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1" r:id="rId5"/>
    <p:sldId id="260" r:id="rId6"/>
    <p:sldId id="262" r:id="rId7"/>
    <p:sldId id="263" r:id="rId8"/>
    <p:sldId id="265" r:id="rId9"/>
    <p:sldId id="266" r:id="rId10"/>
    <p:sldId id="267" r:id="rId11"/>
    <p:sldId id="268" r:id="rId12"/>
    <p:sldId id="26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A50021"/>
    <a:srgbClr val="008000"/>
    <a:srgbClr val="33CC33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108" y="-2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482DD4EE-5528-4479-B760-159B7B42DEE9}" type="datetimeFigureOut">
              <a:rPr lang="en-GB" smtClean="0"/>
              <a:t>01/06/2013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D072FBD4-1BAF-4F9A-9949-D8DC7E05492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DD4EE-5528-4479-B760-159B7B42DEE9}" type="datetimeFigureOut">
              <a:rPr lang="en-GB" smtClean="0"/>
              <a:t>01/06/2013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FBD4-1BAF-4F9A-9949-D8DC7E05492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DD4EE-5528-4479-B760-159B7B42DEE9}" type="datetimeFigureOut">
              <a:rPr lang="en-GB" smtClean="0"/>
              <a:t>01/06/2013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FBD4-1BAF-4F9A-9949-D8DC7E05492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482DD4EE-5528-4479-B760-159B7B42DEE9}" type="datetimeFigureOut">
              <a:rPr lang="en-GB" smtClean="0"/>
              <a:t>01/06/2013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FBD4-1BAF-4F9A-9949-D8DC7E05492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482DD4EE-5528-4479-B760-159B7B42DEE9}" type="datetimeFigureOut">
              <a:rPr lang="en-GB" smtClean="0"/>
              <a:t>01/06/2013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D072FBD4-1BAF-4F9A-9949-D8DC7E05492E}" type="slidenum">
              <a:rPr lang="en-GB" smtClean="0"/>
              <a:t>‹#›</a:t>
            </a:fld>
            <a:endParaRPr lang="en-GB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82DD4EE-5528-4479-B760-159B7B42DEE9}" type="datetimeFigureOut">
              <a:rPr lang="en-GB" smtClean="0"/>
              <a:t>01/06/2013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072FBD4-1BAF-4F9A-9949-D8DC7E05492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482DD4EE-5528-4479-B760-159B7B42DEE9}" type="datetimeFigureOut">
              <a:rPr lang="en-GB" smtClean="0"/>
              <a:t>01/06/2013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D072FBD4-1BAF-4F9A-9949-D8DC7E05492E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DD4EE-5528-4479-B760-159B7B42DEE9}" type="datetimeFigureOut">
              <a:rPr lang="en-GB" smtClean="0"/>
              <a:t>01/06/2013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FBD4-1BAF-4F9A-9949-D8DC7E05492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82DD4EE-5528-4479-B760-159B7B42DEE9}" type="datetimeFigureOut">
              <a:rPr lang="en-GB" smtClean="0"/>
              <a:t>01/06/2013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072FBD4-1BAF-4F9A-9949-D8DC7E05492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482DD4EE-5528-4479-B760-159B7B42DEE9}" type="datetimeFigureOut">
              <a:rPr lang="en-GB" smtClean="0"/>
              <a:t>01/06/2013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D072FBD4-1BAF-4F9A-9949-D8DC7E05492E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482DD4EE-5528-4479-B760-159B7B42DEE9}" type="datetimeFigureOut">
              <a:rPr lang="en-GB" smtClean="0"/>
              <a:t>01/06/2013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D072FBD4-1BAF-4F9A-9949-D8DC7E05492E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482DD4EE-5528-4479-B760-159B7B42DEE9}" type="datetimeFigureOut">
              <a:rPr lang="en-GB" smtClean="0"/>
              <a:t>01/06/2013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D072FBD4-1BAF-4F9A-9949-D8DC7E05492E}" type="slidenum">
              <a:rPr lang="en-GB" smtClean="0"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smtClean="0"/>
              <a:t>Discrete </a:t>
            </a:r>
            <a:r>
              <a:rPr lang="en-GB" b="1" dirty="0" err="1" smtClean="0"/>
              <a:t>vs</a:t>
            </a:r>
            <a:r>
              <a:rPr lang="en-GB" b="1" dirty="0" smtClean="0"/>
              <a:t> continuous</a:t>
            </a:r>
            <a:endParaRPr lang="en-GB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Count it or measure it?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1420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620688"/>
            <a:ext cx="4896544" cy="193899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4000" b="1" dirty="0" smtClean="0">
                <a:solidFill>
                  <a:schemeClr val="tx1">
                    <a:lumMod val="85000"/>
                  </a:schemeClr>
                </a:solidFill>
              </a:rPr>
              <a:t>How long does the bus to </a:t>
            </a:r>
            <a:r>
              <a:rPr lang="en-GB" sz="4000" b="1" dirty="0" err="1" smtClean="0">
                <a:solidFill>
                  <a:schemeClr val="tx1">
                    <a:lumMod val="85000"/>
                  </a:schemeClr>
                </a:solidFill>
              </a:rPr>
              <a:t>Birchington</a:t>
            </a:r>
            <a:r>
              <a:rPr lang="en-GB" sz="4000" b="1" dirty="0" smtClean="0">
                <a:solidFill>
                  <a:schemeClr val="tx1">
                    <a:lumMod val="85000"/>
                  </a:schemeClr>
                </a:solidFill>
              </a:rPr>
              <a:t> take?</a:t>
            </a:r>
            <a:endParaRPr lang="en-GB" sz="4000" b="1" dirty="0">
              <a:solidFill>
                <a:schemeClr val="tx1">
                  <a:lumMod val="8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4970" y="5487743"/>
            <a:ext cx="3903013" cy="92333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 smtClean="0">
                <a:solidFill>
                  <a:schemeClr val="accent5">
                    <a:lumMod val="75000"/>
                  </a:schemeClr>
                </a:solidFill>
              </a:rPr>
              <a:t>Discrete</a:t>
            </a:r>
            <a:endParaRPr lang="en-GB" sz="5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16016" y="5487743"/>
            <a:ext cx="3960440" cy="92333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 smtClean="0">
                <a:solidFill>
                  <a:schemeClr val="accent4">
                    <a:lumMod val="75000"/>
                  </a:schemeClr>
                </a:solidFill>
              </a:rPr>
              <a:t>Continuous</a:t>
            </a:r>
            <a:endParaRPr lang="en-GB" sz="5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9219" name="Picture 3" descr="C:\Users\Neil\AppData\Local\Microsoft\Windows\Temporary Internet Files\Content.IE5\WGFJEEXP\MC90002838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916832"/>
            <a:ext cx="4556125" cy="3468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5741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620688"/>
            <a:ext cx="4856807" cy="193899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4000" b="1" dirty="0" smtClean="0">
                <a:solidFill>
                  <a:schemeClr val="tx1">
                    <a:lumMod val="85000"/>
                  </a:schemeClr>
                </a:solidFill>
              </a:rPr>
              <a:t>How many goals have you scored this year?</a:t>
            </a:r>
            <a:endParaRPr lang="en-GB" sz="4000" b="1" dirty="0">
              <a:solidFill>
                <a:schemeClr val="tx1">
                  <a:lumMod val="8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4970" y="5487743"/>
            <a:ext cx="3903013" cy="92333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 smtClean="0">
                <a:solidFill>
                  <a:schemeClr val="accent5">
                    <a:lumMod val="75000"/>
                  </a:schemeClr>
                </a:solidFill>
              </a:rPr>
              <a:t>Discrete</a:t>
            </a:r>
            <a:endParaRPr lang="en-GB" sz="5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16016" y="5487743"/>
            <a:ext cx="3960440" cy="92333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 smtClean="0">
                <a:solidFill>
                  <a:schemeClr val="accent4">
                    <a:lumMod val="75000"/>
                  </a:schemeClr>
                </a:solidFill>
              </a:rPr>
              <a:t>Continuous</a:t>
            </a:r>
            <a:endParaRPr lang="en-GB" sz="5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AutoShape 6"/>
          <p:cNvSpPr>
            <a:spLocks noChangeAspect="1" noChangeArrowheads="1" noTextEdit="1"/>
          </p:cNvSpPr>
          <p:nvPr/>
        </p:nvSpPr>
        <p:spPr bwMode="auto">
          <a:xfrm>
            <a:off x="704850" y="1695450"/>
            <a:ext cx="7118350" cy="3792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1266" name="Picture 2" descr="C:\Users\Neil\AppData\Local\Microsoft\Windows\Temporary Internet Files\Content.IE5\WGFJEEXP\MC90044621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420028"/>
            <a:ext cx="6359747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0654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627784" y="5487743"/>
            <a:ext cx="3960440" cy="92333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 smtClean="0">
                <a:solidFill>
                  <a:srgbClr val="008000"/>
                </a:solidFill>
              </a:rPr>
              <a:t>Qualitative</a:t>
            </a:r>
            <a:endParaRPr lang="en-GB" sz="5400" b="1" dirty="0">
              <a:solidFill>
                <a:srgbClr val="008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3568" y="620688"/>
            <a:ext cx="3384376" cy="193899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4000" b="1" dirty="0" smtClean="0">
                <a:solidFill>
                  <a:schemeClr val="tx1">
                    <a:lumMod val="85000"/>
                  </a:schemeClr>
                </a:solidFill>
              </a:rPr>
              <a:t>What is the breed of that dog?</a:t>
            </a:r>
            <a:endParaRPr lang="en-GB" sz="4000" b="1" dirty="0">
              <a:solidFill>
                <a:schemeClr val="tx1">
                  <a:lumMod val="8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4970" y="5487743"/>
            <a:ext cx="3903013" cy="92333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 smtClean="0">
                <a:solidFill>
                  <a:schemeClr val="accent5">
                    <a:lumMod val="75000"/>
                  </a:schemeClr>
                </a:solidFill>
              </a:rPr>
              <a:t>Discrete</a:t>
            </a:r>
            <a:endParaRPr lang="en-GB" sz="5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16016" y="5487743"/>
            <a:ext cx="3960440" cy="92333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 smtClean="0">
                <a:solidFill>
                  <a:schemeClr val="accent4">
                    <a:lumMod val="75000"/>
                  </a:schemeClr>
                </a:solidFill>
              </a:rPr>
              <a:t>Continuous</a:t>
            </a:r>
            <a:endParaRPr lang="en-GB" sz="5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7172" name="Picture 4" descr="C:\Users\Neil\AppData\Local\Microsoft\Windows\Temporary Internet Files\Content.IE5\0R0DF9F7\MC90000155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0702" y="764704"/>
            <a:ext cx="5040560" cy="5059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3683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3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620688"/>
            <a:ext cx="4464496" cy="193899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4000" b="1" dirty="0" smtClean="0">
                <a:solidFill>
                  <a:schemeClr val="tx1">
                    <a:lumMod val="85000"/>
                  </a:schemeClr>
                </a:solidFill>
              </a:rPr>
              <a:t>How many cows are there in that field?</a:t>
            </a:r>
            <a:endParaRPr lang="en-GB" sz="4000" b="1" dirty="0">
              <a:solidFill>
                <a:schemeClr val="tx1">
                  <a:lumMod val="85000"/>
                </a:schemeClr>
              </a:solidFill>
            </a:endParaRPr>
          </a:p>
        </p:txBody>
      </p:sp>
      <p:pic>
        <p:nvPicPr>
          <p:cNvPr id="1032" name="Picture 8" descr="C:\Users\Neil\AppData\Local\Microsoft\Windows\Temporary Internet Files\Content.IE5\0R0DF9F7\MC90022185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2204864"/>
            <a:ext cx="5210608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24970" y="5487743"/>
            <a:ext cx="3903013" cy="92333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 smtClean="0">
                <a:solidFill>
                  <a:schemeClr val="accent5">
                    <a:lumMod val="75000"/>
                  </a:schemeClr>
                </a:solidFill>
              </a:rPr>
              <a:t>Discrete</a:t>
            </a:r>
            <a:endParaRPr lang="en-GB" sz="5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16016" y="5487743"/>
            <a:ext cx="3960440" cy="92333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 smtClean="0">
                <a:solidFill>
                  <a:schemeClr val="accent4">
                    <a:lumMod val="75000"/>
                  </a:schemeClr>
                </a:solidFill>
              </a:rPr>
              <a:t>Continuous</a:t>
            </a:r>
            <a:endParaRPr lang="en-GB" sz="5400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7354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620688"/>
            <a:ext cx="4824536" cy="132343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4000" b="1" dirty="0" smtClean="0">
                <a:solidFill>
                  <a:schemeClr val="tx1">
                    <a:lumMod val="85000"/>
                  </a:schemeClr>
                </a:solidFill>
              </a:rPr>
              <a:t>How fast can your car go?</a:t>
            </a:r>
            <a:endParaRPr lang="en-GB" sz="4000" b="1" dirty="0">
              <a:solidFill>
                <a:schemeClr val="tx1">
                  <a:lumMod val="8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4970" y="5487743"/>
            <a:ext cx="3903013" cy="92333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 smtClean="0">
                <a:solidFill>
                  <a:schemeClr val="accent5">
                    <a:lumMod val="75000"/>
                  </a:schemeClr>
                </a:solidFill>
              </a:rPr>
              <a:t>Discrete</a:t>
            </a:r>
            <a:endParaRPr lang="en-GB" sz="5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16016" y="5487743"/>
            <a:ext cx="3960440" cy="92333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 smtClean="0">
                <a:solidFill>
                  <a:schemeClr val="accent4">
                    <a:lumMod val="75000"/>
                  </a:schemeClr>
                </a:solidFill>
              </a:rPr>
              <a:t>Continuous</a:t>
            </a:r>
            <a:endParaRPr lang="en-GB" sz="5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2050" name="Picture 2" descr="C:\Users\Neil\AppData\Local\Microsoft\Windows\Temporary Internet Files\Content.IE5\WGFJEEXP\MC900440351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412776"/>
            <a:ext cx="5849516" cy="3696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7194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620688"/>
            <a:ext cx="4824536" cy="193899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4000" b="1" dirty="0" smtClean="0">
                <a:solidFill>
                  <a:schemeClr val="tx1">
                    <a:lumMod val="85000"/>
                  </a:schemeClr>
                </a:solidFill>
              </a:rPr>
              <a:t>How much water is there in this bottle?</a:t>
            </a:r>
            <a:endParaRPr lang="en-GB" sz="4000" b="1" dirty="0">
              <a:solidFill>
                <a:schemeClr val="tx1">
                  <a:lumMod val="8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4970" y="5487743"/>
            <a:ext cx="3903013" cy="92333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 smtClean="0">
                <a:solidFill>
                  <a:schemeClr val="accent5">
                    <a:lumMod val="75000"/>
                  </a:schemeClr>
                </a:solidFill>
              </a:rPr>
              <a:t>Discrete</a:t>
            </a:r>
            <a:endParaRPr lang="en-GB" sz="5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16016" y="5487743"/>
            <a:ext cx="3960440" cy="92333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 smtClean="0">
                <a:solidFill>
                  <a:schemeClr val="accent4">
                    <a:lumMod val="75000"/>
                  </a:schemeClr>
                </a:solidFill>
              </a:rPr>
              <a:t>Continuous</a:t>
            </a:r>
            <a:endParaRPr lang="en-GB" sz="5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4098" name="Picture 2" descr="C:\Users\Neil\AppData\Local\Microsoft\Windows\Temporary Internet Files\Content.IE5\1XMD6D34\MC90034024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9363" y="1124744"/>
            <a:ext cx="1480829" cy="3937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0067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620688"/>
            <a:ext cx="4392488" cy="132343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4000" b="1" dirty="0" smtClean="0">
                <a:solidFill>
                  <a:schemeClr val="tx1">
                    <a:lumMod val="85000"/>
                  </a:schemeClr>
                </a:solidFill>
              </a:rPr>
              <a:t>How many CDs do you own?</a:t>
            </a:r>
            <a:endParaRPr lang="en-GB" sz="4000" b="1" dirty="0">
              <a:solidFill>
                <a:schemeClr val="tx1">
                  <a:lumMod val="8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4970" y="5487743"/>
            <a:ext cx="3903013" cy="92333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 smtClean="0">
                <a:solidFill>
                  <a:schemeClr val="accent5">
                    <a:lumMod val="75000"/>
                  </a:schemeClr>
                </a:solidFill>
              </a:rPr>
              <a:t>Discrete</a:t>
            </a:r>
            <a:endParaRPr lang="en-GB" sz="5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16016" y="5487743"/>
            <a:ext cx="3960440" cy="92333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 smtClean="0">
                <a:solidFill>
                  <a:schemeClr val="accent4">
                    <a:lumMod val="75000"/>
                  </a:schemeClr>
                </a:solidFill>
              </a:rPr>
              <a:t>Continuous</a:t>
            </a:r>
            <a:endParaRPr lang="en-GB" sz="5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3076" name="Picture 4" descr="C:\Users\Neil\AppData\Local\Microsoft\Windows\Temporary Internet Files\Content.IE5\1XMD6D34\MC90043263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5439" y="1412776"/>
            <a:ext cx="4752501" cy="4752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9292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620688"/>
            <a:ext cx="3384376" cy="132343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4000" b="1" dirty="0" smtClean="0">
                <a:solidFill>
                  <a:schemeClr val="tx1">
                    <a:lumMod val="85000"/>
                  </a:schemeClr>
                </a:solidFill>
              </a:rPr>
              <a:t>What is your shoe size?</a:t>
            </a:r>
            <a:endParaRPr lang="en-GB" sz="4000" b="1" dirty="0">
              <a:solidFill>
                <a:schemeClr val="tx1">
                  <a:lumMod val="8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4970" y="5487743"/>
            <a:ext cx="3903013" cy="92333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 smtClean="0">
                <a:solidFill>
                  <a:schemeClr val="accent5">
                    <a:lumMod val="75000"/>
                  </a:schemeClr>
                </a:solidFill>
              </a:rPr>
              <a:t>Discrete</a:t>
            </a:r>
            <a:endParaRPr lang="en-GB" sz="5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16016" y="5487743"/>
            <a:ext cx="3960440" cy="92333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 smtClean="0">
                <a:solidFill>
                  <a:schemeClr val="accent4">
                    <a:lumMod val="75000"/>
                  </a:schemeClr>
                </a:solidFill>
              </a:rPr>
              <a:t>Continuous</a:t>
            </a:r>
            <a:endParaRPr lang="en-GB" sz="5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5122" name="Picture 2" descr="C:\Users\Neil\AppData\Local\Microsoft\Windows\Temporary Internet Files\Content.IE5\1XMD6D34\MC900440229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952166"/>
            <a:ext cx="3579744" cy="3087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162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620688"/>
            <a:ext cx="4824536" cy="132343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4000" b="1" dirty="0" smtClean="0">
                <a:solidFill>
                  <a:schemeClr val="tx1">
                    <a:lumMod val="85000"/>
                  </a:schemeClr>
                </a:solidFill>
              </a:rPr>
              <a:t>How much does a whale weigh?</a:t>
            </a:r>
            <a:endParaRPr lang="en-GB" sz="4000" b="1" dirty="0">
              <a:solidFill>
                <a:schemeClr val="tx1">
                  <a:lumMod val="8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4970" y="5487743"/>
            <a:ext cx="3903013" cy="92333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 smtClean="0">
                <a:solidFill>
                  <a:schemeClr val="accent5">
                    <a:lumMod val="75000"/>
                  </a:schemeClr>
                </a:solidFill>
              </a:rPr>
              <a:t>Discrete</a:t>
            </a:r>
            <a:endParaRPr lang="en-GB" sz="5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16016" y="5487743"/>
            <a:ext cx="3960440" cy="92333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 smtClean="0">
                <a:solidFill>
                  <a:schemeClr val="accent4">
                    <a:lumMod val="75000"/>
                  </a:schemeClr>
                </a:solidFill>
              </a:rPr>
              <a:t>Continuous</a:t>
            </a:r>
            <a:endParaRPr lang="en-GB" sz="5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grpSp>
        <p:nvGrpSpPr>
          <p:cNvPr id="4115" name="Group 4114"/>
          <p:cNvGrpSpPr/>
          <p:nvPr/>
        </p:nvGrpSpPr>
        <p:grpSpPr>
          <a:xfrm>
            <a:off x="1279142" y="-405820"/>
            <a:ext cx="9269521" cy="5268624"/>
            <a:chOff x="2671763" y="1292226"/>
            <a:chExt cx="5060950" cy="2876550"/>
          </a:xfrm>
        </p:grpSpPr>
        <p:sp>
          <p:nvSpPr>
            <p:cNvPr id="16" name="Freeform 17"/>
            <p:cNvSpPr>
              <a:spLocks/>
            </p:cNvSpPr>
            <p:nvPr/>
          </p:nvSpPr>
          <p:spPr bwMode="auto">
            <a:xfrm>
              <a:off x="2671763" y="1292226"/>
              <a:ext cx="5060950" cy="2876550"/>
            </a:xfrm>
            <a:custGeom>
              <a:avLst/>
              <a:gdLst>
                <a:gd name="T0" fmla="*/ 6 w 3188"/>
                <a:gd name="T1" fmla="*/ 1448 h 1812"/>
                <a:gd name="T2" fmla="*/ 6 w 3188"/>
                <a:gd name="T3" fmla="*/ 1257 h 1812"/>
                <a:gd name="T4" fmla="*/ 62 w 3188"/>
                <a:gd name="T5" fmla="*/ 1202 h 1812"/>
                <a:gd name="T6" fmla="*/ 290 w 3188"/>
                <a:gd name="T7" fmla="*/ 1146 h 1812"/>
                <a:gd name="T8" fmla="*/ 524 w 3188"/>
                <a:gd name="T9" fmla="*/ 1140 h 1812"/>
                <a:gd name="T10" fmla="*/ 611 w 3188"/>
                <a:gd name="T11" fmla="*/ 1109 h 1812"/>
                <a:gd name="T12" fmla="*/ 740 w 3188"/>
                <a:gd name="T13" fmla="*/ 1103 h 1812"/>
                <a:gd name="T14" fmla="*/ 968 w 3188"/>
                <a:gd name="T15" fmla="*/ 1042 h 1812"/>
                <a:gd name="T16" fmla="*/ 1307 w 3188"/>
                <a:gd name="T17" fmla="*/ 1005 h 1812"/>
                <a:gd name="T18" fmla="*/ 1541 w 3188"/>
                <a:gd name="T19" fmla="*/ 998 h 1812"/>
                <a:gd name="T20" fmla="*/ 1683 w 3188"/>
                <a:gd name="T21" fmla="*/ 968 h 1812"/>
                <a:gd name="T22" fmla="*/ 1881 w 3188"/>
                <a:gd name="T23" fmla="*/ 826 h 1812"/>
                <a:gd name="T24" fmla="*/ 1936 w 3188"/>
                <a:gd name="T25" fmla="*/ 801 h 1812"/>
                <a:gd name="T26" fmla="*/ 2010 w 3188"/>
                <a:gd name="T27" fmla="*/ 844 h 1812"/>
                <a:gd name="T28" fmla="*/ 2084 w 3188"/>
                <a:gd name="T29" fmla="*/ 838 h 1812"/>
                <a:gd name="T30" fmla="*/ 2152 w 3188"/>
                <a:gd name="T31" fmla="*/ 783 h 1812"/>
                <a:gd name="T32" fmla="*/ 2201 w 3188"/>
                <a:gd name="T33" fmla="*/ 783 h 1812"/>
                <a:gd name="T34" fmla="*/ 2232 w 3188"/>
                <a:gd name="T35" fmla="*/ 733 h 1812"/>
                <a:gd name="T36" fmla="*/ 2263 w 3188"/>
                <a:gd name="T37" fmla="*/ 715 h 1812"/>
                <a:gd name="T38" fmla="*/ 2312 w 3188"/>
                <a:gd name="T39" fmla="*/ 702 h 1812"/>
                <a:gd name="T40" fmla="*/ 2361 w 3188"/>
                <a:gd name="T41" fmla="*/ 672 h 1812"/>
                <a:gd name="T42" fmla="*/ 2405 w 3188"/>
                <a:gd name="T43" fmla="*/ 659 h 1812"/>
                <a:gd name="T44" fmla="*/ 2479 w 3188"/>
                <a:gd name="T45" fmla="*/ 567 h 1812"/>
                <a:gd name="T46" fmla="*/ 2546 w 3188"/>
                <a:gd name="T47" fmla="*/ 542 h 1812"/>
                <a:gd name="T48" fmla="*/ 2583 w 3188"/>
                <a:gd name="T49" fmla="*/ 481 h 1812"/>
                <a:gd name="T50" fmla="*/ 2633 w 3188"/>
                <a:gd name="T51" fmla="*/ 456 h 1812"/>
                <a:gd name="T52" fmla="*/ 2676 w 3188"/>
                <a:gd name="T53" fmla="*/ 431 h 1812"/>
                <a:gd name="T54" fmla="*/ 2707 w 3188"/>
                <a:gd name="T55" fmla="*/ 363 h 1812"/>
                <a:gd name="T56" fmla="*/ 2774 w 3188"/>
                <a:gd name="T57" fmla="*/ 320 h 1812"/>
                <a:gd name="T58" fmla="*/ 2768 w 3188"/>
                <a:gd name="T59" fmla="*/ 259 h 1812"/>
                <a:gd name="T60" fmla="*/ 2811 w 3188"/>
                <a:gd name="T61" fmla="*/ 135 h 1812"/>
                <a:gd name="T62" fmla="*/ 2824 w 3188"/>
                <a:gd name="T63" fmla="*/ 61 h 1812"/>
                <a:gd name="T64" fmla="*/ 2879 w 3188"/>
                <a:gd name="T65" fmla="*/ 24 h 1812"/>
                <a:gd name="T66" fmla="*/ 2935 w 3188"/>
                <a:gd name="T67" fmla="*/ 74 h 1812"/>
                <a:gd name="T68" fmla="*/ 2984 w 3188"/>
                <a:gd name="T69" fmla="*/ 142 h 1812"/>
                <a:gd name="T70" fmla="*/ 3083 w 3188"/>
                <a:gd name="T71" fmla="*/ 203 h 1812"/>
                <a:gd name="T72" fmla="*/ 3157 w 3188"/>
                <a:gd name="T73" fmla="*/ 314 h 1812"/>
                <a:gd name="T74" fmla="*/ 3089 w 3188"/>
                <a:gd name="T75" fmla="*/ 388 h 1812"/>
                <a:gd name="T76" fmla="*/ 2910 w 3188"/>
                <a:gd name="T77" fmla="*/ 407 h 1812"/>
                <a:gd name="T78" fmla="*/ 2497 w 3188"/>
                <a:gd name="T79" fmla="*/ 961 h 1812"/>
                <a:gd name="T80" fmla="*/ 2232 w 3188"/>
                <a:gd name="T81" fmla="*/ 1263 h 1812"/>
                <a:gd name="T82" fmla="*/ 1967 w 3188"/>
                <a:gd name="T83" fmla="*/ 1436 h 1812"/>
                <a:gd name="T84" fmla="*/ 1689 w 3188"/>
                <a:gd name="T85" fmla="*/ 1528 h 1812"/>
                <a:gd name="T86" fmla="*/ 1628 w 3188"/>
                <a:gd name="T87" fmla="*/ 1615 h 1812"/>
                <a:gd name="T88" fmla="*/ 1511 w 3188"/>
                <a:gd name="T89" fmla="*/ 1658 h 1812"/>
                <a:gd name="T90" fmla="*/ 1357 w 3188"/>
                <a:gd name="T91" fmla="*/ 1621 h 1812"/>
                <a:gd name="T92" fmla="*/ 1067 w 3188"/>
                <a:gd name="T93" fmla="*/ 1652 h 1812"/>
                <a:gd name="T94" fmla="*/ 906 w 3188"/>
                <a:gd name="T95" fmla="*/ 1658 h 1812"/>
                <a:gd name="T96" fmla="*/ 555 w 3188"/>
                <a:gd name="T97" fmla="*/ 1726 h 1812"/>
                <a:gd name="T98" fmla="*/ 327 w 3188"/>
                <a:gd name="T99" fmla="*/ 1794 h 1812"/>
                <a:gd name="T100" fmla="*/ 210 w 3188"/>
                <a:gd name="T101" fmla="*/ 1812 h 1812"/>
                <a:gd name="T102" fmla="*/ 167 w 3188"/>
                <a:gd name="T103" fmla="*/ 1763 h 1812"/>
                <a:gd name="T104" fmla="*/ 265 w 3188"/>
                <a:gd name="T105" fmla="*/ 1695 h 1812"/>
                <a:gd name="T106" fmla="*/ 247 w 3188"/>
                <a:gd name="T107" fmla="*/ 1683 h 1812"/>
                <a:gd name="T108" fmla="*/ 130 w 3188"/>
                <a:gd name="T109" fmla="*/ 1707 h 1812"/>
                <a:gd name="T110" fmla="*/ 68 w 3188"/>
                <a:gd name="T111" fmla="*/ 1676 h 18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188" h="1812">
                  <a:moveTo>
                    <a:pt x="68" y="1676"/>
                  </a:moveTo>
                  <a:lnTo>
                    <a:pt x="68" y="1676"/>
                  </a:lnTo>
                  <a:lnTo>
                    <a:pt x="31" y="1541"/>
                  </a:lnTo>
                  <a:lnTo>
                    <a:pt x="6" y="1448"/>
                  </a:lnTo>
                  <a:lnTo>
                    <a:pt x="6" y="1448"/>
                  </a:lnTo>
                  <a:lnTo>
                    <a:pt x="0" y="1387"/>
                  </a:lnTo>
                  <a:lnTo>
                    <a:pt x="0" y="1319"/>
                  </a:lnTo>
                  <a:lnTo>
                    <a:pt x="6" y="1257"/>
                  </a:lnTo>
                  <a:lnTo>
                    <a:pt x="13" y="1233"/>
                  </a:lnTo>
                  <a:lnTo>
                    <a:pt x="19" y="1220"/>
                  </a:lnTo>
                  <a:lnTo>
                    <a:pt x="19" y="1220"/>
                  </a:lnTo>
                  <a:lnTo>
                    <a:pt x="62" y="1202"/>
                  </a:lnTo>
                  <a:lnTo>
                    <a:pt x="124" y="1183"/>
                  </a:lnTo>
                  <a:lnTo>
                    <a:pt x="204" y="1165"/>
                  </a:lnTo>
                  <a:lnTo>
                    <a:pt x="290" y="1146"/>
                  </a:lnTo>
                  <a:lnTo>
                    <a:pt x="290" y="1146"/>
                  </a:lnTo>
                  <a:lnTo>
                    <a:pt x="376" y="1140"/>
                  </a:lnTo>
                  <a:lnTo>
                    <a:pt x="450" y="1140"/>
                  </a:lnTo>
                  <a:lnTo>
                    <a:pt x="506" y="1140"/>
                  </a:lnTo>
                  <a:lnTo>
                    <a:pt x="524" y="1140"/>
                  </a:lnTo>
                  <a:lnTo>
                    <a:pt x="543" y="1134"/>
                  </a:lnTo>
                  <a:lnTo>
                    <a:pt x="543" y="1134"/>
                  </a:lnTo>
                  <a:lnTo>
                    <a:pt x="574" y="1122"/>
                  </a:lnTo>
                  <a:lnTo>
                    <a:pt x="611" y="1109"/>
                  </a:lnTo>
                  <a:lnTo>
                    <a:pt x="660" y="1103"/>
                  </a:lnTo>
                  <a:lnTo>
                    <a:pt x="715" y="1109"/>
                  </a:lnTo>
                  <a:lnTo>
                    <a:pt x="715" y="1109"/>
                  </a:lnTo>
                  <a:lnTo>
                    <a:pt x="740" y="1103"/>
                  </a:lnTo>
                  <a:lnTo>
                    <a:pt x="771" y="1103"/>
                  </a:lnTo>
                  <a:lnTo>
                    <a:pt x="839" y="1085"/>
                  </a:lnTo>
                  <a:lnTo>
                    <a:pt x="968" y="1042"/>
                  </a:lnTo>
                  <a:lnTo>
                    <a:pt x="968" y="1042"/>
                  </a:lnTo>
                  <a:lnTo>
                    <a:pt x="1036" y="1023"/>
                  </a:lnTo>
                  <a:lnTo>
                    <a:pt x="1122" y="1011"/>
                  </a:lnTo>
                  <a:lnTo>
                    <a:pt x="1215" y="1005"/>
                  </a:lnTo>
                  <a:lnTo>
                    <a:pt x="1307" y="1005"/>
                  </a:lnTo>
                  <a:lnTo>
                    <a:pt x="1307" y="1005"/>
                  </a:lnTo>
                  <a:lnTo>
                    <a:pt x="1400" y="1005"/>
                  </a:lnTo>
                  <a:lnTo>
                    <a:pt x="1498" y="1005"/>
                  </a:lnTo>
                  <a:lnTo>
                    <a:pt x="1541" y="998"/>
                  </a:lnTo>
                  <a:lnTo>
                    <a:pt x="1591" y="992"/>
                  </a:lnTo>
                  <a:lnTo>
                    <a:pt x="1634" y="980"/>
                  </a:lnTo>
                  <a:lnTo>
                    <a:pt x="1683" y="968"/>
                  </a:lnTo>
                  <a:lnTo>
                    <a:pt x="1683" y="968"/>
                  </a:lnTo>
                  <a:lnTo>
                    <a:pt x="1720" y="943"/>
                  </a:lnTo>
                  <a:lnTo>
                    <a:pt x="1763" y="918"/>
                  </a:lnTo>
                  <a:lnTo>
                    <a:pt x="1825" y="869"/>
                  </a:lnTo>
                  <a:lnTo>
                    <a:pt x="1881" y="826"/>
                  </a:lnTo>
                  <a:lnTo>
                    <a:pt x="1899" y="807"/>
                  </a:lnTo>
                  <a:lnTo>
                    <a:pt x="1918" y="801"/>
                  </a:lnTo>
                  <a:lnTo>
                    <a:pt x="1918" y="801"/>
                  </a:lnTo>
                  <a:lnTo>
                    <a:pt x="1936" y="801"/>
                  </a:lnTo>
                  <a:lnTo>
                    <a:pt x="1948" y="801"/>
                  </a:lnTo>
                  <a:lnTo>
                    <a:pt x="1973" y="820"/>
                  </a:lnTo>
                  <a:lnTo>
                    <a:pt x="1998" y="838"/>
                  </a:lnTo>
                  <a:lnTo>
                    <a:pt x="2010" y="844"/>
                  </a:lnTo>
                  <a:lnTo>
                    <a:pt x="2028" y="844"/>
                  </a:lnTo>
                  <a:lnTo>
                    <a:pt x="2028" y="844"/>
                  </a:lnTo>
                  <a:lnTo>
                    <a:pt x="2072" y="844"/>
                  </a:lnTo>
                  <a:lnTo>
                    <a:pt x="2084" y="838"/>
                  </a:lnTo>
                  <a:lnTo>
                    <a:pt x="2109" y="820"/>
                  </a:lnTo>
                  <a:lnTo>
                    <a:pt x="2109" y="820"/>
                  </a:lnTo>
                  <a:lnTo>
                    <a:pt x="2139" y="789"/>
                  </a:lnTo>
                  <a:lnTo>
                    <a:pt x="2152" y="783"/>
                  </a:lnTo>
                  <a:lnTo>
                    <a:pt x="2170" y="789"/>
                  </a:lnTo>
                  <a:lnTo>
                    <a:pt x="2170" y="789"/>
                  </a:lnTo>
                  <a:lnTo>
                    <a:pt x="2183" y="789"/>
                  </a:lnTo>
                  <a:lnTo>
                    <a:pt x="2201" y="783"/>
                  </a:lnTo>
                  <a:lnTo>
                    <a:pt x="2213" y="770"/>
                  </a:lnTo>
                  <a:lnTo>
                    <a:pt x="2226" y="752"/>
                  </a:lnTo>
                  <a:lnTo>
                    <a:pt x="2226" y="752"/>
                  </a:lnTo>
                  <a:lnTo>
                    <a:pt x="2232" y="733"/>
                  </a:lnTo>
                  <a:lnTo>
                    <a:pt x="2232" y="727"/>
                  </a:lnTo>
                  <a:lnTo>
                    <a:pt x="2238" y="721"/>
                  </a:lnTo>
                  <a:lnTo>
                    <a:pt x="2263" y="715"/>
                  </a:lnTo>
                  <a:lnTo>
                    <a:pt x="2263" y="715"/>
                  </a:lnTo>
                  <a:lnTo>
                    <a:pt x="2287" y="715"/>
                  </a:lnTo>
                  <a:lnTo>
                    <a:pt x="2294" y="721"/>
                  </a:lnTo>
                  <a:lnTo>
                    <a:pt x="2306" y="715"/>
                  </a:lnTo>
                  <a:lnTo>
                    <a:pt x="2312" y="702"/>
                  </a:lnTo>
                  <a:lnTo>
                    <a:pt x="2312" y="702"/>
                  </a:lnTo>
                  <a:lnTo>
                    <a:pt x="2331" y="672"/>
                  </a:lnTo>
                  <a:lnTo>
                    <a:pt x="2343" y="672"/>
                  </a:lnTo>
                  <a:lnTo>
                    <a:pt x="2361" y="672"/>
                  </a:lnTo>
                  <a:lnTo>
                    <a:pt x="2361" y="672"/>
                  </a:lnTo>
                  <a:lnTo>
                    <a:pt x="2380" y="678"/>
                  </a:lnTo>
                  <a:lnTo>
                    <a:pt x="2392" y="672"/>
                  </a:lnTo>
                  <a:lnTo>
                    <a:pt x="2405" y="659"/>
                  </a:lnTo>
                  <a:lnTo>
                    <a:pt x="2429" y="629"/>
                  </a:lnTo>
                  <a:lnTo>
                    <a:pt x="2429" y="629"/>
                  </a:lnTo>
                  <a:lnTo>
                    <a:pt x="2466" y="573"/>
                  </a:lnTo>
                  <a:lnTo>
                    <a:pt x="2479" y="567"/>
                  </a:lnTo>
                  <a:lnTo>
                    <a:pt x="2503" y="561"/>
                  </a:lnTo>
                  <a:lnTo>
                    <a:pt x="2503" y="561"/>
                  </a:lnTo>
                  <a:lnTo>
                    <a:pt x="2528" y="555"/>
                  </a:lnTo>
                  <a:lnTo>
                    <a:pt x="2546" y="542"/>
                  </a:lnTo>
                  <a:lnTo>
                    <a:pt x="2559" y="530"/>
                  </a:lnTo>
                  <a:lnTo>
                    <a:pt x="2571" y="511"/>
                  </a:lnTo>
                  <a:lnTo>
                    <a:pt x="2571" y="511"/>
                  </a:lnTo>
                  <a:lnTo>
                    <a:pt x="2583" y="481"/>
                  </a:lnTo>
                  <a:lnTo>
                    <a:pt x="2596" y="474"/>
                  </a:lnTo>
                  <a:lnTo>
                    <a:pt x="2614" y="462"/>
                  </a:lnTo>
                  <a:lnTo>
                    <a:pt x="2614" y="462"/>
                  </a:lnTo>
                  <a:lnTo>
                    <a:pt x="2633" y="456"/>
                  </a:lnTo>
                  <a:lnTo>
                    <a:pt x="2645" y="456"/>
                  </a:lnTo>
                  <a:lnTo>
                    <a:pt x="2657" y="450"/>
                  </a:lnTo>
                  <a:lnTo>
                    <a:pt x="2676" y="431"/>
                  </a:lnTo>
                  <a:lnTo>
                    <a:pt x="2676" y="431"/>
                  </a:lnTo>
                  <a:lnTo>
                    <a:pt x="2682" y="413"/>
                  </a:lnTo>
                  <a:lnTo>
                    <a:pt x="2688" y="394"/>
                  </a:lnTo>
                  <a:lnTo>
                    <a:pt x="2694" y="382"/>
                  </a:lnTo>
                  <a:lnTo>
                    <a:pt x="2707" y="363"/>
                  </a:lnTo>
                  <a:lnTo>
                    <a:pt x="2707" y="363"/>
                  </a:lnTo>
                  <a:lnTo>
                    <a:pt x="2731" y="345"/>
                  </a:lnTo>
                  <a:lnTo>
                    <a:pt x="2750" y="333"/>
                  </a:lnTo>
                  <a:lnTo>
                    <a:pt x="2774" y="320"/>
                  </a:lnTo>
                  <a:lnTo>
                    <a:pt x="2774" y="320"/>
                  </a:lnTo>
                  <a:lnTo>
                    <a:pt x="2774" y="314"/>
                  </a:lnTo>
                  <a:lnTo>
                    <a:pt x="2768" y="296"/>
                  </a:lnTo>
                  <a:lnTo>
                    <a:pt x="2768" y="259"/>
                  </a:lnTo>
                  <a:lnTo>
                    <a:pt x="2768" y="240"/>
                  </a:lnTo>
                  <a:lnTo>
                    <a:pt x="2781" y="216"/>
                  </a:lnTo>
                  <a:lnTo>
                    <a:pt x="2781" y="216"/>
                  </a:lnTo>
                  <a:lnTo>
                    <a:pt x="2811" y="135"/>
                  </a:lnTo>
                  <a:lnTo>
                    <a:pt x="2818" y="111"/>
                  </a:lnTo>
                  <a:lnTo>
                    <a:pt x="2818" y="86"/>
                  </a:lnTo>
                  <a:lnTo>
                    <a:pt x="2818" y="86"/>
                  </a:lnTo>
                  <a:lnTo>
                    <a:pt x="2824" y="61"/>
                  </a:lnTo>
                  <a:lnTo>
                    <a:pt x="2842" y="31"/>
                  </a:lnTo>
                  <a:lnTo>
                    <a:pt x="2861" y="0"/>
                  </a:lnTo>
                  <a:lnTo>
                    <a:pt x="2861" y="0"/>
                  </a:lnTo>
                  <a:lnTo>
                    <a:pt x="2879" y="24"/>
                  </a:lnTo>
                  <a:lnTo>
                    <a:pt x="2892" y="43"/>
                  </a:lnTo>
                  <a:lnTo>
                    <a:pt x="2910" y="55"/>
                  </a:lnTo>
                  <a:lnTo>
                    <a:pt x="2910" y="55"/>
                  </a:lnTo>
                  <a:lnTo>
                    <a:pt x="2935" y="74"/>
                  </a:lnTo>
                  <a:lnTo>
                    <a:pt x="2953" y="105"/>
                  </a:lnTo>
                  <a:lnTo>
                    <a:pt x="2972" y="142"/>
                  </a:lnTo>
                  <a:lnTo>
                    <a:pt x="2972" y="142"/>
                  </a:lnTo>
                  <a:lnTo>
                    <a:pt x="2984" y="142"/>
                  </a:lnTo>
                  <a:lnTo>
                    <a:pt x="3021" y="154"/>
                  </a:lnTo>
                  <a:lnTo>
                    <a:pt x="3040" y="166"/>
                  </a:lnTo>
                  <a:lnTo>
                    <a:pt x="3064" y="185"/>
                  </a:lnTo>
                  <a:lnTo>
                    <a:pt x="3083" y="203"/>
                  </a:lnTo>
                  <a:lnTo>
                    <a:pt x="3101" y="228"/>
                  </a:lnTo>
                  <a:lnTo>
                    <a:pt x="3101" y="228"/>
                  </a:lnTo>
                  <a:lnTo>
                    <a:pt x="3132" y="277"/>
                  </a:lnTo>
                  <a:lnTo>
                    <a:pt x="3157" y="314"/>
                  </a:lnTo>
                  <a:lnTo>
                    <a:pt x="3188" y="339"/>
                  </a:lnTo>
                  <a:lnTo>
                    <a:pt x="3188" y="339"/>
                  </a:lnTo>
                  <a:lnTo>
                    <a:pt x="3138" y="370"/>
                  </a:lnTo>
                  <a:lnTo>
                    <a:pt x="3089" y="388"/>
                  </a:lnTo>
                  <a:lnTo>
                    <a:pt x="3058" y="400"/>
                  </a:lnTo>
                  <a:lnTo>
                    <a:pt x="3033" y="400"/>
                  </a:lnTo>
                  <a:lnTo>
                    <a:pt x="3033" y="400"/>
                  </a:lnTo>
                  <a:lnTo>
                    <a:pt x="2910" y="407"/>
                  </a:lnTo>
                  <a:lnTo>
                    <a:pt x="2910" y="407"/>
                  </a:lnTo>
                  <a:lnTo>
                    <a:pt x="2725" y="666"/>
                  </a:lnTo>
                  <a:lnTo>
                    <a:pt x="2571" y="869"/>
                  </a:lnTo>
                  <a:lnTo>
                    <a:pt x="2497" y="961"/>
                  </a:lnTo>
                  <a:lnTo>
                    <a:pt x="2435" y="1035"/>
                  </a:lnTo>
                  <a:lnTo>
                    <a:pt x="2435" y="1035"/>
                  </a:lnTo>
                  <a:lnTo>
                    <a:pt x="2337" y="1152"/>
                  </a:lnTo>
                  <a:lnTo>
                    <a:pt x="2232" y="1263"/>
                  </a:lnTo>
                  <a:lnTo>
                    <a:pt x="2183" y="1313"/>
                  </a:lnTo>
                  <a:lnTo>
                    <a:pt x="2121" y="1356"/>
                  </a:lnTo>
                  <a:lnTo>
                    <a:pt x="2047" y="1399"/>
                  </a:lnTo>
                  <a:lnTo>
                    <a:pt x="1967" y="1436"/>
                  </a:lnTo>
                  <a:lnTo>
                    <a:pt x="1967" y="1436"/>
                  </a:lnTo>
                  <a:lnTo>
                    <a:pt x="1887" y="1473"/>
                  </a:lnTo>
                  <a:lnTo>
                    <a:pt x="1813" y="1498"/>
                  </a:lnTo>
                  <a:lnTo>
                    <a:pt x="1689" y="1528"/>
                  </a:lnTo>
                  <a:lnTo>
                    <a:pt x="1609" y="1541"/>
                  </a:lnTo>
                  <a:lnTo>
                    <a:pt x="1585" y="1547"/>
                  </a:lnTo>
                  <a:lnTo>
                    <a:pt x="1628" y="1615"/>
                  </a:lnTo>
                  <a:lnTo>
                    <a:pt x="1628" y="1615"/>
                  </a:lnTo>
                  <a:lnTo>
                    <a:pt x="1615" y="1627"/>
                  </a:lnTo>
                  <a:lnTo>
                    <a:pt x="1585" y="1639"/>
                  </a:lnTo>
                  <a:lnTo>
                    <a:pt x="1541" y="1658"/>
                  </a:lnTo>
                  <a:lnTo>
                    <a:pt x="1511" y="1658"/>
                  </a:lnTo>
                  <a:lnTo>
                    <a:pt x="1474" y="1658"/>
                  </a:lnTo>
                  <a:lnTo>
                    <a:pt x="1474" y="1658"/>
                  </a:lnTo>
                  <a:lnTo>
                    <a:pt x="1412" y="1639"/>
                  </a:lnTo>
                  <a:lnTo>
                    <a:pt x="1357" y="1621"/>
                  </a:lnTo>
                  <a:lnTo>
                    <a:pt x="1313" y="1596"/>
                  </a:lnTo>
                  <a:lnTo>
                    <a:pt x="1313" y="1596"/>
                  </a:lnTo>
                  <a:lnTo>
                    <a:pt x="1178" y="1627"/>
                  </a:lnTo>
                  <a:lnTo>
                    <a:pt x="1067" y="1652"/>
                  </a:lnTo>
                  <a:lnTo>
                    <a:pt x="1017" y="1658"/>
                  </a:lnTo>
                  <a:lnTo>
                    <a:pt x="987" y="1658"/>
                  </a:lnTo>
                  <a:lnTo>
                    <a:pt x="987" y="1658"/>
                  </a:lnTo>
                  <a:lnTo>
                    <a:pt x="906" y="1658"/>
                  </a:lnTo>
                  <a:lnTo>
                    <a:pt x="808" y="1670"/>
                  </a:lnTo>
                  <a:lnTo>
                    <a:pt x="654" y="1689"/>
                  </a:lnTo>
                  <a:lnTo>
                    <a:pt x="654" y="1689"/>
                  </a:lnTo>
                  <a:lnTo>
                    <a:pt x="555" y="1726"/>
                  </a:lnTo>
                  <a:lnTo>
                    <a:pt x="493" y="1750"/>
                  </a:lnTo>
                  <a:lnTo>
                    <a:pt x="450" y="1763"/>
                  </a:lnTo>
                  <a:lnTo>
                    <a:pt x="450" y="1763"/>
                  </a:lnTo>
                  <a:lnTo>
                    <a:pt x="327" y="1794"/>
                  </a:lnTo>
                  <a:lnTo>
                    <a:pt x="259" y="1806"/>
                  </a:lnTo>
                  <a:lnTo>
                    <a:pt x="234" y="1812"/>
                  </a:lnTo>
                  <a:lnTo>
                    <a:pt x="210" y="1812"/>
                  </a:lnTo>
                  <a:lnTo>
                    <a:pt x="210" y="1812"/>
                  </a:lnTo>
                  <a:lnTo>
                    <a:pt x="185" y="1806"/>
                  </a:lnTo>
                  <a:lnTo>
                    <a:pt x="173" y="1794"/>
                  </a:lnTo>
                  <a:lnTo>
                    <a:pt x="167" y="1781"/>
                  </a:lnTo>
                  <a:lnTo>
                    <a:pt x="167" y="1763"/>
                  </a:lnTo>
                  <a:lnTo>
                    <a:pt x="167" y="1763"/>
                  </a:lnTo>
                  <a:lnTo>
                    <a:pt x="173" y="1750"/>
                  </a:lnTo>
                  <a:lnTo>
                    <a:pt x="198" y="1732"/>
                  </a:lnTo>
                  <a:lnTo>
                    <a:pt x="265" y="1695"/>
                  </a:lnTo>
                  <a:lnTo>
                    <a:pt x="358" y="1652"/>
                  </a:lnTo>
                  <a:lnTo>
                    <a:pt x="358" y="1652"/>
                  </a:lnTo>
                  <a:lnTo>
                    <a:pt x="247" y="1683"/>
                  </a:lnTo>
                  <a:lnTo>
                    <a:pt x="247" y="1683"/>
                  </a:lnTo>
                  <a:lnTo>
                    <a:pt x="179" y="1701"/>
                  </a:lnTo>
                  <a:lnTo>
                    <a:pt x="154" y="1707"/>
                  </a:lnTo>
                  <a:lnTo>
                    <a:pt x="130" y="1707"/>
                  </a:lnTo>
                  <a:lnTo>
                    <a:pt x="130" y="1707"/>
                  </a:lnTo>
                  <a:lnTo>
                    <a:pt x="99" y="1695"/>
                  </a:lnTo>
                  <a:lnTo>
                    <a:pt x="80" y="1689"/>
                  </a:lnTo>
                  <a:lnTo>
                    <a:pt x="68" y="1676"/>
                  </a:lnTo>
                  <a:lnTo>
                    <a:pt x="68" y="1676"/>
                  </a:lnTo>
                  <a:close/>
                </a:path>
              </a:pathLst>
            </a:custGeom>
            <a:solidFill>
              <a:srgbClr val="B9B4A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auto">
            <a:xfrm>
              <a:off x="2671763" y="1517651"/>
              <a:ext cx="4805363" cy="2651125"/>
            </a:xfrm>
            <a:custGeom>
              <a:avLst/>
              <a:gdLst>
                <a:gd name="T0" fmla="*/ 6 w 3027"/>
                <a:gd name="T1" fmla="*/ 1300 h 1670"/>
                <a:gd name="T2" fmla="*/ 6 w 3027"/>
                <a:gd name="T3" fmla="*/ 1115 h 1670"/>
                <a:gd name="T4" fmla="*/ 62 w 3027"/>
                <a:gd name="T5" fmla="*/ 1060 h 1670"/>
                <a:gd name="T6" fmla="*/ 68 w 3027"/>
                <a:gd name="T7" fmla="*/ 1084 h 1670"/>
                <a:gd name="T8" fmla="*/ 161 w 3027"/>
                <a:gd name="T9" fmla="*/ 1060 h 1670"/>
                <a:gd name="T10" fmla="*/ 210 w 3027"/>
                <a:gd name="T11" fmla="*/ 1078 h 1670"/>
                <a:gd name="T12" fmla="*/ 265 w 3027"/>
                <a:gd name="T13" fmla="*/ 1054 h 1670"/>
                <a:gd name="T14" fmla="*/ 284 w 3027"/>
                <a:gd name="T15" fmla="*/ 1072 h 1670"/>
                <a:gd name="T16" fmla="*/ 216 w 3027"/>
                <a:gd name="T17" fmla="*/ 1091 h 1670"/>
                <a:gd name="T18" fmla="*/ 136 w 3027"/>
                <a:gd name="T19" fmla="*/ 1103 h 1670"/>
                <a:gd name="T20" fmla="*/ 93 w 3027"/>
                <a:gd name="T21" fmla="*/ 1165 h 1670"/>
                <a:gd name="T22" fmla="*/ 154 w 3027"/>
                <a:gd name="T23" fmla="*/ 1158 h 1670"/>
                <a:gd name="T24" fmla="*/ 333 w 3027"/>
                <a:gd name="T25" fmla="*/ 1084 h 1670"/>
                <a:gd name="T26" fmla="*/ 407 w 3027"/>
                <a:gd name="T27" fmla="*/ 1109 h 1670"/>
                <a:gd name="T28" fmla="*/ 586 w 3027"/>
                <a:gd name="T29" fmla="*/ 1109 h 1670"/>
                <a:gd name="T30" fmla="*/ 685 w 3027"/>
                <a:gd name="T31" fmla="*/ 1072 h 1670"/>
                <a:gd name="T32" fmla="*/ 826 w 3027"/>
                <a:gd name="T33" fmla="*/ 1091 h 1670"/>
                <a:gd name="T34" fmla="*/ 974 w 3027"/>
                <a:gd name="T35" fmla="*/ 1121 h 1670"/>
                <a:gd name="T36" fmla="*/ 1202 w 3027"/>
                <a:gd name="T37" fmla="*/ 1078 h 1670"/>
                <a:gd name="T38" fmla="*/ 1480 w 3027"/>
                <a:gd name="T39" fmla="*/ 1023 h 1670"/>
                <a:gd name="T40" fmla="*/ 1733 w 3027"/>
                <a:gd name="T41" fmla="*/ 1029 h 1670"/>
                <a:gd name="T42" fmla="*/ 1911 w 3027"/>
                <a:gd name="T43" fmla="*/ 1004 h 1670"/>
                <a:gd name="T44" fmla="*/ 2016 w 3027"/>
                <a:gd name="T45" fmla="*/ 980 h 1670"/>
                <a:gd name="T46" fmla="*/ 2115 w 3027"/>
                <a:gd name="T47" fmla="*/ 906 h 1670"/>
                <a:gd name="T48" fmla="*/ 2257 w 3027"/>
                <a:gd name="T49" fmla="*/ 844 h 1670"/>
                <a:gd name="T50" fmla="*/ 2355 w 3027"/>
                <a:gd name="T51" fmla="*/ 752 h 1670"/>
                <a:gd name="T52" fmla="*/ 2534 w 3027"/>
                <a:gd name="T53" fmla="*/ 511 h 1670"/>
                <a:gd name="T54" fmla="*/ 2645 w 3027"/>
                <a:gd name="T55" fmla="*/ 443 h 1670"/>
                <a:gd name="T56" fmla="*/ 2774 w 3027"/>
                <a:gd name="T57" fmla="*/ 234 h 1670"/>
                <a:gd name="T58" fmla="*/ 2842 w 3027"/>
                <a:gd name="T59" fmla="*/ 141 h 1670"/>
                <a:gd name="T60" fmla="*/ 3027 w 3027"/>
                <a:gd name="T61" fmla="*/ 18 h 1670"/>
                <a:gd name="T62" fmla="*/ 2922 w 3027"/>
                <a:gd name="T63" fmla="*/ 265 h 1670"/>
                <a:gd name="T64" fmla="*/ 2725 w 3027"/>
                <a:gd name="T65" fmla="*/ 524 h 1670"/>
                <a:gd name="T66" fmla="*/ 2435 w 3027"/>
                <a:gd name="T67" fmla="*/ 893 h 1670"/>
                <a:gd name="T68" fmla="*/ 2121 w 3027"/>
                <a:gd name="T69" fmla="*/ 1214 h 1670"/>
                <a:gd name="T70" fmla="*/ 1887 w 3027"/>
                <a:gd name="T71" fmla="*/ 1331 h 1670"/>
                <a:gd name="T72" fmla="*/ 1585 w 3027"/>
                <a:gd name="T73" fmla="*/ 1405 h 1670"/>
                <a:gd name="T74" fmla="*/ 1585 w 3027"/>
                <a:gd name="T75" fmla="*/ 1497 h 1670"/>
                <a:gd name="T76" fmla="*/ 1474 w 3027"/>
                <a:gd name="T77" fmla="*/ 1516 h 1670"/>
                <a:gd name="T78" fmla="*/ 1313 w 3027"/>
                <a:gd name="T79" fmla="*/ 1454 h 1670"/>
                <a:gd name="T80" fmla="*/ 987 w 3027"/>
                <a:gd name="T81" fmla="*/ 1516 h 1670"/>
                <a:gd name="T82" fmla="*/ 654 w 3027"/>
                <a:gd name="T83" fmla="*/ 1547 h 1670"/>
                <a:gd name="T84" fmla="*/ 450 w 3027"/>
                <a:gd name="T85" fmla="*/ 1621 h 1670"/>
                <a:gd name="T86" fmla="*/ 234 w 3027"/>
                <a:gd name="T87" fmla="*/ 1670 h 1670"/>
                <a:gd name="T88" fmla="*/ 173 w 3027"/>
                <a:gd name="T89" fmla="*/ 1652 h 1670"/>
                <a:gd name="T90" fmla="*/ 179 w 3027"/>
                <a:gd name="T91" fmla="*/ 1602 h 1670"/>
                <a:gd name="T92" fmla="*/ 358 w 3027"/>
                <a:gd name="T93" fmla="*/ 1510 h 1670"/>
                <a:gd name="T94" fmla="*/ 179 w 3027"/>
                <a:gd name="T95" fmla="*/ 1559 h 1670"/>
                <a:gd name="T96" fmla="*/ 99 w 3027"/>
                <a:gd name="T97" fmla="*/ 1553 h 1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027" h="1670">
                  <a:moveTo>
                    <a:pt x="68" y="1534"/>
                  </a:moveTo>
                  <a:lnTo>
                    <a:pt x="68" y="1534"/>
                  </a:lnTo>
                  <a:lnTo>
                    <a:pt x="31" y="1399"/>
                  </a:lnTo>
                  <a:lnTo>
                    <a:pt x="6" y="1300"/>
                  </a:lnTo>
                  <a:lnTo>
                    <a:pt x="6" y="1300"/>
                  </a:lnTo>
                  <a:lnTo>
                    <a:pt x="0" y="1245"/>
                  </a:lnTo>
                  <a:lnTo>
                    <a:pt x="0" y="1171"/>
                  </a:lnTo>
                  <a:lnTo>
                    <a:pt x="6" y="1115"/>
                  </a:lnTo>
                  <a:lnTo>
                    <a:pt x="13" y="1091"/>
                  </a:lnTo>
                  <a:lnTo>
                    <a:pt x="19" y="1078"/>
                  </a:lnTo>
                  <a:lnTo>
                    <a:pt x="19" y="1078"/>
                  </a:lnTo>
                  <a:lnTo>
                    <a:pt x="62" y="1060"/>
                  </a:lnTo>
                  <a:lnTo>
                    <a:pt x="111" y="1041"/>
                  </a:lnTo>
                  <a:lnTo>
                    <a:pt x="111" y="1041"/>
                  </a:lnTo>
                  <a:lnTo>
                    <a:pt x="68" y="1078"/>
                  </a:lnTo>
                  <a:lnTo>
                    <a:pt x="68" y="1084"/>
                  </a:lnTo>
                  <a:lnTo>
                    <a:pt x="74" y="1084"/>
                  </a:lnTo>
                  <a:lnTo>
                    <a:pt x="99" y="1078"/>
                  </a:lnTo>
                  <a:lnTo>
                    <a:pt x="99" y="1078"/>
                  </a:lnTo>
                  <a:lnTo>
                    <a:pt x="161" y="1060"/>
                  </a:lnTo>
                  <a:lnTo>
                    <a:pt x="173" y="1060"/>
                  </a:lnTo>
                  <a:lnTo>
                    <a:pt x="198" y="1072"/>
                  </a:lnTo>
                  <a:lnTo>
                    <a:pt x="198" y="1072"/>
                  </a:lnTo>
                  <a:lnTo>
                    <a:pt x="210" y="1078"/>
                  </a:lnTo>
                  <a:lnTo>
                    <a:pt x="222" y="1078"/>
                  </a:lnTo>
                  <a:lnTo>
                    <a:pt x="247" y="1072"/>
                  </a:lnTo>
                  <a:lnTo>
                    <a:pt x="259" y="1060"/>
                  </a:lnTo>
                  <a:lnTo>
                    <a:pt x="265" y="1054"/>
                  </a:lnTo>
                  <a:lnTo>
                    <a:pt x="265" y="1054"/>
                  </a:lnTo>
                  <a:lnTo>
                    <a:pt x="278" y="1060"/>
                  </a:lnTo>
                  <a:lnTo>
                    <a:pt x="284" y="1066"/>
                  </a:lnTo>
                  <a:lnTo>
                    <a:pt x="284" y="1072"/>
                  </a:lnTo>
                  <a:lnTo>
                    <a:pt x="284" y="1078"/>
                  </a:lnTo>
                  <a:lnTo>
                    <a:pt x="253" y="1084"/>
                  </a:lnTo>
                  <a:lnTo>
                    <a:pt x="253" y="1084"/>
                  </a:lnTo>
                  <a:lnTo>
                    <a:pt x="216" y="1091"/>
                  </a:lnTo>
                  <a:lnTo>
                    <a:pt x="185" y="1091"/>
                  </a:lnTo>
                  <a:lnTo>
                    <a:pt x="161" y="1091"/>
                  </a:lnTo>
                  <a:lnTo>
                    <a:pt x="136" y="1103"/>
                  </a:lnTo>
                  <a:lnTo>
                    <a:pt x="136" y="1103"/>
                  </a:lnTo>
                  <a:lnTo>
                    <a:pt x="111" y="1121"/>
                  </a:lnTo>
                  <a:lnTo>
                    <a:pt x="93" y="1146"/>
                  </a:lnTo>
                  <a:lnTo>
                    <a:pt x="87" y="1158"/>
                  </a:lnTo>
                  <a:lnTo>
                    <a:pt x="93" y="1165"/>
                  </a:lnTo>
                  <a:lnTo>
                    <a:pt x="99" y="1165"/>
                  </a:lnTo>
                  <a:lnTo>
                    <a:pt x="124" y="1165"/>
                  </a:lnTo>
                  <a:lnTo>
                    <a:pt x="124" y="1165"/>
                  </a:lnTo>
                  <a:lnTo>
                    <a:pt x="154" y="1158"/>
                  </a:lnTo>
                  <a:lnTo>
                    <a:pt x="185" y="1140"/>
                  </a:lnTo>
                  <a:lnTo>
                    <a:pt x="259" y="1109"/>
                  </a:lnTo>
                  <a:lnTo>
                    <a:pt x="296" y="1097"/>
                  </a:lnTo>
                  <a:lnTo>
                    <a:pt x="333" y="1084"/>
                  </a:lnTo>
                  <a:lnTo>
                    <a:pt x="364" y="1084"/>
                  </a:lnTo>
                  <a:lnTo>
                    <a:pt x="389" y="1097"/>
                  </a:lnTo>
                  <a:lnTo>
                    <a:pt x="389" y="1097"/>
                  </a:lnTo>
                  <a:lnTo>
                    <a:pt x="407" y="1109"/>
                  </a:lnTo>
                  <a:lnTo>
                    <a:pt x="426" y="1115"/>
                  </a:lnTo>
                  <a:lnTo>
                    <a:pt x="475" y="1128"/>
                  </a:lnTo>
                  <a:lnTo>
                    <a:pt x="524" y="1121"/>
                  </a:lnTo>
                  <a:lnTo>
                    <a:pt x="586" y="1109"/>
                  </a:lnTo>
                  <a:lnTo>
                    <a:pt x="586" y="1109"/>
                  </a:lnTo>
                  <a:lnTo>
                    <a:pt x="617" y="1103"/>
                  </a:lnTo>
                  <a:lnTo>
                    <a:pt x="641" y="1091"/>
                  </a:lnTo>
                  <a:lnTo>
                    <a:pt x="685" y="1072"/>
                  </a:lnTo>
                  <a:lnTo>
                    <a:pt x="709" y="1066"/>
                  </a:lnTo>
                  <a:lnTo>
                    <a:pt x="740" y="1066"/>
                  </a:lnTo>
                  <a:lnTo>
                    <a:pt x="777" y="1078"/>
                  </a:lnTo>
                  <a:lnTo>
                    <a:pt x="826" y="1091"/>
                  </a:lnTo>
                  <a:lnTo>
                    <a:pt x="826" y="1091"/>
                  </a:lnTo>
                  <a:lnTo>
                    <a:pt x="882" y="1109"/>
                  </a:lnTo>
                  <a:lnTo>
                    <a:pt x="925" y="1121"/>
                  </a:lnTo>
                  <a:lnTo>
                    <a:pt x="974" y="1121"/>
                  </a:lnTo>
                  <a:lnTo>
                    <a:pt x="1017" y="1121"/>
                  </a:lnTo>
                  <a:lnTo>
                    <a:pt x="1061" y="1115"/>
                  </a:lnTo>
                  <a:lnTo>
                    <a:pt x="1104" y="1109"/>
                  </a:lnTo>
                  <a:lnTo>
                    <a:pt x="1202" y="1078"/>
                  </a:lnTo>
                  <a:lnTo>
                    <a:pt x="1202" y="1078"/>
                  </a:lnTo>
                  <a:lnTo>
                    <a:pt x="1301" y="1047"/>
                  </a:lnTo>
                  <a:lnTo>
                    <a:pt x="1394" y="1029"/>
                  </a:lnTo>
                  <a:lnTo>
                    <a:pt x="1480" y="1023"/>
                  </a:lnTo>
                  <a:lnTo>
                    <a:pt x="1566" y="1029"/>
                  </a:lnTo>
                  <a:lnTo>
                    <a:pt x="1566" y="1029"/>
                  </a:lnTo>
                  <a:lnTo>
                    <a:pt x="1652" y="1035"/>
                  </a:lnTo>
                  <a:lnTo>
                    <a:pt x="1733" y="1029"/>
                  </a:lnTo>
                  <a:lnTo>
                    <a:pt x="1807" y="1023"/>
                  </a:lnTo>
                  <a:lnTo>
                    <a:pt x="1862" y="1010"/>
                  </a:lnTo>
                  <a:lnTo>
                    <a:pt x="1862" y="1010"/>
                  </a:lnTo>
                  <a:lnTo>
                    <a:pt x="1911" y="1004"/>
                  </a:lnTo>
                  <a:lnTo>
                    <a:pt x="1955" y="1010"/>
                  </a:lnTo>
                  <a:lnTo>
                    <a:pt x="1985" y="1004"/>
                  </a:lnTo>
                  <a:lnTo>
                    <a:pt x="2004" y="998"/>
                  </a:lnTo>
                  <a:lnTo>
                    <a:pt x="2016" y="980"/>
                  </a:lnTo>
                  <a:lnTo>
                    <a:pt x="2016" y="980"/>
                  </a:lnTo>
                  <a:lnTo>
                    <a:pt x="2041" y="949"/>
                  </a:lnTo>
                  <a:lnTo>
                    <a:pt x="2072" y="924"/>
                  </a:lnTo>
                  <a:lnTo>
                    <a:pt x="2115" y="906"/>
                  </a:lnTo>
                  <a:lnTo>
                    <a:pt x="2152" y="893"/>
                  </a:lnTo>
                  <a:lnTo>
                    <a:pt x="2152" y="893"/>
                  </a:lnTo>
                  <a:lnTo>
                    <a:pt x="2201" y="875"/>
                  </a:lnTo>
                  <a:lnTo>
                    <a:pt x="2257" y="844"/>
                  </a:lnTo>
                  <a:lnTo>
                    <a:pt x="2312" y="801"/>
                  </a:lnTo>
                  <a:lnTo>
                    <a:pt x="2337" y="776"/>
                  </a:lnTo>
                  <a:lnTo>
                    <a:pt x="2355" y="752"/>
                  </a:lnTo>
                  <a:lnTo>
                    <a:pt x="2355" y="752"/>
                  </a:lnTo>
                  <a:lnTo>
                    <a:pt x="2398" y="684"/>
                  </a:lnTo>
                  <a:lnTo>
                    <a:pt x="2448" y="610"/>
                  </a:lnTo>
                  <a:lnTo>
                    <a:pt x="2509" y="536"/>
                  </a:lnTo>
                  <a:lnTo>
                    <a:pt x="2534" y="511"/>
                  </a:lnTo>
                  <a:lnTo>
                    <a:pt x="2565" y="493"/>
                  </a:lnTo>
                  <a:lnTo>
                    <a:pt x="2565" y="493"/>
                  </a:lnTo>
                  <a:lnTo>
                    <a:pt x="2608" y="468"/>
                  </a:lnTo>
                  <a:lnTo>
                    <a:pt x="2645" y="443"/>
                  </a:lnTo>
                  <a:lnTo>
                    <a:pt x="2676" y="413"/>
                  </a:lnTo>
                  <a:lnTo>
                    <a:pt x="2707" y="363"/>
                  </a:lnTo>
                  <a:lnTo>
                    <a:pt x="2707" y="363"/>
                  </a:lnTo>
                  <a:lnTo>
                    <a:pt x="2774" y="234"/>
                  </a:lnTo>
                  <a:lnTo>
                    <a:pt x="2811" y="178"/>
                  </a:lnTo>
                  <a:lnTo>
                    <a:pt x="2830" y="154"/>
                  </a:lnTo>
                  <a:lnTo>
                    <a:pt x="2842" y="141"/>
                  </a:lnTo>
                  <a:lnTo>
                    <a:pt x="2842" y="141"/>
                  </a:lnTo>
                  <a:lnTo>
                    <a:pt x="2916" y="67"/>
                  </a:lnTo>
                  <a:lnTo>
                    <a:pt x="2984" y="0"/>
                  </a:lnTo>
                  <a:lnTo>
                    <a:pt x="2984" y="0"/>
                  </a:lnTo>
                  <a:lnTo>
                    <a:pt x="3027" y="18"/>
                  </a:lnTo>
                  <a:lnTo>
                    <a:pt x="2885" y="148"/>
                  </a:lnTo>
                  <a:lnTo>
                    <a:pt x="2824" y="258"/>
                  </a:lnTo>
                  <a:lnTo>
                    <a:pt x="2922" y="258"/>
                  </a:lnTo>
                  <a:lnTo>
                    <a:pt x="2922" y="265"/>
                  </a:lnTo>
                  <a:lnTo>
                    <a:pt x="2922" y="265"/>
                  </a:lnTo>
                  <a:lnTo>
                    <a:pt x="2910" y="265"/>
                  </a:lnTo>
                  <a:lnTo>
                    <a:pt x="2910" y="265"/>
                  </a:lnTo>
                  <a:lnTo>
                    <a:pt x="2725" y="524"/>
                  </a:lnTo>
                  <a:lnTo>
                    <a:pt x="2571" y="727"/>
                  </a:lnTo>
                  <a:lnTo>
                    <a:pt x="2497" y="819"/>
                  </a:lnTo>
                  <a:lnTo>
                    <a:pt x="2435" y="893"/>
                  </a:lnTo>
                  <a:lnTo>
                    <a:pt x="2435" y="893"/>
                  </a:lnTo>
                  <a:lnTo>
                    <a:pt x="2337" y="1010"/>
                  </a:lnTo>
                  <a:lnTo>
                    <a:pt x="2232" y="1121"/>
                  </a:lnTo>
                  <a:lnTo>
                    <a:pt x="2183" y="1171"/>
                  </a:lnTo>
                  <a:lnTo>
                    <a:pt x="2121" y="1214"/>
                  </a:lnTo>
                  <a:lnTo>
                    <a:pt x="2047" y="1257"/>
                  </a:lnTo>
                  <a:lnTo>
                    <a:pt x="1967" y="1294"/>
                  </a:lnTo>
                  <a:lnTo>
                    <a:pt x="1967" y="1294"/>
                  </a:lnTo>
                  <a:lnTo>
                    <a:pt x="1887" y="1331"/>
                  </a:lnTo>
                  <a:lnTo>
                    <a:pt x="1813" y="1356"/>
                  </a:lnTo>
                  <a:lnTo>
                    <a:pt x="1689" y="1386"/>
                  </a:lnTo>
                  <a:lnTo>
                    <a:pt x="1609" y="1399"/>
                  </a:lnTo>
                  <a:lnTo>
                    <a:pt x="1585" y="1405"/>
                  </a:lnTo>
                  <a:lnTo>
                    <a:pt x="1628" y="1473"/>
                  </a:lnTo>
                  <a:lnTo>
                    <a:pt x="1628" y="1473"/>
                  </a:lnTo>
                  <a:lnTo>
                    <a:pt x="1615" y="1485"/>
                  </a:lnTo>
                  <a:lnTo>
                    <a:pt x="1585" y="1497"/>
                  </a:lnTo>
                  <a:lnTo>
                    <a:pt x="1541" y="1516"/>
                  </a:lnTo>
                  <a:lnTo>
                    <a:pt x="1511" y="1516"/>
                  </a:lnTo>
                  <a:lnTo>
                    <a:pt x="1474" y="1516"/>
                  </a:lnTo>
                  <a:lnTo>
                    <a:pt x="1474" y="1516"/>
                  </a:lnTo>
                  <a:lnTo>
                    <a:pt x="1412" y="1497"/>
                  </a:lnTo>
                  <a:lnTo>
                    <a:pt x="1357" y="1479"/>
                  </a:lnTo>
                  <a:lnTo>
                    <a:pt x="1313" y="1454"/>
                  </a:lnTo>
                  <a:lnTo>
                    <a:pt x="1313" y="1454"/>
                  </a:lnTo>
                  <a:lnTo>
                    <a:pt x="1178" y="1485"/>
                  </a:lnTo>
                  <a:lnTo>
                    <a:pt x="1067" y="1510"/>
                  </a:lnTo>
                  <a:lnTo>
                    <a:pt x="1017" y="1516"/>
                  </a:lnTo>
                  <a:lnTo>
                    <a:pt x="987" y="1516"/>
                  </a:lnTo>
                  <a:lnTo>
                    <a:pt x="987" y="1516"/>
                  </a:lnTo>
                  <a:lnTo>
                    <a:pt x="906" y="1516"/>
                  </a:lnTo>
                  <a:lnTo>
                    <a:pt x="808" y="1528"/>
                  </a:lnTo>
                  <a:lnTo>
                    <a:pt x="654" y="1547"/>
                  </a:lnTo>
                  <a:lnTo>
                    <a:pt x="654" y="1547"/>
                  </a:lnTo>
                  <a:lnTo>
                    <a:pt x="555" y="1584"/>
                  </a:lnTo>
                  <a:lnTo>
                    <a:pt x="493" y="1608"/>
                  </a:lnTo>
                  <a:lnTo>
                    <a:pt x="450" y="1621"/>
                  </a:lnTo>
                  <a:lnTo>
                    <a:pt x="450" y="1621"/>
                  </a:lnTo>
                  <a:lnTo>
                    <a:pt x="327" y="1652"/>
                  </a:lnTo>
                  <a:lnTo>
                    <a:pt x="259" y="1664"/>
                  </a:lnTo>
                  <a:lnTo>
                    <a:pt x="234" y="1670"/>
                  </a:lnTo>
                  <a:lnTo>
                    <a:pt x="210" y="1670"/>
                  </a:lnTo>
                  <a:lnTo>
                    <a:pt x="210" y="1670"/>
                  </a:lnTo>
                  <a:lnTo>
                    <a:pt x="185" y="1664"/>
                  </a:lnTo>
                  <a:lnTo>
                    <a:pt x="173" y="1652"/>
                  </a:lnTo>
                  <a:lnTo>
                    <a:pt x="167" y="1639"/>
                  </a:lnTo>
                  <a:lnTo>
                    <a:pt x="167" y="1621"/>
                  </a:lnTo>
                  <a:lnTo>
                    <a:pt x="167" y="1621"/>
                  </a:lnTo>
                  <a:lnTo>
                    <a:pt x="179" y="1602"/>
                  </a:lnTo>
                  <a:lnTo>
                    <a:pt x="179" y="1602"/>
                  </a:lnTo>
                  <a:lnTo>
                    <a:pt x="228" y="1578"/>
                  </a:lnTo>
                  <a:lnTo>
                    <a:pt x="284" y="1547"/>
                  </a:lnTo>
                  <a:lnTo>
                    <a:pt x="358" y="1510"/>
                  </a:lnTo>
                  <a:lnTo>
                    <a:pt x="358" y="1510"/>
                  </a:lnTo>
                  <a:lnTo>
                    <a:pt x="247" y="1541"/>
                  </a:lnTo>
                  <a:lnTo>
                    <a:pt x="247" y="1541"/>
                  </a:lnTo>
                  <a:lnTo>
                    <a:pt x="179" y="1559"/>
                  </a:lnTo>
                  <a:lnTo>
                    <a:pt x="154" y="1565"/>
                  </a:lnTo>
                  <a:lnTo>
                    <a:pt x="130" y="1565"/>
                  </a:lnTo>
                  <a:lnTo>
                    <a:pt x="130" y="1565"/>
                  </a:lnTo>
                  <a:lnTo>
                    <a:pt x="99" y="1553"/>
                  </a:lnTo>
                  <a:lnTo>
                    <a:pt x="80" y="1547"/>
                  </a:lnTo>
                  <a:lnTo>
                    <a:pt x="68" y="1534"/>
                  </a:lnTo>
                  <a:lnTo>
                    <a:pt x="68" y="1534"/>
                  </a:lnTo>
                  <a:close/>
                </a:path>
              </a:pathLst>
            </a:custGeom>
            <a:solidFill>
              <a:srgbClr val="2938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9"/>
            <p:cNvSpPr>
              <a:spLocks/>
            </p:cNvSpPr>
            <p:nvPr/>
          </p:nvSpPr>
          <p:spPr bwMode="auto">
            <a:xfrm>
              <a:off x="2671763" y="3268663"/>
              <a:ext cx="1771650" cy="900113"/>
            </a:xfrm>
            <a:custGeom>
              <a:avLst/>
              <a:gdLst>
                <a:gd name="T0" fmla="*/ 31 w 1116"/>
                <a:gd name="T1" fmla="*/ 296 h 567"/>
                <a:gd name="T2" fmla="*/ 0 w 1116"/>
                <a:gd name="T3" fmla="*/ 154 h 567"/>
                <a:gd name="T4" fmla="*/ 13 w 1116"/>
                <a:gd name="T5" fmla="*/ 0 h 567"/>
                <a:gd name="T6" fmla="*/ 31 w 1116"/>
                <a:gd name="T7" fmla="*/ 0 h 567"/>
                <a:gd name="T8" fmla="*/ 43 w 1116"/>
                <a:gd name="T9" fmla="*/ 31 h 567"/>
                <a:gd name="T10" fmla="*/ 68 w 1116"/>
                <a:gd name="T11" fmla="*/ 74 h 567"/>
                <a:gd name="T12" fmla="*/ 130 w 1116"/>
                <a:gd name="T13" fmla="*/ 86 h 567"/>
                <a:gd name="T14" fmla="*/ 179 w 1116"/>
                <a:gd name="T15" fmla="*/ 68 h 567"/>
                <a:gd name="T16" fmla="*/ 296 w 1116"/>
                <a:gd name="T17" fmla="*/ 18 h 567"/>
                <a:gd name="T18" fmla="*/ 376 w 1116"/>
                <a:gd name="T19" fmla="*/ 43 h 567"/>
                <a:gd name="T20" fmla="*/ 432 w 1116"/>
                <a:gd name="T21" fmla="*/ 37 h 567"/>
                <a:gd name="T22" fmla="*/ 537 w 1116"/>
                <a:gd name="T23" fmla="*/ 37 h 567"/>
                <a:gd name="T24" fmla="*/ 648 w 1116"/>
                <a:gd name="T25" fmla="*/ 18 h 567"/>
                <a:gd name="T26" fmla="*/ 703 w 1116"/>
                <a:gd name="T27" fmla="*/ 37 h 567"/>
                <a:gd name="T28" fmla="*/ 777 w 1116"/>
                <a:gd name="T29" fmla="*/ 74 h 567"/>
                <a:gd name="T30" fmla="*/ 820 w 1116"/>
                <a:gd name="T31" fmla="*/ 62 h 567"/>
                <a:gd name="T32" fmla="*/ 906 w 1116"/>
                <a:gd name="T33" fmla="*/ 80 h 567"/>
                <a:gd name="T34" fmla="*/ 931 w 1116"/>
                <a:gd name="T35" fmla="*/ 117 h 567"/>
                <a:gd name="T36" fmla="*/ 931 w 1116"/>
                <a:gd name="T37" fmla="*/ 160 h 567"/>
                <a:gd name="T38" fmla="*/ 906 w 1116"/>
                <a:gd name="T39" fmla="*/ 173 h 567"/>
                <a:gd name="T40" fmla="*/ 808 w 1116"/>
                <a:gd name="T41" fmla="*/ 142 h 567"/>
                <a:gd name="T42" fmla="*/ 777 w 1116"/>
                <a:gd name="T43" fmla="*/ 142 h 567"/>
                <a:gd name="T44" fmla="*/ 715 w 1116"/>
                <a:gd name="T45" fmla="*/ 166 h 567"/>
                <a:gd name="T46" fmla="*/ 629 w 1116"/>
                <a:gd name="T47" fmla="*/ 148 h 567"/>
                <a:gd name="T48" fmla="*/ 598 w 1116"/>
                <a:gd name="T49" fmla="*/ 160 h 567"/>
                <a:gd name="T50" fmla="*/ 691 w 1116"/>
                <a:gd name="T51" fmla="*/ 210 h 567"/>
                <a:gd name="T52" fmla="*/ 789 w 1116"/>
                <a:gd name="T53" fmla="*/ 240 h 567"/>
                <a:gd name="T54" fmla="*/ 820 w 1116"/>
                <a:gd name="T55" fmla="*/ 271 h 567"/>
                <a:gd name="T56" fmla="*/ 839 w 1116"/>
                <a:gd name="T57" fmla="*/ 259 h 567"/>
                <a:gd name="T58" fmla="*/ 839 w 1116"/>
                <a:gd name="T59" fmla="*/ 234 h 567"/>
                <a:gd name="T60" fmla="*/ 802 w 1116"/>
                <a:gd name="T61" fmla="*/ 222 h 567"/>
                <a:gd name="T62" fmla="*/ 752 w 1116"/>
                <a:gd name="T63" fmla="*/ 185 h 567"/>
                <a:gd name="T64" fmla="*/ 771 w 1116"/>
                <a:gd name="T65" fmla="*/ 179 h 567"/>
                <a:gd name="T66" fmla="*/ 869 w 1116"/>
                <a:gd name="T67" fmla="*/ 191 h 567"/>
                <a:gd name="T68" fmla="*/ 931 w 1116"/>
                <a:gd name="T69" fmla="*/ 191 h 567"/>
                <a:gd name="T70" fmla="*/ 956 w 1116"/>
                <a:gd name="T71" fmla="*/ 222 h 567"/>
                <a:gd name="T72" fmla="*/ 1005 w 1116"/>
                <a:gd name="T73" fmla="*/ 265 h 567"/>
                <a:gd name="T74" fmla="*/ 1054 w 1116"/>
                <a:gd name="T75" fmla="*/ 253 h 567"/>
                <a:gd name="T76" fmla="*/ 1116 w 1116"/>
                <a:gd name="T77" fmla="*/ 283 h 567"/>
                <a:gd name="T78" fmla="*/ 1110 w 1116"/>
                <a:gd name="T79" fmla="*/ 308 h 567"/>
                <a:gd name="T80" fmla="*/ 1048 w 1116"/>
                <a:gd name="T81" fmla="*/ 407 h 567"/>
                <a:gd name="T82" fmla="*/ 906 w 1116"/>
                <a:gd name="T83" fmla="*/ 413 h 567"/>
                <a:gd name="T84" fmla="*/ 654 w 1116"/>
                <a:gd name="T85" fmla="*/ 444 h 567"/>
                <a:gd name="T86" fmla="*/ 450 w 1116"/>
                <a:gd name="T87" fmla="*/ 518 h 567"/>
                <a:gd name="T88" fmla="*/ 259 w 1116"/>
                <a:gd name="T89" fmla="*/ 561 h 567"/>
                <a:gd name="T90" fmla="*/ 210 w 1116"/>
                <a:gd name="T91" fmla="*/ 567 h 567"/>
                <a:gd name="T92" fmla="*/ 167 w 1116"/>
                <a:gd name="T93" fmla="*/ 536 h 567"/>
                <a:gd name="T94" fmla="*/ 179 w 1116"/>
                <a:gd name="T95" fmla="*/ 499 h 567"/>
                <a:gd name="T96" fmla="*/ 284 w 1116"/>
                <a:gd name="T97" fmla="*/ 444 h 567"/>
                <a:gd name="T98" fmla="*/ 247 w 1116"/>
                <a:gd name="T99" fmla="*/ 438 h 567"/>
                <a:gd name="T100" fmla="*/ 154 w 1116"/>
                <a:gd name="T101" fmla="*/ 462 h 567"/>
                <a:gd name="T102" fmla="*/ 99 w 1116"/>
                <a:gd name="T103" fmla="*/ 450 h 567"/>
                <a:gd name="T104" fmla="*/ 68 w 1116"/>
                <a:gd name="T105" fmla="*/ 431 h 5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116" h="567">
                  <a:moveTo>
                    <a:pt x="68" y="431"/>
                  </a:moveTo>
                  <a:lnTo>
                    <a:pt x="68" y="431"/>
                  </a:lnTo>
                  <a:lnTo>
                    <a:pt x="31" y="296"/>
                  </a:lnTo>
                  <a:lnTo>
                    <a:pt x="6" y="197"/>
                  </a:lnTo>
                  <a:lnTo>
                    <a:pt x="6" y="197"/>
                  </a:lnTo>
                  <a:lnTo>
                    <a:pt x="0" y="154"/>
                  </a:lnTo>
                  <a:lnTo>
                    <a:pt x="0" y="99"/>
                  </a:lnTo>
                  <a:lnTo>
                    <a:pt x="6" y="43"/>
                  </a:lnTo>
                  <a:lnTo>
                    <a:pt x="13" y="0"/>
                  </a:lnTo>
                  <a:lnTo>
                    <a:pt x="13" y="0"/>
                  </a:lnTo>
                  <a:lnTo>
                    <a:pt x="19" y="0"/>
                  </a:lnTo>
                  <a:lnTo>
                    <a:pt x="31" y="0"/>
                  </a:lnTo>
                  <a:lnTo>
                    <a:pt x="37" y="12"/>
                  </a:lnTo>
                  <a:lnTo>
                    <a:pt x="43" y="31"/>
                  </a:lnTo>
                  <a:lnTo>
                    <a:pt x="43" y="31"/>
                  </a:lnTo>
                  <a:lnTo>
                    <a:pt x="50" y="43"/>
                  </a:lnTo>
                  <a:lnTo>
                    <a:pt x="56" y="62"/>
                  </a:lnTo>
                  <a:lnTo>
                    <a:pt x="68" y="74"/>
                  </a:lnTo>
                  <a:lnTo>
                    <a:pt x="87" y="80"/>
                  </a:lnTo>
                  <a:lnTo>
                    <a:pt x="105" y="86"/>
                  </a:lnTo>
                  <a:lnTo>
                    <a:pt x="130" y="86"/>
                  </a:lnTo>
                  <a:lnTo>
                    <a:pt x="154" y="80"/>
                  </a:lnTo>
                  <a:lnTo>
                    <a:pt x="179" y="68"/>
                  </a:lnTo>
                  <a:lnTo>
                    <a:pt x="179" y="68"/>
                  </a:lnTo>
                  <a:lnTo>
                    <a:pt x="222" y="43"/>
                  </a:lnTo>
                  <a:lnTo>
                    <a:pt x="259" y="31"/>
                  </a:lnTo>
                  <a:lnTo>
                    <a:pt x="296" y="18"/>
                  </a:lnTo>
                  <a:lnTo>
                    <a:pt x="333" y="25"/>
                  </a:lnTo>
                  <a:lnTo>
                    <a:pt x="333" y="25"/>
                  </a:lnTo>
                  <a:lnTo>
                    <a:pt x="376" y="43"/>
                  </a:lnTo>
                  <a:lnTo>
                    <a:pt x="395" y="43"/>
                  </a:lnTo>
                  <a:lnTo>
                    <a:pt x="432" y="37"/>
                  </a:lnTo>
                  <a:lnTo>
                    <a:pt x="432" y="37"/>
                  </a:lnTo>
                  <a:lnTo>
                    <a:pt x="475" y="31"/>
                  </a:lnTo>
                  <a:lnTo>
                    <a:pt x="506" y="31"/>
                  </a:lnTo>
                  <a:lnTo>
                    <a:pt x="537" y="37"/>
                  </a:lnTo>
                  <a:lnTo>
                    <a:pt x="567" y="31"/>
                  </a:lnTo>
                  <a:lnTo>
                    <a:pt x="567" y="31"/>
                  </a:lnTo>
                  <a:lnTo>
                    <a:pt x="648" y="18"/>
                  </a:lnTo>
                  <a:lnTo>
                    <a:pt x="648" y="18"/>
                  </a:lnTo>
                  <a:lnTo>
                    <a:pt x="685" y="25"/>
                  </a:lnTo>
                  <a:lnTo>
                    <a:pt x="703" y="37"/>
                  </a:lnTo>
                  <a:lnTo>
                    <a:pt x="740" y="55"/>
                  </a:lnTo>
                  <a:lnTo>
                    <a:pt x="765" y="74"/>
                  </a:lnTo>
                  <a:lnTo>
                    <a:pt x="777" y="74"/>
                  </a:lnTo>
                  <a:lnTo>
                    <a:pt x="796" y="74"/>
                  </a:lnTo>
                  <a:lnTo>
                    <a:pt x="796" y="74"/>
                  </a:lnTo>
                  <a:lnTo>
                    <a:pt x="820" y="62"/>
                  </a:lnTo>
                  <a:lnTo>
                    <a:pt x="845" y="55"/>
                  </a:lnTo>
                  <a:lnTo>
                    <a:pt x="876" y="62"/>
                  </a:lnTo>
                  <a:lnTo>
                    <a:pt x="906" y="80"/>
                  </a:lnTo>
                  <a:lnTo>
                    <a:pt x="906" y="80"/>
                  </a:lnTo>
                  <a:lnTo>
                    <a:pt x="919" y="99"/>
                  </a:lnTo>
                  <a:lnTo>
                    <a:pt x="931" y="117"/>
                  </a:lnTo>
                  <a:lnTo>
                    <a:pt x="937" y="129"/>
                  </a:lnTo>
                  <a:lnTo>
                    <a:pt x="937" y="148"/>
                  </a:lnTo>
                  <a:lnTo>
                    <a:pt x="931" y="160"/>
                  </a:lnTo>
                  <a:lnTo>
                    <a:pt x="925" y="166"/>
                  </a:lnTo>
                  <a:lnTo>
                    <a:pt x="919" y="173"/>
                  </a:lnTo>
                  <a:lnTo>
                    <a:pt x="906" y="173"/>
                  </a:lnTo>
                  <a:lnTo>
                    <a:pt x="906" y="173"/>
                  </a:lnTo>
                  <a:lnTo>
                    <a:pt x="839" y="148"/>
                  </a:lnTo>
                  <a:lnTo>
                    <a:pt x="808" y="142"/>
                  </a:lnTo>
                  <a:lnTo>
                    <a:pt x="789" y="142"/>
                  </a:lnTo>
                  <a:lnTo>
                    <a:pt x="777" y="142"/>
                  </a:lnTo>
                  <a:lnTo>
                    <a:pt x="777" y="142"/>
                  </a:lnTo>
                  <a:lnTo>
                    <a:pt x="759" y="160"/>
                  </a:lnTo>
                  <a:lnTo>
                    <a:pt x="740" y="166"/>
                  </a:lnTo>
                  <a:lnTo>
                    <a:pt x="715" y="166"/>
                  </a:lnTo>
                  <a:lnTo>
                    <a:pt x="672" y="160"/>
                  </a:lnTo>
                  <a:lnTo>
                    <a:pt x="672" y="160"/>
                  </a:lnTo>
                  <a:lnTo>
                    <a:pt x="629" y="148"/>
                  </a:lnTo>
                  <a:lnTo>
                    <a:pt x="598" y="154"/>
                  </a:lnTo>
                  <a:lnTo>
                    <a:pt x="598" y="154"/>
                  </a:lnTo>
                  <a:lnTo>
                    <a:pt x="598" y="160"/>
                  </a:lnTo>
                  <a:lnTo>
                    <a:pt x="635" y="185"/>
                  </a:lnTo>
                  <a:lnTo>
                    <a:pt x="635" y="185"/>
                  </a:lnTo>
                  <a:lnTo>
                    <a:pt x="691" y="210"/>
                  </a:lnTo>
                  <a:lnTo>
                    <a:pt x="740" y="222"/>
                  </a:lnTo>
                  <a:lnTo>
                    <a:pt x="771" y="228"/>
                  </a:lnTo>
                  <a:lnTo>
                    <a:pt x="789" y="240"/>
                  </a:lnTo>
                  <a:lnTo>
                    <a:pt x="789" y="240"/>
                  </a:lnTo>
                  <a:lnTo>
                    <a:pt x="802" y="259"/>
                  </a:lnTo>
                  <a:lnTo>
                    <a:pt x="820" y="271"/>
                  </a:lnTo>
                  <a:lnTo>
                    <a:pt x="832" y="271"/>
                  </a:lnTo>
                  <a:lnTo>
                    <a:pt x="839" y="271"/>
                  </a:lnTo>
                  <a:lnTo>
                    <a:pt x="839" y="259"/>
                  </a:lnTo>
                  <a:lnTo>
                    <a:pt x="839" y="259"/>
                  </a:lnTo>
                  <a:lnTo>
                    <a:pt x="839" y="240"/>
                  </a:lnTo>
                  <a:lnTo>
                    <a:pt x="839" y="234"/>
                  </a:lnTo>
                  <a:lnTo>
                    <a:pt x="826" y="228"/>
                  </a:lnTo>
                  <a:lnTo>
                    <a:pt x="802" y="222"/>
                  </a:lnTo>
                  <a:lnTo>
                    <a:pt x="802" y="222"/>
                  </a:lnTo>
                  <a:lnTo>
                    <a:pt x="752" y="203"/>
                  </a:lnTo>
                  <a:lnTo>
                    <a:pt x="746" y="197"/>
                  </a:lnTo>
                  <a:lnTo>
                    <a:pt x="752" y="185"/>
                  </a:lnTo>
                  <a:lnTo>
                    <a:pt x="752" y="185"/>
                  </a:lnTo>
                  <a:lnTo>
                    <a:pt x="765" y="179"/>
                  </a:lnTo>
                  <a:lnTo>
                    <a:pt x="771" y="179"/>
                  </a:lnTo>
                  <a:lnTo>
                    <a:pt x="802" y="179"/>
                  </a:lnTo>
                  <a:lnTo>
                    <a:pt x="839" y="191"/>
                  </a:lnTo>
                  <a:lnTo>
                    <a:pt x="869" y="191"/>
                  </a:lnTo>
                  <a:lnTo>
                    <a:pt x="869" y="191"/>
                  </a:lnTo>
                  <a:lnTo>
                    <a:pt x="919" y="185"/>
                  </a:lnTo>
                  <a:lnTo>
                    <a:pt x="931" y="191"/>
                  </a:lnTo>
                  <a:lnTo>
                    <a:pt x="943" y="197"/>
                  </a:lnTo>
                  <a:lnTo>
                    <a:pt x="943" y="197"/>
                  </a:lnTo>
                  <a:lnTo>
                    <a:pt x="956" y="222"/>
                  </a:lnTo>
                  <a:lnTo>
                    <a:pt x="968" y="247"/>
                  </a:lnTo>
                  <a:lnTo>
                    <a:pt x="993" y="259"/>
                  </a:lnTo>
                  <a:lnTo>
                    <a:pt x="1005" y="265"/>
                  </a:lnTo>
                  <a:lnTo>
                    <a:pt x="1024" y="259"/>
                  </a:lnTo>
                  <a:lnTo>
                    <a:pt x="1024" y="259"/>
                  </a:lnTo>
                  <a:lnTo>
                    <a:pt x="1054" y="253"/>
                  </a:lnTo>
                  <a:lnTo>
                    <a:pt x="1091" y="265"/>
                  </a:lnTo>
                  <a:lnTo>
                    <a:pt x="1110" y="271"/>
                  </a:lnTo>
                  <a:lnTo>
                    <a:pt x="1116" y="283"/>
                  </a:lnTo>
                  <a:lnTo>
                    <a:pt x="1116" y="296"/>
                  </a:lnTo>
                  <a:lnTo>
                    <a:pt x="1110" y="308"/>
                  </a:lnTo>
                  <a:lnTo>
                    <a:pt x="1110" y="308"/>
                  </a:lnTo>
                  <a:lnTo>
                    <a:pt x="1085" y="357"/>
                  </a:lnTo>
                  <a:lnTo>
                    <a:pt x="1048" y="407"/>
                  </a:lnTo>
                  <a:lnTo>
                    <a:pt x="1048" y="407"/>
                  </a:lnTo>
                  <a:lnTo>
                    <a:pt x="987" y="413"/>
                  </a:lnTo>
                  <a:lnTo>
                    <a:pt x="987" y="413"/>
                  </a:lnTo>
                  <a:lnTo>
                    <a:pt x="906" y="413"/>
                  </a:lnTo>
                  <a:lnTo>
                    <a:pt x="808" y="425"/>
                  </a:lnTo>
                  <a:lnTo>
                    <a:pt x="654" y="444"/>
                  </a:lnTo>
                  <a:lnTo>
                    <a:pt x="654" y="444"/>
                  </a:lnTo>
                  <a:lnTo>
                    <a:pt x="555" y="481"/>
                  </a:lnTo>
                  <a:lnTo>
                    <a:pt x="493" y="505"/>
                  </a:lnTo>
                  <a:lnTo>
                    <a:pt x="450" y="518"/>
                  </a:lnTo>
                  <a:lnTo>
                    <a:pt x="450" y="518"/>
                  </a:lnTo>
                  <a:lnTo>
                    <a:pt x="327" y="549"/>
                  </a:lnTo>
                  <a:lnTo>
                    <a:pt x="259" y="561"/>
                  </a:lnTo>
                  <a:lnTo>
                    <a:pt x="234" y="567"/>
                  </a:lnTo>
                  <a:lnTo>
                    <a:pt x="210" y="567"/>
                  </a:lnTo>
                  <a:lnTo>
                    <a:pt x="210" y="567"/>
                  </a:lnTo>
                  <a:lnTo>
                    <a:pt x="185" y="561"/>
                  </a:lnTo>
                  <a:lnTo>
                    <a:pt x="173" y="549"/>
                  </a:lnTo>
                  <a:lnTo>
                    <a:pt x="167" y="536"/>
                  </a:lnTo>
                  <a:lnTo>
                    <a:pt x="167" y="518"/>
                  </a:lnTo>
                  <a:lnTo>
                    <a:pt x="167" y="518"/>
                  </a:lnTo>
                  <a:lnTo>
                    <a:pt x="179" y="499"/>
                  </a:lnTo>
                  <a:lnTo>
                    <a:pt x="179" y="499"/>
                  </a:lnTo>
                  <a:lnTo>
                    <a:pt x="228" y="475"/>
                  </a:lnTo>
                  <a:lnTo>
                    <a:pt x="284" y="444"/>
                  </a:lnTo>
                  <a:lnTo>
                    <a:pt x="358" y="407"/>
                  </a:lnTo>
                  <a:lnTo>
                    <a:pt x="358" y="407"/>
                  </a:lnTo>
                  <a:lnTo>
                    <a:pt x="247" y="438"/>
                  </a:lnTo>
                  <a:lnTo>
                    <a:pt x="247" y="438"/>
                  </a:lnTo>
                  <a:lnTo>
                    <a:pt x="179" y="456"/>
                  </a:lnTo>
                  <a:lnTo>
                    <a:pt x="154" y="462"/>
                  </a:lnTo>
                  <a:lnTo>
                    <a:pt x="130" y="462"/>
                  </a:lnTo>
                  <a:lnTo>
                    <a:pt x="130" y="462"/>
                  </a:lnTo>
                  <a:lnTo>
                    <a:pt x="99" y="450"/>
                  </a:lnTo>
                  <a:lnTo>
                    <a:pt x="80" y="444"/>
                  </a:lnTo>
                  <a:lnTo>
                    <a:pt x="68" y="431"/>
                  </a:lnTo>
                  <a:lnTo>
                    <a:pt x="68" y="431"/>
                  </a:lnTo>
                  <a:close/>
                </a:path>
              </a:pathLst>
            </a:custGeom>
            <a:solidFill>
              <a:srgbClr val="190E1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20"/>
            <p:cNvSpPr>
              <a:spLocks/>
            </p:cNvSpPr>
            <p:nvPr/>
          </p:nvSpPr>
          <p:spPr bwMode="auto">
            <a:xfrm>
              <a:off x="4708526" y="3708401"/>
              <a:ext cx="458788" cy="215900"/>
            </a:xfrm>
            <a:custGeom>
              <a:avLst/>
              <a:gdLst>
                <a:gd name="T0" fmla="*/ 289 w 289"/>
                <a:gd name="T1" fmla="*/ 124 h 136"/>
                <a:gd name="T2" fmla="*/ 289 w 289"/>
                <a:gd name="T3" fmla="*/ 124 h 136"/>
                <a:gd name="T4" fmla="*/ 246 w 289"/>
                <a:gd name="T5" fmla="*/ 136 h 136"/>
                <a:gd name="T6" fmla="*/ 221 w 289"/>
                <a:gd name="T7" fmla="*/ 136 h 136"/>
                <a:gd name="T8" fmla="*/ 191 w 289"/>
                <a:gd name="T9" fmla="*/ 136 h 136"/>
                <a:gd name="T10" fmla="*/ 191 w 289"/>
                <a:gd name="T11" fmla="*/ 136 h 136"/>
                <a:gd name="T12" fmla="*/ 129 w 289"/>
                <a:gd name="T13" fmla="*/ 117 h 136"/>
                <a:gd name="T14" fmla="*/ 74 w 289"/>
                <a:gd name="T15" fmla="*/ 99 h 136"/>
                <a:gd name="T16" fmla="*/ 30 w 289"/>
                <a:gd name="T17" fmla="*/ 74 h 136"/>
                <a:gd name="T18" fmla="*/ 30 w 289"/>
                <a:gd name="T19" fmla="*/ 74 h 136"/>
                <a:gd name="T20" fmla="*/ 30 w 289"/>
                <a:gd name="T21" fmla="*/ 74 h 136"/>
                <a:gd name="T22" fmla="*/ 12 w 289"/>
                <a:gd name="T23" fmla="*/ 31 h 136"/>
                <a:gd name="T24" fmla="*/ 0 w 289"/>
                <a:gd name="T25" fmla="*/ 0 h 136"/>
                <a:gd name="T26" fmla="*/ 0 w 289"/>
                <a:gd name="T27" fmla="*/ 0 h 136"/>
                <a:gd name="T28" fmla="*/ 18 w 289"/>
                <a:gd name="T29" fmla="*/ 25 h 136"/>
                <a:gd name="T30" fmla="*/ 37 w 289"/>
                <a:gd name="T31" fmla="*/ 50 h 136"/>
                <a:gd name="T32" fmla="*/ 61 w 289"/>
                <a:gd name="T33" fmla="*/ 74 h 136"/>
                <a:gd name="T34" fmla="*/ 61 w 289"/>
                <a:gd name="T35" fmla="*/ 74 h 136"/>
                <a:gd name="T36" fmla="*/ 98 w 289"/>
                <a:gd name="T37" fmla="*/ 93 h 136"/>
                <a:gd name="T38" fmla="*/ 147 w 289"/>
                <a:gd name="T39" fmla="*/ 111 h 136"/>
                <a:gd name="T40" fmla="*/ 209 w 289"/>
                <a:gd name="T41" fmla="*/ 124 h 136"/>
                <a:gd name="T42" fmla="*/ 289 w 289"/>
                <a:gd name="T43" fmla="*/ 124 h 136"/>
                <a:gd name="T44" fmla="*/ 289 w 289"/>
                <a:gd name="T45" fmla="*/ 124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89" h="136">
                  <a:moveTo>
                    <a:pt x="289" y="124"/>
                  </a:moveTo>
                  <a:lnTo>
                    <a:pt x="289" y="124"/>
                  </a:lnTo>
                  <a:lnTo>
                    <a:pt x="246" y="136"/>
                  </a:lnTo>
                  <a:lnTo>
                    <a:pt x="221" y="136"/>
                  </a:lnTo>
                  <a:lnTo>
                    <a:pt x="191" y="136"/>
                  </a:lnTo>
                  <a:lnTo>
                    <a:pt x="191" y="136"/>
                  </a:lnTo>
                  <a:lnTo>
                    <a:pt x="129" y="117"/>
                  </a:lnTo>
                  <a:lnTo>
                    <a:pt x="74" y="99"/>
                  </a:lnTo>
                  <a:lnTo>
                    <a:pt x="30" y="74"/>
                  </a:lnTo>
                  <a:lnTo>
                    <a:pt x="30" y="74"/>
                  </a:lnTo>
                  <a:lnTo>
                    <a:pt x="30" y="74"/>
                  </a:lnTo>
                  <a:lnTo>
                    <a:pt x="12" y="31"/>
                  </a:lnTo>
                  <a:lnTo>
                    <a:pt x="0" y="0"/>
                  </a:lnTo>
                  <a:lnTo>
                    <a:pt x="0" y="0"/>
                  </a:lnTo>
                  <a:lnTo>
                    <a:pt x="18" y="25"/>
                  </a:lnTo>
                  <a:lnTo>
                    <a:pt x="37" y="50"/>
                  </a:lnTo>
                  <a:lnTo>
                    <a:pt x="61" y="74"/>
                  </a:lnTo>
                  <a:lnTo>
                    <a:pt x="61" y="74"/>
                  </a:lnTo>
                  <a:lnTo>
                    <a:pt x="98" y="93"/>
                  </a:lnTo>
                  <a:lnTo>
                    <a:pt x="147" y="111"/>
                  </a:lnTo>
                  <a:lnTo>
                    <a:pt x="209" y="124"/>
                  </a:lnTo>
                  <a:lnTo>
                    <a:pt x="289" y="124"/>
                  </a:lnTo>
                  <a:lnTo>
                    <a:pt x="289" y="124"/>
                  </a:lnTo>
                  <a:close/>
                </a:path>
              </a:pathLst>
            </a:custGeom>
            <a:solidFill>
              <a:srgbClr val="190E1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21"/>
            <p:cNvSpPr>
              <a:spLocks noEditPoints="1"/>
            </p:cNvSpPr>
            <p:nvPr/>
          </p:nvSpPr>
          <p:spPr bwMode="auto">
            <a:xfrm>
              <a:off x="4013201" y="2563813"/>
              <a:ext cx="1889125" cy="754063"/>
            </a:xfrm>
            <a:custGeom>
              <a:avLst/>
              <a:gdLst>
                <a:gd name="T0" fmla="*/ 55 w 1190"/>
                <a:gd name="T1" fmla="*/ 425 h 475"/>
                <a:gd name="T2" fmla="*/ 203 w 1190"/>
                <a:gd name="T3" fmla="*/ 388 h 475"/>
                <a:gd name="T4" fmla="*/ 314 w 1190"/>
                <a:gd name="T5" fmla="*/ 376 h 475"/>
                <a:gd name="T6" fmla="*/ 320 w 1190"/>
                <a:gd name="T7" fmla="*/ 401 h 475"/>
                <a:gd name="T8" fmla="*/ 234 w 1190"/>
                <a:gd name="T9" fmla="*/ 444 h 475"/>
                <a:gd name="T10" fmla="*/ 105 w 1190"/>
                <a:gd name="T11" fmla="*/ 475 h 475"/>
                <a:gd name="T12" fmla="*/ 24 w 1190"/>
                <a:gd name="T13" fmla="*/ 450 h 475"/>
                <a:gd name="T14" fmla="*/ 0 w 1190"/>
                <a:gd name="T15" fmla="*/ 432 h 475"/>
                <a:gd name="T16" fmla="*/ 166 w 1190"/>
                <a:gd name="T17" fmla="*/ 314 h 475"/>
                <a:gd name="T18" fmla="*/ 314 w 1190"/>
                <a:gd name="T19" fmla="*/ 290 h 475"/>
                <a:gd name="T20" fmla="*/ 407 w 1190"/>
                <a:gd name="T21" fmla="*/ 296 h 475"/>
                <a:gd name="T22" fmla="*/ 456 w 1190"/>
                <a:gd name="T23" fmla="*/ 278 h 475"/>
                <a:gd name="T24" fmla="*/ 530 w 1190"/>
                <a:gd name="T25" fmla="*/ 290 h 475"/>
                <a:gd name="T26" fmla="*/ 629 w 1190"/>
                <a:gd name="T27" fmla="*/ 284 h 475"/>
                <a:gd name="T28" fmla="*/ 635 w 1190"/>
                <a:gd name="T29" fmla="*/ 296 h 475"/>
                <a:gd name="T30" fmla="*/ 573 w 1190"/>
                <a:gd name="T31" fmla="*/ 308 h 475"/>
                <a:gd name="T32" fmla="*/ 493 w 1190"/>
                <a:gd name="T33" fmla="*/ 308 h 475"/>
                <a:gd name="T34" fmla="*/ 357 w 1190"/>
                <a:gd name="T35" fmla="*/ 339 h 475"/>
                <a:gd name="T36" fmla="*/ 240 w 1190"/>
                <a:gd name="T37" fmla="*/ 333 h 475"/>
                <a:gd name="T38" fmla="*/ 154 w 1190"/>
                <a:gd name="T39" fmla="*/ 333 h 475"/>
                <a:gd name="T40" fmla="*/ 259 w 1190"/>
                <a:gd name="T41" fmla="*/ 210 h 475"/>
                <a:gd name="T42" fmla="*/ 462 w 1190"/>
                <a:gd name="T43" fmla="*/ 204 h 475"/>
                <a:gd name="T44" fmla="*/ 653 w 1190"/>
                <a:gd name="T45" fmla="*/ 204 h 475"/>
                <a:gd name="T46" fmla="*/ 789 w 1190"/>
                <a:gd name="T47" fmla="*/ 179 h 475"/>
                <a:gd name="T48" fmla="*/ 875 w 1190"/>
                <a:gd name="T49" fmla="*/ 142 h 475"/>
                <a:gd name="T50" fmla="*/ 1036 w 1190"/>
                <a:gd name="T51" fmla="*/ 25 h 475"/>
                <a:gd name="T52" fmla="*/ 1073 w 1190"/>
                <a:gd name="T53" fmla="*/ 0 h 475"/>
                <a:gd name="T54" fmla="*/ 1085 w 1190"/>
                <a:gd name="T55" fmla="*/ 12 h 475"/>
                <a:gd name="T56" fmla="*/ 974 w 1190"/>
                <a:gd name="T57" fmla="*/ 154 h 475"/>
                <a:gd name="T58" fmla="*/ 974 w 1190"/>
                <a:gd name="T59" fmla="*/ 173 h 475"/>
                <a:gd name="T60" fmla="*/ 1054 w 1190"/>
                <a:gd name="T61" fmla="*/ 117 h 475"/>
                <a:gd name="T62" fmla="*/ 992 w 1190"/>
                <a:gd name="T63" fmla="*/ 179 h 475"/>
                <a:gd name="T64" fmla="*/ 931 w 1190"/>
                <a:gd name="T65" fmla="*/ 210 h 475"/>
                <a:gd name="T66" fmla="*/ 727 w 1190"/>
                <a:gd name="T67" fmla="*/ 241 h 475"/>
                <a:gd name="T68" fmla="*/ 653 w 1190"/>
                <a:gd name="T69" fmla="*/ 234 h 475"/>
                <a:gd name="T70" fmla="*/ 561 w 1190"/>
                <a:gd name="T71" fmla="*/ 259 h 475"/>
                <a:gd name="T72" fmla="*/ 512 w 1190"/>
                <a:gd name="T73" fmla="*/ 253 h 475"/>
                <a:gd name="T74" fmla="*/ 481 w 1190"/>
                <a:gd name="T75" fmla="*/ 241 h 475"/>
                <a:gd name="T76" fmla="*/ 431 w 1190"/>
                <a:gd name="T77" fmla="*/ 253 h 475"/>
                <a:gd name="T78" fmla="*/ 351 w 1190"/>
                <a:gd name="T79" fmla="*/ 271 h 475"/>
                <a:gd name="T80" fmla="*/ 203 w 1190"/>
                <a:gd name="T81" fmla="*/ 271 h 475"/>
                <a:gd name="T82" fmla="*/ 135 w 1190"/>
                <a:gd name="T83" fmla="*/ 296 h 475"/>
                <a:gd name="T84" fmla="*/ 179 w 1190"/>
                <a:gd name="T85" fmla="*/ 253 h 475"/>
                <a:gd name="T86" fmla="*/ 259 w 1190"/>
                <a:gd name="T87" fmla="*/ 210 h 475"/>
                <a:gd name="T88" fmla="*/ 610 w 1190"/>
                <a:gd name="T89" fmla="*/ 339 h 475"/>
                <a:gd name="T90" fmla="*/ 807 w 1190"/>
                <a:gd name="T91" fmla="*/ 284 h 475"/>
                <a:gd name="T92" fmla="*/ 918 w 1190"/>
                <a:gd name="T93" fmla="*/ 284 h 475"/>
                <a:gd name="T94" fmla="*/ 1073 w 1190"/>
                <a:gd name="T95" fmla="*/ 253 h 475"/>
                <a:gd name="T96" fmla="*/ 1147 w 1190"/>
                <a:gd name="T97" fmla="*/ 204 h 475"/>
                <a:gd name="T98" fmla="*/ 1110 w 1190"/>
                <a:gd name="T99" fmla="*/ 247 h 475"/>
                <a:gd name="T100" fmla="*/ 1005 w 1190"/>
                <a:gd name="T101" fmla="*/ 296 h 475"/>
                <a:gd name="T102" fmla="*/ 912 w 1190"/>
                <a:gd name="T103" fmla="*/ 302 h 475"/>
                <a:gd name="T104" fmla="*/ 832 w 1190"/>
                <a:gd name="T105" fmla="*/ 302 h 475"/>
                <a:gd name="T106" fmla="*/ 770 w 1190"/>
                <a:gd name="T107" fmla="*/ 351 h 475"/>
                <a:gd name="T108" fmla="*/ 888 w 1190"/>
                <a:gd name="T109" fmla="*/ 327 h 475"/>
                <a:gd name="T110" fmla="*/ 999 w 1190"/>
                <a:gd name="T111" fmla="*/ 314 h 475"/>
                <a:gd name="T112" fmla="*/ 1140 w 1190"/>
                <a:gd name="T113" fmla="*/ 308 h 475"/>
                <a:gd name="T114" fmla="*/ 1190 w 1190"/>
                <a:gd name="T115" fmla="*/ 253 h 475"/>
                <a:gd name="T116" fmla="*/ 1153 w 1190"/>
                <a:gd name="T117" fmla="*/ 302 h 475"/>
                <a:gd name="T118" fmla="*/ 1085 w 1190"/>
                <a:gd name="T119" fmla="*/ 339 h 475"/>
                <a:gd name="T120" fmla="*/ 1036 w 1190"/>
                <a:gd name="T121" fmla="*/ 339 h 475"/>
                <a:gd name="T122" fmla="*/ 832 w 1190"/>
                <a:gd name="T123" fmla="*/ 358 h 475"/>
                <a:gd name="T124" fmla="*/ 696 w 1190"/>
                <a:gd name="T125" fmla="*/ 388 h 4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190" h="475">
                  <a:moveTo>
                    <a:pt x="0" y="432"/>
                  </a:moveTo>
                  <a:lnTo>
                    <a:pt x="0" y="432"/>
                  </a:lnTo>
                  <a:lnTo>
                    <a:pt x="55" y="425"/>
                  </a:lnTo>
                  <a:lnTo>
                    <a:pt x="105" y="419"/>
                  </a:lnTo>
                  <a:lnTo>
                    <a:pt x="148" y="401"/>
                  </a:lnTo>
                  <a:lnTo>
                    <a:pt x="203" y="388"/>
                  </a:lnTo>
                  <a:lnTo>
                    <a:pt x="203" y="388"/>
                  </a:lnTo>
                  <a:lnTo>
                    <a:pt x="265" y="376"/>
                  </a:lnTo>
                  <a:lnTo>
                    <a:pt x="314" y="376"/>
                  </a:lnTo>
                  <a:lnTo>
                    <a:pt x="327" y="382"/>
                  </a:lnTo>
                  <a:lnTo>
                    <a:pt x="333" y="388"/>
                  </a:lnTo>
                  <a:lnTo>
                    <a:pt x="320" y="401"/>
                  </a:lnTo>
                  <a:lnTo>
                    <a:pt x="296" y="413"/>
                  </a:lnTo>
                  <a:lnTo>
                    <a:pt x="296" y="413"/>
                  </a:lnTo>
                  <a:lnTo>
                    <a:pt x="234" y="444"/>
                  </a:lnTo>
                  <a:lnTo>
                    <a:pt x="191" y="462"/>
                  </a:lnTo>
                  <a:lnTo>
                    <a:pt x="148" y="469"/>
                  </a:lnTo>
                  <a:lnTo>
                    <a:pt x="105" y="475"/>
                  </a:lnTo>
                  <a:lnTo>
                    <a:pt x="105" y="475"/>
                  </a:lnTo>
                  <a:lnTo>
                    <a:pt x="55" y="462"/>
                  </a:lnTo>
                  <a:lnTo>
                    <a:pt x="24" y="450"/>
                  </a:lnTo>
                  <a:lnTo>
                    <a:pt x="6" y="438"/>
                  </a:lnTo>
                  <a:lnTo>
                    <a:pt x="0" y="432"/>
                  </a:lnTo>
                  <a:lnTo>
                    <a:pt x="0" y="432"/>
                  </a:lnTo>
                  <a:close/>
                  <a:moveTo>
                    <a:pt x="117" y="339"/>
                  </a:moveTo>
                  <a:lnTo>
                    <a:pt x="117" y="339"/>
                  </a:lnTo>
                  <a:lnTo>
                    <a:pt x="166" y="314"/>
                  </a:lnTo>
                  <a:lnTo>
                    <a:pt x="209" y="296"/>
                  </a:lnTo>
                  <a:lnTo>
                    <a:pt x="259" y="290"/>
                  </a:lnTo>
                  <a:lnTo>
                    <a:pt x="314" y="290"/>
                  </a:lnTo>
                  <a:lnTo>
                    <a:pt x="314" y="290"/>
                  </a:lnTo>
                  <a:lnTo>
                    <a:pt x="388" y="302"/>
                  </a:lnTo>
                  <a:lnTo>
                    <a:pt x="407" y="296"/>
                  </a:lnTo>
                  <a:lnTo>
                    <a:pt x="431" y="284"/>
                  </a:lnTo>
                  <a:lnTo>
                    <a:pt x="431" y="284"/>
                  </a:lnTo>
                  <a:lnTo>
                    <a:pt x="456" y="278"/>
                  </a:lnTo>
                  <a:lnTo>
                    <a:pt x="475" y="278"/>
                  </a:lnTo>
                  <a:lnTo>
                    <a:pt x="530" y="290"/>
                  </a:lnTo>
                  <a:lnTo>
                    <a:pt x="530" y="290"/>
                  </a:lnTo>
                  <a:lnTo>
                    <a:pt x="573" y="290"/>
                  </a:lnTo>
                  <a:lnTo>
                    <a:pt x="598" y="290"/>
                  </a:lnTo>
                  <a:lnTo>
                    <a:pt x="629" y="284"/>
                  </a:lnTo>
                  <a:lnTo>
                    <a:pt x="629" y="284"/>
                  </a:lnTo>
                  <a:lnTo>
                    <a:pt x="629" y="290"/>
                  </a:lnTo>
                  <a:lnTo>
                    <a:pt x="635" y="296"/>
                  </a:lnTo>
                  <a:lnTo>
                    <a:pt x="629" y="302"/>
                  </a:lnTo>
                  <a:lnTo>
                    <a:pt x="622" y="302"/>
                  </a:lnTo>
                  <a:lnTo>
                    <a:pt x="573" y="308"/>
                  </a:lnTo>
                  <a:lnTo>
                    <a:pt x="573" y="308"/>
                  </a:lnTo>
                  <a:lnTo>
                    <a:pt x="524" y="308"/>
                  </a:lnTo>
                  <a:lnTo>
                    <a:pt x="493" y="308"/>
                  </a:lnTo>
                  <a:lnTo>
                    <a:pt x="413" y="327"/>
                  </a:lnTo>
                  <a:lnTo>
                    <a:pt x="413" y="327"/>
                  </a:lnTo>
                  <a:lnTo>
                    <a:pt x="357" y="339"/>
                  </a:lnTo>
                  <a:lnTo>
                    <a:pt x="314" y="339"/>
                  </a:lnTo>
                  <a:lnTo>
                    <a:pt x="277" y="339"/>
                  </a:lnTo>
                  <a:lnTo>
                    <a:pt x="240" y="333"/>
                  </a:lnTo>
                  <a:lnTo>
                    <a:pt x="240" y="333"/>
                  </a:lnTo>
                  <a:lnTo>
                    <a:pt x="191" y="327"/>
                  </a:lnTo>
                  <a:lnTo>
                    <a:pt x="154" y="333"/>
                  </a:lnTo>
                  <a:lnTo>
                    <a:pt x="117" y="339"/>
                  </a:lnTo>
                  <a:lnTo>
                    <a:pt x="117" y="339"/>
                  </a:lnTo>
                  <a:close/>
                  <a:moveTo>
                    <a:pt x="259" y="210"/>
                  </a:moveTo>
                  <a:lnTo>
                    <a:pt x="259" y="210"/>
                  </a:lnTo>
                  <a:lnTo>
                    <a:pt x="364" y="204"/>
                  </a:lnTo>
                  <a:lnTo>
                    <a:pt x="462" y="204"/>
                  </a:lnTo>
                  <a:lnTo>
                    <a:pt x="462" y="204"/>
                  </a:lnTo>
                  <a:lnTo>
                    <a:pt x="555" y="204"/>
                  </a:lnTo>
                  <a:lnTo>
                    <a:pt x="653" y="204"/>
                  </a:lnTo>
                  <a:lnTo>
                    <a:pt x="696" y="197"/>
                  </a:lnTo>
                  <a:lnTo>
                    <a:pt x="746" y="191"/>
                  </a:lnTo>
                  <a:lnTo>
                    <a:pt x="789" y="179"/>
                  </a:lnTo>
                  <a:lnTo>
                    <a:pt x="838" y="167"/>
                  </a:lnTo>
                  <a:lnTo>
                    <a:pt x="838" y="167"/>
                  </a:lnTo>
                  <a:lnTo>
                    <a:pt x="875" y="142"/>
                  </a:lnTo>
                  <a:lnTo>
                    <a:pt x="918" y="117"/>
                  </a:lnTo>
                  <a:lnTo>
                    <a:pt x="980" y="68"/>
                  </a:lnTo>
                  <a:lnTo>
                    <a:pt x="1036" y="25"/>
                  </a:lnTo>
                  <a:lnTo>
                    <a:pt x="1054" y="6"/>
                  </a:lnTo>
                  <a:lnTo>
                    <a:pt x="1073" y="0"/>
                  </a:lnTo>
                  <a:lnTo>
                    <a:pt x="1073" y="0"/>
                  </a:lnTo>
                  <a:lnTo>
                    <a:pt x="1085" y="0"/>
                  </a:lnTo>
                  <a:lnTo>
                    <a:pt x="1085" y="0"/>
                  </a:lnTo>
                  <a:lnTo>
                    <a:pt x="1085" y="12"/>
                  </a:lnTo>
                  <a:lnTo>
                    <a:pt x="1085" y="12"/>
                  </a:lnTo>
                  <a:lnTo>
                    <a:pt x="1042" y="62"/>
                  </a:lnTo>
                  <a:lnTo>
                    <a:pt x="974" y="154"/>
                  </a:lnTo>
                  <a:lnTo>
                    <a:pt x="974" y="154"/>
                  </a:lnTo>
                  <a:lnTo>
                    <a:pt x="955" y="179"/>
                  </a:lnTo>
                  <a:lnTo>
                    <a:pt x="974" y="173"/>
                  </a:lnTo>
                  <a:lnTo>
                    <a:pt x="1011" y="148"/>
                  </a:lnTo>
                  <a:lnTo>
                    <a:pt x="1054" y="117"/>
                  </a:lnTo>
                  <a:lnTo>
                    <a:pt x="1054" y="117"/>
                  </a:lnTo>
                  <a:lnTo>
                    <a:pt x="1073" y="111"/>
                  </a:lnTo>
                  <a:lnTo>
                    <a:pt x="1066" y="123"/>
                  </a:lnTo>
                  <a:lnTo>
                    <a:pt x="992" y="179"/>
                  </a:lnTo>
                  <a:lnTo>
                    <a:pt x="992" y="179"/>
                  </a:lnTo>
                  <a:lnTo>
                    <a:pt x="968" y="191"/>
                  </a:lnTo>
                  <a:lnTo>
                    <a:pt x="931" y="210"/>
                  </a:lnTo>
                  <a:lnTo>
                    <a:pt x="844" y="228"/>
                  </a:lnTo>
                  <a:lnTo>
                    <a:pt x="764" y="241"/>
                  </a:lnTo>
                  <a:lnTo>
                    <a:pt x="727" y="241"/>
                  </a:lnTo>
                  <a:lnTo>
                    <a:pt x="696" y="241"/>
                  </a:lnTo>
                  <a:lnTo>
                    <a:pt x="696" y="241"/>
                  </a:lnTo>
                  <a:lnTo>
                    <a:pt x="653" y="234"/>
                  </a:lnTo>
                  <a:lnTo>
                    <a:pt x="622" y="241"/>
                  </a:lnTo>
                  <a:lnTo>
                    <a:pt x="561" y="259"/>
                  </a:lnTo>
                  <a:lnTo>
                    <a:pt x="561" y="259"/>
                  </a:lnTo>
                  <a:lnTo>
                    <a:pt x="549" y="265"/>
                  </a:lnTo>
                  <a:lnTo>
                    <a:pt x="530" y="265"/>
                  </a:lnTo>
                  <a:lnTo>
                    <a:pt x="512" y="253"/>
                  </a:lnTo>
                  <a:lnTo>
                    <a:pt x="499" y="247"/>
                  </a:lnTo>
                  <a:lnTo>
                    <a:pt x="493" y="241"/>
                  </a:lnTo>
                  <a:lnTo>
                    <a:pt x="481" y="241"/>
                  </a:lnTo>
                  <a:lnTo>
                    <a:pt x="481" y="241"/>
                  </a:lnTo>
                  <a:lnTo>
                    <a:pt x="456" y="247"/>
                  </a:lnTo>
                  <a:lnTo>
                    <a:pt x="431" y="253"/>
                  </a:lnTo>
                  <a:lnTo>
                    <a:pt x="401" y="265"/>
                  </a:lnTo>
                  <a:lnTo>
                    <a:pt x="351" y="271"/>
                  </a:lnTo>
                  <a:lnTo>
                    <a:pt x="351" y="271"/>
                  </a:lnTo>
                  <a:lnTo>
                    <a:pt x="302" y="271"/>
                  </a:lnTo>
                  <a:lnTo>
                    <a:pt x="253" y="271"/>
                  </a:lnTo>
                  <a:lnTo>
                    <a:pt x="203" y="271"/>
                  </a:lnTo>
                  <a:lnTo>
                    <a:pt x="172" y="284"/>
                  </a:lnTo>
                  <a:lnTo>
                    <a:pt x="135" y="296"/>
                  </a:lnTo>
                  <a:lnTo>
                    <a:pt x="135" y="296"/>
                  </a:lnTo>
                  <a:lnTo>
                    <a:pt x="142" y="284"/>
                  </a:lnTo>
                  <a:lnTo>
                    <a:pt x="154" y="265"/>
                  </a:lnTo>
                  <a:lnTo>
                    <a:pt x="179" y="253"/>
                  </a:lnTo>
                  <a:lnTo>
                    <a:pt x="179" y="253"/>
                  </a:lnTo>
                  <a:lnTo>
                    <a:pt x="209" y="234"/>
                  </a:lnTo>
                  <a:lnTo>
                    <a:pt x="259" y="210"/>
                  </a:lnTo>
                  <a:lnTo>
                    <a:pt x="259" y="210"/>
                  </a:lnTo>
                  <a:close/>
                  <a:moveTo>
                    <a:pt x="610" y="339"/>
                  </a:moveTo>
                  <a:lnTo>
                    <a:pt x="610" y="339"/>
                  </a:lnTo>
                  <a:lnTo>
                    <a:pt x="783" y="290"/>
                  </a:lnTo>
                  <a:lnTo>
                    <a:pt x="783" y="290"/>
                  </a:lnTo>
                  <a:lnTo>
                    <a:pt x="807" y="284"/>
                  </a:lnTo>
                  <a:lnTo>
                    <a:pt x="832" y="284"/>
                  </a:lnTo>
                  <a:lnTo>
                    <a:pt x="918" y="284"/>
                  </a:lnTo>
                  <a:lnTo>
                    <a:pt x="918" y="284"/>
                  </a:lnTo>
                  <a:lnTo>
                    <a:pt x="980" y="278"/>
                  </a:lnTo>
                  <a:lnTo>
                    <a:pt x="1029" y="265"/>
                  </a:lnTo>
                  <a:lnTo>
                    <a:pt x="1073" y="253"/>
                  </a:lnTo>
                  <a:lnTo>
                    <a:pt x="1103" y="234"/>
                  </a:lnTo>
                  <a:lnTo>
                    <a:pt x="1103" y="234"/>
                  </a:lnTo>
                  <a:lnTo>
                    <a:pt x="1147" y="204"/>
                  </a:lnTo>
                  <a:lnTo>
                    <a:pt x="1147" y="204"/>
                  </a:lnTo>
                  <a:lnTo>
                    <a:pt x="1140" y="216"/>
                  </a:lnTo>
                  <a:lnTo>
                    <a:pt x="1110" y="247"/>
                  </a:lnTo>
                  <a:lnTo>
                    <a:pt x="1066" y="278"/>
                  </a:lnTo>
                  <a:lnTo>
                    <a:pt x="1042" y="290"/>
                  </a:lnTo>
                  <a:lnTo>
                    <a:pt x="1005" y="296"/>
                  </a:lnTo>
                  <a:lnTo>
                    <a:pt x="1005" y="296"/>
                  </a:lnTo>
                  <a:lnTo>
                    <a:pt x="949" y="302"/>
                  </a:lnTo>
                  <a:lnTo>
                    <a:pt x="912" y="302"/>
                  </a:lnTo>
                  <a:lnTo>
                    <a:pt x="875" y="296"/>
                  </a:lnTo>
                  <a:lnTo>
                    <a:pt x="832" y="302"/>
                  </a:lnTo>
                  <a:lnTo>
                    <a:pt x="832" y="302"/>
                  </a:lnTo>
                  <a:lnTo>
                    <a:pt x="610" y="339"/>
                  </a:lnTo>
                  <a:lnTo>
                    <a:pt x="610" y="339"/>
                  </a:lnTo>
                  <a:close/>
                  <a:moveTo>
                    <a:pt x="770" y="351"/>
                  </a:moveTo>
                  <a:lnTo>
                    <a:pt x="770" y="351"/>
                  </a:lnTo>
                  <a:lnTo>
                    <a:pt x="844" y="339"/>
                  </a:lnTo>
                  <a:lnTo>
                    <a:pt x="888" y="327"/>
                  </a:lnTo>
                  <a:lnTo>
                    <a:pt x="931" y="314"/>
                  </a:lnTo>
                  <a:lnTo>
                    <a:pt x="999" y="314"/>
                  </a:lnTo>
                  <a:lnTo>
                    <a:pt x="999" y="314"/>
                  </a:lnTo>
                  <a:lnTo>
                    <a:pt x="1066" y="321"/>
                  </a:lnTo>
                  <a:lnTo>
                    <a:pt x="1110" y="314"/>
                  </a:lnTo>
                  <a:lnTo>
                    <a:pt x="1140" y="308"/>
                  </a:lnTo>
                  <a:lnTo>
                    <a:pt x="1159" y="290"/>
                  </a:lnTo>
                  <a:lnTo>
                    <a:pt x="1159" y="290"/>
                  </a:lnTo>
                  <a:lnTo>
                    <a:pt x="1190" y="253"/>
                  </a:lnTo>
                  <a:lnTo>
                    <a:pt x="1177" y="265"/>
                  </a:lnTo>
                  <a:lnTo>
                    <a:pt x="1177" y="265"/>
                  </a:lnTo>
                  <a:lnTo>
                    <a:pt x="1153" y="302"/>
                  </a:lnTo>
                  <a:lnTo>
                    <a:pt x="1122" y="327"/>
                  </a:lnTo>
                  <a:lnTo>
                    <a:pt x="1110" y="333"/>
                  </a:lnTo>
                  <a:lnTo>
                    <a:pt x="1085" y="339"/>
                  </a:lnTo>
                  <a:lnTo>
                    <a:pt x="1060" y="345"/>
                  </a:lnTo>
                  <a:lnTo>
                    <a:pt x="1036" y="339"/>
                  </a:lnTo>
                  <a:lnTo>
                    <a:pt x="1036" y="339"/>
                  </a:lnTo>
                  <a:lnTo>
                    <a:pt x="980" y="339"/>
                  </a:lnTo>
                  <a:lnTo>
                    <a:pt x="937" y="339"/>
                  </a:lnTo>
                  <a:lnTo>
                    <a:pt x="832" y="358"/>
                  </a:lnTo>
                  <a:lnTo>
                    <a:pt x="832" y="358"/>
                  </a:lnTo>
                  <a:lnTo>
                    <a:pt x="733" y="376"/>
                  </a:lnTo>
                  <a:lnTo>
                    <a:pt x="696" y="388"/>
                  </a:lnTo>
                  <a:lnTo>
                    <a:pt x="770" y="351"/>
                  </a:lnTo>
                  <a:lnTo>
                    <a:pt x="770" y="351"/>
                  </a:lnTo>
                  <a:close/>
                </a:path>
              </a:pathLst>
            </a:custGeom>
            <a:solidFill>
              <a:srgbClr val="C9D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22"/>
            <p:cNvSpPr>
              <a:spLocks noEditPoints="1"/>
            </p:cNvSpPr>
            <p:nvPr/>
          </p:nvSpPr>
          <p:spPr bwMode="auto">
            <a:xfrm>
              <a:off x="4737101" y="2906713"/>
              <a:ext cx="1536700" cy="390525"/>
            </a:xfrm>
            <a:custGeom>
              <a:avLst/>
              <a:gdLst>
                <a:gd name="T0" fmla="*/ 968 w 968"/>
                <a:gd name="T1" fmla="*/ 0 h 246"/>
                <a:gd name="T2" fmla="*/ 931 w 968"/>
                <a:gd name="T3" fmla="*/ 31 h 246"/>
                <a:gd name="T4" fmla="*/ 845 w 968"/>
                <a:gd name="T5" fmla="*/ 74 h 246"/>
                <a:gd name="T6" fmla="*/ 801 w 968"/>
                <a:gd name="T7" fmla="*/ 86 h 246"/>
                <a:gd name="T8" fmla="*/ 771 w 968"/>
                <a:gd name="T9" fmla="*/ 105 h 246"/>
                <a:gd name="T10" fmla="*/ 734 w 968"/>
                <a:gd name="T11" fmla="*/ 148 h 246"/>
                <a:gd name="T12" fmla="*/ 697 w 968"/>
                <a:gd name="T13" fmla="*/ 160 h 246"/>
                <a:gd name="T14" fmla="*/ 604 w 968"/>
                <a:gd name="T15" fmla="*/ 172 h 246"/>
                <a:gd name="T16" fmla="*/ 536 w 968"/>
                <a:gd name="T17" fmla="*/ 197 h 246"/>
                <a:gd name="T18" fmla="*/ 530 w 968"/>
                <a:gd name="T19" fmla="*/ 203 h 246"/>
                <a:gd name="T20" fmla="*/ 580 w 968"/>
                <a:gd name="T21" fmla="*/ 197 h 246"/>
                <a:gd name="T22" fmla="*/ 623 w 968"/>
                <a:gd name="T23" fmla="*/ 203 h 246"/>
                <a:gd name="T24" fmla="*/ 727 w 968"/>
                <a:gd name="T25" fmla="*/ 197 h 246"/>
                <a:gd name="T26" fmla="*/ 777 w 968"/>
                <a:gd name="T27" fmla="*/ 166 h 246"/>
                <a:gd name="T28" fmla="*/ 789 w 968"/>
                <a:gd name="T29" fmla="*/ 148 h 246"/>
                <a:gd name="T30" fmla="*/ 826 w 968"/>
                <a:gd name="T31" fmla="*/ 105 h 246"/>
                <a:gd name="T32" fmla="*/ 875 w 968"/>
                <a:gd name="T33" fmla="*/ 80 h 246"/>
                <a:gd name="T34" fmla="*/ 906 w 968"/>
                <a:gd name="T35" fmla="*/ 62 h 246"/>
                <a:gd name="T36" fmla="*/ 968 w 968"/>
                <a:gd name="T37" fmla="*/ 0 h 246"/>
                <a:gd name="T38" fmla="*/ 321 w 968"/>
                <a:gd name="T39" fmla="*/ 203 h 246"/>
                <a:gd name="T40" fmla="*/ 259 w 968"/>
                <a:gd name="T41" fmla="*/ 216 h 246"/>
                <a:gd name="T42" fmla="*/ 154 w 968"/>
                <a:gd name="T43" fmla="*/ 240 h 246"/>
                <a:gd name="T44" fmla="*/ 191 w 968"/>
                <a:gd name="T45" fmla="*/ 246 h 246"/>
                <a:gd name="T46" fmla="*/ 259 w 968"/>
                <a:gd name="T47" fmla="*/ 246 h 246"/>
                <a:gd name="T48" fmla="*/ 345 w 968"/>
                <a:gd name="T49" fmla="*/ 234 h 246"/>
                <a:gd name="T50" fmla="*/ 382 w 968"/>
                <a:gd name="T51" fmla="*/ 222 h 246"/>
                <a:gd name="T52" fmla="*/ 388 w 968"/>
                <a:gd name="T53" fmla="*/ 209 h 246"/>
                <a:gd name="T54" fmla="*/ 321 w 968"/>
                <a:gd name="T55" fmla="*/ 203 h 246"/>
                <a:gd name="T56" fmla="*/ 222 w 968"/>
                <a:gd name="T57" fmla="*/ 191 h 246"/>
                <a:gd name="T58" fmla="*/ 197 w 968"/>
                <a:gd name="T59" fmla="*/ 203 h 246"/>
                <a:gd name="T60" fmla="*/ 99 w 968"/>
                <a:gd name="T61" fmla="*/ 216 h 246"/>
                <a:gd name="T62" fmla="*/ 12 w 968"/>
                <a:gd name="T63" fmla="*/ 222 h 246"/>
                <a:gd name="T64" fmla="*/ 0 w 968"/>
                <a:gd name="T65" fmla="*/ 216 h 246"/>
                <a:gd name="T66" fmla="*/ 43 w 968"/>
                <a:gd name="T67" fmla="*/ 209 h 246"/>
                <a:gd name="T68" fmla="*/ 173 w 968"/>
                <a:gd name="T69" fmla="*/ 191 h 246"/>
                <a:gd name="T70" fmla="*/ 222 w 968"/>
                <a:gd name="T71" fmla="*/ 191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968" h="246">
                  <a:moveTo>
                    <a:pt x="968" y="0"/>
                  </a:moveTo>
                  <a:lnTo>
                    <a:pt x="968" y="0"/>
                  </a:lnTo>
                  <a:lnTo>
                    <a:pt x="949" y="18"/>
                  </a:lnTo>
                  <a:lnTo>
                    <a:pt x="931" y="31"/>
                  </a:lnTo>
                  <a:lnTo>
                    <a:pt x="888" y="55"/>
                  </a:lnTo>
                  <a:lnTo>
                    <a:pt x="845" y="74"/>
                  </a:lnTo>
                  <a:lnTo>
                    <a:pt x="801" y="86"/>
                  </a:lnTo>
                  <a:lnTo>
                    <a:pt x="801" y="86"/>
                  </a:lnTo>
                  <a:lnTo>
                    <a:pt x="783" y="92"/>
                  </a:lnTo>
                  <a:lnTo>
                    <a:pt x="771" y="105"/>
                  </a:lnTo>
                  <a:lnTo>
                    <a:pt x="752" y="129"/>
                  </a:lnTo>
                  <a:lnTo>
                    <a:pt x="734" y="148"/>
                  </a:lnTo>
                  <a:lnTo>
                    <a:pt x="715" y="154"/>
                  </a:lnTo>
                  <a:lnTo>
                    <a:pt x="697" y="160"/>
                  </a:lnTo>
                  <a:lnTo>
                    <a:pt x="697" y="160"/>
                  </a:lnTo>
                  <a:lnTo>
                    <a:pt x="604" y="172"/>
                  </a:lnTo>
                  <a:lnTo>
                    <a:pt x="561" y="185"/>
                  </a:lnTo>
                  <a:lnTo>
                    <a:pt x="536" y="197"/>
                  </a:lnTo>
                  <a:lnTo>
                    <a:pt x="536" y="197"/>
                  </a:lnTo>
                  <a:lnTo>
                    <a:pt x="530" y="203"/>
                  </a:lnTo>
                  <a:lnTo>
                    <a:pt x="543" y="203"/>
                  </a:lnTo>
                  <a:lnTo>
                    <a:pt x="580" y="197"/>
                  </a:lnTo>
                  <a:lnTo>
                    <a:pt x="623" y="203"/>
                  </a:lnTo>
                  <a:lnTo>
                    <a:pt x="623" y="203"/>
                  </a:lnTo>
                  <a:lnTo>
                    <a:pt x="678" y="209"/>
                  </a:lnTo>
                  <a:lnTo>
                    <a:pt x="727" y="197"/>
                  </a:lnTo>
                  <a:lnTo>
                    <a:pt x="764" y="179"/>
                  </a:lnTo>
                  <a:lnTo>
                    <a:pt x="777" y="166"/>
                  </a:lnTo>
                  <a:lnTo>
                    <a:pt x="789" y="148"/>
                  </a:lnTo>
                  <a:lnTo>
                    <a:pt x="789" y="148"/>
                  </a:lnTo>
                  <a:lnTo>
                    <a:pt x="808" y="123"/>
                  </a:lnTo>
                  <a:lnTo>
                    <a:pt x="826" y="105"/>
                  </a:lnTo>
                  <a:lnTo>
                    <a:pt x="845" y="92"/>
                  </a:lnTo>
                  <a:lnTo>
                    <a:pt x="875" y="80"/>
                  </a:lnTo>
                  <a:lnTo>
                    <a:pt x="875" y="80"/>
                  </a:lnTo>
                  <a:lnTo>
                    <a:pt x="906" y="62"/>
                  </a:lnTo>
                  <a:lnTo>
                    <a:pt x="937" y="37"/>
                  </a:lnTo>
                  <a:lnTo>
                    <a:pt x="968" y="0"/>
                  </a:lnTo>
                  <a:lnTo>
                    <a:pt x="968" y="0"/>
                  </a:lnTo>
                  <a:close/>
                  <a:moveTo>
                    <a:pt x="321" y="203"/>
                  </a:moveTo>
                  <a:lnTo>
                    <a:pt x="321" y="203"/>
                  </a:lnTo>
                  <a:lnTo>
                    <a:pt x="259" y="216"/>
                  </a:lnTo>
                  <a:lnTo>
                    <a:pt x="191" y="228"/>
                  </a:lnTo>
                  <a:lnTo>
                    <a:pt x="154" y="240"/>
                  </a:lnTo>
                  <a:lnTo>
                    <a:pt x="160" y="240"/>
                  </a:lnTo>
                  <a:lnTo>
                    <a:pt x="191" y="246"/>
                  </a:lnTo>
                  <a:lnTo>
                    <a:pt x="191" y="246"/>
                  </a:lnTo>
                  <a:lnTo>
                    <a:pt x="259" y="246"/>
                  </a:lnTo>
                  <a:lnTo>
                    <a:pt x="308" y="240"/>
                  </a:lnTo>
                  <a:lnTo>
                    <a:pt x="345" y="234"/>
                  </a:lnTo>
                  <a:lnTo>
                    <a:pt x="382" y="222"/>
                  </a:lnTo>
                  <a:lnTo>
                    <a:pt x="382" y="222"/>
                  </a:lnTo>
                  <a:lnTo>
                    <a:pt x="395" y="216"/>
                  </a:lnTo>
                  <a:lnTo>
                    <a:pt x="388" y="209"/>
                  </a:lnTo>
                  <a:lnTo>
                    <a:pt x="370" y="209"/>
                  </a:lnTo>
                  <a:lnTo>
                    <a:pt x="321" y="203"/>
                  </a:lnTo>
                  <a:lnTo>
                    <a:pt x="321" y="203"/>
                  </a:lnTo>
                  <a:close/>
                  <a:moveTo>
                    <a:pt x="222" y="191"/>
                  </a:moveTo>
                  <a:lnTo>
                    <a:pt x="222" y="191"/>
                  </a:lnTo>
                  <a:lnTo>
                    <a:pt x="197" y="203"/>
                  </a:lnTo>
                  <a:lnTo>
                    <a:pt x="166" y="209"/>
                  </a:lnTo>
                  <a:lnTo>
                    <a:pt x="99" y="216"/>
                  </a:lnTo>
                  <a:lnTo>
                    <a:pt x="99" y="216"/>
                  </a:lnTo>
                  <a:lnTo>
                    <a:pt x="12" y="222"/>
                  </a:lnTo>
                  <a:lnTo>
                    <a:pt x="0" y="222"/>
                  </a:lnTo>
                  <a:lnTo>
                    <a:pt x="0" y="216"/>
                  </a:lnTo>
                  <a:lnTo>
                    <a:pt x="43" y="209"/>
                  </a:lnTo>
                  <a:lnTo>
                    <a:pt x="43" y="209"/>
                  </a:lnTo>
                  <a:lnTo>
                    <a:pt x="117" y="197"/>
                  </a:lnTo>
                  <a:lnTo>
                    <a:pt x="173" y="191"/>
                  </a:lnTo>
                  <a:lnTo>
                    <a:pt x="222" y="191"/>
                  </a:lnTo>
                  <a:lnTo>
                    <a:pt x="222" y="191"/>
                  </a:lnTo>
                  <a:close/>
                </a:path>
              </a:pathLst>
            </a:custGeom>
            <a:solidFill>
              <a:srgbClr val="4C61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23"/>
            <p:cNvSpPr>
              <a:spLocks/>
            </p:cNvSpPr>
            <p:nvPr/>
          </p:nvSpPr>
          <p:spPr bwMode="auto">
            <a:xfrm>
              <a:off x="2936876" y="3717926"/>
              <a:ext cx="939800" cy="450850"/>
            </a:xfrm>
            <a:custGeom>
              <a:avLst/>
              <a:gdLst>
                <a:gd name="T0" fmla="*/ 487 w 592"/>
                <a:gd name="T1" fmla="*/ 167 h 284"/>
                <a:gd name="T2" fmla="*/ 487 w 592"/>
                <a:gd name="T3" fmla="*/ 167 h 284"/>
                <a:gd name="T4" fmla="*/ 388 w 592"/>
                <a:gd name="T5" fmla="*/ 198 h 284"/>
                <a:gd name="T6" fmla="*/ 326 w 592"/>
                <a:gd name="T7" fmla="*/ 222 h 284"/>
                <a:gd name="T8" fmla="*/ 283 w 592"/>
                <a:gd name="T9" fmla="*/ 235 h 284"/>
                <a:gd name="T10" fmla="*/ 283 w 592"/>
                <a:gd name="T11" fmla="*/ 235 h 284"/>
                <a:gd name="T12" fmla="*/ 160 w 592"/>
                <a:gd name="T13" fmla="*/ 266 h 284"/>
                <a:gd name="T14" fmla="*/ 92 w 592"/>
                <a:gd name="T15" fmla="*/ 278 h 284"/>
                <a:gd name="T16" fmla="*/ 67 w 592"/>
                <a:gd name="T17" fmla="*/ 284 h 284"/>
                <a:gd name="T18" fmla="*/ 43 w 592"/>
                <a:gd name="T19" fmla="*/ 284 h 284"/>
                <a:gd name="T20" fmla="*/ 43 w 592"/>
                <a:gd name="T21" fmla="*/ 284 h 284"/>
                <a:gd name="T22" fmla="*/ 18 w 592"/>
                <a:gd name="T23" fmla="*/ 278 h 284"/>
                <a:gd name="T24" fmla="*/ 6 w 592"/>
                <a:gd name="T25" fmla="*/ 266 h 284"/>
                <a:gd name="T26" fmla="*/ 0 w 592"/>
                <a:gd name="T27" fmla="*/ 253 h 284"/>
                <a:gd name="T28" fmla="*/ 0 w 592"/>
                <a:gd name="T29" fmla="*/ 235 h 284"/>
                <a:gd name="T30" fmla="*/ 0 w 592"/>
                <a:gd name="T31" fmla="*/ 235 h 284"/>
                <a:gd name="T32" fmla="*/ 12 w 592"/>
                <a:gd name="T33" fmla="*/ 216 h 284"/>
                <a:gd name="T34" fmla="*/ 12 w 592"/>
                <a:gd name="T35" fmla="*/ 216 h 284"/>
                <a:gd name="T36" fmla="*/ 61 w 592"/>
                <a:gd name="T37" fmla="*/ 192 h 284"/>
                <a:gd name="T38" fmla="*/ 117 w 592"/>
                <a:gd name="T39" fmla="*/ 161 h 284"/>
                <a:gd name="T40" fmla="*/ 191 w 592"/>
                <a:gd name="T41" fmla="*/ 124 h 284"/>
                <a:gd name="T42" fmla="*/ 191 w 592"/>
                <a:gd name="T43" fmla="*/ 124 h 284"/>
                <a:gd name="T44" fmla="*/ 80 w 592"/>
                <a:gd name="T45" fmla="*/ 155 h 284"/>
                <a:gd name="T46" fmla="*/ 80 w 592"/>
                <a:gd name="T47" fmla="*/ 155 h 284"/>
                <a:gd name="T48" fmla="*/ 24 w 592"/>
                <a:gd name="T49" fmla="*/ 173 h 284"/>
                <a:gd name="T50" fmla="*/ 24 w 592"/>
                <a:gd name="T51" fmla="*/ 173 h 284"/>
                <a:gd name="T52" fmla="*/ 104 w 592"/>
                <a:gd name="T53" fmla="*/ 130 h 284"/>
                <a:gd name="T54" fmla="*/ 141 w 592"/>
                <a:gd name="T55" fmla="*/ 105 h 284"/>
                <a:gd name="T56" fmla="*/ 178 w 592"/>
                <a:gd name="T57" fmla="*/ 74 h 284"/>
                <a:gd name="T58" fmla="*/ 178 w 592"/>
                <a:gd name="T59" fmla="*/ 74 h 284"/>
                <a:gd name="T60" fmla="*/ 203 w 592"/>
                <a:gd name="T61" fmla="*/ 56 h 284"/>
                <a:gd name="T62" fmla="*/ 228 w 592"/>
                <a:gd name="T63" fmla="*/ 44 h 284"/>
                <a:gd name="T64" fmla="*/ 289 w 592"/>
                <a:gd name="T65" fmla="*/ 19 h 284"/>
                <a:gd name="T66" fmla="*/ 351 w 592"/>
                <a:gd name="T67" fmla="*/ 13 h 284"/>
                <a:gd name="T68" fmla="*/ 394 w 592"/>
                <a:gd name="T69" fmla="*/ 13 h 284"/>
                <a:gd name="T70" fmla="*/ 394 w 592"/>
                <a:gd name="T71" fmla="*/ 13 h 284"/>
                <a:gd name="T72" fmla="*/ 431 w 592"/>
                <a:gd name="T73" fmla="*/ 13 h 284"/>
                <a:gd name="T74" fmla="*/ 462 w 592"/>
                <a:gd name="T75" fmla="*/ 13 h 284"/>
                <a:gd name="T76" fmla="*/ 511 w 592"/>
                <a:gd name="T77" fmla="*/ 0 h 284"/>
                <a:gd name="T78" fmla="*/ 511 w 592"/>
                <a:gd name="T79" fmla="*/ 0 h 284"/>
                <a:gd name="T80" fmla="*/ 536 w 592"/>
                <a:gd name="T81" fmla="*/ 0 h 284"/>
                <a:gd name="T82" fmla="*/ 567 w 592"/>
                <a:gd name="T83" fmla="*/ 7 h 284"/>
                <a:gd name="T84" fmla="*/ 579 w 592"/>
                <a:gd name="T85" fmla="*/ 13 h 284"/>
                <a:gd name="T86" fmla="*/ 592 w 592"/>
                <a:gd name="T87" fmla="*/ 25 h 284"/>
                <a:gd name="T88" fmla="*/ 592 w 592"/>
                <a:gd name="T89" fmla="*/ 37 h 284"/>
                <a:gd name="T90" fmla="*/ 592 w 592"/>
                <a:gd name="T91" fmla="*/ 50 h 284"/>
                <a:gd name="T92" fmla="*/ 592 w 592"/>
                <a:gd name="T93" fmla="*/ 50 h 284"/>
                <a:gd name="T94" fmla="*/ 579 w 592"/>
                <a:gd name="T95" fmla="*/ 74 h 284"/>
                <a:gd name="T96" fmla="*/ 555 w 592"/>
                <a:gd name="T97" fmla="*/ 105 h 284"/>
                <a:gd name="T98" fmla="*/ 524 w 592"/>
                <a:gd name="T99" fmla="*/ 136 h 284"/>
                <a:gd name="T100" fmla="*/ 487 w 592"/>
                <a:gd name="T101" fmla="*/ 167 h 284"/>
                <a:gd name="T102" fmla="*/ 487 w 592"/>
                <a:gd name="T103" fmla="*/ 167 h 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592" h="284">
                  <a:moveTo>
                    <a:pt x="487" y="167"/>
                  </a:moveTo>
                  <a:lnTo>
                    <a:pt x="487" y="167"/>
                  </a:lnTo>
                  <a:lnTo>
                    <a:pt x="388" y="198"/>
                  </a:lnTo>
                  <a:lnTo>
                    <a:pt x="326" y="222"/>
                  </a:lnTo>
                  <a:lnTo>
                    <a:pt x="283" y="235"/>
                  </a:lnTo>
                  <a:lnTo>
                    <a:pt x="283" y="235"/>
                  </a:lnTo>
                  <a:lnTo>
                    <a:pt x="160" y="266"/>
                  </a:lnTo>
                  <a:lnTo>
                    <a:pt x="92" y="278"/>
                  </a:lnTo>
                  <a:lnTo>
                    <a:pt x="67" y="284"/>
                  </a:lnTo>
                  <a:lnTo>
                    <a:pt x="43" y="284"/>
                  </a:lnTo>
                  <a:lnTo>
                    <a:pt x="43" y="284"/>
                  </a:lnTo>
                  <a:lnTo>
                    <a:pt x="18" y="278"/>
                  </a:lnTo>
                  <a:lnTo>
                    <a:pt x="6" y="266"/>
                  </a:lnTo>
                  <a:lnTo>
                    <a:pt x="0" y="253"/>
                  </a:lnTo>
                  <a:lnTo>
                    <a:pt x="0" y="235"/>
                  </a:lnTo>
                  <a:lnTo>
                    <a:pt x="0" y="235"/>
                  </a:lnTo>
                  <a:lnTo>
                    <a:pt x="12" y="216"/>
                  </a:lnTo>
                  <a:lnTo>
                    <a:pt x="12" y="216"/>
                  </a:lnTo>
                  <a:lnTo>
                    <a:pt x="61" y="192"/>
                  </a:lnTo>
                  <a:lnTo>
                    <a:pt x="117" y="161"/>
                  </a:lnTo>
                  <a:lnTo>
                    <a:pt x="191" y="124"/>
                  </a:lnTo>
                  <a:lnTo>
                    <a:pt x="191" y="124"/>
                  </a:lnTo>
                  <a:lnTo>
                    <a:pt x="80" y="155"/>
                  </a:lnTo>
                  <a:lnTo>
                    <a:pt x="80" y="155"/>
                  </a:lnTo>
                  <a:lnTo>
                    <a:pt x="24" y="173"/>
                  </a:lnTo>
                  <a:lnTo>
                    <a:pt x="24" y="173"/>
                  </a:lnTo>
                  <a:lnTo>
                    <a:pt x="104" y="130"/>
                  </a:lnTo>
                  <a:lnTo>
                    <a:pt x="141" y="105"/>
                  </a:lnTo>
                  <a:lnTo>
                    <a:pt x="178" y="74"/>
                  </a:lnTo>
                  <a:lnTo>
                    <a:pt x="178" y="74"/>
                  </a:lnTo>
                  <a:lnTo>
                    <a:pt x="203" y="56"/>
                  </a:lnTo>
                  <a:lnTo>
                    <a:pt x="228" y="44"/>
                  </a:lnTo>
                  <a:lnTo>
                    <a:pt x="289" y="19"/>
                  </a:lnTo>
                  <a:lnTo>
                    <a:pt x="351" y="13"/>
                  </a:lnTo>
                  <a:lnTo>
                    <a:pt x="394" y="13"/>
                  </a:lnTo>
                  <a:lnTo>
                    <a:pt x="394" y="13"/>
                  </a:lnTo>
                  <a:lnTo>
                    <a:pt x="431" y="13"/>
                  </a:lnTo>
                  <a:lnTo>
                    <a:pt x="462" y="13"/>
                  </a:lnTo>
                  <a:lnTo>
                    <a:pt x="511" y="0"/>
                  </a:lnTo>
                  <a:lnTo>
                    <a:pt x="511" y="0"/>
                  </a:lnTo>
                  <a:lnTo>
                    <a:pt x="536" y="0"/>
                  </a:lnTo>
                  <a:lnTo>
                    <a:pt x="567" y="7"/>
                  </a:lnTo>
                  <a:lnTo>
                    <a:pt x="579" y="13"/>
                  </a:lnTo>
                  <a:lnTo>
                    <a:pt x="592" y="25"/>
                  </a:lnTo>
                  <a:lnTo>
                    <a:pt x="592" y="37"/>
                  </a:lnTo>
                  <a:lnTo>
                    <a:pt x="592" y="50"/>
                  </a:lnTo>
                  <a:lnTo>
                    <a:pt x="592" y="50"/>
                  </a:lnTo>
                  <a:lnTo>
                    <a:pt x="579" y="74"/>
                  </a:lnTo>
                  <a:lnTo>
                    <a:pt x="555" y="105"/>
                  </a:lnTo>
                  <a:lnTo>
                    <a:pt x="524" y="136"/>
                  </a:lnTo>
                  <a:lnTo>
                    <a:pt x="487" y="167"/>
                  </a:lnTo>
                  <a:lnTo>
                    <a:pt x="487" y="167"/>
                  </a:lnTo>
                  <a:close/>
                </a:path>
              </a:pathLst>
            </a:custGeom>
            <a:solidFill>
              <a:srgbClr val="E5DF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24"/>
            <p:cNvSpPr>
              <a:spLocks/>
            </p:cNvSpPr>
            <p:nvPr/>
          </p:nvSpPr>
          <p:spPr bwMode="auto">
            <a:xfrm>
              <a:off x="3141663" y="3767138"/>
              <a:ext cx="704850" cy="176213"/>
            </a:xfrm>
            <a:custGeom>
              <a:avLst/>
              <a:gdLst>
                <a:gd name="T0" fmla="*/ 31 w 444"/>
                <a:gd name="T1" fmla="*/ 105 h 111"/>
                <a:gd name="T2" fmla="*/ 31 w 444"/>
                <a:gd name="T3" fmla="*/ 105 h 111"/>
                <a:gd name="T4" fmla="*/ 62 w 444"/>
                <a:gd name="T5" fmla="*/ 93 h 111"/>
                <a:gd name="T6" fmla="*/ 62 w 444"/>
                <a:gd name="T7" fmla="*/ 93 h 111"/>
                <a:gd name="T8" fmla="*/ 0 w 444"/>
                <a:gd name="T9" fmla="*/ 111 h 111"/>
                <a:gd name="T10" fmla="*/ 0 w 444"/>
                <a:gd name="T11" fmla="*/ 111 h 111"/>
                <a:gd name="T12" fmla="*/ 31 w 444"/>
                <a:gd name="T13" fmla="*/ 87 h 111"/>
                <a:gd name="T14" fmla="*/ 43 w 444"/>
                <a:gd name="T15" fmla="*/ 80 h 111"/>
                <a:gd name="T16" fmla="*/ 68 w 444"/>
                <a:gd name="T17" fmla="*/ 74 h 111"/>
                <a:gd name="T18" fmla="*/ 68 w 444"/>
                <a:gd name="T19" fmla="*/ 74 h 111"/>
                <a:gd name="T20" fmla="*/ 93 w 444"/>
                <a:gd name="T21" fmla="*/ 74 h 111"/>
                <a:gd name="T22" fmla="*/ 123 w 444"/>
                <a:gd name="T23" fmla="*/ 74 h 111"/>
                <a:gd name="T24" fmla="*/ 160 w 444"/>
                <a:gd name="T25" fmla="*/ 68 h 111"/>
                <a:gd name="T26" fmla="*/ 197 w 444"/>
                <a:gd name="T27" fmla="*/ 56 h 111"/>
                <a:gd name="T28" fmla="*/ 197 w 444"/>
                <a:gd name="T29" fmla="*/ 56 h 111"/>
                <a:gd name="T30" fmla="*/ 234 w 444"/>
                <a:gd name="T31" fmla="*/ 31 h 111"/>
                <a:gd name="T32" fmla="*/ 271 w 444"/>
                <a:gd name="T33" fmla="*/ 19 h 111"/>
                <a:gd name="T34" fmla="*/ 308 w 444"/>
                <a:gd name="T35" fmla="*/ 13 h 111"/>
                <a:gd name="T36" fmla="*/ 339 w 444"/>
                <a:gd name="T37" fmla="*/ 13 h 111"/>
                <a:gd name="T38" fmla="*/ 339 w 444"/>
                <a:gd name="T39" fmla="*/ 13 h 111"/>
                <a:gd name="T40" fmla="*/ 389 w 444"/>
                <a:gd name="T41" fmla="*/ 6 h 111"/>
                <a:gd name="T42" fmla="*/ 426 w 444"/>
                <a:gd name="T43" fmla="*/ 6 h 111"/>
                <a:gd name="T44" fmla="*/ 426 w 444"/>
                <a:gd name="T45" fmla="*/ 6 h 111"/>
                <a:gd name="T46" fmla="*/ 444 w 444"/>
                <a:gd name="T47" fmla="*/ 0 h 111"/>
                <a:gd name="T48" fmla="*/ 413 w 444"/>
                <a:gd name="T49" fmla="*/ 13 h 111"/>
                <a:gd name="T50" fmla="*/ 413 w 444"/>
                <a:gd name="T51" fmla="*/ 13 h 111"/>
                <a:gd name="T52" fmla="*/ 345 w 444"/>
                <a:gd name="T53" fmla="*/ 25 h 111"/>
                <a:gd name="T54" fmla="*/ 296 w 444"/>
                <a:gd name="T55" fmla="*/ 31 h 111"/>
                <a:gd name="T56" fmla="*/ 265 w 444"/>
                <a:gd name="T57" fmla="*/ 43 h 111"/>
                <a:gd name="T58" fmla="*/ 265 w 444"/>
                <a:gd name="T59" fmla="*/ 43 h 111"/>
                <a:gd name="T60" fmla="*/ 210 w 444"/>
                <a:gd name="T61" fmla="*/ 68 h 111"/>
                <a:gd name="T62" fmla="*/ 136 w 444"/>
                <a:gd name="T63" fmla="*/ 93 h 111"/>
                <a:gd name="T64" fmla="*/ 136 w 444"/>
                <a:gd name="T65" fmla="*/ 93 h 111"/>
                <a:gd name="T66" fmla="*/ 93 w 444"/>
                <a:gd name="T67" fmla="*/ 105 h 111"/>
                <a:gd name="T68" fmla="*/ 62 w 444"/>
                <a:gd name="T69" fmla="*/ 105 h 111"/>
                <a:gd name="T70" fmla="*/ 62 w 444"/>
                <a:gd name="T71" fmla="*/ 105 h 111"/>
                <a:gd name="T72" fmla="*/ 31 w 444"/>
                <a:gd name="T73" fmla="*/ 105 h 111"/>
                <a:gd name="T74" fmla="*/ 31 w 444"/>
                <a:gd name="T75" fmla="*/ 105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444" h="111">
                  <a:moveTo>
                    <a:pt x="31" y="105"/>
                  </a:moveTo>
                  <a:lnTo>
                    <a:pt x="31" y="105"/>
                  </a:lnTo>
                  <a:lnTo>
                    <a:pt x="62" y="93"/>
                  </a:lnTo>
                  <a:lnTo>
                    <a:pt x="62" y="93"/>
                  </a:lnTo>
                  <a:lnTo>
                    <a:pt x="0" y="111"/>
                  </a:lnTo>
                  <a:lnTo>
                    <a:pt x="0" y="111"/>
                  </a:lnTo>
                  <a:lnTo>
                    <a:pt x="31" y="87"/>
                  </a:lnTo>
                  <a:lnTo>
                    <a:pt x="43" y="80"/>
                  </a:lnTo>
                  <a:lnTo>
                    <a:pt x="68" y="74"/>
                  </a:lnTo>
                  <a:lnTo>
                    <a:pt x="68" y="74"/>
                  </a:lnTo>
                  <a:lnTo>
                    <a:pt x="93" y="74"/>
                  </a:lnTo>
                  <a:lnTo>
                    <a:pt x="123" y="74"/>
                  </a:lnTo>
                  <a:lnTo>
                    <a:pt x="160" y="68"/>
                  </a:lnTo>
                  <a:lnTo>
                    <a:pt x="197" y="56"/>
                  </a:lnTo>
                  <a:lnTo>
                    <a:pt x="197" y="56"/>
                  </a:lnTo>
                  <a:lnTo>
                    <a:pt x="234" y="31"/>
                  </a:lnTo>
                  <a:lnTo>
                    <a:pt x="271" y="19"/>
                  </a:lnTo>
                  <a:lnTo>
                    <a:pt x="308" y="13"/>
                  </a:lnTo>
                  <a:lnTo>
                    <a:pt x="339" y="13"/>
                  </a:lnTo>
                  <a:lnTo>
                    <a:pt x="339" y="13"/>
                  </a:lnTo>
                  <a:lnTo>
                    <a:pt x="389" y="6"/>
                  </a:lnTo>
                  <a:lnTo>
                    <a:pt x="426" y="6"/>
                  </a:lnTo>
                  <a:lnTo>
                    <a:pt x="426" y="6"/>
                  </a:lnTo>
                  <a:lnTo>
                    <a:pt x="444" y="0"/>
                  </a:lnTo>
                  <a:lnTo>
                    <a:pt x="413" y="13"/>
                  </a:lnTo>
                  <a:lnTo>
                    <a:pt x="413" y="13"/>
                  </a:lnTo>
                  <a:lnTo>
                    <a:pt x="345" y="25"/>
                  </a:lnTo>
                  <a:lnTo>
                    <a:pt x="296" y="31"/>
                  </a:lnTo>
                  <a:lnTo>
                    <a:pt x="265" y="43"/>
                  </a:lnTo>
                  <a:lnTo>
                    <a:pt x="265" y="43"/>
                  </a:lnTo>
                  <a:lnTo>
                    <a:pt x="210" y="68"/>
                  </a:lnTo>
                  <a:lnTo>
                    <a:pt x="136" y="93"/>
                  </a:lnTo>
                  <a:lnTo>
                    <a:pt x="136" y="93"/>
                  </a:lnTo>
                  <a:lnTo>
                    <a:pt x="93" y="105"/>
                  </a:lnTo>
                  <a:lnTo>
                    <a:pt x="62" y="105"/>
                  </a:lnTo>
                  <a:lnTo>
                    <a:pt x="62" y="105"/>
                  </a:lnTo>
                  <a:lnTo>
                    <a:pt x="31" y="105"/>
                  </a:lnTo>
                  <a:lnTo>
                    <a:pt x="31" y="105"/>
                  </a:lnTo>
                  <a:close/>
                </a:path>
              </a:pathLst>
            </a:custGeom>
            <a:solidFill>
              <a:srgbClr val="E2B79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25"/>
            <p:cNvSpPr>
              <a:spLocks/>
            </p:cNvSpPr>
            <p:nvPr/>
          </p:nvSpPr>
          <p:spPr bwMode="auto">
            <a:xfrm>
              <a:off x="2965451" y="3787776"/>
              <a:ext cx="911225" cy="381000"/>
            </a:xfrm>
            <a:custGeom>
              <a:avLst/>
              <a:gdLst>
                <a:gd name="T0" fmla="*/ 469 w 574"/>
                <a:gd name="T1" fmla="*/ 123 h 240"/>
                <a:gd name="T2" fmla="*/ 469 w 574"/>
                <a:gd name="T3" fmla="*/ 123 h 240"/>
                <a:gd name="T4" fmla="*/ 370 w 574"/>
                <a:gd name="T5" fmla="*/ 154 h 240"/>
                <a:gd name="T6" fmla="*/ 308 w 574"/>
                <a:gd name="T7" fmla="*/ 178 h 240"/>
                <a:gd name="T8" fmla="*/ 265 w 574"/>
                <a:gd name="T9" fmla="*/ 191 h 240"/>
                <a:gd name="T10" fmla="*/ 265 w 574"/>
                <a:gd name="T11" fmla="*/ 191 h 240"/>
                <a:gd name="T12" fmla="*/ 142 w 574"/>
                <a:gd name="T13" fmla="*/ 222 h 240"/>
                <a:gd name="T14" fmla="*/ 74 w 574"/>
                <a:gd name="T15" fmla="*/ 234 h 240"/>
                <a:gd name="T16" fmla="*/ 49 w 574"/>
                <a:gd name="T17" fmla="*/ 240 h 240"/>
                <a:gd name="T18" fmla="*/ 25 w 574"/>
                <a:gd name="T19" fmla="*/ 240 h 240"/>
                <a:gd name="T20" fmla="*/ 25 w 574"/>
                <a:gd name="T21" fmla="*/ 240 h 240"/>
                <a:gd name="T22" fmla="*/ 0 w 574"/>
                <a:gd name="T23" fmla="*/ 234 h 240"/>
                <a:gd name="T24" fmla="*/ 0 w 574"/>
                <a:gd name="T25" fmla="*/ 234 h 240"/>
                <a:gd name="T26" fmla="*/ 43 w 574"/>
                <a:gd name="T27" fmla="*/ 228 h 240"/>
                <a:gd name="T28" fmla="*/ 105 w 574"/>
                <a:gd name="T29" fmla="*/ 215 h 240"/>
                <a:gd name="T30" fmla="*/ 105 w 574"/>
                <a:gd name="T31" fmla="*/ 215 h 240"/>
                <a:gd name="T32" fmla="*/ 204 w 574"/>
                <a:gd name="T33" fmla="*/ 178 h 240"/>
                <a:gd name="T34" fmla="*/ 284 w 574"/>
                <a:gd name="T35" fmla="*/ 148 h 240"/>
                <a:gd name="T36" fmla="*/ 358 w 574"/>
                <a:gd name="T37" fmla="*/ 111 h 240"/>
                <a:gd name="T38" fmla="*/ 419 w 574"/>
                <a:gd name="T39" fmla="*/ 74 h 240"/>
                <a:gd name="T40" fmla="*/ 419 w 574"/>
                <a:gd name="T41" fmla="*/ 74 h 240"/>
                <a:gd name="T42" fmla="*/ 500 w 574"/>
                <a:gd name="T43" fmla="*/ 30 h 240"/>
                <a:gd name="T44" fmla="*/ 549 w 574"/>
                <a:gd name="T45" fmla="*/ 6 h 240"/>
                <a:gd name="T46" fmla="*/ 549 w 574"/>
                <a:gd name="T47" fmla="*/ 6 h 240"/>
                <a:gd name="T48" fmla="*/ 574 w 574"/>
                <a:gd name="T49" fmla="*/ 0 h 240"/>
                <a:gd name="T50" fmla="*/ 574 w 574"/>
                <a:gd name="T51" fmla="*/ 0 h 240"/>
                <a:gd name="T52" fmla="*/ 574 w 574"/>
                <a:gd name="T53" fmla="*/ 6 h 240"/>
                <a:gd name="T54" fmla="*/ 574 w 574"/>
                <a:gd name="T55" fmla="*/ 6 h 240"/>
                <a:gd name="T56" fmla="*/ 561 w 574"/>
                <a:gd name="T57" fmla="*/ 30 h 240"/>
                <a:gd name="T58" fmla="*/ 537 w 574"/>
                <a:gd name="T59" fmla="*/ 61 h 240"/>
                <a:gd name="T60" fmla="*/ 506 w 574"/>
                <a:gd name="T61" fmla="*/ 92 h 240"/>
                <a:gd name="T62" fmla="*/ 469 w 574"/>
                <a:gd name="T63" fmla="*/ 123 h 240"/>
                <a:gd name="T64" fmla="*/ 469 w 574"/>
                <a:gd name="T65" fmla="*/ 123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574" h="240">
                  <a:moveTo>
                    <a:pt x="469" y="123"/>
                  </a:moveTo>
                  <a:lnTo>
                    <a:pt x="469" y="123"/>
                  </a:lnTo>
                  <a:lnTo>
                    <a:pt x="370" y="154"/>
                  </a:lnTo>
                  <a:lnTo>
                    <a:pt x="308" y="178"/>
                  </a:lnTo>
                  <a:lnTo>
                    <a:pt x="265" y="191"/>
                  </a:lnTo>
                  <a:lnTo>
                    <a:pt x="265" y="191"/>
                  </a:lnTo>
                  <a:lnTo>
                    <a:pt x="142" y="222"/>
                  </a:lnTo>
                  <a:lnTo>
                    <a:pt x="74" y="234"/>
                  </a:lnTo>
                  <a:lnTo>
                    <a:pt x="49" y="240"/>
                  </a:lnTo>
                  <a:lnTo>
                    <a:pt x="25" y="240"/>
                  </a:lnTo>
                  <a:lnTo>
                    <a:pt x="25" y="240"/>
                  </a:lnTo>
                  <a:lnTo>
                    <a:pt x="0" y="234"/>
                  </a:lnTo>
                  <a:lnTo>
                    <a:pt x="0" y="234"/>
                  </a:lnTo>
                  <a:lnTo>
                    <a:pt x="43" y="228"/>
                  </a:lnTo>
                  <a:lnTo>
                    <a:pt x="105" y="215"/>
                  </a:lnTo>
                  <a:lnTo>
                    <a:pt x="105" y="215"/>
                  </a:lnTo>
                  <a:lnTo>
                    <a:pt x="204" y="178"/>
                  </a:lnTo>
                  <a:lnTo>
                    <a:pt x="284" y="148"/>
                  </a:lnTo>
                  <a:lnTo>
                    <a:pt x="358" y="111"/>
                  </a:lnTo>
                  <a:lnTo>
                    <a:pt x="419" y="74"/>
                  </a:lnTo>
                  <a:lnTo>
                    <a:pt x="419" y="74"/>
                  </a:lnTo>
                  <a:lnTo>
                    <a:pt x="500" y="30"/>
                  </a:lnTo>
                  <a:lnTo>
                    <a:pt x="549" y="6"/>
                  </a:lnTo>
                  <a:lnTo>
                    <a:pt x="549" y="6"/>
                  </a:lnTo>
                  <a:lnTo>
                    <a:pt x="574" y="0"/>
                  </a:lnTo>
                  <a:lnTo>
                    <a:pt x="574" y="0"/>
                  </a:lnTo>
                  <a:lnTo>
                    <a:pt x="574" y="6"/>
                  </a:lnTo>
                  <a:lnTo>
                    <a:pt x="574" y="6"/>
                  </a:lnTo>
                  <a:lnTo>
                    <a:pt x="561" y="30"/>
                  </a:lnTo>
                  <a:lnTo>
                    <a:pt x="537" y="61"/>
                  </a:lnTo>
                  <a:lnTo>
                    <a:pt x="506" y="92"/>
                  </a:lnTo>
                  <a:lnTo>
                    <a:pt x="469" y="123"/>
                  </a:lnTo>
                  <a:lnTo>
                    <a:pt x="469" y="123"/>
                  </a:lnTo>
                  <a:close/>
                </a:path>
              </a:pathLst>
            </a:custGeom>
            <a:solidFill>
              <a:srgbClr val="C1C2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26"/>
            <p:cNvSpPr>
              <a:spLocks/>
            </p:cNvSpPr>
            <p:nvPr/>
          </p:nvSpPr>
          <p:spPr bwMode="auto">
            <a:xfrm>
              <a:off x="2936876" y="3787776"/>
              <a:ext cx="869950" cy="341313"/>
            </a:xfrm>
            <a:custGeom>
              <a:avLst/>
              <a:gdLst>
                <a:gd name="T0" fmla="*/ 160 w 548"/>
                <a:gd name="T1" fmla="*/ 111 h 215"/>
                <a:gd name="T2" fmla="*/ 129 w 548"/>
                <a:gd name="T3" fmla="*/ 129 h 215"/>
                <a:gd name="T4" fmla="*/ 104 w 548"/>
                <a:gd name="T5" fmla="*/ 141 h 215"/>
                <a:gd name="T6" fmla="*/ 86 w 548"/>
                <a:gd name="T7" fmla="*/ 141 h 215"/>
                <a:gd name="T8" fmla="*/ 74 w 548"/>
                <a:gd name="T9" fmla="*/ 129 h 215"/>
                <a:gd name="T10" fmla="*/ 67 w 548"/>
                <a:gd name="T11" fmla="*/ 141 h 215"/>
                <a:gd name="T12" fmla="*/ 61 w 548"/>
                <a:gd name="T13" fmla="*/ 154 h 215"/>
                <a:gd name="T14" fmla="*/ 55 w 548"/>
                <a:gd name="T15" fmla="*/ 148 h 215"/>
                <a:gd name="T16" fmla="*/ 49 w 548"/>
                <a:gd name="T17" fmla="*/ 135 h 215"/>
                <a:gd name="T18" fmla="*/ 43 w 548"/>
                <a:gd name="T19" fmla="*/ 141 h 215"/>
                <a:gd name="T20" fmla="*/ 37 w 548"/>
                <a:gd name="T21" fmla="*/ 154 h 215"/>
                <a:gd name="T22" fmla="*/ 37 w 548"/>
                <a:gd name="T23" fmla="*/ 160 h 215"/>
                <a:gd name="T24" fmla="*/ 24 w 548"/>
                <a:gd name="T25" fmla="*/ 160 h 215"/>
                <a:gd name="T26" fmla="*/ 24 w 548"/>
                <a:gd name="T27" fmla="*/ 148 h 215"/>
                <a:gd name="T28" fmla="*/ 18 w 548"/>
                <a:gd name="T29" fmla="*/ 154 h 215"/>
                <a:gd name="T30" fmla="*/ 18 w 548"/>
                <a:gd name="T31" fmla="*/ 166 h 215"/>
                <a:gd name="T32" fmla="*/ 6 w 548"/>
                <a:gd name="T33" fmla="*/ 178 h 215"/>
                <a:gd name="T34" fmla="*/ 6 w 548"/>
                <a:gd name="T35" fmla="*/ 178 h 215"/>
                <a:gd name="T36" fmla="*/ 12 w 548"/>
                <a:gd name="T37" fmla="*/ 209 h 215"/>
                <a:gd name="T38" fmla="*/ 31 w 548"/>
                <a:gd name="T39" fmla="*/ 215 h 215"/>
                <a:gd name="T40" fmla="*/ 67 w 548"/>
                <a:gd name="T41" fmla="*/ 215 h 215"/>
                <a:gd name="T42" fmla="*/ 154 w 548"/>
                <a:gd name="T43" fmla="*/ 191 h 215"/>
                <a:gd name="T44" fmla="*/ 197 w 548"/>
                <a:gd name="T45" fmla="*/ 172 h 215"/>
                <a:gd name="T46" fmla="*/ 437 w 548"/>
                <a:gd name="T47" fmla="*/ 43 h 215"/>
                <a:gd name="T48" fmla="*/ 493 w 548"/>
                <a:gd name="T49" fmla="*/ 18 h 215"/>
                <a:gd name="T50" fmla="*/ 542 w 548"/>
                <a:gd name="T51" fmla="*/ 0 h 215"/>
                <a:gd name="T52" fmla="*/ 536 w 548"/>
                <a:gd name="T53" fmla="*/ 0 h 215"/>
                <a:gd name="T54" fmla="*/ 481 w 548"/>
                <a:gd name="T55" fmla="*/ 6 h 215"/>
                <a:gd name="T56" fmla="*/ 326 w 548"/>
                <a:gd name="T57" fmla="*/ 49 h 215"/>
                <a:gd name="T58" fmla="*/ 252 w 548"/>
                <a:gd name="T59" fmla="*/ 74 h 215"/>
                <a:gd name="T60" fmla="*/ 209 w 548"/>
                <a:gd name="T61" fmla="*/ 80 h 215"/>
                <a:gd name="T62" fmla="*/ 166 w 548"/>
                <a:gd name="T63" fmla="*/ 86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548" h="215">
                  <a:moveTo>
                    <a:pt x="166" y="86"/>
                  </a:moveTo>
                  <a:lnTo>
                    <a:pt x="160" y="111"/>
                  </a:lnTo>
                  <a:lnTo>
                    <a:pt x="141" y="98"/>
                  </a:lnTo>
                  <a:lnTo>
                    <a:pt x="129" y="129"/>
                  </a:lnTo>
                  <a:lnTo>
                    <a:pt x="117" y="117"/>
                  </a:lnTo>
                  <a:lnTo>
                    <a:pt x="104" y="141"/>
                  </a:lnTo>
                  <a:lnTo>
                    <a:pt x="92" y="123"/>
                  </a:lnTo>
                  <a:lnTo>
                    <a:pt x="86" y="141"/>
                  </a:lnTo>
                  <a:lnTo>
                    <a:pt x="74" y="129"/>
                  </a:lnTo>
                  <a:lnTo>
                    <a:pt x="74" y="129"/>
                  </a:lnTo>
                  <a:lnTo>
                    <a:pt x="67" y="129"/>
                  </a:lnTo>
                  <a:lnTo>
                    <a:pt x="67" y="141"/>
                  </a:lnTo>
                  <a:lnTo>
                    <a:pt x="61" y="154"/>
                  </a:lnTo>
                  <a:lnTo>
                    <a:pt x="61" y="154"/>
                  </a:lnTo>
                  <a:lnTo>
                    <a:pt x="61" y="160"/>
                  </a:lnTo>
                  <a:lnTo>
                    <a:pt x="55" y="148"/>
                  </a:lnTo>
                  <a:lnTo>
                    <a:pt x="55" y="148"/>
                  </a:lnTo>
                  <a:lnTo>
                    <a:pt x="49" y="135"/>
                  </a:lnTo>
                  <a:lnTo>
                    <a:pt x="49" y="135"/>
                  </a:lnTo>
                  <a:lnTo>
                    <a:pt x="43" y="141"/>
                  </a:lnTo>
                  <a:lnTo>
                    <a:pt x="37" y="154"/>
                  </a:lnTo>
                  <a:lnTo>
                    <a:pt x="37" y="154"/>
                  </a:lnTo>
                  <a:lnTo>
                    <a:pt x="37" y="160"/>
                  </a:lnTo>
                  <a:lnTo>
                    <a:pt x="37" y="160"/>
                  </a:lnTo>
                  <a:lnTo>
                    <a:pt x="37" y="160"/>
                  </a:lnTo>
                  <a:lnTo>
                    <a:pt x="24" y="160"/>
                  </a:lnTo>
                  <a:lnTo>
                    <a:pt x="24" y="160"/>
                  </a:lnTo>
                  <a:lnTo>
                    <a:pt x="24" y="148"/>
                  </a:lnTo>
                  <a:lnTo>
                    <a:pt x="24" y="148"/>
                  </a:lnTo>
                  <a:lnTo>
                    <a:pt x="18" y="154"/>
                  </a:lnTo>
                  <a:lnTo>
                    <a:pt x="18" y="166"/>
                  </a:lnTo>
                  <a:lnTo>
                    <a:pt x="18" y="166"/>
                  </a:lnTo>
                  <a:lnTo>
                    <a:pt x="18" y="178"/>
                  </a:lnTo>
                  <a:lnTo>
                    <a:pt x="6" y="178"/>
                  </a:lnTo>
                  <a:lnTo>
                    <a:pt x="6" y="178"/>
                  </a:lnTo>
                  <a:lnTo>
                    <a:pt x="6" y="178"/>
                  </a:lnTo>
                  <a:lnTo>
                    <a:pt x="0" y="197"/>
                  </a:lnTo>
                  <a:lnTo>
                    <a:pt x="12" y="209"/>
                  </a:lnTo>
                  <a:lnTo>
                    <a:pt x="18" y="215"/>
                  </a:lnTo>
                  <a:lnTo>
                    <a:pt x="31" y="215"/>
                  </a:lnTo>
                  <a:lnTo>
                    <a:pt x="31" y="215"/>
                  </a:lnTo>
                  <a:lnTo>
                    <a:pt x="67" y="215"/>
                  </a:lnTo>
                  <a:lnTo>
                    <a:pt x="111" y="209"/>
                  </a:lnTo>
                  <a:lnTo>
                    <a:pt x="154" y="191"/>
                  </a:lnTo>
                  <a:lnTo>
                    <a:pt x="197" y="172"/>
                  </a:lnTo>
                  <a:lnTo>
                    <a:pt x="197" y="172"/>
                  </a:lnTo>
                  <a:lnTo>
                    <a:pt x="320" y="98"/>
                  </a:lnTo>
                  <a:lnTo>
                    <a:pt x="437" y="43"/>
                  </a:lnTo>
                  <a:lnTo>
                    <a:pt x="437" y="43"/>
                  </a:lnTo>
                  <a:lnTo>
                    <a:pt x="493" y="18"/>
                  </a:lnTo>
                  <a:lnTo>
                    <a:pt x="542" y="0"/>
                  </a:lnTo>
                  <a:lnTo>
                    <a:pt x="542" y="0"/>
                  </a:lnTo>
                  <a:lnTo>
                    <a:pt x="548" y="0"/>
                  </a:lnTo>
                  <a:lnTo>
                    <a:pt x="536" y="0"/>
                  </a:lnTo>
                  <a:lnTo>
                    <a:pt x="481" y="6"/>
                  </a:lnTo>
                  <a:lnTo>
                    <a:pt x="481" y="6"/>
                  </a:lnTo>
                  <a:lnTo>
                    <a:pt x="400" y="24"/>
                  </a:lnTo>
                  <a:lnTo>
                    <a:pt x="326" y="49"/>
                  </a:lnTo>
                  <a:lnTo>
                    <a:pt x="326" y="49"/>
                  </a:lnTo>
                  <a:lnTo>
                    <a:pt x="252" y="74"/>
                  </a:lnTo>
                  <a:lnTo>
                    <a:pt x="209" y="80"/>
                  </a:lnTo>
                  <a:lnTo>
                    <a:pt x="209" y="80"/>
                  </a:lnTo>
                  <a:lnTo>
                    <a:pt x="166" y="86"/>
                  </a:lnTo>
                  <a:lnTo>
                    <a:pt x="166" y="86"/>
                  </a:lnTo>
                  <a:close/>
                </a:path>
              </a:pathLst>
            </a:custGeom>
            <a:solidFill>
              <a:srgbClr val="D0BD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27"/>
            <p:cNvSpPr>
              <a:spLocks/>
            </p:cNvSpPr>
            <p:nvPr/>
          </p:nvSpPr>
          <p:spPr bwMode="auto">
            <a:xfrm>
              <a:off x="2955926" y="3924301"/>
              <a:ext cx="312738" cy="176213"/>
            </a:xfrm>
            <a:custGeom>
              <a:avLst/>
              <a:gdLst>
                <a:gd name="T0" fmla="*/ 129 w 197"/>
                <a:gd name="T1" fmla="*/ 12 h 111"/>
                <a:gd name="T2" fmla="*/ 129 w 197"/>
                <a:gd name="T3" fmla="*/ 12 h 111"/>
                <a:gd name="T4" fmla="*/ 129 w 197"/>
                <a:gd name="T5" fmla="*/ 18 h 111"/>
                <a:gd name="T6" fmla="*/ 117 w 197"/>
                <a:gd name="T7" fmla="*/ 55 h 111"/>
                <a:gd name="T8" fmla="*/ 117 w 197"/>
                <a:gd name="T9" fmla="*/ 55 h 111"/>
                <a:gd name="T10" fmla="*/ 111 w 197"/>
                <a:gd name="T11" fmla="*/ 37 h 111"/>
                <a:gd name="T12" fmla="*/ 105 w 197"/>
                <a:gd name="T13" fmla="*/ 43 h 111"/>
                <a:gd name="T14" fmla="*/ 86 w 197"/>
                <a:gd name="T15" fmla="*/ 68 h 111"/>
                <a:gd name="T16" fmla="*/ 86 w 197"/>
                <a:gd name="T17" fmla="*/ 68 h 111"/>
                <a:gd name="T18" fmla="*/ 80 w 197"/>
                <a:gd name="T19" fmla="*/ 43 h 111"/>
                <a:gd name="T20" fmla="*/ 74 w 197"/>
                <a:gd name="T21" fmla="*/ 55 h 111"/>
                <a:gd name="T22" fmla="*/ 68 w 197"/>
                <a:gd name="T23" fmla="*/ 74 h 111"/>
                <a:gd name="T24" fmla="*/ 68 w 197"/>
                <a:gd name="T25" fmla="*/ 74 h 111"/>
                <a:gd name="T26" fmla="*/ 62 w 197"/>
                <a:gd name="T27" fmla="*/ 55 h 111"/>
                <a:gd name="T28" fmla="*/ 55 w 197"/>
                <a:gd name="T29" fmla="*/ 55 h 111"/>
                <a:gd name="T30" fmla="*/ 55 w 197"/>
                <a:gd name="T31" fmla="*/ 74 h 111"/>
                <a:gd name="T32" fmla="*/ 49 w 197"/>
                <a:gd name="T33" fmla="*/ 74 h 111"/>
                <a:gd name="T34" fmla="*/ 37 w 197"/>
                <a:gd name="T35" fmla="*/ 62 h 111"/>
                <a:gd name="T36" fmla="*/ 31 w 197"/>
                <a:gd name="T37" fmla="*/ 62 h 111"/>
                <a:gd name="T38" fmla="*/ 31 w 197"/>
                <a:gd name="T39" fmla="*/ 74 h 111"/>
                <a:gd name="T40" fmla="*/ 31 w 197"/>
                <a:gd name="T41" fmla="*/ 80 h 111"/>
                <a:gd name="T42" fmla="*/ 25 w 197"/>
                <a:gd name="T43" fmla="*/ 80 h 111"/>
                <a:gd name="T44" fmla="*/ 25 w 197"/>
                <a:gd name="T45" fmla="*/ 80 h 111"/>
                <a:gd name="T46" fmla="*/ 19 w 197"/>
                <a:gd name="T47" fmla="*/ 80 h 111"/>
                <a:gd name="T48" fmla="*/ 12 w 197"/>
                <a:gd name="T49" fmla="*/ 68 h 111"/>
                <a:gd name="T50" fmla="*/ 6 w 197"/>
                <a:gd name="T51" fmla="*/ 74 h 111"/>
                <a:gd name="T52" fmla="*/ 12 w 197"/>
                <a:gd name="T53" fmla="*/ 105 h 111"/>
                <a:gd name="T54" fmla="*/ 6 w 197"/>
                <a:gd name="T55" fmla="*/ 105 h 111"/>
                <a:gd name="T56" fmla="*/ 0 w 197"/>
                <a:gd name="T57" fmla="*/ 92 h 111"/>
                <a:gd name="T58" fmla="*/ 0 w 197"/>
                <a:gd name="T59" fmla="*/ 99 h 111"/>
                <a:gd name="T60" fmla="*/ 0 w 197"/>
                <a:gd name="T61" fmla="*/ 111 h 111"/>
                <a:gd name="T62" fmla="*/ 6 w 197"/>
                <a:gd name="T63" fmla="*/ 111 h 111"/>
                <a:gd name="T64" fmla="*/ 19 w 197"/>
                <a:gd name="T65" fmla="*/ 99 h 111"/>
                <a:gd name="T66" fmla="*/ 55 w 197"/>
                <a:gd name="T67" fmla="*/ 86 h 111"/>
                <a:gd name="T68" fmla="*/ 166 w 197"/>
                <a:gd name="T69" fmla="*/ 31 h 111"/>
                <a:gd name="T70" fmla="*/ 197 w 197"/>
                <a:gd name="T71" fmla="*/ 6 h 111"/>
                <a:gd name="T72" fmla="*/ 160 w 197"/>
                <a:gd name="T73" fmla="*/ 0 h 111"/>
                <a:gd name="T74" fmla="*/ 154 w 197"/>
                <a:gd name="T75" fmla="*/ 6 h 111"/>
                <a:gd name="T76" fmla="*/ 136 w 197"/>
                <a:gd name="T77" fmla="*/ 43 h 111"/>
                <a:gd name="T78" fmla="*/ 136 w 197"/>
                <a:gd name="T79" fmla="*/ 43 h 111"/>
                <a:gd name="T80" fmla="*/ 136 w 197"/>
                <a:gd name="T81" fmla="*/ 12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97" h="111">
                  <a:moveTo>
                    <a:pt x="136" y="12"/>
                  </a:moveTo>
                  <a:lnTo>
                    <a:pt x="129" y="12"/>
                  </a:lnTo>
                  <a:lnTo>
                    <a:pt x="129" y="12"/>
                  </a:lnTo>
                  <a:lnTo>
                    <a:pt x="129" y="12"/>
                  </a:lnTo>
                  <a:lnTo>
                    <a:pt x="129" y="18"/>
                  </a:lnTo>
                  <a:lnTo>
                    <a:pt x="129" y="18"/>
                  </a:lnTo>
                  <a:lnTo>
                    <a:pt x="123" y="43"/>
                  </a:lnTo>
                  <a:lnTo>
                    <a:pt x="117" y="55"/>
                  </a:lnTo>
                  <a:lnTo>
                    <a:pt x="117" y="55"/>
                  </a:lnTo>
                  <a:lnTo>
                    <a:pt x="117" y="55"/>
                  </a:lnTo>
                  <a:lnTo>
                    <a:pt x="111" y="43"/>
                  </a:lnTo>
                  <a:lnTo>
                    <a:pt x="111" y="37"/>
                  </a:lnTo>
                  <a:lnTo>
                    <a:pt x="105" y="43"/>
                  </a:lnTo>
                  <a:lnTo>
                    <a:pt x="105" y="43"/>
                  </a:lnTo>
                  <a:lnTo>
                    <a:pt x="92" y="62"/>
                  </a:lnTo>
                  <a:lnTo>
                    <a:pt x="86" y="68"/>
                  </a:lnTo>
                  <a:lnTo>
                    <a:pt x="86" y="68"/>
                  </a:lnTo>
                  <a:lnTo>
                    <a:pt x="86" y="68"/>
                  </a:lnTo>
                  <a:lnTo>
                    <a:pt x="80" y="49"/>
                  </a:lnTo>
                  <a:lnTo>
                    <a:pt x="80" y="43"/>
                  </a:lnTo>
                  <a:lnTo>
                    <a:pt x="74" y="55"/>
                  </a:lnTo>
                  <a:lnTo>
                    <a:pt x="74" y="55"/>
                  </a:lnTo>
                  <a:lnTo>
                    <a:pt x="74" y="55"/>
                  </a:lnTo>
                  <a:lnTo>
                    <a:pt x="68" y="74"/>
                  </a:lnTo>
                  <a:lnTo>
                    <a:pt x="68" y="74"/>
                  </a:lnTo>
                  <a:lnTo>
                    <a:pt x="68" y="74"/>
                  </a:lnTo>
                  <a:lnTo>
                    <a:pt x="68" y="74"/>
                  </a:lnTo>
                  <a:lnTo>
                    <a:pt x="62" y="55"/>
                  </a:lnTo>
                  <a:lnTo>
                    <a:pt x="55" y="49"/>
                  </a:lnTo>
                  <a:lnTo>
                    <a:pt x="55" y="55"/>
                  </a:lnTo>
                  <a:lnTo>
                    <a:pt x="55" y="55"/>
                  </a:lnTo>
                  <a:lnTo>
                    <a:pt x="55" y="74"/>
                  </a:lnTo>
                  <a:lnTo>
                    <a:pt x="55" y="80"/>
                  </a:lnTo>
                  <a:lnTo>
                    <a:pt x="49" y="74"/>
                  </a:lnTo>
                  <a:lnTo>
                    <a:pt x="49" y="74"/>
                  </a:lnTo>
                  <a:lnTo>
                    <a:pt x="37" y="62"/>
                  </a:lnTo>
                  <a:lnTo>
                    <a:pt x="37" y="62"/>
                  </a:lnTo>
                  <a:lnTo>
                    <a:pt x="31" y="62"/>
                  </a:lnTo>
                  <a:lnTo>
                    <a:pt x="31" y="62"/>
                  </a:lnTo>
                  <a:lnTo>
                    <a:pt x="31" y="74"/>
                  </a:lnTo>
                  <a:lnTo>
                    <a:pt x="31" y="80"/>
                  </a:lnTo>
                  <a:lnTo>
                    <a:pt x="31" y="80"/>
                  </a:lnTo>
                  <a:lnTo>
                    <a:pt x="31" y="80"/>
                  </a:lnTo>
                  <a:lnTo>
                    <a:pt x="25" y="80"/>
                  </a:lnTo>
                  <a:lnTo>
                    <a:pt x="25" y="80"/>
                  </a:lnTo>
                  <a:lnTo>
                    <a:pt x="25" y="80"/>
                  </a:lnTo>
                  <a:lnTo>
                    <a:pt x="19" y="80"/>
                  </a:lnTo>
                  <a:lnTo>
                    <a:pt x="19" y="80"/>
                  </a:lnTo>
                  <a:lnTo>
                    <a:pt x="12" y="68"/>
                  </a:lnTo>
                  <a:lnTo>
                    <a:pt x="12" y="68"/>
                  </a:lnTo>
                  <a:lnTo>
                    <a:pt x="6" y="74"/>
                  </a:lnTo>
                  <a:lnTo>
                    <a:pt x="6" y="74"/>
                  </a:lnTo>
                  <a:lnTo>
                    <a:pt x="12" y="92"/>
                  </a:lnTo>
                  <a:lnTo>
                    <a:pt x="12" y="105"/>
                  </a:lnTo>
                  <a:lnTo>
                    <a:pt x="6" y="105"/>
                  </a:lnTo>
                  <a:lnTo>
                    <a:pt x="6" y="105"/>
                  </a:lnTo>
                  <a:lnTo>
                    <a:pt x="0" y="92"/>
                  </a:lnTo>
                  <a:lnTo>
                    <a:pt x="0" y="92"/>
                  </a:lnTo>
                  <a:lnTo>
                    <a:pt x="0" y="99"/>
                  </a:lnTo>
                  <a:lnTo>
                    <a:pt x="0" y="99"/>
                  </a:lnTo>
                  <a:lnTo>
                    <a:pt x="0" y="111"/>
                  </a:lnTo>
                  <a:lnTo>
                    <a:pt x="0" y="111"/>
                  </a:lnTo>
                  <a:lnTo>
                    <a:pt x="6" y="111"/>
                  </a:lnTo>
                  <a:lnTo>
                    <a:pt x="6" y="111"/>
                  </a:lnTo>
                  <a:lnTo>
                    <a:pt x="12" y="105"/>
                  </a:lnTo>
                  <a:lnTo>
                    <a:pt x="19" y="99"/>
                  </a:lnTo>
                  <a:lnTo>
                    <a:pt x="25" y="92"/>
                  </a:lnTo>
                  <a:lnTo>
                    <a:pt x="55" y="86"/>
                  </a:lnTo>
                  <a:lnTo>
                    <a:pt x="123" y="68"/>
                  </a:lnTo>
                  <a:lnTo>
                    <a:pt x="166" y="31"/>
                  </a:lnTo>
                  <a:lnTo>
                    <a:pt x="197" y="6"/>
                  </a:lnTo>
                  <a:lnTo>
                    <a:pt x="197" y="6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54" y="6"/>
                  </a:lnTo>
                  <a:lnTo>
                    <a:pt x="154" y="6"/>
                  </a:lnTo>
                  <a:lnTo>
                    <a:pt x="142" y="37"/>
                  </a:lnTo>
                  <a:lnTo>
                    <a:pt x="136" y="43"/>
                  </a:lnTo>
                  <a:lnTo>
                    <a:pt x="136" y="43"/>
                  </a:lnTo>
                  <a:lnTo>
                    <a:pt x="136" y="43"/>
                  </a:lnTo>
                  <a:lnTo>
                    <a:pt x="136" y="12"/>
                  </a:lnTo>
                  <a:lnTo>
                    <a:pt x="136" y="12"/>
                  </a:lnTo>
                  <a:close/>
                </a:path>
              </a:pathLst>
            </a:custGeom>
            <a:solidFill>
              <a:srgbClr val="92784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8"/>
            <p:cNvSpPr>
              <a:spLocks/>
            </p:cNvSpPr>
            <p:nvPr/>
          </p:nvSpPr>
          <p:spPr bwMode="auto">
            <a:xfrm>
              <a:off x="2965451" y="3797301"/>
              <a:ext cx="723900" cy="312738"/>
            </a:xfrm>
            <a:custGeom>
              <a:avLst/>
              <a:gdLst>
                <a:gd name="T0" fmla="*/ 456 w 456"/>
                <a:gd name="T1" fmla="*/ 0 h 197"/>
                <a:gd name="T2" fmla="*/ 308 w 456"/>
                <a:gd name="T3" fmla="*/ 43 h 197"/>
                <a:gd name="T4" fmla="*/ 241 w 456"/>
                <a:gd name="T5" fmla="*/ 68 h 197"/>
                <a:gd name="T6" fmla="*/ 191 w 456"/>
                <a:gd name="T7" fmla="*/ 74 h 197"/>
                <a:gd name="T8" fmla="*/ 99 w 456"/>
                <a:gd name="T9" fmla="*/ 135 h 197"/>
                <a:gd name="T10" fmla="*/ 74 w 456"/>
                <a:gd name="T11" fmla="*/ 142 h 197"/>
                <a:gd name="T12" fmla="*/ 6 w 456"/>
                <a:gd name="T13" fmla="*/ 172 h 197"/>
                <a:gd name="T14" fmla="*/ 0 w 456"/>
                <a:gd name="T15" fmla="*/ 179 h 197"/>
                <a:gd name="T16" fmla="*/ 6 w 456"/>
                <a:gd name="T17" fmla="*/ 197 h 197"/>
                <a:gd name="T18" fmla="*/ 6 w 456"/>
                <a:gd name="T19" fmla="*/ 191 h 197"/>
                <a:gd name="T20" fmla="*/ 25 w 456"/>
                <a:gd name="T21" fmla="*/ 172 h 197"/>
                <a:gd name="T22" fmla="*/ 31 w 456"/>
                <a:gd name="T23" fmla="*/ 191 h 197"/>
                <a:gd name="T24" fmla="*/ 37 w 456"/>
                <a:gd name="T25" fmla="*/ 197 h 197"/>
                <a:gd name="T26" fmla="*/ 43 w 456"/>
                <a:gd name="T27" fmla="*/ 191 h 197"/>
                <a:gd name="T28" fmla="*/ 56 w 456"/>
                <a:gd name="T29" fmla="*/ 172 h 197"/>
                <a:gd name="T30" fmla="*/ 74 w 456"/>
                <a:gd name="T31" fmla="*/ 166 h 197"/>
                <a:gd name="T32" fmla="*/ 80 w 456"/>
                <a:gd name="T33" fmla="*/ 172 h 197"/>
                <a:gd name="T34" fmla="*/ 86 w 456"/>
                <a:gd name="T35" fmla="*/ 185 h 197"/>
                <a:gd name="T36" fmla="*/ 93 w 456"/>
                <a:gd name="T37" fmla="*/ 191 h 197"/>
                <a:gd name="T38" fmla="*/ 105 w 456"/>
                <a:gd name="T39" fmla="*/ 160 h 197"/>
                <a:gd name="T40" fmla="*/ 111 w 456"/>
                <a:gd name="T41" fmla="*/ 160 h 197"/>
                <a:gd name="T42" fmla="*/ 117 w 456"/>
                <a:gd name="T43" fmla="*/ 166 h 197"/>
                <a:gd name="T44" fmla="*/ 136 w 456"/>
                <a:gd name="T45" fmla="*/ 148 h 197"/>
                <a:gd name="T46" fmla="*/ 136 w 456"/>
                <a:gd name="T47" fmla="*/ 148 h 197"/>
                <a:gd name="T48" fmla="*/ 142 w 456"/>
                <a:gd name="T49" fmla="*/ 154 h 197"/>
                <a:gd name="T50" fmla="*/ 148 w 456"/>
                <a:gd name="T51" fmla="*/ 160 h 197"/>
                <a:gd name="T52" fmla="*/ 167 w 456"/>
                <a:gd name="T53" fmla="*/ 148 h 197"/>
                <a:gd name="T54" fmla="*/ 173 w 456"/>
                <a:gd name="T55" fmla="*/ 129 h 197"/>
                <a:gd name="T56" fmla="*/ 173 w 456"/>
                <a:gd name="T57" fmla="*/ 142 h 197"/>
                <a:gd name="T58" fmla="*/ 179 w 456"/>
                <a:gd name="T59" fmla="*/ 154 h 197"/>
                <a:gd name="T60" fmla="*/ 191 w 456"/>
                <a:gd name="T61" fmla="*/ 123 h 197"/>
                <a:gd name="T62" fmla="*/ 197 w 456"/>
                <a:gd name="T63" fmla="*/ 111 h 197"/>
                <a:gd name="T64" fmla="*/ 197 w 456"/>
                <a:gd name="T65" fmla="*/ 129 h 197"/>
                <a:gd name="T66" fmla="*/ 204 w 456"/>
                <a:gd name="T67" fmla="*/ 142 h 197"/>
                <a:gd name="T68" fmla="*/ 216 w 456"/>
                <a:gd name="T69" fmla="*/ 129 h 197"/>
                <a:gd name="T70" fmla="*/ 222 w 456"/>
                <a:gd name="T71" fmla="*/ 105 h 197"/>
                <a:gd name="T72" fmla="*/ 228 w 456"/>
                <a:gd name="T73" fmla="*/ 98 h 197"/>
                <a:gd name="T74" fmla="*/ 228 w 456"/>
                <a:gd name="T75" fmla="*/ 98 h 197"/>
                <a:gd name="T76" fmla="*/ 234 w 456"/>
                <a:gd name="T77" fmla="*/ 111 h 197"/>
                <a:gd name="T78" fmla="*/ 241 w 456"/>
                <a:gd name="T79" fmla="*/ 123 h 197"/>
                <a:gd name="T80" fmla="*/ 253 w 456"/>
                <a:gd name="T81" fmla="*/ 98 h 197"/>
                <a:gd name="T82" fmla="*/ 253 w 456"/>
                <a:gd name="T83" fmla="*/ 86 h 197"/>
                <a:gd name="T84" fmla="*/ 259 w 456"/>
                <a:gd name="T85" fmla="*/ 86 h 197"/>
                <a:gd name="T86" fmla="*/ 265 w 456"/>
                <a:gd name="T87" fmla="*/ 98 h 197"/>
                <a:gd name="T88" fmla="*/ 271 w 456"/>
                <a:gd name="T89" fmla="*/ 80 h 197"/>
                <a:gd name="T90" fmla="*/ 290 w 456"/>
                <a:gd name="T91" fmla="*/ 86 h 197"/>
                <a:gd name="T92" fmla="*/ 296 w 456"/>
                <a:gd name="T93" fmla="*/ 86 h 197"/>
                <a:gd name="T94" fmla="*/ 302 w 456"/>
                <a:gd name="T95" fmla="*/ 74 h 197"/>
                <a:gd name="T96" fmla="*/ 315 w 456"/>
                <a:gd name="T97" fmla="*/ 74 h 197"/>
                <a:gd name="T98" fmla="*/ 327 w 456"/>
                <a:gd name="T99" fmla="*/ 61 h 197"/>
                <a:gd name="T100" fmla="*/ 333 w 456"/>
                <a:gd name="T101" fmla="*/ 49 h 197"/>
                <a:gd name="T102" fmla="*/ 345 w 456"/>
                <a:gd name="T103" fmla="*/ 61 h 197"/>
                <a:gd name="T104" fmla="*/ 364 w 456"/>
                <a:gd name="T105" fmla="*/ 55 h 197"/>
                <a:gd name="T106" fmla="*/ 370 w 456"/>
                <a:gd name="T107" fmla="*/ 49 h 197"/>
                <a:gd name="T108" fmla="*/ 370 w 456"/>
                <a:gd name="T109" fmla="*/ 31 h 197"/>
                <a:gd name="T110" fmla="*/ 382 w 456"/>
                <a:gd name="T111" fmla="*/ 37 h 197"/>
                <a:gd name="T112" fmla="*/ 389 w 456"/>
                <a:gd name="T113" fmla="*/ 49 h 197"/>
                <a:gd name="T114" fmla="*/ 413 w 456"/>
                <a:gd name="T115" fmla="*/ 24 h 197"/>
                <a:gd name="T116" fmla="*/ 438 w 456"/>
                <a:gd name="T117" fmla="*/ 18 h 197"/>
                <a:gd name="T118" fmla="*/ 456 w 456"/>
                <a:gd name="T119" fmla="*/ 0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56" h="197">
                  <a:moveTo>
                    <a:pt x="456" y="0"/>
                  </a:moveTo>
                  <a:lnTo>
                    <a:pt x="456" y="0"/>
                  </a:lnTo>
                  <a:lnTo>
                    <a:pt x="382" y="18"/>
                  </a:lnTo>
                  <a:lnTo>
                    <a:pt x="308" y="43"/>
                  </a:lnTo>
                  <a:lnTo>
                    <a:pt x="308" y="43"/>
                  </a:lnTo>
                  <a:lnTo>
                    <a:pt x="241" y="68"/>
                  </a:lnTo>
                  <a:lnTo>
                    <a:pt x="191" y="74"/>
                  </a:lnTo>
                  <a:lnTo>
                    <a:pt x="191" y="74"/>
                  </a:lnTo>
                  <a:lnTo>
                    <a:pt x="123" y="123"/>
                  </a:lnTo>
                  <a:lnTo>
                    <a:pt x="99" y="135"/>
                  </a:lnTo>
                  <a:lnTo>
                    <a:pt x="74" y="142"/>
                  </a:lnTo>
                  <a:lnTo>
                    <a:pt x="74" y="142"/>
                  </a:lnTo>
                  <a:lnTo>
                    <a:pt x="19" y="160"/>
                  </a:lnTo>
                  <a:lnTo>
                    <a:pt x="6" y="172"/>
                  </a:lnTo>
                  <a:lnTo>
                    <a:pt x="0" y="179"/>
                  </a:lnTo>
                  <a:lnTo>
                    <a:pt x="0" y="179"/>
                  </a:lnTo>
                  <a:lnTo>
                    <a:pt x="0" y="197"/>
                  </a:lnTo>
                  <a:lnTo>
                    <a:pt x="6" y="197"/>
                  </a:lnTo>
                  <a:lnTo>
                    <a:pt x="6" y="191"/>
                  </a:lnTo>
                  <a:lnTo>
                    <a:pt x="6" y="191"/>
                  </a:lnTo>
                  <a:lnTo>
                    <a:pt x="19" y="179"/>
                  </a:lnTo>
                  <a:lnTo>
                    <a:pt x="25" y="172"/>
                  </a:lnTo>
                  <a:lnTo>
                    <a:pt x="25" y="172"/>
                  </a:lnTo>
                  <a:lnTo>
                    <a:pt x="31" y="191"/>
                  </a:lnTo>
                  <a:lnTo>
                    <a:pt x="31" y="191"/>
                  </a:lnTo>
                  <a:lnTo>
                    <a:pt x="37" y="197"/>
                  </a:lnTo>
                  <a:lnTo>
                    <a:pt x="37" y="197"/>
                  </a:lnTo>
                  <a:lnTo>
                    <a:pt x="43" y="191"/>
                  </a:lnTo>
                  <a:lnTo>
                    <a:pt x="43" y="191"/>
                  </a:lnTo>
                  <a:lnTo>
                    <a:pt x="56" y="172"/>
                  </a:lnTo>
                  <a:lnTo>
                    <a:pt x="62" y="191"/>
                  </a:lnTo>
                  <a:lnTo>
                    <a:pt x="74" y="166"/>
                  </a:lnTo>
                  <a:lnTo>
                    <a:pt x="74" y="166"/>
                  </a:lnTo>
                  <a:lnTo>
                    <a:pt x="80" y="172"/>
                  </a:lnTo>
                  <a:lnTo>
                    <a:pt x="86" y="185"/>
                  </a:lnTo>
                  <a:lnTo>
                    <a:pt x="86" y="185"/>
                  </a:lnTo>
                  <a:lnTo>
                    <a:pt x="86" y="185"/>
                  </a:lnTo>
                  <a:lnTo>
                    <a:pt x="93" y="191"/>
                  </a:lnTo>
                  <a:lnTo>
                    <a:pt x="99" y="185"/>
                  </a:lnTo>
                  <a:lnTo>
                    <a:pt x="105" y="160"/>
                  </a:lnTo>
                  <a:lnTo>
                    <a:pt x="105" y="160"/>
                  </a:lnTo>
                  <a:lnTo>
                    <a:pt x="111" y="160"/>
                  </a:lnTo>
                  <a:lnTo>
                    <a:pt x="117" y="166"/>
                  </a:lnTo>
                  <a:lnTo>
                    <a:pt x="117" y="166"/>
                  </a:lnTo>
                  <a:lnTo>
                    <a:pt x="123" y="179"/>
                  </a:lnTo>
                  <a:lnTo>
                    <a:pt x="136" y="148"/>
                  </a:lnTo>
                  <a:lnTo>
                    <a:pt x="136" y="148"/>
                  </a:lnTo>
                  <a:lnTo>
                    <a:pt x="136" y="148"/>
                  </a:lnTo>
                  <a:lnTo>
                    <a:pt x="142" y="154"/>
                  </a:lnTo>
                  <a:lnTo>
                    <a:pt x="142" y="154"/>
                  </a:lnTo>
                  <a:lnTo>
                    <a:pt x="148" y="160"/>
                  </a:lnTo>
                  <a:lnTo>
                    <a:pt x="148" y="160"/>
                  </a:lnTo>
                  <a:lnTo>
                    <a:pt x="154" y="160"/>
                  </a:lnTo>
                  <a:lnTo>
                    <a:pt x="167" y="148"/>
                  </a:lnTo>
                  <a:lnTo>
                    <a:pt x="167" y="148"/>
                  </a:lnTo>
                  <a:lnTo>
                    <a:pt x="173" y="129"/>
                  </a:lnTo>
                  <a:lnTo>
                    <a:pt x="173" y="129"/>
                  </a:lnTo>
                  <a:lnTo>
                    <a:pt x="173" y="142"/>
                  </a:lnTo>
                  <a:lnTo>
                    <a:pt x="173" y="142"/>
                  </a:lnTo>
                  <a:lnTo>
                    <a:pt x="179" y="154"/>
                  </a:lnTo>
                  <a:lnTo>
                    <a:pt x="179" y="154"/>
                  </a:lnTo>
                  <a:lnTo>
                    <a:pt x="191" y="123"/>
                  </a:lnTo>
                  <a:lnTo>
                    <a:pt x="191" y="123"/>
                  </a:lnTo>
                  <a:lnTo>
                    <a:pt x="197" y="111"/>
                  </a:lnTo>
                  <a:lnTo>
                    <a:pt x="197" y="111"/>
                  </a:lnTo>
                  <a:lnTo>
                    <a:pt x="197" y="129"/>
                  </a:lnTo>
                  <a:lnTo>
                    <a:pt x="197" y="129"/>
                  </a:lnTo>
                  <a:lnTo>
                    <a:pt x="204" y="142"/>
                  </a:lnTo>
                  <a:lnTo>
                    <a:pt x="204" y="142"/>
                  </a:lnTo>
                  <a:lnTo>
                    <a:pt x="216" y="129"/>
                  </a:lnTo>
                  <a:lnTo>
                    <a:pt x="216" y="129"/>
                  </a:lnTo>
                  <a:lnTo>
                    <a:pt x="222" y="105"/>
                  </a:lnTo>
                  <a:lnTo>
                    <a:pt x="222" y="105"/>
                  </a:lnTo>
                  <a:lnTo>
                    <a:pt x="228" y="98"/>
                  </a:lnTo>
                  <a:lnTo>
                    <a:pt x="228" y="98"/>
                  </a:lnTo>
                  <a:lnTo>
                    <a:pt x="228" y="98"/>
                  </a:lnTo>
                  <a:lnTo>
                    <a:pt x="234" y="111"/>
                  </a:lnTo>
                  <a:lnTo>
                    <a:pt x="234" y="111"/>
                  </a:lnTo>
                  <a:lnTo>
                    <a:pt x="241" y="123"/>
                  </a:lnTo>
                  <a:lnTo>
                    <a:pt x="241" y="123"/>
                  </a:lnTo>
                  <a:lnTo>
                    <a:pt x="241" y="111"/>
                  </a:lnTo>
                  <a:lnTo>
                    <a:pt x="253" y="98"/>
                  </a:lnTo>
                  <a:lnTo>
                    <a:pt x="253" y="98"/>
                  </a:lnTo>
                  <a:lnTo>
                    <a:pt x="253" y="86"/>
                  </a:lnTo>
                  <a:lnTo>
                    <a:pt x="253" y="86"/>
                  </a:lnTo>
                  <a:lnTo>
                    <a:pt x="259" y="86"/>
                  </a:lnTo>
                  <a:lnTo>
                    <a:pt x="265" y="98"/>
                  </a:lnTo>
                  <a:lnTo>
                    <a:pt x="265" y="98"/>
                  </a:lnTo>
                  <a:lnTo>
                    <a:pt x="265" y="105"/>
                  </a:lnTo>
                  <a:lnTo>
                    <a:pt x="271" y="80"/>
                  </a:lnTo>
                  <a:lnTo>
                    <a:pt x="278" y="74"/>
                  </a:lnTo>
                  <a:lnTo>
                    <a:pt x="290" y="86"/>
                  </a:lnTo>
                  <a:lnTo>
                    <a:pt x="290" y="86"/>
                  </a:lnTo>
                  <a:lnTo>
                    <a:pt x="296" y="86"/>
                  </a:lnTo>
                  <a:lnTo>
                    <a:pt x="302" y="74"/>
                  </a:lnTo>
                  <a:lnTo>
                    <a:pt x="302" y="74"/>
                  </a:lnTo>
                  <a:lnTo>
                    <a:pt x="308" y="55"/>
                  </a:lnTo>
                  <a:lnTo>
                    <a:pt x="315" y="74"/>
                  </a:lnTo>
                  <a:lnTo>
                    <a:pt x="315" y="74"/>
                  </a:lnTo>
                  <a:lnTo>
                    <a:pt x="327" y="61"/>
                  </a:lnTo>
                  <a:lnTo>
                    <a:pt x="327" y="61"/>
                  </a:lnTo>
                  <a:lnTo>
                    <a:pt x="333" y="49"/>
                  </a:lnTo>
                  <a:lnTo>
                    <a:pt x="345" y="61"/>
                  </a:lnTo>
                  <a:lnTo>
                    <a:pt x="345" y="61"/>
                  </a:lnTo>
                  <a:lnTo>
                    <a:pt x="352" y="61"/>
                  </a:lnTo>
                  <a:lnTo>
                    <a:pt x="364" y="55"/>
                  </a:lnTo>
                  <a:lnTo>
                    <a:pt x="370" y="49"/>
                  </a:lnTo>
                  <a:lnTo>
                    <a:pt x="370" y="49"/>
                  </a:lnTo>
                  <a:lnTo>
                    <a:pt x="370" y="31"/>
                  </a:lnTo>
                  <a:lnTo>
                    <a:pt x="370" y="31"/>
                  </a:lnTo>
                  <a:lnTo>
                    <a:pt x="376" y="31"/>
                  </a:lnTo>
                  <a:lnTo>
                    <a:pt x="382" y="37"/>
                  </a:lnTo>
                  <a:lnTo>
                    <a:pt x="382" y="37"/>
                  </a:lnTo>
                  <a:lnTo>
                    <a:pt x="389" y="49"/>
                  </a:lnTo>
                  <a:lnTo>
                    <a:pt x="401" y="18"/>
                  </a:lnTo>
                  <a:lnTo>
                    <a:pt x="413" y="24"/>
                  </a:lnTo>
                  <a:lnTo>
                    <a:pt x="426" y="6"/>
                  </a:lnTo>
                  <a:lnTo>
                    <a:pt x="438" y="18"/>
                  </a:lnTo>
                  <a:lnTo>
                    <a:pt x="456" y="0"/>
                  </a:lnTo>
                  <a:lnTo>
                    <a:pt x="456" y="0"/>
                  </a:lnTo>
                  <a:close/>
                </a:path>
              </a:pathLst>
            </a:custGeom>
            <a:solidFill>
              <a:srgbClr val="7D040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9"/>
            <p:cNvSpPr>
              <a:spLocks/>
            </p:cNvSpPr>
            <p:nvPr/>
          </p:nvSpPr>
          <p:spPr bwMode="auto">
            <a:xfrm>
              <a:off x="3895726" y="3454401"/>
              <a:ext cx="204788" cy="157163"/>
            </a:xfrm>
            <a:custGeom>
              <a:avLst/>
              <a:gdLst>
                <a:gd name="T0" fmla="*/ 111 w 129"/>
                <a:gd name="T1" fmla="*/ 31 h 99"/>
                <a:gd name="T2" fmla="*/ 111 w 129"/>
                <a:gd name="T3" fmla="*/ 31 h 99"/>
                <a:gd name="T4" fmla="*/ 92 w 129"/>
                <a:gd name="T5" fmla="*/ 12 h 99"/>
                <a:gd name="T6" fmla="*/ 74 w 129"/>
                <a:gd name="T7" fmla="*/ 6 h 99"/>
                <a:gd name="T8" fmla="*/ 49 w 129"/>
                <a:gd name="T9" fmla="*/ 0 h 99"/>
                <a:gd name="T10" fmla="*/ 31 w 129"/>
                <a:gd name="T11" fmla="*/ 12 h 99"/>
                <a:gd name="T12" fmla="*/ 31 w 129"/>
                <a:gd name="T13" fmla="*/ 12 h 99"/>
                <a:gd name="T14" fmla="*/ 18 w 129"/>
                <a:gd name="T15" fmla="*/ 19 h 99"/>
                <a:gd name="T16" fmla="*/ 12 w 129"/>
                <a:gd name="T17" fmla="*/ 25 h 99"/>
                <a:gd name="T18" fmla="*/ 0 w 129"/>
                <a:gd name="T19" fmla="*/ 25 h 99"/>
                <a:gd name="T20" fmla="*/ 0 w 129"/>
                <a:gd name="T21" fmla="*/ 25 h 99"/>
                <a:gd name="T22" fmla="*/ 0 w 129"/>
                <a:gd name="T23" fmla="*/ 31 h 99"/>
                <a:gd name="T24" fmla="*/ 0 w 129"/>
                <a:gd name="T25" fmla="*/ 37 h 99"/>
                <a:gd name="T26" fmla="*/ 0 w 129"/>
                <a:gd name="T27" fmla="*/ 43 h 99"/>
                <a:gd name="T28" fmla="*/ 0 w 129"/>
                <a:gd name="T29" fmla="*/ 43 h 99"/>
                <a:gd name="T30" fmla="*/ 18 w 129"/>
                <a:gd name="T31" fmla="*/ 68 h 99"/>
                <a:gd name="T32" fmla="*/ 37 w 129"/>
                <a:gd name="T33" fmla="*/ 93 h 99"/>
                <a:gd name="T34" fmla="*/ 49 w 129"/>
                <a:gd name="T35" fmla="*/ 99 h 99"/>
                <a:gd name="T36" fmla="*/ 68 w 129"/>
                <a:gd name="T37" fmla="*/ 99 h 99"/>
                <a:gd name="T38" fmla="*/ 80 w 129"/>
                <a:gd name="T39" fmla="*/ 93 h 99"/>
                <a:gd name="T40" fmla="*/ 105 w 129"/>
                <a:gd name="T41" fmla="*/ 86 h 99"/>
                <a:gd name="T42" fmla="*/ 105 w 129"/>
                <a:gd name="T43" fmla="*/ 86 h 99"/>
                <a:gd name="T44" fmla="*/ 117 w 129"/>
                <a:gd name="T45" fmla="*/ 74 h 99"/>
                <a:gd name="T46" fmla="*/ 123 w 129"/>
                <a:gd name="T47" fmla="*/ 68 h 99"/>
                <a:gd name="T48" fmla="*/ 129 w 129"/>
                <a:gd name="T49" fmla="*/ 56 h 99"/>
                <a:gd name="T50" fmla="*/ 111 w 129"/>
                <a:gd name="T51" fmla="*/ 31 h 99"/>
                <a:gd name="T52" fmla="*/ 111 w 129"/>
                <a:gd name="T53" fmla="*/ 31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29" h="99">
                  <a:moveTo>
                    <a:pt x="111" y="31"/>
                  </a:moveTo>
                  <a:lnTo>
                    <a:pt x="111" y="31"/>
                  </a:lnTo>
                  <a:lnTo>
                    <a:pt x="92" y="12"/>
                  </a:lnTo>
                  <a:lnTo>
                    <a:pt x="74" y="6"/>
                  </a:lnTo>
                  <a:lnTo>
                    <a:pt x="49" y="0"/>
                  </a:lnTo>
                  <a:lnTo>
                    <a:pt x="31" y="12"/>
                  </a:lnTo>
                  <a:lnTo>
                    <a:pt x="31" y="12"/>
                  </a:lnTo>
                  <a:lnTo>
                    <a:pt x="18" y="19"/>
                  </a:lnTo>
                  <a:lnTo>
                    <a:pt x="12" y="25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31"/>
                  </a:lnTo>
                  <a:lnTo>
                    <a:pt x="0" y="37"/>
                  </a:lnTo>
                  <a:lnTo>
                    <a:pt x="0" y="43"/>
                  </a:lnTo>
                  <a:lnTo>
                    <a:pt x="0" y="43"/>
                  </a:lnTo>
                  <a:lnTo>
                    <a:pt x="18" y="68"/>
                  </a:lnTo>
                  <a:lnTo>
                    <a:pt x="37" y="93"/>
                  </a:lnTo>
                  <a:lnTo>
                    <a:pt x="49" y="99"/>
                  </a:lnTo>
                  <a:lnTo>
                    <a:pt x="68" y="99"/>
                  </a:lnTo>
                  <a:lnTo>
                    <a:pt x="80" y="93"/>
                  </a:lnTo>
                  <a:lnTo>
                    <a:pt x="105" y="86"/>
                  </a:lnTo>
                  <a:lnTo>
                    <a:pt x="105" y="86"/>
                  </a:lnTo>
                  <a:lnTo>
                    <a:pt x="117" y="74"/>
                  </a:lnTo>
                  <a:lnTo>
                    <a:pt x="123" y="68"/>
                  </a:lnTo>
                  <a:lnTo>
                    <a:pt x="129" y="56"/>
                  </a:lnTo>
                  <a:lnTo>
                    <a:pt x="111" y="31"/>
                  </a:lnTo>
                  <a:lnTo>
                    <a:pt x="111" y="31"/>
                  </a:lnTo>
                  <a:close/>
                </a:path>
              </a:pathLst>
            </a:custGeom>
            <a:solidFill>
              <a:srgbClr val="2938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30"/>
            <p:cNvSpPr>
              <a:spLocks/>
            </p:cNvSpPr>
            <p:nvPr/>
          </p:nvSpPr>
          <p:spPr bwMode="auto">
            <a:xfrm>
              <a:off x="3886201" y="3494088"/>
              <a:ext cx="185738" cy="68263"/>
            </a:xfrm>
            <a:custGeom>
              <a:avLst/>
              <a:gdLst>
                <a:gd name="T0" fmla="*/ 37 w 117"/>
                <a:gd name="T1" fmla="*/ 0 h 43"/>
                <a:gd name="T2" fmla="*/ 37 w 117"/>
                <a:gd name="T3" fmla="*/ 0 h 43"/>
                <a:gd name="T4" fmla="*/ 18 w 117"/>
                <a:gd name="T5" fmla="*/ 0 h 43"/>
                <a:gd name="T6" fmla="*/ 6 w 117"/>
                <a:gd name="T7" fmla="*/ 0 h 43"/>
                <a:gd name="T8" fmla="*/ 6 w 117"/>
                <a:gd name="T9" fmla="*/ 0 h 43"/>
                <a:gd name="T10" fmla="*/ 0 w 117"/>
                <a:gd name="T11" fmla="*/ 6 h 43"/>
                <a:gd name="T12" fmla="*/ 0 w 117"/>
                <a:gd name="T13" fmla="*/ 6 h 43"/>
                <a:gd name="T14" fmla="*/ 18 w 117"/>
                <a:gd name="T15" fmla="*/ 12 h 43"/>
                <a:gd name="T16" fmla="*/ 18 w 117"/>
                <a:gd name="T17" fmla="*/ 12 h 43"/>
                <a:gd name="T18" fmla="*/ 31 w 117"/>
                <a:gd name="T19" fmla="*/ 18 h 43"/>
                <a:gd name="T20" fmla="*/ 49 w 117"/>
                <a:gd name="T21" fmla="*/ 31 h 43"/>
                <a:gd name="T22" fmla="*/ 49 w 117"/>
                <a:gd name="T23" fmla="*/ 31 h 43"/>
                <a:gd name="T24" fmla="*/ 67 w 117"/>
                <a:gd name="T25" fmla="*/ 43 h 43"/>
                <a:gd name="T26" fmla="*/ 86 w 117"/>
                <a:gd name="T27" fmla="*/ 43 h 43"/>
                <a:gd name="T28" fmla="*/ 86 w 117"/>
                <a:gd name="T29" fmla="*/ 43 h 43"/>
                <a:gd name="T30" fmla="*/ 98 w 117"/>
                <a:gd name="T31" fmla="*/ 37 h 43"/>
                <a:gd name="T32" fmla="*/ 111 w 117"/>
                <a:gd name="T33" fmla="*/ 31 h 43"/>
                <a:gd name="T34" fmla="*/ 117 w 117"/>
                <a:gd name="T35" fmla="*/ 24 h 43"/>
                <a:gd name="T36" fmla="*/ 117 w 117"/>
                <a:gd name="T37" fmla="*/ 24 h 43"/>
                <a:gd name="T38" fmla="*/ 98 w 117"/>
                <a:gd name="T39" fmla="*/ 18 h 43"/>
                <a:gd name="T40" fmla="*/ 80 w 117"/>
                <a:gd name="T41" fmla="*/ 18 h 43"/>
                <a:gd name="T42" fmla="*/ 61 w 117"/>
                <a:gd name="T43" fmla="*/ 6 h 43"/>
                <a:gd name="T44" fmla="*/ 61 w 117"/>
                <a:gd name="T45" fmla="*/ 6 h 43"/>
                <a:gd name="T46" fmla="*/ 37 w 117"/>
                <a:gd name="T47" fmla="*/ 0 h 43"/>
                <a:gd name="T48" fmla="*/ 37 w 117"/>
                <a:gd name="T49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7" h="43">
                  <a:moveTo>
                    <a:pt x="37" y="0"/>
                  </a:moveTo>
                  <a:lnTo>
                    <a:pt x="37" y="0"/>
                  </a:lnTo>
                  <a:lnTo>
                    <a:pt x="18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0" y="6"/>
                  </a:lnTo>
                  <a:lnTo>
                    <a:pt x="0" y="6"/>
                  </a:lnTo>
                  <a:lnTo>
                    <a:pt x="18" y="12"/>
                  </a:lnTo>
                  <a:lnTo>
                    <a:pt x="18" y="12"/>
                  </a:lnTo>
                  <a:lnTo>
                    <a:pt x="31" y="18"/>
                  </a:lnTo>
                  <a:lnTo>
                    <a:pt x="49" y="31"/>
                  </a:lnTo>
                  <a:lnTo>
                    <a:pt x="49" y="31"/>
                  </a:lnTo>
                  <a:lnTo>
                    <a:pt x="67" y="43"/>
                  </a:lnTo>
                  <a:lnTo>
                    <a:pt x="86" y="43"/>
                  </a:lnTo>
                  <a:lnTo>
                    <a:pt x="86" y="43"/>
                  </a:lnTo>
                  <a:lnTo>
                    <a:pt x="98" y="37"/>
                  </a:lnTo>
                  <a:lnTo>
                    <a:pt x="111" y="31"/>
                  </a:lnTo>
                  <a:lnTo>
                    <a:pt x="117" y="24"/>
                  </a:lnTo>
                  <a:lnTo>
                    <a:pt x="117" y="24"/>
                  </a:lnTo>
                  <a:lnTo>
                    <a:pt x="98" y="18"/>
                  </a:lnTo>
                  <a:lnTo>
                    <a:pt x="80" y="18"/>
                  </a:lnTo>
                  <a:lnTo>
                    <a:pt x="61" y="6"/>
                  </a:lnTo>
                  <a:lnTo>
                    <a:pt x="61" y="6"/>
                  </a:lnTo>
                  <a:lnTo>
                    <a:pt x="37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110C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31"/>
            <p:cNvSpPr>
              <a:spLocks/>
            </p:cNvSpPr>
            <p:nvPr/>
          </p:nvSpPr>
          <p:spPr bwMode="auto">
            <a:xfrm>
              <a:off x="3886201" y="3503613"/>
              <a:ext cx="165100" cy="58738"/>
            </a:xfrm>
            <a:custGeom>
              <a:avLst/>
              <a:gdLst>
                <a:gd name="T0" fmla="*/ 6 w 104"/>
                <a:gd name="T1" fmla="*/ 0 h 37"/>
                <a:gd name="T2" fmla="*/ 6 w 104"/>
                <a:gd name="T3" fmla="*/ 0 h 37"/>
                <a:gd name="T4" fmla="*/ 0 w 104"/>
                <a:gd name="T5" fmla="*/ 0 h 37"/>
                <a:gd name="T6" fmla="*/ 0 w 104"/>
                <a:gd name="T7" fmla="*/ 0 h 37"/>
                <a:gd name="T8" fmla="*/ 18 w 104"/>
                <a:gd name="T9" fmla="*/ 6 h 37"/>
                <a:gd name="T10" fmla="*/ 18 w 104"/>
                <a:gd name="T11" fmla="*/ 6 h 37"/>
                <a:gd name="T12" fmla="*/ 31 w 104"/>
                <a:gd name="T13" fmla="*/ 12 h 37"/>
                <a:gd name="T14" fmla="*/ 49 w 104"/>
                <a:gd name="T15" fmla="*/ 25 h 37"/>
                <a:gd name="T16" fmla="*/ 49 w 104"/>
                <a:gd name="T17" fmla="*/ 25 h 37"/>
                <a:gd name="T18" fmla="*/ 67 w 104"/>
                <a:gd name="T19" fmla="*/ 37 h 37"/>
                <a:gd name="T20" fmla="*/ 86 w 104"/>
                <a:gd name="T21" fmla="*/ 37 h 37"/>
                <a:gd name="T22" fmla="*/ 86 w 104"/>
                <a:gd name="T23" fmla="*/ 37 h 37"/>
                <a:gd name="T24" fmla="*/ 104 w 104"/>
                <a:gd name="T25" fmla="*/ 31 h 37"/>
                <a:gd name="T26" fmla="*/ 104 w 104"/>
                <a:gd name="T27" fmla="*/ 31 h 37"/>
                <a:gd name="T28" fmla="*/ 86 w 104"/>
                <a:gd name="T29" fmla="*/ 31 h 37"/>
                <a:gd name="T30" fmla="*/ 86 w 104"/>
                <a:gd name="T31" fmla="*/ 31 h 37"/>
                <a:gd name="T32" fmla="*/ 67 w 104"/>
                <a:gd name="T33" fmla="*/ 31 h 37"/>
                <a:gd name="T34" fmla="*/ 49 w 104"/>
                <a:gd name="T35" fmla="*/ 18 h 37"/>
                <a:gd name="T36" fmla="*/ 49 w 104"/>
                <a:gd name="T37" fmla="*/ 18 h 37"/>
                <a:gd name="T38" fmla="*/ 31 w 104"/>
                <a:gd name="T39" fmla="*/ 6 h 37"/>
                <a:gd name="T40" fmla="*/ 6 w 104"/>
                <a:gd name="T41" fmla="*/ 0 h 37"/>
                <a:gd name="T42" fmla="*/ 6 w 104"/>
                <a:gd name="T43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04" h="37">
                  <a:moveTo>
                    <a:pt x="6" y="0"/>
                  </a:moveTo>
                  <a:lnTo>
                    <a:pt x="6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8" y="6"/>
                  </a:lnTo>
                  <a:lnTo>
                    <a:pt x="18" y="6"/>
                  </a:lnTo>
                  <a:lnTo>
                    <a:pt x="31" y="12"/>
                  </a:lnTo>
                  <a:lnTo>
                    <a:pt x="49" y="25"/>
                  </a:lnTo>
                  <a:lnTo>
                    <a:pt x="49" y="25"/>
                  </a:lnTo>
                  <a:lnTo>
                    <a:pt x="67" y="37"/>
                  </a:lnTo>
                  <a:lnTo>
                    <a:pt x="86" y="37"/>
                  </a:lnTo>
                  <a:lnTo>
                    <a:pt x="86" y="37"/>
                  </a:lnTo>
                  <a:lnTo>
                    <a:pt x="104" y="31"/>
                  </a:lnTo>
                  <a:lnTo>
                    <a:pt x="104" y="31"/>
                  </a:lnTo>
                  <a:lnTo>
                    <a:pt x="86" y="31"/>
                  </a:lnTo>
                  <a:lnTo>
                    <a:pt x="86" y="31"/>
                  </a:lnTo>
                  <a:lnTo>
                    <a:pt x="67" y="31"/>
                  </a:lnTo>
                  <a:lnTo>
                    <a:pt x="49" y="18"/>
                  </a:lnTo>
                  <a:lnTo>
                    <a:pt x="49" y="18"/>
                  </a:lnTo>
                  <a:lnTo>
                    <a:pt x="31" y="6"/>
                  </a:lnTo>
                  <a:lnTo>
                    <a:pt x="6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92787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32"/>
            <p:cNvSpPr>
              <a:spLocks/>
            </p:cNvSpPr>
            <p:nvPr/>
          </p:nvSpPr>
          <p:spPr bwMode="auto">
            <a:xfrm>
              <a:off x="3983038" y="3473451"/>
              <a:ext cx="98425" cy="58738"/>
            </a:xfrm>
            <a:custGeom>
              <a:avLst/>
              <a:gdLst>
                <a:gd name="T0" fmla="*/ 56 w 62"/>
                <a:gd name="T1" fmla="*/ 19 h 37"/>
                <a:gd name="T2" fmla="*/ 56 w 62"/>
                <a:gd name="T3" fmla="*/ 19 h 37"/>
                <a:gd name="T4" fmla="*/ 50 w 62"/>
                <a:gd name="T5" fmla="*/ 13 h 37"/>
                <a:gd name="T6" fmla="*/ 50 w 62"/>
                <a:gd name="T7" fmla="*/ 13 h 37"/>
                <a:gd name="T8" fmla="*/ 31 w 62"/>
                <a:gd name="T9" fmla="*/ 0 h 37"/>
                <a:gd name="T10" fmla="*/ 19 w 62"/>
                <a:gd name="T11" fmla="*/ 0 h 37"/>
                <a:gd name="T12" fmla="*/ 6 w 62"/>
                <a:gd name="T13" fmla="*/ 0 h 37"/>
                <a:gd name="T14" fmla="*/ 0 w 62"/>
                <a:gd name="T15" fmla="*/ 13 h 37"/>
                <a:gd name="T16" fmla="*/ 0 w 62"/>
                <a:gd name="T17" fmla="*/ 13 h 37"/>
                <a:gd name="T18" fmla="*/ 6 w 62"/>
                <a:gd name="T19" fmla="*/ 19 h 37"/>
                <a:gd name="T20" fmla="*/ 19 w 62"/>
                <a:gd name="T21" fmla="*/ 25 h 37"/>
                <a:gd name="T22" fmla="*/ 43 w 62"/>
                <a:gd name="T23" fmla="*/ 31 h 37"/>
                <a:gd name="T24" fmla="*/ 43 w 62"/>
                <a:gd name="T25" fmla="*/ 31 h 37"/>
                <a:gd name="T26" fmla="*/ 56 w 62"/>
                <a:gd name="T27" fmla="*/ 37 h 37"/>
                <a:gd name="T28" fmla="*/ 62 w 62"/>
                <a:gd name="T29" fmla="*/ 37 h 37"/>
                <a:gd name="T30" fmla="*/ 62 w 62"/>
                <a:gd name="T31" fmla="*/ 25 h 37"/>
                <a:gd name="T32" fmla="*/ 56 w 62"/>
                <a:gd name="T33" fmla="*/ 19 h 37"/>
                <a:gd name="T34" fmla="*/ 56 w 62"/>
                <a:gd name="T35" fmla="*/ 19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2" h="37">
                  <a:moveTo>
                    <a:pt x="56" y="19"/>
                  </a:moveTo>
                  <a:lnTo>
                    <a:pt x="56" y="19"/>
                  </a:lnTo>
                  <a:lnTo>
                    <a:pt x="50" y="13"/>
                  </a:lnTo>
                  <a:lnTo>
                    <a:pt x="50" y="13"/>
                  </a:lnTo>
                  <a:lnTo>
                    <a:pt x="31" y="0"/>
                  </a:lnTo>
                  <a:lnTo>
                    <a:pt x="19" y="0"/>
                  </a:lnTo>
                  <a:lnTo>
                    <a:pt x="6" y="0"/>
                  </a:lnTo>
                  <a:lnTo>
                    <a:pt x="0" y="13"/>
                  </a:lnTo>
                  <a:lnTo>
                    <a:pt x="0" y="13"/>
                  </a:lnTo>
                  <a:lnTo>
                    <a:pt x="6" y="19"/>
                  </a:lnTo>
                  <a:lnTo>
                    <a:pt x="19" y="25"/>
                  </a:lnTo>
                  <a:lnTo>
                    <a:pt x="43" y="31"/>
                  </a:lnTo>
                  <a:lnTo>
                    <a:pt x="43" y="31"/>
                  </a:lnTo>
                  <a:lnTo>
                    <a:pt x="56" y="37"/>
                  </a:lnTo>
                  <a:lnTo>
                    <a:pt x="62" y="37"/>
                  </a:lnTo>
                  <a:lnTo>
                    <a:pt x="62" y="25"/>
                  </a:lnTo>
                  <a:lnTo>
                    <a:pt x="56" y="19"/>
                  </a:lnTo>
                  <a:lnTo>
                    <a:pt x="56" y="19"/>
                  </a:lnTo>
                  <a:close/>
                </a:path>
              </a:pathLst>
            </a:custGeom>
            <a:solidFill>
              <a:srgbClr val="5764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96" name="Freeform 33"/>
            <p:cNvSpPr>
              <a:spLocks/>
            </p:cNvSpPr>
            <p:nvPr/>
          </p:nvSpPr>
          <p:spPr bwMode="auto">
            <a:xfrm>
              <a:off x="3895726" y="3522663"/>
              <a:ext cx="185738" cy="88900"/>
            </a:xfrm>
            <a:custGeom>
              <a:avLst/>
              <a:gdLst>
                <a:gd name="T0" fmla="*/ 0 w 117"/>
                <a:gd name="T1" fmla="*/ 0 h 56"/>
                <a:gd name="T2" fmla="*/ 0 w 117"/>
                <a:gd name="T3" fmla="*/ 0 h 56"/>
                <a:gd name="T4" fmla="*/ 18 w 117"/>
                <a:gd name="T5" fmla="*/ 25 h 56"/>
                <a:gd name="T6" fmla="*/ 37 w 117"/>
                <a:gd name="T7" fmla="*/ 50 h 56"/>
                <a:gd name="T8" fmla="*/ 49 w 117"/>
                <a:gd name="T9" fmla="*/ 56 h 56"/>
                <a:gd name="T10" fmla="*/ 68 w 117"/>
                <a:gd name="T11" fmla="*/ 56 h 56"/>
                <a:gd name="T12" fmla="*/ 86 w 117"/>
                <a:gd name="T13" fmla="*/ 50 h 56"/>
                <a:gd name="T14" fmla="*/ 105 w 117"/>
                <a:gd name="T15" fmla="*/ 43 h 56"/>
                <a:gd name="T16" fmla="*/ 105 w 117"/>
                <a:gd name="T17" fmla="*/ 43 h 56"/>
                <a:gd name="T18" fmla="*/ 117 w 117"/>
                <a:gd name="T19" fmla="*/ 31 h 56"/>
                <a:gd name="T20" fmla="*/ 117 w 117"/>
                <a:gd name="T21" fmla="*/ 31 h 56"/>
                <a:gd name="T22" fmla="*/ 98 w 117"/>
                <a:gd name="T23" fmla="*/ 37 h 56"/>
                <a:gd name="T24" fmla="*/ 86 w 117"/>
                <a:gd name="T25" fmla="*/ 37 h 56"/>
                <a:gd name="T26" fmla="*/ 74 w 117"/>
                <a:gd name="T27" fmla="*/ 31 h 56"/>
                <a:gd name="T28" fmla="*/ 92 w 117"/>
                <a:gd name="T29" fmla="*/ 25 h 56"/>
                <a:gd name="T30" fmla="*/ 92 w 117"/>
                <a:gd name="T31" fmla="*/ 25 h 56"/>
                <a:gd name="T32" fmla="*/ 74 w 117"/>
                <a:gd name="T33" fmla="*/ 25 h 56"/>
                <a:gd name="T34" fmla="*/ 55 w 117"/>
                <a:gd name="T35" fmla="*/ 25 h 56"/>
                <a:gd name="T36" fmla="*/ 43 w 117"/>
                <a:gd name="T37" fmla="*/ 13 h 56"/>
                <a:gd name="T38" fmla="*/ 43 w 117"/>
                <a:gd name="T39" fmla="*/ 13 h 56"/>
                <a:gd name="T40" fmla="*/ 31 w 117"/>
                <a:gd name="T41" fmla="*/ 0 h 56"/>
                <a:gd name="T42" fmla="*/ 18 w 117"/>
                <a:gd name="T43" fmla="*/ 0 h 56"/>
                <a:gd name="T44" fmla="*/ 0 w 117"/>
                <a:gd name="T45" fmla="*/ 0 h 56"/>
                <a:gd name="T46" fmla="*/ 0 w 117"/>
                <a:gd name="T47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17" h="56">
                  <a:moveTo>
                    <a:pt x="0" y="0"/>
                  </a:moveTo>
                  <a:lnTo>
                    <a:pt x="0" y="0"/>
                  </a:lnTo>
                  <a:lnTo>
                    <a:pt x="18" y="25"/>
                  </a:lnTo>
                  <a:lnTo>
                    <a:pt x="37" y="50"/>
                  </a:lnTo>
                  <a:lnTo>
                    <a:pt x="49" y="56"/>
                  </a:lnTo>
                  <a:lnTo>
                    <a:pt x="68" y="56"/>
                  </a:lnTo>
                  <a:lnTo>
                    <a:pt x="86" y="50"/>
                  </a:lnTo>
                  <a:lnTo>
                    <a:pt x="105" y="43"/>
                  </a:lnTo>
                  <a:lnTo>
                    <a:pt x="105" y="43"/>
                  </a:lnTo>
                  <a:lnTo>
                    <a:pt x="117" y="31"/>
                  </a:lnTo>
                  <a:lnTo>
                    <a:pt x="117" y="31"/>
                  </a:lnTo>
                  <a:lnTo>
                    <a:pt x="98" y="37"/>
                  </a:lnTo>
                  <a:lnTo>
                    <a:pt x="86" y="37"/>
                  </a:lnTo>
                  <a:lnTo>
                    <a:pt x="74" y="31"/>
                  </a:lnTo>
                  <a:lnTo>
                    <a:pt x="92" y="25"/>
                  </a:lnTo>
                  <a:lnTo>
                    <a:pt x="92" y="25"/>
                  </a:lnTo>
                  <a:lnTo>
                    <a:pt x="74" y="25"/>
                  </a:lnTo>
                  <a:lnTo>
                    <a:pt x="55" y="25"/>
                  </a:lnTo>
                  <a:lnTo>
                    <a:pt x="43" y="13"/>
                  </a:lnTo>
                  <a:lnTo>
                    <a:pt x="43" y="13"/>
                  </a:lnTo>
                  <a:lnTo>
                    <a:pt x="31" y="0"/>
                  </a:lnTo>
                  <a:lnTo>
                    <a:pt x="18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61A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97" name="Freeform 34"/>
            <p:cNvSpPr>
              <a:spLocks/>
            </p:cNvSpPr>
            <p:nvPr/>
          </p:nvSpPr>
          <p:spPr bwMode="auto">
            <a:xfrm>
              <a:off x="4022726" y="3532188"/>
              <a:ext cx="19050" cy="11113"/>
            </a:xfrm>
            <a:custGeom>
              <a:avLst/>
              <a:gdLst>
                <a:gd name="T0" fmla="*/ 12 w 12"/>
                <a:gd name="T1" fmla="*/ 0 h 7"/>
                <a:gd name="T2" fmla="*/ 12 w 12"/>
                <a:gd name="T3" fmla="*/ 0 h 7"/>
                <a:gd name="T4" fmla="*/ 0 w 12"/>
                <a:gd name="T5" fmla="*/ 0 h 7"/>
                <a:gd name="T6" fmla="*/ 0 w 12"/>
                <a:gd name="T7" fmla="*/ 0 h 7"/>
                <a:gd name="T8" fmla="*/ 0 w 12"/>
                <a:gd name="T9" fmla="*/ 7 h 7"/>
                <a:gd name="T10" fmla="*/ 0 w 12"/>
                <a:gd name="T11" fmla="*/ 7 h 7"/>
                <a:gd name="T12" fmla="*/ 0 w 12"/>
                <a:gd name="T13" fmla="*/ 7 h 7"/>
                <a:gd name="T14" fmla="*/ 6 w 12"/>
                <a:gd name="T15" fmla="*/ 7 h 7"/>
                <a:gd name="T16" fmla="*/ 12 w 12"/>
                <a:gd name="T17" fmla="*/ 0 h 7"/>
                <a:gd name="T18" fmla="*/ 12 w 12"/>
                <a:gd name="T19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7">
                  <a:moveTo>
                    <a:pt x="12" y="0"/>
                  </a:move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6" y="7"/>
                  </a:lnTo>
                  <a:lnTo>
                    <a:pt x="12" y="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CCDB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99" name="Freeform 35"/>
            <p:cNvSpPr>
              <a:spLocks/>
            </p:cNvSpPr>
            <p:nvPr/>
          </p:nvSpPr>
          <p:spPr bwMode="auto">
            <a:xfrm>
              <a:off x="2857501" y="2906713"/>
              <a:ext cx="1527175" cy="284163"/>
            </a:xfrm>
            <a:custGeom>
              <a:avLst/>
              <a:gdLst>
                <a:gd name="T0" fmla="*/ 0 w 962"/>
                <a:gd name="T1" fmla="*/ 166 h 179"/>
                <a:gd name="T2" fmla="*/ 0 w 962"/>
                <a:gd name="T3" fmla="*/ 166 h 179"/>
                <a:gd name="T4" fmla="*/ 87 w 962"/>
                <a:gd name="T5" fmla="*/ 148 h 179"/>
                <a:gd name="T6" fmla="*/ 173 w 962"/>
                <a:gd name="T7" fmla="*/ 129 h 179"/>
                <a:gd name="T8" fmla="*/ 173 w 962"/>
                <a:gd name="T9" fmla="*/ 129 h 179"/>
                <a:gd name="T10" fmla="*/ 259 w 962"/>
                <a:gd name="T11" fmla="*/ 123 h 179"/>
                <a:gd name="T12" fmla="*/ 333 w 962"/>
                <a:gd name="T13" fmla="*/ 123 h 179"/>
                <a:gd name="T14" fmla="*/ 389 w 962"/>
                <a:gd name="T15" fmla="*/ 123 h 179"/>
                <a:gd name="T16" fmla="*/ 407 w 962"/>
                <a:gd name="T17" fmla="*/ 123 h 179"/>
                <a:gd name="T18" fmla="*/ 426 w 962"/>
                <a:gd name="T19" fmla="*/ 117 h 179"/>
                <a:gd name="T20" fmla="*/ 426 w 962"/>
                <a:gd name="T21" fmla="*/ 117 h 179"/>
                <a:gd name="T22" fmla="*/ 457 w 962"/>
                <a:gd name="T23" fmla="*/ 105 h 179"/>
                <a:gd name="T24" fmla="*/ 494 w 962"/>
                <a:gd name="T25" fmla="*/ 92 h 179"/>
                <a:gd name="T26" fmla="*/ 543 w 962"/>
                <a:gd name="T27" fmla="*/ 86 h 179"/>
                <a:gd name="T28" fmla="*/ 598 w 962"/>
                <a:gd name="T29" fmla="*/ 92 h 179"/>
                <a:gd name="T30" fmla="*/ 598 w 962"/>
                <a:gd name="T31" fmla="*/ 92 h 179"/>
                <a:gd name="T32" fmla="*/ 623 w 962"/>
                <a:gd name="T33" fmla="*/ 86 h 179"/>
                <a:gd name="T34" fmla="*/ 654 w 962"/>
                <a:gd name="T35" fmla="*/ 86 h 179"/>
                <a:gd name="T36" fmla="*/ 722 w 962"/>
                <a:gd name="T37" fmla="*/ 68 h 179"/>
                <a:gd name="T38" fmla="*/ 851 w 962"/>
                <a:gd name="T39" fmla="*/ 25 h 179"/>
                <a:gd name="T40" fmla="*/ 851 w 962"/>
                <a:gd name="T41" fmla="*/ 25 h 179"/>
                <a:gd name="T42" fmla="*/ 900 w 962"/>
                <a:gd name="T43" fmla="*/ 12 h 179"/>
                <a:gd name="T44" fmla="*/ 962 w 962"/>
                <a:gd name="T45" fmla="*/ 0 h 179"/>
                <a:gd name="T46" fmla="*/ 962 w 962"/>
                <a:gd name="T47" fmla="*/ 6 h 179"/>
                <a:gd name="T48" fmla="*/ 962 w 962"/>
                <a:gd name="T49" fmla="*/ 6 h 179"/>
                <a:gd name="T50" fmla="*/ 900 w 962"/>
                <a:gd name="T51" fmla="*/ 25 h 179"/>
                <a:gd name="T52" fmla="*/ 845 w 962"/>
                <a:gd name="T53" fmla="*/ 49 h 179"/>
                <a:gd name="T54" fmla="*/ 734 w 962"/>
                <a:gd name="T55" fmla="*/ 98 h 179"/>
                <a:gd name="T56" fmla="*/ 685 w 962"/>
                <a:gd name="T57" fmla="*/ 123 h 179"/>
                <a:gd name="T58" fmla="*/ 635 w 962"/>
                <a:gd name="T59" fmla="*/ 142 h 179"/>
                <a:gd name="T60" fmla="*/ 592 w 962"/>
                <a:gd name="T61" fmla="*/ 154 h 179"/>
                <a:gd name="T62" fmla="*/ 555 w 962"/>
                <a:gd name="T63" fmla="*/ 154 h 179"/>
                <a:gd name="T64" fmla="*/ 555 w 962"/>
                <a:gd name="T65" fmla="*/ 154 h 179"/>
                <a:gd name="T66" fmla="*/ 481 w 962"/>
                <a:gd name="T67" fmla="*/ 142 h 179"/>
                <a:gd name="T68" fmla="*/ 407 w 962"/>
                <a:gd name="T69" fmla="*/ 142 h 179"/>
                <a:gd name="T70" fmla="*/ 333 w 962"/>
                <a:gd name="T71" fmla="*/ 142 h 179"/>
                <a:gd name="T72" fmla="*/ 284 w 962"/>
                <a:gd name="T73" fmla="*/ 154 h 179"/>
                <a:gd name="T74" fmla="*/ 284 w 962"/>
                <a:gd name="T75" fmla="*/ 154 h 179"/>
                <a:gd name="T76" fmla="*/ 241 w 962"/>
                <a:gd name="T77" fmla="*/ 160 h 179"/>
                <a:gd name="T78" fmla="*/ 198 w 962"/>
                <a:gd name="T79" fmla="*/ 160 h 179"/>
                <a:gd name="T80" fmla="*/ 161 w 962"/>
                <a:gd name="T81" fmla="*/ 160 h 179"/>
                <a:gd name="T82" fmla="*/ 136 w 962"/>
                <a:gd name="T83" fmla="*/ 166 h 179"/>
                <a:gd name="T84" fmla="*/ 136 w 962"/>
                <a:gd name="T85" fmla="*/ 166 h 179"/>
                <a:gd name="T86" fmla="*/ 105 w 962"/>
                <a:gd name="T87" fmla="*/ 179 h 179"/>
                <a:gd name="T88" fmla="*/ 87 w 962"/>
                <a:gd name="T89" fmla="*/ 179 h 179"/>
                <a:gd name="T90" fmla="*/ 62 w 962"/>
                <a:gd name="T91" fmla="*/ 172 h 179"/>
                <a:gd name="T92" fmla="*/ 62 w 962"/>
                <a:gd name="T93" fmla="*/ 172 h 179"/>
                <a:gd name="T94" fmla="*/ 37 w 962"/>
                <a:gd name="T95" fmla="*/ 166 h 179"/>
                <a:gd name="T96" fmla="*/ 0 w 962"/>
                <a:gd name="T97" fmla="*/ 166 h 179"/>
                <a:gd name="T98" fmla="*/ 0 w 962"/>
                <a:gd name="T99" fmla="*/ 16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962" h="179">
                  <a:moveTo>
                    <a:pt x="0" y="166"/>
                  </a:moveTo>
                  <a:lnTo>
                    <a:pt x="0" y="166"/>
                  </a:lnTo>
                  <a:lnTo>
                    <a:pt x="87" y="148"/>
                  </a:lnTo>
                  <a:lnTo>
                    <a:pt x="173" y="129"/>
                  </a:lnTo>
                  <a:lnTo>
                    <a:pt x="173" y="129"/>
                  </a:lnTo>
                  <a:lnTo>
                    <a:pt x="259" y="123"/>
                  </a:lnTo>
                  <a:lnTo>
                    <a:pt x="333" y="123"/>
                  </a:lnTo>
                  <a:lnTo>
                    <a:pt x="389" y="123"/>
                  </a:lnTo>
                  <a:lnTo>
                    <a:pt x="407" y="123"/>
                  </a:lnTo>
                  <a:lnTo>
                    <a:pt x="426" y="117"/>
                  </a:lnTo>
                  <a:lnTo>
                    <a:pt x="426" y="117"/>
                  </a:lnTo>
                  <a:lnTo>
                    <a:pt x="457" y="105"/>
                  </a:lnTo>
                  <a:lnTo>
                    <a:pt x="494" y="92"/>
                  </a:lnTo>
                  <a:lnTo>
                    <a:pt x="543" y="86"/>
                  </a:lnTo>
                  <a:lnTo>
                    <a:pt x="598" y="92"/>
                  </a:lnTo>
                  <a:lnTo>
                    <a:pt x="598" y="92"/>
                  </a:lnTo>
                  <a:lnTo>
                    <a:pt x="623" y="86"/>
                  </a:lnTo>
                  <a:lnTo>
                    <a:pt x="654" y="86"/>
                  </a:lnTo>
                  <a:lnTo>
                    <a:pt x="722" y="68"/>
                  </a:lnTo>
                  <a:lnTo>
                    <a:pt x="851" y="25"/>
                  </a:lnTo>
                  <a:lnTo>
                    <a:pt x="851" y="25"/>
                  </a:lnTo>
                  <a:lnTo>
                    <a:pt x="900" y="12"/>
                  </a:lnTo>
                  <a:lnTo>
                    <a:pt x="962" y="0"/>
                  </a:lnTo>
                  <a:lnTo>
                    <a:pt x="962" y="6"/>
                  </a:lnTo>
                  <a:lnTo>
                    <a:pt x="962" y="6"/>
                  </a:lnTo>
                  <a:lnTo>
                    <a:pt x="900" y="25"/>
                  </a:lnTo>
                  <a:lnTo>
                    <a:pt x="845" y="49"/>
                  </a:lnTo>
                  <a:lnTo>
                    <a:pt x="734" y="98"/>
                  </a:lnTo>
                  <a:lnTo>
                    <a:pt x="685" y="123"/>
                  </a:lnTo>
                  <a:lnTo>
                    <a:pt x="635" y="142"/>
                  </a:lnTo>
                  <a:lnTo>
                    <a:pt x="592" y="154"/>
                  </a:lnTo>
                  <a:lnTo>
                    <a:pt x="555" y="154"/>
                  </a:lnTo>
                  <a:lnTo>
                    <a:pt x="555" y="154"/>
                  </a:lnTo>
                  <a:lnTo>
                    <a:pt x="481" y="142"/>
                  </a:lnTo>
                  <a:lnTo>
                    <a:pt x="407" y="142"/>
                  </a:lnTo>
                  <a:lnTo>
                    <a:pt x="333" y="142"/>
                  </a:lnTo>
                  <a:lnTo>
                    <a:pt x="284" y="154"/>
                  </a:lnTo>
                  <a:lnTo>
                    <a:pt x="284" y="154"/>
                  </a:lnTo>
                  <a:lnTo>
                    <a:pt x="241" y="160"/>
                  </a:lnTo>
                  <a:lnTo>
                    <a:pt x="198" y="160"/>
                  </a:lnTo>
                  <a:lnTo>
                    <a:pt x="161" y="160"/>
                  </a:lnTo>
                  <a:lnTo>
                    <a:pt x="136" y="166"/>
                  </a:lnTo>
                  <a:lnTo>
                    <a:pt x="136" y="166"/>
                  </a:lnTo>
                  <a:lnTo>
                    <a:pt x="105" y="179"/>
                  </a:lnTo>
                  <a:lnTo>
                    <a:pt x="87" y="179"/>
                  </a:lnTo>
                  <a:lnTo>
                    <a:pt x="62" y="172"/>
                  </a:lnTo>
                  <a:lnTo>
                    <a:pt x="62" y="172"/>
                  </a:lnTo>
                  <a:lnTo>
                    <a:pt x="37" y="166"/>
                  </a:lnTo>
                  <a:lnTo>
                    <a:pt x="0" y="166"/>
                  </a:lnTo>
                  <a:lnTo>
                    <a:pt x="0" y="166"/>
                  </a:lnTo>
                  <a:close/>
                </a:path>
              </a:pathLst>
            </a:custGeom>
            <a:solidFill>
              <a:srgbClr val="88A89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00" name="Freeform 36"/>
            <p:cNvSpPr>
              <a:spLocks/>
            </p:cNvSpPr>
            <p:nvPr/>
          </p:nvSpPr>
          <p:spPr bwMode="auto">
            <a:xfrm>
              <a:off x="5118101" y="2349501"/>
              <a:ext cx="1870075" cy="1417638"/>
            </a:xfrm>
            <a:custGeom>
              <a:avLst/>
              <a:gdLst>
                <a:gd name="T0" fmla="*/ 1178 w 1178"/>
                <a:gd name="T1" fmla="*/ 0 h 893"/>
                <a:gd name="T2" fmla="*/ 1178 w 1178"/>
                <a:gd name="T3" fmla="*/ 0 h 893"/>
                <a:gd name="T4" fmla="*/ 1024 w 1178"/>
                <a:gd name="T5" fmla="*/ 209 h 893"/>
                <a:gd name="T6" fmla="*/ 956 w 1178"/>
                <a:gd name="T7" fmla="*/ 302 h 893"/>
                <a:gd name="T8" fmla="*/ 894 w 1178"/>
                <a:gd name="T9" fmla="*/ 369 h 893"/>
                <a:gd name="T10" fmla="*/ 894 w 1178"/>
                <a:gd name="T11" fmla="*/ 369 h 893"/>
                <a:gd name="T12" fmla="*/ 796 w 1178"/>
                <a:gd name="T13" fmla="*/ 486 h 893"/>
                <a:gd name="T14" fmla="*/ 691 w 1178"/>
                <a:gd name="T15" fmla="*/ 597 h 893"/>
                <a:gd name="T16" fmla="*/ 642 w 1178"/>
                <a:gd name="T17" fmla="*/ 647 h 893"/>
                <a:gd name="T18" fmla="*/ 580 w 1178"/>
                <a:gd name="T19" fmla="*/ 690 h 893"/>
                <a:gd name="T20" fmla="*/ 506 w 1178"/>
                <a:gd name="T21" fmla="*/ 733 h 893"/>
                <a:gd name="T22" fmla="*/ 426 w 1178"/>
                <a:gd name="T23" fmla="*/ 770 h 893"/>
                <a:gd name="T24" fmla="*/ 426 w 1178"/>
                <a:gd name="T25" fmla="*/ 770 h 893"/>
                <a:gd name="T26" fmla="*/ 346 w 1178"/>
                <a:gd name="T27" fmla="*/ 807 h 893"/>
                <a:gd name="T28" fmla="*/ 272 w 1178"/>
                <a:gd name="T29" fmla="*/ 832 h 893"/>
                <a:gd name="T30" fmla="*/ 148 w 1178"/>
                <a:gd name="T31" fmla="*/ 862 h 893"/>
                <a:gd name="T32" fmla="*/ 68 w 1178"/>
                <a:gd name="T33" fmla="*/ 875 h 893"/>
                <a:gd name="T34" fmla="*/ 44 w 1178"/>
                <a:gd name="T35" fmla="*/ 881 h 893"/>
                <a:gd name="T36" fmla="*/ 50 w 1178"/>
                <a:gd name="T37" fmla="*/ 893 h 893"/>
                <a:gd name="T38" fmla="*/ 50 w 1178"/>
                <a:gd name="T39" fmla="*/ 893 h 893"/>
                <a:gd name="T40" fmla="*/ 37 w 1178"/>
                <a:gd name="T41" fmla="*/ 881 h 893"/>
                <a:gd name="T42" fmla="*/ 37 w 1178"/>
                <a:gd name="T43" fmla="*/ 881 h 893"/>
                <a:gd name="T44" fmla="*/ 7 w 1178"/>
                <a:gd name="T45" fmla="*/ 844 h 893"/>
                <a:gd name="T46" fmla="*/ 0 w 1178"/>
                <a:gd name="T47" fmla="*/ 832 h 893"/>
                <a:gd name="T48" fmla="*/ 0 w 1178"/>
                <a:gd name="T49" fmla="*/ 832 h 893"/>
                <a:gd name="T50" fmla="*/ 44 w 1178"/>
                <a:gd name="T51" fmla="*/ 832 h 893"/>
                <a:gd name="T52" fmla="*/ 136 w 1178"/>
                <a:gd name="T53" fmla="*/ 826 h 893"/>
                <a:gd name="T54" fmla="*/ 185 w 1178"/>
                <a:gd name="T55" fmla="*/ 819 h 893"/>
                <a:gd name="T56" fmla="*/ 235 w 1178"/>
                <a:gd name="T57" fmla="*/ 807 h 893"/>
                <a:gd name="T58" fmla="*/ 278 w 1178"/>
                <a:gd name="T59" fmla="*/ 789 h 893"/>
                <a:gd name="T60" fmla="*/ 303 w 1178"/>
                <a:gd name="T61" fmla="*/ 770 h 893"/>
                <a:gd name="T62" fmla="*/ 303 w 1178"/>
                <a:gd name="T63" fmla="*/ 770 h 893"/>
                <a:gd name="T64" fmla="*/ 340 w 1178"/>
                <a:gd name="T65" fmla="*/ 721 h 893"/>
                <a:gd name="T66" fmla="*/ 364 w 1178"/>
                <a:gd name="T67" fmla="*/ 671 h 893"/>
                <a:gd name="T68" fmla="*/ 383 w 1178"/>
                <a:gd name="T69" fmla="*/ 653 h 893"/>
                <a:gd name="T70" fmla="*/ 401 w 1178"/>
                <a:gd name="T71" fmla="*/ 641 h 893"/>
                <a:gd name="T72" fmla="*/ 426 w 1178"/>
                <a:gd name="T73" fmla="*/ 634 h 893"/>
                <a:gd name="T74" fmla="*/ 457 w 1178"/>
                <a:gd name="T75" fmla="*/ 634 h 893"/>
                <a:gd name="T76" fmla="*/ 457 w 1178"/>
                <a:gd name="T77" fmla="*/ 634 h 893"/>
                <a:gd name="T78" fmla="*/ 512 w 1178"/>
                <a:gd name="T79" fmla="*/ 634 h 893"/>
                <a:gd name="T80" fmla="*/ 524 w 1178"/>
                <a:gd name="T81" fmla="*/ 628 h 893"/>
                <a:gd name="T82" fmla="*/ 537 w 1178"/>
                <a:gd name="T83" fmla="*/ 622 h 893"/>
                <a:gd name="T84" fmla="*/ 568 w 1178"/>
                <a:gd name="T85" fmla="*/ 597 h 893"/>
                <a:gd name="T86" fmla="*/ 592 w 1178"/>
                <a:gd name="T87" fmla="*/ 579 h 893"/>
                <a:gd name="T88" fmla="*/ 623 w 1178"/>
                <a:gd name="T89" fmla="*/ 554 h 893"/>
                <a:gd name="T90" fmla="*/ 623 w 1178"/>
                <a:gd name="T91" fmla="*/ 554 h 893"/>
                <a:gd name="T92" fmla="*/ 709 w 1178"/>
                <a:gd name="T93" fmla="*/ 505 h 893"/>
                <a:gd name="T94" fmla="*/ 722 w 1178"/>
                <a:gd name="T95" fmla="*/ 493 h 893"/>
                <a:gd name="T96" fmla="*/ 753 w 1178"/>
                <a:gd name="T97" fmla="*/ 449 h 893"/>
                <a:gd name="T98" fmla="*/ 753 w 1178"/>
                <a:gd name="T99" fmla="*/ 449 h 893"/>
                <a:gd name="T100" fmla="*/ 796 w 1178"/>
                <a:gd name="T101" fmla="*/ 394 h 893"/>
                <a:gd name="T102" fmla="*/ 845 w 1178"/>
                <a:gd name="T103" fmla="*/ 345 h 893"/>
                <a:gd name="T104" fmla="*/ 894 w 1178"/>
                <a:gd name="T105" fmla="*/ 302 h 893"/>
                <a:gd name="T106" fmla="*/ 956 w 1178"/>
                <a:gd name="T107" fmla="*/ 252 h 893"/>
                <a:gd name="T108" fmla="*/ 956 w 1178"/>
                <a:gd name="T109" fmla="*/ 252 h 893"/>
                <a:gd name="T110" fmla="*/ 1012 w 1178"/>
                <a:gd name="T111" fmla="*/ 209 h 893"/>
                <a:gd name="T112" fmla="*/ 1055 w 1178"/>
                <a:gd name="T113" fmla="*/ 160 h 893"/>
                <a:gd name="T114" fmla="*/ 1092 w 1178"/>
                <a:gd name="T115" fmla="*/ 104 h 893"/>
                <a:gd name="T116" fmla="*/ 1122 w 1178"/>
                <a:gd name="T117" fmla="*/ 61 h 893"/>
                <a:gd name="T118" fmla="*/ 1122 w 1178"/>
                <a:gd name="T119" fmla="*/ 61 h 893"/>
                <a:gd name="T120" fmla="*/ 1141 w 1178"/>
                <a:gd name="T121" fmla="*/ 30 h 893"/>
                <a:gd name="T122" fmla="*/ 1178 w 1178"/>
                <a:gd name="T123" fmla="*/ 0 h 893"/>
                <a:gd name="T124" fmla="*/ 1178 w 1178"/>
                <a:gd name="T125" fmla="*/ 0 h 8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178" h="893">
                  <a:moveTo>
                    <a:pt x="1178" y="0"/>
                  </a:moveTo>
                  <a:lnTo>
                    <a:pt x="1178" y="0"/>
                  </a:lnTo>
                  <a:lnTo>
                    <a:pt x="1024" y="209"/>
                  </a:lnTo>
                  <a:lnTo>
                    <a:pt x="956" y="302"/>
                  </a:lnTo>
                  <a:lnTo>
                    <a:pt x="894" y="369"/>
                  </a:lnTo>
                  <a:lnTo>
                    <a:pt x="894" y="369"/>
                  </a:lnTo>
                  <a:lnTo>
                    <a:pt x="796" y="486"/>
                  </a:lnTo>
                  <a:lnTo>
                    <a:pt x="691" y="597"/>
                  </a:lnTo>
                  <a:lnTo>
                    <a:pt x="642" y="647"/>
                  </a:lnTo>
                  <a:lnTo>
                    <a:pt x="580" y="690"/>
                  </a:lnTo>
                  <a:lnTo>
                    <a:pt x="506" y="733"/>
                  </a:lnTo>
                  <a:lnTo>
                    <a:pt x="426" y="770"/>
                  </a:lnTo>
                  <a:lnTo>
                    <a:pt x="426" y="770"/>
                  </a:lnTo>
                  <a:lnTo>
                    <a:pt x="346" y="807"/>
                  </a:lnTo>
                  <a:lnTo>
                    <a:pt x="272" y="832"/>
                  </a:lnTo>
                  <a:lnTo>
                    <a:pt x="148" y="862"/>
                  </a:lnTo>
                  <a:lnTo>
                    <a:pt x="68" y="875"/>
                  </a:lnTo>
                  <a:lnTo>
                    <a:pt x="44" y="881"/>
                  </a:lnTo>
                  <a:lnTo>
                    <a:pt x="50" y="893"/>
                  </a:lnTo>
                  <a:lnTo>
                    <a:pt x="50" y="893"/>
                  </a:lnTo>
                  <a:lnTo>
                    <a:pt x="37" y="881"/>
                  </a:lnTo>
                  <a:lnTo>
                    <a:pt x="37" y="881"/>
                  </a:lnTo>
                  <a:lnTo>
                    <a:pt x="7" y="844"/>
                  </a:lnTo>
                  <a:lnTo>
                    <a:pt x="0" y="832"/>
                  </a:lnTo>
                  <a:lnTo>
                    <a:pt x="0" y="832"/>
                  </a:lnTo>
                  <a:lnTo>
                    <a:pt x="44" y="832"/>
                  </a:lnTo>
                  <a:lnTo>
                    <a:pt x="136" y="826"/>
                  </a:lnTo>
                  <a:lnTo>
                    <a:pt x="185" y="819"/>
                  </a:lnTo>
                  <a:lnTo>
                    <a:pt x="235" y="807"/>
                  </a:lnTo>
                  <a:lnTo>
                    <a:pt x="278" y="789"/>
                  </a:lnTo>
                  <a:lnTo>
                    <a:pt x="303" y="770"/>
                  </a:lnTo>
                  <a:lnTo>
                    <a:pt x="303" y="770"/>
                  </a:lnTo>
                  <a:lnTo>
                    <a:pt x="340" y="721"/>
                  </a:lnTo>
                  <a:lnTo>
                    <a:pt x="364" y="671"/>
                  </a:lnTo>
                  <a:lnTo>
                    <a:pt x="383" y="653"/>
                  </a:lnTo>
                  <a:lnTo>
                    <a:pt x="401" y="641"/>
                  </a:lnTo>
                  <a:lnTo>
                    <a:pt x="426" y="634"/>
                  </a:lnTo>
                  <a:lnTo>
                    <a:pt x="457" y="634"/>
                  </a:lnTo>
                  <a:lnTo>
                    <a:pt x="457" y="634"/>
                  </a:lnTo>
                  <a:lnTo>
                    <a:pt x="512" y="634"/>
                  </a:lnTo>
                  <a:lnTo>
                    <a:pt x="524" y="628"/>
                  </a:lnTo>
                  <a:lnTo>
                    <a:pt x="537" y="622"/>
                  </a:lnTo>
                  <a:lnTo>
                    <a:pt x="568" y="597"/>
                  </a:lnTo>
                  <a:lnTo>
                    <a:pt x="592" y="579"/>
                  </a:lnTo>
                  <a:lnTo>
                    <a:pt x="623" y="554"/>
                  </a:lnTo>
                  <a:lnTo>
                    <a:pt x="623" y="554"/>
                  </a:lnTo>
                  <a:lnTo>
                    <a:pt x="709" y="505"/>
                  </a:lnTo>
                  <a:lnTo>
                    <a:pt x="722" y="493"/>
                  </a:lnTo>
                  <a:lnTo>
                    <a:pt x="753" y="449"/>
                  </a:lnTo>
                  <a:lnTo>
                    <a:pt x="753" y="449"/>
                  </a:lnTo>
                  <a:lnTo>
                    <a:pt x="796" y="394"/>
                  </a:lnTo>
                  <a:lnTo>
                    <a:pt x="845" y="345"/>
                  </a:lnTo>
                  <a:lnTo>
                    <a:pt x="894" y="302"/>
                  </a:lnTo>
                  <a:lnTo>
                    <a:pt x="956" y="252"/>
                  </a:lnTo>
                  <a:lnTo>
                    <a:pt x="956" y="252"/>
                  </a:lnTo>
                  <a:lnTo>
                    <a:pt x="1012" y="209"/>
                  </a:lnTo>
                  <a:lnTo>
                    <a:pt x="1055" y="160"/>
                  </a:lnTo>
                  <a:lnTo>
                    <a:pt x="1092" y="104"/>
                  </a:lnTo>
                  <a:lnTo>
                    <a:pt x="1122" y="61"/>
                  </a:lnTo>
                  <a:lnTo>
                    <a:pt x="1122" y="61"/>
                  </a:lnTo>
                  <a:lnTo>
                    <a:pt x="1141" y="30"/>
                  </a:lnTo>
                  <a:lnTo>
                    <a:pt x="1178" y="0"/>
                  </a:lnTo>
                  <a:lnTo>
                    <a:pt x="1178" y="0"/>
                  </a:lnTo>
                  <a:close/>
                </a:path>
              </a:pathLst>
            </a:custGeom>
            <a:solidFill>
              <a:srgbClr val="82817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01" name="Freeform 37"/>
            <p:cNvSpPr>
              <a:spLocks noEditPoints="1"/>
            </p:cNvSpPr>
            <p:nvPr/>
          </p:nvSpPr>
          <p:spPr bwMode="auto">
            <a:xfrm>
              <a:off x="7065963" y="1292226"/>
              <a:ext cx="655638" cy="587375"/>
            </a:xfrm>
            <a:custGeom>
              <a:avLst/>
              <a:gdLst>
                <a:gd name="T0" fmla="*/ 0 w 413"/>
                <a:gd name="T1" fmla="*/ 302 h 370"/>
                <a:gd name="T2" fmla="*/ 0 w 413"/>
                <a:gd name="T3" fmla="*/ 302 h 370"/>
                <a:gd name="T4" fmla="*/ 0 w 413"/>
                <a:gd name="T5" fmla="*/ 271 h 370"/>
                <a:gd name="T6" fmla="*/ 0 w 413"/>
                <a:gd name="T7" fmla="*/ 246 h 370"/>
                <a:gd name="T8" fmla="*/ 13 w 413"/>
                <a:gd name="T9" fmla="*/ 216 h 370"/>
                <a:gd name="T10" fmla="*/ 13 w 413"/>
                <a:gd name="T11" fmla="*/ 216 h 370"/>
                <a:gd name="T12" fmla="*/ 43 w 413"/>
                <a:gd name="T13" fmla="*/ 135 h 370"/>
                <a:gd name="T14" fmla="*/ 50 w 413"/>
                <a:gd name="T15" fmla="*/ 111 h 370"/>
                <a:gd name="T16" fmla="*/ 50 w 413"/>
                <a:gd name="T17" fmla="*/ 86 h 370"/>
                <a:gd name="T18" fmla="*/ 50 w 413"/>
                <a:gd name="T19" fmla="*/ 86 h 370"/>
                <a:gd name="T20" fmla="*/ 56 w 413"/>
                <a:gd name="T21" fmla="*/ 61 h 370"/>
                <a:gd name="T22" fmla="*/ 74 w 413"/>
                <a:gd name="T23" fmla="*/ 31 h 370"/>
                <a:gd name="T24" fmla="*/ 93 w 413"/>
                <a:gd name="T25" fmla="*/ 0 h 370"/>
                <a:gd name="T26" fmla="*/ 93 w 413"/>
                <a:gd name="T27" fmla="*/ 0 h 370"/>
                <a:gd name="T28" fmla="*/ 111 w 413"/>
                <a:gd name="T29" fmla="*/ 24 h 370"/>
                <a:gd name="T30" fmla="*/ 124 w 413"/>
                <a:gd name="T31" fmla="*/ 43 h 370"/>
                <a:gd name="T32" fmla="*/ 142 w 413"/>
                <a:gd name="T33" fmla="*/ 55 h 370"/>
                <a:gd name="T34" fmla="*/ 142 w 413"/>
                <a:gd name="T35" fmla="*/ 55 h 370"/>
                <a:gd name="T36" fmla="*/ 161 w 413"/>
                <a:gd name="T37" fmla="*/ 74 h 370"/>
                <a:gd name="T38" fmla="*/ 179 w 413"/>
                <a:gd name="T39" fmla="*/ 98 h 370"/>
                <a:gd name="T40" fmla="*/ 204 w 413"/>
                <a:gd name="T41" fmla="*/ 135 h 370"/>
                <a:gd name="T42" fmla="*/ 167 w 413"/>
                <a:gd name="T43" fmla="*/ 129 h 370"/>
                <a:gd name="T44" fmla="*/ 167 w 413"/>
                <a:gd name="T45" fmla="*/ 129 h 370"/>
                <a:gd name="T46" fmla="*/ 148 w 413"/>
                <a:gd name="T47" fmla="*/ 123 h 370"/>
                <a:gd name="T48" fmla="*/ 136 w 413"/>
                <a:gd name="T49" fmla="*/ 129 h 370"/>
                <a:gd name="T50" fmla="*/ 99 w 413"/>
                <a:gd name="T51" fmla="*/ 142 h 370"/>
                <a:gd name="T52" fmla="*/ 74 w 413"/>
                <a:gd name="T53" fmla="*/ 172 h 370"/>
                <a:gd name="T54" fmla="*/ 56 w 413"/>
                <a:gd name="T55" fmla="*/ 216 h 370"/>
                <a:gd name="T56" fmla="*/ 56 w 413"/>
                <a:gd name="T57" fmla="*/ 216 h 370"/>
                <a:gd name="T58" fmla="*/ 43 w 413"/>
                <a:gd name="T59" fmla="*/ 246 h 370"/>
                <a:gd name="T60" fmla="*/ 25 w 413"/>
                <a:gd name="T61" fmla="*/ 271 h 370"/>
                <a:gd name="T62" fmla="*/ 0 w 413"/>
                <a:gd name="T63" fmla="*/ 302 h 370"/>
                <a:gd name="T64" fmla="*/ 0 w 413"/>
                <a:gd name="T65" fmla="*/ 302 h 370"/>
                <a:gd name="T66" fmla="*/ 278 w 413"/>
                <a:gd name="T67" fmla="*/ 172 h 370"/>
                <a:gd name="T68" fmla="*/ 278 w 413"/>
                <a:gd name="T69" fmla="*/ 172 h 370"/>
                <a:gd name="T70" fmla="*/ 309 w 413"/>
                <a:gd name="T71" fmla="*/ 197 h 370"/>
                <a:gd name="T72" fmla="*/ 333 w 413"/>
                <a:gd name="T73" fmla="*/ 228 h 370"/>
                <a:gd name="T74" fmla="*/ 333 w 413"/>
                <a:gd name="T75" fmla="*/ 228 h 370"/>
                <a:gd name="T76" fmla="*/ 352 w 413"/>
                <a:gd name="T77" fmla="*/ 265 h 370"/>
                <a:gd name="T78" fmla="*/ 376 w 413"/>
                <a:gd name="T79" fmla="*/ 296 h 370"/>
                <a:gd name="T80" fmla="*/ 413 w 413"/>
                <a:gd name="T81" fmla="*/ 333 h 370"/>
                <a:gd name="T82" fmla="*/ 413 w 413"/>
                <a:gd name="T83" fmla="*/ 333 h 370"/>
                <a:gd name="T84" fmla="*/ 376 w 413"/>
                <a:gd name="T85" fmla="*/ 351 h 370"/>
                <a:gd name="T86" fmla="*/ 321 w 413"/>
                <a:gd name="T87" fmla="*/ 370 h 370"/>
                <a:gd name="T88" fmla="*/ 259 w 413"/>
                <a:gd name="T89" fmla="*/ 370 h 370"/>
                <a:gd name="T90" fmla="*/ 222 w 413"/>
                <a:gd name="T91" fmla="*/ 370 h 370"/>
                <a:gd name="T92" fmla="*/ 185 w 413"/>
                <a:gd name="T93" fmla="*/ 363 h 370"/>
                <a:gd name="T94" fmla="*/ 185 w 413"/>
                <a:gd name="T95" fmla="*/ 363 h 370"/>
                <a:gd name="T96" fmla="*/ 105 w 413"/>
                <a:gd name="T97" fmla="*/ 351 h 370"/>
                <a:gd name="T98" fmla="*/ 117 w 413"/>
                <a:gd name="T99" fmla="*/ 345 h 370"/>
                <a:gd name="T100" fmla="*/ 142 w 413"/>
                <a:gd name="T101" fmla="*/ 320 h 370"/>
                <a:gd name="T102" fmla="*/ 142 w 413"/>
                <a:gd name="T103" fmla="*/ 320 h 370"/>
                <a:gd name="T104" fmla="*/ 161 w 413"/>
                <a:gd name="T105" fmla="*/ 308 h 370"/>
                <a:gd name="T106" fmla="*/ 167 w 413"/>
                <a:gd name="T107" fmla="*/ 308 h 370"/>
                <a:gd name="T108" fmla="*/ 185 w 413"/>
                <a:gd name="T109" fmla="*/ 290 h 370"/>
                <a:gd name="T110" fmla="*/ 228 w 413"/>
                <a:gd name="T111" fmla="*/ 228 h 370"/>
                <a:gd name="T112" fmla="*/ 228 w 413"/>
                <a:gd name="T113" fmla="*/ 228 h 370"/>
                <a:gd name="T114" fmla="*/ 253 w 413"/>
                <a:gd name="T115" fmla="*/ 197 h 370"/>
                <a:gd name="T116" fmla="*/ 278 w 413"/>
                <a:gd name="T117" fmla="*/ 172 h 370"/>
                <a:gd name="T118" fmla="*/ 278 w 413"/>
                <a:gd name="T119" fmla="*/ 172 h 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13" h="370">
                  <a:moveTo>
                    <a:pt x="0" y="302"/>
                  </a:moveTo>
                  <a:lnTo>
                    <a:pt x="0" y="302"/>
                  </a:lnTo>
                  <a:lnTo>
                    <a:pt x="0" y="271"/>
                  </a:lnTo>
                  <a:lnTo>
                    <a:pt x="0" y="246"/>
                  </a:lnTo>
                  <a:lnTo>
                    <a:pt x="13" y="216"/>
                  </a:lnTo>
                  <a:lnTo>
                    <a:pt x="13" y="216"/>
                  </a:lnTo>
                  <a:lnTo>
                    <a:pt x="43" y="135"/>
                  </a:lnTo>
                  <a:lnTo>
                    <a:pt x="50" y="111"/>
                  </a:lnTo>
                  <a:lnTo>
                    <a:pt x="50" y="86"/>
                  </a:lnTo>
                  <a:lnTo>
                    <a:pt x="50" y="86"/>
                  </a:lnTo>
                  <a:lnTo>
                    <a:pt x="56" y="61"/>
                  </a:lnTo>
                  <a:lnTo>
                    <a:pt x="74" y="31"/>
                  </a:lnTo>
                  <a:lnTo>
                    <a:pt x="93" y="0"/>
                  </a:lnTo>
                  <a:lnTo>
                    <a:pt x="93" y="0"/>
                  </a:lnTo>
                  <a:lnTo>
                    <a:pt x="111" y="24"/>
                  </a:lnTo>
                  <a:lnTo>
                    <a:pt x="124" y="43"/>
                  </a:lnTo>
                  <a:lnTo>
                    <a:pt x="142" y="55"/>
                  </a:lnTo>
                  <a:lnTo>
                    <a:pt x="142" y="55"/>
                  </a:lnTo>
                  <a:lnTo>
                    <a:pt x="161" y="74"/>
                  </a:lnTo>
                  <a:lnTo>
                    <a:pt x="179" y="98"/>
                  </a:lnTo>
                  <a:lnTo>
                    <a:pt x="204" y="135"/>
                  </a:lnTo>
                  <a:lnTo>
                    <a:pt x="167" y="129"/>
                  </a:lnTo>
                  <a:lnTo>
                    <a:pt x="167" y="129"/>
                  </a:lnTo>
                  <a:lnTo>
                    <a:pt x="148" y="123"/>
                  </a:lnTo>
                  <a:lnTo>
                    <a:pt x="136" y="129"/>
                  </a:lnTo>
                  <a:lnTo>
                    <a:pt x="99" y="142"/>
                  </a:lnTo>
                  <a:lnTo>
                    <a:pt x="74" y="172"/>
                  </a:lnTo>
                  <a:lnTo>
                    <a:pt x="56" y="216"/>
                  </a:lnTo>
                  <a:lnTo>
                    <a:pt x="56" y="216"/>
                  </a:lnTo>
                  <a:lnTo>
                    <a:pt x="43" y="246"/>
                  </a:lnTo>
                  <a:lnTo>
                    <a:pt x="25" y="271"/>
                  </a:lnTo>
                  <a:lnTo>
                    <a:pt x="0" y="302"/>
                  </a:lnTo>
                  <a:lnTo>
                    <a:pt x="0" y="302"/>
                  </a:lnTo>
                  <a:close/>
                  <a:moveTo>
                    <a:pt x="278" y="172"/>
                  </a:moveTo>
                  <a:lnTo>
                    <a:pt x="278" y="172"/>
                  </a:lnTo>
                  <a:lnTo>
                    <a:pt x="309" y="197"/>
                  </a:lnTo>
                  <a:lnTo>
                    <a:pt x="333" y="228"/>
                  </a:lnTo>
                  <a:lnTo>
                    <a:pt x="333" y="228"/>
                  </a:lnTo>
                  <a:lnTo>
                    <a:pt x="352" y="265"/>
                  </a:lnTo>
                  <a:lnTo>
                    <a:pt x="376" y="296"/>
                  </a:lnTo>
                  <a:lnTo>
                    <a:pt x="413" y="333"/>
                  </a:lnTo>
                  <a:lnTo>
                    <a:pt x="413" y="333"/>
                  </a:lnTo>
                  <a:lnTo>
                    <a:pt x="376" y="351"/>
                  </a:lnTo>
                  <a:lnTo>
                    <a:pt x="321" y="370"/>
                  </a:lnTo>
                  <a:lnTo>
                    <a:pt x="259" y="370"/>
                  </a:lnTo>
                  <a:lnTo>
                    <a:pt x="222" y="370"/>
                  </a:lnTo>
                  <a:lnTo>
                    <a:pt x="185" y="363"/>
                  </a:lnTo>
                  <a:lnTo>
                    <a:pt x="185" y="363"/>
                  </a:lnTo>
                  <a:lnTo>
                    <a:pt x="105" y="351"/>
                  </a:lnTo>
                  <a:lnTo>
                    <a:pt x="117" y="345"/>
                  </a:lnTo>
                  <a:lnTo>
                    <a:pt x="142" y="320"/>
                  </a:lnTo>
                  <a:lnTo>
                    <a:pt x="142" y="320"/>
                  </a:lnTo>
                  <a:lnTo>
                    <a:pt x="161" y="308"/>
                  </a:lnTo>
                  <a:lnTo>
                    <a:pt x="167" y="308"/>
                  </a:lnTo>
                  <a:lnTo>
                    <a:pt x="185" y="290"/>
                  </a:lnTo>
                  <a:lnTo>
                    <a:pt x="228" y="228"/>
                  </a:lnTo>
                  <a:lnTo>
                    <a:pt x="228" y="228"/>
                  </a:lnTo>
                  <a:lnTo>
                    <a:pt x="253" y="197"/>
                  </a:lnTo>
                  <a:lnTo>
                    <a:pt x="278" y="172"/>
                  </a:lnTo>
                  <a:lnTo>
                    <a:pt x="278" y="172"/>
                  </a:lnTo>
                  <a:close/>
                </a:path>
              </a:pathLst>
            </a:custGeom>
            <a:solidFill>
              <a:srgbClr val="756A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02" name="Freeform 38"/>
            <p:cNvSpPr>
              <a:spLocks noEditPoints="1"/>
            </p:cNvSpPr>
            <p:nvPr/>
          </p:nvSpPr>
          <p:spPr bwMode="auto">
            <a:xfrm>
              <a:off x="5529263" y="2232026"/>
              <a:ext cx="1125538" cy="557213"/>
            </a:xfrm>
            <a:custGeom>
              <a:avLst/>
              <a:gdLst>
                <a:gd name="T0" fmla="*/ 0 w 709"/>
                <a:gd name="T1" fmla="*/ 351 h 351"/>
                <a:gd name="T2" fmla="*/ 81 w 709"/>
                <a:gd name="T3" fmla="*/ 283 h 351"/>
                <a:gd name="T4" fmla="*/ 124 w 709"/>
                <a:gd name="T5" fmla="*/ 234 h 351"/>
                <a:gd name="T6" fmla="*/ 136 w 709"/>
                <a:gd name="T7" fmla="*/ 234 h 351"/>
                <a:gd name="T8" fmla="*/ 167 w 709"/>
                <a:gd name="T9" fmla="*/ 252 h 351"/>
                <a:gd name="T10" fmla="*/ 235 w 709"/>
                <a:gd name="T11" fmla="*/ 277 h 351"/>
                <a:gd name="T12" fmla="*/ 265 w 709"/>
                <a:gd name="T13" fmla="*/ 277 h 351"/>
                <a:gd name="T14" fmla="*/ 265 w 709"/>
                <a:gd name="T15" fmla="*/ 283 h 351"/>
                <a:gd name="T16" fmla="*/ 235 w 709"/>
                <a:gd name="T17" fmla="*/ 289 h 351"/>
                <a:gd name="T18" fmla="*/ 124 w 709"/>
                <a:gd name="T19" fmla="*/ 314 h 351"/>
                <a:gd name="T20" fmla="*/ 87 w 709"/>
                <a:gd name="T21" fmla="*/ 332 h 351"/>
                <a:gd name="T22" fmla="*/ 31 w 709"/>
                <a:gd name="T23" fmla="*/ 351 h 351"/>
                <a:gd name="T24" fmla="*/ 0 w 709"/>
                <a:gd name="T25" fmla="*/ 351 h 351"/>
                <a:gd name="T26" fmla="*/ 284 w 709"/>
                <a:gd name="T27" fmla="*/ 265 h 351"/>
                <a:gd name="T28" fmla="*/ 321 w 709"/>
                <a:gd name="T29" fmla="*/ 221 h 351"/>
                <a:gd name="T30" fmla="*/ 346 w 709"/>
                <a:gd name="T31" fmla="*/ 215 h 351"/>
                <a:gd name="T32" fmla="*/ 383 w 709"/>
                <a:gd name="T33" fmla="*/ 228 h 351"/>
                <a:gd name="T34" fmla="*/ 370 w 709"/>
                <a:gd name="T35" fmla="*/ 246 h 351"/>
                <a:gd name="T36" fmla="*/ 346 w 709"/>
                <a:gd name="T37" fmla="*/ 252 h 351"/>
                <a:gd name="T38" fmla="*/ 284 w 709"/>
                <a:gd name="T39" fmla="*/ 265 h 351"/>
                <a:gd name="T40" fmla="*/ 413 w 709"/>
                <a:gd name="T41" fmla="*/ 197 h 351"/>
                <a:gd name="T42" fmla="*/ 413 w 709"/>
                <a:gd name="T43" fmla="*/ 191 h 351"/>
                <a:gd name="T44" fmla="*/ 444 w 709"/>
                <a:gd name="T45" fmla="*/ 160 h 351"/>
                <a:gd name="T46" fmla="*/ 463 w 709"/>
                <a:gd name="T47" fmla="*/ 154 h 351"/>
                <a:gd name="T48" fmla="*/ 494 w 709"/>
                <a:gd name="T49" fmla="*/ 160 h 351"/>
                <a:gd name="T50" fmla="*/ 450 w 709"/>
                <a:gd name="T51" fmla="*/ 191 h 351"/>
                <a:gd name="T52" fmla="*/ 426 w 709"/>
                <a:gd name="T53" fmla="*/ 197 h 351"/>
                <a:gd name="T54" fmla="*/ 413 w 709"/>
                <a:gd name="T55" fmla="*/ 197 h 351"/>
                <a:gd name="T56" fmla="*/ 518 w 709"/>
                <a:gd name="T57" fmla="*/ 129 h 351"/>
                <a:gd name="T58" fmla="*/ 531 w 709"/>
                <a:gd name="T59" fmla="*/ 104 h 351"/>
                <a:gd name="T60" fmla="*/ 549 w 709"/>
                <a:gd name="T61" fmla="*/ 98 h 351"/>
                <a:gd name="T62" fmla="*/ 568 w 709"/>
                <a:gd name="T63" fmla="*/ 98 h 351"/>
                <a:gd name="T64" fmla="*/ 574 w 709"/>
                <a:gd name="T65" fmla="*/ 104 h 351"/>
                <a:gd name="T66" fmla="*/ 561 w 709"/>
                <a:gd name="T67" fmla="*/ 123 h 351"/>
                <a:gd name="T68" fmla="*/ 549 w 709"/>
                <a:gd name="T69" fmla="*/ 135 h 351"/>
                <a:gd name="T70" fmla="*/ 524 w 709"/>
                <a:gd name="T71" fmla="*/ 135 h 351"/>
                <a:gd name="T72" fmla="*/ 518 w 709"/>
                <a:gd name="T73" fmla="*/ 129 h 351"/>
                <a:gd name="T74" fmla="*/ 648 w 709"/>
                <a:gd name="T75" fmla="*/ 37 h 351"/>
                <a:gd name="T76" fmla="*/ 691 w 709"/>
                <a:gd name="T77" fmla="*/ 0 h 351"/>
                <a:gd name="T78" fmla="*/ 703 w 709"/>
                <a:gd name="T79" fmla="*/ 0 h 351"/>
                <a:gd name="T80" fmla="*/ 703 w 709"/>
                <a:gd name="T81" fmla="*/ 12 h 351"/>
                <a:gd name="T82" fmla="*/ 672 w 709"/>
                <a:gd name="T83" fmla="*/ 37 h 351"/>
                <a:gd name="T84" fmla="*/ 648 w 709"/>
                <a:gd name="T85" fmla="*/ 37 h 3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709" h="351">
                  <a:moveTo>
                    <a:pt x="0" y="351"/>
                  </a:moveTo>
                  <a:lnTo>
                    <a:pt x="0" y="351"/>
                  </a:lnTo>
                  <a:lnTo>
                    <a:pt x="44" y="314"/>
                  </a:lnTo>
                  <a:lnTo>
                    <a:pt x="81" y="283"/>
                  </a:lnTo>
                  <a:lnTo>
                    <a:pt x="124" y="234"/>
                  </a:lnTo>
                  <a:lnTo>
                    <a:pt x="124" y="234"/>
                  </a:lnTo>
                  <a:lnTo>
                    <a:pt x="130" y="234"/>
                  </a:lnTo>
                  <a:lnTo>
                    <a:pt x="136" y="234"/>
                  </a:lnTo>
                  <a:lnTo>
                    <a:pt x="167" y="252"/>
                  </a:lnTo>
                  <a:lnTo>
                    <a:pt x="167" y="252"/>
                  </a:lnTo>
                  <a:lnTo>
                    <a:pt x="204" y="271"/>
                  </a:lnTo>
                  <a:lnTo>
                    <a:pt x="235" y="277"/>
                  </a:lnTo>
                  <a:lnTo>
                    <a:pt x="235" y="277"/>
                  </a:lnTo>
                  <a:lnTo>
                    <a:pt x="265" y="277"/>
                  </a:lnTo>
                  <a:lnTo>
                    <a:pt x="272" y="277"/>
                  </a:lnTo>
                  <a:lnTo>
                    <a:pt x="265" y="283"/>
                  </a:lnTo>
                  <a:lnTo>
                    <a:pt x="235" y="289"/>
                  </a:lnTo>
                  <a:lnTo>
                    <a:pt x="235" y="289"/>
                  </a:lnTo>
                  <a:lnTo>
                    <a:pt x="155" y="308"/>
                  </a:lnTo>
                  <a:lnTo>
                    <a:pt x="124" y="314"/>
                  </a:lnTo>
                  <a:lnTo>
                    <a:pt x="87" y="332"/>
                  </a:lnTo>
                  <a:lnTo>
                    <a:pt x="87" y="332"/>
                  </a:lnTo>
                  <a:lnTo>
                    <a:pt x="56" y="345"/>
                  </a:lnTo>
                  <a:lnTo>
                    <a:pt x="31" y="351"/>
                  </a:lnTo>
                  <a:lnTo>
                    <a:pt x="0" y="351"/>
                  </a:lnTo>
                  <a:lnTo>
                    <a:pt x="0" y="351"/>
                  </a:lnTo>
                  <a:close/>
                  <a:moveTo>
                    <a:pt x="284" y="265"/>
                  </a:moveTo>
                  <a:lnTo>
                    <a:pt x="284" y="265"/>
                  </a:lnTo>
                  <a:lnTo>
                    <a:pt x="309" y="240"/>
                  </a:lnTo>
                  <a:lnTo>
                    <a:pt x="321" y="221"/>
                  </a:lnTo>
                  <a:lnTo>
                    <a:pt x="333" y="215"/>
                  </a:lnTo>
                  <a:lnTo>
                    <a:pt x="346" y="215"/>
                  </a:lnTo>
                  <a:lnTo>
                    <a:pt x="346" y="215"/>
                  </a:lnTo>
                  <a:lnTo>
                    <a:pt x="383" y="228"/>
                  </a:lnTo>
                  <a:lnTo>
                    <a:pt x="389" y="234"/>
                  </a:lnTo>
                  <a:lnTo>
                    <a:pt x="370" y="246"/>
                  </a:lnTo>
                  <a:lnTo>
                    <a:pt x="370" y="246"/>
                  </a:lnTo>
                  <a:lnTo>
                    <a:pt x="346" y="252"/>
                  </a:lnTo>
                  <a:lnTo>
                    <a:pt x="315" y="258"/>
                  </a:lnTo>
                  <a:lnTo>
                    <a:pt x="284" y="265"/>
                  </a:lnTo>
                  <a:lnTo>
                    <a:pt x="284" y="265"/>
                  </a:lnTo>
                  <a:close/>
                  <a:moveTo>
                    <a:pt x="413" y="197"/>
                  </a:moveTo>
                  <a:lnTo>
                    <a:pt x="413" y="197"/>
                  </a:lnTo>
                  <a:lnTo>
                    <a:pt x="413" y="191"/>
                  </a:lnTo>
                  <a:lnTo>
                    <a:pt x="426" y="172"/>
                  </a:lnTo>
                  <a:lnTo>
                    <a:pt x="444" y="160"/>
                  </a:lnTo>
                  <a:lnTo>
                    <a:pt x="463" y="154"/>
                  </a:lnTo>
                  <a:lnTo>
                    <a:pt x="463" y="154"/>
                  </a:lnTo>
                  <a:lnTo>
                    <a:pt x="494" y="160"/>
                  </a:lnTo>
                  <a:lnTo>
                    <a:pt x="494" y="160"/>
                  </a:lnTo>
                  <a:lnTo>
                    <a:pt x="475" y="172"/>
                  </a:lnTo>
                  <a:lnTo>
                    <a:pt x="450" y="191"/>
                  </a:lnTo>
                  <a:lnTo>
                    <a:pt x="450" y="191"/>
                  </a:lnTo>
                  <a:lnTo>
                    <a:pt x="426" y="197"/>
                  </a:lnTo>
                  <a:lnTo>
                    <a:pt x="413" y="197"/>
                  </a:lnTo>
                  <a:lnTo>
                    <a:pt x="413" y="197"/>
                  </a:lnTo>
                  <a:close/>
                  <a:moveTo>
                    <a:pt x="518" y="129"/>
                  </a:moveTo>
                  <a:lnTo>
                    <a:pt x="518" y="129"/>
                  </a:lnTo>
                  <a:lnTo>
                    <a:pt x="531" y="110"/>
                  </a:lnTo>
                  <a:lnTo>
                    <a:pt x="531" y="104"/>
                  </a:lnTo>
                  <a:lnTo>
                    <a:pt x="537" y="98"/>
                  </a:lnTo>
                  <a:lnTo>
                    <a:pt x="549" y="98"/>
                  </a:lnTo>
                  <a:lnTo>
                    <a:pt x="549" y="98"/>
                  </a:lnTo>
                  <a:lnTo>
                    <a:pt x="568" y="98"/>
                  </a:lnTo>
                  <a:lnTo>
                    <a:pt x="574" y="104"/>
                  </a:lnTo>
                  <a:lnTo>
                    <a:pt x="574" y="104"/>
                  </a:lnTo>
                  <a:lnTo>
                    <a:pt x="568" y="117"/>
                  </a:lnTo>
                  <a:lnTo>
                    <a:pt x="561" y="123"/>
                  </a:lnTo>
                  <a:lnTo>
                    <a:pt x="549" y="135"/>
                  </a:lnTo>
                  <a:lnTo>
                    <a:pt x="549" y="135"/>
                  </a:lnTo>
                  <a:lnTo>
                    <a:pt x="537" y="135"/>
                  </a:lnTo>
                  <a:lnTo>
                    <a:pt x="524" y="135"/>
                  </a:lnTo>
                  <a:lnTo>
                    <a:pt x="518" y="129"/>
                  </a:lnTo>
                  <a:lnTo>
                    <a:pt x="518" y="129"/>
                  </a:lnTo>
                  <a:close/>
                  <a:moveTo>
                    <a:pt x="648" y="37"/>
                  </a:moveTo>
                  <a:lnTo>
                    <a:pt x="648" y="37"/>
                  </a:lnTo>
                  <a:lnTo>
                    <a:pt x="679" y="6"/>
                  </a:lnTo>
                  <a:lnTo>
                    <a:pt x="691" y="0"/>
                  </a:lnTo>
                  <a:lnTo>
                    <a:pt x="703" y="0"/>
                  </a:lnTo>
                  <a:lnTo>
                    <a:pt x="703" y="0"/>
                  </a:lnTo>
                  <a:lnTo>
                    <a:pt x="709" y="6"/>
                  </a:lnTo>
                  <a:lnTo>
                    <a:pt x="703" y="12"/>
                  </a:lnTo>
                  <a:lnTo>
                    <a:pt x="672" y="37"/>
                  </a:lnTo>
                  <a:lnTo>
                    <a:pt x="672" y="37"/>
                  </a:lnTo>
                  <a:lnTo>
                    <a:pt x="642" y="61"/>
                  </a:lnTo>
                  <a:lnTo>
                    <a:pt x="648" y="37"/>
                  </a:lnTo>
                  <a:lnTo>
                    <a:pt x="648" y="37"/>
                  </a:lnTo>
                  <a:close/>
                </a:path>
              </a:pathLst>
            </a:custGeom>
            <a:solidFill>
              <a:srgbClr val="315F5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03" name="Freeform 39"/>
            <p:cNvSpPr>
              <a:spLocks noEditPoints="1"/>
            </p:cNvSpPr>
            <p:nvPr/>
          </p:nvSpPr>
          <p:spPr bwMode="auto">
            <a:xfrm>
              <a:off x="5529263" y="2573338"/>
              <a:ext cx="558800" cy="215900"/>
            </a:xfrm>
            <a:custGeom>
              <a:avLst/>
              <a:gdLst>
                <a:gd name="T0" fmla="*/ 0 w 352"/>
                <a:gd name="T1" fmla="*/ 136 h 136"/>
                <a:gd name="T2" fmla="*/ 0 w 352"/>
                <a:gd name="T3" fmla="*/ 136 h 136"/>
                <a:gd name="T4" fmla="*/ 44 w 352"/>
                <a:gd name="T5" fmla="*/ 99 h 136"/>
                <a:gd name="T6" fmla="*/ 81 w 352"/>
                <a:gd name="T7" fmla="*/ 68 h 136"/>
                <a:gd name="T8" fmla="*/ 124 w 352"/>
                <a:gd name="T9" fmla="*/ 19 h 136"/>
                <a:gd name="T10" fmla="*/ 124 w 352"/>
                <a:gd name="T11" fmla="*/ 19 h 136"/>
                <a:gd name="T12" fmla="*/ 130 w 352"/>
                <a:gd name="T13" fmla="*/ 19 h 136"/>
                <a:gd name="T14" fmla="*/ 136 w 352"/>
                <a:gd name="T15" fmla="*/ 19 h 136"/>
                <a:gd name="T16" fmla="*/ 167 w 352"/>
                <a:gd name="T17" fmla="*/ 37 h 136"/>
                <a:gd name="T18" fmla="*/ 167 w 352"/>
                <a:gd name="T19" fmla="*/ 37 h 136"/>
                <a:gd name="T20" fmla="*/ 173 w 352"/>
                <a:gd name="T21" fmla="*/ 43 h 136"/>
                <a:gd name="T22" fmla="*/ 173 w 352"/>
                <a:gd name="T23" fmla="*/ 43 h 136"/>
                <a:gd name="T24" fmla="*/ 136 w 352"/>
                <a:gd name="T25" fmla="*/ 37 h 136"/>
                <a:gd name="T26" fmla="*/ 124 w 352"/>
                <a:gd name="T27" fmla="*/ 43 h 136"/>
                <a:gd name="T28" fmla="*/ 111 w 352"/>
                <a:gd name="T29" fmla="*/ 50 h 136"/>
                <a:gd name="T30" fmla="*/ 111 w 352"/>
                <a:gd name="T31" fmla="*/ 50 h 136"/>
                <a:gd name="T32" fmla="*/ 81 w 352"/>
                <a:gd name="T33" fmla="*/ 93 h 136"/>
                <a:gd name="T34" fmla="*/ 62 w 352"/>
                <a:gd name="T35" fmla="*/ 117 h 136"/>
                <a:gd name="T36" fmla="*/ 31 w 352"/>
                <a:gd name="T37" fmla="*/ 130 h 136"/>
                <a:gd name="T38" fmla="*/ 31 w 352"/>
                <a:gd name="T39" fmla="*/ 130 h 136"/>
                <a:gd name="T40" fmla="*/ 19 w 352"/>
                <a:gd name="T41" fmla="*/ 136 h 136"/>
                <a:gd name="T42" fmla="*/ 19 w 352"/>
                <a:gd name="T43" fmla="*/ 136 h 136"/>
                <a:gd name="T44" fmla="*/ 0 w 352"/>
                <a:gd name="T45" fmla="*/ 136 h 136"/>
                <a:gd name="T46" fmla="*/ 0 w 352"/>
                <a:gd name="T47" fmla="*/ 136 h 136"/>
                <a:gd name="T48" fmla="*/ 352 w 352"/>
                <a:gd name="T49" fmla="*/ 6 h 136"/>
                <a:gd name="T50" fmla="*/ 352 w 352"/>
                <a:gd name="T51" fmla="*/ 6 h 136"/>
                <a:gd name="T52" fmla="*/ 339 w 352"/>
                <a:gd name="T53" fmla="*/ 6 h 136"/>
                <a:gd name="T54" fmla="*/ 321 w 352"/>
                <a:gd name="T55" fmla="*/ 19 h 136"/>
                <a:gd name="T56" fmla="*/ 321 w 352"/>
                <a:gd name="T57" fmla="*/ 19 h 136"/>
                <a:gd name="T58" fmla="*/ 309 w 352"/>
                <a:gd name="T59" fmla="*/ 37 h 136"/>
                <a:gd name="T60" fmla="*/ 284 w 352"/>
                <a:gd name="T61" fmla="*/ 50 h 136"/>
                <a:gd name="T62" fmla="*/ 284 w 352"/>
                <a:gd name="T63" fmla="*/ 50 h 136"/>
                <a:gd name="T64" fmla="*/ 309 w 352"/>
                <a:gd name="T65" fmla="*/ 25 h 136"/>
                <a:gd name="T66" fmla="*/ 321 w 352"/>
                <a:gd name="T67" fmla="*/ 6 h 136"/>
                <a:gd name="T68" fmla="*/ 333 w 352"/>
                <a:gd name="T69" fmla="*/ 0 h 136"/>
                <a:gd name="T70" fmla="*/ 346 w 352"/>
                <a:gd name="T71" fmla="*/ 0 h 136"/>
                <a:gd name="T72" fmla="*/ 346 w 352"/>
                <a:gd name="T73" fmla="*/ 0 h 136"/>
                <a:gd name="T74" fmla="*/ 352 w 352"/>
                <a:gd name="T75" fmla="*/ 6 h 136"/>
                <a:gd name="T76" fmla="*/ 352 w 352"/>
                <a:gd name="T77" fmla="*/ 6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52" h="136">
                  <a:moveTo>
                    <a:pt x="0" y="136"/>
                  </a:moveTo>
                  <a:lnTo>
                    <a:pt x="0" y="136"/>
                  </a:lnTo>
                  <a:lnTo>
                    <a:pt x="44" y="99"/>
                  </a:lnTo>
                  <a:lnTo>
                    <a:pt x="81" y="68"/>
                  </a:lnTo>
                  <a:lnTo>
                    <a:pt x="124" y="19"/>
                  </a:lnTo>
                  <a:lnTo>
                    <a:pt x="124" y="19"/>
                  </a:lnTo>
                  <a:lnTo>
                    <a:pt x="130" y="19"/>
                  </a:lnTo>
                  <a:lnTo>
                    <a:pt x="136" y="19"/>
                  </a:lnTo>
                  <a:lnTo>
                    <a:pt x="167" y="37"/>
                  </a:lnTo>
                  <a:lnTo>
                    <a:pt x="167" y="37"/>
                  </a:lnTo>
                  <a:lnTo>
                    <a:pt x="173" y="43"/>
                  </a:lnTo>
                  <a:lnTo>
                    <a:pt x="173" y="43"/>
                  </a:lnTo>
                  <a:lnTo>
                    <a:pt x="136" y="37"/>
                  </a:lnTo>
                  <a:lnTo>
                    <a:pt x="124" y="43"/>
                  </a:lnTo>
                  <a:lnTo>
                    <a:pt x="111" y="50"/>
                  </a:lnTo>
                  <a:lnTo>
                    <a:pt x="111" y="50"/>
                  </a:lnTo>
                  <a:lnTo>
                    <a:pt x="81" y="93"/>
                  </a:lnTo>
                  <a:lnTo>
                    <a:pt x="62" y="117"/>
                  </a:lnTo>
                  <a:lnTo>
                    <a:pt x="31" y="130"/>
                  </a:lnTo>
                  <a:lnTo>
                    <a:pt x="31" y="130"/>
                  </a:lnTo>
                  <a:lnTo>
                    <a:pt x="19" y="136"/>
                  </a:lnTo>
                  <a:lnTo>
                    <a:pt x="19" y="136"/>
                  </a:lnTo>
                  <a:lnTo>
                    <a:pt x="0" y="136"/>
                  </a:lnTo>
                  <a:lnTo>
                    <a:pt x="0" y="136"/>
                  </a:lnTo>
                  <a:close/>
                  <a:moveTo>
                    <a:pt x="352" y="6"/>
                  </a:moveTo>
                  <a:lnTo>
                    <a:pt x="352" y="6"/>
                  </a:lnTo>
                  <a:lnTo>
                    <a:pt x="339" y="6"/>
                  </a:lnTo>
                  <a:lnTo>
                    <a:pt x="321" y="19"/>
                  </a:lnTo>
                  <a:lnTo>
                    <a:pt x="321" y="19"/>
                  </a:lnTo>
                  <a:lnTo>
                    <a:pt x="309" y="37"/>
                  </a:lnTo>
                  <a:lnTo>
                    <a:pt x="284" y="50"/>
                  </a:lnTo>
                  <a:lnTo>
                    <a:pt x="284" y="50"/>
                  </a:lnTo>
                  <a:lnTo>
                    <a:pt x="309" y="25"/>
                  </a:lnTo>
                  <a:lnTo>
                    <a:pt x="321" y="6"/>
                  </a:lnTo>
                  <a:lnTo>
                    <a:pt x="333" y="0"/>
                  </a:lnTo>
                  <a:lnTo>
                    <a:pt x="346" y="0"/>
                  </a:lnTo>
                  <a:lnTo>
                    <a:pt x="346" y="0"/>
                  </a:lnTo>
                  <a:lnTo>
                    <a:pt x="352" y="6"/>
                  </a:lnTo>
                  <a:lnTo>
                    <a:pt x="352" y="6"/>
                  </a:lnTo>
                  <a:close/>
                </a:path>
              </a:pathLst>
            </a:custGeom>
            <a:solidFill>
              <a:srgbClr val="1321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04" name="Freeform 40"/>
            <p:cNvSpPr>
              <a:spLocks noEditPoints="1"/>
            </p:cNvSpPr>
            <p:nvPr/>
          </p:nvSpPr>
          <p:spPr bwMode="auto">
            <a:xfrm>
              <a:off x="5216526" y="2505076"/>
              <a:ext cx="1262063" cy="460375"/>
            </a:xfrm>
            <a:custGeom>
              <a:avLst/>
              <a:gdLst>
                <a:gd name="T0" fmla="*/ 0 w 795"/>
                <a:gd name="T1" fmla="*/ 278 h 290"/>
                <a:gd name="T2" fmla="*/ 68 w 795"/>
                <a:gd name="T3" fmla="*/ 265 h 290"/>
                <a:gd name="T4" fmla="*/ 123 w 795"/>
                <a:gd name="T5" fmla="*/ 247 h 290"/>
                <a:gd name="T6" fmla="*/ 179 w 795"/>
                <a:gd name="T7" fmla="*/ 247 h 290"/>
                <a:gd name="T8" fmla="*/ 247 w 795"/>
                <a:gd name="T9" fmla="*/ 247 h 290"/>
                <a:gd name="T10" fmla="*/ 302 w 795"/>
                <a:gd name="T11" fmla="*/ 241 h 290"/>
                <a:gd name="T12" fmla="*/ 339 w 795"/>
                <a:gd name="T13" fmla="*/ 234 h 290"/>
                <a:gd name="T14" fmla="*/ 370 w 795"/>
                <a:gd name="T15" fmla="*/ 241 h 290"/>
                <a:gd name="T16" fmla="*/ 401 w 795"/>
                <a:gd name="T17" fmla="*/ 222 h 290"/>
                <a:gd name="T18" fmla="*/ 425 w 795"/>
                <a:gd name="T19" fmla="*/ 204 h 290"/>
                <a:gd name="T20" fmla="*/ 475 w 795"/>
                <a:gd name="T21" fmla="*/ 197 h 290"/>
                <a:gd name="T22" fmla="*/ 518 w 795"/>
                <a:gd name="T23" fmla="*/ 197 h 290"/>
                <a:gd name="T24" fmla="*/ 610 w 795"/>
                <a:gd name="T25" fmla="*/ 154 h 290"/>
                <a:gd name="T26" fmla="*/ 647 w 795"/>
                <a:gd name="T27" fmla="*/ 136 h 290"/>
                <a:gd name="T28" fmla="*/ 629 w 795"/>
                <a:gd name="T29" fmla="*/ 148 h 290"/>
                <a:gd name="T30" fmla="*/ 512 w 795"/>
                <a:gd name="T31" fmla="*/ 210 h 290"/>
                <a:gd name="T32" fmla="*/ 475 w 795"/>
                <a:gd name="T33" fmla="*/ 216 h 290"/>
                <a:gd name="T34" fmla="*/ 395 w 795"/>
                <a:gd name="T35" fmla="*/ 241 h 290"/>
                <a:gd name="T36" fmla="*/ 370 w 795"/>
                <a:gd name="T37" fmla="*/ 253 h 290"/>
                <a:gd name="T38" fmla="*/ 333 w 795"/>
                <a:gd name="T39" fmla="*/ 253 h 290"/>
                <a:gd name="T40" fmla="*/ 204 w 795"/>
                <a:gd name="T41" fmla="*/ 259 h 290"/>
                <a:gd name="T42" fmla="*/ 160 w 795"/>
                <a:gd name="T43" fmla="*/ 259 h 290"/>
                <a:gd name="T44" fmla="*/ 31 w 795"/>
                <a:gd name="T45" fmla="*/ 290 h 290"/>
                <a:gd name="T46" fmla="*/ 19 w 795"/>
                <a:gd name="T47" fmla="*/ 284 h 290"/>
                <a:gd name="T48" fmla="*/ 0 w 795"/>
                <a:gd name="T49" fmla="*/ 278 h 290"/>
                <a:gd name="T50" fmla="*/ 795 w 795"/>
                <a:gd name="T51" fmla="*/ 0 h 290"/>
                <a:gd name="T52" fmla="*/ 684 w 795"/>
                <a:gd name="T53" fmla="*/ 62 h 290"/>
                <a:gd name="T54" fmla="*/ 604 w 795"/>
                <a:gd name="T55" fmla="*/ 86 h 290"/>
                <a:gd name="T56" fmla="*/ 549 w 795"/>
                <a:gd name="T57" fmla="*/ 99 h 290"/>
                <a:gd name="T58" fmla="*/ 512 w 795"/>
                <a:gd name="T59" fmla="*/ 117 h 290"/>
                <a:gd name="T60" fmla="*/ 475 w 795"/>
                <a:gd name="T61" fmla="*/ 142 h 290"/>
                <a:gd name="T62" fmla="*/ 432 w 795"/>
                <a:gd name="T63" fmla="*/ 160 h 290"/>
                <a:gd name="T64" fmla="*/ 358 w 795"/>
                <a:gd name="T65" fmla="*/ 167 h 290"/>
                <a:gd name="T66" fmla="*/ 296 w 795"/>
                <a:gd name="T67" fmla="*/ 185 h 290"/>
                <a:gd name="T68" fmla="*/ 271 w 795"/>
                <a:gd name="T69" fmla="*/ 210 h 290"/>
                <a:gd name="T70" fmla="*/ 234 w 795"/>
                <a:gd name="T71" fmla="*/ 228 h 290"/>
                <a:gd name="T72" fmla="*/ 228 w 795"/>
                <a:gd name="T73" fmla="*/ 234 h 290"/>
                <a:gd name="T74" fmla="*/ 259 w 795"/>
                <a:gd name="T75" fmla="*/ 234 h 290"/>
                <a:gd name="T76" fmla="*/ 284 w 795"/>
                <a:gd name="T77" fmla="*/ 216 h 290"/>
                <a:gd name="T78" fmla="*/ 333 w 795"/>
                <a:gd name="T79" fmla="*/ 191 h 290"/>
                <a:gd name="T80" fmla="*/ 382 w 795"/>
                <a:gd name="T81" fmla="*/ 185 h 290"/>
                <a:gd name="T82" fmla="*/ 469 w 795"/>
                <a:gd name="T83" fmla="*/ 173 h 290"/>
                <a:gd name="T84" fmla="*/ 499 w 795"/>
                <a:gd name="T85" fmla="*/ 160 h 290"/>
                <a:gd name="T86" fmla="*/ 561 w 795"/>
                <a:gd name="T87" fmla="*/ 123 h 290"/>
                <a:gd name="T88" fmla="*/ 592 w 795"/>
                <a:gd name="T89" fmla="*/ 117 h 290"/>
                <a:gd name="T90" fmla="*/ 666 w 795"/>
                <a:gd name="T91" fmla="*/ 105 h 290"/>
                <a:gd name="T92" fmla="*/ 746 w 795"/>
                <a:gd name="T93" fmla="*/ 56 h 290"/>
                <a:gd name="T94" fmla="*/ 777 w 795"/>
                <a:gd name="T95" fmla="*/ 31 h 290"/>
                <a:gd name="T96" fmla="*/ 795 w 795"/>
                <a:gd name="T97" fmla="*/ 6 h 290"/>
                <a:gd name="T98" fmla="*/ 795 w 795"/>
                <a:gd name="T99" fmla="*/ 0 h 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795" h="290">
                  <a:moveTo>
                    <a:pt x="0" y="278"/>
                  </a:moveTo>
                  <a:lnTo>
                    <a:pt x="0" y="278"/>
                  </a:lnTo>
                  <a:lnTo>
                    <a:pt x="37" y="271"/>
                  </a:lnTo>
                  <a:lnTo>
                    <a:pt x="68" y="265"/>
                  </a:lnTo>
                  <a:lnTo>
                    <a:pt x="123" y="247"/>
                  </a:lnTo>
                  <a:lnTo>
                    <a:pt x="123" y="247"/>
                  </a:lnTo>
                  <a:lnTo>
                    <a:pt x="148" y="247"/>
                  </a:lnTo>
                  <a:lnTo>
                    <a:pt x="179" y="247"/>
                  </a:lnTo>
                  <a:lnTo>
                    <a:pt x="247" y="247"/>
                  </a:lnTo>
                  <a:lnTo>
                    <a:pt x="247" y="247"/>
                  </a:lnTo>
                  <a:lnTo>
                    <a:pt x="278" y="247"/>
                  </a:lnTo>
                  <a:lnTo>
                    <a:pt x="302" y="241"/>
                  </a:lnTo>
                  <a:lnTo>
                    <a:pt x="321" y="234"/>
                  </a:lnTo>
                  <a:lnTo>
                    <a:pt x="339" y="234"/>
                  </a:lnTo>
                  <a:lnTo>
                    <a:pt x="339" y="234"/>
                  </a:lnTo>
                  <a:lnTo>
                    <a:pt x="370" y="241"/>
                  </a:lnTo>
                  <a:lnTo>
                    <a:pt x="401" y="222"/>
                  </a:lnTo>
                  <a:lnTo>
                    <a:pt x="401" y="222"/>
                  </a:lnTo>
                  <a:lnTo>
                    <a:pt x="419" y="210"/>
                  </a:lnTo>
                  <a:lnTo>
                    <a:pt x="425" y="204"/>
                  </a:lnTo>
                  <a:lnTo>
                    <a:pt x="444" y="197"/>
                  </a:lnTo>
                  <a:lnTo>
                    <a:pt x="475" y="197"/>
                  </a:lnTo>
                  <a:lnTo>
                    <a:pt x="475" y="197"/>
                  </a:lnTo>
                  <a:lnTo>
                    <a:pt x="518" y="197"/>
                  </a:lnTo>
                  <a:lnTo>
                    <a:pt x="555" y="185"/>
                  </a:lnTo>
                  <a:lnTo>
                    <a:pt x="610" y="154"/>
                  </a:lnTo>
                  <a:lnTo>
                    <a:pt x="610" y="154"/>
                  </a:lnTo>
                  <a:lnTo>
                    <a:pt x="647" y="136"/>
                  </a:lnTo>
                  <a:lnTo>
                    <a:pt x="629" y="148"/>
                  </a:lnTo>
                  <a:lnTo>
                    <a:pt x="629" y="148"/>
                  </a:lnTo>
                  <a:lnTo>
                    <a:pt x="555" y="191"/>
                  </a:lnTo>
                  <a:lnTo>
                    <a:pt x="512" y="210"/>
                  </a:lnTo>
                  <a:lnTo>
                    <a:pt x="475" y="216"/>
                  </a:lnTo>
                  <a:lnTo>
                    <a:pt x="475" y="216"/>
                  </a:lnTo>
                  <a:lnTo>
                    <a:pt x="425" y="228"/>
                  </a:lnTo>
                  <a:lnTo>
                    <a:pt x="395" y="241"/>
                  </a:lnTo>
                  <a:lnTo>
                    <a:pt x="395" y="241"/>
                  </a:lnTo>
                  <a:lnTo>
                    <a:pt x="370" y="253"/>
                  </a:lnTo>
                  <a:lnTo>
                    <a:pt x="333" y="253"/>
                  </a:lnTo>
                  <a:lnTo>
                    <a:pt x="333" y="253"/>
                  </a:lnTo>
                  <a:lnTo>
                    <a:pt x="253" y="253"/>
                  </a:lnTo>
                  <a:lnTo>
                    <a:pt x="204" y="259"/>
                  </a:lnTo>
                  <a:lnTo>
                    <a:pt x="160" y="259"/>
                  </a:lnTo>
                  <a:lnTo>
                    <a:pt x="160" y="259"/>
                  </a:lnTo>
                  <a:lnTo>
                    <a:pt x="86" y="278"/>
                  </a:lnTo>
                  <a:lnTo>
                    <a:pt x="31" y="290"/>
                  </a:lnTo>
                  <a:lnTo>
                    <a:pt x="31" y="290"/>
                  </a:lnTo>
                  <a:lnTo>
                    <a:pt x="19" y="284"/>
                  </a:lnTo>
                  <a:lnTo>
                    <a:pt x="6" y="284"/>
                  </a:lnTo>
                  <a:lnTo>
                    <a:pt x="0" y="278"/>
                  </a:lnTo>
                  <a:lnTo>
                    <a:pt x="0" y="278"/>
                  </a:lnTo>
                  <a:close/>
                  <a:moveTo>
                    <a:pt x="795" y="0"/>
                  </a:moveTo>
                  <a:lnTo>
                    <a:pt x="795" y="0"/>
                  </a:lnTo>
                  <a:lnTo>
                    <a:pt x="684" y="62"/>
                  </a:lnTo>
                  <a:lnTo>
                    <a:pt x="647" y="74"/>
                  </a:lnTo>
                  <a:lnTo>
                    <a:pt x="604" y="86"/>
                  </a:lnTo>
                  <a:lnTo>
                    <a:pt x="604" y="86"/>
                  </a:lnTo>
                  <a:lnTo>
                    <a:pt x="549" y="99"/>
                  </a:lnTo>
                  <a:lnTo>
                    <a:pt x="530" y="105"/>
                  </a:lnTo>
                  <a:lnTo>
                    <a:pt x="512" y="117"/>
                  </a:lnTo>
                  <a:lnTo>
                    <a:pt x="512" y="117"/>
                  </a:lnTo>
                  <a:lnTo>
                    <a:pt x="475" y="142"/>
                  </a:lnTo>
                  <a:lnTo>
                    <a:pt x="456" y="154"/>
                  </a:lnTo>
                  <a:lnTo>
                    <a:pt x="432" y="160"/>
                  </a:lnTo>
                  <a:lnTo>
                    <a:pt x="432" y="160"/>
                  </a:lnTo>
                  <a:lnTo>
                    <a:pt x="358" y="167"/>
                  </a:lnTo>
                  <a:lnTo>
                    <a:pt x="321" y="173"/>
                  </a:lnTo>
                  <a:lnTo>
                    <a:pt x="296" y="185"/>
                  </a:lnTo>
                  <a:lnTo>
                    <a:pt x="296" y="185"/>
                  </a:lnTo>
                  <a:lnTo>
                    <a:pt x="271" y="210"/>
                  </a:lnTo>
                  <a:lnTo>
                    <a:pt x="259" y="222"/>
                  </a:lnTo>
                  <a:lnTo>
                    <a:pt x="234" y="228"/>
                  </a:lnTo>
                  <a:lnTo>
                    <a:pt x="234" y="228"/>
                  </a:lnTo>
                  <a:lnTo>
                    <a:pt x="228" y="234"/>
                  </a:lnTo>
                  <a:lnTo>
                    <a:pt x="234" y="234"/>
                  </a:lnTo>
                  <a:lnTo>
                    <a:pt x="259" y="234"/>
                  </a:lnTo>
                  <a:lnTo>
                    <a:pt x="284" y="216"/>
                  </a:lnTo>
                  <a:lnTo>
                    <a:pt x="284" y="216"/>
                  </a:lnTo>
                  <a:lnTo>
                    <a:pt x="302" y="204"/>
                  </a:lnTo>
                  <a:lnTo>
                    <a:pt x="333" y="191"/>
                  </a:lnTo>
                  <a:lnTo>
                    <a:pt x="382" y="185"/>
                  </a:lnTo>
                  <a:lnTo>
                    <a:pt x="382" y="185"/>
                  </a:lnTo>
                  <a:lnTo>
                    <a:pt x="438" y="179"/>
                  </a:lnTo>
                  <a:lnTo>
                    <a:pt x="469" y="173"/>
                  </a:lnTo>
                  <a:lnTo>
                    <a:pt x="499" y="160"/>
                  </a:lnTo>
                  <a:lnTo>
                    <a:pt x="499" y="160"/>
                  </a:lnTo>
                  <a:lnTo>
                    <a:pt x="543" y="130"/>
                  </a:lnTo>
                  <a:lnTo>
                    <a:pt x="561" y="123"/>
                  </a:lnTo>
                  <a:lnTo>
                    <a:pt x="592" y="117"/>
                  </a:lnTo>
                  <a:lnTo>
                    <a:pt x="592" y="117"/>
                  </a:lnTo>
                  <a:lnTo>
                    <a:pt x="629" y="117"/>
                  </a:lnTo>
                  <a:lnTo>
                    <a:pt x="666" y="105"/>
                  </a:lnTo>
                  <a:lnTo>
                    <a:pt x="703" y="80"/>
                  </a:lnTo>
                  <a:lnTo>
                    <a:pt x="746" y="56"/>
                  </a:lnTo>
                  <a:lnTo>
                    <a:pt x="746" y="56"/>
                  </a:lnTo>
                  <a:lnTo>
                    <a:pt x="777" y="31"/>
                  </a:lnTo>
                  <a:lnTo>
                    <a:pt x="789" y="12"/>
                  </a:lnTo>
                  <a:lnTo>
                    <a:pt x="795" y="6"/>
                  </a:lnTo>
                  <a:lnTo>
                    <a:pt x="795" y="0"/>
                  </a:lnTo>
                  <a:lnTo>
                    <a:pt x="795" y="0"/>
                  </a:lnTo>
                  <a:close/>
                </a:path>
              </a:pathLst>
            </a:custGeom>
            <a:solidFill>
              <a:srgbClr val="8484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05" name="Freeform 41"/>
            <p:cNvSpPr>
              <a:spLocks/>
            </p:cNvSpPr>
            <p:nvPr/>
          </p:nvSpPr>
          <p:spPr bwMode="auto">
            <a:xfrm>
              <a:off x="4746626" y="3590926"/>
              <a:ext cx="509588" cy="333375"/>
            </a:xfrm>
            <a:custGeom>
              <a:avLst/>
              <a:gdLst>
                <a:gd name="T0" fmla="*/ 278 w 321"/>
                <a:gd name="T1" fmla="*/ 99 h 210"/>
                <a:gd name="T2" fmla="*/ 278 w 321"/>
                <a:gd name="T3" fmla="*/ 99 h 210"/>
                <a:gd name="T4" fmla="*/ 278 w 321"/>
                <a:gd name="T5" fmla="*/ 99 h 210"/>
                <a:gd name="T6" fmla="*/ 315 w 321"/>
                <a:gd name="T7" fmla="*/ 161 h 210"/>
                <a:gd name="T8" fmla="*/ 315 w 321"/>
                <a:gd name="T9" fmla="*/ 161 h 210"/>
                <a:gd name="T10" fmla="*/ 321 w 321"/>
                <a:gd name="T11" fmla="*/ 167 h 210"/>
                <a:gd name="T12" fmla="*/ 321 w 321"/>
                <a:gd name="T13" fmla="*/ 167 h 210"/>
                <a:gd name="T14" fmla="*/ 302 w 321"/>
                <a:gd name="T15" fmla="*/ 179 h 210"/>
                <a:gd name="T16" fmla="*/ 271 w 321"/>
                <a:gd name="T17" fmla="*/ 198 h 210"/>
                <a:gd name="T18" fmla="*/ 228 w 321"/>
                <a:gd name="T19" fmla="*/ 210 h 210"/>
                <a:gd name="T20" fmla="*/ 197 w 321"/>
                <a:gd name="T21" fmla="*/ 210 h 210"/>
                <a:gd name="T22" fmla="*/ 167 w 321"/>
                <a:gd name="T23" fmla="*/ 210 h 210"/>
                <a:gd name="T24" fmla="*/ 167 w 321"/>
                <a:gd name="T25" fmla="*/ 210 h 210"/>
                <a:gd name="T26" fmla="*/ 136 w 321"/>
                <a:gd name="T27" fmla="*/ 204 h 210"/>
                <a:gd name="T28" fmla="*/ 136 w 321"/>
                <a:gd name="T29" fmla="*/ 204 h 210"/>
                <a:gd name="T30" fmla="*/ 142 w 321"/>
                <a:gd name="T31" fmla="*/ 179 h 210"/>
                <a:gd name="T32" fmla="*/ 148 w 321"/>
                <a:gd name="T33" fmla="*/ 173 h 210"/>
                <a:gd name="T34" fmla="*/ 167 w 321"/>
                <a:gd name="T35" fmla="*/ 179 h 210"/>
                <a:gd name="T36" fmla="*/ 167 w 321"/>
                <a:gd name="T37" fmla="*/ 179 h 210"/>
                <a:gd name="T38" fmla="*/ 185 w 321"/>
                <a:gd name="T39" fmla="*/ 185 h 210"/>
                <a:gd name="T40" fmla="*/ 210 w 321"/>
                <a:gd name="T41" fmla="*/ 185 h 210"/>
                <a:gd name="T42" fmla="*/ 234 w 321"/>
                <a:gd name="T43" fmla="*/ 173 h 210"/>
                <a:gd name="T44" fmla="*/ 247 w 321"/>
                <a:gd name="T45" fmla="*/ 161 h 210"/>
                <a:gd name="T46" fmla="*/ 247 w 321"/>
                <a:gd name="T47" fmla="*/ 161 h 210"/>
                <a:gd name="T48" fmla="*/ 247 w 321"/>
                <a:gd name="T49" fmla="*/ 154 h 210"/>
                <a:gd name="T50" fmla="*/ 241 w 321"/>
                <a:gd name="T51" fmla="*/ 142 h 210"/>
                <a:gd name="T52" fmla="*/ 210 w 321"/>
                <a:gd name="T53" fmla="*/ 117 h 210"/>
                <a:gd name="T54" fmla="*/ 160 w 321"/>
                <a:gd name="T55" fmla="*/ 87 h 210"/>
                <a:gd name="T56" fmla="*/ 105 w 321"/>
                <a:gd name="T57" fmla="*/ 68 h 210"/>
                <a:gd name="T58" fmla="*/ 105 w 321"/>
                <a:gd name="T59" fmla="*/ 68 h 210"/>
                <a:gd name="T60" fmla="*/ 25 w 321"/>
                <a:gd name="T61" fmla="*/ 44 h 210"/>
                <a:gd name="T62" fmla="*/ 13 w 321"/>
                <a:gd name="T63" fmla="*/ 44 h 210"/>
                <a:gd name="T64" fmla="*/ 13 w 321"/>
                <a:gd name="T65" fmla="*/ 44 h 210"/>
                <a:gd name="T66" fmla="*/ 13 w 321"/>
                <a:gd name="T67" fmla="*/ 44 h 210"/>
                <a:gd name="T68" fmla="*/ 0 w 321"/>
                <a:gd name="T69" fmla="*/ 25 h 210"/>
                <a:gd name="T70" fmla="*/ 0 w 321"/>
                <a:gd name="T71" fmla="*/ 13 h 210"/>
                <a:gd name="T72" fmla="*/ 13 w 321"/>
                <a:gd name="T73" fmla="*/ 7 h 210"/>
                <a:gd name="T74" fmla="*/ 31 w 321"/>
                <a:gd name="T75" fmla="*/ 0 h 210"/>
                <a:gd name="T76" fmla="*/ 31 w 321"/>
                <a:gd name="T77" fmla="*/ 0 h 210"/>
                <a:gd name="T78" fmla="*/ 62 w 321"/>
                <a:gd name="T79" fmla="*/ 0 h 210"/>
                <a:gd name="T80" fmla="*/ 93 w 321"/>
                <a:gd name="T81" fmla="*/ 7 h 210"/>
                <a:gd name="T82" fmla="*/ 167 w 321"/>
                <a:gd name="T83" fmla="*/ 31 h 210"/>
                <a:gd name="T84" fmla="*/ 234 w 321"/>
                <a:gd name="T85" fmla="*/ 62 h 210"/>
                <a:gd name="T86" fmla="*/ 265 w 321"/>
                <a:gd name="T87" fmla="*/ 80 h 210"/>
                <a:gd name="T88" fmla="*/ 278 w 321"/>
                <a:gd name="T89" fmla="*/ 99 h 210"/>
                <a:gd name="T90" fmla="*/ 278 w 321"/>
                <a:gd name="T91" fmla="*/ 99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21" h="210">
                  <a:moveTo>
                    <a:pt x="278" y="99"/>
                  </a:moveTo>
                  <a:lnTo>
                    <a:pt x="278" y="99"/>
                  </a:lnTo>
                  <a:lnTo>
                    <a:pt x="278" y="99"/>
                  </a:lnTo>
                  <a:lnTo>
                    <a:pt x="315" y="161"/>
                  </a:lnTo>
                  <a:lnTo>
                    <a:pt x="315" y="161"/>
                  </a:lnTo>
                  <a:lnTo>
                    <a:pt x="321" y="167"/>
                  </a:lnTo>
                  <a:lnTo>
                    <a:pt x="321" y="167"/>
                  </a:lnTo>
                  <a:lnTo>
                    <a:pt x="302" y="179"/>
                  </a:lnTo>
                  <a:lnTo>
                    <a:pt x="271" y="198"/>
                  </a:lnTo>
                  <a:lnTo>
                    <a:pt x="228" y="210"/>
                  </a:lnTo>
                  <a:lnTo>
                    <a:pt x="197" y="210"/>
                  </a:lnTo>
                  <a:lnTo>
                    <a:pt x="167" y="210"/>
                  </a:lnTo>
                  <a:lnTo>
                    <a:pt x="167" y="210"/>
                  </a:lnTo>
                  <a:lnTo>
                    <a:pt x="136" y="204"/>
                  </a:lnTo>
                  <a:lnTo>
                    <a:pt x="136" y="204"/>
                  </a:lnTo>
                  <a:lnTo>
                    <a:pt x="142" y="179"/>
                  </a:lnTo>
                  <a:lnTo>
                    <a:pt x="148" y="173"/>
                  </a:lnTo>
                  <a:lnTo>
                    <a:pt x="167" y="179"/>
                  </a:lnTo>
                  <a:lnTo>
                    <a:pt x="167" y="179"/>
                  </a:lnTo>
                  <a:lnTo>
                    <a:pt x="185" y="185"/>
                  </a:lnTo>
                  <a:lnTo>
                    <a:pt x="210" y="185"/>
                  </a:lnTo>
                  <a:lnTo>
                    <a:pt x="234" y="173"/>
                  </a:lnTo>
                  <a:lnTo>
                    <a:pt x="247" y="161"/>
                  </a:lnTo>
                  <a:lnTo>
                    <a:pt x="247" y="161"/>
                  </a:lnTo>
                  <a:lnTo>
                    <a:pt x="247" y="154"/>
                  </a:lnTo>
                  <a:lnTo>
                    <a:pt x="241" y="142"/>
                  </a:lnTo>
                  <a:lnTo>
                    <a:pt x="210" y="117"/>
                  </a:lnTo>
                  <a:lnTo>
                    <a:pt x="160" y="87"/>
                  </a:lnTo>
                  <a:lnTo>
                    <a:pt x="105" y="68"/>
                  </a:lnTo>
                  <a:lnTo>
                    <a:pt x="105" y="68"/>
                  </a:lnTo>
                  <a:lnTo>
                    <a:pt x="25" y="44"/>
                  </a:lnTo>
                  <a:lnTo>
                    <a:pt x="13" y="44"/>
                  </a:lnTo>
                  <a:lnTo>
                    <a:pt x="13" y="44"/>
                  </a:lnTo>
                  <a:lnTo>
                    <a:pt x="13" y="44"/>
                  </a:lnTo>
                  <a:lnTo>
                    <a:pt x="0" y="25"/>
                  </a:lnTo>
                  <a:lnTo>
                    <a:pt x="0" y="13"/>
                  </a:lnTo>
                  <a:lnTo>
                    <a:pt x="13" y="7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62" y="0"/>
                  </a:lnTo>
                  <a:lnTo>
                    <a:pt x="93" y="7"/>
                  </a:lnTo>
                  <a:lnTo>
                    <a:pt x="167" y="31"/>
                  </a:lnTo>
                  <a:lnTo>
                    <a:pt x="234" y="62"/>
                  </a:lnTo>
                  <a:lnTo>
                    <a:pt x="265" y="80"/>
                  </a:lnTo>
                  <a:lnTo>
                    <a:pt x="278" y="99"/>
                  </a:lnTo>
                  <a:lnTo>
                    <a:pt x="278" y="99"/>
                  </a:lnTo>
                  <a:close/>
                </a:path>
              </a:pathLst>
            </a:custGeom>
            <a:solidFill>
              <a:srgbClr val="190E1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06" name="Freeform 42"/>
            <p:cNvSpPr>
              <a:spLocks/>
            </p:cNvSpPr>
            <p:nvPr/>
          </p:nvSpPr>
          <p:spPr bwMode="auto">
            <a:xfrm>
              <a:off x="4746626" y="3621088"/>
              <a:ext cx="450850" cy="284163"/>
            </a:xfrm>
            <a:custGeom>
              <a:avLst/>
              <a:gdLst>
                <a:gd name="T0" fmla="*/ 0 w 284"/>
                <a:gd name="T1" fmla="*/ 18 h 179"/>
                <a:gd name="T2" fmla="*/ 0 w 284"/>
                <a:gd name="T3" fmla="*/ 18 h 179"/>
                <a:gd name="T4" fmla="*/ 105 w 284"/>
                <a:gd name="T5" fmla="*/ 74 h 179"/>
                <a:gd name="T6" fmla="*/ 154 w 284"/>
                <a:gd name="T7" fmla="*/ 105 h 179"/>
                <a:gd name="T8" fmla="*/ 173 w 284"/>
                <a:gd name="T9" fmla="*/ 123 h 179"/>
                <a:gd name="T10" fmla="*/ 185 w 284"/>
                <a:gd name="T11" fmla="*/ 135 h 179"/>
                <a:gd name="T12" fmla="*/ 185 w 284"/>
                <a:gd name="T13" fmla="*/ 135 h 179"/>
                <a:gd name="T14" fmla="*/ 204 w 284"/>
                <a:gd name="T15" fmla="*/ 160 h 179"/>
                <a:gd name="T16" fmla="*/ 216 w 284"/>
                <a:gd name="T17" fmla="*/ 172 h 179"/>
                <a:gd name="T18" fmla="*/ 228 w 284"/>
                <a:gd name="T19" fmla="*/ 179 h 179"/>
                <a:gd name="T20" fmla="*/ 241 w 284"/>
                <a:gd name="T21" fmla="*/ 179 h 179"/>
                <a:gd name="T22" fmla="*/ 284 w 284"/>
                <a:gd name="T23" fmla="*/ 160 h 179"/>
                <a:gd name="T24" fmla="*/ 284 w 284"/>
                <a:gd name="T25" fmla="*/ 160 h 179"/>
                <a:gd name="T26" fmla="*/ 259 w 284"/>
                <a:gd name="T27" fmla="*/ 123 h 179"/>
                <a:gd name="T28" fmla="*/ 228 w 284"/>
                <a:gd name="T29" fmla="*/ 92 h 179"/>
                <a:gd name="T30" fmla="*/ 197 w 284"/>
                <a:gd name="T31" fmla="*/ 61 h 179"/>
                <a:gd name="T32" fmla="*/ 167 w 284"/>
                <a:gd name="T33" fmla="*/ 37 h 179"/>
                <a:gd name="T34" fmla="*/ 130 w 284"/>
                <a:gd name="T35" fmla="*/ 25 h 179"/>
                <a:gd name="T36" fmla="*/ 93 w 284"/>
                <a:gd name="T37" fmla="*/ 12 h 179"/>
                <a:gd name="T38" fmla="*/ 56 w 284"/>
                <a:gd name="T39" fmla="*/ 6 h 179"/>
                <a:gd name="T40" fmla="*/ 19 w 284"/>
                <a:gd name="T41" fmla="*/ 0 h 179"/>
                <a:gd name="T42" fmla="*/ 19 w 284"/>
                <a:gd name="T43" fmla="*/ 0 h 179"/>
                <a:gd name="T44" fmla="*/ 13 w 284"/>
                <a:gd name="T45" fmla="*/ 6 h 179"/>
                <a:gd name="T46" fmla="*/ 13 w 284"/>
                <a:gd name="T47" fmla="*/ 12 h 179"/>
                <a:gd name="T48" fmla="*/ 6 w 284"/>
                <a:gd name="T49" fmla="*/ 18 h 179"/>
                <a:gd name="T50" fmla="*/ 0 w 284"/>
                <a:gd name="T51" fmla="*/ 18 h 179"/>
                <a:gd name="T52" fmla="*/ 0 w 284"/>
                <a:gd name="T53" fmla="*/ 18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84" h="179">
                  <a:moveTo>
                    <a:pt x="0" y="18"/>
                  </a:moveTo>
                  <a:lnTo>
                    <a:pt x="0" y="18"/>
                  </a:lnTo>
                  <a:lnTo>
                    <a:pt x="105" y="74"/>
                  </a:lnTo>
                  <a:lnTo>
                    <a:pt x="154" y="105"/>
                  </a:lnTo>
                  <a:lnTo>
                    <a:pt x="173" y="123"/>
                  </a:lnTo>
                  <a:lnTo>
                    <a:pt x="185" y="135"/>
                  </a:lnTo>
                  <a:lnTo>
                    <a:pt x="185" y="135"/>
                  </a:lnTo>
                  <a:lnTo>
                    <a:pt x="204" y="160"/>
                  </a:lnTo>
                  <a:lnTo>
                    <a:pt x="216" y="172"/>
                  </a:lnTo>
                  <a:lnTo>
                    <a:pt x="228" y="179"/>
                  </a:lnTo>
                  <a:lnTo>
                    <a:pt x="241" y="179"/>
                  </a:lnTo>
                  <a:lnTo>
                    <a:pt x="284" y="160"/>
                  </a:lnTo>
                  <a:lnTo>
                    <a:pt x="284" y="160"/>
                  </a:lnTo>
                  <a:lnTo>
                    <a:pt x="259" y="123"/>
                  </a:lnTo>
                  <a:lnTo>
                    <a:pt x="228" y="92"/>
                  </a:lnTo>
                  <a:lnTo>
                    <a:pt x="197" y="61"/>
                  </a:lnTo>
                  <a:lnTo>
                    <a:pt x="167" y="37"/>
                  </a:lnTo>
                  <a:lnTo>
                    <a:pt x="130" y="25"/>
                  </a:lnTo>
                  <a:lnTo>
                    <a:pt x="93" y="12"/>
                  </a:lnTo>
                  <a:lnTo>
                    <a:pt x="56" y="6"/>
                  </a:lnTo>
                  <a:lnTo>
                    <a:pt x="19" y="0"/>
                  </a:lnTo>
                  <a:lnTo>
                    <a:pt x="19" y="0"/>
                  </a:lnTo>
                  <a:lnTo>
                    <a:pt x="13" y="6"/>
                  </a:lnTo>
                  <a:lnTo>
                    <a:pt x="13" y="12"/>
                  </a:lnTo>
                  <a:lnTo>
                    <a:pt x="6" y="18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1A22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07" name="Freeform 43"/>
            <p:cNvSpPr>
              <a:spLocks noEditPoints="1"/>
            </p:cNvSpPr>
            <p:nvPr/>
          </p:nvSpPr>
          <p:spPr bwMode="auto">
            <a:xfrm>
              <a:off x="4718051" y="3679826"/>
              <a:ext cx="479425" cy="244475"/>
            </a:xfrm>
            <a:custGeom>
              <a:avLst/>
              <a:gdLst>
                <a:gd name="T0" fmla="*/ 302 w 302"/>
                <a:gd name="T1" fmla="*/ 135 h 154"/>
                <a:gd name="T2" fmla="*/ 302 w 302"/>
                <a:gd name="T3" fmla="*/ 135 h 154"/>
                <a:gd name="T4" fmla="*/ 265 w 302"/>
                <a:gd name="T5" fmla="*/ 148 h 154"/>
                <a:gd name="T6" fmla="*/ 265 w 302"/>
                <a:gd name="T7" fmla="*/ 148 h 154"/>
                <a:gd name="T8" fmla="*/ 172 w 302"/>
                <a:gd name="T9" fmla="*/ 142 h 154"/>
                <a:gd name="T10" fmla="*/ 123 w 302"/>
                <a:gd name="T11" fmla="*/ 129 h 154"/>
                <a:gd name="T12" fmla="*/ 86 w 302"/>
                <a:gd name="T13" fmla="*/ 111 h 154"/>
                <a:gd name="T14" fmla="*/ 86 w 302"/>
                <a:gd name="T15" fmla="*/ 111 h 154"/>
                <a:gd name="T16" fmla="*/ 43 w 302"/>
                <a:gd name="T17" fmla="*/ 74 h 154"/>
                <a:gd name="T18" fmla="*/ 18 w 302"/>
                <a:gd name="T19" fmla="*/ 49 h 154"/>
                <a:gd name="T20" fmla="*/ 0 w 302"/>
                <a:gd name="T21" fmla="*/ 18 h 154"/>
                <a:gd name="T22" fmla="*/ 0 w 302"/>
                <a:gd name="T23" fmla="*/ 18 h 154"/>
                <a:gd name="T24" fmla="*/ 0 w 302"/>
                <a:gd name="T25" fmla="*/ 6 h 154"/>
                <a:gd name="T26" fmla="*/ 12 w 302"/>
                <a:gd name="T27" fmla="*/ 0 h 154"/>
                <a:gd name="T28" fmla="*/ 24 w 302"/>
                <a:gd name="T29" fmla="*/ 0 h 154"/>
                <a:gd name="T30" fmla="*/ 31 w 302"/>
                <a:gd name="T31" fmla="*/ 18 h 154"/>
                <a:gd name="T32" fmla="*/ 31 w 302"/>
                <a:gd name="T33" fmla="*/ 18 h 154"/>
                <a:gd name="T34" fmla="*/ 49 w 302"/>
                <a:gd name="T35" fmla="*/ 43 h 154"/>
                <a:gd name="T36" fmla="*/ 80 w 302"/>
                <a:gd name="T37" fmla="*/ 68 h 154"/>
                <a:gd name="T38" fmla="*/ 123 w 302"/>
                <a:gd name="T39" fmla="*/ 92 h 154"/>
                <a:gd name="T40" fmla="*/ 166 w 302"/>
                <a:gd name="T41" fmla="*/ 117 h 154"/>
                <a:gd name="T42" fmla="*/ 166 w 302"/>
                <a:gd name="T43" fmla="*/ 117 h 154"/>
                <a:gd name="T44" fmla="*/ 191 w 302"/>
                <a:gd name="T45" fmla="*/ 129 h 154"/>
                <a:gd name="T46" fmla="*/ 228 w 302"/>
                <a:gd name="T47" fmla="*/ 135 h 154"/>
                <a:gd name="T48" fmla="*/ 302 w 302"/>
                <a:gd name="T49" fmla="*/ 135 h 154"/>
                <a:gd name="T50" fmla="*/ 302 w 302"/>
                <a:gd name="T51" fmla="*/ 135 h 154"/>
                <a:gd name="T52" fmla="*/ 246 w 302"/>
                <a:gd name="T53" fmla="*/ 154 h 154"/>
                <a:gd name="T54" fmla="*/ 246 w 302"/>
                <a:gd name="T55" fmla="*/ 154 h 154"/>
                <a:gd name="T56" fmla="*/ 209 w 302"/>
                <a:gd name="T57" fmla="*/ 154 h 154"/>
                <a:gd name="T58" fmla="*/ 246 w 302"/>
                <a:gd name="T59" fmla="*/ 154 h 154"/>
                <a:gd name="T60" fmla="*/ 246 w 302"/>
                <a:gd name="T61" fmla="*/ 15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302" h="154">
                  <a:moveTo>
                    <a:pt x="302" y="135"/>
                  </a:moveTo>
                  <a:lnTo>
                    <a:pt x="302" y="135"/>
                  </a:lnTo>
                  <a:lnTo>
                    <a:pt x="265" y="148"/>
                  </a:lnTo>
                  <a:lnTo>
                    <a:pt x="265" y="148"/>
                  </a:lnTo>
                  <a:lnTo>
                    <a:pt x="172" y="142"/>
                  </a:lnTo>
                  <a:lnTo>
                    <a:pt x="123" y="129"/>
                  </a:lnTo>
                  <a:lnTo>
                    <a:pt x="86" y="111"/>
                  </a:lnTo>
                  <a:lnTo>
                    <a:pt x="86" y="111"/>
                  </a:lnTo>
                  <a:lnTo>
                    <a:pt x="43" y="74"/>
                  </a:lnTo>
                  <a:lnTo>
                    <a:pt x="18" y="49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4" y="0"/>
                  </a:lnTo>
                  <a:lnTo>
                    <a:pt x="31" y="18"/>
                  </a:lnTo>
                  <a:lnTo>
                    <a:pt x="31" y="18"/>
                  </a:lnTo>
                  <a:lnTo>
                    <a:pt x="49" y="43"/>
                  </a:lnTo>
                  <a:lnTo>
                    <a:pt x="80" y="68"/>
                  </a:lnTo>
                  <a:lnTo>
                    <a:pt x="123" y="92"/>
                  </a:lnTo>
                  <a:lnTo>
                    <a:pt x="166" y="117"/>
                  </a:lnTo>
                  <a:lnTo>
                    <a:pt x="166" y="117"/>
                  </a:lnTo>
                  <a:lnTo>
                    <a:pt x="191" y="129"/>
                  </a:lnTo>
                  <a:lnTo>
                    <a:pt x="228" y="135"/>
                  </a:lnTo>
                  <a:lnTo>
                    <a:pt x="302" y="135"/>
                  </a:lnTo>
                  <a:lnTo>
                    <a:pt x="302" y="135"/>
                  </a:lnTo>
                  <a:close/>
                  <a:moveTo>
                    <a:pt x="246" y="154"/>
                  </a:moveTo>
                  <a:lnTo>
                    <a:pt x="246" y="154"/>
                  </a:lnTo>
                  <a:lnTo>
                    <a:pt x="209" y="154"/>
                  </a:lnTo>
                  <a:lnTo>
                    <a:pt x="246" y="154"/>
                  </a:lnTo>
                  <a:lnTo>
                    <a:pt x="246" y="154"/>
                  </a:lnTo>
                  <a:close/>
                </a:path>
              </a:pathLst>
            </a:custGeom>
            <a:solidFill>
              <a:srgbClr val="C9D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08" name="Freeform 44"/>
            <p:cNvSpPr>
              <a:spLocks noEditPoints="1"/>
            </p:cNvSpPr>
            <p:nvPr/>
          </p:nvSpPr>
          <p:spPr bwMode="auto">
            <a:xfrm>
              <a:off x="7075488" y="1292226"/>
              <a:ext cx="646113" cy="587375"/>
            </a:xfrm>
            <a:custGeom>
              <a:avLst/>
              <a:gdLst>
                <a:gd name="T0" fmla="*/ 0 w 407"/>
                <a:gd name="T1" fmla="*/ 234 h 370"/>
                <a:gd name="T2" fmla="*/ 0 w 407"/>
                <a:gd name="T3" fmla="*/ 234 h 370"/>
                <a:gd name="T4" fmla="*/ 0 w 407"/>
                <a:gd name="T5" fmla="*/ 222 h 370"/>
                <a:gd name="T6" fmla="*/ 0 w 407"/>
                <a:gd name="T7" fmla="*/ 222 h 370"/>
                <a:gd name="T8" fmla="*/ 0 w 407"/>
                <a:gd name="T9" fmla="*/ 234 h 370"/>
                <a:gd name="T10" fmla="*/ 0 w 407"/>
                <a:gd name="T11" fmla="*/ 234 h 370"/>
                <a:gd name="T12" fmla="*/ 31 w 407"/>
                <a:gd name="T13" fmla="*/ 160 h 370"/>
                <a:gd name="T14" fmla="*/ 31 w 407"/>
                <a:gd name="T15" fmla="*/ 160 h 370"/>
                <a:gd name="T16" fmla="*/ 44 w 407"/>
                <a:gd name="T17" fmla="*/ 117 h 370"/>
                <a:gd name="T18" fmla="*/ 44 w 407"/>
                <a:gd name="T19" fmla="*/ 86 h 370"/>
                <a:gd name="T20" fmla="*/ 44 w 407"/>
                <a:gd name="T21" fmla="*/ 86 h 370"/>
                <a:gd name="T22" fmla="*/ 50 w 407"/>
                <a:gd name="T23" fmla="*/ 61 h 370"/>
                <a:gd name="T24" fmla="*/ 68 w 407"/>
                <a:gd name="T25" fmla="*/ 31 h 370"/>
                <a:gd name="T26" fmla="*/ 87 w 407"/>
                <a:gd name="T27" fmla="*/ 0 h 370"/>
                <a:gd name="T28" fmla="*/ 87 w 407"/>
                <a:gd name="T29" fmla="*/ 0 h 370"/>
                <a:gd name="T30" fmla="*/ 105 w 407"/>
                <a:gd name="T31" fmla="*/ 24 h 370"/>
                <a:gd name="T32" fmla="*/ 118 w 407"/>
                <a:gd name="T33" fmla="*/ 43 h 370"/>
                <a:gd name="T34" fmla="*/ 136 w 407"/>
                <a:gd name="T35" fmla="*/ 55 h 370"/>
                <a:gd name="T36" fmla="*/ 136 w 407"/>
                <a:gd name="T37" fmla="*/ 55 h 370"/>
                <a:gd name="T38" fmla="*/ 148 w 407"/>
                <a:gd name="T39" fmla="*/ 68 h 370"/>
                <a:gd name="T40" fmla="*/ 161 w 407"/>
                <a:gd name="T41" fmla="*/ 80 h 370"/>
                <a:gd name="T42" fmla="*/ 185 w 407"/>
                <a:gd name="T43" fmla="*/ 111 h 370"/>
                <a:gd name="T44" fmla="*/ 185 w 407"/>
                <a:gd name="T45" fmla="*/ 111 h 370"/>
                <a:gd name="T46" fmla="*/ 155 w 407"/>
                <a:gd name="T47" fmla="*/ 98 h 370"/>
                <a:gd name="T48" fmla="*/ 130 w 407"/>
                <a:gd name="T49" fmla="*/ 86 h 370"/>
                <a:gd name="T50" fmla="*/ 111 w 407"/>
                <a:gd name="T51" fmla="*/ 86 h 370"/>
                <a:gd name="T52" fmla="*/ 93 w 407"/>
                <a:gd name="T53" fmla="*/ 92 h 370"/>
                <a:gd name="T54" fmla="*/ 93 w 407"/>
                <a:gd name="T55" fmla="*/ 92 h 370"/>
                <a:gd name="T56" fmla="*/ 62 w 407"/>
                <a:gd name="T57" fmla="*/ 117 h 370"/>
                <a:gd name="T58" fmla="*/ 31 w 407"/>
                <a:gd name="T59" fmla="*/ 160 h 370"/>
                <a:gd name="T60" fmla="*/ 31 w 407"/>
                <a:gd name="T61" fmla="*/ 160 h 370"/>
                <a:gd name="T62" fmla="*/ 401 w 407"/>
                <a:gd name="T63" fmla="*/ 339 h 370"/>
                <a:gd name="T64" fmla="*/ 401 w 407"/>
                <a:gd name="T65" fmla="*/ 339 h 370"/>
                <a:gd name="T66" fmla="*/ 321 w 407"/>
                <a:gd name="T67" fmla="*/ 363 h 370"/>
                <a:gd name="T68" fmla="*/ 321 w 407"/>
                <a:gd name="T69" fmla="*/ 363 h 370"/>
                <a:gd name="T70" fmla="*/ 259 w 407"/>
                <a:gd name="T71" fmla="*/ 370 h 370"/>
                <a:gd name="T72" fmla="*/ 192 w 407"/>
                <a:gd name="T73" fmla="*/ 363 h 370"/>
                <a:gd name="T74" fmla="*/ 192 w 407"/>
                <a:gd name="T75" fmla="*/ 363 h 370"/>
                <a:gd name="T76" fmla="*/ 229 w 407"/>
                <a:gd name="T77" fmla="*/ 357 h 370"/>
                <a:gd name="T78" fmla="*/ 229 w 407"/>
                <a:gd name="T79" fmla="*/ 357 h 370"/>
                <a:gd name="T80" fmla="*/ 278 w 407"/>
                <a:gd name="T81" fmla="*/ 351 h 370"/>
                <a:gd name="T82" fmla="*/ 315 w 407"/>
                <a:gd name="T83" fmla="*/ 339 h 370"/>
                <a:gd name="T84" fmla="*/ 346 w 407"/>
                <a:gd name="T85" fmla="*/ 320 h 370"/>
                <a:gd name="T86" fmla="*/ 346 w 407"/>
                <a:gd name="T87" fmla="*/ 320 h 370"/>
                <a:gd name="T88" fmla="*/ 346 w 407"/>
                <a:gd name="T89" fmla="*/ 296 h 370"/>
                <a:gd name="T90" fmla="*/ 340 w 407"/>
                <a:gd name="T91" fmla="*/ 277 h 370"/>
                <a:gd name="T92" fmla="*/ 321 w 407"/>
                <a:gd name="T93" fmla="*/ 246 h 370"/>
                <a:gd name="T94" fmla="*/ 321 w 407"/>
                <a:gd name="T95" fmla="*/ 246 h 370"/>
                <a:gd name="T96" fmla="*/ 303 w 407"/>
                <a:gd name="T97" fmla="*/ 209 h 370"/>
                <a:gd name="T98" fmla="*/ 290 w 407"/>
                <a:gd name="T99" fmla="*/ 185 h 370"/>
                <a:gd name="T100" fmla="*/ 290 w 407"/>
                <a:gd name="T101" fmla="*/ 185 h 370"/>
                <a:gd name="T102" fmla="*/ 309 w 407"/>
                <a:gd name="T103" fmla="*/ 203 h 370"/>
                <a:gd name="T104" fmla="*/ 327 w 407"/>
                <a:gd name="T105" fmla="*/ 228 h 370"/>
                <a:gd name="T106" fmla="*/ 327 w 407"/>
                <a:gd name="T107" fmla="*/ 228 h 370"/>
                <a:gd name="T108" fmla="*/ 346 w 407"/>
                <a:gd name="T109" fmla="*/ 265 h 370"/>
                <a:gd name="T110" fmla="*/ 370 w 407"/>
                <a:gd name="T111" fmla="*/ 296 h 370"/>
                <a:gd name="T112" fmla="*/ 407 w 407"/>
                <a:gd name="T113" fmla="*/ 333 h 370"/>
                <a:gd name="T114" fmla="*/ 407 w 407"/>
                <a:gd name="T115" fmla="*/ 333 h 370"/>
                <a:gd name="T116" fmla="*/ 401 w 407"/>
                <a:gd name="T117" fmla="*/ 339 h 370"/>
                <a:gd name="T118" fmla="*/ 401 w 407"/>
                <a:gd name="T119" fmla="*/ 339 h 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07" h="370">
                  <a:moveTo>
                    <a:pt x="0" y="234"/>
                  </a:moveTo>
                  <a:lnTo>
                    <a:pt x="0" y="234"/>
                  </a:lnTo>
                  <a:lnTo>
                    <a:pt x="0" y="222"/>
                  </a:lnTo>
                  <a:lnTo>
                    <a:pt x="0" y="222"/>
                  </a:lnTo>
                  <a:lnTo>
                    <a:pt x="0" y="234"/>
                  </a:lnTo>
                  <a:lnTo>
                    <a:pt x="0" y="234"/>
                  </a:lnTo>
                  <a:close/>
                  <a:moveTo>
                    <a:pt x="31" y="160"/>
                  </a:moveTo>
                  <a:lnTo>
                    <a:pt x="31" y="160"/>
                  </a:lnTo>
                  <a:lnTo>
                    <a:pt x="44" y="117"/>
                  </a:lnTo>
                  <a:lnTo>
                    <a:pt x="44" y="86"/>
                  </a:lnTo>
                  <a:lnTo>
                    <a:pt x="44" y="86"/>
                  </a:lnTo>
                  <a:lnTo>
                    <a:pt x="50" y="61"/>
                  </a:lnTo>
                  <a:lnTo>
                    <a:pt x="68" y="31"/>
                  </a:lnTo>
                  <a:lnTo>
                    <a:pt x="87" y="0"/>
                  </a:lnTo>
                  <a:lnTo>
                    <a:pt x="87" y="0"/>
                  </a:lnTo>
                  <a:lnTo>
                    <a:pt x="105" y="24"/>
                  </a:lnTo>
                  <a:lnTo>
                    <a:pt x="118" y="43"/>
                  </a:lnTo>
                  <a:lnTo>
                    <a:pt x="136" y="55"/>
                  </a:lnTo>
                  <a:lnTo>
                    <a:pt x="136" y="55"/>
                  </a:lnTo>
                  <a:lnTo>
                    <a:pt x="148" y="68"/>
                  </a:lnTo>
                  <a:lnTo>
                    <a:pt x="161" y="80"/>
                  </a:lnTo>
                  <a:lnTo>
                    <a:pt x="185" y="111"/>
                  </a:lnTo>
                  <a:lnTo>
                    <a:pt x="185" y="111"/>
                  </a:lnTo>
                  <a:lnTo>
                    <a:pt x="155" y="98"/>
                  </a:lnTo>
                  <a:lnTo>
                    <a:pt x="130" y="86"/>
                  </a:lnTo>
                  <a:lnTo>
                    <a:pt x="111" y="86"/>
                  </a:lnTo>
                  <a:lnTo>
                    <a:pt x="93" y="92"/>
                  </a:lnTo>
                  <a:lnTo>
                    <a:pt x="93" y="92"/>
                  </a:lnTo>
                  <a:lnTo>
                    <a:pt x="62" y="117"/>
                  </a:lnTo>
                  <a:lnTo>
                    <a:pt x="31" y="160"/>
                  </a:lnTo>
                  <a:lnTo>
                    <a:pt x="31" y="160"/>
                  </a:lnTo>
                  <a:close/>
                  <a:moveTo>
                    <a:pt x="401" y="339"/>
                  </a:moveTo>
                  <a:lnTo>
                    <a:pt x="401" y="339"/>
                  </a:lnTo>
                  <a:lnTo>
                    <a:pt x="321" y="363"/>
                  </a:lnTo>
                  <a:lnTo>
                    <a:pt x="321" y="363"/>
                  </a:lnTo>
                  <a:lnTo>
                    <a:pt x="259" y="370"/>
                  </a:lnTo>
                  <a:lnTo>
                    <a:pt x="192" y="363"/>
                  </a:lnTo>
                  <a:lnTo>
                    <a:pt x="192" y="363"/>
                  </a:lnTo>
                  <a:lnTo>
                    <a:pt x="229" y="357"/>
                  </a:lnTo>
                  <a:lnTo>
                    <a:pt x="229" y="357"/>
                  </a:lnTo>
                  <a:lnTo>
                    <a:pt x="278" y="351"/>
                  </a:lnTo>
                  <a:lnTo>
                    <a:pt x="315" y="339"/>
                  </a:lnTo>
                  <a:lnTo>
                    <a:pt x="346" y="320"/>
                  </a:lnTo>
                  <a:lnTo>
                    <a:pt x="346" y="320"/>
                  </a:lnTo>
                  <a:lnTo>
                    <a:pt x="346" y="296"/>
                  </a:lnTo>
                  <a:lnTo>
                    <a:pt x="340" y="277"/>
                  </a:lnTo>
                  <a:lnTo>
                    <a:pt x="321" y="246"/>
                  </a:lnTo>
                  <a:lnTo>
                    <a:pt x="321" y="246"/>
                  </a:lnTo>
                  <a:lnTo>
                    <a:pt x="303" y="209"/>
                  </a:lnTo>
                  <a:lnTo>
                    <a:pt x="290" y="185"/>
                  </a:lnTo>
                  <a:lnTo>
                    <a:pt x="290" y="185"/>
                  </a:lnTo>
                  <a:lnTo>
                    <a:pt x="309" y="203"/>
                  </a:lnTo>
                  <a:lnTo>
                    <a:pt x="327" y="228"/>
                  </a:lnTo>
                  <a:lnTo>
                    <a:pt x="327" y="228"/>
                  </a:lnTo>
                  <a:lnTo>
                    <a:pt x="346" y="265"/>
                  </a:lnTo>
                  <a:lnTo>
                    <a:pt x="370" y="296"/>
                  </a:lnTo>
                  <a:lnTo>
                    <a:pt x="407" y="333"/>
                  </a:lnTo>
                  <a:lnTo>
                    <a:pt x="407" y="333"/>
                  </a:lnTo>
                  <a:lnTo>
                    <a:pt x="401" y="339"/>
                  </a:lnTo>
                  <a:lnTo>
                    <a:pt x="401" y="339"/>
                  </a:lnTo>
                  <a:close/>
                </a:path>
              </a:pathLst>
            </a:custGeom>
            <a:solidFill>
              <a:srgbClr val="383C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199144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620688"/>
            <a:ext cx="4856807" cy="132343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4000" b="1" dirty="0" smtClean="0">
                <a:solidFill>
                  <a:schemeClr val="tx1">
                    <a:lumMod val="85000"/>
                  </a:schemeClr>
                </a:solidFill>
              </a:rPr>
              <a:t>How much does a Mars Bar cost?</a:t>
            </a:r>
            <a:endParaRPr lang="en-GB" sz="4000" b="1" dirty="0">
              <a:solidFill>
                <a:schemeClr val="tx1">
                  <a:lumMod val="8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4970" y="5487743"/>
            <a:ext cx="3903013" cy="92333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 smtClean="0">
                <a:solidFill>
                  <a:schemeClr val="accent5">
                    <a:lumMod val="75000"/>
                  </a:schemeClr>
                </a:solidFill>
              </a:rPr>
              <a:t>Discrete</a:t>
            </a:r>
            <a:endParaRPr lang="en-GB" sz="5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16016" y="5487743"/>
            <a:ext cx="3960440" cy="92333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 smtClean="0">
                <a:solidFill>
                  <a:schemeClr val="accent4">
                    <a:lumMod val="75000"/>
                  </a:schemeClr>
                </a:solidFill>
              </a:rPr>
              <a:t>Continuous</a:t>
            </a:r>
            <a:endParaRPr lang="en-GB" sz="5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grpSp>
        <p:nvGrpSpPr>
          <p:cNvPr id="10384" name="Group 10383"/>
          <p:cNvGrpSpPr/>
          <p:nvPr/>
        </p:nvGrpSpPr>
        <p:grpSpPr>
          <a:xfrm>
            <a:off x="704850" y="1695450"/>
            <a:ext cx="7118350" cy="3792538"/>
            <a:chOff x="704850" y="1695450"/>
            <a:chExt cx="7118350" cy="3792538"/>
          </a:xfrm>
        </p:grpSpPr>
        <p:sp>
          <p:nvSpPr>
            <p:cNvPr id="5" name="AutoShape 6"/>
            <p:cNvSpPr>
              <a:spLocks noChangeAspect="1" noChangeArrowheads="1" noTextEdit="1"/>
            </p:cNvSpPr>
            <p:nvPr/>
          </p:nvSpPr>
          <p:spPr bwMode="auto">
            <a:xfrm>
              <a:off x="704850" y="1695450"/>
              <a:ext cx="7118350" cy="3792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" name="Freeform 8"/>
            <p:cNvSpPr>
              <a:spLocks/>
            </p:cNvSpPr>
            <p:nvPr/>
          </p:nvSpPr>
          <p:spPr bwMode="auto">
            <a:xfrm>
              <a:off x="768350" y="1719263"/>
              <a:ext cx="7010400" cy="3768725"/>
            </a:xfrm>
            <a:custGeom>
              <a:avLst/>
              <a:gdLst>
                <a:gd name="T0" fmla="*/ 3144 w 4416"/>
                <a:gd name="T1" fmla="*/ 224 h 2374"/>
                <a:gd name="T2" fmla="*/ 3305 w 4416"/>
                <a:gd name="T3" fmla="*/ 337 h 2374"/>
                <a:gd name="T4" fmla="*/ 3265 w 4416"/>
                <a:gd name="T5" fmla="*/ 191 h 2374"/>
                <a:gd name="T6" fmla="*/ 3441 w 4416"/>
                <a:gd name="T7" fmla="*/ 218 h 2374"/>
                <a:gd name="T8" fmla="*/ 3585 w 4416"/>
                <a:gd name="T9" fmla="*/ 167 h 2374"/>
                <a:gd name="T10" fmla="*/ 3697 w 4416"/>
                <a:gd name="T11" fmla="*/ 392 h 2374"/>
                <a:gd name="T12" fmla="*/ 4066 w 4416"/>
                <a:gd name="T13" fmla="*/ 619 h 2374"/>
                <a:gd name="T14" fmla="*/ 4111 w 4416"/>
                <a:gd name="T15" fmla="*/ 735 h 2374"/>
                <a:gd name="T16" fmla="*/ 3861 w 4416"/>
                <a:gd name="T17" fmla="*/ 803 h 2374"/>
                <a:gd name="T18" fmla="*/ 4083 w 4416"/>
                <a:gd name="T19" fmla="*/ 1261 h 2374"/>
                <a:gd name="T20" fmla="*/ 4321 w 4416"/>
                <a:gd name="T21" fmla="*/ 1600 h 2374"/>
                <a:gd name="T22" fmla="*/ 4412 w 4416"/>
                <a:gd name="T23" fmla="*/ 1823 h 2374"/>
                <a:gd name="T24" fmla="*/ 4213 w 4416"/>
                <a:gd name="T25" fmla="*/ 2141 h 2374"/>
                <a:gd name="T26" fmla="*/ 3969 w 4416"/>
                <a:gd name="T27" fmla="*/ 2374 h 2374"/>
                <a:gd name="T28" fmla="*/ 3706 w 4416"/>
                <a:gd name="T29" fmla="*/ 2296 h 2374"/>
                <a:gd name="T30" fmla="*/ 3487 w 4416"/>
                <a:gd name="T31" fmla="*/ 2154 h 2374"/>
                <a:gd name="T32" fmla="*/ 3025 w 4416"/>
                <a:gd name="T33" fmla="*/ 1753 h 2374"/>
                <a:gd name="T34" fmla="*/ 2917 w 4416"/>
                <a:gd name="T35" fmla="*/ 1995 h 2374"/>
                <a:gd name="T36" fmla="*/ 2866 w 4416"/>
                <a:gd name="T37" fmla="*/ 1923 h 2374"/>
                <a:gd name="T38" fmla="*/ 2601 w 4416"/>
                <a:gd name="T39" fmla="*/ 1674 h 2374"/>
                <a:gd name="T40" fmla="*/ 2541 w 4416"/>
                <a:gd name="T41" fmla="*/ 1384 h 2374"/>
                <a:gd name="T42" fmla="*/ 2514 w 4416"/>
                <a:gd name="T43" fmla="*/ 1223 h 2374"/>
                <a:gd name="T44" fmla="*/ 2476 w 4416"/>
                <a:gd name="T45" fmla="*/ 1142 h 2374"/>
                <a:gd name="T46" fmla="*/ 2202 w 4416"/>
                <a:gd name="T47" fmla="*/ 846 h 2374"/>
                <a:gd name="T48" fmla="*/ 2022 w 4416"/>
                <a:gd name="T49" fmla="*/ 769 h 2374"/>
                <a:gd name="T50" fmla="*/ 2087 w 4416"/>
                <a:gd name="T51" fmla="*/ 738 h 2374"/>
                <a:gd name="T52" fmla="*/ 2172 w 4416"/>
                <a:gd name="T53" fmla="*/ 613 h 2374"/>
                <a:gd name="T54" fmla="*/ 1935 w 4416"/>
                <a:gd name="T55" fmla="*/ 521 h 2374"/>
                <a:gd name="T56" fmla="*/ 1623 w 4416"/>
                <a:gd name="T57" fmla="*/ 615 h 2374"/>
                <a:gd name="T58" fmla="*/ 1693 w 4416"/>
                <a:gd name="T59" fmla="*/ 735 h 2374"/>
                <a:gd name="T60" fmla="*/ 1755 w 4416"/>
                <a:gd name="T61" fmla="*/ 831 h 2374"/>
                <a:gd name="T62" fmla="*/ 1886 w 4416"/>
                <a:gd name="T63" fmla="*/ 856 h 2374"/>
                <a:gd name="T64" fmla="*/ 1774 w 4416"/>
                <a:gd name="T65" fmla="*/ 916 h 2374"/>
                <a:gd name="T66" fmla="*/ 1748 w 4416"/>
                <a:gd name="T67" fmla="*/ 1013 h 2374"/>
                <a:gd name="T68" fmla="*/ 1462 w 4416"/>
                <a:gd name="T69" fmla="*/ 1278 h 2374"/>
                <a:gd name="T70" fmla="*/ 887 w 4416"/>
                <a:gd name="T71" fmla="*/ 1768 h 2374"/>
                <a:gd name="T72" fmla="*/ 374 w 4416"/>
                <a:gd name="T73" fmla="*/ 1725 h 2374"/>
                <a:gd name="T74" fmla="*/ 36 w 4416"/>
                <a:gd name="T75" fmla="*/ 1354 h 2374"/>
                <a:gd name="T76" fmla="*/ 66 w 4416"/>
                <a:gd name="T77" fmla="*/ 1003 h 2374"/>
                <a:gd name="T78" fmla="*/ 632 w 4416"/>
                <a:gd name="T79" fmla="*/ 468 h 2374"/>
                <a:gd name="T80" fmla="*/ 721 w 4416"/>
                <a:gd name="T81" fmla="*/ 375 h 2374"/>
                <a:gd name="T82" fmla="*/ 934 w 4416"/>
                <a:gd name="T83" fmla="*/ 280 h 2374"/>
                <a:gd name="T84" fmla="*/ 1129 w 4416"/>
                <a:gd name="T85" fmla="*/ 330 h 2374"/>
                <a:gd name="T86" fmla="*/ 1177 w 4416"/>
                <a:gd name="T87" fmla="*/ 214 h 2374"/>
                <a:gd name="T88" fmla="*/ 1243 w 4416"/>
                <a:gd name="T89" fmla="*/ 248 h 2374"/>
                <a:gd name="T90" fmla="*/ 1409 w 4416"/>
                <a:gd name="T91" fmla="*/ 333 h 2374"/>
                <a:gd name="T92" fmla="*/ 1572 w 4416"/>
                <a:gd name="T93" fmla="*/ 390 h 2374"/>
                <a:gd name="T94" fmla="*/ 1795 w 4416"/>
                <a:gd name="T95" fmla="*/ 388 h 2374"/>
                <a:gd name="T96" fmla="*/ 1718 w 4416"/>
                <a:gd name="T97" fmla="*/ 419 h 2374"/>
                <a:gd name="T98" fmla="*/ 1534 w 4416"/>
                <a:gd name="T99" fmla="*/ 483 h 2374"/>
                <a:gd name="T100" fmla="*/ 1521 w 4416"/>
                <a:gd name="T101" fmla="*/ 560 h 2374"/>
                <a:gd name="T102" fmla="*/ 2172 w 4416"/>
                <a:gd name="T103" fmla="*/ 511 h 2374"/>
                <a:gd name="T104" fmla="*/ 2257 w 4416"/>
                <a:gd name="T105" fmla="*/ 492 h 2374"/>
                <a:gd name="T106" fmla="*/ 2155 w 4416"/>
                <a:gd name="T107" fmla="*/ 388 h 2374"/>
                <a:gd name="T108" fmla="*/ 2053 w 4416"/>
                <a:gd name="T109" fmla="*/ 352 h 2374"/>
                <a:gd name="T110" fmla="*/ 2259 w 4416"/>
                <a:gd name="T111" fmla="*/ 377 h 2374"/>
                <a:gd name="T112" fmla="*/ 2317 w 4416"/>
                <a:gd name="T113" fmla="*/ 326 h 2374"/>
                <a:gd name="T114" fmla="*/ 2295 w 4416"/>
                <a:gd name="T115" fmla="*/ 186 h 2374"/>
                <a:gd name="T116" fmla="*/ 2408 w 4416"/>
                <a:gd name="T117" fmla="*/ 106 h 2374"/>
                <a:gd name="T118" fmla="*/ 2503 w 4416"/>
                <a:gd name="T119" fmla="*/ 19 h 2374"/>
                <a:gd name="T120" fmla="*/ 2813 w 4416"/>
                <a:gd name="T121" fmla="*/ 0 h 23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416" h="2374">
                  <a:moveTo>
                    <a:pt x="3000" y="66"/>
                  </a:moveTo>
                  <a:lnTo>
                    <a:pt x="3012" y="78"/>
                  </a:lnTo>
                  <a:lnTo>
                    <a:pt x="3025" y="87"/>
                  </a:lnTo>
                  <a:lnTo>
                    <a:pt x="3038" y="95"/>
                  </a:lnTo>
                  <a:lnTo>
                    <a:pt x="3053" y="104"/>
                  </a:lnTo>
                  <a:lnTo>
                    <a:pt x="3065" y="114"/>
                  </a:lnTo>
                  <a:lnTo>
                    <a:pt x="3074" y="125"/>
                  </a:lnTo>
                  <a:lnTo>
                    <a:pt x="3078" y="131"/>
                  </a:lnTo>
                  <a:lnTo>
                    <a:pt x="3082" y="140"/>
                  </a:lnTo>
                  <a:lnTo>
                    <a:pt x="3082" y="148"/>
                  </a:lnTo>
                  <a:lnTo>
                    <a:pt x="3082" y="157"/>
                  </a:lnTo>
                  <a:lnTo>
                    <a:pt x="3095" y="176"/>
                  </a:lnTo>
                  <a:lnTo>
                    <a:pt x="3108" y="193"/>
                  </a:lnTo>
                  <a:lnTo>
                    <a:pt x="3125" y="208"/>
                  </a:lnTo>
                  <a:lnTo>
                    <a:pt x="3144" y="224"/>
                  </a:lnTo>
                  <a:lnTo>
                    <a:pt x="3163" y="239"/>
                  </a:lnTo>
                  <a:lnTo>
                    <a:pt x="3180" y="254"/>
                  </a:lnTo>
                  <a:lnTo>
                    <a:pt x="3195" y="273"/>
                  </a:lnTo>
                  <a:lnTo>
                    <a:pt x="3209" y="290"/>
                  </a:lnTo>
                  <a:lnTo>
                    <a:pt x="3218" y="301"/>
                  </a:lnTo>
                  <a:lnTo>
                    <a:pt x="3229" y="311"/>
                  </a:lnTo>
                  <a:lnTo>
                    <a:pt x="3239" y="320"/>
                  </a:lnTo>
                  <a:lnTo>
                    <a:pt x="3248" y="331"/>
                  </a:lnTo>
                  <a:lnTo>
                    <a:pt x="3260" y="341"/>
                  </a:lnTo>
                  <a:lnTo>
                    <a:pt x="3269" y="350"/>
                  </a:lnTo>
                  <a:lnTo>
                    <a:pt x="3280" y="362"/>
                  </a:lnTo>
                  <a:lnTo>
                    <a:pt x="3290" y="373"/>
                  </a:lnTo>
                  <a:lnTo>
                    <a:pt x="3296" y="362"/>
                  </a:lnTo>
                  <a:lnTo>
                    <a:pt x="3299" y="348"/>
                  </a:lnTo>
                  <a:lnTo>
                    <a:pt x="3305" y="337"/>
                  </a:lnTo>
                  <a:lnTo>
                    <a:pt x="3309" y="326"/>
                  </a:lnTo>
                  <a:lnTo>
                    <a:pt x="3313" y="312"/>
                  </a:lnTo>
                  <a:lnTo>
                    <a:pt x="3314" y="299"/>
                  </a:lnTo>
                  <a:lnTo>
                    <a:pt x="3316" y="286"/>
                  </a:lnTo>
                  <a:lnTo>
                    <a:pt x="3314" y="273"/>
                  </a:lnTo>
                  <a:lnTo>
                    <a:pt x="3305" y="265"/>
                  </a:lnTo>
                  <a:lnTo>
                    <a:pt x="3296" y="258"/>
                  </a:lnTo>
                  <a:lnTo>
                    <a:pt x="3284" y="248"/>
                  </a:lnTo>
                  <a:lnTo>
                    <a:pt x="3275" y="239"/>
                  </a:lnTo>
                  <a:lnTo>
                    <a:pt x="3267" y="229"/>
                  </a:lnTo>
                  <a:lnTo>
                    <a:pt x="3263" y="218"/>
                  </a:lnTo>
                  <a:lnTo>
                    <a:pt x="3262" y="212"/>
                  </a:lnTo>
                  <a:lnTo>
                    <a:pt x="3262" y="206"/>
                  </a:lnTo>
                  <a:lnTo>
                    <a:pt x="3263" y="199"/>
                  </a:lnTo>
                  <a:lnTo>
                    <a:pt x="3265" y="191"/>
                  </a:lnTo>
                  <a:lnTo>
                    <a:pt x="3273" y="188"/>
                  </a:lnTo>
                  <a:lnTo>
                    <a:pt x="3279" y="186"/>
                  </a:lnTo>
                  <a:lnTo>
                    <a:pt x="3284" y="186"/>
                  </a:lnTo>
                  <a:lnTo>
                    <a:pt x="3290" y="186"/>
                  </a:lnTo>
                  <a:lnTo>
                    <a:pt x="3301" y="188"/>
                  </a:lnTo>
                  <a:lnTo>
                    <a:pt x="3314" y="189"/>
                  </a:lnTo>
                  <a:lnTo>
                    <a:pt x="3328" y="193"/>
                  </a:lnTo>
                  <a:lnTo>
                    <a:pt x="3341" y="197"/>
                  </a:lnTo>
                  <a:lnTo>
                    <a:pt x="3354" y="199"/>
                  </a:lnTo>
                  <a:lnTo>
                    <a:pt x="3367" y="199"/>
                  </a:lnTo>
                  <a:lnTo>
                    <a:pt x="3383" y="199"/>
                  </a:lnTo>
                  <a:lnTo>
                    <a:pt x="3396" y="203"/>
                  </a:lnTo>
                  <a:lnTo>
                    <a:pt x="3411" y="208"/>
                  </a:lnTo>
                  <a:lnTo>
                    <a:pt x="3426" y="212"/>
                  </a:lnTo>
                  <a:lnTo>
                    <a:pt x="3441" y="218"/>
                  </a:lnTo>
                  <a:lnTo>
                    <a:pt x="3456" y="222"/>
                  </a:lnTo>
                  <a:lnTo>
                    <a:pt x="3464" y="222"/>
                  </a:lnTo>
                  <a:lnTo>
                    <a:pt x="3472" y="220"/>
                  </a:lnTo>
                  <a:lnTo>
                    <a:pt x="3479" y="218"/>
                  </a:lnTo>
                  <a:lnTo>
                    <a:pt x="3487" y="216"/>
                  </a:lnTo>
                  <a:lnTo>
                    <a:pt x="3498" y="205"/>
                  </a:lnTo>
                  <a:lnTo>
                    <a:pt x="3507" y="197"/>
                  </a:lnTo>
                  <a:lnTo>
                    <a:pt x="3519" y="189"/>
                  </a:lnTo>
                  <a:lnTo>
                    <a:pt x="3530" y="184"/>
                  </a:lnTo>
                  <a:lnTo>
                    <a:pt x="3542" y="178"/>
                  </a:lnTo>
                  <a:lnTo>
                    <a:pt x="3551" y="169"/>
                  </a:lnTo>
                  <a:lnTo>
                    <a:pt x="3560" y="159"/>
                  </a:lnTo>
                  <a:lnTo>
                    <a:pt x="3570" y="148"/>
                  </a:lnTo>
                  <a:lnTo>
                    <a:pt x="3579" y="157"/>
                  </a:lnTo>
                  <a:lnTo>
                    <a:pt x="3585" y="167"/>
                  </a:lnTo>
                  <a:lnTo>
                    <a:pt x="3593" y="176"/>
                  </a:lnTo>
                  <a:lnTo>
                    <a:pt x="3596" y="188"/>
                  </a:lnTo>
                  <a:lnTo>
                    <a:pt x="3602" y="201"/>
                  </a:lnTo>
                  <a:lnTo>
                    <a:pt x="3608" y="212"/>
                  </a:lnTo>
                  <a:lnTo>
                    <a:pt x="3613" y="222"/>
                  </a:lnTo>
                  <a:lnTo>
                    <a:pt x="3621" y="233"/>
                  </a:lnTo>
                  <a:lnTo>
                    <a:pt x="3632" y="254"/>
                  </a:lnTo>
                  <a:lnTo>
                    <a:pt x="3642" y="275"/>
                  </a:lnTo>
                  <a:lnTo>
                    <a:pt x="3649" y="297"/>
                  </a:lnTo>
                  <a:lnTo>
                    <a:pt x="3657" y="322"/>
                  </a:lnTo>
                  <a:lnTo>
                    <a:pt x="3665" y="343"/>
                  </a:lnTo>
                  <a:lnTo>
                    <a:pt x="3676" y="364"/>
                  </a:lnTo>
                  <a:lnTo>
                    <a:pt x="3682" y="375"/>
                  </a:lnTo>
                  <a:lnTo>
                    <a:pt x="3689" y="383"/>
                  </a:lnTo>
                  <a:lnTo>
                    <a:pt x="3697" y="392"/>
                  </a:lnTo>
                  <a:lnTo>
                    <a:pt x="3706" y="400"/>
                  </a:lnTo>
                  <a:lnTo>
                    <a:pt x="3740" y="409"/>
                  </a:lnTo>
                  <a:lnTo>
                    <a:pt x="3774" y="420"/>
                  </a:lnTo>
                  <a:lnTo>
                    <a:pt x="3806" y="436"/>
                  </a:lnTo>
                  <a:lnTo>
                    <a:pt x="3839" y="453"/>
                  </a:lnTo>
                  <a:lnTo>
                    <a:pt x="3871" y="472"/>
                  </a:lnTo>
                  <a:lnTo>
                    <a:pt x="3899" y="492"/>
                  </a:lnTo>
                  <a:lnTo>
                    <a:pt x="3927" y="517"/>
                  </a:lnTo>
                  <a:lnTo>
                    <a:pt x="3956" y="543"/>
                  </a:lnTo>
                  <a:lnTo>
                    <a:pt x="3975" y="553"/>
                  </a:lnTo>
                  <a:lnTo>
                    <a:pt x="3994" y="562"/>
                  </a:lnTo>
                  <a:lnTo>
                    <a:pt x="4013" y="576"/>
                  </a:lnTo>
                  <a:lnTo>
                    <a:pt x="4032" y="589"/>
                  </a:lnTo>
                  <a:lnTo>
                    <a:pt x="4049" y="604"/>
                  </a:lnTo>
                  <a:lnTo>
                    <a:pt x="4066" y="619"/>
                  </a:lnTo>
                  <a:lnTo>
                    <a:pt x="4083" y="636"/>
                  </a:lnTo>
                  <a:lnTo>
                    <a:pt x="4098" y="653"/>
                  </a:lnTo>
                  <a:lnTo>
                    <a:pt x="4098" y="659"/>
                  </a:lnTo>
                  <a:lnTo>
                    <a:pt x="4109" y="670"/>
                  </a:lnTo>
                  <a:lnTo>
                    <a:pt x="4120" y="680"/>
                  </a:lnTo>
                  <a:lnTo>
                    <a:pt x="4132" y="689"/>
                  </a:lnTo>
                  <a:lnTo>
                    <a:pt x="4145" y="699"/>
                  </a:lnTo>
                  <a:lnTo>
                    <a:pt x="4156" y="710"/>
                  </a:lnTo>
                  <a:lnTo>
                    <a:pt x="4166" y="721"/>
                  </a:lnTo>
                  <a:lnTo>
                    <a:pt x="4175" y="733"/>
                  </a:lnTo>
                  <a:lnTo>
                    <a:pt x="4183" y="748"/>
                  </a:lnTo>
                  <a:lnTo>
                    <a:pt x="4177" y="754"/>
                  </a:lnTo>
                  <a:lnTo>
                    <a:pt x="4155" y="748"/>
                  </a:lnTo>
                  <a:lnTo>
                    <a:pt x="4132" y="742"/>
                  </a:lnTo>
                  <a:lnTo>
                    <a:pt x="4111" y="735"/>
                  </a:lnTo>
                  <a:lnTo>
                    <a:pt x="4090" y="729"/>
                  </a:lnTo>
                  <a:lnTo>
                    <a:pt x="4067" y="721"/>
                  </a:lnTo>
                  <a:lnTo>
                    <a:pt x="4045" y="716"/>
                  </a:lnTo>
                  <a:lnTo>
                    <a:pt x="4022" y="712"/>
                  </a:lnTo>
                  <a:lnTo>
                    <a:pt x="3999" y="710"/>
                  </a:lnTo>
                  <a:lnTo>
                    <a:pt x="3994" y="727"/>
                  </a:lnTo>
                  <a:lnTo>
                    <a:pt x="3986" y="740"/>
                  </a:lnTo>
                  <a:lnTo>
                    <a:pt x="3977" y="752"/>
                  </a:lnTo>
                  <a:lnTo>
                    <a:pt x="3967" y="761"/>
                  </a:lnTo>
                  <a:lnTo>
                    <a:pt x="3956" y="769"/>
                  </a:lnTo>
                  <a:lnTo>
                    <a:pt x="3943" y="774"/>
                  </a:lnTo>
                  <a:lnTo>
                    <a:pt x="3929" y="780"/>
                  </a:lnTo>
                  <a:lnTo>
                    <a:pt x="3916" y="784"/>
                  </a:lnTo>
                  <a:lnTo>
                    <a:pt x="3890" y="791"/>
                  </a:lnTo>
                  <a:lnTo>
                    <a:pt x="3861" y="803"/>
                  </a:lnTo>
                  <a:lnTo>
                    <a:pt x="3850" y="808"/>
                  </a:lnTo>
                  <a:lnTo>
                    <a:pt x="3839" y="816"/>
                  </a:lnTo>
                  <a:lnTo>
                    <a:pt x="3827" y="827"/>
                  </a:lnTo>
                  <a:lnTo>
                    <a:pt x="3818" y="839"/>
                  </a:lnTo>
                  <a:lnTo>
                    <a:pt x="3765" y="905"/>
                  </a:lnTo>
                  <a:lnTo>
                    <a:pt x="3799" y="945"/>
                  </a:lnTo>
                  <a:lnTo>
                    <a:pt x="3837" y="985"/>
                  </a:lnTo>
                  <a:lnTo>
                    <a:pt x="3873" y="1024"/>
                  </a:lnTo>
                  <a:lnTo>
                    <a:pt x="3910" y="1064"/>
                  </a:lnTo>
                  <a:lnTo>
                    <a:pt x="3946" y="1106"/>
                  </a:lnTo>
                  <a:lnTo>
                    <a:pt x="3980" y="1145"/>
                  </a:lnTo>
                  <a:lnTo>
                    <a:pt x="4015" y="1189"/>
                  </a:lnTo>
                  <a:lnTo>
                    <a:pt x="4047" y="1233"/>
                  </a:lnTo>
                  <a:lnTo>
                    <a:pt x="4066" y="1246"/>
                  </a:lnTo>
                  <a:lnTo>
                    <a:pt x="4083" y="1261"/>
                  </a:lnTo>
                  <a:lnTo>
                    <a:pt x="4100" y="1276"/>
                  </a:lnTo>
                  <a:lnTo>
                    <a:pt x="4115" y="1291"/>
                  </a:lnTo>
                  <a:lnTo>
                    <a:pt x="4145" y="1325"/>
                  </a:lnTo>
                  <a:lnTo>
                    <a:pt x="4173" y="1359"/>
                  </a:lnTo>
                  <a:lnTo>
                    <a:pt x="4200" y="1397"/>
                  </a:lnTo>
                  <a:lnTo>
                    <a:pt x="4226" y="1433"/>
                  </a:lnTo>
                  <a:lnTo>
                    <a:pt x="4255" y="1469"/>
                  </a:lnTo>
                  <a:lnTo>
                    <a:pt x="4281" y="1505"/>
                  </a:lnTo>
                  <a:lnTo>
                    <a:pt x="4287" y="1518"/>
                  </a:lnTo>
                  <a:lnTo>
                    <a:pt x="4293" y="1532"/>
                  </a:lnTo>
                  <a:lnTo>
                    <a:pt x="4300" y="1545"/>
                  </a:lnTo>
                  <a:lnTo>
                    <a:pt x="4308" y="1558"/>
                  </a:lnTo>
                  <a:lnTo>
                    <a:pt x="4313" y="1571"/>
                  </a:lnTo>
                  <a:lnTo>
                    <a:pt x="4319" y="1585"/>
                  </a:lnTo>
                  <a:lnTo>
                    <a:pt x="4321" y="1600"/>
                  </a:lnTo>
                  <a:lnTo>
                    <a:pt x="4319" y="1617"/>
                  </a:lnTo>
                  <a:lnTo>
                    <a:pt x="4330" y="1634"/>
                  </a:lnTo>
                  <a:lnTo>
                    <a:pt x="4338" y="1653"/>
                  </a:lnTo>
                  <a:lnTo>
                    <a:pt x="4346" y="1672"/>
                  </a:lnTo>
                  <a:lnTo>
                    <a:pt x="4355" y="1691"/>
                  </a:lnTo>
                  <a:lnTo>
                    <a:pt x="4365" y="1710"/>
                  </a:lnTo>
                  <a:lnTo>
                    <a:pt x="4376" y="1728"/>
                  </a:lnTo>
                  <a:lnTo>
                    <a:pt x="4382" y="1736"/>
                  </a:lnTo>
                  <a:lnTo>
                    <a:pt x="4389" y="1744"/>
                  </a:lnTo>
                  <a:lnTo>
                    <a:pt x="4399" y="1751"/>
                  </a:lnTo>
                  <a:lnTo>
                    <a:pt x="4408" y="1757"/>
                  </a:lnTo>
                  <a:lnTo>
                    <a:pt x="4414" y="1774"/>
                  </a:lnTo>
                  <a:lnTo>
                    <a:pt x="4416" y="1793"/>
                  </a:lnTo>
                  <a:lnTo>
                    <a:pt x="4416" y="1808"/>
                  </a:lnTo>
                  <a:lnTo>
                    <a:pt x="4412" y="1823"/>
                  </a:lnTo>
                  <a:lnTo>
                    <a:pt x="4406" y="1838"/>
                  </a:lnTo>
                  <a:lnTo>
                    <a:pt x="4400" y="1853"/>
                  </a:lnTo>
                  <a:lnTo>
                    <a:pt x="4391" y="1867"/>
                  </a:lnTo>
                  <a:lnTo>
                    <a:pt x="4382" y="1880"/>
                  </a:lnTo>
                  <a:lnTo>
                    <a:pt x="4359" y="1906"/>
                  </a:lnTo>
                  <a:lnTo>
                    <a:pt x="4336" y="1933"/>
                  </a:lnTo>
                  <a:lnTo>
                    <a:pt x="4312" y="1958"/>
                  </a:lnTo>
                  <a:lnTo>
                    <a:pt x="4293" y="1984"/>
                  </a:lnTo>
                  <a:lnTo>
                    <a:pt x="4278" y="2009"/>
                  </a:lnTo>
                  <a:lnTo>
                    <a:pt x="4266" y="2031"/>
                  </a:lnTo>
                  <a:lnTo>
                    <a:pt x="4255" y="2058"/>
                  </a:lnTo>
                  <a:lnTo>
                    <a:pt x="4245" y="2082"/>
                  </a:lnTo>
                  <a:lnTo>
                    <a:pt x="4234" y="2107"/>
                  </a:lnTo>
                  <a:lnTo>
                    <a:pt x="4221" y="2130"/>
                  </a:lnTo>
                  <a:lnTo>
                    <a:pt x="4213" y="2141"/>
                  </a:lnTo>
                  <a:lnTo>
                    <a:pt x="4206" y="2153"/>
                  </a:lnTo>
                  <a:lnTo>
                    <a:pt x="4196" y="2162"/>
                  </a:lnTo>
                  <a:lnTo>
                    <a:pt x="4187" y="2173"/>
                  </a:lnTo>
                  <a:lnTo>
                    <a:pt x="4172" y="2183"/>
                  </a:lnTo>
                  <a:lnTo>
                    <a:pt x="4156" y="2194"/>
                  </a:lnTo>
                  <a:lnTo>
                    <a:pt x="4143" y="2207"/>
                  </a:lnTo>
                  <a:lnTo>
                    <a:pt x="4132" y="2221"/>
                  </a:lnTo>
                  <a:lnTo>
                    <a:pt x="4107" y="2251"/>
                  </a:lnTo>
                  <a:lnTo>
                    <a:pt x="4083" y="2281"/>
                  </a:lnTo>
                  <a:lnTo>
                    <a:pt x="4058" y="2310"/>
                  </a:lnTo>
                  <a:lnTo>
                    <a:pt x="4032" y="2338"/>
                  </a:lnTo>
                  <a:lnTo>
                    <a:pt x="4018" y="2349"/>
                  </a:lnTo>
                  <a:lnTo>
                    <a:pt x="4003" y="2359"/>
                  </a:lnTo>
                  <a:lnTo>
                    <a:pt x="3986" y="2368"/>
                  </a:lnTo>
                  <a:lnTo>
                    <a:pt x="3969" y="2374"/>
                  </a:lnTo>
                  <a:lnTo>
                    <a:pt x="3952" y="2366"/>
                  </a:lnTo>
                  <a:lnTo>
                    <a:pt x="3935" y="2357"/>
                  </a:lnTo>
                  <a:lnTo>
                    <a:pt x="3920" y="2347"/>
                  </a:lnTo>
                  <a:lnTo>
                    <a:pt x="3903" y="2340"/>
                  </a:lnTo>
                  <a:lnTo>
                    <a:pt x="3888" y="2332"/>
                  </a:lnTo>
                  <a:lnTo>
                    <a:pt x="3871" y="2325"/>
                  </a:lnTo>
                  <a:lnTo>
                    <a:pt x="3852" y="2323"/>
                  </a:lnTo>
                  <a:lnTo>
                    <a:pt x="3833" y="2323"/>
                  </a:lnTo>
                  <a:lnTo>
                    <a:pt x="3820" y="2315"/>
                  </a:lnTo>
                  <a:lnTo>
                    <a:pt x="3808" y="2312"/>
                  </a:lnTo>
                  <a:lnTo>
                    <a:pt x="3795" y="2308"/>
                  </a:lnTo>
                  <a:lnTo>
                    <a:pt x="3784" y="2304"/>
                  </a:lnTo>
                  <a:lnTo>
                    <a:pt x="3757" y="2300"/>
                  </a:lnTo>
                  <a:lnTo>
                    <a:pt x="3731" y="2298"/>
                  </a:lnTo>
                  <a:lnTo>
                    <a:pt x="3706" y="2296"/>
                  </a:lnTo>
                  <a:lnTo>
                    <a:pt x="3680" y="2293"/>
                  </a:lnTo>
                  <a:lnTo>
                    <a:pt x="3653" y="2289"/>
                  </a:lnTo>
                  <a:lnTo>
                    <a:pt x="3629" y="2281"/>
                  </a:lnTo>
                  <a:lnTo>
                    <a:pt x="3621" y="2270"/>
                  </a:lnTo>
                  <a:lnTo>
                    <a:pt x="3613" y="2260"/>
                  </a:lnTo>
                  <a:lnTo>
                    <a:pt x="3604" y="2253"/>
                  </a:lnTo>
                  <a:lnTo>
                    <a:pt x="3594" y="2245"/>
                  </a:lnTo>
                  <a:lnTo>
                    <a:pt x="3585" y="2238"/>
                  </a:lnTo>
                  <a:lnTo>
                    <a:pt x="3574" y="2232"/>
                  </a:lnTo>
                  <a:lnTo>
                    <a:pt x="3562" y="2226"/>
                  </a:lnTo>
                  <a:lnTo>
                    <a:pt x="3553" y="2221"/>
                  </a:lnTo>
                  <a:lnTo>
                    <a:pt x="3536" y="2204"/>
                  </a:lnTo>
                  <a:lnTo>
                    <a:pt x="3521" y="2188"/>
                  </a:lnTo>
                  <a:lnTo>
                    <a:pt x="3504" y="2171"/>
                  </a:lnTo>
                  <a:lnTo>
                    <a:pt x="3487" y="2154"/>
                  </a:lnTo>
                  <a:lnTo>
                    <a:pt x="3470" y="2139"/>
                  </a:lnTo>
                  <a:lnTo>
                    <a:pt x="3451" y="2124"/>
                  </a:lnTo>
                  <a:lnTo>
                    <a:pt x="3432" y="2111"/>
                  </a:lnTo>
                  <a:lnTo>
                    <a:pt x="3413" y="2098"/>
                  </a:lnTo>
                  <a:lnTo>
                    <a:pt x="3367" y="2048"/>
                  </a:lnTo>
                  <a:lnTo>
                    <a:pt x="3320" y="2001"/>
                  </a:lnTo>
                  <a:lnTo>
                    <a:pt x="3275" y="1952"/>
                  </a:lnTo>
                  <a:lnTo>
                    <a:pt x="3227" y="1903"/>
                  </a:lnTo>
                  <a:lnTo>
                    <a:pt x="3180" y="1853"/>
                  </a:lnTo>
                  <a:lnTo>
                    <a:pt x="3135" y="1804"/>
                  </a:lnTo>
                  <a:lnTo>
                    <a:pt x="3089" y="1753"/>
                  </a:lnTo>
                  <a:lnTo>
                    <a:pt x="3044" y="1702"/>
                  </a:lnTo>
                  <a:lnTo>
                    <a:pt x="3036" y="1719"/>
                  </a:lnTo>
                  <a:lnTo>
                    <a:pt x="3031" y="1736"/>
                  </a:lnTo>
                  <a:lnTo>
                    <a:pt x="3025" y="1753"/>
                  </a:lnTo>
                  <a:lnTo>
                    <a:pt x="3021" y="1772"/>
                  </a:lnTo>
                  <a:lnTo>
                    <a:pt x="3017" y="1789"/>
                  </a:lnTo>
                  <a:lnTo>
                    <a:pt x="3014" y="1808"/>
                  </a:lnTo>
                  <a:lnTo>
                    <a:pt x="3008" y="1825"/>
                  </a:lnTo>
                  <a:lnTo>
                    <a:pt x="3000" y="1842"/>
                  </a:lnTo>
                  <a:lnTo>
                    <a:pt x="2991" y="1861"/>
                  </a:lnTo>
                  <a:lnTo>
                    <a:pt x="2980" y="1878"/>
                  </a:lnTo>
                  <a:lnTo>
                    <a:pt x="2968" y="1897"/>
                  </a:lnTo>
                  <a:lnTo>
                    <a:pt x="2957" y="1914"/>
                  </a:lnTo>
                  <a:lnTo>
                    <a:pt x="2946" y="1933"/>
                  </a:lnTo>
                  <a:lnTo>
                    <a:pt x="2936" y="1952"/>
                  </a:lnTo>
                  <a:lnTo>
                    <a:pt x="2929" y="1971"/>
                  </a:lnTo>
                  <a:lnTo>
                    <a:pt x="2921" y="1992"/>
                  </a:lnTo>
                  <a:lnTo>
                    <a:pt x="2919" y="1994"/>
                  </a:lnTo>
                  <a:lnTo>
                    <a:pt x="2917" y="1995"/>
                  </a:lnTo>
                  <a:lnTo>
                    <a:pt x="2913" y="1995"/>
                  </a:lnTo>
                  <a:lnTo>
                    <a:pt x="2911" y="1997"/>
                  </a:lnTo>
                  <a:lnTo>
                    <a:pt x="2908" y="1997"/>
                  </a:lnTo>
                  <a:lnTo>
                    <a:pt x="2904" y="1997"/>
                  </a:lnTo>
                  <a:lnTo>
                    <a:pt x="2902" y="1997"/>
                  </a:lnTo>
                  <a:lnTo>
                    <a:pt x="2898" y="1995"/>
                  </a:lnTo>
                  <a:lnTo>
                    <a:pt x="2894" y="1988"/>
                  </a:lnTo>
                  <a:lnTo>
                    <a:pt x="2893" y="1982"/>
                  </a:lnTo>
                  <a:lnTo>
                    <a:pt x="2891" y="1975"/>
                  </a:lnTo>
                  <a:lnTo>
                    <a:pt x="2887" y="1969"/>
                  </a:lnTo>
                  <a:lnTo>
                    <a:pt x="2885" y="1961"/>
                  </a:lnTo>
                  <a:lnTo>
                    <a:pt x="2883" y="1954"/>
                  </a:lnTo>
                  <a:lnTo>
                    <a:pt x="2881" y="1948"/>
                  </a:lnTo>
                  <a:lnTo>
                    <a:pt x="2877" y="1940"/>
                  </a:lnTo>
                  <a:lnTo>
                    <a:pt x="2866" y="1923"/>
                  </a:lnTo>
                  <a:lnTo>
                    <a:pt x="2855" y="1906"/>
                  </a:lnTo>
                  <a:lnTo>
                    <a:pt x="2841" y="1889"/>
                  </a:lnTo>
                  <a:lnTo>
                    <a:pt x="2828" y="1876"/>
                  </a:lnTo>
                  <a:lnTo>
                    <a:pt x="2798" y="1848"/>
                  </a:lnTo>
                  <a:lnTo>
                    <a:pt x="2766" y="1823"/>
                  </a:lnTo>
                  <a:lnTo>
                    <a:pt x="2734" y="1799"/>
                  </a:lnTo>
                  <a:lnTo>
                    <a:pt x="2701" y="1774"/>
                  </a:lnTo>
                  <a:lnTo>
                    <a:pt x="2686" y="1761"/>
                  </a:lnTo>
                  <a:lnTo>
                    <a:pt x="2673" y="1747"/>
                  </a:lnTo>
                  <a:lnTo>
                    <a:pt x="2658" y="1734"/>
                  </a:lnTo>
                  <a:lnTo>
                    <a:pt x="2647" y="1719"/>
                  </a:lnTo>
                  <a:lnTo>
                    <a:pt x="2631" y="1710"/>
                  </a:lnTo>
                  <a:lnTo>
                    <a:pt x="2620" y="1698"/>
                  </a:lnTo>
                  <a:lnTo>
                    <a:pt x="2611" y="1687"/>
                  </a:lnTo>
                  <a:lnTo>
                    <a:pt x="2601" y="1674"/>
                  </a:lnTo>
                  <a:lnTo>
                    <a:pt x="2594" y="1658"/>
                  </a:lnTo>
                  <a:lnTo>
                    <a:pt x="2588" y="1643"/>
                  </a:lnTo>
                  <a:lnTo>
                    <a:pt x="2582" y="1628"/>
                  </a:lnTo>
                  <a:lnTo>
                    <a:pt x="2579" y="1613"/>
                  </a:lnTo>
                  <a:lnTo>
                    <a:pt x="2575" y="1581"/>
                  </a:lnTo>
                  <a:lnTo>
                    <a:pt x="2575" y="1547"/>
                  </a:lnTo>
                  <a:lnTo>
                    <a:pt x="2577" y="1515"/>
                  </a:lnTo>
                  <a:lnTo>
                    <a:pt x="2580" y="1484"/>
                  </a:lnTo>
                  <a:lnTo>
                    <a:pt x="2579" y="1467"/>
                  </a:lnTo>
                  <a:lnTo>
                    <a:pt x="2575" y="1452"/>
                  </a:lnTo>
                  <a:lnTo>
                    <a:pt x="2569" y="1439"/>
                  </a:lnTo>
                  <a:lnTo>
                    <a:pt x="2561" y="1426"/>
                  </a:lnTo>
                  <a:lnTo>
                    <a:pt x="2554" y="1412"/>
                  </a:lnTo>
                  <a:lnTo>
                    <a:pt x="2546" y="1397"/>
                  </a:lnTo>
                  <a:lnTo>
                    <a:pt x="2541" y="1384"/>
                  </a:lnTo>
                  <a:lnTo>
                    <a:pt x="2537" y="1369"/>
                  </a:lnTo>
                  <a:lnTo>
                    <a:pt x="2524" y="1352"/>
                  </a:lnTo>
                  <a:lnTo>
                    <a:pt x="2514" y="1333"/>
                  </a:lnTo>
                  <a:lnTo>
                    <a:pt x="2503" y="1314"/>
                  </a:lnTo>
                  <a:lnTo>
                    <a:pt x="2495" y="1297"/>
                  </a:lnTo>
                  <a:lnTo>
                    <a:pt x="2486" y="1278"/>
                  </a:lnTo>
                  <a:lnTo>
                    <a:pt x="2476" y="1259"/>
                  </a:lnTo>
                  <a:lnTo>
                    <a:pt x="2465" y="1242"/>
                  </a:lnTo>
                  <a:lnTo>
                    <a:pt x="2452" y="1225"/>
                  </a:lnTo>
                  <a:lnTo>
                    <a:pt x="2459" y="1221"/>
                  </a:lnTo>
                  <a:lnTo>
                    <a:pt x="2469" y="1219"/>
                  </a:lnTo>
                  <a:lnTo>
                    <a:pt x="2478" y="1217"/>
                  </a:lnTo>
                  <a:lnTo>
                    <a:pt x="2490" y="1219"/>
                  </a:lnTo>
                  <a:lnTo>
                    <a:pt x="2503" y="1221"/>
                  </a:lnTo>
                  <a:lnTo>
                    <a:pt x="2514" y="1223"/>
                  </a:lnTo>
                  <a:lnTo>
                    <a:pt x="2524" y="1225"/>
                  </a:lnTo>
                  <a:lnTo>
                    <a:pt x="2533" y="1225"/>
                  </a:lnTo>
                  <a:lnTo>
                    <a:pt x="2535" y="1225"/>
                  </a:lnTo>
                  <a:lnTo>
                    <a:pt x="2537" y="1225"/>
                  </a:lnTo>
                  <a:lnTo>
                    <a:pt x="2539" y="1225"/>
                  </a:lnTo>
                  <a:lnTo>
                    <a:pt x="2541" y="1225"/>
                  </a:lnTo>
                  <a:lnTo>
                    <a:pt x="2543" y="1225"/>
                  </a:lnTo>
                  <a:lnTo>
                    <a:pt x="2544" y="1225"/>
                  </a:lnTo>
                  <a:lnTo>
                    <a:pt x="2546" y="1223"/>
                  </a:lnTo>
                  <a:lnTo>
                    <a:pt x="2546" y="1221"/>
                  </a:lnTo>
                  <a:lnTo>
                    <a:pt x="2535" y="1204"/>
                  </a:lnTo>
                  <a:lnTo>
                    <a:pt x="2522" y="1187"/>
                  </a:lnTo>
                  <a:lnTo>
                    <a:pt x="2509" y="1172"/>
                  </a:lnTo>
                  <a:lnTo>
                    <a:pt x="2493" y="1157"/>
                  </a:lnTo>
                  <a:lnTo>
                    <a:pt x="2476" y="1142"/>
                  </a:lnTo>
                  <a:lnTo>
                    <a:pt x="2461" y="1125"/>
                  </a:lnTo>
                  <a:lnTo>
                    <a:pt x="2448" y="1109"/>
                  </a:lnTo>
                  <a:lnTo>
                    <a:pt x="2435" y="1092"/>
                  </a:lnTo>
                  <a:lnTo>
                    <a:pt x="2412" y="1068"/>
                  </a:lnTo>
                  <a:lnTo>
                    <a:pt x="2391" y="1045"/>
                  </a:lnTo>
                  <a:lnTo>
                    <a:pt x="2372" y="1020"/>
                  </a:lnTo>
                  <a:lnTo>
                    <a:pt x="2351" y="1000"/>
                  </a:lnTo>
                  <a:lnTo>
                    <a:pt x="2333" y="977"/>
                  </a:lnTo>
                  <a:lnTo>
                    <a:pt x="2312" y="954"/>
                  </a:lnTo>
                  <a:lnTo>
                    <a:pt x="2291" y="933"/>
                  </a:lnTo>
                  <a:lnTo>
                    <a:pt x="2266" y="911"/>
                  </a:lnTo>
                  <a:lnTo>
                    <a:pt x="2270" y="901"/>
                  </a:lnTo>
                  <a:lnTo>
                    <a:pt x="2249" y="880"/>
                  </a:lnTo>
                  <a:lnTo>
                    <a:pt x="2227" y="861"/>
                  </a:lnTo>
                  <a:lnTo>
                    <a:pt x="2202" y="846"/>
                  </a:lnTo>
                  <a:lnTo>
                    <a:pt x="2177" y="831"/>
                  </a:lnTo>
                  <a:lnTo>
                    <a:pt x="2153" y="820"/>
                  </a:lnTo>
                  <a:lnTo>
                    <a:pt x="2126" y="808"/>
                  </a:lnTo>
                  <a:lnTo>
                    <a:pt x="2100" y="799"/>
                  </a:lnTo>
                  <a:lnTo>
                    <a:pt x="2073" y="790"/>
                  </a:lnTo>
                  <a:lnTo>
                    <a:pt x="2066" y="788"/>
                  </a:lnTo>
                  <a:lnTo>
                    <a:pt x="2060" y="788"/>
                  </a:lnTo>
                  <a:lnTo>
                    <a:pt x="2053" y="790"/>
                  </a:lnTo>
                  <a:lnTo>
                    <a:pt x="2045" y="790"/>
                  </a:lnTo>
                  <a:lnTo>
                    <a:pt x="2037" y="788"/>
                  </a:lnTo>
                  <a:lnTo>
                    <a:pt x="2032" y="786"/>
                  </a:lnTo>
                  <a:lnTo>
                    <a:pt x="2026" y="782"/>
                  </a:lnTo>
                  <a:lnTo>
                    <a:pt x="2022" y="774"/>
                  </a:lnTo>
                  <a:lnTo>
                    <a:pt x="2022" y="772"/>
                  </a:lnTo>
                  <a:lnTo>
                    <a:pt x="2022" y="769"/>
                  </a:lnTo>
                  <a:lnTo>
                    <a:pt x="2022" y="767"/>
                  </a:lnTo>
                  <a:lnTo>
                    <a:pt x="2024" y="765"/>
                  </a:lnTo>
                  <a:lnTo>
                    <a:pt x="2024" y="763"/>
                  </a:lnTo>
                  <a:lnTo>
                    <a:pt x="2026" y="761"/>
                  </a:lnTo>
                  <a:lnTo>
                    <a:pt x="2028" y="759"/>
                  </a:lnTo>
                  <a:lnTo>
                    <a:pt x="2028" y="757"/>
                  </a:lnTo>
                  <a:lnTo>
                    <a:pt x="2034" y="757"/>
                  </a:lnTo>
                  <a:lnTo>
                    <a:pt x="2039" y="755"/>
                  </a:lnTo>
                  <a:lnTo>
                    <a:pt x="2045" y="754"/>
                  </a:lnTo>
                  <a:lnTo>
                    <a:pt x="2051" y="750"/>
                  </a:lnTo>
                  <a:lnTo>
                    <a:pt x="2056" y="746"/>
                  </a:lnTo>
                  <a:lnTo>
                    <a:pt x="2064" y="742"/>
                  </a:lnTo>
                  <a:lnTo>
                    <a:pt x="2070" y="738"/>
                  </a:lnTo>
                  <a:lnTo>
                    <a:pt x="2077" y="737"/>
                  </a:lnTo>
                  <a:lnTo>
                    <a:pt x="2087" y="738"/>
                  </a:lnTo>
                  <a:lnTo>
                    <a:pt x="2096" y="738"/>
                  </a:lnTo>
                  <a:lnTo>
                    <a:pt x="2106" y="737"/>
                  </a:lnTo>
                  <a:lnTo>
                    <a:pt x="2117" y="737"/>
                  </a:lnTo>
                  <a:lnTo>
                    <a:pt x="2126" y="735"/>
                  </a:lnTo>
                  <a:lnTo>
                    <a:pt x="2138" y="733"/>
                  </a:lnTo>
                  <a:lnTo>
                    <a:pt x="2147" y="729"/>
                  </a:lnTo>
                  <a:lnTo>
                    <a:pt x="2155" y="723"/>
                  </a:lnTo>
                  <a:lnTo>
                    <a:pt x="2153" y="710"/>
                  </a:lnTo>
                  <a:lnTo>
                    <a:pt x="2153" y="695"/>
                  </a:lnTo>
                  <a:lnTo>
                    <a:pt x="2157" y="682"/>
                  </a:lnTo>
                  <a:lnTo>
                    <a:pt x="2160" y="668"/>
                  </a:lnTo>
                  <a:lnTo>
                    <a:pt x="2166" y="655"/>
                  </a:lnTo>
                  <a:lnTo>
                    <a:pt x="2170" y="642"/>
                  </a:lnTo>
                  <a:lnTo>
                    <a:pt x="2172" y="629"/>
                  </a:lnTo>
                  <a:lnTo>
                    <a:pt x="2172" y="613"/>
                  </a:lnTo>
                  <a:lnTo>
                    <a:pt x="2168" y="606"/>
                  </a:lnTo>
                  <a:lnTo>
                    <a:pt x="2162" y="598"/>
                  </a:lnTo>
                  <a:lnTo>
                    <a:pt x="2155" y="593"/>
                  </a:lnTo>
                  <a:lnTo>
                    <a:pt x="2149" y="587"/>
                  </a:lnTo>
                  <a:lnTo>
                    <a:pt x="2141" y="581"/>
                  </a:lnTo>
                  <a:lnTo>
                    <a:pt x="2132" y="576"/>
                  </a:lnTo>
                  <a:lnTo>
                    <a:pt x="2124" y="570"/>
                  </a:lnTo>
                  <a:lnTo>
                    <a:pt x="2117" y="564"/>
                  </a:lnTo>
                  <a:lnTo>
                    <a:pt x="2090" y="555"/>
                  </a:lnTo>
                  <a:lnTo>
                    <a:pt x="2062" y="545"/>
                  </a:lnTo>
                  <a:lnTo>
                    <a:pt x="2034" y="536"/>
                  </a:lnTo>
                  <a:lnTo>
                    <a:pt x="2005" y="528"/>
                  </a:lnTo>
                  <a:lnTo>
                    <a:pt x="1977" y="525"/>
                  </a:lnTo>
                  <a:lnTo>
                    <a:pt x="1948" y="521"/>
                  </a:lnTo>
                  <a:lnTo>
                    <a:pt x="1935" y="521"/>
                  </a:lnTo>
                  <a:lnTo>
                    <a:pt x="1920" y="523"/>
                  </a:lnTo>
                  <a:lnTo>
                    <a:pt x="1907" y="525"/>
                  </a:lnTo>
                  <a:lnTo>
                    <a:pt x="1894" y="530"/>
                  </a:lnTo>
                  <a:lnTo>
                    <a:pt x="1860" y="530"/>
                  </a:lnTo>
                  <a:lnTo>
                    <a:pt x="1827" y="536"/>
                  </a:lnTo>
                  <a:lnTo>
                    <a:pt x="1793" y="542"/>
                  </a:lnTo>
                  <a:lnTo>
                    <a:pt x="1761" y="551"/>
                  </a:lnTo>
                  <a:lnTo>
                    <a:pt x="1729" y="562"/>
                  </a:lnTo>
                  <a:lnTo>
                    <a:pt x="1697" y="576"/>
                  </a:lnTo>
                  <a:lnTo>
                    <a:pt x="1667" y="591"/>
                  </a:lnTo>
                  <a:lnTo>
                    <a:pt x="1638" y="608"/>
                  </a:lnTo>
                  <a:lnTo>
                    <a:pt x="1633" y="608"/>
                  </a:lnTo>
                  <a:lnTo>
                    <a:pt x="1629" y="610"/>
                  </a:lnTo>
                  <a:lnTo>
                    <a:pt x="1627" y="612"/>
                  </a:lnTo>
                  <a:lnTo>
                    <a:pt x="1623" y="615"/>
                  </a:lnTo>
                  <a:lnTo>
                    <a:pt x="1619" y="619"/>
                  </a:lnTo>
                  <a:lnTo>
                    <a:pt x="1617" y="621"/>
                  </a:lnTo>
                  <a:lnTo>
                    <a:pt x="1614" y="623"/>
                  </a:lnTo>
                  <a:lnTo>
                    <a:pt x="1610" y="625"/>
                  </a:lnTo>
                  <a:lnTo>
                    <a:pt x="1621" y="629"/>
                  </a:lnTo>
                  <a:lnTo>
                    <a:pt x="1633" y="634"/>
                  </a:lnTo>
                  <a:lnTo>
                    <a:pt x="1640" y="642"/>
                  </a:lnTo>
                  <a:lnTo>
                    <a:pt x="1648" y="649"/>
                  </a:lnTo>
                  <a:lnTo>
                    <a:pt x="1657" y="670"/>
                  </a:lnTo>
                  <a:lnTo>
                    <a:pt x="1665" y="693"/>
                  </a:lnTo>
                  <a:lnTo>
                    <a:pt x="1668" y="702"/>
                  </a:lnTo>
                  <a:lnTo>
                    <a:pt x="1674" y="712"/>
                  </a:lnTo>
                  <a:lnTo>
                    <a:pt x="1678" y="721"/>
                  </a:lnTo>
                  <a:lnTo>
                    <a:pt x="1685" y="729"/>
                  </a:lnTo>
                  <a:lnTo>
                    <a:pt x="1693" y="735"/>
                  </a:lnTo>
                  <a:lnTo>
                    <a:pt x="1703" y="738"/>
                  </a:lnTo>
                  <a:lnTo>
                    <a:pt x="1714" y="738"/>
                  </a:lnTo>
                  <a:lnTo>
                    <a:pt x="1729" y="737"/>
                  </a:lnTo>
                  <a:lnTo>
                    <a:pt x="1735" y="742"/>
                  </a:lnTo>
                  <a:lnTo>
                    <a:pt x="1738" y="748"/>
                  </a:lnTo>
                  <a:lnTo>
                    <a:pt x="1740" y="754"/>
                  </a:lnTo>
                  <a:lnTo>
                    <a:pt x="1742" y="761"/>
                  </a:lnTo>
                  <a:lnTo>
                    <a:pt x="1742" y="778"/>
                  </a:lnTo>
                  <a:lnTo>
                    <a:pt x="1740" y="793"/>
                  </a:lnTo>
                  <a:lnTo>
                    <a:pt x="1740" y="803"/>
                  </a:lnTo>
                  <a:lnTo>
                    <a:pt x="1742" y="810"/>
                  </a:lnTo>
                  <a:lnTo>
                    <a:pt x="1742" y="816"/>
                  </a:lnTo>
                  <a:lnTo>
                    <a:pt x="1746" y="822"/>
                  </a:lnTo>
                  <a:lnTo>
                    <a:pt x="1750" y="827"/>
                  </a:lnTo>
                  <a:lnTo>
                    <a:pt x="1755" y="831"/>
                  </a:lnTo>
                  <a:lnTo>
                    <a:pt x="1763" y="833"/>
                  </a:lnTo>
                  <a:lnTo>
                    <a:pt x="1773" y="833"/>
                  </a:lnTo>
                  <a:lnTo>
                    <a:pt x="1790" y="833"/>
                  </a:lnTo>
                  <a:lnTo>
                    <a:pt x="1805" y="833"/>
                  </a:lnTo>
                  <a:lnTo>
                    <a:pt x="1822" y="833"/>
                  </a:lnTo>
                  <a:lnTo>
                    <a:pt x="1839" y="833"/>
                  </a:lnTo>
                  <a:lnTo>
                    <a:pt x="1856" y="833"/>
                  </a:lnTo>
                  <a:lnTo>
                    <a:pt x="1871" y="835"/>
                  </a:lnTo>
                  <a:lnTo>
                    <a:pt x="1886" y="837"/>
                  </a:lnTo>
                  <a:lnTo>
                    <a:pt x="1899" y="843"/>
                  </a:lnTo>
                  <a:lnTo>
                    <a:pt x="1899" y="848"/>
                  </a:lnTo>
                  <a:lnTo>
                    <a:pt x="1897" y="852"/>
                  </a:lnTo>
                  <a:lnTo>
                    <a:pt x="1894" y="854"/>
                  </a:lnTo>
                  <a:lnTo>
                    <a:pt x="1890" y="856"/>
                  </a:lnTo>
                  <a:lnTo>
                    <a:pt x="1886" y="856"/>
                  </a:lnTo>
                  <a:lnTo>
                    <a:pt x="1880" y="856"/>
                  </a:lnTo>
                  <a:lnTo>
                    <a:pt x="1877" y="856"/>
                  </a:lnTo>
                  <a:lnTo>
                    <a:pt x="1873" y="852"/>
                  </a:lnTo>
                  <a:lnTo>
                    <a:pt x="1861" y="846"/>
                  </a:lnTo>
                  <a:lnTo>
                    <a:pt x="1771" y="860"/>
                  </a:lnTo>
                  <a:lnTo>
                    <a:pt x="1769" y="867"/>
                  </a:lnTo>
                  <a:lnTo>
                    <a:pt x="1769" y="875"/>
                  </a:lnTo>
                  <a:lnTo>
                    <a:pt x="1771" y="880"/>
                  </a:lnTo>
                  <a:lnTo>
                    <a:pt x="1774" y="886"/>
                  </a:lnTo>
                  <a:lnTo>
                    <a:pt x="1778" y="892"/>
                  </a:lnTo>
                  <a:lnTo>
                    <a:pt x="1782" y="897"/>
                  </a:lnTo>
                  <a:lnTo>
                    <a:pt x="1786" y="903"/>
                  </a:lnTo>
                  <a:lnTo>
                    <a:pt x="1790" y="909"/>
                  </a:lnTo>
                  <a:lnTo>
                    <a:pt x="1782" y="913"/>
                  </a:lnTo>
                  <a:lnTo>
                    <a:pt x="1774" y="916"/>
                  </a:lnTo>
                  <a:lnTo>
                    <a:pt x="1767" y="920"/>
                  </a:lnTo>
                  <a:lnTo>
                    <a:pt x="1759" y="924"/>
                  </a:lnTo>
                  <a:lnTo>
                    <a:pt x="1752" y="930"/>
                  </a:lnTo>
                  <a:lnTo>
                    <a:pt x="1746" y="935"/>
                  </a:lnTo>
                  <a:lnTo>
                    <a:pt x="1740" y="941"/>
                  </a:lnTo>
                  <a:lnTo>
                    <a:pt x="1737" y="949"/>
                  </a:lnTo>
                  <a:lnTo>
                    <a:pt x="1738" y="956"/>
                  </a:lnTo>
                  <a:lnTo>
                    <a:pt x="1740" y="964"/>
                  </a:lnTo>
                  <a:lnTo>
                    <a:pt x="1742" y="969"/>
                  </a:lnTo>
                  <a:lnTo>
                    <a:pt x="1744" y="977"/>
                  </a:lnTo>
                  <a:lnTo>
                    <a:pt x="1746" y="983"/>
                  </a:lnTo>
                  <a:lnTo>
                    <a:pt x="1748" y="988"/>
                  </a:lnTo>
                  <a:lnTo>
                    <a:pt x="1752" y="994"/>
                  </a:lnTo>
                  <a:lnTo>
                    <a:pt x="1757" y="1000"/>
                  </a:lnTo>
                  <a:lnTo>
                    <a:pt x="1748" y="1013"/>
                  </a:lnTo>
                  <a:lnTo>
                    <a:pt x="1737" y="1026"/>
                  </a:lnTo>
                  <a:lnTo>
                    <a:pt x="1725" y="1038"/>
                  </a:lnTo>
                  <a:lnTo>
                    <a:pt x="1714" y="1049"/>
                  </a:lnTo>
                  <a:lnTo>
                    <a:pt x="1701" y="1058"/>
                  </a:lnTo>
                  <a:lnTo>
                    <a:pt x="1689" y="1070"/>
                  </a:lnTo>
                  <a:lnTo>
                    <a:pt x="1676" y="1079"/>
                  </a:lnTo>
                  <a:lnTo>
                    <a:pt x="1665" y="1092"/>
                  </a:lnTo>
                  <a:lnTo>
                    <a:pt x="1646" y="1104"/>
                  </a:lnTo>
                  <a:lnTo>
                    <a:pt x="1629" y="1115"/>
                  </a:lnTo>
                  <a:lnTo>
                    <a:pt x="1610" y="1130"/>
                  </a:lnTo>
                  <a:lnTo>
                    <a:pt x="1593" y="1144"/>
                  </a:lnTo>
                  <a:lnTo>
                    <a:pt x="1561" y="1176"/>
                  </a:lnTo>
                  <a:lnTo>
                    <a:pt x="1527" y="1210"/>
                  </a:lnTo>
                  <a:lnTo>
                    <a:pt x="1494" y="1244"/>
                  </a:lnTo>
                  <a:lnTo>
                    <a:pt x="1462" y="1278"/>
                  </a:lnTo>
                  <a:lnTo>
                    <a:pt x="1430" y="1312"/>
                  </a:lnTo>
                  <a:lnTo>
                    <a:pt x="1398" y="1344"/>
                  </a:lnTo>
                  <a:lnTo>
                    <a:pt x="1343" y="1397"/>
                  </a:lnTo>
                  <a:lnTo>
                    <a:pt x="1288" y="1450"/>
                  </a:lnTo>
                  <a:lnTo>
                    <a:pt x="1233" y="1501"/>
                  </a:lnTo>
                  <a:lnTo>
                    <a:pt x="1177" y="1554"/>
                  </a:lnTo>
                  <a:lnTo>
                    <a:pt x="1120" y="1605"/>
                  </a:lnTo>
                  <a:lnTo>
                    <a:pt x="1063" y="1655"/>
                  </a:lnTo>
                  <a:lnTo>
                    <a:pt x="1004" y="1702"/>
                  </a:lnTo>
                  <a:lnTo>
                    <a:pt x="944" y="1746"/>
                  </a:lnTo>
                  <a:lnTo>
                    <a:pt x="931" y="1746"/>
                  </a:lnTo>
                  <a:lnTo>
                    <a:pt x="919" y="1749"/>
                  </a:lnTo>
                  <a:lnTo>
                    <a:pt x="908" y="1755"/>
                  </a:lnTo>
                  <a:lnTo>
                    <a:pt x="897" y="1761"/>
                  </a:lnTo>
                  <a:lnTo>
                    <a:pt x="887" y="1768"/>
                  </a:lnTo>
                  <a:lnTo>
                    <a:pt x="876" y="1774"/>
                  </a:lnTo>
                  <a:lnTo>
                    <a:pt x="862" y="1776"/>
                  </a:lnTo>
                  <a:lnTo>
                    <a:pt x="849" y="1776"/>
                  </a:lnTo>
                  <a:lnTo>
                    <a:pt x="804" y="1785"/>
                  </a:lnTo>
                  <a:lnTo>
                    <a:pt x="757" y="1793"/>
                  </a:lnTo>
                  <a:lnTo>
                    <a:pt x="707" y="1799"/>
                  </a:lnTo>
                  <a:lnTo>
                    <a:pt x="656" y="1802"/>
                  </a:lnTo>
                  <a:lnTo>
                    <a:pt x="607" y="1802"/>
                  </a:lnTo>
                  <a:lnTo>
                    <a:pt x="558" y="1799"/>
                  </a:lnTo>
                  <a:lnTo>
                    <a:pt x="533" y="1795"/>
                  </a:lnTo>
                  <a:lnTo>
                    <a:pt x="509" y="1789"/>
                  </a:lnTo>
                  <a:lnTo>
                    <a:pt x="486" y="1783"/>
                  </a:lnTo>
                  <a:lnTo>
                    <a:pt x="465" y="1776"/>
                  </a:lnTo>
                  <a:lnTo>
                    <a:pt x="420" y="1751"/>
                  </a:lnTo>
                  <a:lnTo>
                    <a:pt x="374" y="1725"/>
                  </a:lnTo>
                  <a:lnTo>
                    <a:pt x="329" y="1698"/>
                  </a:lnTo>
                  <a:lnTo>
                    <a:pt x="285" y="1670"/>
                  </a:lnTo>
                  <a:lnTo>
                    <a:pt x="265" y="1655"/>
                  </a:lnTo>
                  <a:lnTo>
                    <a:pt x="244" y="1638"/>
                  </a:lnTo>
                  <a:lnTo>
                    <a:pt x="225" y="1621"/>
                  </a:lnTo>
                  <a:lnTo>
                    <a:pt x="204" y="1604"/>
                  </a:lnTo>
                  <a:lnTo>
                    <a:pt x="187" y="1585"/>
                  </a:lnTo>
                  <a:lnTo>
                    <a:pt x="168" y="1566"/>
                  </a:lnTo>
                  <a:lnTo>
                    <a:pt x="153" y="1545"/>
                  </a:lnTo>
                  <a:lnTo>
                    <a:pt x="138" y="1522"/>
                  </a:lnTo>
                  <a:lnTo>
                    <a:pt x="106" y="1477"/>
                  </a:lnTo>
                  <a:lnTo>
                    <a:pt x="75" y="1429"/>
                  </a:lnTo>
                  <a:lnTo>
                    <a:pt x="60" y="1405"/>
                  </a:lnTo>
                  <a:lnTo>
                    <a:pt x="47" y="1380"/>
                  </a:lnTo>
                  <a:lnTo>
                    <a:pt x="36" y="1354"/>
                  </a:lnTo>
                  <a:lnTo>
                    <a:pt x="24" y="1327"/>
                  </a:lnTo>
                  <a:lnTo>
                    <a:pt x="15" y="1303"/>
                  </a:lnTo>
                  <a:lnTo>
                    <a:pt x="7" y="1276"/>
                  </a:lnTo>
                  <a:lnTo>
                    <a:pt x="4" y="1248"/>
                  </a:lnTo>
                  <a:lnTo>
                    <a:pt x="0" y="1221"/>
                  </a:lnTo>
                  <a:lnTo>
                    <a:pt x="0" y="1193"/>
                  </a:lnTo>
                  <a:lnTo>
                    <a:pt x="4" y="1166"/>
                  </a:lnTo>
                  <a:lnTo>
                    <a:pt x="9" y="1138"/>
                  </a:lnTo>
                  <a:lnTo>
                    <a:pt x="19" y="1109"/>
                  </a:lnTo>
                  <a:lnTo>
                    <a:pt x="28" y="1092"/>
                  </a:lnTo>
                  <a:lnTo>
                    <a:pt x="36" y="1073"/>
                  </a:lnTo>
                  <a:lnTo>
                    <a:pt x="43" y="1056"/>
                  </a:lnTo>
                  <a:lnTo>
                    <a:pt x="51" y="1038"/>
                  </a:lnTo>
                  <a:lnTo>
                    <a:pt x="58" y="1020"/>
                  </a:lnTo>
                  <a:lnTo>
                    <a:pt x="66" y="1003"/>
                  </a:lnTo>
                  <a:lnTo>
                    <a:pt x="75" y="986"/>
                  </a:lnTo>
                  <a:lnTo>
                    <a:pt x="87" y="969"/>
                  </a:lnTo>
                  <a:lnTo>
                    <a:pt x="115" y="935"/>
                  </a:lnTo>
                  <a:lnTo>
                    <a:pt x="147" y="903"/>
                  </a:lnTo>
                  <a:lnTo>
                    <a:pt x="179" y="871"/>
                  </a:lnTo>
                  <a:lnTo>
                    <a:pt x="212" y="839"/>
                  </a:lnTo>
                  <a:lnTo>
                    <a:pt x="280" y="774"/>
                  </a:lnTo>
                  <a:lnTo>
                    <a:pt x="348" y="714"/>
                  </a:lnTo>
                  <a:lnTo>
                    <a:pt x="420" y="651"/>
                  </a:lnTo>
                  <a:lnTo>
                    <a:pt x="492" y="591"/>
                  </a:lnTo>
                  <a:lnTo>
                    <a:pt x="562" y="530"/>
                  </a:lnTo>
                  <a:lnTo>
                    <a:pt x="632" y="472"/>
                  </a:lnTo>
                  <a:lnTo>
                    <a:pt x="632" y="470"/>
                  </a:lnTo>
                  <a:lnTo>
                    <a:pt x="632" y="470"/>
                  </a:lnTo>
                  <a:lnTo>
                    <a:pt x="632" y="468"/>
                  </a:lnTo>
                  <a:lnTo>
                    <a:pt x="632" y="468"/>
                  </a:lnTo>
                  <a:lnTo>
                    <a:pt x="630" y="466"/>
                  </a:lnTo>
                  <a:lnTo>
                    <a:pt x="630" y="466"/>
                  </a:lnTo>
                  <a:lnTo>
                    <a:pt x="628" y="466"/>
                  </a:lnTo>
                  <a:lnTo>
                    <a:pt x="628" y="464"/>
                  </a:lnTo>
                  <a:lnTo>
                    <a:pt x="639" y="453"/>
                  </a:lnTo>
                  <a:lnTo>
                    <a:pt x="652" y="443"/>
                  </a:lnTo>
                  <a:lnTo>
                    <a:pt x="668" y="434"/>
                  </a:lnTo>
                  <a:lnTo>
                    <a:pt x="681" y="424"/>
                  </a:lnTo>
                  <a:lnTo>
                    <a:pt x="694" y="415"/>
                  </a:lnTo>
                  <a:lnTo>
                    <a:pt x="705" y="405"/>
                  </a:lnTo>
                  <a:lnTo>
                    <a:pt x="709" y="398"/>
                  </a:lnTo>
                  <a:lnTo>
                    <a:pt x="715" y="392"/>
                  </a:lnTo>
                  <a:lnTo>
                    <a:pt x="717" y="384"/>
                  </a:lnTo>
                  <a:lnTo>
                    <a:pt x="721" y="375"/>
                  </a:lnTo>
                  <a:lnTo>
                    <a:pt x="734" y="369"/>
                  </a:lnTo>
                  <a:lnTo>
                    <a:pt x="745" y="364"/>
                  </a:lnTo>
                  <a:lnTo>
                    <a:pt x="758" y="356"/>
                  </a:lnTo>
                  <a:lnTo>
                    <a:pt x="770" y="350"/>
                  </a:lnTo>
                  <a:lnTo>
                    <a:pt x="783" y="343"/>
                  </a:lnTo>
                  <a:lnTo>
                    <a:pt x="794" y="335"/>
                  </a:lnTo>
                  <a:lnTo>
                    <a:pt x="808" y="328"/>
                  </a:lnTo>
                  <a:lnTo>
                    <a:pt x="819" y="318"/>
                  </a:lnTo>
                  <a:lnTo>
                    <a:pt x="836" y="314"/>
                  </a:lnTo>
                  <a:lnTo>
                    <a:pt x="853" y="309"/>
                  </a:lnTo>
                  <a:lnTo>
                    <a:pt x="868" y="303"/>
                  </a:lnTo>
                  <a:lnTo>
                    <a:pt x="885" y="295"/>
                  </a:lnTo>
                  <a:lnTo>
                    <a:pt x="900" y="290"/>
                  </a:lnTo>
                  <a:lnTo>
                    <a:pt x="917" y="286"/>
                  </a:lnTo>
                  <a:lnTo>
                    <a:pt x="934" y="280"/>
                  </a:lnTo>
                  <a:lnTo>
                    <a:pt x="951" y="277"/>
                  </a:lnTo>
                  <a:lnTo>
                    <a:pt x="963" y="282"/>
                  </a:lnTo>
                  <a:lnTo>
                    <a:pt x="972" y="288"/>
                  </a:lnTo>
                  <a:lnTo>
                    <a:pt x="984" y="294"/>
                  </a:lnTo>
                  <a:lnTo>
                    <a:pt x="993" y="299"/>
                  </a:lnTo>
                  <a:lnTo>
                    <a:pt x="1004" y="305"/>
                  </a:lnTo>
                  <a:lnTo>
                    <a:pt x="1016" y="309"/>
                  </a:lnTo>
                  <a:lnTo>
                    <a:pt x="1025" y="311"/>
                  </a:lnTo>
                  <a:lnTo>
                    <a:pt x="1037" y="311"/>
                  </a:lnTo>
                  <a:lnTo>
                    <a:pt x="1052" y="316"/>
                  </a:lnTo>
                  <a:lnTo>
                    <a:pt x="1067" y="320"/>
                  </a:lnTo>
                  <a:lnTo>
                    <a:pt x="1082" y="322"/>
                  </a:lnTo>
                  <a:lnTo>
                    <a:pt x="1097" y="326"/>
                  </a:lnTo>
                  <a:lnTo>
                    <a:pt x="1114" y="328"/>
                  </a:lnTo>
                  <a:lnTo>
                    <a:pt x="1129" y="330"/>
                  </a:lnTo>
                  <a:lnTo>
                    <a:pt x="1146" y="331"/>
                  </a:lnTo>
                  <a:lnTo>
                    <a:pt x="1163" y="335"/>
                  </a:lnTo>
                  <a:lnTo>
                    <a:pt x="1171" y="322"/>
                  </a:lnTo>
                  <a:lnTo>
                    <a:pt x="1177" y="311"/>
                  </a:lnTo>
                  <a:lnTo>
                    <a:pt x="1180" y="297"/>
                  </a:lnTo>
                  <a:lnTo>
                    <a:pt x="1182" y="284"/>
                  </a:lnTo>
                  <a:lnTo>
                    <a:pt x="1184" y="269"/>
                  </a:lnTo>
                  <a:lnTo>
                    <a:pt x="1184" y="256"/>
                  </a:lnTo>
                  <a:lnTo>
                    <a:pt x="1182" y="241"/>
                  </a:lnTo>
                  <a:lnTo>
                    <a:pt x="1180" y="225"/>
                  </a:lnTo>
                  <a:lnTo>
                    <a:pt x="1178" y="224"/>
                  </a:lnTo>
                  <a:lnTo>
                    <a:pt x="1177" y="222"/>
                  </a:lnTo>
                  <a:lnTo>
                    <a:pt x="1177" y="220"/>
                  </a:lnTo>
                  <a:lnTo>
                    <a:pt x="1177" y="216"/>
                  </a:lnTo>
                  <a:lnTo>
                    <a:pt x="1177" y="214"/>
                  </a:lnTo>
                  <a:lnTo>
                    <a:pt x="1177" y="210"/>
                  </a:lnTo>
                  <a:lnTo>
                    <a:pt x="1177" y="208"/>
                  </a:lnTo>
                  <a:lnTo>
                    <a:pt x="1177" y="206"/>
                  </a:lnTo>
                  <a:lnTo>
                    <a:pt x="1182" y="201"/>
                  </a:lnTo>
                  <a:lnTo>
                    <a:pt x="1190" y="197"/>
                  </a:lnTo>
                  <a:lnTo>
                    <a:pt x="1197" y="195"/>
                  </a:lnTo>
                  <a:lnTo>
                    <a:pt x="1203" y="195"/>
                  </a:lnTo>
                  <a:lnTo>
                    <a:pt x="1211" y="195"/>
                  </a:lnTo>
                  <a:lnTo>
                    <a:pt x="1218" y="195"/>
                  </a:lnTo>
                  <a:lnTo>
                    <a:pt x="1226" y="195"/>
                  </a:lnTo>
                  <a:lnTo>
                    <a:pt x="1231" y="195"/>
                  </a:lnTo>
                  <a:lnTo>
                    <a:pt x="1239" y="208"/>
                  </a:lnTo>
                  <a:lnTo>
                    <a:pt x="1241" y="222"/>
                  </a:lnTo>
                  <a:lnTo>
                    <a:pt x="1243" y="235"/>
                  </a:lnTo>
                  <a:lnTo>
                    <a:pt x="1243" y="248"/>
                  </a:lnTo>
                  <a:lnTo>
                    <a:pt x="1245" y="263"/>
                  </a:lnTo>
                  <a:lnTo>
                    <a:pt x="1248" y="277"/>
                  </a:lnTo>
                  <a:lnTo>
                    <a:pt x="1250" y="284"/>
                  </a:lnTo>
                  <a:lnTo>
                    <a:pt x="1254" y="290"/>
                  </a:lnTo>
                  <a:lnTo>
                    <a:pt x="1260" y="295"/>
                  </a:lnTo>
                  <a:lnTo>
                    <a:pt x="1265" y="301"/>
                  </a:lnTo>
                  <a:lnTo>
                    <a:pt x="1286" y="297"/>
                  </a:lnTo>
                  <a:lnTo>
                    <a:pt x="1307" y="295"/>
                  </a:lnTo>
                  <a:lnTo>
                    <a:pt x="1328" y="295"/>
                  </a:lnTo>
                  <a:lnTo>
                    <a:pt x="1347" y="299"/>
                  </a:lnTo>
                  <a:lnTo>
                    <a:pt x="1368" y="305"/>
                  </a:lnTo>
                  <a:lnTo>
                    <a:pt x="1385" y="312"/>
                  </a:lnTo>
                  <a:lnTo>
                    <a:pt x="1394" y="320"/>
                  </a:lnTo>
                  <a:lnTo>
                    <a:pt x="1402" y="326"/>
                  </a:lnTo>
                  <a:lnTo>
                    <a:pt x="1409" y="333"/>
                  </a:lnTo>
                  <a:lnTo>
                    <a:pt x="1415" y="343"/>
                  </a:lnTo>
                  <a:lnTo>
                    <a:pt x="1430" y="396"/>
                  </a:lnTo>
                  <a:lnTo>
                    <a:pt x="1438" y="392"/>
                  </a:lnTo>
                  <a:lnTo>
                    <a:pt x="1447" y="388"/>
                  </a:lnTo>
                  <a:lnTo>
                    <a:pt x="1455" y="386"/>
                  </a:lnTo>
                  <a:lnTo>
                    <a:pt x="1464" y="386"/>
                  </a:lnTo>
                  <a:lnTo>
                    <a:pt x="1479" y="386"/>
                  </a:lnTo>
                  <a:lnTo>
                    <a:pt x="1494" y="390"/>
                  </a:lnTo>
                  <a:lnTo>
                    <a:pt x="1511" y="394"/>
                  </a:lnTo>
                  <a:lnTo>
                    <a:pt x="1527" y="396"/>
                  </a:lnTo>
                  <a:lnTo>
                    <a:pt x="1534" y="398"/>
                  </a:lnTo>
                  <a:lnTo>
                    <a:pt x="1542" y="396"/>
                  </a:lnTo>
                  <a:lnTo>
                    <a:pt x="1549" y="396"/>
                  </a:lnTo>
                  <a:lnTo>
                    <a:pt x="1559" y="392"/>
                  </a:lnTo>
                  <a:lnTo>
                    <a:pt x="1572" y="390"/>
                  </a:lnTo>
                  <a:lnTo>
                    <a:pt x="1585" y="390"/>
                  </a:lnTo>
                  <a:lnTo>
                    <a:pt x="1600" y="390"/>
                  </a:lnTo>
                  <a:lnTo>
                    <a:pt x="1614" y="390"/>
                  </a:lnTo>
                  <a:lnTo>
                    <a:pt x="1642" y="394"/>
                  </a:lnTo>
                  <a:lnTo>
                    <a:pt x="1670" y="398"/>
                  </a:lnTo>
                  <a:lnTo>
                    <a:pt x="1699" y="400"/>
                  </a:lnTo>
                  <a:lnTo>
                    <a:pt x="1727" y="400"/>
                  </a:lnTo>
                  <a:lnTo>
                    <a:pt x="1740" y="398"/>
                  </a:lnTo>
                  <a:lnTo>
                    <a:pt x="1755" y="396"/>
                  </a:lnTo>
                  <a:lnTo>
                    <a:pt x="1769" y="392"/>
                  </a:lnTo>
                  <a:lnTo>
                    <a:pt x="1784" y="386"/>
                  </a:lnTo>
                  <a:lnTo>
                    <a:pt x="1786" y="386"/>
                  </a:lnTo>
                  <a:lnTo>
                    <a:pt x="1790" y="386"/>
                  </a:lnTo>
                  <a:lnTo>
                    <a:pt x="1793" y="388"/>
                  </a:lnTo>
                  <a:lnTo>
                    <a:pt x="1795" y="388"/>
                  </a:lnTo>
                  <a:lnTo>
                    <a:pt x="1797" y="390"/>
                  </a:lnTo>
                  <a:lnTo>
                    <a:pt x="1801" y="392"/>
                  </a:lnTo>
                  <a:lnTo>
                    <a:pt x="1803" y="394"/>
                  </a:lnTo>
                  <a:lnTo>
                    <a:pt x="1805" y="396"/>
                  </a:lnTo>
                  <a:lnTo>
                    <a:pt x="1805" y="401"/>
                  </a:lnTo>
                  <a:lnTo>
                    <a:pt x="1805" y="407"/>
                  </a:lnTo>
                  <a:lnTo>
                    <a:pt x="1803" y="411"/>
                  </a:lnTo>
                  <a:lnTo>
                    <a:pt x="1801" y="415"/>
                  </a:lnTo>
                  <a:lnTo>
                    <a:pt x="1797" y="417"/>
                  </a:lnTo>
                  <a:lnTo>
                    <a:pt x="1793" y="419"/>
                  </a:lnTo>
                  <a:lnTo>
                    <a:pt x="1790" y="419"/>
                  </a:lnTo>
                  <a:lnTo>
                    <a:pt x="1784" y="417"/>
                  </a:lnTo>
                  <a:lnTo>
                    <a:pt x="1761" y="415"/>
                  </a:lnTo>
                  <a:lnTo>
                    <a:pt x="1738" y="417"/>
                  </a:lnTo>
                  <a:lnTo>
                    <a:pt x="1718" y="419"/>
                  </a:lnTo>
                  <a:lnTo>
                    <a:pt x="1697" y="422"/>
                  </a:lnTo>
                  <a:lnTo>
                    <a:pt x="1676" y="428"/>
                  </a:lnTo>
                  <a:lnTo>
                    <a:pt x="1655" y="434"/>
                  </a:lnTo>
                  <a:lnTo>
                    <a:pt x="1634" y="441"/>
                  </a:lnTo>
                  <a:lnTo>
                    <a:pt x="1617" y="451"/>
                  </a:lnTo>
                  <a:lnTo>
                    <a:pt x="1606" y="451"/>
                  </a:lnTo>
                  <a:lnTo>
                    <a:pt x="1597" y="453"/>
                  </a:lnTo>
                  <a:lnTo>
                    <a:pt x="1589" y="456"/>
                  </a:lnTo>
                  <a:lnTo>
                    <a:pt x="1580" y="458"/>
                  </a:lnTo>
                  <a:lnTo>
                    <a:pt x="1572" y="464"/>
                  </a:lnTo>
                  <a:lnTo>
                    <a:pt x="1564" y="468"/>
                  </a:lnTo>
                  <a:lnTo>
                    <a:pt x="1557" y="473"/>
                  </a:lnTo>
                  <a:lnTo>
                    <a:pt x="1549" y="479"/>
                  </a:lnTo>
                  <a:lnTo>
                    <a:pt x="1545" y="475"/>
                  </a:lnTo>
                  <a:lnTo>
                    <a:pt x="1534" y="483"/>
                  </a:lnTo>
                  <a:lnTo>
                    <a:pt x="1523" y="490"/>
                  </a:lnTo>
                  <a:lnTo>
                    <a:pt x="1511" y="496"/>
                  </a:lnTo>
                  <a:lnTo>
                    <a:pt x="1500" y="502"/>
                  </a:lnTo>
                  <a:lnTo>
                    <a:pt x="1489" y="507"/>
                  </a:lnTo>
                  <a:lnTo>
                    <a:pt x="1479" y="515"/>
                  </a:lnTo>
                  <a:lnTo>
                    <a:pt x="1468" y="523"/>
                  </a:lnTo>
                  <a:lnTo>
                    <a:pt x="1460" y="534"/>
                  </a:lnTo>
                  <a:lnTo>
                    <a:pt x="1466" y="538"/>
                  </a:lnTo>
                  <a:lnTo>
                    <a:pt x="1474" y="543"/>
                  </a:lnTo>
                  <a:lnTo>
                    <a:pt x="1481" y="547"/>
                  </a:lnTo>
                  <a:lnTo>
                    <a:pt x="1489" y="549"/>
                  </a:lnTo>
                  <a:lnTo>
                    <a:pt x="1496" y="553"/>
                  </a:lnTo>
                  <a:lnTo>
                    <a:pt x="1506" y="555"/>
                  </a:lnTo>
                  <a:lnTo>
                    <a:pt x="1513" y="557"/>
                  </a:lnTo>
                  <a:lnTo>
                    <a:pt x="1521" y="560"/>
                  </a:lnTo>
                  <a:lnTo>
                    <a:pt x="1545" y="547"/>
                  </a:lnTo>
                  <a:lnTo>
                    <a:pt x="1570" y="536"/>
                  </a:lnTo>
                  <a:lnTo>
                    <a:pt x="1597" y="526"/>
                  </a:lnTo>
                  <a:lnTo>
                    <a:pt x="1621" y="517"/>
                  </a:lnTo>
                  <a:lnTo>
                    <a:pt x="1648" y="511"/>
                  </a:lnTo>
                  <a:lnTo>
                    <a:pt x="1674" y="506"/>
                  </a:lnTo>
                  <a:lnTo>
                    <a:pt x="1703" y="504"/>
                  </a:lnTo>
                  <a:lnTo>
                    <a:pt x="1729" y="502"/>
                  </a:lnTo>
                  <a:lnTo>
                    <a:pt x="1793" y="494"/>
                  </a:lnTo>
                  <a:lnTo>
                    <a:pt x="1858" y="490"/>
                  </a:lnTo>
                  <a:lnTo>
                    <a:pt x="1920" y="489"/>
                  </a:lnTo>
                  <a:lnTo>
                    <a:pt x="1984" y="489"/>
                  </a:lnTo>
                  <a:lnTo>
                    <a:pt x="2047" y="494"/>
                  </a:lnTo>
                  <a:lnTo>
                    <a:pt x="2109" y="500"/>
                  </a:lnTo>
                  <a:lnTo>
                    <a:pt x="2172" y="511"/>
                  </a:lnTo>
                  <a:lnTo>
                    <a:pt x="2234" y="526"/>
                  </a:lnTo>
                  <a:lnTo>
                    <a:pt x="2234" y="528"/>
                  </a:lnTo>
                  <a:lnTo>
                    <a:pt x="2236" y="528"/>
                  </a:lnTo>
                  <a:lnTo>
                    <a:pt x="2238" y="530"/>
                  </a:lnTo>
                  <a:lnTo>
                    <a:pt x="2240" y="530"/>
                  </a:lnTo>
                  <a:lnTo>
                    <a:pt x="2242" y="530"/>
                  </a:lnTo>
                  <a:lnTo>
                    <a:pt x="2244" y="530"/>
                  </a:lnTo>
                  <a:lnTo>
                    <a:pt x="2246" y="528"/>
                  </a:lnTo>
                  <a:lnTo>
                    <a:pt x="2247" y="530"/>
                  </a:lnTo>
                  <a:lnTo>
                    <a:pt x="2253" y="525"/>
                  </a:lnTo>
                  <a:lnTo>
                    <a:pt x="2257" y="517"/>
                  </a:lnTo>
                  <a:lnTo>
                    <a:pt x="2259" y="511"/>
                  </a:lnTo>
                  <a:lnTo>
                    <a:pt x="2259" y="506"/>
                  </a:lnTo>
                  <a:lnTo>
                    <a:pt x="2257" y="498"/>
                  </a:lnTo>
                  <a:lnTo>
                    <a:pt x="2257" y="492"/>
                  </a:lnTo>
                  <a:lnTo>
                    <a:pt x="2255" y="485"/>
                  </a:lnTo>
                  <a:lnTo>
                    <a:pt x="2253" y="479"/>
                  </a:lnTo>
                  <a:lnTo>
                    <a:pt x="2251" y="470"/>
                  </a:lnTo>
                  <a:lnTo>
                    <a:pt x="2246" y="462"/>
                  </a:lnTo>
                  <a:lnTo>
                    <a:pt x="2240" y="454"/>
                  </a:lnTo>
                  <a:lnTo>
                    <a:pt x="2234" y="447"/>
                  </a:lnTo>
                  <a:lnTo>
                    <a:pt x="2228" y="439"/>
                  </a:lnTo>
                  <a:lnTo>
                    <a:pt x="2221" y="432"/>
                  </a:lnTo>
                  <a:lnTo>
                    <a:pt x="2215" y="424"/>
                  </a:lnTo>
                  <a:lnTo>
                    <a:pt x="2210" y="417"/>
                  </a:lnTo>
                  <a:lnTo>
                    <a:pt x="2200" y="413"/>
                  </a:lnTo>
                  <a:lnTo>
                    <a:pt x="2189" y="405"/>
                  </a:lnTo>
                  <a:lnTo>
                    <a:pt x="2177" y="400"/>
                  </a:lnTo>
                  <a:lnTo>
                    <a:pt x="2166" y="394"/>
                  </a:lnTo>
                  <a:lnTo>
                    <a:pt x="2155" y="388"/>
                  </a:lnTo>
                  <a:lnTo>
                    <a:pt x="2143" y="383"/>
                  </a:lnTo>
                  <a:lnTo>
                    <a:pt x="2130" y="381"/>
                  </a:lnTo>
                  <a:lnTo>
                    <a:pt x="2117" y="379"/>
                  </a:lnTo>
                  <a:lnTo>
                    <a:pt x="2107" y="383"/>
                  </a:lnTo>
                  <a:lnTo>
                    <a:pt x="2096" y="383"/>
                  </a:lnTo>
                  <a:lnTo>
                    <a:pt x="2085" y="383"/>
                  </a:lnTo>
                  <a:lnTo>
                    <a:pt x="2075" y="381"/>
                  </a:lnTo>
                  <a:lnTo>
                    <a:pt x="2064" y="377"/>
                  </a:lnTo>
                  <a:lnTo>
                    <a:pt x="2054" y="373"/>
                  </a:lnTo>
                  <a:lnTo>
                    <a:pt x="2047" y="367"/>
                  </a:lnTo>
                  <a:lnTo>
                    <a:pt x="2039" y="362"/>
                  </a:lnTo>
                  <a:lnTo>
                    <a:pt x="2043" y="358"/>
                  </a:lnTo>
                  <a:lnTo>
                    <a:pt x="2047" y="354"/>
                  </a:lnTo>
                  <a:lnTo>
                    <a:pt x="2049" y="352"/>
                  </a:lnTo>
                  <a:lnTo>
                    <a:pt x="2053" y="352"/>
                  </a:lnTo>
                  <a:lnTo>
                    <a:pt x="2056" y="352"/>
                  </a:lnTo>
                  <a:lnTo>
                    <a:pt x="2060" y="354"/>
                  </a:lnTo>
                  <a:lnTo>
                    <a:pt x="2062" y="356"/>
                  </a:lnTo>
                  <a:lnTo>
                    <a:pt x="2066" y="358"/>
                  </a:lnTo>
                  <a:lnTo>
                    <a:pt x="2172" y="362"/>
                  </a:lnTo>
                  <a:lnTo>
                    <a:pt x="2177" y="367"/>
                  </a:lnTo>
                  <a:lnTo>
                    <a:pt x="2183" y="371"/>
                  </a:lnTo>
                  <a:lnTo>
                    <a:pt x="2189" y="373"/>
                  </a:lnTo>
                  <a:lnTo>
                    <a:pt x="2194" y="375"/>
                  </a:lnTo>
                  <a:lnTo>
                    <a:pt x="2208" y="377"/>
                  </a:lnTo>
                  <a:lnTo>
                    <a:pt x="2221" y="375"/>
                  </a:lnTo>
                  <a:lnTo>
                    <a:pt x="2234" y="375"/>
                  </a:lnTo>
                  <a:lnTo>
                    <a:pt x="2247" y="375"/>
                  </a:lnTo>
                  <a:lnTo>
                    <a:pt x="2253" y="375"/>
                  </a:lnTo>
                  <a:lnTo>
                    <a:pt x="2259" y="377"/>
                  </a:lnTo>
                  <a:lnTo>
                    <a:pt x="2264" y="379"/>
                  </a:lnTo>
                  <a:lnTo>
                    <a:pt x="2270" y="383"/>
                  </a:lnTo>
                  <a:lnTo>
                    <a:pt x="2276" y="383"/>
                  </a:lnTo>
                  <a:lnTo>
                    <a:pt x="2281" y="383"/>
                  </a:lnTo>
                  <a:lnTo>
                    <a:pt x="2285" y="383"/>
                  </a:lnTo>
                  <a:lnTo>
                    <a:pt x="2289" y="383"/>
                  </a:lnTo>
                  <a:lnTo>
                    <a:pt x="2295" y="383"/>
                  </a:lnTo>
                  <a:lnTo>
                    <a:pt x="2298" y="383"/>
                  </a:lnTo>
                  <a:lnTo>
                    <a:pt x="2304" y="381"/>
                  </a:lnTo>
                  <a:lnTo>
                    <a:pt x="2308" y="375"/>
                  </a:lnTo>
                  <a:lnTo>
                    <a:pt x="2304" y="365"/>
                  </a:lnTo>
                  <a:lnTo>
                    <a:pt x="2302" y="356"/>
                  </a:lnTo>
                  <a:lnTo>
                    <a:pt x="2304" y="347"/>
                  </a:lnTo>
                  <a:lnTo>
                    <a:pt x="2306" y="339"/>
                  </a:lnTo>
                  <a:lnTo>
                    <a:pt x="2317" y="326"/>
                  </a:lnTo>
                  <a:lnTo>
                    <a:pt x="2331" y="314"/>
                  </a:lnTo>
                  <a:lnTo>
                    <a:pt x="2344" y="303"/>
                  </a:lnTo>
                  <a:lnTo>
                    <a:pt x="2355" y="290"/>
                  </a:lnTo>
                  <a:lnTo>
                    <a:pt x="2357" y="282"/>
                  </a:lnTo>
                  <a:lnTo>
                    <a:pt x="2357" y="273"/>
                  </a:lnTo>
                  <a:lnTo>
                    <a:pt x="2355" y="263"/>
                  </a:lnTo>
                  <a:lnTo>
                    <a:pt x="2350" y="254"/>
                  </a:lnTo>
                  <a:lnTo>
                    <a:pt x="2342" y="244"/>
                  </a:lnTo>
                  <a:lnTo>
                    <a:pt x="2334" y="237"/>
                  </a:lnTo>
                  <a:lnTo>
                    <a:pt x="2325" y="229"/>
                  </a:lnTo>
                  <a:lnTo>
                    <a:pt x="2316" y="222"/>
                  </a:lnTo>
                  <a:lnTo>
                    <a:pt x="2308" y="216"/>
                  </a:lnTo>
                  <a:lnTo>
                    <a:pt x="2300" y="206"/>
                  </a:lnTo>
                  <a:lnTo>
                    <a:pt x="2297" y="197"/>
                  </a:lnTo>
                  <a:lnTo>
                    <a:pt x="2295" y="186"/>
                  </a:lnTo>
                  <a:lnTo>
                    <a:pt x="2302" y="176"/>
                  </a:lnTo>
                  <a:lnTo>
                    <a:pt x="2312" y="169"/>
                  </a:lnTo>
                  <a:lnTo>
                    <a:pt x="2321" y="165"/>
                  </a:lnTo>
                  <a:lnTo>
                    <a:pt x="2331" y="161"/>
                  </a:lnTo>
                  <a:lnTo>
                    <a:pt x="2340" y="157"/>
                  </a:lnTo>
                  <a:lnTo>
                    <a:pt x="2350" y="153"/>
                  </a:lnTo>
                  <a:lnTo>
                    <a:pt x="2359" y="148"/>
                  </a:lnTo>
                  <a:lnTo>
                    <a:pt x="2367" y="140"/>
                  </a:lnTo>
                  <a:lnTo>
                    <a:pt x="2376" y="142"/>
                  </a:lnTo>
                  <a:lnTo>
                    <a:pt x="2384" y="138"/>
                  </a:lnTo>
                  <a:lnTo>
                    <a:pt x="2389" y="135"/>
                  </a:lnTo>
                  <a:lnTo>
                    <a:pt x="2393" y="127"/>
                  </a:lnTo>
                  <a:lnTo>
                    <a:pt x="2399" y="119"/>
                  </a:lnTo>
                  <a:lnTo>
                    <a:pt x="2403" y="112"/>
                  </a:lnTo>
                  <a:lnTo>
                    <a:pt x="2408" y="106"/>
                  </a:lnTo>
                  <a:lnTo>
                    <a:pt x="2414" y="100"/>
                  </a:lnTo>
                  <a:lnTo>
                    <a:pt x="2420" y="93"/>
                  </a:lnTo>
                  <a:lnTo>
                    <a:pt x="2423" y="87"/>
                  </a:lnTo>
                  <a:lnTo>
                    <a:pt x="2425" y="82"/>
                  </a:lnTo>
                  <a:lnTo>
                    <a:pt x="2427" y="74"/>
                  </a:lnTo>
                  <a:lnTo>
                    <a:pt x="2429" y="68"/>
                  </a:lnTo>
                  <a:lnTo>
                    <a:pt x="2433" y="63"/>
                  </a:lnTo>
                  <a:lnTo>
                    <a:pt x="2438" y="59"/>
                  </a:lnTo>
                  <a:lnTo>
                    <a:pt x="2444" y="55"/>
                  </a:lnTo>
                  <a:lnTo>
                    <a:pt x="2452" y="46"/>
                  </a:lnTo>
                  <a:lnTo>
                    <a:pt x="2459" y="38"/>
                  </a:lnTo>
                  <a:lnTo>
                    <a:pt x="2469" y="32"/>
                  </a:lnTo>
                  <a:lnTo>
                    <a:pt x="2480" y="27"/>
                  </a:lnTo>
                  <a:lnTo>
                    <a:pt x="2491" y="23"/>
                  </a:lnTo>
                  <a:lnTo>
                    <a:pt x="2503" y="19"/>
                  </a:lnTo>
                  <a:lnTo>
                    <a:pt x="2512" y="13"/>
                  </a:lnTo>
                  <a:lnTo>
                    <a:pt x="2524" y="8"/>
                  </a:lnTo>
                  <a:lnTo>
                    <a:pt x="2552" y="12"/>
                  </a:lnTo>
                  <a:lnTo>
                    <a:pt x="2582" y="15"/>
                  </a:lnTo>
                  <a:lnTo>
                    <a:pt x="2613" y="19"/>
                  </a:lnTo>
                  <a:lnTo>
                    <a:pt x="2645" y="23"/>
                  </a:lnTo>
                  <a:lnTo>
                    <a:pt x="2677" y="25"/>
                  </a:lnTo>
                  <a:lnTo>
                    <a:pt x="2707" y="23"/>
                  </a:lnTo>
                  <a:lnTo>
                    <a:pt x="2722" y="21"/>
                  </a:lnTo>
                  <a:lnTo>
                    <a:pt x="2737" y="17"/>
                  </a:lnTo>
                  <a:lnTo>
                    <a:pt x="2751" y="12"/>
                  </a:lnTo>
                  <a:lnTo>
                    <a:pt x="2766" y="4"/>
                  </a:lnTo>
                  <a:lnTo>
                    <a:pt x="2783" y="2"/>
                  </a:lnTo>
                  <a:lnTo>
                    <a:pt x="2798" y="0"/>
                  </a:lnTo>
                  <a:lnTo>
                    <a:pt x="2813" y="0"/>
                  </a:lnTo>
                  <a:lnTo>
                    <a:pt x="2830" y="2"/>
                  </a:lnTo>
                  <a:lnTo>
                    <a:pt x="2859" y="8"/>
                  </a:lnTo>
                  <a:lnTo>
                    <a:pt x="2887" y="15"/>
                  </a:lnTo>
                  <a:lnTo>
                    <a:pt x="2915" y="27"/>
                  </a:lnTo>
                  <a:lnTo>
                    <a:pt x="2944" y="40"/>
                  </a:lnTo>
                  <a:lnTo>
                    <a:pt x="2972" y="53"/>
                  </a:lnTo>
                  <a:lnTo>
                    <a:pt x="300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" name="Freeform 9"/>
            <p:cNvSpPr>
              <a:spLocks/>
            </p:cNvSpPr>
            <p:nvPr/>
          </p:nvSpPr>
          <p:spPr bwMode="auto">
            <a:xfrm>
              <a:off x="4065588" y="1779588"/>
              <a:ext cx="1511300" cy="1301750"/>
            </a:xfrm>
            <a:custGeom>
              <a:avLst/>
              <a:gdLst>
                <a:gd name="T0" fmla="*/ 952 w 952"/>
                <a:gd name="T1" fmla="*/ 121 h 820"/>
                <a:gd name="T2" fmla="*/ 787 w 952"/>
                <a:gd name="T3" fmla="*/ 212 h 820"/>
                <a:gd name="T4" fmla="*/ 850 w 952"/>
                <a:gd name="T5" fmla="*/ 254 h 820"/>
                <a:gd name="T6" fmla="*/ 802 w 952"/>
                <a:gd name="T7" fmla="*/ 337 h 820"/>
                <a:gd name="T8" fmla="*/ 651 w 952"/>
                <a:gd name="T9" fmla="*/ 324 h 820"/>
                <a:gd name="T10" fmla="*/ 515 w 952"/>
                <a:gd name="T11" fmla="*/ 392 h 820"/>
                <a:gd name="T12" fmla="*/ 712 w 952"/>
                <a:gd name="T13" fmla="*/ 439 h 820"/>
                <a:gd name="T14" fmla="*/ 664 w 952"/>
                <a:gd name="T15" fmla="*/ 507 h 820"/>
                <a:gd name="T16" fmla="*/ 558 w 952"/>
                <a:gd name="T17" fmla="*/ 471 h 820"/>
                <a:gd name="T18" fmla="*/ 626 w 952"/>
                <a:gd name="T19" fmla="*/ 443 h 820"/>
                <a:gd name="T20" fmla="*/ 511 w 952"/>
                <a:gd name="T21" fmla="*/ 413 h 820"/>
                <a:gd name="T22" fmla="*/ 462 w 952"/>
                <a:gd name="T23" fmla="*/ 382 h 820"/>
                <a:gd name="T24" fmla="*/ 551 w 952"/>
                <a:gd name="T25" fmla="*/ 314 h 820"/>
                <a:gd name="T26" fmla="*/ 617 w 952"/>
                <a:gd name="T27" fmla="*/ 276 h 820"/>
                <a:gd name="T28" fmla="*/ 693 w 952"/>
                <a:gd name="T29" fmla="*/ 256 h 820"/>
                <a:gd name="T30" fmla="*/ 693 w 952"/>
                <a:gd name="T31" fmla="*/ 189 h 820"/>
                <a:gd name="T32" fmla="*/ 700 w 952"/>
                <a:gd name="T33" fmla="*/ 146 h 820"/>
                <a:gd name="T34" fmla="*/ 736 w 952"/>
                <a:gd name="T35" fmla="*/ 91 h 820"/>
                <a:gd name="T36" fmla="*/ 647 w 952"/>
                <a:gd name="T37" fmla="*/ 91 h 820"/>
                <a:gd name="T38" fmla="*/ 589 w 952"/>
                <a:gd name="T39" fmla="*/ 165 h 820"/>
                <a:gd name="T40" fmla="*/ 509 w 952"/>
                <a:gd name="T41" fmla="*/ 216 h 820"/>
                <a:gd name="T42" fmla="*/ 498 w 952"/>
                <a:gd name="T43" fmla="*/ 144 h 820"/>
                <a:gd name="T44" fmla="*/ 392 w 952"/>
                <a:gd name="T45" fmla="*/ 123 h 820"/>
                <a:gd name="T46" fmla="*/ 407 w 952"/>
                <a:gd name="T47" fmla="*/ 180 h 820"/>
                <a:gd name="T48" fmla="*/ 384 w 952"/>
                <a:gd name="T49" fmla="*/ 267 h 820"/>
                <a:gd name="T50" fmla="*/ 312 w 952"/>
                <a:gd name="T51" fmla="*/ 320 h 820"/>
                <a:gd name="T52" fmla="*/ 295 w 952"/>
                <a:gd name="T53" fmla="*/ 375 h 820"/>
                <a:gd name="T54" fmla="*/ 280 w 952"/>
                <a:gd name="T55" fmla="*/ 498 h 820"/>
                <a:gd name="T56" fmla="*/ 197 w 952"/>
                <a:gd name="T57" fmla="*/ 613 h 820"/>
                <a:gd name="T58" fmla="*/ 316 w 952"/>
                <a:gd name="T59" fmla="*/ 562 h 820"/>
                <a:gd name="T60" fmla="*/ 339 w 952"/>
                <a:gd name="T61" fmla="*/ 621 h 820"/>
                <a:gd name="T62" fmla="*/ 256 w 952"/>
                <a:gd name="T63" fmla="*/ 646 h 820"/>
                <a:gd name="T64" fmla="*/ 240 w 952"/>
                <a:gd name="T65" fmla="*/ 685 h 820"/>
                <a:gd name="T66" fmla="*/ 399 w 952"/>
                <a:gd name="T67" fmla="*/ 708 h 820"/>
                <a:gd name="T68" fmla="*/ 420 w 952"/>
                <a:gd name="T69" fmla="*/ 627 h 820"/>
                <a:gd name="T70" fmla="*/ 418 w 952"/>
                <a:gd name="T71" fmla="*/ 591 h 820"/>
                <a:gd name="T72" fmla="*/ 430 w 952"/>
                <a:gd name="T73" fmla="*/ 562 h 820"/>
                <a:gd name="T74" fmla="*/ 460 w 952"/>
                <a:gd name="T75" fmla="*/ 689 h 820"/>
                <a:gd name="T76" fmla="*/ 486 w 952"/>
                <a:gd name="T77" fmla="*/ 780 h 820"/>
                <a:gd name="T78" fmla="*/ 505 w 952"/>
                <a:gd name="T79" fmla="*/ 731 h 820"/>
                <a:gd name="T80" fmla="*/ 551 w 952"/>
                <a:gd name="T81" fmla="*/ 661 h 820"/>
                <a:gd name="T82" fmla="*/ 517 w 952"/>
                <a:gd name="T83" fmla="*/ 585 h 820"/>
                <a:gd name="T84" fmla="*/ 475 w 952"/>
                <a:gd name="T85" fmla="*/ 511 h 820"/>
                <a:gd name="T86" fmla="*/ 598 w 952"/>
                <a:gd name="T87" fmla="*/ 598 h 820"/>
                <a:gd name="T88" fmla="*/ 577 w 952"/>
                <a:gd name="T89" fmla="*/ 683 h 820"/>
                <a:gd name="T90" fmla="*/ 602 w 952"/>
                <a:gd name="T91" fmla="*/ 742 h 820"/>
                <a:gd name="T92" fmla="*/ 617 w 952"/>
                <a:gd name="T93" fmla="*/ 752 h 820"/>
                <a:gd name="T94" fmla="*/ 407 w 952"/>
                <a:gd name="T95" fmla="*/ 780 h 820"/>
                <a:gd name="T96" fmla="*/ 301 w 952"/>
                <a:gd name="T97" fmla="*/ 750 h 820"/>
                <a:gd name="T98" fmla="*/ 189 w 952"/>
                <a:gd name="T99" fmla="*/ 700 h 820"/>
                <a:gd name="T100" fmla="*/ 163 w 952"/>
                <a:gd name="T101" fmla="*/ 664 h 820"/>
                <a:gd name="T102" fmla="*/ 150 w 952"/>
                <a:gd name="T103" fmla="*/ 767 h 820"/>
                <a:gd name="T104" fmla="*/ 214 w 952"/>
                <a:gd name="T105" fmla="*/ 818 h 820"/>
                <a:gd name="T106" fmla="*/ 68 w 952"/>
                <a:gd name="T107" fmla="*/ 727 h 820"/>
                <a:gd name="T108" fmla="*/ 123 w 952"/>
                <a:gd name="T109" fmla="*/ 575 h 820"/>
                <a:gd name="T110" fmla="*/ 0 w 952"/>
                <a:gd name="T111" fmla="*/ 485 h 820"/>
                <a:gd name="T112" fmla="*/ 208 w 952"/>
                <a:gd name="T113" fmla="*/ 500 h 820"/>
                <a:gd name="T114" fmla="*/ 242 w 952"/>
                <a:gd name="T115" fmla="*/ 377 h 820"/>
                <a:gd name="T116" fmla="*/ 297 w 952"/>
                <a:gd name="T117" fmla="*/ 278 h 820"/>
                <a:gd name="T118" fmla="*/ 256 w 952"/>
                <a:gd name="T119" fmla="*/ 157 h 820"/>
                <a:gd name="T120" fmla="*/ 547 w 952"/>
                <a:gd name="T121" fmla="*/ 9 h 8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952" h="820">
                  <a:moveTo>
                    <a:pt x="761" y="0"/>
                  </a:moveTo>
                  <a:lnTo>
                    <a:pt x="783" y="8"/>
                  </a:lnTo>
                  <a:lnTo>
                    <a:pt x="808" y="15"/>
                  </a:lnTo>
                  <a:lnTo>
                    <a:pt x="831" y="23"/>
                  </a:lnTo>
                  <a:lnTo>
                    <a:pt x="853" y="32"/>
                  </a:lnTo>
                  <a:lnTo>
                    <a:pt x="876" y="42"/>
                  </a:lnTo>
                  <a:lnTo>
                    <a:pt x="899" y="53"/>
                  </a:lnTo>
                  <a:lnTo>
                    <a:pt x="920" y="66"/>
                  </a:lnTo>
                  <a:lnTo>
                    <a:pt x="940" y="81"/>
                  </a:lnTo>
                  <a:lnTo>
                    <a:pt x="942" y="89"/>
                  </a:lnTo>
                  <a:lnTo>
                    <a:pt x="946" y="95"/>
                  </a:lnTo>
                  <a:lnTo>
                    <a:pt x="948" y="100"/>
                  </a:lnTo>
                  <a:lnTo>
                    <a:pt x="950" y="108"/>
                  </a:lnTo>
                  <a:lnTo>
                    <a:pt x="950" y="115"/>
                  </a:lnTo>
                  <a:lnTo>
                    <a:pt x="952" y="121"/>
                  </a:lnTo>
                  <a:lnTo>
                    <a:pt x="952" y="129"/>
                  </a:lnTo>
                  <a:lnTo>
                    <a:pt x="950" y="136"/>
                  </a:lnTo>
                  <a:lnTo>
                    <a:pt x="944" y="144"/>
                  </a:lnTo>
                  <a:lnTo>
                    <a:pt x="937" y="151"/>
                  </a:lnTo>
                  <a:lnTo>
                    <a:pt x="929" y="157"/>
                  </a:lnTo>
                  <a:lnTo>
                    <a:pt x="920" y="161"/>
                  </a:lnTo>
                  <a:lnTo>
                    <a:pt x="903" y="167"/>
                  </a:lnTo>
                  <a:lnTo>
                    <a:pt x="884" y="172"/>
                  </a:lnTo>
                  <a:lnTo>
                    <a:pt x="865" y="176"/>
                  </a:lnTo>
                  <a:lnTo>
                    <a:pt x="846" y="182"/>
                  </a:lnTo>
                  <a:lnTo>
                    <a:pt x="827" y="187"/>
                  </a:lnTo>
                  <a:lnTo>
                    <a:pt x="812" y="199"/>
                  </a:lnTo>
                  <a:lnTo>
                    <a:pt x="802" y="203"/>
                  </a:lnTo>
                  <a:lnTo>
                    <a:pt x="795" y="206"/>
                  </a:lnTo>
                  <a:lnTo>
                    <a:pt x="787" y="212"/>
                  </a:lnTo>
                  <a:lnTo>
                    <a:pt x="778" y="216"/>
                  </a:lnTo>
                  <a:lnTo>
                    <a:pt x="772" y="221"/>
                  </a:lnTo>
                  <a:lnTo>
                    <a:pt x="766" y="227"/>
                  </a:lnTo>
                  <a:lnTo>
                    <a:pt x="764" y="235"/>
                  </a:lnTo>
                  <a:lnTo>
                    <a:pt x="763" y="246"/>
                  </a:lnTo>
                  <a:lnTo>
                    <a:pt x="770" y="254"/>
                  </a:lnTo>
                  <a:lnTo>
                    <a:pt x="776" y="257"/>
                  </a:lnTo>
                  <a:lnTo>
                    <a:pt x="783" y="261"/>
                  </a:lnTo>
                  <a:lnTo>
                    <a:pt x="791" y="261"/>
                  </a:lnTo>
                  <a:lnTo>
                    <a:pt x="808" y="259"/>
                  </a:lnTo>
                  <a:lnTo>
                    <a:pt x="823" y="256"/>
                  </a:lnTo>
                  <a:lnTo>
                    <a:pt x="831" y="254"/>
                  </a:lnTo>
                  <a:lnTo>
                    <a:pt x="838" y="254"/>
                  </a:lnTo>
                  <a:lnTo>
                    <a:pt x="844" y="254"/>
                  </a:lnTo>
                  <a:lnTo>
                    <a:pt x="850" y="254"/>
                  </a:lnTo>
                  <a:lnTo>
                    <a:pt x="853" y="257"/>
                  </a:lnTo>
                  <a:lnTo>
                    <a:pt x="857" y="263"/>
                  </a:lnTo>
                  <a:lnTo>
                    <a:pt x="859" y="273"/>
                  </a:lnTo>
                  <a:lnTo>
                    <a:pt x="859" y="284"/>
                  </a:lnTo>
                  <a:lnTo>
                    <a:pt x="857" y="290"/>
                  </a:lnTo>
                  <a:lnTo>
                    <a:pt x="855" y="293"/>
                  </a:lnTo>
                  <a:lnTo>
                    <a:pt x="852" y="297"/>
                  </a:lnTo>
                  <a:lnTo>
                    <a:pt x="846" y="301"/>
                  </a:lnTo>
                  <a:lnTo>
                    <a:pt x="840" y="303"/>
                  </a:lnTo>
                  <a:lnTo>
                    <a:pt x="834" y="307"/>
                  </a:lnTo>
                  <a:lnTo>
                    <a:pt x="829" y="309"/>
                  </a:lnTo>
                  <a:lnTo>
                    <a:pt x="825" y="314"/>
                  </a:lnTo>
                  <a:lnTo>
                    <a:pt x="816" y="320"/>
                  </a:lnTo>
                  <a:lnTo>
                    <a:pt x="808" y="327"/>
                  </a:lnTo>
                  <a:lnTo>
                    <a:pt x="802" y="337"/>
                  </a:lnTo>
                  <a:lnTo>
                    <a:pt x="797" y="346"/>
                  </a:lnTo>
                  <a:lnTo>
                    <a:pt x="791" y="354"/>
                  </a:lnTo>
                  <a:lnTo>
                    <a:pt x="785" y="358"/>
                  </a:lnTo>
                  <a:lnTo>
                    <a:pt x="782" y="356"/>
                  </a:lnTo>
                  <a:lnTo>
                    <a:pt x="778" y="354"/>
                  </a:lnTo>
                  <a:lnTo>
                    <a:pt x="772" y="350"/>
                  </a:lnTo>
                  <a:lnTo>
                    <a:pt x="766" y="345"/>
                  </a:lnTo>
                  <a:lnTo>
                    <a:pt x="753" y="343"/>
                  </a:lnTo>
                  <a:lnTo>
                    <a:pt x="738" y="339"/>
                  </a:lnTo>
                  <a:lnTo>
                    <a:pt x="725" y="333"/>
                  </a:lnTo>
                  <a:lnTo>
                    <a:pt x="710" y="329"/>
                  </a:lnTo>
                  <a:lnTo>
                    <a:pt x="694" y="326"/>
                  </a:lnTo>
                  <a:lnTo>
                    <a:pt x="679" y="324"/>
                  </a:lnTo>
                  <a:lnTo>
                    <a:pt x="664" y="322"/>
                  </a:lnTo>
                  <a:lnTo>
                    <a:pt x="651" y="324"/>
                  </a:lnTo>
                  <a:lnTo>
                    <a:pt x="630" y="326"/>
                  </a:lnTo>
                  <a:lnTo>
                    <a:pt x="607" y="327"/>
                  </a:lnTo>
                  <a:lnTo>
                    <a:pt x="585" y="329"/>
                  </a:lnTo>
                  <a:lnTo>
                    <a:pt x="562" y="333"/>
                  </a:lnTo>
                  <a:lnTo>
                    <a:pt x="551" y="335"/>
                  </a:lnTo>
                  <a:lnTo>
                    <a:pt x="541" y="339"/>
                  </a:lnTo>
                  <a:lnTo>
                    <a:pt x="532" y="343"/>
                  </a:lnTo>
                  <a:lnTo>
                    <a:pt x="522" y="348"/>
                  </a:lnTo>
                  <a:lnTo>
                    <a:pt x="515" y="356"/>
                  </a:lnTo>
                  <a:lnTo>
                    <a:pt x="507" y="363"/>
                  </a:lnTo>
                  <a:lnTo>
                    <a:pt x="502" y="371"/>
                  </a:lnTo>
                  <a:lnTo>
                    <a:pt x="498" y="382"/>
                  </a:lnTo>
                  <a:lnTo>
                    <a:pt x="503" y="388"/>
                  </a:lnTo>
                  <a:lnTo>
                    <a:pt x="509" y="392"/>
                  </a:lnTo>
                  <a:lnTo>
                    <a:pt x="515" y="392"/>
                  </a:lnTo>
                  <a:lnTo>
                    <a:pt x="520" y="392"/>
                  </a:lnTo>
                  <a:lnTo>
                    <a:pt x="528" y="390"/>
                  </a:lnTo>
                  <a:lnTo>
                    <a:pt x="536" y="388"/>
                  </a:lnTo>
                  <a:lnTo>
                    <a:pt x="541" y="386"/>
                  </a:lnTo>
                  <a:lnTo>
                    <a:pt x="549" y="386"/>
                  </a:lnTo>
                  <a:lnTo>
                    <a:pt x="570" y="384"/>
                  </a:lnTo>
                  <a:lnTo>
                    <a:pt x="590" y="386"/>
                  </a:lnTo>
                  <a:lnTo>
                    <a:pt x="609" y="392"/>
                  </a:lnTo>
                  <a:lnTo>
                    <a:pt x="628" y="399"/>
                  </a:lnTo>
                  <a:lnTo>
                    <a:pt x="647" y="407"/>
                  </a:lnTo>
                  <a:lnTo>
                    <a:pt x="666" y="415"/>
                  </a:lnTo>
                  <a:lnTo>
                    <a:pt x="687" y="424"/>
                  </a:lnTo>
                  <a:lnTo>
                    <a:pt x="706" y="430"/>
                  </a:lnTo>
                  <a:lnTo>
                    <a:pt x="708" y="435"/>
                  </a:lnTo>
                  <a:lnTo>
                    <a:pt x="712" y="439"/>
                  </a:lnTo>
                  <a:lnTo>
                    <a:pt x="715" y="443"/>
                  </a:lnTo>
                  <a:lnTo>
                    <a:pt x="717" y="447"/>
                  </a:lnTo>
                  <a:lnTo>
                    <a:pt x="721" y="451"/>
                  </a:lnTo>
                  <a:lnTo>
                    <a:pt x="723" y="456"/>
                  </a:lnTo>
                  <a:lnTo>
                    <a:pt x="723" y="462"/>
                  </a:lnTo>
                  <a:lnTo>
                    <a:pt x="723" y="468"/>
                  </a:lnTo>
                  <a:lnTo>
                    <a:pt x="713" y="473"/>
                  </a:lnTo>
                  <a:lnTo>
                    <a:pt x="706" y="481"/>
                  </a:lnTo>
                  <a:lnTo>
                    <a:pt x="700" y="488"/>
                  </a:lnTo>
                  <a:lnTo>
                    <a:pt x="693" y="496"/>
                  </a:lnTo>
                  <a:lnTo>
                    <a:pt x="687" y="504"/>
                  </a:lnTo>
                  <a:lnTo>
                    <a:pt x="679" y="507"/>
                  </a:lnTo>
                  <a:lnTo>
                    <a:pt x="674" y="507"/>
                  </a:lnTo>
                  <a:lnTo>
                    <a:pt x="670" y="507"/>
                  </a:lnTo>
                  <a:lnTo>
                    <a:pt x="664" y="507"/>
                  </a:lnTo>
                  <a:lnTo>
                    <a:pt x="659" y="505"/>
                  </a:lnTo>
                  <a:lnTo>
                    <a:pt x="657" y="509"/>
                  </a:lnTo>
                  <a:lnTo>
                    <a:pt x="653" y="513"/>
                  </a:lnTo>
                  <a:lnTo>
                    <a:pt x="651" y="515"/>
                  </a:lnTo>
                  <a:lnTo>
                    <a:pt x="647" y="517"/>
                  </a:lnTo>
                  <a:lnTo>
                    <a:pt x="642" y="519"/>
                  </a:lnTo>
                  <a:lnTo>
                    <a:pt x="638" y="519"/>
                  </a:lnTo>
                  <a:lnTo>
                    <a:pt x="634" y="517"/>
                  </a:lnTo>
                  <a:lnTo>
                    <a:pt x="630" y="515"/>
                  </a:lnTo>
                  <a:lnTo>
                    <a:pt x="619" y="509"/>
                  </a:lnTo>
                  <a:lnTo>
                    <a:pt x="606" y="504"/>
                  </a:lnTo>
                  <a:lnTo>
                    <a:pt x="592" y="496"/>
                  </a:lnTo>
                  <a:lnTo>
                    <a:pt x="581" y="490"/>
                  </a:lnTo>
                  <a:lnTo>
                    <a:pt x="570" y="481"/>
                  </a:lnTo>
                  <a:lnTo>
                    <a:pt x="558" y="471"/>
                  </a:lnTo>
                  <a:lnTo>
                    <a:pt x="549" y="462"/>
                  </a:lnTo>
                  <a:lnTo>
                    <a:pt x="541" y="451"/>
                  </a:lnTo>
                  <a:lnTo>
                    <a:pt x="547" y="447"/>
                  </a:lnTo>
                  <a:lnTo>
                    <a:pt x="553" y="445"/>
                  </a:lnTo>
                  <a:lnTo>
                    <a:pt x="556" y="443"/>
                  </a:lnTo>
                  <a:lnTo>
                    <a:pt x="562" y="445"/>
                  </a:lnTo>
                  <a:lnTo>
                    <a:pt x="573" y="449"/>
                  </a:lnTo>
                  <a:lnTo>
                    <a:pt x="585" y="454"/>
                  </a:lnTo>
                  <a:lnTo>
                    <a:pt x="596" y="458"/>
                  </a:lnTo>
                  <a:lnTo>
                    <a:pt x="607" y="462"/>
                  </a:lnTo>
                  <a:lnTo>
                    <a:pt x="611" y="462"/>
                  </a:lnTo>
                  <a:lnTo>
                    <a:pt x="617" y="460"/>
                  </a:lnTo>
                  <a:lnTo>
                    <a:pt x="623" y="456"/>
                  </a:lnTo>
                  <a:lnTo>
                    <a:pt x="626" y="451"/>
                  </a:lnTo>
                  <a:lnTo>
                    <a:pt x="626" y="443"/>
                  </a:lnTo>
                  <a:lnTo>
                    <a:pt x="623" y="435"/>
                  </a:lnTo>
                  <a:lnTo>
                    <a:pt x="617" y="432"/>
                  </a:lnTo>
                  <a:lnTo>
                    <a:pt x="611" y="426"/>
                  </a:lnTo>
                  <a:lnTo>
                    <a:pt x="604" y="422"/>
                  </a:lnTo>
                  <a:lnTo>
                    <a:pt x="600" y="416"/>
                  </a:lnTo>
                  <a:lnTo>
                    <a:pt x="598" y="409"/>
                  </a:lnTo>
                  <a:lnTo>
                    <a:pt x="600" y="399"/>
                  </a:lnTo>
                  <a:lnTo>
                    <a:pt x="589" y="399"/>
                  </a:lnTo>
                  <a:lnTo>
                    <a:pt x="577" y="399"/>
                  </a:lnTo>
                  <a:lnTo>
                    <a:pt x="566" y="399"/>
                  </a:lnTo>
                  <a:lnTo>
                    <a:pt x="554" y="401"/>
                  </a:lnTo>
                  <a:lnTo>
                    <a:pt x="543" y="403"/>
                  </a:lnTo>
                  <a:lnTo>
                    <a:pt x="532" y="405"/>
                  </a:lnTo>
                  <a:lnTo>
                    <a:pt x="520" y="409"/>
                  </a:lnTo>
                  <a:lnTo>
                    <a:pt x="511" y="413"/>
                  </a:lnTo>
                  <a:lnTo>
                    <a:pt x="500" y="413"/>
                  </a:lnTo>
                  <a:lnTo>
                    <a:pt x="502" y="405"/>
                  </a:lnTo>
                  <a:lnTo>
                    <a:pt x="502" y="399"/>
                  </a:lnTo>
                  <a:lnTo>
                    <a:pt x="500" y="396"/>
                  </a:lnTo>
                  <a:lnTo>
                    <a:pt x="496" y="390"/>
                  </a:lnTo>
                  <a:lnTo>
                    <a:pt x="492" y="386"/>
                  </a:lnTo>
                  <a:lnTo>
                    <a:pt x="486" y="384"/>
                  </a:lnTo>
                  <a:lnTo>
                    <a:pt x="483" y="381"/>
                  </a:lnTo>
                  <a:lnTo>
                    <a:pt x="477" y="379"/>
                  </a:lnTo>
                  <a:lnTo>
                    <a:pt x="473" y="379"/>
                  </a:lnTo>
                  <a:lnTo>
                    <a:pt x="471" y="379"/>
                  </a:lnTo>
                  <a:lnTo>
                    <a:pt x="467" y="381"/>
                  </a:lnTo>
                  <a:lnTo>
                    <a:pt x="466" y="381"/>
                  </a:lnTo>
                  <a:lnTo>
                    <a:pt x="464" y="382"/>
                  </a:lnTo>
                  <a:lnTo>
                    <a:pt x="462" y="382"/>
                  </a:lnTo>
                  <a:lnTo>
                    <a:pt x="458" y="381"/>
                  </a:lnTo>
                  <a:lnTo>
                    <a:pt x="456" y="379"/>
                  </a:lnTo>
                  <a:lnTo>
                    <a:pt x="456" y="371"/>
                  </a:lnTo>
                  <a:lnTo>
                    <a:pt x="458" y="363"/>
                  </a:lnTo>
                  <a:lnTo>
                    <a:pt x="462" y="358"/>
                  </a:lnTo>
                  <a:lnTo>
                    <a:pt x="466" y="350"/>
                  </a:lnTo>
                  <a:lnTo>
                    <a:pt x="475" y="341"/>
                  </a:lnTo>
                  <a:lnTo>
                    <a:pt x="486" y="333"/>
                  </a:lnTo>
                  <a:lnTo>
                    <a:pt x="500" y="326"/>
                  </a:lnTo>
                  <a:lnTo>
                    <a:pt x="513" y="320"/>
                  </a:lnTo>
                  <a:lnTo>
                    <a:pt x="526" y="316"/>
                  </a:lnTo>
                  <a:lnTo>
                    <a:pt x="537" y="310"/>
                  </a:lnTo>
                  <a:lnTo>
                    <a:pt x="541" y="312"/>
                  </a:lnTo>
                  <a:lnTo>
                    <a:pt x="547" y="314"/>
                  </a:lnTo>
                  <a:lnTo>
                    <a:pt x="551" y="314"/>
                  </a:lnTo>
                  <a:lnTo>
                    <a:pt x="556" y="314"/>
                  </a:lnTo>
                  <a:lnTo>
                    <a:pt x="560" y="314"/>
                  </a:lnTo>
                  <a:lnTo>
                    <a:pt x="564" y="312"/>
                  </a:lnTo>
                  <a:lnTo>
                    <a:pt x="570" y="310"/>
                  </a:lnTo>
                  <a:lnTo>
                    <a:pt x="572" y="307"/>
                  </a:lnTo>
                  <a:lnTo>
                    <a:pt x="577" y="303"/>
                  </a:lnTo>
                  <a:lnTo>
                    <a:pt x="581" y="297"/>
                  </a:lnTo>
                  <a:lnTo>
                    <a:pt x="583" y="292"/>
                  </a:lnTo>
                  <a:lnTo>
                    <a:pt x="585" y="286"/>
                  </a:lnTo>
                  <a:lnTo>
                    <a:pt x="589" y="280"/>
                  </a:lnTo>
                  <a:lnTo>
                    <a:pt x="592" y="274"/>
                  </a:lnTo>
                  <a:lnTo>
                    <a:pt x="596" y="273"/>
                  </a:lnTo>
                  <a:lnTo>
                    <a:pt x="604" y="271"/>
                  </a:lnTo>
                  <a:lnTo>
                    <a:pt x="609" y="273"/>
                  </a:lnTo>
                  <a:lnTo>
                    <a:pt x="617" y="276"/>
                  </a:lnTo>
                  <a:lnTo>
                    <a:pt x="624" y="282"/>
                  </a:lnTo>
                  <a:lnTo>
                    <a:pt x="632" y="286"/>
                  </a:lnTo>
                  <a:lnTo>
                    <a:pt x="640" y="290"/>
                  </a:lnTo>
                  <a:lnTo>
                    <a:pt x="647" y="292"/>
                  </a:lnTo>
                  <a:lnTo>
                    <a:pt x="657" y="290"/>
                  </a:lnTo>
                  <a:lnTo>
                    <a:pt x="664" y="284"/>
                  </a:lnTo>
                  <a:lnTo>
                    <a:pt x="662" y="276"/>
                  </a:lnTo>
                  <a:lnTo>
                    <a:pt x="664" y="271"/>
                  </a:lnTo>
                  <a:lnTo>
                    <a:pt x="666" y="267"/>
                  </a:lnTo>
                  <a:lnTo>
                    <a:pt x="672" y="265"/>
                  </a:lnTo>
                  <a:lnTo>
                    <a:pt x="677" y="263"/>
                  </a:lnTo>
                  <a:lnTo>
                    <a:pt x="681" y="261"/>
                  </a:lnTo>
                  <a:lnTo>
                    <a:pt x="685" y="257"/>
                  </a:lnTo>
                  <a:lnTo>
                    <a:pt x="689" y="252"/>
                  </a:lnTo>
                  <a:lnTo>
                    <a:pt x="693" y="256"/>
                  </a:lnTo>
                  <a:lnTo>
                    <a:pt x="696" y="254"/>
                  </a:lnTo>
                  <a:lnTo>
                    <a:pt x="700" y="252"/>
                  </a:lnTo>
                  <a:lnTo>
                    <a:pt x="704" y="246"/>
                  </a:lnTo>
                  <a:lnTo>
                    <a:pt x="706" y="242"/>
                  </a:lnTo>
                  <a:lnTo>
                    <a:pt x="708" y="237"/>
                  </a:lnTo>
                  <a:lnTo>
                    <a:pt x="708" y="233"/>
                  </a:lnTo>
                  <a:lnTo>
                    <a:pt x="708" y="227"/>
                  </a:lnTo>
                  <a:lnTo>
                    <a:pt x="706" y="221"/>
                  </a:lnTo>
                  <a:lnTo>
                    <a:pt x="704" y="218"/>
                  </a:lnTo>
                  <a:lnTo>
                    <a:pt x="702" y="214"/>
                  </a:lnTo>
                  <a:lnTo>
                    <a:pt x="702" y="208"/>
                  </a:lnTo>
                  <a:lnTo>
                    <a:pt x="700" y="203"/>
                  </a:lnTo>
                  <a:lnTo>
                    <a:pt x="700" y="199"/>
                  </a:lnTo>
                  <a:lnTo>
                    <a:pt x="696" y="193"/>
                  </a:lnTo>
                  <a:lnTo>
                    <a:pt x="693" y="189"/>
                  </a:lnTo>
                  <a:lnTo>
                    <a:pt x="689" y="186"/>
                  </a:lnTo>
                  <a:lnTo>
                    <a:pt x="687" y="184"/>
                  </a:lnTo>
                  <a:lnTo>
                    <a:pt x="685" y="184"/>
                  </a:lnTo>
                  <a:lnTo>
                    <a:pt x="683" y="186"/>
                  </a:lnTo>
                  <a:lnTo>
                    <a:pt x="681" y="186"/>
                  </a:lnTo>
                  <a:lnTo>
                    <a:pt x="679" y="184"/>
                  </a:lnTo>
                  <a:lnTo>
                    <a:pt x="677" y="184"/>
                  </a:lnTo>
                  <a:lnTo>
                    <a:pt x="676" y="184"/>
                  </a:lnTo>
                  <a:lnTo>
                    <a:pt x="676" y="182"/>
                  </a:lnTo>
                  <a:lnTo>
                    <a:pt x="683" y="178"/>
                  </a:lnTo>
                  <a:lnTo>
                    <a:pt x="689" y="174"/>
                  </a:lnTo>
                  <a:lnTo>
                    <a:pt x="693" y="168"/>
                  </a:lnTo>
                  <a:lnTo>
                    <a:pt x="696" y="161"/>
                  </a:lnTo>
                  <a:lnTo>
                    <a:pt x="698" y="153"/>
                  </a:lnTo>
                  <a:lnTo>
                    <a:pt x="700" y="146"/>
                  </a:lnTo>
                  <a:lnTo>
                    <a:pt x="704" y="140"/>
                  </a:lnTo>
                  <a:lnTo>
                    <a:pt x="708" y="133"/>
                  </a:lnTo>
                  <a:lnTo>
                    <a:pt x="706" y="127"/>
                  </a:lnTo>
                  <a:lnTo>
                    <a:pt x="706" y="121"/>
                  </a:lnTo>
                  <a:lnTo>
                    <a:pt x="708" y="115"/>
                  </a:lnTo>
                  <a:lnTo>
                    <a:pt x="712" y="112"/>
                  </a:lnTo>
                  <a:lnTo>
                    <a:pt x="715" y="108"/>
                  </a:lnTo>
                  <a:lnTo>
                    <a:pt x="721" y="104"/>
                  </a:lnTo>
                  <a:lnTo>
                    <a:pt x="727" y="102"/>
                  </a:lnTo>
                  <a:lnTo>
                    <a:pt x="732" y="98"/>
                  </a:lnTo>
                  <a:lnTo>
                    <a:pt x="734" y="98"/>
                  </a:lnTo>
                  <a:lnTo>
                    <a:pt x="736" y="97"/>
                  </a:lnTo>
                  <a:lnTo>
                    <a:pt x="736" y="95"/>
                  </a:lnTo>
                  <a:lnTo>
                    <a:pt x="736" y="93"/>
                  </a:lnTo>
                  <a:lnTo>
                    <a:pt x="736" y="91"/>
                  </a:lnTo>
                  <a:lnTo>
                    <a:pt x="736" y="89"/>
                  </a:lnTo>
                  <a:lnTo>
                    <a:pt x="736" y="87"/>
                  </a:lnTo>
                  <a:lnTo>
                    <a:pt x="736" y="85"/>
                  </a:lnTo>
                  <a:lnTo>
                    <a:pt x="730" y="81"/>
                  </a:lnTo>
                  <a:lnTo>
                    <a:pt x="725" y="80"/>
                  </a:lnTo>
                  <a:lnTo>
                    <a:pt x="719" y="80"/>
                  </a:lnTo>
                  <a:lnTo>
                    <a:pt x="713" y="80"/>
                  </a:lnTo>
                  <a:lnTo>
                    <a:pt x="708" y="81"/>
                  </a:lnTo>
                  <a:lnTo>
                    <a:pt x="702" y="83"/>
                  </a:lnTo>
                  <a:lnTo>
                    <a:pt x="696" y="81"/>
                  </a:lnTo>
                  <a:lnTo>
                    <a:pt x="693" y="80"/>
                  </a:lnTo>
                  <a:lnTo>
                    <a:pt x="681" y="81"/>
                  </a:lnTo>
                  <a:lnTo>
                    <a:pt x="670" y="83"/>
                  </a:lnTo>
                  <a:lnTo>
                    <a:pt x="659" y="87"/>
                  </a:lnTo>
                  <a:lnTo>
                    <a:pt x="647" y="91"/>
                  </a:lnTo>
                  <a:lnTo>
                    <a:pt x="638" y="95"/>
                  </a:lnTo>
                  <a:lnTo>
                    <a:pt x="626" y="98"/>
                  </a:lnTo>
                  <a:lnTo>
                    <a:pt x="617" y="104"/>
                  </a:lnTo>
                  <a:lnTo>
                    <a:pt x="606" y="110"/>
                  </a:lnTo>
                  <a:lnTo>
                    <a:pt x="606" y="115"/>
                  </a:lnTo>
                  <a:lnTo>
                    <a:pt x="606" y="119"/>
                  </a:lnTo>
                  <a:lnTo>
                    <a:pt x="606" y="125"/>
                  </a:lnTo>
                  <a:lnTo>
                    <a:pt x="607" y="131"/>
                  </a:lnTo>
                  <a:lnTo>
                    <a:pt x="609" y="134"/>
                  </a:lnTo>
                  <a:lnTo>
                    <a:pt x="611" y="138"/>
                  </a:lnTo>
                  <a:lnTo>
                    <a:pt x="613" y="144"/>
                  </a:lnTo>
                  <a:lnTo>
                    <a:pt x="617" y="148"/>
                  </a:lnTo>
                  <a:lnTo>
                    <a:pt x="607" y="151"/>
                  </a:lnTo>
                  <a:lnTo>
                    <a:pt x="598" y="157"/>
                  </a:lnTo>
                  <a:lnTo>
                    <a:pt x="589" y="165"/>
                  </a:lnTo>
                  <a:lnTo>
                    <a:pt x="579" y="170"/>
                  </a:lnTo>
                  <a:lnTo>
                    <a:pt x="570" y="176"/>
                  </a:lnTo>
                  <a:lnTo>
                    <a:pt x="560" y="180"/>
                  </a:lnTo>
                  <a:lnTo>
                    <a:pt x="549" y="184"/>
                  </a:lnTo>
                  <a:lnTo>
                    <a:pt x="537" y="186"/>
                  </a:lnTo>
                  <a:lnTo>
                    <a:pt x="534" y="189"/>
                  </a:lnTo>
                  <a:lnTo>
                    <a:pt x="530" y="195"/>
                  </a:lnTo>
                  <a:lnTo>
                    <a:pt x="528" y="201"/>
                  </a:lnTo>
                  <a:lnTo>
                    <a:pt x="526" y="206"/>
                  </a:lnTo>
                  <a:lnTo>
                    <a:pt x="524" y="212"/>
                  </a:lnTo>
                  <a:lnTo>
                    <a:pt x="520" y="216"/>
                  </a:lnTo>
                  <a:lnTo>
                    <a:pt x="517" y="220"/>
                  </a:lnTo>
                  <a:lnTo>
                    <a:pt x="511" y="221"/>
                  </a:lnTo>
                  <a:lnTo>
                    <a:pt x="509" y="220"/>
                  </a:lnTo>
                  <a:lnTo>
                    <a:pt x="509" y="216"/>
                  </a:lnTo>
                  <a:lnTo>
                    <a:pt x="507" y="212"/>
                  </a:lnTo>
                  <a:lnTo>
                    <a:pt x="505" y="208"/>
                  </a:lnTo>
                  <a:lnTo>
                    <a:pt x="503" y="204"/>
                  </a:lnTo>
                  <a:lnTo>
                    <a:pt x="502" y="203"/>
                  </a:lnTo>
                  <a:lnTo>
                    <a:pt x="498" y="199"/>
                  </a:lnTo>
                  <a:lnTo>
                    <a:pt x="494" y="199"/>
                  </a:lnTo>
                  <a:lnTo>
                    <a:pt x="469" y="195"/>
                  </a:lnTo>
                  <a:lnTo>
                    <a:pt x="475" y="189"/>
                  </a:lnTo>
                  <a:lnTo>
                    <a:pt x="481" y="184"/>
                  </a:lnTo>
                  <a:lnTo>
                    <a:pt x="486" y="178"/>
                  </a:lnTo>
                  <a:lnTo>
                    <a:pt x="492" y="172"/>
                  </a:lnTo>
                  <a:lnTo>
                    <a:pt x="496" y="167"/>
                  </a:lnTo>
                  <a:lnTo>
                    <a:pt x="498" y="159"/>
                  </a:lnTo>
                  <a:lnTo>
                    <a:pt x="500" y="151"/>
                  </a:lnTo>
                  <a:lnTo>
                    <a:pt x="498" y="144"/>
                  </a:lnTo>
                  <a:lnTo>
                    <a:pt x="496" y="138"/>
                  </a:lnTo>
                  <a:lnTo>
                    <a:pt x="496" y="133"/>
                  </a:lnTo>
                  <a:lnTo>
                    <a:pt x="494" y="129"/>
                  </a:lnTo>
                  <a:lnTo>
                    <a:pt x="490" y="125"/>
                  </a:lnTo>
                  <a:lnTo>
                    <a:pt x="486" y="121"/>
                  </a:lnTo>
                  <a:lnTo>
                    <a:pt x="483" y="117"/>
                  </a:lnTo>
                  <a:lnTo>
                    <a:pt x="479" y="115"/>
                  </a:lnTo>
                  <a:lnTo>
                    <a:pt x="473" y="114"/>
                  </a:lnTo>
                  <a:lnTo>
                    <a:pt x="462" y="114"/>
                  </a:lnTo>
                  <a:lnTo>
                    <a:pt x="449" y="114"/>
                  </a:lnTo>
                  <a:lnTo>
                    <a:pt x="435" y="114"/>
                  </a:lnTo>
                  <a:lnTo>
                    <a:pt x="422" y="114"/>
                  </a:lnTo>
                  <a:lnTo>
                    <a:pt x="409" y="115"/>
                  </a:lnTo>
                  <a:lnTo>
                    <a:pt x="396" y="119"/>
                  </a:lnTo>
                  <a:lnTo>
                    <a:pt x="392" y="123"/>
                  </a:lnTo>
                  <a:lnTo>
                    <a:pt x="386" y="127"/>
                  </a:lnTo>
                  <a:lnTo>
                    <a:pt x="382" y="131"/>
                  </a:lnTo>
                  <a:lnTo>
                    <a:pt x="379" y="136"/>
                  </a:lnTo>
                  <a:lnTo>
                    <a:pt x="379" y="140"/>
                  </a:lnTo>
                  <a:lnTo>
                    <a:pt x="379" y="144"/>
                  </a:lnTo>
                  <a:lnTo>
                    <a:pt x="379" y="148"/>
                  </a:lnTo>
                  <a:lnTo>
                    <a:pt x="380" y="150"/>
                  </a:lnTo>
                  <a:lnTo>
                    <a:pt x="380" y="153"/>
                  </a:lnTo>
                  <a:lnTo>
                    <a:pt x="382" y="155"/>
                  </a:lnTo>
                  <a:lnTo>
                    <a:pt x="386" y="159"/>
                  </a:lnTo>
                  <a:lnTo>
                    <a:pt x="388" y="161"/>
                  </a:lnTo>
                  <a:lnTo>
                    <a:pt x="413" y="161"/>
                  </a:lnTo>
                  <a:lnTo>
                    <a:pt x="413" y="168"/>
                  </a:lnTo>
                  <a:lnTo>
                    <a:pt x="411" y="174"/>
                  </a:lnTo>
                  <a:lnTo>
                    <a:pt x="407" y="180"/>
                  </a:lnTo>
                  <a:lnTo>
                    <a:pt x="403" y="184"/>
                  </a:lnTo>
                  <a:lnTo>
                    <a:pt x="397" y="189"/>
                  </a:lnTo>
                  <a:lnTo>
                    <a:pt x="394" y="193"/>
                  </a:lnTo>
                  <a:lnTo>
                    <a:pt x="390" y="199"/>
                  </a:lnTo>
                  <a:lnTo>
                    <a:pt x="388" y="204"/>
                  </a:lnTo>
                  <a:lnTo>
                    <a:pt x="388" y="214"/>
                  </a:lnTo>
                  <a:lnTo>
                    <a:pt x="390" y="221"/>
                  </a:lnTo>
                  <a:lnTo>
                    <a:pt x="392" y="229"/>
                  </a:lnTo>
                  <a:lnTo>
                    <a:pt x="396" y="239"/>
                  </a:lnTo>
                  <a:lnTo>
                    <a:pt x="397" y="246"/>
                  </a:lnTo>
                  <a:lnTo>
                    <a:pt x="397" y="254"/>
                  </a:lnTo>
                  <a:lnTo>
                    <a:pt x="397" y="261"/>
                  </a:lnTo>
                  <a:lnTo>
                    <a:pt x="396" y="271"/>
                  </a:lnTo>
                  <a:lnTo>
                    <a:pt x="390" y="269"/>
                  </a:lnTo>
                  <a:lnTo>
                    <a:pt x="384" y="267"/>
                  </a:lnTo>
                  <a:lnTo>
                    <a:pt x="379" y="265"/>
                  </a:lnTo>
                  <a:lnTo>
                    <a:pt x="373" y="265"/>
                  </a:lnTo>
                  <a:lnTo>
                    <a:pt x="369" y="263"/>
                  </a:lnTo>
                  <a:lnTo>
                    <a:pt x="363" y="263"/>
                  </a:lnTo>
                  <a:lnTo>
                    <a:pt x="356" y="263"/>
                  </a:lnTo>
                  <a:lnTo>
                    <a:pt x="350" y="263"/>
                  </a:lnTo>
                  <a:lnTo>
                    <a:pt x="344" y="269"/>
                  </a:lnTo>
                  <a:lnTo>
                    <a:pt x="339" y="274"/>
                  </a:lnTo>
                  <a:lnTo>
                    <a:pt x="331" y="278"/>
                  </a:lnTo>
                  <a:lnTo>
                    <a:pt x="326" y="282"/>
                  </a:lnTo>
                  <a:lnTo>
                    <a:pt x="318" y="288"/>
                  </a:lnTo>
                  <a:lnTo>
                    <a:pt x="314" y="293"/>
                  </a:lnTo>
                  <a:lnTo>
                    <a:pt x="312" y="301"/>
                  </a:lnTo>
                  <a:lnTo>
                    <a:pt x="312" y="310"/>
                  </a:lnTo>
                  <a:lnTo>
                    <a:pt x="312" y="320"/>
                  </a:lnTo>
                  <a:lnTo>
                    <a:pt x="312" y="327"/>
                  </a:lnTo>
                  <a:lnTo>
                    <a:pt x="314" y="335"/>
                  </a:lnTo>
                  <a:lnTo>
                    <a:pt x="318" y="343"/>
                  </a:lnTo>
                  <a:lnTo>
                    <a:pt x="324" y="350"/>
                  </a:lnTo>
                  <a:lnTo>
                    <a:pt x="327" y="358"/>
                  </a:lnTo>
                  <a:lnTo>
                    <a:pt x="333" y="365"/>
                  </a:lnTo>
                  <a:lnTo>
                    <a:pt x="337" y="373"/>
                  </a:lnTo>
                  <a:lnTo>
                    <a:pt x="333" y="373"/>
                  </a:lnTo>
                  <a:lnTo>
                    <a:pt x="329" y="375"/>
                  </a:lnTo>
                  <a:lnTo>
                    <a:pt x="324" y="375"/>
                  </a:lnTo>
                  <a:lnTo>
                    <a:pt x="318" y="377"/>
                  </a:lnTo>
                  <a:lnTo>
                    <a:pt x="312" y="377"/>
                  </a:lnTo>
                  <a:lnTo>
                    <a:pt x="307" y="375"/>
                  </a:lnTo>
                  <a:lnTo>
                    <a:pt x="301" y="375"/>
                  </a:lnTo>
                  <a:lnTo>
                    <a:pt x="295" y="375"/>
                  </a:lnTo>
                  <a:lnTo>
                    <a:pt x="295" y="382"/>
                  </a:lnTo>
                  <a:lnTo>
                    <a:pt x="293" y="390"/>
                  </a:lnTo>
                  <a:lnTo>
                    <a:pt x="291" y="396"/>
                  </a:lnTo>
                  <a:lnTo>
                    <a:pt x="288" y="401"/>
                  </a:lnTo>
                  <a:lnTo>
                    <a:pt x="278" y="411"/>
                  </a:lnTo>
                  <a:lnTo>
                    <a:pt x="267" y="420"/>
                  </a:lnTo>
                  <a:lnTo>
                    <a:pt x="257" y="430"/>
                  </a:lnTo>
                  <a:lnTo>
                    <a:pt x="252" y="439"/>
                  </a:lnTo>
                  <a:lnTo>
                    <a:pt x="252" y="445"/>
                  </a:lnTo>
                  <a:lnTo>
                    <a:pt x="252" y="451"/>
                  </a:lnTo>
                  <a:lnTo>
                    <a:pt x="254" y="458"/>
                  </a:lnTo>
                  <a:lnTo>
                    <a:pt x="259" y="464"/>
                  </a:lnTo>
                  <a:lnTo>
                    <a:pt x="293" y="460"/>
                  </a:lnTo>
                  <a:lnTo>
                    <a:pt x="288" y="479"/>
                  </a:lnTo>
                  <a:lnTo>
                    <a:pt x="280" y="498"/>
                  </a:lnTo>
                  <a:lnTo>
                    <a:pt x="269" y="513"/>
                  </a:lnTo>
                  <a:lnTo>
                    <a:pt x="256" y="530"/>
                  </a:lnTo>
                  <a:lnTo>
                    <a:pt x="239" y="543"/>
                  </a:lnTo>
                  <a:lnTo>
                    <a:pt x="223" y="555"/>
                  </a:lnTo>
                  <a:lnTo>
                    <a:pt x="204" y="564"/>
                  </a:lnTo>
                  <a:lnTo>
                    <a:pt x="187" y="570"/>
                  </a:lnTo>
                  <a:lnTo>
                    <a:pt x="184" y="575"/>
                  </a:lnTo>
                  <a:lnTo>
                    <a:pt x="182" y="581"/>
                  </a:lnTo>
                  <a:lnTo>
                    <a:pt x="178" y="587"/>
                  </a:lnTo>
                  <a:lnTo>
                    <a:pt x="176" y="593"/>
                  </a:lnTo>
                  <a:lnTo>
                    <a:pt x="176" y="598"/>
                  </a:lnTo>
                  <a:lnTo>
                    <a:pt x="178" y="604"/>
                  </a:lnTo>
                  <a:lnTo>
                    <a:pt x="182" y="608"/>
                  </a:lnTo>
                  <a:lnTo>
                    <a:pt x="189" y="611"/>
                  </a:lnTo>
                  <a:lnTo>
                    <a:pt x="197" y="613"/>
                  </a:lnTo>
                  <a:lnTo>
                    <a:pt x="203" y="611"/>
                  </a:lnTo>
                  <a:lnTo>
                    <a:pt x="208" y="610"/>
                  </a:lnTo>
                  <a:lnTo>
                    <a:pt x="214" y="606"/>
                  </a:lnTo>
                  <a:lnTo>
                    <a:pt x="218" y="602"/>
                  </a:lnTo>
                  <a:lnTo>
                    <a:pt x="221" y="596"/>
                  </a:lnTo>
                  <a:lnTo>
                    <a:pt x="225" y="591"/>
                  </a:lnTo>
                  <a:lnTo>
                    <a:pt x="229" y="587"/>
                  </a:lnTo>
                  <a:lnTo>
                    <a:pt x="240" y="585"/>
                  </a:lnTo>
                  <a:lnTo>
                    <a:pt x="252" y="585"/>
                  </a:lnTo>
                  <a:lnTo>
                    <a:pt x="263" y="583"/>
                  </a:lnTo>
                  <a:lnTo>
                    <a:pt x="274" y="581"/>
                  </a:lnTo>
                  <a:lnTo>
                    <a:pt x="286" y="577"/>
                  </a:lnTo>
                  <a:lnTo>
                    <a:pt x="297" y="574"/>
                  </a:lnTo>
                  <a:lnTo>
                    <a:pt x="307" y="570"/>
                  </a:lnTo>
                  <a:lnTo>
                    <a:pt x="316" y="562"/>
                  </a:lnTo>
                  <a:lnTo>
                    <a:pt x="318" y="566"/>
                  </a:lnTo>
                  <a:lnTo>
                    <a:pt x="318" y="570"/>
                  </a:lnTo>
                  <a:lnTo>
                    <a:pt x="316" y="574"/>
                  </a:lnTo>
                  <a:lnTo>
                    <a:pt x="314" y="579"/>
                  </a:lnTo>
                  <a:lnTo>
                    <a:pt x="314" y="585"/>
                  </a:lnTo>
                  <a:lnTo>
                    <a:pt x="312" y="589"/>
                  </a:lnTo>
                  <a:lnTo>
                    <a:pt x="312" y="594"/>
                  </a:lnTo>
                  <a:lnTo>
                    <a:pt x="312" y="600"/>
                  </a:lnTo>
                  <a:lnTo>
                    <a:pt x="316" y="606"/>
                  </a:lnTo>
                  <a:lnTo>
                    <a:pt x="320" y="610"/>
                  </a:lnTo>
                  <a:lnTo>
                    <a:pt x="326" y="611"/>
                  </a:lnTo>
                  <a:lnTo>
                    <a:pt x="331" y="611"/>
                  </a:lnTo>
                  <a:lnTo>
                    <a:pt x="335" y="613"/>
                  </a:lnTo>
                  <a:lnTo>
                    <a:pt x="339" y="615"/>
                  </a:lnTo>
                  <a:lnTo>
                    <a:pt x="339" y="621"/>
                  </a:lnTo>
                  <a:lnTo>
                    <a:pt x="337" y="628"/>
                  </a:lnTo>
                  <a:lnTo>
                    <a:pt x="329" y="630"/>
                  </a:lnTo>
                  <a:lnTo>
                    <a:pt x="320" y="634"/>
                  </a:lnTo>
                  <a:lnTo>
                    <a:pt x="314" y="640"/>
                  </a:lnTo>
                  <a:lnTo>
                    <a:pt x="307" y="646"/>
                  </a:lnTo>
                  <a:lnTo>
                    <a:pt x="299" y="651"/>
                  </a:lnTo>
                  <a:lnTo>
                    <a:pt x="291" y="651"/>
                  </a:lnTo>
                  <a:lnTo>
                    <a:pt x="288" y="651"/>
                  </a:lnTo>
                  <a:lnTo>
                    <a:pt x="284" y="649"/>
                  </a:lnTo>
                  <a:lnTo>
                    <a:pt x="280" y="646"/>
                  </a:lnTo>
                  <a:lnTo>
                    <a:pt x="276" y="642"/>
                  </a:lnTo>
                  <a:lnTo>
                    <a:pt x="271" y="644"/>
                  </a:lnTo>
                  <a:lnTo>
                    <a:pt x="265" y="644"/>
                  </a:lnTo>
                  <a:lnTo>
                    <a:pt x="261" y="646"/>
                  </a:lnTo>
                  <a:lnTo>
                    <a:pt x="256" y="646"/>
                  </a:lnTo>
                  <a:lnTo>
                    <a:pt x="252" y="644"/>
                  </a:lnTo>
                  <a:lnTo>
                    <a:pt x="246" y="642"/>
                  </a:lnTo>
                  <a:lnTo>
                    <a:pt x="242" y="640"/>
                  </a:lnTo>
                  <a:lnTo>
                    <a:pt x="239" y="638"/>
                  </a:lnTo>
                  <a:lnTo>
                    <a:pt x="233" y="642"/>
                  </a:lnTo>
                  <a:lnTo>
                    <a:pt x="229" y="646"/>
                  </a:lnTo>
                  <a:lnTo>
                    <a:pt x="225" y="651"/>
                  </a:lnTo>
                  <a:lnTo>
                    <a:pt x="223" y="657"/>
                  </a:lnTo>
                  <a:lnTo>
                    <a:pt x="221" y="663"/>
                  </a:lnTo>
                  <a:lnTo>
                    <a:pt x="221" y="668"/>
                  </a:lnTo>
                  <a:lnTo>
                    <a:pt x="221" y="674"/>
                  </a:lnTo>
                  <a:lnTo>
                    <a:pt x="225" y="680"/>
                  </a:lnTo>
                  <a:lnTo>
                    <a:pt x="229" y="683"/>
                  </a:lnTo>
                  <a:lnTo>
                    <a:pt x="235" y="685"/>
                  </a:lnTo>
                  <a:lnTo>
                    <a:pt x="240" y="685"/>
                  </a:lnTo>
                  <a:lnTo>
                    <a:pt x="248" y="685"/>
                  </a:lnTo>
                  <a:lnTo>
                    <a:pt x="254" y="685"/>
                  </a:lnTo>
                  <a:lnTo>
                    <a:pt x="259" y="687"/>
                  </a:lnTo>
                  <a:lnTo>
                    <a:pt x="265" y="689"/>
                  </a:lnTo>
                  <a:lnTo>
                    <a:pt x="269" y="695"/>
                  </a:lnTo>
                  <a:lnTo>
                    <a:pt x="288" y="697"/>
                  </a:lnTo>
                  <a:lnTo>
                    <a:pt x="307" y="702"/>
                  </a:lnTo>
                  <a:lnTo>
                    <a:pt x="327" y="708"/>
                  </a:lnTo>
                  <a:lnTo>
                    <a:pt x="346" y="714"/>
                  </a:lnTo>
                  <a:lnTo>
                    <a:pt x="356" y="716"/>
                  </a:lnTo>
                  <a:lnTo>
                    <a:pt x="365" y="716"/>
                  </a:lnTo>
                  <a:lnTo>
                    <a:pt x="375" y="716"/>
                  </a:lnTo>
                  <a:lnTo>
                    <a:pt x="382" y="714"/>
                  </a:lnTo>
                  <a:lnTo>
                    <a:pt x="390" y="712"/>
                  </a:lnTo>
                  <a:lnTo>
                    <a:pt x="399" y="708"/>
                  </a:lnTo>
                  <a:lnTo>
                    <a:pt x="405" y="700"/>
                  </a:lnTo>
                  <a:lnTo>
                    <a:pt x="413" y="693"/>
                  </a:lnTo>
                  <a:lnTo>
                    <a:pt x="409" y="668"/>
                  </a:lnTo>
                  <a:lnTo>
                    <a:pt x="413" y="664"/>
                  </a:lnTo>
                  <a:lnTo>
                    <a:pt x="418" y="663"/>
                  </a:lnTo>
                  <a:lnTo>
                    <a:pt x="424" y="663"/>
                  </a:lnTo>
                  <a:lnTo>
                    <a:pt x="430" y="661"/>
                  </a:lnTo>
                  <a:lnTo>
                    <a:pt x="433" y="661"/>
                  </a:lnTo>
                  <a:lnTo>
                    <a:pt x="437" y="657"/>
                  </a:lnTo>
                  <a:lnTo>
                    <a:pt x="439" y="653"/>
                  </a:lnTo>
                  <a:lnTo>
                    <a:pt x="437" y="646"/>
                  </a:lnTo>
                  <a:lnTo>
                    <a:pt x="433" y="640"/>
                  </a:lnTo>
                  <a:lnTo>
                    <a:pt x="430" y="634"/>
                  </a:lnTo>
                  <a:lnTo>
                    <a:pt x="426" y="630"/>
                  </a:lnTo>
                  <a:lnTo>
                    <a:pt x="420" y="627"/>
                  </a:lnTo>
                  <a:lnTo>
                    <a:pt x="414" y="625"/>
                  </a:lnTo>
                  <a:lnTo>
                    <a:pt x="409" y="625"/>
                  </a:lnTo>
                  <a:lnTo>
                    <a:pt x="403" y="627"/>
                  </a:lnTo>
                  <a:lnTo>
                    <a:pt x="397" y="632"/>
                  </a:lnTo>
                  <a:lnTo>
                    <a:pt x="401" y="628"/>
                  </a:lnTo>
                  <a:lnTo>
                    <a:pt x="405" y="627"/>
                  </a:lnTo>
                  <a:lnTo>
                    <a:pt x="407" y="625"/>
                  </a:lnTo>
                  <a:lnTo>
                    <a:pt x="411" y="621"/>
                  </a:lnTo>
                  <a:lnTo>
                    <a:pt x="414" y="619"/>
                  </a:lnTo>
                  <a:lnTo>
                    <a:pt x="416" y="617"/>
                  </a:lnTo>
                  <a:lnTo>
                    <a:pt x="420" y="613"/>
                  </a:lnTo>
                  <a:lnTo>
                    <a:pt x="422" y="611"/>
                  </a:lnTo>
                  <a:lnTo>
                    <a:pt x="420" y="604"/>
                  </a:lnTo>
                  <a:lnTo>
                    <a:pt x="418" y="596"/>
                  </a:lnTo>
                  <a:lnTo>
                    <a:pt x="418" y="591"/>
                  </a:lnTo>
                  <a:lnTo>
                    <a:pt x="416" y="583"/>
                  </a:lnTo>
                  <a:lnTo>
                    <a:pt x="416" y="577"/>
                  </a:lnTo>
                  <a:lnTo>
                    <a:pt x="414" y="572"/>
                  </a:lnTo>
                  <a:lnTo>
                    <a:pt x="411" y="566"/>
                  </a:lnTo>
                  <a:lnTo>
                    <a:pt x="405" y="560"/>
                  </a:lnTo>
                  <a:lnTo>
                    <a:pt x="405" y="557"/>
                  </a:lnTo>
                  <a:lnTo>
                    <a:pt x="405" y="555"/>
                  </a:lnTo>
                  <a:lnTo>
                    <a:pt x="407" y="553"/>
                  </a:lnTo>
                  <a:lnTo>
                    <a:pt x="411" y="551"/>
                  </a:lnTo>
                  <a:lnTo>
                    <a:pt x="413" y="551"/>
                  </a:lnTo>
                  <a:lnTo>
                    <a:pt x="416" y="551"/>
                  </a:lnTo>
                  <a:lnTo>
                    <a:pt x="420" y="549"/>
                  </a:lnTo>
                  <a:lnTo>
                    <a:pt x="422" y="549"/>
                  </a:lnTo>
                  <a:lnTo>
                    <a:pt x="430" y="549"/>
                  </a:lnTo>
                  <a:lnTo>
                    <a:pt x="430" y="562"/>
                  </a:lnTo>
                  <a:lnTo>
                    <a:pt x="433" y="575"/>
                  </a:lnTo>
                  <a:lnTo>
                    <a:pt x="437" y="587"/>
                  </a:lnTo>
                  <a:lnTo>
                    <a:pt x="443" y="598"/>
                  </a:lnTo>
                  <a:lnTo>
                    <a:pt x="449" y="610"/>
                  </a:lnTo>
                  <a:lnTo>
                    <a:pt x="452" y="623"/>
                  </a:lnTo>
                  <a:lnTo>
                    <a:pt x="452" y="634"/>
                  </a:lnTo>
                  <a:lnTo>
                    <a:pt x="450" y="647"/>
                  </a:lnTo>
                  <a:lnTo>
                    <a:pt x="454" y="651"/>
                  </a:lnTo>
                  <a:lnTo>
                    <a:pt x="458" y="657"/>
                  </a:lnTo>
                  <a:lnTo>
                    <a:pt x="462" y="661"/>
                  </a:lnTo>
                  <a:lnTo>
                    <a:pt x="466" y="666"/>
                  </a:lnTo>
                  <a:lnTo>
                    <a:pt x="467" y="672"/>
                  </a:lnTo>
                  <a:lnTo>
                    <a:pt x="467" y="678"/>
                  </a:lnTo>
                  <a:lnTo>
                    <a:pt x="464" y="683"/>
                  </a:lnTo>
                  <a:lnTo>
                    <a:pt x="460" y="689"/>
                  </a:lnTo>
                  <a:lnTo>
                    <a:pt x="439" y="714"/>
                  </a:lnTo>
                  <a:lnTo>
                    <a:pt x="439" y="717"/>
                  </a:lnTo>
                  <a:lnTo>
                    <a:pt x="439" y="721"/>
                  </a:lnTo>
                  <a:lnTo>
                    <a:pt x="437" y="725"/>
                  </a:lnTo>
                  <a:lnTo>
                    <a:pt x="437" y="731"/>
                  </a:lnTo>
                  <a:lnTo>
                    <a:pt x="437" y="734"/>
                  </a:lnTo>
                  <a:lnTo>
                    <a:pt x="437" y="740"/>
                  </a:lnTo>
                  <a:lnTo>
                    <a:pt x="437" y="746"/>
                  </a:lnTo>
                  <a:lnTo>
                    <a:pt x="439" y="752"/>
                  </a:lnTo>
                  <a:lnTo>
                    <a:pt x="449" y="753"/>
                  </a:lnTo>
                  <a:lnTo>
                    <a:pt x="456" y="757"/>
                  </a:lnTo>
                  <a:lnTo>
                    <a:pt x="464" y="765"/>
                  </a:lnTo>
                  <a:lnTo>
                    <a:pt x="471" y="770"/>
                  </a:lnTo>
                  <a:lnTo>
                    <a:pt x="479" y="778"/>
                  </a:lnTo>
                  <a:lnTo>
                    <a:pt x="486" y="780"/>
                  </a:lnTo>
                  <a:lnTo>
                    <a:pt x="490" y="780"/>
                  </a:lnTo>
                  <a:lnTo>
                    <a:pt x="492" y="780"/>
                  </a:lnTo>
                  <a:lnTo>
                    <a:pt x="496" y="778"/>
                  </a:lnTo>
                  <a:lnTo>
                    <a:pt x="500" y="774"/>
                  </a:lnTo>
                  <a:lnTo>
                    <a:pt x="500" y="770"/>
                  </a:lnTo>
                  <a:lnTo>
                    <a:pt x="500" y="767"/>
                  </a:lnTo>
                  <a:lnTo>
                    <a:pt x="502" y="761"/>
                  </a:lnTo>
                  <a:lnTo>
                    <a:pt x="502" y="757"/>
                  </a:lnTo>
                  <a:lnTo>
                    <a:pt x="502" y="752"/>
                  </a:lnTo>
                  <a:lnTo>
                    <a:pt x="500" y="748"/>
                  </a:lnTo>
                  <a:lnTo>
                    <a:pt x="500" y="744"/>
                  </a:lnTo>
                  <a:lnTo>
                    <a:pt x="498" y="740"/>
                  </a:lnTo>
                  <a:lnTo>
                    <a:pt x="502" y="738"/>
                  </a:lnTo>
                  <a:lnTo>
                    <a:pt x="503" y="734"/>
                  </a:lnTo>
                  <a:lnTo>
                    <a:pt x="505" y="731"/>
                  </a:lnTo>
                  <a:lnTo>
                    <a:pt x="507" y="727"/>
                  </a:lnTo>
                  <a:lnTo>
                    <a:pt x="507" y="717"/>
                  </a:lnTo>
                  <a:lnTo>
                    <a:pt x="507" y="710"/>
                  </a:lnTo>
                  <a:lnTo>
                    <a:pt x="509" y="700"/>
                  </a:lnTo>
                  <a:lnTo>
                    <a:pt x="511" y="693"/>
                  </a:lnTo>
                  <a:lnTo>
                    <a:pt x="513" y="691"/>
                  </a:lnTo>
                  <a:lnTo>
                    <a:pt x="517" y="689"/>
                  </a:lnTo>
                  <a:lnTo>
                    <a:pt x="522" y="687"/>
                  </a:lnTo>
                  <a:lnTo>
                    <a:pt x="528" y="685"/>
                  </a:lnTo>
                  <a:lnTo>
                    <a:pt x="528" y="678"/>
                  </a:lnTo>
                  <a:lnTo>
                    <a:pt x="530" y="670"/>
                  </a:lnTo>
                  <a:lnTo>
                    <a:pt x="534" y="666"/>
                  </a:lnTo>
                  <a:lnTo>
                    <a:pt x="537" y="664"/>
                  </a:lnTo>
                  <a:lnTo>
                    <a:pt x="543" y="663"/>
                  </a:lnTo>
                  <a:lnTo>
                    <a:pt x="551" y="661"/>
                  </a:lnTo>
                  <a:lnTo>
                    <a:pt x="556" y="659"/>
                  </a:lnTo>
                  <a:lnTo>
                    <a:pt x="562" y="655"/>
                  </a:lnTo>
                  <a:lnTo>
                    <a:pt x="566" y="651"/>
                  </a:lnTo>
                  <a:lnTo>
                    <a:pt x="570" y="647"/>
                  </a:lnTo>
                  <a:lnTo>
                    <a:pt x="573" y="644"/>
                  </a:lnTo>
                  <a:lnTo>
                    <a:pt x="575" y="640"/>
                  </a:lnTo>
                  <a:lnTo>
                    <a:pt x="575" y="634"/>
                  </a:lnTo>
                  <a:lnTo>
                    <a:pt x="575" y="630"/>
                  </a:lnTo>
                  <a:lnTo>
                    <a:pt x="573" y="625"/>
                  </a:lnTo>
                  <a:lnTo>
                    <a:pt x="572" y="621"/>
                  </a:lnTo>
                  <a:lnTo>
                    <a:pt x="562" y="613"/>
                  </a:lnTo>
                  <a:lnTo>
                    <a:pt x="551" y="606"/>
                  </a:lnTo>
                  <a:lnTo>
                    <a:pt x="539" y="600"/>
                  </a:lnTo>
                  <a:lnTo>
                    <a:pt x="528" y="593"/>
                  </a:lnTo>
                  <a:lnTo>
                    <a:pt x="517" y="585"/>
                  </a:lnTo>
                  <a:lnTo>
                    <a:pt x="509" y="577"/>
                  </a:lnTo>
                  <a:lnTo>
                    <a:pt x="505" y="572"/>
                  </a:lnTo>
                  <a:lnTo>
                    <a:pt x="505" y="566"/>
                  </a:lnTo>
                  <a:lnTo>
                    <a:pt x="503" y="560"/>
                  </a:lnTo>
                  <a:lnTo>
                    <a:pt x="503" y="553"/>
                  </a:lnTo>
                  <a:lnTo>
                    <a:pt x="500" y="545"/>
                  </a:lnTo>
                  <a:lnTo>
                    <a:pt x="494" y="541"/>
                  </a:lnTo>
                  <a:lnTo>
                    <a:pt x="488" y="538"/>
                  </a:lnTo>
                  <a:lnTo>
                    <a:pt x="481" y="536"/>
                  </a:lnTo>
                  <a:lnTo>
                    <a:pt x="473" y="534"/>
                  </a:lnTo>
                  <a:lnTo>
                    <a:pt x="467" y="532"/>
                  </a:lnTo>
                  <a:lnTo>
                    <a:pt x="462" y="526"/>
                  </a:lnTo>
                  <a:lnTo>
                    <a:pt x="460" y="519"/>
                  </a:lnTo>
                  <a:lnTo>
                    <a:pt x="467" y="515"/>
                  </a:lnTo>
                  <a:lnTo>
                    <a:pt x="475" y="511"/>
                  </a:lnTo>
                  <a:lnTo>
                    <a:pt x="479" y="505"/>
                  </a:lnTo>
                  <a:lnTo>
                    <a:pt x="484" y="500"/>
                  </a:lnTo>
                  <a:lnTo>
                    <a:pt x="490" y="494"/>
                  </a:lnTo>
                  <a:lnTo>
                    <a:pt x="496" y="488"/>
                  </a:lnTo>
                  <a:lnTo>
                    <a:pt x="503" y="483"/>
                  </a:lnTo>
                  <a:lnTo>
                    <a:pt x="511" y="481"/>
                  </a:lnTo>
                  <a:lnTo>
                    <a:pt x="511" y="494"/>
                  </a:lnTo>
                  <a:lnTo>
                    <a:pt x="511" y="505"/>
                  </a:lnTo>
                  <a:lnTo>
                    <a:pt x="517" y="515"/>
                  </a:lnTo>
                  <a:lnTo>
                    <a:pt x="522" y="524"/>
                  </a:lnTo>
                  <a:lnTo>
                    <a:pt x="537" y="541"/>
                  </a:lnTo>
                  <a:lnTo>
                    <a:pt x="556" y="557"/>
                  </a:lnTo>
                  <a:lnTo>
                    <a:pt x="575" y="572"/>
                  </a:lnTo>
                  <a:lnTo>
                    <a:pt x="590" y="589"/>
                  </a:lnTo>
                  <a:lnTo>
                    <a:pt x="598" y="598"/>
                  </a:lnTo>
                  <a:lnTo>
                    <a:pt x="602" y="608"/>
                  </a:lnTo>
                  <a:lnTo>
                    <a:pt x="606" y="619"/>
                  </a:lnTo>
                  <a:lnTo>
                    <a:pt x="606" y="632"/>
                  </a:lnTo>
                  <a:lnTo>
                    <a:pt x="611" y="634"/>
                  </a:lnTo>
                  <a:lnTo>
                    <a:pt x="615" y="638"/>
                  </a:lnTo>
                  <a:lnTo>
                    <a:pt x="621" y="642"/>
                  </a:lnTo>
                  <a:lnTo>
                    <a:pt x="624" y="644"/>
                  </a:lnTo>
                  <a:lnTo>
                    <a:pt x="628" y="647"/>
                  </a:lnTo>
                  <a:lnTo>
                    <a:pt x="632" y="651"/>
                  </a:lnTo>
                  <a:lnTo>
                    <a:pt x="636" y="657"/>
                  </a:lnTo>
                  <a:lnTo>
                    <a:pt x="636" y="663"/>
                  </a:lnTo>
                  <a:lnTo>
                    <a:pt x="623" y="672"/>
                  </a:lnTo>
                  <a:lnTo>
                    <a:pt x="607" y="676"/>
                  </a:lnTo>
                  <a:lnTo>
                    <a:pt x="592" y="680"/>
                  </a:lnTo>
                  <a:lnTo>
                    <a:pt x="577" y="683"/>
                  </a:lnTo>
                  <a:lnTo>
                    <a:pt x="564" y="687"/>
                  </a:lnTo>
                  <a:lnTo>
                    <a:pt x="553" y="695"/>
                  </a:lnTo>
                  <a:lnTo>
                    <a:pt x="547" y="699"/>
                  </a:lnTo>
                  <a:lnTo>
                    <a:pt x="543" y="706"/>
                  </a:lnTo>
                  <a:lnTo>
                    <a:pt x="541" y="714"/>
                  </a:lnTo>
                  <a:lnTo>
                    <a:pt x="537" y="723"/>
                  </a:lnTo>
                  <a:lnTo>
                    <a:pt x="545" y="731"/>
                  </a:lnTo>
                  <a:lnTo>
                    <a:pt x="551" y="736"/>
                  </a:lnTo>
                  <a:lnTo>
                    <a:pt x="560" y="738"/>
                  </a:lnTo>
                  <a:lnTo>
                    <a:pt x="568" y="740"/>
                  </a:lnTo>
                  <a:lnTo>
                    <a:pt x="577" y="740"/>
                  </a:lnTo>
                  <a:lnTo>
                    <a:pt x="587" y="740"/>
                  </a:lnTo>
                  <a:lnTo>
                    <a:pt x="596" y="740"/>
                  </a:lnTo>
                  <a:lnTo>
                    <a:pt x="604" y="740"/>
                  </a:lnTo>
                  <a:lnTo>
                    <a:pt x="602" y="742"/>
                  </a:lnTo>
                  <a:lnTo>
                    <a:pt x="602" y="744"/>
                  </a:lnTo>
                  <a:lnTo>
                    <a:pt x="604" y="746"/>
                  </a:lnTo>
                  <a:lnTo>
                    <a:pt x="604" y="748"/>
                  </a:lnTo>
                  <a:lnTo>
                    <a:pt x="606" y="750"/>
                  </a:lnTo>
                  <a:lnTo>
                    <a:pt x="607" y="752"/>
                  </a:lnTo>
                  <a:lnTo>
                    <a:pt x="609" y="752"/>
                  </a:lnTo>
                  <a:lnTo>
                    <a:pt x="609" y="753"/>
                  </a:lnTo>
                  <a:lnTo>
                    <a:pt x="611" y="753"/>
                  </a:lnTo>
                  <a:lnTo>
                    <a:pt x="611" y="752"/>
                  </a:lnTo>
                  <a:lnTo>
                    <a:pt x="611" y="752"/>
                  </a:lnTo>
                  <a:lnTo>
                    <a:pt x="613" y="752"/>
                  </a:lnTo>
                  <a:lnTo>
                    <a:pt x="613" y="752"/>
                  </a:lnTo>
                  <a:lnTo>
                    <a:pt x="615" y="750"/>
                  </a:lnTo>
                  <a:lnTo>
                    <a:pt x="615" y="750"/>
                  </a:lnTo>
                  <a:lnTo>
                    <a:pt x="617" y="752"/>
                  </a:lnTo>
                  <a:lnTo>
                    <a:pt x="619" y="753"/>
                  </a:lnTo>
                  <a:lnTo>
                    <a:pt x="611" y="761"/>
                  </a:lnTo>
                  <a:lnTo>
                    <a:pt x="602" y="767"/>
                  </a:lnTo>
                  <a:lnTo>
                    <a:pt x="592" y="772"/>
                  </a:lnTo>
                  <a:lnTo>
                    <a:pt x="583" y="778"/>
                  </a:lnTo>
                  <a:lnTo>
                    <a:pt x="573" y="784"/>
                  </a:lnTo>
                  <a:lnTo>
                    <a:pt x="562" y="788"/>
                  </a:lnTo>
                  <a:lnTo>
                    <a:pt x="553" y="791"/>
                  </a:lnTo>
                  <a:lnTo>
                    <a:pt x="541" y="795"/>
                  </a:lnTo>
                  <a:lnTo>
                    <a:pt x="519" y="795"/>
                  </a:lnTo>
                  <a:lnTo>
                    <a:pt x="496" y="795"/>
                  </a:lnTo>
                  <a:lnTo>
                    <a:pt x="473" y="793"/>
                  </a:lnTo>
                  <a:lnTo>
                    <a:pt x="450" y="791"/>
                  </a:lnTo>
                  <a:lnTo>
                    <a:pt x="430" y="786"/>
                  </a:lnTo>
                  <a:lnTo>
                    <a:pt x="407" y="780"/>
                  </a:lnTo>
                  <a:lnTo>
                    <a:pt x="386" y="772"/>
                  </a:lnTo>
                  <a:lnTo>
                    <a:pt x="365" y="765"/>
                  </a:lnTo>
                  <a:lnTo>
                    <a:pt x="358" y="763"/>
                  </a:lnTo>
                  <a:lnTo>
                    <a:pt x="352" y="763"/>
                  </a:lnTo>
                  <a:lnTo>
                    <a:pt x="344" y="765"/>
                  </a:lnTo>
                  <a:lnTo>
                    <a:pt x="337" y="769"/>
                  </a:lnTo>
                  <a:lnTo>
                    <a:pt x="331" y="770"/>
                  </a:lnTo>
                  <a:lnTo>
                    <a:pt x="326" y="770"/>
                  </a:lnTo>
                  <a:lnTo>
                    <a:pt x="324" y="770"/>
                  </a:lnTo>
                  <a:lnTo>
                    <a:pt x="320" y="769"/>
                  </a:lnTo>
                  <a:lnTo>
                    <a:pt x="318" y="765"/>
                  </a:lnTo>
                  <a:lnTo>
                    <a:pt x="316" y="761"/>
                  </a:lnTo>
                  <a:lnTo>
                    <a:pt x="312" y="755"/>
                  </a:lnTo>
                  <a:lnTo>
                    <a:pt x="309" y="752"/>
                  </a:lnTo>
                  <a:lnTo>
                    <a:pt x="301" y="750"/>
                  </a:lnTo>
                  <a:lnTo>
                    <a:pt x="295" y="750"/>
                  </a:lnTo>
                  <a:lnTo>
                    <a:pt x="290" y="750"/>
                  </a:lnTo>
                  <a:lnTo>
                    <a:pt x="282" y="752"/>
                  </a:lnTo>
                  <a:lnTo>
                    <a:pt x="274" y="752"/>
                  </a:lnTo>
                  <a:lnTo>
                    <a:pt x="269" y="752"/>
                  </a:lnTo>
                  <a:lnTo>
                    <a:pt x="261" y="742"/>
                  </a:lnTo>
                  <a:lnTo>
                    <a:pt x="252" y="736"/>
                  </a:lnTo>
                  <a:lnTo>
                    <a:pt x="240" y="733"/>
                  </a:lnTo>
                  <a:lnTo>
                    <a:pt x="231" y="727"/>
                  </a:lnTo>
                  <a:lnTo>
                    <a:pt x="221" y="721"/>
                  </a:lnTo>
                  <a:lnTo>
                    <a:pt x="212" y="716"/>
                  </a:lnTo>
                  <a:lnTo>
                    <a:pt x="204" y="708"/>
                  </a:lnTo>
                  <a:lnTo>
                    <a:pt x="197" y="699"/>
                  </a:lnTo>
                  <a:lnTo>
                    <a:pt x="193" y="700"/>
                  </a:lnTo>
                  <a:lnTo>
                    <a:pt x="189" y="700"/>
                  </a:lnTo>
                  <a:lnTo>
                    <a:pt x="187" y="699"/>
                  </a:lnTo>
                  <a:lnTo>
                    <a:pt x="186" y="697"/>
                  </a:lnTo>
                  <a:lnTo>
                    <a:pt x="184" y="695"/>
                  </a:lnTo>
                  <a:lnTo>
                    <a:pt x="182" y="693"/>
                  </a:lnTo>
                  <a:lnTo>
                    <a:pt x="180" y="689"/>
                  </a:lnTo>
                  <a:lnTo>
                    <a:pt x="180" y="685"/>
                  </a:lnTo>
                  <a:lnTo>
                    <a:pt x="182" y="681"/>
                  </a:lnTo>
                  <a:lnTo>
                    <a:pt x="182" y="680"/>
                  </a:lnTo>
                  <a:lnTo>
                    <a:pt x="180" y="676"/>
                  </a:lnTo>
                  <a:lnTo>
                    <a:pt x="178" y="672"/>
                  </a:lnTo>
                  <a:lnTo>
                    <a:pt x="174" y="670"/>
                  </a:lnTo>
                  <a:lnTo>
                    <a:pt x="172" y="668"/>
                  </a:lnTo>
                  <a:lnTo>
                    <a:pt x="169" y="666"/>
                  </a:lnTo>
                  <a:lnTo>
                    <a:pt x="167" y="664"/>
                  </a:lnTo>
                  <a:lnTo>
                    <a:pt x="163" y="664"/>
                  </a:lnTo>
                  <a:lnTo>
                    <a:pt x="161" y="666"/>
                  </a:lnTo>
                  <a:lnTo>
                    <a:pt x="157" y="668"/>
                  </a:lnTo>
                  <a:lnTo>
                    <a:pt x="155" y="670"/>
                  </a:lnTo>
                  <a:lnTo>
                    <a:pt x="153" y="672"/>
                  </a:lnTo>
                  <a:lnTo>
                    <a:pt x="151" y="674"/>
                  </a:lnTo>
                  <a:lnTo>
                    <a:pt x="148" y="678"/>
                  </a:lnTo>
                  <a:lnTo>
                    <a:pt x="146" y="680"/>
                  </a:lnTo>
                  <a:lnTo>
                    <a:pt x="148" y="691"/>
                  </a:lnTo>
                  <a:lnTo>
                    <a:pt x="148" y="704"/>
                  </a:lnTo>
                  <a:lnTo>
                    <a:pt x="146" y="717"/>
                  </a:lnTo>
                  <a:lnTo>
                    <a:pt x="144" y="731"/>
                  </a:lnTo>
                  <a:lnTo>
                    <a:pt x="142" y="744"/>
                  </a:lnTo>
                  <a:lnTo>
                    <a:pt x="144" y="755"/>
                  </a:lnTo>
                  <a:lnTo>
                    <a:pt x="146" y="761"/>
                  </a:lnTo>
                  <a:lnTo>
                    <a:pt x="150" y="767"/>
                  </a:lnTo>
                  <a:lnTo>
                    <a:pt x="153" y="770"/>
                  </a:lnTo>
                  <a:lnTo>
                    <a:pt x="159" y="774"/>
                  </a:lnTo>
                  <a:lnTo>
                    <a:pt x="170" y="776"/>
                  </a:lnTo>
                  <a:lnTo>
                    <a:pt x="184" y="776"/>
                  </a:lnTo>
                  <a:lnTo>
                    <a:pt x="197" y="778"/>
                  </a:lnTo>
                  <a:lnTo>
                    <a:pt x="212" y="782"/>
                  </a:lnTo>
                  <a:lnTo>
                    <a:pt x="225" y="784"/>
                  </a:lnTo>
                  <a:lnTo>
                    <a:pt x="239" y="786"/>
                  </a:lnTo>
                  <a:lnTo>
                    <a:pt x="252" y="789"/>
                  </a:lnTo>
                  <a:lnTo>
                    <a:pt x="261" y="791"/>
                  </a:lnTo>
                  <a:lnTo>
                    <a:pt x="254" y="799"/>
                  </a:lnTo>
                  <a:lnTo>
                    <a:pt x="244" y="805"/>
                  </a:lnTo>
                  <a:lnTo>
                    <a:pt x="235" y="810"/>
                  </a:lnTo>
                  <a:lnTo>
                    <a:pt x="225" y="814"/>
                  </a:lnTo>
                  <a:lnTo>
                    <a:pt x="214" y="818"/>
                  </a:lnTo>
                  <a:lnTo>
                    <a:pt x="204" y="820"/>
                  </a:lnTo>
                  <a:lnTo>
                    <a:pt x="193" y="820"/>
                  </a:lnTo>
                  <a:lnTo>
                    <a:pt x="180" y="818"/>
                  </a:lnTo>
                  <a:lnTo>
                    <a:pt x="161" y="803"/>
                  </a:lnTo>
                  <a:lnTo>
                    <a:pt x="140" y="789"/>
                  </a:lnTo>
                  <a:lnTo>
                    <a:pt x="119" y="776"/>
                  </a:lnTo>
                  <a:lnTo>
                    <a:pt x="99" y="767"/>
                  </a:lnTo>
                  <a:lnTo>
                    <a:pt x="76" y="757"/>
                  </a:lnTo>
                  <a:lnTo>
                    <a:pt x="55" y="748"/>
                  </a:lnTo>
                  <a:lnTo>
                    <a:pt x="32" y="738"/>
                  </a:lnTo>
                  <a:lnTo>
                    <a:pt x="10" y="731"/>
                  </a:lnTo>
                  <a:lnTo>
                    <a:pt x="25" y="731"/>
                  </a:lnTo>
                  <a:lnTo>
                    <a:pt x="38" y="731"/>
                  </a:lnTo>
                  <a:lnTo>
                    <a:pt x="53" y="729"/>
                  </a:lnTo>
                  <a:lnTo>
                    <a:pt x="68" y="727"/>
                  </a:lnTo>
                  <a:lnTo>
                    <a:pt x="81" y="721"/>
                  </a:lnTo>
                  <a:lnTo>
                    <a:pt x="93" y="714"/>
                  </a:lnTo>
                  <a:lnTo>
                    <a:pt x="99" y="708"/>
                  </a:lnTo>
                  <a:lnTo>
                    <a:pt x="104" y="702"/>
                  </a:lnTo>
                  <a:lnTo>
                    <a:pt x="108" y="697"/>
                  </a:lnTo>
                  <a:lnTo>
                    <a:pt x="112" y="689"/>
                  </a:lnTo>
                  <a:lnTo>
                    <a:pt x="110" y="676"/>
                  </a:lnTo>
                  <a:lnTo>
                    <a:pt x="108" y="664"/>
                  </a:lnTo>
                  <a:lnTo>
                    <a:pt x="110" y="651"/>
                  </a:lnTo>
                  <a:lnTo>
                    <a:pt x="112" y="638"/>
                  </a:lnTo>
                  <a:lnTo>
                    <a:pt x="116" y="625"/>
                  </a:lnTo>
                  <a:lnTo>
                    <a:pt x="119" y="613"/>
                  </a:lnTo>
                  <a:lnTo>
                    <a:pt x="123" y="600"/>
                  </a:lnTo>
                  <a:lnTo>
                    <a:pt x="129" y="591"/>
                  </a:lnTo>
                  <a:lnTo>
                    <a:pt x="123" y="575"/>
                  </a:lnTo>
                  <a:lnTo>
                    <a:pt x="114" y="560"/>
                  </a:lnTo>
                  <a:lnTo>
                    <a:pt x="102" y="545"/>
                  </a:lnTo>
                  <a:lnTo>
                    <a:pt x="89" y="532"/>
                  </a:lnTo>
                  <a:lnTo>
                    <a:pt x="74" y="521"/>
                  </a:lnTo>
                  <a:lnTo>
                    <a:pt x="59" y="509"/>
                  </a:lnTo>
                  <a:lnTo>
                    <a:pt x="42" y="500"/>
                  </a:lnTo>
                  <a:lnTo>
                    <a:pt x="27" y="492"/>
                  </a:lnTo>
                  <a:lnTo>
                    <a:pt x="23" y="492"/>
                  </a:lnTo>
                  <a:lnTo>
                    <a:pt x="19" y="492"/>
                  </a:lnTo>
                  <a:lnTo>
                    <a:pt x="15" y="490"/>
                  </a:lnTo>
                  <a:lnTo>
                    <a:pt x="13" y="490"/>
                  </a:lnTo>
                  <a:lnTo>
                    <a:pt x="10" y="488"/>
                  </a:lnTo>
                  <a:lnTo>
                    <a:pt x="6" y="487"/>
                  </a:lnTo>
                  <a:lnTo>
                    <a:pt x="2" y="487"/>
                  </a:lnTo>
                  <a:lnTo>
                    <a:pt x="0" y="485"/>
                  </a:lnTo>
                  <a:lnTo>
                    <a:pt x="23" y="485"/>
                  </a:lnTo>
                  <a:lnTo>
                    <a:pt x="44" y="487"/>
                  </a:lnTo>
                  <a:lnTo>
                    <a:pt x="64" y="488"/>
                  </a:lnTo>
                  <a:lnTo>
                    <a:pt x="83" y="492"/>
                  </a:lnTo>
                  <a:lnTo>
                    <a:pt x="102" y="496"/>
                  </a:lnTo>
                  <a:lnTo>
                    <a:pt x="123" y="502"/>
                  </a:lnTo>
                  <a:lnTo>
                    <a:pt x="142" y="507"/>
                  </a:lnTo>
                  <a:lnTo>
                    <a:pt x="163" y="513"/>
                  </a:lnTo>
                  <a:lnTo>
                    <a:pt x="169" y="509"/>
                  </a:lnTo>
                  <a:lnTo>
                    <a:pt x="174" y="507"/>
                  </a:lnTo>
                  <a:lnTo>
                    <a:pt x="182" y="507"/>
                  </a:lnTo>
                  <a:lnTo>
                    <a:pt x="189" y="507"/>
                  </a:lnTo>
                  <a:lnTo>
                    <a:pt x="197" y="507"/>
                  </a:lnTo>
                  <a:lnTo>
                    <a:pt x="203" y="505"/>
                  </a:lnTo>
                  <a:lnTo>
                    <a:pt x="208" y="500"/>
                  </a:lnTo>
                  <a:lnTo>
                    <a:pt x="212" y="492"/>
                  </a:lnTo>
                  <a:lnTo>
                    <a:pt x="210" y="475"/>
                  </a:lnTo>
                  <a:lnTo>
                    <a:pt x="210" y="460"/>
                  </a:lnTo>
                  <a:lnTo>
                    <a:pt x="206" y="445"/>
                  </a:lnTo>
                  <a:lnTo>
                    <a:pt x="203" y="428"/>
                  </a:lnTo>
                  <a:lnTo>
                    <a:pt x="197" y="413"/>
                  </a:lnTo>
                  <a:lnTo>
                    <a:pt x="189" y="399"/>
                  </a:lnTo>
                  <a:lnTo>
                    <a:pt x="180" y="384"/>
                  </a:lnTo>
                  <a:lnTo>
                    <a:pt x="170" y="373"/>
                  </a:lnTo>
                  <a:lnTo>
                    <a:pt x="180" y="371"/>
                  </a:lnTo>
                  <a:lnTo>
                    <a:pt x="191" y="373"/>
                  </a:lnTo>
                  <a:lnTo>
                    <a:pt x="204" y="375"/>
                  </a:lnTo>
                  <a:lnTo>
                    <a:pt x="218" y="379"/>
                  </a:lnTo>
                  <a:lnTo>
                    <a:pt x="229" y="379"/>
                  </a:lnTo>
                  <a:lnTo>
                    <a:pt x="242" y="377"/>
                  </a:lnTo>
                  <a:lnTo>
                    <a:pt x="248" y="375"/>
                  </a:lnTo>
                  <a:lnTo>
                    <a:pt x="252" y="373"/>
                  </a:lnTo>
                  <a:lnTo>
                    <a:pt x="257" y="367"/>
                  </a:lnTo>
                  <a:lnTo>
                    <a:pt x="261" y="362"/>
                  </a:lnTo>
                  <a:lnTo>
                    <a:pt x="263" y="350"/>
                  </a:lnTo>
                  <a:lnTo>
                    <a:pt x="263" y="337"/>
                  </a:lnTo>
                  <a:lnTo>
                    <a:pt x="261" y="326"/>
                  </a:lnTo>
                  <a:lnTo>
                    <a:pt x="261" y="312"/>
                  </a:lnTo>
                  <a:lnTo>
                    <a:pt x="261" y="303"/>
                  </a:lnTo>
                  <a:lnTo>
                    <a:pt x="267" y="293"/>
                  </a:lnTo>
                  <a:lnTo>
                    <a:pt x="271" y="290"/>
                  </a:lnTo>
                  <a:lnTo>
                    <a:pt x="274" y="288"/>
                  </a:lnTo>
                  <a:lnTo>
                    <a:pt x="282" y="284"/>
                  </a:lnTo>
                  <a:lnTo>
                    <a:pt x="290" y="284"/>
                  </a:lnTo>
                  <a:lnTo>
                    <a:pt x="297" y="278"/>
                  </a:lnTo>
                  <a:lnTo>
                    <a:pt x="303" y="273"/>
                  </a:lnTo>
                  <a:lnTo>
                    <a:pt x="305" y="265"/>
                  </a:lnTo>
                  <a:lnTo>
                    <a:pt x="307" y="257"/>
                  </a:lnTo>
                  <a:lnTo>
                    <a:pt x="307" y="250"/>
                  </a:lnTo>
                  <a:lnTo>
                    <a:pt x="307" y="242"/>
                  </a:lnTo>
                  <a:lnTo>
                    <a:pt x="305" y="233"/>
                  </a:lnTo>
                  <a:lnTo>
                    <a:pt x="303" y="225"/>
                  </a:lnTo>
                  <a:lnTo>
                    <a:pt x="297" y="218"/>
                  </a:lnTo>
                  <a:lnTo>
                    <a:pt x="290" y="208"/>
                  </a:lnTo>
                  <a:lnTo>
                    <a:pt x="282" y="201"/>
                  </a:lnTo>
                  <a:lnTo>
                    <a:pt x="274" y="193"/>
                  </a:lnTo>
                  <a:lnTo>
                    <a:pt x="269" y="186"/>
                  </a:lnTo>
                  <a:lnTo>
                    <a:pt x="263" y="176"/>
                  </a:lnTo>
                  <a:lnTo>
                    <a:pt x="257" y="167"/>
                  </a:lnTo>
                  <a:lnTo>
                    <a:pt x="256" y="157"/>
                  </a:lnTo>
                  <a:lnTo>
                    <a:pt x="269" y="153"/>
                  </a:lnTo>
                  <a:lnTo>
                    <a:pt x="282" y="148"/>
                  </a:lnTo>
                  <a:lnTo>
                    <a:pt x="293" y="142"/>
                  </a:lnTo>
                  <a:lnTo>
                    <a:pt x="305" y="134"/>
                  </a:lnTo>
                  <a:lnTo>
                    <a:pt x="324" y="115"/>
                  </a:lnTo>
                  <a:lnTo>
                    <a:pt x="343" y="95"/>
                  </a:lnTo>
                  <a:lnTo>
                    <a:pt x="360" y="72"/>
                  </a:lnTo>
                  <a:lnTo>
                    <a:pt x="377" y="51"/>
                  </a:lnTo>
                  <a:lnTo>
                    <a:pt x="394" y="28"/>
                  </a:lnTo>
                  <a:lnTo>
                    <a:pt x="413" y="9"/>
                  </a:lnTo>
                  <a:lnTo>
                    <a:pt x="439" y="6"/>
                  </a:lnTo>
                  <a:lnTo>
                    <a:pt x="466" y="4"/>
                  </a:lnTo>
                  <a:lnTo>
                    <a:pt x="492" y="4"/>
                  </a:lnTo>
                  <a:lnTo>
                    <a:pt x="520" y="8"/>
                  </a:lnTo>
                  <a:lnTo>
                    <a:pt x="547" y="9"/>
                  </a:lnTo>
                  <a:lnTo>
                    <a:pt x="575" y="11"/>
                  </a:lnTo>
                  <a:lnTo>
                    <a:pt x="606" y="13"/>
                  </a:lnTo>
                  <a:lnTo>
                    <a:pt x="634" y="9"/>
                  </a:lnTo>
                  <a:lnTo>
                    <a:pt x="761" y="0"/>
                  </a:lnTo>
                  <a:close/>
                </a:path>
              </a:pathLst>
            </a:custGeom>
            <a:solidFill>
              <a:srgbClr val="7D3B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Freeform 10"/>
            <p:cNvSpPr>
              <a:spLocks/>
            </p:cNvSpPr>
            <p:nvPr/>
          </p:nvSpPr>
          <p:spPr bwMode="auto">
            <a:xfrm>
              <a:off x="4930775" y="2019300"/>
              <a:ext cx="1423988" cy="1631950"/>
            </a:xfrm>
            <a:custGeom>
              <a:avLst/>
              <a:gdLst>
                <a:gd name="T0" fmla="*/ 804 w 897"/>
                <a:gd name="T1" fmla="*/ 381 h 1028"/>
                <a:gd name="T2" fmla="*/ 817 w 897"/>
                <a:gd name="T3" fmla="*/ 398 h 1028"/>
                <a:gd name="T4" fmla="*/ 865 w 897"/>
                <a:gd name="T5" fmla="*/ 438 h 1028"/>
                <a:gd name="T6" fmla="*/ 891 w 897"/>
                <a:gd name="T7" fmla="*/ 502 h 1028"/>
                <a:gd name="T8" fmla="*/ 895 w 897"/>
                <a:gd name="T9" fmla="*/ 631 h 1028"/>
                <a:gd name="T10" fmla="*/ 891 w 897"/>
                <a:gd name="T11" fmla="*/ 720 h 1028"/>
                <a:gd name="T12" fmla="*/ 855 w 897"/>
                <a:gd name="T13" fmla="*/ 773 h 1028"/>
                <a:gd name="T14" fmla="*/ 776 w 897"/>
                <a:gd name="T15" fmla="*/ 837 h 1028"/>
                <a:gd name="T16" fmla="*/ 730 w 897"/>
                <a:gd name="T17" fmla="*/ 873 h 1028"/>
                <a:gd name="T18" fmla="*/ 691 w 897"/>
                <a:gd name="T19" fmla="*/ 890 h 1028"/>
                <a:gd name="T20" fmla="*/ 632 w 897"/>
                <a:gd name="T21" fmla="*/ 975 h 1028"/>
                <a:gd name="T22" fmla="*/ 592 w 897"/>
                <a:gd name="T23" fmla="*/ 1011 h 1028"/>
                <a:gd name="T24" fmla="*/ 560 w 897"/>
                <a:gd name="T25" fmla="*/ 1013 h 1028"/>
                <a:gd name="T26" fmla="*/ 518 w 897"/>
                <a:gd name="T27" fmla="*/ 1004 h 1028"/>
                <a:gd name="T28" fmla="*/ 473 w 897"/>
                <a:gd name="T29" fmla="*/ 1008 h 1028"/>
                <a:gd name="T30" fmla="*/ 452 w 897"/>
                <a:gd name="T31" fmla="*/ 1023 h 1028"/>
                <a:gd name="T32" fmla="*/ 342 w 897"/>
                <a:gd name="T33" fmla="*/ 911 h 1028"/>
                <a:gd name="T34" fmla="*/ 193 w 897"/>
                <a:gd name="T35" fmla="*/ 761 h 1028"/>
                <a:gd name="T36" fmla="*/ 134 w 897"/>
                <a:gd name="T37" fmla="*/ 699 h 1028"/>
                <a:gd name="T38" fmla="*/ 106 w 897"/>
                <a:gd name="T39" fmla="*/ 665 h 1028"/>
                <a:gd name="T40" fmla="*/ 102 w 897"/>
                <a:gd name="T41" fmla="*/ 652 h 1028"/>
                <a:gd name="T42" fmla="*/ 97 w 897"/>
                <a:gd name="T43" fmla="*/ 642 h 1028"/>
                <a:gd name="T44" fmla="*/ 104 w 897"/>
                <a:gd name="T45" fmla="*/ 618 h 1028"/>
                <a:gd name="T46" fmla="*/ 110 w 897"/>
                <a:gd name="T47" fmla="*/ 587 h 1028"/>
                <a:gd name="T48" fmla="*/ 83 w 897"/>
                <a:gd name="T49" fmla="*/ 566 h 1028"/>
                <a:gd name="T50" fmla="*/ 53 w 897"/>
                <a:gd name="T51" fmla="*/ 555 h 1028"/>
                <a:gd name="T52" fmla="*/ 83 w 897"/>
                <a:gd name="T53" fmla="*/ 544 h 1028"/>
                <a:gd name="T54" fmla="*/ 119 w 897"/>
                <a:gd name="T55" fmla="*/ 536 h 1028"/>
                <a:gd name="T56" fmla="*/ 131 w 897"/>
                <a:gd name="T57" fmla="*/ 512 h 1028"/>
                <a:gd name="T58" fmla="*/ 117 w 897"/>
                <a:gd name="T59" fmla="*/ 477 h 1028"/>
                <a:gd name="T60" fmla="*/ 79 w 897"/>
                <a:gd name="T61" fmla="*/ 443 h 1028"/>
                <a:gd name="T62" fmla="*/ 64 w 897"/>
                <a:gd name="T63" fmla="*/ 413 h 1028"/>
                <a:gd name="T64" fmla="*/ 27 w 897"/>
                <a:gd name="T65" fmla="*/ 381 h 1028"/>
                <a:gd name="T66" fmla="*/ 4 w 897"/>
                <a:gd name="T67" fmla="*/ 353 h 1028"/>
                <a:gd name="T68" fmla="*/ 9 w 897"/>
                <a:gd name="T69" fmla="*/ 341 h 1028"/>
                <a:gd name="T70" fmla="*/ 30 w 897"/>
                <a:gd name="T71" fmla="*/ 353 h 1028"/>
                <a:gd name="T72" fmla="*/ 78 w 897"/>
                <a:gd name="T73" fmla="*/ 392 h 1028"/>
                <a:gd name="T74" fmla="*/ 115 w 897"/>
                <a:gd name="T75" fmla="*/ 398 h 1028"/>
                <a:gd name="T76" fmla="*/ 161 w 897"/>
                <a:gd name="T77" fmla="*/ 375 h 1028"/>
                <a:gd name="T78" fmla="*/ 199 w 897"/>
                <a:gd name="T79" fmla="*/ 330 h 1028"/>
                <a:gd name="T80" fmla="*/ 202 w 897"/>
                <a:gd name="T81" fmla="*/ 290 h 1028"/>
                <a:gd name="T82" fmla="*/ 163 w 897"/>
                <a:gd name="T83" fmla="*/ 256 h 1028"/>
                <a:gd name="T84" fmla="*/ 114 w 897"/>
                <a:gd name="T85" fmla="*/ 231 h 1028"/>
                <a:gd name="T86" fmla="*/ 78 w 897"/>
                <a:gd name="T87" fmla="*/ 222 h 1028"/>
                <a:gd name="T88" fmla="*/ 53 w 897"/>
                <a:gd name="T89" fmla="*/ 205 h 1028"/>
                <a:gd name="T90" fmla="*/ 70 w 897"/>
                <a:gd name="T91" fmla="*/ 194 h 1028"/>
                <a:gd name="T92" fmla="*/ 114 w 897"/>
                <a:gd name="T93" fmla="*/ 205 h 1028"/>
                <a:gd name="T94" fmla="*/ 168 w 897"/>
                <a:gd name="T95" fmla="*/ 216 h 1028"/>
                <a:gd name="T96" fmla="*/ 225 w 897"/>
                <a:gd name="T97" fmla="*/ 239 h 1028"/>
                <a:gd name="T98" fmla="*/ 248 w 897"/>
                <a:gd name="T99" fmla="*/ 237 h 1028"/>
                <a:gd name="T100" fmla="*/ 261 w 897"/>
                <a:gd name="T101" fmla="*/ 235 h 1028"/>
                <a:gd name="T102" fmla="*/ 282 w 897"/>
                <a:gd name="T103" fmla="*/ 207 h 1028"/>
                <a:gd name="T104" fmla="*/ 329 w 897"/>
                <a:gd name="T105" fmla="*/ 154 h 1028"/>
                <a:gd name="T106" fmla="*/ 341 w 897"/>
                <a:gd name="T107" fmla="*/ 114 h 1028"/>
                <a:gd name="T108" fmla="*/ 320 w 897"/>
                <a:gd name="T109" fmla="*/ 80 h 1028"/>
                <a:gd name="T110" fmla="*/ 303 w 897"/>
                <a:gd name="T111" fmla="*/ 76 h 1028"/>
                <a:gd name="T112" fmla="*/ 312 w 897"/>
                <a:gd name="T113" fmla="*/ 61 h 1028"/>
                <a:gd name="T114" fmla="*/ 359 w 897"/>
                <a:gd name="T115" fmla="*/ 52 h 1028"/>
                <a:gd name="T116" fmla="*/ 401 w 897"/>
                <a:gd name="T117" fmla="*/ 38 h 1028"/>
                <a:gd name="T118" fmla="*/ 428 w 897"/>
                <a:gd name="T119" fmla="*/ 19 h 1028"/>
                <a:gd name="T120" fmla="*/ 494 w 897"/>
                <a:gd name="T121" fmla="*/ 42 h 1028"/>
                <a:gd name="T122" fmla="*/ 666 w 897"/>
                <a:gd name="T123" fmla="*/ 228 h 10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97" h="1028">
                  <a:moveTo>
                    <a:pt x="798" y="368"/>
                  </a:moveTo>
                  <a:lnTo>
                    <a:pt x="800" y="371"/>
                  </a:lnTo>
                  <a:lnTo>
                    <a:pt x="804" y="375"/>
                  </a:lnTo>
                  <a:lnTo>
                    <a:pt x="804" y="381"/>
                  </a:lnTo>
                  <a:lnTo>
                    <a:pt x="806" y="387"/>
                  </a:lnTo>
                  <a:lnTo>
                    <a:pt x="810" y="392"/>
                  </a:lnTo>
                  <a:lnTo>
                    <a:pt x="812" y="396"/>
                  </a:lnTo>
                  <a:lnTo>
                    <a:pt x="817" y="398"/>
                  </a:lnTo>
                  <a:lnTo>
                    <a:pt x="825" y="398"/>
                  </a:lnTo>
                  <a:lnTo>
                    <a:pt x="840" y="409"/>
                  </a:lnTo>
                  <a:lnTo>
                    <a:pt x="853" y="423"/>
                  </a:lnTo>
                  <a:lnTo>
                    <a:pt x="865" y="438"/>
                  </a:lnTo>
                  <a:lnTo>
                    <a:pt x="872" y="453"/>
                  </a:lnTo>
                  <a:lnTo>
                    <a:pt x="880" y="468"/>
                  </a:lnTo>
                  <a:lnTo>
                    <a:pt x="885" y="485"/>
                  </a:lnTo>
                  <a:lnTo>
                    <a:pt x="891" y="502"/>
                  </a:lnTo>
                  <a:lnTo>
                    <a:pt x="893" y="519"/>
                  </a:lnTo>
                  <a:lnTo>
                    <a:pt x="897" y="555"/>
                  </a:lnTo>
                  <a:lnTo>
                    <a:pt x="897" y="593"/>
                  </a:lnTo>
                  <a:lnTo>
                    <a:pt x="895" y="631"/>
                  </a:lnTo>
                  <a:lnTo>
                    <a:pt x="893" y="667"/>
                  </a:lnTo>
                  <a:lnTo>
                    <a:pt x="895" y="686"/>
                  </a:lnTo>
                  <a:lnTo>
                    <a:pt x="895" y="705"/>
                  </a:lnTo>
                  <a:lnTo>
                    <a:pt x="891" y="720"/>
                  </a:lnTo>
                  <a:lnTo>
                    <a:pt x="884" y="735"/>
                  </a:lnTo>
                  <a:lnTo>
                    <a:pt x="876" y="748"/>
                  </a:lnTo>
                  <a:lnTo>
                    <a:pt x="867" y="761"/>
                  </a:lnTo>
                  <a:lnTo>
                    <a:pt x="855" y="773"/>
                  </a:lnTo>
                  <a:lnTo>
                    <a:pt x="844" y="784"/>
                  </a:lnTo>
                  <a:lnTo>
                    <a:pt x="815" y="805"/>
                  </a:lnTo>
                  <a:lnTo>
                    <a:pt x="789" y="826"/>
                  </a:lnTo>
                  <a:lnTo>
                    <a:pt x="776" y="837"/>
                  </a:lnTo>
                  <a:lnTo>
                    <a:pt x="762" y="849"/>
                  </a:lnTo>
                  <a:lnTo>
                    <a:pt x="751" y="860"/>
                  </a:lnTo>
                  <a:lnTo>
                    <a:pt x="740" y="871"/>
                  </a:lnTo>
                  <a:lnTo>
                    <a:pt x="730" y="873"/>
                  </a:lnTo>
                  <a:lnTo>
                    <a:pt x="721" y="875"/>
                  </a:lnTo>
                  <a:lnTo>
                    <a:pt x="711" y="877"/>
                  </a:lnTo>
                  <a:lnTo>
                    <a:pt x="704" y="881"/>
                  </a:lnTo>
                  <a:lnTo>
                    <a:pt x="691" y="890"/>
                  </a:lnTo>
                  <a:lnTo>
                    <a:pt x="679" y="902"/>
                  </a:lnTo>
                  <a:lnTo>
                    <a:pt x="658" y="930"/>
                  </a:lnTo>
                  <a:lnTo>
                    <a:pt x="641" y="960"/>
                  </a:lnTo>
                  <a:lnTo>
                    <a:pt x="632" y="975"/>
                  </a:lnTo>
                  <a:lnTo>
                    <a:pt x="622" y="989"/>
                  </a:lnTo>
                  <a:lnTo>
                    <a:pt x="611" y="1000"/>
                  </a:lnTo>
                  <a:lnTo>
                    <a:pt x="600" y="1008"/>
                  </a:lnTo>
                  <a:lnTo>
                    <a:pt x="592" y="1011"/>
                  </a:lnTo>
                  <a:lnTo>
                    <a:pt x="587" y="1013"/>
                  </a:lnTo>
                  <a:lnTo>
                    <a:pt x="577" y="1015"/>
                  </a:lnTo>
                  <a:lnTo>
                    <a:pt x="570" y="1015"/>
                  </a:lnTo>
                  <a:lnTo>
                    <a:pt x="560" y="1013"/>
                  </a:lnTo>
                  <a:lnTo>
                    <a:pt x="551" y="1011"/>
                  </a:lnTo>
                  <a:lnTo>
                    <a:pt x="539" y="1008"/>
                  </a:lnTo>
                  <a:lnTo>
                    <a:pt x="528" y="1002"/>
                  </a:lnTo>
                  <a:lnTo>
                    <a:pt x="518" y="1004"/>
                  </a:lnTo>
                  <a:lnTo>
                    <a:pt x="507" y="1006"/>
                  </a:lnTo>
                  <a:lnTo>
                    <a:pt x="496" y="1006"/>
                  </a:lnTo>
                  <a:lnTo>
                    <a:pt x="484" y="1006"/>
                  </a:lnTo>
                  <a:lnTo>
                    <a:pt x="473" y="1008"/>
                  </a:lnTo>
                  <a:lnTo>
                    <a:pt x="464" y="1011"/>
                  </a:lnTo>
                  <a:lnTo>
                    <a:pt x="460" y="1015"/>
                  </a:lnTo>
                  <a:lnTo>
                    <a:pt x="456" y="1019"/>
                  </a:lnTo>
                  <a:lnTo>
                    <a:pt x="452" y="1023"/>
                  </a:lnTo>
                  <a:lnTo>
                    <a:pt x="450" y="1028"/>
                  </a:lnTo>
                  <a:lnTo>
                    <a:pt x="414" y="991"/>
                  </a:lnTo>
                  <a:lnTo>
                    <a:pt x="378" y="951"/>
                  </a:lnTo>
                  <a:lnTo>
                    <a:pt x="342" y="911"/>
                  </a:lnTo>
                  <a:lnTo>
                    <a:pt x="307" y="873"/>
                  </a:lnTo>
                  <a:lnTo>
                    <a:pt x="269" y="833"/>
                  </a:lnTo>
                  <a:lnTo>
                    <a:pt x="231" y="797"/>
                  </a:lnTo>
                  <a:lnTo>
                    <a:pt x="193" y="761"/>
                  </a:lnTo>
                  <a:lnTo>
                    <a:pt x="153" y="725"/>
                  </a:lnTo>
                  <a:lnTo>
                    <a:pt x="148" y="716"/>
                  </a:lnTo>
                  <a:lnTo>
                    <a:pt x="140" y="708"/>
                  </a:lnTo>
                  <a:lnTo>
                    <a:pt x="134" y="699"/>
                  </a:lnTo>
                  <a:lnTo>
                    <a:pt x="127" y="691"/>
                  </a:lnTo>
                  <a:lnTo>
                    <a:pt x="119" y="682"/>
                  </a:lnTo>
                  <a:lnTo>
                    <a:pt x="114" y="674"/>
                  </a:lnTo>
                  <a:lnTo>
                    <a:pt x="106" y="665"/>
                  </a:lnTo>
                  <a:lnTo>
                    <a:pt x="98" y="657"/>
                  </a:lnTo>
                  <a:lnTo>
                    <a:pt x="102" y="655"/>
                  </a:lnTo>
                  <a:lnTo>
                    <a:pt x="102" y="654"/>
                  </a:lnTo>
                  <a:lnTo>
                    <a:pt x="102" y="652"/>
                  </a:lnTo>
                  <a:lnTo>
                    <a:pt x="100" y="650"/>
                  </a:lnTo>
                  <a:lnTo>
                    <a:pt x="98" y="648"/>
                  </a:lnTo>
                  <a:lnTo>
                    <a:pt x="97" y="646"/>
                  </a:lnTo>
                  <a:lnTo>
                    <a:pt x="97" y="642"/>
                  </a:lnTo>
                  <a:lnTo>
                    <a:pt x="95" y="640"/>
                  </a:lnTo>
                  <a:lnTo>
                    <a:pt x="97" y="633"/>
                  </a:lnTo>
                  <a:lnTo>
                    <a:pt x="100" y="625"/>
                  </a:lnTo>
                  <a:lnTo>
                    <a:pt x="104" y="618"/>
                  </a:lnTo>
                  <a:lnTo>
                    <a:pt x="106" y="610"/>
                  </a:lnTo>
                  <a:lnTo>
                    <a:pt x="108" y="602"/>
                  </a:lnTo>
                  <a:lnTo>
                    <a:pt x="110" y="595"/>
                  </a:lnTo>
                  <a:lnTo>
                    <a:pt x="110" y="587"/>
                  </a:lnTo>
                  <a:lnTo>
                    <a:pt x="106" y="580"/>
                  </a:lnTo>
                  <a:lnTo>
                    <a:pt x="100" y="572"/>
                  </a:lnTo>
                  <a:lnTo>
                    <a:pt x="93" y="568"/>
                  </a:lnTo>
                  <a:lnTo>
                    <a:pt x="83" y="566"/>
                  </a:lnTo>
                  <a:lnTo>
                    <a:pt x="74" y="565"/>
                  </a:lnTo>
                  <a:lnTo>
                    <a:pt x="66" y="563"/>
                  </a:lnTo>
                  <a:lnTo>
                    <a:pt x="59" y="561"/>
                  </a:lnTo>
                  <a:lnTo>
                    <a:pt x="53" y="555"/>
                  </a:lnTo>
                  <a:lnTo>
                    <a:pt x="51" y="548"/>
                  </a:lnTo>
                  <a:lnTo>
                    <a:pt x="61" y="546"/>
                  </a:lnTo>
                  <a:lnTo>
                    <a:pt x="72" y="546"/>
                  </a:lnTo>
                  <a:lnTo>
                    <a:pt x="83" y="544"/>
                  </a:lnTo>
                  <a:lnTo>
                    <a:pt x="95" y="544"/>
                  </a:lnTo>
                  <a:lnTo>
                    <a:pt x="106" y="542"/>
                  </a:lnTo>
                  <a:lnTo>
                    <a:pt x="115" y="538"/>
                  </a:lnTo>
                  <a:lnTo>
                    <a:pt x="119" y="536"/>
                  </a:lnTo>
                  <a:lnTo>
                    <a:pt x="123" y="532"/>
                  </a:lnTo>
                  <a:lnTo>
                    <a:pt x="127" y="527"/>
                  </a:lnTo>
                  <a:lnTo>
                    <a:pt x="131" y="521"/>
                  </a:lnTo>
                  <a:lnTo>
                    <a:pt x="131" y="512"/>
                  </a:lnTo>
                  <a:lnTo>
                    <a:pt x="131" y="502"/>
                  </a:lnTo>
                  <a:lnTo>
                    <a:pt x="129" y="495"/>
                  </a:lnTo>
                  <a:lnTo>
                    <a:pt x="127" y="489"/>
                  </a:lnTo>
                  <a:lnTo>
                    <a:pt x="117" y="477"/>
                  </a:lnTo>
                  <a:lnTo>
                    <a:pt x="106" y="468"/>
                  </a:lnTo>
                  <a:lnTo>
                    <a:pt x="93" y="459"/>
                  </a:lnTo>
                  <a:lnTo>
                    <a:pt x="83" y="449"/>
                  </a:lnTo>
                  <a:lnTo>
                    <a:pt x="79" y="443"/>
                  </a:lnTo>
                  <a:lnTo>
                    <a:pt x="76" y="436"/>
                  </a:lnTo>
                  <a:lnTo>
                    <a:pt x="74" y="428"/>
                  </a:lnTo>
                  <a:lnTo>
                    <a:pt x="74" y="419"/>
                  </a:lnTo>
                  <a:lnTo>
                    <a:pt x="64" y="413"/>
                  </a:lnTo>
                  <a:lnTo>
                    <a:pt x="53" y="407"/>
                  </a:lnTo>
                  <a:lnTo>
                    <a:pt x="44" y="398"/>
                  </a:lnTo>
                  <a:lnTo>
                    <a:pt x="34" y="390"/>
                  </a:lnTo>
                  <a:lnTo>
                    <a:pt x="27" y="381"/>
                  </a:lnTo>
                  <a:lnTo>
                    <a:pt x="17" y="371"/>
                  </a:lnTo>
                  <a:lnTo>
                    <a:pt x="9" y="362"/>
                  </a:lnTo>
                  <a:lnTo>
                    <a:pt x="0" y="354"/>
                  </a:lnTo>
                  <a:lnTo>
                    <a:pt x="4" y="353"/>
                  </a:lnTo>
                  <a:lnTo>
                    <a:pt x="6" y="349"/>
                  </a:lnTo>
                  <a:lnTo>
                    <a:pt x="8" y="347"/>
                  </a:lnTo>
                  <a:lnTo>
                    <a:pt x="9" y="343"/>
                  </a:lnTo>
                  <a:lnTo>
                    <a:pt x="9" y="341"/>
                  </a:lnTo>
                  <a:lnTo>
                    <a:pt x="13" y="339"/>
                  </a:lnTo>
                  <a:lnTo>
                    <a:pt x="15" y="339"/>
                  </a:lnTo>
                  <a:lnTo>
                    <a:pt x="21" y="341"/>
                  </a:lnTo>
                  <a:lnTo>
                    <a:pt x="30" y="353"/>
                  </a:lnTo>
                  <a:lnTo>
                    <a:pt x="42" y="364"/>
                  </a:lnTo>
                  <a:lnTo>
                    <a:pt x="53" y="375"/>
                  </a:lnTo>
                  <a:lnTo>
                    <a:pt x="64" y="385"/>
                  </a:lnTo>
                  <a:lnTo>
                    <a:pt x="78" y="392"/>
                  </a:lnTo>
                  <a:lnTo>
                    <a:pt x="93" y="398"/>
                  </a:lnTo>
                  <a:lnTo>
                    <a:pt x="98" y="398"/>
                  </a:lnTo>
                  <a:lnTo>
                    <a:pt x="106" y="398"/>
                  </a:lnTo>
                  <a:lnTo>
                    <a:pt x="115" y="398"/>
                  </a:lnTo>
                  <a:lnTo>
                    <a:pt x="123" y="394"/>
                  </a:lnTo>
                  <a:lnTo>
                    <a:pt x="136" y="389"/>
                  </a:lnTo>
                  <a:lnTo>
                    <a:pt x="149" y="383"/>
                  </a:lnTo>
                  <a:lnTo>
                    <a:pt x="161" y="375"/>
                  </a:lnTo>
                  <a:lnTo>
                    <a:pt x="172" y="366"/>
                  </a:lnTo>
                  <a:lnTo>
                    <a:pt x="184" y="354"/>
                  </a:lnTo>
                  <a:lnTo>
                    <a:pt x="193" y="343"/>
                  </a:lnTo>
                  <a:lnTo>
                    <a:pt x="199" y="330"/>
                  </a:lnTo>
                  <a:lnTo>
                    <a:pt x="204" y="317"/>
                  </a:lnTo>
                  <a:lnTo>
                    <a:pt x="206" y="307"/>
                  </a:lnTo>
                  <a:lnTo>
                    <a:pt x="204" y="298"/>
                  </a:lnTo>
                  <a:lnTo>
                    <a:pt x="202" y="290"/>
                  </a:lnTo>
                  <a:lnTo>
                    <a:pt x="201" y="284"/>
                  </a:lnTo>
                  <a:lnTo>
                    <a:pt x="191" y="273"/>
                  </a:lnTo>
                  <a:lnTo>
                    <a:pt x="178" y="264"/>
                  </a:lnTo>
                  <a:lnTo>
                    <a:pt x="163" y="256"/>
                  </a:lnTo>
                  <a:lnTo>
                    <a:pt x="149" y="248"/>
                  </a:lnTo>
                  <a:lnTo>
                    <a:pt x="134" y="241"/>
                  </a:lnTo>
                  <a:lnTo>
                    <a:pt x="123" y="231"/>
                  </a:lnTo>
                  <a:lnTo>
                    <a:pt x="114" y="231"/>
                  </a:lnTo>
                  <a:lnTo>
                    <a:pt x="104" y="230"/>
                  </a:lnTo>
                  <a:lnTo>
                    <a:pt x="95" y="228"/>
                  </a:lnTo>
                  <a:lnTo>
                    <a:pt x="85" y="224"/>
                  </a:lnTo>
                  <a:lnTo>
                    <a:pt x="78" y="222"/>
                  </a:lnTo>
                  <a:lnTo>
                    <a:pt x="68" y="218"/>
                  </a:lnTo>
                  <a:lnTo>
                    <a:pt x="59" y="214"/>
                  </a:lnTo>
                  <a:lnTo>
                    <a:pt x="51" y="211"/>
                  </a:lnTo>
                  <a:lnTo>
                    <a:pt x="53" y="205"/>
                  </a:lnTo>
                  <a:lnTo>
                    <a:pt x="55" y="199"/>
                  </a:lnTo>
                  <a:lnTo>
                    <a:pt x="59" y="197"/>
                  </a:lnTo>
                  <a:lnTo>
                    <a:pt x="62" y="195"/>
                  </a:lnTo>
                  <a:lnTo>
                    <a:pt x="70" y="194"/>
                  </a:lnTo>
                  <a:lnTo>
                    <a:pt x="81" y="195"/>
                  </a:lnTo>
                  <a:lnTo>
                    <a:pt x="91" y="199"/>
                  </a:lnTo>
                  <a:lnTo>
                    <a:pt x="102" y="203"/>
                  </a:lnTo>
                  <a:lnTo>
                    <a:pt x="114" y="205"/>
                  </a:lnTo>
                  <a:lnTo>
                    <a:pt x="123" y="203"/>
                  </a:lnTo>
                  <a:lnTo>
                    <a:pt x="138" y="207"/>
                  </a:lnTo>
                  <a:lnTo>
                    <a:pt x="153" y="211"/>
                  </a:lnTo>
                  <a:lnTo>
                    <a:pt x="168" y="216"/>
                  </a:lnTo>
                  <a:lnTo>
                    <a:pt x="182" y="220"/>
                  </a:lnTo>
                  <a:lnTo>
                    <a:pt x="197" y="226"/>
                  </a:lnTo>
                  <a:lnTo>
                    <a:pt x="210" y="231"/>
                  </a:lnTo>
                  <a:lnTo>
                    <a:pt x="225" y="239"/>
                  </a:lnTo>
                  <a:lnTo>
                    <a:pt x="238" y="245"/>
                  </a:lnTo>
                  <a:lnTo>
                    <a:pt x="240" y="241"/>
                  </a:lnTo>
                  <a:lnTo>
                    <a:pt x="244" y="239"/>
                  </a:lnTo>
                  <a:lnTo>
                    <a:pt x="248" y="237"/>
                  </a:lnTo>
                  <a:lnTo>
                    <a:pt x="250" y="235"/>
                  </a:lnTo>
                  <a:lnTo>
                    <a:pt x="254" y="235"/>
                  </a:lnTo>
                  <a:lnTo>
                    <a:pt x="257" y="235"/>
                  </a:lnTo>
                  <a:lnTo>
                    <a:pt x="261" y="235"/>
                  </a:lnTo>
                  <a:lnTo>
                    <a:pt x="267" y="235"/>
                  </a:lnTo>
                  <a:lnTo>
                    <a:pt x="271" y="226"/>
                  </a:lnTo>
                  <a:lnTo>
                    <a:pt x="274" y="216"/>
                  </a:lnTo>
                  <a:lnTo>
                    <a:pt x="282" y="207"/>
                  </a:lnTo>
                  <a:lnTo>
                    <a:pt x="289" y="197"/>
                  </a:lnTo>
                  <a:lnTo>
                    <a:pt x="307" y="180"/>
                  </a:lnTo>
                  <a:lnTo>
                    <a:pt x="322" y="161"/>
                  </a:lnTo>
                  <a:lnTo>
                    <a:pt x="329" y="154"/>
                  </a:lnTo>
                  <a:lnTo>
                    <a:pt x="335" y="144"/>
                  </a:lnTo>
                  <a:lnTo>
                    <a:pt x="339" y="135"/>
                  </a:lnTo>
                  <a:lnTo>
                    <a:pt x="341" y="125"/>
                  </a:lnTo>
                  <a:lnTo>
                    <a:pt x="341" y="114"/>
                  </a:lnTo>
                  <a:lnTo>
                    <a:pt x="339" y="105"/>
                  </a:lnTo>
                  <a:lnTo>
                    <a:pt x="333" y="93"/>
                  </a:lnTo>
                  <a:lnTo>
                    <a:pt x="324" y="82"/>
                  </a:lnTo>
                  <a:lnTo>
                    <a:pt x="320" y="80"/>
                  </a:lnTo>
                  <a:lnTo>
                    <a:pt x="316" y="78"/>
                  </a:lnTo>
                  <a:lnTo>
                    <a:pt x="312" y="78"/>
                  </a:lnTo>
                  <a:lnTo>
                    <a:pt x="307" y="78"/>
                  </a:lnTo>
                  <a:lnTo>
                    <a:pt x="303" y="76"/>
                  </a:lnTo>
                  <a:lnTo>
                    <a:pt x="299" y="74"/>
                  </a:lnTo>
                  <a:lnTo>
                    <a:pt x="299" y="70"/>
                  </a:lnTo>
                  <a:lnTo>
                    <a:pt x="299" y="65"/>
                  </a:lnTo>
                  <a:lnTo>
                    <a:pt x="312" y="61"/>
                  </a:lnTo>
                  <a:lnTo>
                    <a:pt x="325" y="59"/>
                  </a:lnTo>
                  <a:lnTo>
                    <a:pt x="337" y="57"/>
                  </a:lnTo>
                  <a:lnTo>
                    <a:pt x="348" y="53"/>
                  </a:lnTo>
                  <a:lnTo>
                    <a:pt x="359" y="52"/>
                  </a:lnTo>
                  <a:lnTo>
                    <a:pt x="369" y="48"/>
                  </a:lnTo>
                  <a:lnTo>
                    <a:pt x="380" y="44"/>
                  </a:lnTo>
                  <a:lnTo>
                    <a:pt x="392" y="36"/>
                  </a:lnTo>
                  <a:lnTo>
                    <a:pt x="401" y="38"/>
                  </a:lnTo>
                  <a:lnTo>
                    <a:pt x="409" y="35"/>
                  </a:lnTo>
                  <a:lnTo>
                    <a:pt x="416" y="31"/>
                  </a:lnTo>
                  <a:lnTo>
                    <a:pt x="422" y="25"/>
                  </a:lnTo>
                  <a:lnTo>
                    <a:pt x="428" y="19"/>
                  </a:lnTo>
                  <a:lnTo>
                    <a:pt x="433" y="12"/>
                  </a:lnTo>
                  <a:lnTo>
                    <a:pt x="441" y="4"/>
                  </a:lnTo>
                  <a:lnTo>
                    <a:pt x="447" y="0"/>
                  </a:lnTo>
                  <a:lnTo>
                    <a:pt x="494" y="42"/>
                  </a:lnTo>
                  <a:lnTo>
                    <a:pt x="537" y="86"/>
                  </a:lnTo>
                  <a:lnTo>
                    <a:pt x="581" y="131"/>
                  </a:lnTo>
                  <a:lnTo>
                    <a:pt x="624" y="180"/>
                  </a:lnTo>
                  <a:lnTo>
                    <a:pt x="666" y="228"/>
                  </a:lnTo>
                  <a:lnTo>
                    <a:pt x="710" y="275"/>
                  </a:lnTo>
                  <a:lnTo>
                    <a:pt x="753" y="322"/>
                  </a:lnTo>
                  <a:lnTo>
                    <a:pt x="798" y="368"/>
                  </a:lnTo>
                  <a:close/>
                </a:path>
              </a:pathLst>
            </a:custGeom>
            <a:solidFill>
              <a:srgbClr val="965E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Freeform 11"/>
            <p:cNvSpPr>
              <a:spLocks noEditPoints="1"/>
            </p:cNvSpPr>
            <p:nvPr/>
          </p:nvSpPr>
          <p:spPr bwMode="auto">
            <a:xfrm>
              <a:off x="4903788" y="2028825"/>
              <a:ext cx="2424113" cy="2770188"/>
            </a:xfrm>
            <a:custGeom>
              <a:avLst/>
              <a:gdLst>
                <a:gd name="T0" fmla="*/ 1445 w 1527"/>
                <a:gd name="T1" fmla="*/ 500 h 1745"/>
                <a:gd name="T2" fmla="*/ 1406 w 1527"/>
                <a:gd name="T3" fmla="*/ 428 h 1745"/>
                <a:gd name="T4" fmla="*/ 1374 w 1527"/>
                <a:gd name="T5" fmla="*/ 379 h 1745"/>
                <a:gd name="T6" fmla="*/ 1381 w 1527"/>
                <a:gd name="T7" fmla="*/ 383 h 1745"/>
                <a:gd name="T8" fmla="*/ 1389 w 1527"/>
                <a:gd name="T9" fmla="*/ 386 h 1745"/>
                <a:gd name="T10" fmla="*/ 1396 w 1527"/>
                <a:gd name="T11" fmla="*/ 392 h 1745"/>
                <a:gd name="T12" fmla="*/ 1404 w 1527"/>
                <a:gd name="T13" fmla="*/ 396 h 1745"/>
                <a:gd name="T14" fmla="*/ 1436 w 1527"/>
                <a:gd name="T15" fmla="*/ 424 h 1745"/>
                <a:gd name="T16" fmla="*/ 1468 w 1527"/>
                <a:gd name="T17" fmla="*/ 453 h 1745"/>
                <a:gd name="T18" fmla="*/ 1498 w 1527"/>
                <a:gd name="T19" fmla="*/ 485 h 1745"/>
                <a:gd name="T20" fmla="*/ 1527 w 1527"/>
                <a:gd name="T21" fmla="*/ 515 h 1745"/>
                <a:gd name="T22" fmla="*/ 1512 w 1527"/>
                <a:gd name="T23" fmla="*/ 519 h 1745"/>
                <a:gd name="T24" fmla="*/ 1495 w 1527"/>
                <a:gd name="T25" fmla="*/ 515 h 1745"/>
                <a:gd name="T26" fmla="*/ 1476 w 1527"/>
                <a:gd name="T27" fmla="*/ 509 h 1745"/>
                <a:gd name="T28" fmla="*/ 1459 w 1527"/>
                <a:gd name="T29" fmla="*/ 511 h 1745"/>
                <a:gd name="T30" fmla="*/ 1457 w 1527"/>
                <a:gd name="T31" fmla="*/ 511 h 1745"/>
                <a:gd name="T32" fmla="*/ 1453 w 1527"/>
                <a:gd name="T33" fmla="*/ 511 h 1745"/>
                <a:gd name="T34" fmla="*/ 1451 w 1527"/>
                <a:gd name="T35" fmla="*/ 509 h 1745"/>
                <a:gd name="T36" fmla="*/ 1449 w 1527"/>
                <a:gd name="T37" fmla="*/ 509 h 1745"/>
                <a:gd name="T38" fmla="*/ 969 w 1527"/>
                <a:gd name="T39" fmla="*/ 68 h 1745"/>
                <a:gd name="T40" fmla="*/ 887 w 1527"/>
                <a:gd name="T41" fmla="*/ 42 h 1745"/>
                <a:gd name="T42" fmla="*/ 885 w 1527"/>
                <a:gd name="T43" fmla="*/ 40 h 1745"/>
                <a:gd name="T44" fmla="*/ 895 w 1527"/>
                <a:gd name="T45" fmla="*/ 38 h 1745"/>
                <a:gd name="T46" fmla="*/ 904 w 1527"/>
                <a:gd name="T47" fmla="*/ 32 h 1745"/>
                <a:gd name="T48" fmla="*/ 916 w 1527"/>
                <a:gd name="T49" fmla="*/ 27 h 1745"/>
                <a:gd name="T50" fmla="*/ 923 w 1527"/>
                <a:gd name="T51" fmla="*/ 27 h 1745"/>
                <a:gd name="T52" fmla="*/ 927 w 1527"/>
                <a:gd name="T53" fmla="*/ 29 h 1745"/>
                <a:gd name="T54" fmla="*/ 933 w 1527"/>
                <a:gd name="T55" fmla="*/ 25 h 1745"/>
                <a:gd name="T56" fmla="*/ 938 w 1527"/>
                <a:gd name="T57" fmla="*/ 21 h 1745"/>
                <a:gd name="T58" fmla="*/ 954 w 1527"/>
                <a:gd name="T59" fmla="*/ 0 h 1745"/>
                <a:gd name="T60" fmla="*/ 969 w 1527"/>
                <a:gd name="T61" fmla="*/ 19 h 1745"/>
                <a:gd name="T62" fmla="*/ 984 w 1527"/>
                <a:gd name="T63" fmla="*/ 40 h 1745"/>
                <a:gd name="T64" fmla="*/ 995 w 1527"/>
                <a:gd name="T65" fmla="*/ 61 h 1745"/>
                <a:gd name="T66" fmla="*/ 1007 w 1527"/>
                <a:gd name="T67" fmla="*/ 83 h 1745"/>
                <a:gd name="T68" fmla="*/ 15 w 1527"/>
                <a:gd name="T69" fmla="*/ 1414 h 1745"/>
                <a:gd name="T70" fmla="*/ 70 w 1527"/>
                <a:gd name="T71" fmla="*/ 1475 h 1745"/>
                <a:gd name="T72" fmla="*/ 131 w 1527"/>
                <a:gd name="T73" fmla="*/ 1532 h 1745"/>
                <a:gd name="T74" fmla="*/ 197 w 1527"/>
                <a:gd name="T75" fmla="*/ 1581 h 1745"/>
                <a:gd name="T76" fmla="*/ 267 w 1527"/>
                <a:gd name="T77" fmla="*/ 1622 h 1745"/>
                <a:gd name="T78" fmla="*/ 341 w 1527"/>
                <a:gd name="T79" fmla="*/ 1658 h 1745"/>
                <a:gd name="T80" fmla="*/ 354 w 1527"/>
                <a:gd name="T81" fmla="*/ 1675 h 1745"/>
                <a:gd name="T82" fmla="*/ 342 w 1527"/>
                <a:gd name="T83" fmla="*/ 1696 h 1745"/>
                <a:gd name="T84" fmla="*/ 331 w 1527"/>
                <a:gd name="T85" fmla="*/ 1717 h 1745"/>
                <a:gd name="T86" fmla="*/ 316 w 1527"/>
                <a:gd name="T87" fmla="*/ 1736 h 1745"/>
                <a:gd name="T88" fmla="*/ 293 w 1527"/>
                <a:gd name="T89" fmla="*/ 1725 h 1745"/>
                <a:gd name="T90" fmla="*/ 259 w 1527"/>
                <a:gd name="T91" fmla="*/ 1687 h 1745"/>
                <a:gd name="T92" fmla="*/ 202 w 1527"/>
                <a:gd name="T93" fmla="*/ 1632 h 1745"/>
                <a:gd name="T94" fmla="*/ 119 w 1527"/>
                <a:gd name="T95" fmla="*/ 1564 h 1745"/>
                <a:gd name="T96" fmla="*/ 61 w 1527"/>
                <a:gd name="T97" fmla="*/ 1509 h 1745"/>
                <a:gd name="T98" fmla="*/ 26 w 1527"/>
                <a:gd name="T99" fmla="*/ 1467 h 1745"/>
                <a:gd name="T100" fmla="*/ 11 w 1527"/>
                <a:gd name="T101" fmla="*/ 1441 h 1745"/>
                <a:gd name="T102" fmla="*/ 9 w 1527"/>
                <a:gd name="T103" fmla="*/ 1433 h 1745"/>
                <a:gd name="T104" fmla="*/ 6 w 1527"/>
                <a:gd name="T105" fmla="*/ 1426 h 1745"/>
                <a:gd name="T106" fmla="*/ 6 w 1527"/>
                <a:gd name="T107" fmla="*/ 1418 h 1745"/>
                <a:gd name="T108" fmla="*/ 4 w 1527"/>
                <a:gd name="T109" fmla="*/ 1414 h 1745"/>
                <a:gd name="T110" fmla="*/ 0 w 1527"/>
                <a:gd name="T111" fmla="*/ 1409 h 1745"/>
                <a:gd name="T112" fmla="*/ 0 w 1527"/>
                <a:gd name="T113" fmla="*/ 1405 h 1745"/>
                <a:gd name="T114" fmla="*/ 0 w 1527"/>
                <a:gd name="T115" fmla="*/ 1399 h 17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527" h="1745">
                  <a:moveTo>
                    <a:pt x="1449" y="509"/>
                  </a:moveTo>
                  <a:lnTo>
                    <a:pt x="1445" y="500"/>
                  </a:lnTo>
                  <a:lnTo>
                    <a:pt x="1427" y="464"/>
                  </a:lnTo>
                  <a:lnTo>
                    <a:pt x="1406" y="428"/>
                  </a:lnTo>
                  <a:lnTo>
                    <a:pt x="1383" y="392"/>
                  </a:lnTo>
                  <a:lnTo>
                    <a:pt x="1374" y="379"/>
                  </a:lnTo>
                  <a:lnTo>
                    <a:pt x="1377" y="381"/>
                  </a:lnTo>
                  <a:lnTo>
                    <a:pt x="1381" y="383"/>
                  </a:lnTo>
                  <a:lnTo>
                    <a:pt x="1385" y="384"/>
                  </a:lnTo>
                  <a:lnTo>
                    <a:pt x="1389" y="386"/>
                  </a:lnTo>
                  <a:lnTo>
                    <a:pt x="1392" y="390"/>
                  </a:lnTo>
                  <a:lnTo>
                    <a:pt x="1396" y="392"/>
                  </a:lnTo>
                  <a:lnTo>
                    <a:pt x="1400" y="394"/>
                  </a:lnTo>
                  <a:lnTo>
                    <a:pt x="1404" y="396"/>
                  </a:lnTo>
                  <a:lnTo>
                    <a:pt x="1421" y="409"/>
                  </a:lnTo>
                  <a:lnTo>
                    <a:pt x="1436" y="424"/>
                  </a:lnTo>
                  <a:lnTo>
                    <a:pt x="1453" y="437"/>
                  </a:lnTo>
                  <a:lnTo>
                    <a:pt x="1468" y="453"/>
                  </a:lnTo>
                  <a:lnTo>
                    <a:pt x="1483" y="470"/>
                  </a:lnTo>
                  <a:lnTo>
                    <a:pt x="1498" y="485"/>
                  </a:lnTo>
                  <a:lnTo>
                    <a:pt x="1514" y="500"/>
                  </a:lnTo>
                  <a:lnTo>
                    <a:pt x="1527" y="515"/>
                  </a:lnTo>
                  <a:lnTo>
                    <a:pt x="1519" y="519"/>
                  </a:lnTo>
                  <a:lnTo>
                    <a:pt x="1512" y="519"/>
                  </a:lnTo>
                  <a:lnTo>
                    <a:pt x="1504" y="517"/>
                  </a:lnTo>
                  <a:lnTo>
                    <a:pt x="1495" y="515"/>
                  </a:lnTo>
                  <a:lnTo>
                    <a:pt x="1485" y="513"/>
                  </a:lnTo>
                  <a:lnTo>
                    <a:pt x="1476" y="509"/>
                  </a:lnTo>
                  <a:lnTo>
                    <a:pt x="1468" y="509"/>
                  </a:lnTo>
                  <a:lnTo>
                    <a:pt x="1459" y="511"/>
                  </a:lnTo>
                  <a:lnTo>
                    <a:pt x="1457" y="511"/>
                  </a:lnTo>
                  <a:lnTo>
                    <a:pt x="1457" y="511"/>
                  </a:lnTo>
                  <a:lnTo>
                    <a:pt x="1455" y="511"/>
                  </a:lnTo>
                  <a:lnTo>
                    <a:pt x="1453" y="511"/>
                  </a:lnTo>
                  <a:lnTo>
                    <a:pt x="1453" y="511"/>
                  </a:lnTo>
                  <a:lnTo>
                    <a:pt x="1451" y="509"/>
                  </a:lnTo>
                  <a:lnTo>
                    <a:pt x="1451" y="509"/>
                  </a:lnTo>
                  <a:lnTo>
                    <a:pt x="1449" y="509"/>
                  </a:lnTo>
                  <a:close/>
                  <a:moveTo>
                    <a:pt x="1007" y="83"/>
                  </a:moveTo>
                  <a:lnTo>
                    <a:pt x="969" y="68"/>
                  </a:lnTo>
                  <a:lnTo>
                    <a:pt x="929" y="53"/>
                  </a:lnTo>
                  <a:lnTo>
                    <a:pt x="887" y="42"/>
                  </a:lnTo>
                  <a:lnTo>
                    <a:pt x="880" y="42"/>
                  </a:lnTo>
                  <a:lnTo>
                    <a:pt x="885" y="40"/>
                  </a:lnTo>
                  <a:lnTo>
                    <a:pt x="891" y="38"/>
                  </a:lnTo>
                  <a:lnTo>
                    <a:pt x="895" y="38"/>
                  </a:lnTo>
                  <a:lnTo>
                    <a:pt x="901" y="36"/>
                  </a:lnTo>
                  <a:lnTo>
                    <a:pt x="904" y="32"/>
                  </a:lnTo>
                  <a:lnTo>
                    <a:pt x="910" y="30"/>
                  </a:lnTo>
                  <a:lnTo>
                    <a:pt x="916" y="27"/>
                  </a:lnTo>
                  <a:lnTo>
                    <a:pt x="919" y="25"/>
                  </a:lnTo>
                  <a:lnTo>
                    <a:pt x="923" y="27"/>
                  </a:lnTo>
                  <a:lnTo>
                    <a:pt x="925" y="29"/>
                  </a:lnTo>
                  <a:lnTo>
                    <a:pt x="927" y="29"/>
                  </a:lnTo>
                  <a:lnTo>
                    <a:pt x="931" y="27"/>
                  </a:lnTo>
                  <a:lnTo>
                    <a:pt x="933" y="25"/>
                  </a:lnTo>
                  <a:lnTo>
                    <a:pt x="937" y="23"/>
                  </a:lnTo>
                  <a:lnTo>
                    <a:pt x="938" y="21"/>
                  </a:lnTo>
                  <a:lnTo>
                    <a:pt x="940" y="21"/>
                  </a:lnTo>
                  <a:lnTo>
                    <a:pt x="954" y="0"/>
                  </a:lnTo>
                  <a:lnTo>
                    <a:pt x="963" y="10"/>
                  </a:lnTo>
                  <a:lnTo>
                    <a:pt x="969" y="19"/>
                  </a:lnTo>
                  <a:lnTo>
                    <a:pt x="976" y="29"/>
                  </a:lnTo>
                  <a:lnTo>
                    <a:pt x="984" y="40"/>
                  </a:lnTo>
                  <a:lnTo>
                    <a:pt x="989" y="49"/>
                  </a:lnTo>
                  <a:lnTo>
                    <a:pt x="995" y="61"/>
                  </a:lnTo>
                  <a:lnTo>
                    <a:pt x="1001" y="72"/>
                  </a:lnTo>
                  <a:lnTo>
                    <a:pt x="1007" y="83"/>
                  </a:lnTo>
                  <a:close/>
                  <a:moveTo>
                    <a:pt x="0" y="1397"/>
                  </a:moveTo>
                  <a:lnTo>
                    <a:pt x="15" y="1414"/>
                  </a:lnTo>
                  <a:lnTo>
                    <a:pt x="42" y="1446"/>
                  </a:lnTo>
                  <a:lnTo>
                    <a:pt x="70" y="1475"/>
                  </a:lnTo>
                  <a:lnTo>
                    <a:pt x="100" y="1503"/>
                  </a:lnTo>
                  <a:lnTo>
                    <a:pt x="131" y="1532"/>
                  </a:lnTo>
                  <a:lnTo>
                    <a:pt x="163" y="1556"/>
                  </a:lnTo>
                  <a:lnTo>
                    <a:pt x="197" y="1581"/>
                  </a:lnTo>
                  <a:lnTo>
                    <a:pt x="231" y="1602"/>
                  </a:lnTo>
                  <a:lnTo>
                    <a:pt x="267" y="1622"/>
                  </a:lnTo>
                  <a:lnTo>
                    <a:pt x="303" y="1641"/>
                  </a:lnTo>
                  <a:lnTo>
                    <a:pt x="341" y="1658"/>
                  </a:lnTo>
                  <a:lnTo>
                    <a:pt x="358" y="1666"/>
                  </a:lnTo>
                  <a:lnTo>
                    <a:pt x="354" y="1675"/>
                  </a:lnTo>
                  <a:lnTo>
                    <a:pt x="348" y="1687"/>
                  </a:lnTo>
                  <a:lnTo>
                    <a:pt x="342" y="1696"/>
                  </a:lnTo>
                  <a:lnTo>
                    <a:pt x="337" y="1708"/>
                  </a:lnTo>
                  <a:lnTo>
                    <a:pt x="331" y="1717"/>
                  </a:lnTo>
                  <a:lnTo>
                    <a:pt x="324" y="1727"/>
                  </a:lnTo>
                  <a:lnTo>
                    <a:pt x="316" y="1736"/>
                  </a:lnTo>
                  <a:lnTo>
                    <a:pt x="306" y="1745"/>
                  </a:lnTo>
                  <a:lnTo>
                    <a:pt x="293" y="1725"/>
                  </a:lnTo>
                  <a:lnTo>
                    <a:pt x="276" y="1706"/>
                  </a:lnTo>
                  <a:lnTo>
                    <a:pt x="259" y="1687"/>
                  </a:lnTo>
                  <a:lnTo>
                    <a:pt x="240" y="1668"/>
                  </a:lnTo>
                  <a:lnTo>
                    <a:pt x="202" y="1632"/>
                  </a:lnTo>
                  <a:lnTo>
                    <a:pt x="161" y="1598"/>
                  </a:lnTo>
                  <a:lnTo>
                    <a:pt x="119" y="1564"/>
                  </a:lnTo>
                  <a:lnTo>
                    <a:pt x="79" y="1528"/>
                  </a:lnTo>
                  <a:lnTo>
                    <a:pt x="61" y="1509"/>
                  </a:lnTo>
                  <a:lnTo>
                    <a:pt x="44" y="1488"/>
                  </a:lnTo>
                  <a:lnTo>
                    <a:pt x="26" y="1467"/>
                  </a:lnTo>
                  <a:lnTo>
                    <a:pt x="9" y="1446"/>
                  </a:lnTo>
                  <a:lnTo>
                    <a:pt x="11" y="1441"/>
                  </a:lnTo>
                  <a:lnTo>
                    <a:pt x="11" y="1437"/>
                  </a:lnTo>
                  <a:lnTo>
                    <a:pt x="9" y="1433"/>
                  </a:lnTo>
                  <a:lnTo>
                    <a:pt x="8" y="1429"/>
                  </a:lnTo>
                  <a:lnTo>
                    <a:pt x="6" y="1426"/>
                  </a:lnTo>
                  <a:lnTo>
                    <a:pt x="6" y="1422"/>
                  </a:lnTo>
                  <a:lnTo>
                    <a:pt x="6" y="1418"/>
                  </a:lnTo>
                  <a:lnTo>
                    <a:pt x="8" y="1414"/>
                  </a:lnTo>
                  <a:lnTo>
                    <a:pt x="4" y="1414"/>
                  </a:lnTo>
                  <a:lnTo>
                    <a:pt x="2" y="1412"/>
                  </a:lnTo>
                  <a:lnTo>
                    <a:pt x="0" y="1409"/>
                  </a:lnTo>
                  <a:lnTo>
                    <a:pt x="0" y="1407"/>
                  </a:lnTo>
                  <a:lnTo>
                    <a:pt x="0" y="1405"/>
                  </a:lnTo>
                  <a:lnTo>
                    <a:pt x="0" y="1403"/>
                  </a:lnTo>
                  <a:lnTo>
                    <a:pt x="0" y="1399"/>
                  </a:lnTo>
                  <a:lnTo>
                    <a:pt x="0" y="1397"/>
                  </a:ln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12"/>
            <p:cNvSpPr>
              <a:spLocks noEditPoints="1"/>
            </p:cNvSpPr>
            <p:nvPr/>
          </p:nvSpPr>
          <p:spPr bwMode="auto">
            <a:xfrm>
              <a:off x="4722813" y="2062163"/>
              <a:ext cx="2481263" cy="2611438"/>
            </a:xfrm>
            <a:custGeom>
              <a:avLst/>
              <a:gdLst>
                <a:gd name="T0" fmla="*/ 1541 w 1563"/>
                <a:gd name="T1" fmla="*/ 443 h 1645"/>
                <a:gd name="T2" fmla="*/ 1488 w 1563"/>
                <a:gd name="T3" fmla="*/ 358 h 1645"/>
                <a:gd name="T4" fmla="*/ 1395 w 1563"/>
                <a:gd name="T5" fmla="*/ 293 h 1645"/>
                <a:gd name="T6" fmla="*/ 1300 w 1563"/>
                <a:gd name="T7" fmla="*/ 235 h 1645"/>
                <a:gd name="T8" fmla="*/ 1249 w 1563"/>
                <a:gd name="T9" fmla="*/ 216 h 1645"/>
                <a:gd name="T10" fmla="*/ 1219 w 1563"/>
                <a:gd name="T11" fmla="*/ 208 h 1645"/>
                <a:gd name="T12" fmla="*/ 1196 w 1563"/>
                <a:gd name="T13" fmla="*/ 212 h 1645"/>
                <a:gd name="T14" fmla="*/ 1177 w 1563"/>
                <a:gd name="T15" fmla="*/ 204 h 1645"/>
                <a:gd name="T16" fmla="*/ 1156 w 1563"/>
                <a:gd name="T17" fmla="*/ 151 h 1645"/>
                <a:gd name="T18" fmla="*/ 1136 w 1563"/>
                <a:gd name="T19" fmla="*/ 96 h 1645"/>
                <a:gd name="T20" fmla="*/ 1083 w 1563"/>
                <a:gd name="T21" fmla="*/ 47 h 1645"/>
                <a:gd name="T22" fmla="*/ 994 w 1563"/>
                <a:gd name="T23" fmla="*/ 21 h 1645"/>
                <a:gd name="T24" fmla="*/ 960 w 1563"/>
                <a:gd name="T25" fmla="*/ 21 h 1645"/>
                <a:gd name="T26" fmla="*/ 901 w 1563"/>
                <a:gd name="T27" fmla="*/ 8 h 1645"/>
                <a:gd name="T28" fmla="*/ 842 w 1563"/>
                <a:gd name="T29" fmla="*/ 0 h 1645"/>
                <a:gd name="T30" fmla="*/ 806 w 1563"/>
                <a:gd name="T31" fmla="*/ 8 h 1645"/>
                <a:gd name="T32" fmla="*/ 850 w 1563"/>
                <a:gd name="T33" fmla="*/ 64 h 1645"/>
                <a:gd name="T34" fmla="*/ 852 w 1563"/>
                <a:gd name="T35" fmla="*/ 91 h 1645"/>
                <a:gd name="T36" fmla="*/ 850 w 1563"/>
                <a:gd name="T37" fmla="*/ 119 h 1645"/>
                <a:gd name="T38" fmla="*/ 935 w 1563"/>
                <a:gd name="T39" fmla="*/ 132 h 1645"/>
                <a:gd name="T40" fmla="*/ 1041 w 1563"/>
                <a:gd name="T41" fmla="*/ 161 h 1645"/>
                <a:gd name="T42" fmla="*/ 1138 w 1563"/>
                <a:gd name="T43" fmla="*/ 204 h 1645"/>
                <a:gd name="T44" fmla="*/ 1226 w 1563"/>
                <a:gd name="T45" fmla="*/ 263 h 1645"/>
                <a:gd name="T46" fmla="*/ 1306 w 1563"/>
                <a:gd name="T47" fmla="*/ 331 h 1645"/>
                <a:gd name="T48" fmla="*/ 1376 w 1563"/>
                <a:gd name="T49" fmla="*/ 411 h 1645"/>
                <a:gd name="T50" fmla="*/ 1433 w 1563"/>
                <a:gd name="T51" fmla="*/ 500 h 1645"/>
                <a:gd name="T52" fmla="*/ 1457 w 1563"/>
                <a:gd name="T53" fmla="*/ 530 h 1645"/>
                <a:gd name="T54" fmla="*/ 1469 w 1563"/>
                <a:gd name="T55" fmla="*/ 507 h 1645"/>
                <a:gd name="T56" fmla="*/ 1476 w 1563"/>
                <a:gd name="T57" fmla="*/ 481 h 1645"/>
                <a:gd name="T58" fmla="*/ 1501 w 1563"/>
                <a:gd name="T59" fmla="*/ 469 h 1645"/>
                <a:gd name="T60" fmla="*/ 1533 w 1563"/>
                <a:gd name="T61" fmla="*/ 477 h 1645"/>
                <a:gd name="T62" fmla="*/ 1563 w 1563"/>
                <a:gd name="T63" fmla="*/ 488 h 1645"/>
                <a:gd name="T64" fmla="*/ 156 w 1563"/>
                <a:gd name="T65" fmla="*/ 1425 h 1645"/>
                <a:gd name="T66" fmla="*/ 245 w 1563"/>
                <a:gd name="T67" fmla="*/ 1511 h 1645"/>
                <a:gd name="T68" fmla="*/ 345 w 1563"/>
                <a:gd name="T69" fmla="*/ 1581 h 1645"/>
                <a:gd name="T70" fmla="*/ 455 w 1563"/>
                <a:gd name="T71" fmla="*/ 1637 h 1645"/>
                <a:gd name="T72" fmla="*/ 483 w 1563"/>
                <a:gd name="T73" fmla="*/ 1617 h 1645"/>
                <a:gd name="T74" fmla="*/ 496 w 1563"/>
                <a:gd name="T75" fmla="*/ 1571 h 1645"/>
                <a:gd name="T76" fmla="*/ 508 w 1563"/>
                <a:gd name="T77" fmla="*/ 1528 h 1645"/>
                <a:gd name="T78" fmla="*/ 439 w 1563"/>
                <a:gd name="T79" fmla="*/ 1494 h 1645"/>
                <a:gd name="T80" fmla="*/ 350 w 1563"/>
                <a:gd name="T81" fmla="*/ 1437 h 1645"/>
                <a:gd name="T82" fmla="*/ 269 w 1563"/>
                <a:gd name="T83" fmla="*/ 1369 h 1645"/>
                <a:gd name="T84" fmla="*/ 201 w 1563"/>
                <a:gd name="T85" fmla="*/ 1289 h 1645"/>
                <a:gd name="T86" fmla="*/ 144 w 1563"/>
                <a:gd name="T87" fmla="*/ 1200 h 1645"/>
                <a:gd name="T88" fmla="*/ 101 w 1563"/>
                <a:gd name="T89" fmla="*/ 1102 h 1645"/>
                <a:gd name="T90" fmla="*/ 70 w 1563"/>
                <a:gd name="T91" fmla="*/ 1041 h 1645"/>
                <a:gd name="T92" fmla="*/ 40 w 1563"/>
                <a:gd name="T93" fmla="*/ 1035 h 1645"/>
                <a:gd name="T94" fmla="*/ 12 w 1563"/>
                <a:gd name="T95" fmla="*/ 1030 h 1645"/>
                <a:gd name="T96" fmla="*/ 33 w 1563"/>
                <a:gd name="T97" fmla="*/ 1085 h 1645"/>
                <a:gd name="T98" fmla="*/ 78 w 1563"/>
                <a:gd name="T99" fmla="*/ 1172 h 1645"/>
                <a:gd name="T100" fmla="*/ 118 w 1563"/>
                <a:gd name="T101" fmla="*/ 1261 h 1645"/>
                <a:gd name="T102" fmla="*/ 118 w 1563"/>
                <a:gd name="T103" fmla="*/ 1302 h 1645"/>
                <a:gd name="T104" fmla="*/ 120 w 1563"/>
                <a:gd name="T105" fmla="*/ 1342 h 1645"/>
                <a:gd name="T106" fmla="*/ 114 w 1563"/>
                <a:gd name="T107" fmla="*/ 1369 h 1645"/>
                <a:gd name="T108" fmla="*/ 114 w 1563"/>
                <a:gd name="T109" fmla="*/ 1371 h 1645"/>
                <a:gd name="T110" fmla="*/ 114 w 1563"/>
                <a:gd name="T111" fmla="*/ 1374 h 1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563" h="1645">
                  <a:moveTo>
                    <a:pt x="1563" y="488"/>
                  </a:moveTo>
                  <a:lnTo>
                    <a:pt x="1559" y="479"/>
                  </a:lnTo>
                  <a:lnTo>
                    <a:pt x="1541" y="443"/>
                  </a:lnTo>
                  <a:lnTo>
                    <a:pt x="1520" y="407"/>
                  </a:lnTo>
                  <a:lnTo>
                    <a:pt x="1497" y="371"/>
                  </a:lnTo>
                  <a:lnTo>
                    <a:pt x="1488" y="358"/>
                  </a:lnTo>
                  <a:lnTo>
                    <a:pt x="1455" y="337"/>
                  </a:lnTo>
                  <a:lnTo>
                    <a:pt x="1425" y="316"/>
                  </a:lnTo>
                  <a:lnTo>
                    <a:pt x="1395" y="293"/>
                  </a:lnTo>
                  <a:lnTo>
                    <a:pt x="1365" y="273"/>
                  </a:lnTo>
                  <a:lnTo>
                    <a:pt x="1332" y="252"/>
                  </a:lnTo>
                  <a:lnTo>
                    <a:pt x="1300" y="235"/>
                  </a:lnTo>
                  <a:lnTo>
                    <a:pt x="1285" y="227"/>
                  </a:lnTo>
                  <a:lnTo>
                    <a:pt x="1268" y="221"/>
                  </a:lnTo>
                  <a:lnTo>
                    <a:pt x="1249" y="216"/>
                  </a:lnTo>
                  <a:lnTo>
                    <a:pt x="1232" y="212"/>
                  </a:lnTo>
                  <a:lnTo>
                    <a:pt x="1225" y="208"/>
                  </a:lnTo>
                  <a:lnTo>
                    <a:pt x="1219" y="208"/>
                  </a:lnTo>
                  <a:lnTo>
                    <a:pt x="1211" y="208"/>
                  </a:lnTo>
                  <a:lnTo>
                    <a:pt x="1204" y="210"/>
                  </a:lnTo>
                  <a:lnTo>
                    <a:pt x="1196" y="212"/>
                  </a:lnTo>
                  <a:lnTo>
                    <a:pt x="1191" y="212"/>
                  </a:lnTo>
                  <a:lnTo>
                    <a:pt x="1183" y="210"/>
                  </a:lnTo>
                  <a:lnTo>
                    <a:pt x="1177" y="204"/>
                  </a:lnTo>
                  <a:lnTo>
                    <a:pt x="1170" y="187"/>
                  </a:lnTo>
                  <a:lnTo>
                    <a:pt x="1164" y="168"/>
                  </a:lnTo>
                  <a:lnTo>
                    <a:pt x="1156" y="151"/>
                  </a:lnTo>
                  <a:lnTo>
                    <a:pt x="1149" y="132"/>
                  </a:lnTo>
                  <a:lnTo>
                    <a:pt x="1143" y="115"/>
                  </a:lnTo>
                  <a:lnTo>
                    <a:pt x="1136" y="96"/>
                  </a:lnTo>
                  <a:lnTo>
                    <a:pt x="1128" y="79"/>
                  </a:lnTo>
                  <a:lnTo>
                    <a:pt x="1121" y="62"/>
                  </a:lnTo>
                  <a:lnTo>
                    <a:pt x="1083" y="47"/>
                  </a:lnTo>
                  <a:lnTo>
                    <a:pt x="1043" y="32"/>
                  </a:lnTo>
                  <a:lnTo>
                    <a:pt x="1001" y="21"/>
                  </a:lnTo>
                  <a:lnTo>
                    <a:pt x="994" y="21"/>
                  </a:lnTo>
                  <a:lnTo>
                    <a:pt x="982" y="21"/>
                  </a:lnTo>
                  <a:lnTo>
                    <a:pt x="971" y="21"/>
                  </a:lnTo>
                  <a:lnTo>
                    <a:pt x="960" y="21"/>
                  </a:lnTo>
                  <a:lnTo>
                    <a:pt x="948" y="19"/>
                  </a:lnTo>
                  <a:lnTo>
                    <a:pt x="926" y="13"/>
                  </a:lnTo>
                  <a:lnTo>
                    <a:pt x="901" y="8"/>
                  </a:lnTo>
                  <a:lnTo>
                    <a:pt x="876" y="2"/>
                  </a:lnTo>
                  <a:lnTo>
                    <a:pt x="854" y="0"/>
                  </a:lnTo>
                  <a:lnTo>
                    <a:pt x="842" y="0"/>
                  </a:lnTo>
                  <a:lnTo>
                    <a:pt x="829" y="0"/>
                  </a:lnTo>
                  <a:lnTo>
                    <a:pt x="818" y="2"/>
                  </a:lnTo>
                  <a:lnTo>
                    <a:pt x="806" y="8"/>
                  </a:lnTo>
                  <a:lnTo>
                    <a:pt x="846" y="47"/>
                  </a:lnTo>
                  <a:lnTo>
                    <a:pt x="848" y="55"/>
                  </a:lnTo>
                  <a:lnTo>
                    <a:pt x="850" y="64"/>
                  </a:lnTo>
                  <a:lnTo>
                    <a:pt x="852" y="74"/>
                  </a:lnTo>
                  <a:lnTo>
                    <a:pt x="852" y="81"/>
                  </a:lnTo>
                  <a:lnTo>
                    <a:pt x="852" y="91"/>
                  </a:lnTo>
                  <a:lnTo>
                    <a:pt x="852" y="100"/>
                  </a:lnTo>
                  <a:lnTo>
                    <a:pt x="850" y="110"/>
                  </a:lnTo>
                  <a:lnTo>
                    <a:pt x="850" y="119"/>
                  </a:lnTo>
                  <a:lnTo>
                    <a:pt x="863" y="121"/>
                  </a:lnTo>
                  <a:lnTo>
                    <a:pt x="899" y="125"/>
                  </a:lnTo>
                  <a:lnTo>
                    <a:pt x="935" y="132"/>
                  </a:lnTo>
                  <a:lnTo>
                    <a:pt x="971" y="140"/>
                  </a:lnTo>
                  <a:lnTo>
                    <a:pt x="1007" y="149"/>
                  </a:lnTo>
                  <a:lnTo>
                    <a:pt x="1041" y="161"/>
                  </a:lnTo>
                  <a:lnTo>
                    <a:pt x="1073" y="174"/>
                  </a:lnTo>
                  <a:lnTo>
                    <a:pt x="1105" y="189"/>
                  </a:lnTo>
                  <a:lnTo>
                    <a:pt x="1138" y="204"/>
                  </a:lnTo>
                  <a:lnTo>
                    <a:pt x="1168" y="223"/>
                  </a:lnTo>
                  <a:lnTo>
                    <a:pt x="1198" y="242"/>
                  </a:lnTo>
                  <a:lnTo>
                    <a:pt x="1226" y="263"/>
                  </a:lnTo>
                  <a:lnTo>
                    <a:pt x="1255" y="284"/>
                  </a:lnTo>
                  <a:lnTo>
                    <a:pt x="1281" y="307"/>
                  </a:lnTo>
                  <a:lnTo>
                    <a:pt x="1306" y="331"/>
                  </a:lnTo>
                  <a:lnTo>
                    <a:pt x="1331" y="358"/>
                  </a:lnTo>
                  <a:lnTo>
                    <a:pt x="1353" y="384"/>
                  </a:lnTo>
                  <a:lnTo>
                    <a:pt x="1376" y="411"/>
                  </a:lnTo>
                  <a:lnTo>
                    <a:pt x="1397" y="439"/>
                  </a:lnTo>
                  <a:lnTo>
                    <a:pt x="1416" y="469"/>
                  </a:lnTo>
                  <a:lnTo>
                    <a:pt x="1433" y="500"/>
                  </a:lnTo>
                  <a:lnTo>
                    <a:pt x="1450" y="532"/>
                  </a:lnTo>
                  <a:lnTo>
                    <a:pt x="1450" y="536"/>
                  </a:lnTo>
                  <a:lnTo>
                    <a:pt x="1457" y="530"/>
                  </a:lnTo>
                  <a:lnTo>
                    <a:pt x="1461" y="522"/>
                  </a:lnTo>
                  <a:lnTo>
                    <a:pt x="1465" y="515"/>
                  </a:lnTo>
                  <a:lnTo>
                    <a:pt x="1469" y="507"/>
                  </a:lnTo>
                  <a:lnTo>
                    <a:pt x="1471" y="498"/>
                  </a:lnTo>
                  <a:lnTo>
                    <a:pt x="1474" y="490"/>
                  </a:lnTo>
                  <a:lnTo>
                    <a:pt x="1476" y="481"/>
                  </a:lnTo>
                  <a:lnTo>
                    <a:pt x="1480" y="473"/>
                  </a:lnTo>
                  <a:lnTo>
                    <a:pt x="1491" y="469"/>
                  </a:lnTo>
                  <a:lnTo>
                    <a:pt x="1501" y="469"/>
                  </a:lnTo>
                  <a:lnTo>
                    <a:pt x="1512" y="471"/>
                  </a:lnTo>
                  <a:lnTo>
                    <a:pt x="1522" y="473"/>
                  </a:lnTo>
                  <a:lnTo>
                    <a:pt x="1533" y="477"/>
                  </a:lnTo>
                  <a:lnTo>
                    <a:pt x="1542" y="481"/>
                  </a:lnTo>
                  <a:lnTo>
                    <a:pt x="1552" y="485"/>
                  </a:lnTo>
                  <a:lnTo>
                    <a:pt x="1563" y="488"/>
                  </a:lnTo>
                  <a:close/>
                  <a:moveTo>
                    <a:pt x="114" y="1376"/>
                  </a:moveTo>
                  <a:lnTo>
                    <a:pt x="129" y="1393"/>
                  </a:lnTo>
                  <a:lnTo>
                    <a:pt x="156" y="1425"/>
                  </a:lnTo>
                  <a:lnTo>
                    <a:pt x="184" y="1454"/>
                  </a:lnTo>
                  <a:lnTo>
                    <a:pt x="214" y="1482"/>
                  </a:lnTo>
                  <a:lnTo>
                    <a:pt x="245" y="1511"/>
                  </a:lnTo>
                  <a:lnTo>
                    <a:pt x="277" y="1535"/>
                  </a:lnTo>
                  <a:lnTo>
                    <a:pt x="311" y="1560"/>
                  </a:lnTo>
                  <a:lnTo>
                    <a:pt x="345" y="1581"/>
                  </a:lnTo>
                  <a:lnTo>
                    <a:pt x="381" y="1601"/>
                  </a:lnTo>
                  <a:lnTo>
                    <a:pt x="417" y="1620"/>
                  </a:lnTo>
                  <a:lnTo>
                    <a:pt x="455" y="1637"/>
                  </a:lnTo>
                  <a:lnTo>
                    <a:pt x="472" y="1645"/>
                  </a:lnTo>
                  <a:lnTo>
                    <a:pt x="477" y="1630"/>
                  </a:lnTo>
                  <a:lnTo>
                    <a:pt x="483" y="1617"/>
                  </a:lnTo>
                  <a:lnTo>
                    <a:pt x="487" y="1601"/>
                  </a:lnTo>
                  <a:lnTo>
                    <a:pt x="492" y="1586"/>
                  </a:lnTo>
                  <a:lnTo>
                    <a:pt x="496" y="1571"/>
                  </a:lnTo>
                  <a:lnTo>
                    <a:pt x="500" y="1556"/>
                  </a:lnTo>
                  <a:lnTo>
                    <a:pt x="504" y="1543"/>
                  </a:lnTo>
                  <a:lnTo>
                    <a:pt x="508" y="1528"/>
                  </a:lnTo>
                  <a:lnTo>
                    <a:pt x="504" y="1526"/>
                  </a:lnTo>
                  <a:lnTo>
                    <a:pt x="470" y="1511"/>
                  </a:lnTo>
                  <a:lnTo>
                    <a:pt x="439" y="1494"/>
                  </a:lnTo>
                  <a:lnTo>
                    <a:pt x="409" y="1477"/>
                  </a:lnTo>
                  <a:lnTo>
                    <a:pt x="379" y="1458"/>
                  </a:lnTo>
                  <a:lnTo>
                    <a:pt x="350" y="1437"/>
                  </a:lnTo>
                  <a:lnTo>
                    <a:pt x="322" y="1416"/>
                  </a:lnTo>
                  <a:lnTo>
                    <a:pt x="296" y="1393"/>
                  </a:lnTo>
                  <a:lnTo>
                    <a:pt x="269" y="1369"/>
                  </a:lnTo>
                  <a:lnTo>
                    <a:pt x="246" y="1342"/>
                  </a:lnTo>
                  <a:lnTo>
                    <a:pt x="222" y="1316"/>
                  </a:lnTo>
                  <a:lnTo>
                    <a:pt x="201" y="1289"/>
                  </a:lnTo>
                  <a:lnTo>
                    <a:pt x="180" y="1259"/>
                  </a:lnTo>
                  <a:lnTo>
                    <a:pt x="161" y="1230"/>
                  </a:lnTo>
                  <a:lnTo>
                    <a:pt x="144" y="1200"/>
                  </a:lnTo>
                  <a:lnTo>
                    <a:pt x="127" y="1168"/>
                  </a:lnTo>
                  <a:lnTo>
                    <a:pt x="112" y="1136"/>
                  </a:lnTo>
                  <a:lnTo>
                    <a:pt x="101" y="1102"/>
                  </a:lnTo>
                  <a:lnTo>
                    <a:pt x="88" y="1068"/>
                  </a:lnTo>
                  <a:lnTo>
                    <a:pt x="80" y="1041"/>
                  </a:lnTo>
                  <a:lnTo>
                    <a:pt x="70" y="1041"/>
                  </a:lnTo>
                  <a:lnTo>
                    <a:pt x="61" y="1039"/>
                  </a:lnTo>
                  <a:lnTo>
                    <a:pt x="52" y="1037"/>
                  </a:lnTo>
                  <a:lnTo>
                    <a:pt x="40" y="1035"/>
                  </a:lnTo>
                  <a:lnTo>
                    <a:pt x="31" y="1032"/>
                  </a:lnTo>
                  <a:lnTo>
                    <a:pt x="21" y="1030"/>
                  </a:lnTo>
                  <a:lnTo>
                    <a:pt x="12" y="1030"/>
                  </a:lnTo>
                  <a:lnTo>
                    <a:pt x="0" y="1030"/>
                  </a:lnTo>
                  <a:lnTo>
                    <a:pt x="16" y="1056"/>
                  </a:lnTo>
                  <a:lnTo>
                    <a:pt x="33" y="1085"/>
                  </a:lnTo>
                  <a:lnTo>
                    <a:pt x="48" y="1113"/>
                  </a:lnTo>
                  <a:lnTo>
                    <a:pt x="63" y="1141"/>
                  </a:lnTo>
                  <a:lnTo>
                    <a:pt x="78" y="1172"/>
                  </a:lnTo>
                  <a:lnTo>
                    <a:pt x="93" y="1200"/>
                  </a:lnTo>
                  <a:lnTo>
                    <a:pt x="106" y="1230"/>
                  </a:lnTo>
                  <a:lnTo>
                    <a:pt x="118" y="1261"/>
                  </a:lnTo>
                  <a:lnTo>
                    <a:pt x="116" y="1274"/>
                  </a:lnTo>
                  <a:lnTo>
                    <a:pt x="118" y="1289"/>
                  </a:lnTo>
                  <a:lnTo>
                    <a:pt x="118" y="1302"/>
                  </a:lnTo>
                  <a:lnTo>
                    <a:pt x="120" y="1316"/>
                  </a:lnTo>
                  <a:lnTo>
                    <a:pt x="122" y="1329"/>
                  </a:lnTo>
                  <a:lnTo>
                    <a:pt x="120" y="1342"/>
                  </a:lnTo>
                  <a:lnTo>
                    <a:pt x="118" y="1353"/>
                  </a:lnTo>
                  <a:lnTo>
                    <a:pt x="114" y="1367"/>
                  </a:lnTo>
                  <a:lnTo>
                    <a:pt x="114" y="1369"/>
                  </a:lnTo>
                  <a:lnTo>
                    <a:pt x="114" y="1369"/>
                  </a:lnTo>
                  <a:lnTo>
                    <a:pt x="114" y="1371"/>
                  </a:lnTo>
                  <a:lnTo>
                    <a:pt x="114" y="1371"/>
                  </a:lnTo>
                  <a:lnTo>
                    <a:pt x="114" y="1372"/>
                  </a:lnTo>
                  <a:lnTo>
                    <a:pt x="114" y="1372"/>
                  </a:lnTo>
                  <a:lnTo>
                    <a:pt x="114" y="1374"/>
                  </a:lnTo>
                  <a:lnTo>
                    <a:pt x="114" y="1376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Freeform 13"/>
            <p:cNvSpPr>
              <a:spLocks noEditPoints="1"/>
            </p:cNvSpPr>
            <p:nvPr/>
          </p:nvSpPr>
          <p:spPr bwMode="auto">
            <a:xfrm>
              <a:off x="4849813" y="2251075"/>
              <a:ext cx="2174875" cy="2236788"/>
            </a:xfrm>
            <a:custGeom>
              <a:avLst/>
              <a:gdLst>
                <a:gd name="T0" fmla="*/ 1353 w 1370"/>
                <a:gd name="T1" fmla="*/ 381 h 1409"/>
                <a:gd name="T2" fmla="*/ 1296 w 1370"/>
                <a:gd name="T3" fmla="*/ 292 h 1409"/>
                <a:gd name="T4" fmla="*/ 1226 w 1370"/>
                <a:gd name="T5" fmla="*/ 212 h 1409"/>
                <a:gd name="T6" fmla="*/ 1146 w 1370"/>
                <a:gd name="T7" fmla="*/ 144 h 1409"/>
                <a:gd name="T8" fmla="*/ 1058 w 1370"/>
                <a:gd name="T9" fmla="*/ 85 h 1409"/>
                <a:gd name="T10" fmla="*/ 961 w 1370"/>
                <a:gd name="T11" fmla="*/ 42 h 1409"/>
                <a:gd name="T12" fmla="*/ 855 w 1370"/>
                <a:gd name="T13" fmla="*/ 13 h 1409"/>
                <a:gd name="T14" fmla="*/ 770 w 1370"/>
                <a:gd name="T15" fmla="*/ 0 h 1409"/>
                <a:gd name="T16" fmla="*/ 762 w 1370"/>
                <a:gd name="T17" fmla="*/ 27 h 1409"/>
                <a:gd name="T18" fmla="*/ 749 w 1370"/>
                <a:gd name="T19" fmla="*/ 51 h 1409"/>
                <a:gd name="T20" fmla="*/ 745 w 1370"/>
                <a:gd name="T21" fmla="*/ 72 h 1409"/>
                <a:gd name="T22" fmla="*/ 764 w 1370"/>
                <a:gd name="T23" fmla="*/ 95 h 1409"/>
                <a:gd name="T24" fmla="*/ 785 w 1370"/>
                <a:gd name="T25" fmla="*/ 118 h 1409"/>
                <a:gd name="T26" fmla="*/ 831 w 1370"/>
                <a:gd name="T27" fmla="*/ 133 h 1409"/>
                <a:gd name="T28" fmla="*/ 918 w 1370"/>
                <a:gd name="T29" fmla="*/ 157 h 1409"/>
                <a:gd name="T30" fmla="*/ 999 w 1370"/>
                <a:gd name="T31" fmla="*/ 193 h 1409"/>
                <a:gd name="T32" fmla="*/ 1073 w 1370"/>
                <a:gd name="T33" fmla="*/ 241 h 1409"/>
                <a:gd name="T34" fmla="*/ 1141 w 1370"/>
                <a:gd name="T35" fmla="*/ 299 h 1409"/>
                <a:gd name="T36" fmla="*/ 1198 w 1370"/>
                <a:gd name="T37" fmla="*/ 366 h 1409"/>
                <a:gd name="T38" fmla="*/ 1245 w 1370"/>
                <a:gd name="T39" fmla="*/ 439 h 1409"/>
                <a:gd name="T40" fmla="*/ 1281 w 1370"/>
                <a:gd name="T41" fmla="*/ 451 h 1409"/>
                <a:gd name="T42" fmla="*/ 1317 w 1370"/>
                <a:gd name="T43" fmla="*/ 432 h 1409"/>
                <a:gd name="T44" fmla="*/ 1356 w 1370"/>
                <a:gd name="T45" fmla="*/ 422 h 1409"/>
                <a:gd name="T46" fmla="*/ 1362 w 1370"/>
                <a:gd name="T47" fmla="*/ 420 h 1409"/>
                <a:gd name="T48" fmla="*/ 1368 w 1370"/>
                <a:gd name="T49" fmla="*/ 419 h 1409"/>
                <a:gd name="T50" fmla="*/ 0 w 1370"/>
                <a:gd name="T51" fmla="*/ 922 h 1409"/>
                <a:gd name="T52" fmla="*/ 32 w 1370"/>
                <a:gd name="T53" fmla="*/ 1017 h 1409"/>
                <a:gd name="T54" fmla="*/ 81 w 1370"/>
                <a:gd name="T55" fmla="*/ 1111 h 1409"/>
                <a:gd name="T56" fmla="*/ 142 w 1370"/>
                <a:gd name="T57" fmla="*/ 1197 h 1409"/>
                <a:gd name="T58" fmla="*/ 216 w 1370"/>
                <a:gd name="T59" fmla="*/ 1274 h 1409"/>
                <a:gd name="T60" fmla="*/ 299 w 1370"/>
                <a:gd name="T61" fmla="*/ 1339 h 1409"/>
                <a:gd name="T62" fmla="*/ 390 w 1370"/>
                <a:gd name="T63" fmla="*/ 1392 h 1409"/>
                <a:gd name="T64" fmla="*/ 433 w 1370"/>
                <a:gd name="T65" fmla="*/ 1393 h 1409"/>
                <a:gd name="T66" fmla="*/ 446 w 1370"/>
                <a:gd name="T67" fmla="*/ 1350 h 1409"/>
                <a:gd name="T68" fmla="*/ 467 w 1370"/>
                <a:gd name="T69" fmla="*/ 1308 h 1409"/>
                <a:gd name="T70" fmla="*/ 443 w 1370"/>
                <a:gd name="T71" fmla="*/ 1282 h 1409"/>
                <a:gd name="T72" fmla="*/ 367 w 1370"/>
                <a:gd name="T73" fmla="*/ 1238 h 1409"/>
                <a:gd name="T74" fmla="*/ 297 w 1370"/>
                <a:gd name="T75" fmla="*/ 1183 h 1409"/>
                <a:gd name="T76" fmla="*/ 259 w 1370"/>
                <a:gd name="T77" fmla="*/ 1149 h 1409"/>
                <a:gd name="T78" fmla="*/ 253 w 1370"/>
                <a:gd name="T79" fmla="*/ 1151 h 1409"/>
                <a:gd name="T80" fmla="*/ 248 w 1370"/>
                <a:gd name="T81" fmla="*/ 1155 h 1409"/>
                <a:gd name="T82" fmla="*/ 236 w 1370"/>
                <a:gd name="T83" fmla="*/ 1159 h 1409"/>
                <a:gd name="T84" fmla="*/ 229 w 1370"/>
                <a:gd name="T85" fmla="*/ 1151 h 1409"/>
                <a:gd name="T86" fmla="*/ 225 w 1370"/>
                <a:gd name="T87" fmla="*/ 1140 h 1409"/>
                <a:gd name="T88" fmla="*/ 144 w 1370"/>
                <a:gd name="T89" fmla="*/ 1060 h 1409"/>
                <a:gd name="T90" fmla="*/ 68 w 1370"/>
                <a:gd name="T91" fmla="*/ 977 h 1409"/>
                <a:gd name="T92" fmla="*/ 11 w 1370"/>
                <a:gd name="T93" fmla="*/ 920 h 1409"/>
                <a:gd name="T94" fmla="*/ 8 w 1370"/>
                <a:gd name="T95" fmla="*/ 922 h 1409"/>
                <a:gd name="T96" fmla="*/ 2 w 1370"/>
                <a:gd name="T97" fmla="*/ 922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370" h="1409">
                  <a:moveTo>
                    <a:pt x="1370" y="417"/>
                  </a:moveTo>
                  <a:lnTo>
                    <a:pt x="1370" y="413"/>
                  </a:lnTo>
                  <a:lnTo>
                    <a:pt x="1353" y="381"/>
                  </a:lnTo>
                  <a:lnTo>
                    <a:pt x="1336" y="350"/>
                  </a:lnTo>
                  <a:lnTo>
                    <a:pt x="1317" y="320"/>
                  </a:lnTo>
                  <a:lnTo>
                    <a:pt x="1296" y="292"/>
                  </a:lnTo>
                  <a:lnTo>
                    <a:pt x="1273" y="265"/>
                  </a:lnTo>
                  <a:lnTo>
                    <a:pt x="1251" y="239"/>
                  </a:lnTo>
                  <a:lnTo>
                    <a:pt x="1226" y="212"/>
                  </a:lnTo>
                  <a:lnTo>
                    <a:pt x="1201" y="188"/>
                  </a:lnTo>
                  <a:lnTo>
                    <a:pt x="1175" y="165"/>
                  </a:lnTo>
                  <a:lnTo>
                    <a:pt x="1146" y="144"/>
                  </a:lnTo>
                  <a:lnTo>
                    <a:pt x="1118" y="123"/>
                  </a:lnTo>
                  <a:lnTo>
                    <a:pt x="1088" y="104"/>
                  </a:lnTo>
                  <a:lnTo>
                    <a:pt x="1058" y="85"/>
                  </a:lnTo>
                  <a:lnTo>
                    <a:pt x="1025" y="70"/>
                  </a:lnTo>
                  <a:lnTo>
                    <a:pt x="993" y="55"/>
                  </a:lnTo>
                  <a:lnTo>
                    <a:pt x="961" y="42"/>
                  </a:lnTo>
                  <a:lnTo>
                    <a:pt x="927" y="30"/>
                  </a:lnTo>
                  <a:lnTo>
                    <a:pt x="891" y="21"/>
                  </a:lnTo>
                  <a:lnTo>
                    <a:pt x="855" y="13"/>
                  </a:lnTo>
                  <a:lnTo>
                    <a:pt x="819" y="6"/>
                  </a:lnTo>
                  <a:lnTo>
                    <a:pt x="783" y="2"/>
                  </a:lnTo>
                  <a:lnTo>
                    <a:pt x="770" y="0"/>
                  </a:lnTo>
                  <a:lnTo>
                    <a:pt x="768" y="10"/>
                  </a:lnTo>
                  <a:lnTo>
                    <a:pt x="764" y="17"/>
                  </a:lnTo>
                  <a:lnTo>
                    <a:pt x="762" y="27"/>
                  </a:lnTo>
                  <a:lnTo>
                    <a:pt x="759" y="34"/>
                  </a:lnTo>
                  <a:lnTo>
                    <a:pt x="755" y="44"/>
                  </a:lnTo>
                  <a:lnTo>
                    <a:pt x="749" y="51"/>
                  </a:lnTo>
                  <a:lnTo>
                    <a:pt x="745" y="57"/>
                  </a:lnTo>
                  <a:lnTo>
                    <a:pt x="740" y="65"/>
                  </a:lnTo>
                  <a:lnTo>
                    <a:pt x="745" y="72"/>
                  </a:lnTo>
                  <a:lnTo>
                    <a:pt x="751" y="80"/>
                  </a:lnTo>
                  <a:lnTo>
                    <a:pt x="759" y="87"/>
                  </a:lnTo>
                  <a:lnTo>
                    <a:pt x="764" y="95"/>
                  </a:lnTo>
                  <a:lnTo>
                    <a:pt x="772" y="102"/>
                  </a:lnTo>
                  <a:lnTo>
                    <a:pt x="778" y="110"/>
                  </a:lnTo>
                  <a:lnTo>
                    <a:pt x="785" y="118"/>
                  </a:lnTo>
                  <a:lnTo>
                    <a:pt x="791" y="125"/>
                  </a:lnTo>
                  <a:lnTo>
                    <a:pt x="802" y="127"/>
                  </a:lnTo>
                  <a:lnTo>
                    <a:pt x="831" y="133"/>
                  </a:lnTo>
                  <a:lnTo>
                    <a:pt x="861" y="138"/>
                  </a:lnTo>
                  <a:lnTo>
                    <a:pt x="889" y="148"/>
                  </a:lnTo>
                  <a:lnTo>
                    <a:pt x="918" y="157"/>
                  </a:lnTo>
                  <a:lnTo>
                    <a:pt x="946" y="169"/>
                  </a:lnTo>
                  <a:lnTo>
                    <a:pt x="972" y="180"/>
                  </a:lnTo>
                  <a:lnTo>
                    <a:pt x="999" y="193"/>
                  </a:lnTo>
                  <a:lnTo>
                    <a:pt x="1025" y="208"/>
                  </a:lnTo>
                  <a:lnTo>
                    <a:pt x="1050" y="224"/>
                  </a:lnTo>
                  <a:lnTo>
                    <a:pt x="1073" y="241"/>
                  </a:lnTo>
                  <a:lnTo>
                    <a:pt x="1097" y="260"/>
                  </a:lnTo>
                  <a:lnTo>
                    <a:pt x="1118" y="278"/>
                  </a:lnTo>
                  <a:lnTo>
                    <a:pt x="1141" y="299"/>
                  </a:lnTo>
                  <a:lnTo>
                    <a:pt x="1160" y="320"/>
                  </a:lnTo>
                  <a:lnTo>
                    <a:pt x="1179" y="343"/>
                  </a:lnTo>
                  <a:lnTo>
                    <a:pt x="1198" y="366"/>
                  </a:lnTo>
                  <a:lnTo>
                    <a:pt x="1215" y="390"/>
                  </a:lnTo>
                  <a:lnTo>
                    <a:pt x="1230" y="415"/>
                  </a:lnTo>
                  <a:lnTo>
                    <a:pt x="1245" y="439"/>
                  </a:lnTo>
                  <a:lnTo>
                    <a:pt x="1258" y="466"/>
                  </a:lnTo>
                  <a:lnTo>
                    <a:pt x="1269" y="458"/>
                  </a:lnTo>
                  <a:lnTo>
                    <a:pt x="1281" y="451"/>
                  </a:lnTo>
                  <a:lnTo>
                    <a:pt x="1292" y="443"/>
                  </a:lnTo>
                  <a:lnTo>
                    <a:pt x="1304" y="437"/>
                  </a:lnTo>
                  <a:lnTo>
                    <a:pt x="1317" y="432"/>
                  </a:lnTo>
                  <a:lnTo>
                    <a:pt x="1330" y="428"/>
                  </a:lnTo>
                  <a:lnTo>
                    <a:pt x="1343" y="424"/>
                  </a:lnTo>
                  <a:lnTo>
                    <a:pt x="1356" y="422"/>
                  </a:lnTo>
                  <a:lnTo>
                    <a:pt x="1358" y="422"/>
                  </a:lnTo>
                  <a:lnTo>
                    <a:pt x="1360" y="420"/>
                  </a:lnTo>
                  <a:lnTo>
                    <a:pt x="1362" y="420"/>
                  </a:lnTo>
                  <a:lnTo>
                    <a:pt x="1364" y="420"/>
                  </a:lnTo>
                  <a:lnTo>
                    <a:pt x="1366" y="419"/>
                  </a:lnTo>
                  <a:lnTo>
                    <a:pt x="1368" y="419"/>
                  </a:lnTo>
                  <a:lnTo>
                    <a:pt x="1370" y="417"/>
                  </a:lnTo>
                  <a:lnTo>
                    <a:pt x="1370" y="417"/>
                  </a:lnTo>
                  <a:close/>
                  <a:moveTo>
                    <a:pt x="0" y="922"/>
                  </a:moveTo>
                  <a:lnTo>
                    <a:pt x="8" y="949"/>
                  </a:lnTo>
                  <a:lnTo>
                    <a:pt x="21" y="983"/>
                  </a:lnTo>
                  <a:lnTo>
                    <a:pt x="32" y="1017"/>
                  </a:lnTo>
                  <a:lnTo>
                    <a:pt x="47" y="1049"/>
                  </a:lnTo>
                  <a:lnTo>
                    <a:pt x="64" y="1081"/>
                  </a:lnTo>
                  <a:lnTo>
                    <a:pt x="81" y="1111"/>
                  </a:lnTo>
                  <a:lnTo>
                    <a:pt x="100" y="1140"/>
                  </a:lnTo>
                  <a:lnTo>
                    <a:pt x="121" y="1170"/>
                  </a:lnTo>
                  <a:lnTo>
                    <a:pt x="142" y="1197"/>
                  </a:lnTo>
                  <a:lnTo>
                    <a:pt x="166" y="1223"/>
                  </a:lnTo>
                  <a:lnTo>
                    <a:pt x="189" y="1250"/>
                  </a:lnTo>
                  <a:lnTo>
                    <a:pt x="216" y="1274"/>
                  </a:lnTo>
                  <a:lnTo>
                    <a:pt x="242" y="1297"/>
                  </a:lnTo>
                  <a:lnTo>
                    <a:pt x="270" y="1318"/>
                  </a:lnTo>
                  <a:lnTo>
                    <a:pt x="299" y="1339"/>
                  </a:lnTo>
                  <a:lnTo>
                    <a:pt x="329" y="1358"/>
                  </a:lnTo>
                  <a:lnTo>
                    <a:pt x="359" y="1375"/>
                  </a:lnTo>
                  <a:lnTo>
                    <a:pt x="390" y="1392"/>
                  </a:lnTo>
                  <a:lnTo>
                    <a:pt x="424" y="1407"/>
                  </a:lnTo>
                  <a:lnTo>
                    <a:pt x="428" y="1409"/>
                  </a:lnTo>
                  <a:lnTo>
                    <a:pt x="433" y="1393"/>
                  </a:lnTo>
                  <a:lnTo>
                    <a:pt x="437" y="1378"/>
                  </a:lnTo>
                  <a:lnTo>
                    <a:pt x="443" y="1365"/>
                  </a:lnTo>
                  <a:lnTo>
                    <a:pt x="446" y="1350"/>
                  </a:lnTo>
                  <a:lnTo>
                    <a:pt x="454" y="1337"/>
                  </a:lnTo>
                  <a:lnTo>
                    <a:pt x="460" y="1322"/>
                  </a:lnTo>
                  <a:lnTo>
                    <a:pt x="467" y="1308"/>
                  </a:lnTo>
                  <a:lnTo>
                    <a:pt x="475" y="1295"/>
                  </a:lnTo>
                  <a:lnTo>
                    <a:pt x="471" y="1293"/>
                  </a:lnTo>
                  <a:lnTo>
                    <a:pt x="443" y="1282"/>
                  </a:lnTo>
                  <a:lnTo>
                    <a:pt x="418" y="1269"/>
                  </a:lnTo>
                  <a:lnTo>
                    <a:pt x="392" y="1253"/>
                  </a:lnTo>
                  <a:lnTo>
                    <a:pt x="367" y="1238"/>
                  </a:lnTo>
                  <a:lnTo>
                    <a:pt x="342" y="1221"/>
                  </a:lnTo>
                  <a:lnTo>
                    <a:pt x="320" y="1202"/>
                  </a:lnTo>
                  <a:lnTo>
                    <a:pt x="297" y="1183"/>
                  </a:lnTo>
                  <a:lnTo>
                    <a:pt x="276" y="1163"/>
                  </a:lnTo>
                  <a:lnTo>
                    <a:pt x="263" y="1147"/>
                  </a:lnTo>
                  <a:lnTo>
                    <a:pt x="259" y="1149"/>
                  </a:lnTo>
                  <a:lnTo>
                    <a:pt x="257" y="1149"/>
                  </a:lnTo>
                  <a:lnTo>
                    <a:pt x="255" y="1151"/>
                  </a:lnTo>
                  <a:lnTo>
                    <a:pt x="253" y="1151"/>
                  </a:lnTo>
                  <a:lnTo>
                    <a:pt x="252" y="1153"/>
                  </a:lnTo>
                  <a:lnTo>
                    <a:pt x="250" y="1153"/>
                  </a:lnTo>
                  <a:lnTo>
                    <a:pt x="248" y="1155"/>
                  </a:lnTo>
                  <a:lnTo>
                    <a:pt x="246" y="1155"/>
                  </a:lnTo>
                  <a:lnTo>
                    <a:pt x="240" y="1159"/>
                  </a:lnTo>
                  <a:lnTo>
                    <a:pt x="236" y="1159"/>
                  </a:lnTo>
                  <a:lnTo>
                    <a:pt x="235" y="1159"/>
                  </a:lnTo>
                  <a:lnTo>
                    <a:pt x="231" y="1155"/>
                  </a:lnTo>
                  <a:lnTo>
                    <a:pt x="229" y="1151"/>
                  </a:lnTo>
                  <a:lnTo>
                    <a:pt x="227" y="1147"/>
                  </a:lnTo>
                  <a:lnTo>
                    <a:pt x="225" y="1142"/>
                  </a:lnTo>
                  <a:lnTo>
                    <a:pt x="225" y="1140"/>
                  </a:lnTo>
                  <a:lnTo>
                    <a:pt x="197" y="1113"/>
                  </a:lnTo>
                  <a:lnTo>
                    <a:pt x="168" y="1087"/>
                  </a:lnTo>
                  <a:lnTo>
                    <a:pt x="144" y="1060"/>
                  </a:lnTo>
                  <a:lnTo>
                    <a:pt x="117" y="1032"/>
                  </a:lnTo>
                  <a:lnTo>
                    <a:pt x="93" y="1004"/>
                  </a:lnTo>
                  <a:lnTo>
                    <a:pt x="68" y="977"/>
                  </a:lnTo>
                  <a:lnTo>
                    <a:pt x="42" y="949"/>
                  </a:lnTo>
                  <a:lnTo>
                    <a:pt x="13" y="920"/>
                  </a:lnTo>
                  <a:lnTo>
                    <a:pt x="11" y="920"/>
                  </a:lnTo>
                  <a:lnTo>
                    <a:pt x="11" y="920"/>
                  </a:lnTo>
                  <a:lnTo>
                    <a:pt x="9" y="922"/>
                  </a:lnTo>
                  <a:lnTo>
                    <a:pt x="8" y="922"/>
                  </a:lnTo>
                  <a:lnTo>
                    <a:pt x="6" y="922"/>
                  </a:lnTo>
                  <a:lnTo>
                    <a:pt x="4" y="922"/>
                  </a:lnTo>
                  <a:lnTo>
                    <a:pt x="2" y="922"/>
                  </a:lnTo>
                  <a:lnTo>
                    <a:pt x="0" y="922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14"/>
            <p:cNvSpPr>
              <a:spLocks noEditPoints="1"/>
            </p:cNvSpPr>
            <p:nvPr/>
          </p:nvSpPr>
          <p:spPr bwMode="auto">
            <a:xfrm>
              <a:off x="5267325" y="2449513"/>
              <a:ext cx="1579563" cy="1857375"/>
            </a:xfrm>
            <a:custGeom>
              <a:avLst/>
              <a:gdLst>
                <a:gd name="T0" fmla="*/ 967 w 995"/>
                <a:gd name="T1" fmla="*/ 290 h 1170"/>
                <a:gd name="T2" fmla="*/ 916 w 995"/>
                <a:gd name="T3" fmla="*/ 218 h 1170"/>
                <a:gd name="T4" fmla="*/ 855 w 995"/>
                <a:gd name="T5" fmla="*/ 153 h 1170"/>
                <a:gd name="T6" fmla="*/ 787 w 995"/>
                <a:gd name="T7" fmla="*/ 99 h 1170"/>
                <a:gd name="T8" fmla="*/ 709 w 995"/>
                <a:gd name="T9" fmla="*/ 55 h 1170"/>
                <a:gd name="T10" fmla="*/ 626 w 995"/>
                <a:gd name="T11" fmla="*/ 23 h 1170"/>
                <a:gd name="T12" fmla="*/ 539 w 995"/>
                <a:gd name="T13" fmla="*/ 2 h 1170"/>
                <a:gd name="T14" fmla="*/ 549 w 995"/>
                <a:gd name="T15" fmla="*/ 23 h 1170"/>
                <a:gd name="T16" fmla="*/ 581 w 995"/>
                <a:gd name="T17" fmla="*/ 55 h 1170"/>
                <a:gd name="T18" fmla="*/ 613 w 995"/>
                <a:gd name="T19" fmla="*/ 87 h 1170"/>
                <a:gd name="T20" fmla="*/ 624 w 995"/>
                <a:gd name="T21" fmla="*/ 112 h 1170"/>
                <a:gd name="T22" fmla="*/ 645 w 995"/>
                <a:gd name="T23" fmla="*/ 127 h 1170"/>
                <a:gd name="T24" fmla="*/ 666 w 995"/>
                <a:gd name="T25" fmla="*/ 146 h 1170"/>
                <a:gd name="T26" fmla="*/ 677 w 995"/>
                <a:gd name="T27" fmla="*/ 161 h 1170"/>
                <a:gd name="T28" fmla="*/ 687 w 995"/>
                <a:gd name="T29" fmla="*/ 176 h 1170"/>
                <a:gd name="T30" fmla="*/ 719 w 995"/>
                <a:gd name="T31" fmla="*/ 201 h 1170"/>
                <a:gd name="T32" fmla="*/ 774 w 995"/>
                <a:gd name="T33" fmla="*/ 244 h 1170"/>
                <a:gd name="T34" fmla="*/ 823 w 995"/>
                <a:gd name="T35" fmla="*/ 295 h 1170"/>
                <a:gd name="T36" fmla="*/ 863 w 995"/>
                <a:gd name="T37" fmla="*/ 352 h 1170"/>
                <a:gd name="T38" fmla="*/ 895 w 995"/>
                <a:gd name="T39" fmla="*/ 415 h 1170"/>
                <a:gd name="T40" fmla="*/ 925 w 995"/>
                <a:gd name="T41" fmla="*/ 409 h 1170"/>
                <a:gd name="T42" fmla="*/ 959 w 995"/>
                <a:gd name="T43" fmla="*/ 373 h 1170"/>
                <a:gd name="T44" fmla="*/ 995 w 995"/>
                <a:gd name="T45" fmla="*/ 341 h 1170"/>
                <a:gd name="T46" fmla="*/ 34 w 995"/>
                <a:gd name="T47" fmla="*/ 1058 h 1170"/>
                <a:gd name="T48" fmla="*/ 104 w 995"/>
                <a:gd name="T49" fmla="*/ 1113 h 1170"/>
                <a:gd name="T50" fmla="*/ 180 w 995"/>
                <a:gd name="T51" fmla="*/ 1157 h 1170"/>
                <a:gd name="T52" fmla="*/ 214 w 995"/>
                <a:gd name="T53" fmla="*/ 1168 h 1170"/>
                <a:gd name="T54" fmla="*/ 221 w 995"/>
                <a:gd name="T55" fmla="*/ 1159 h 1170"/>
                <a:gd name="T56" fmla="*/ 229 w 995"/>
                <a:gd name="T57" fmla="*/ 1149 h 1170"/>
                <a:gd name="T58" fmla="*/ 236 w 995"/>
                <a:gd name="T59" fmla="*/ 1125 h 1170"/>
                <a:gd name="T60" fmla="*/ 246 w 995"/>
                <a:gd name="T61" fmla="*/ 1092 h 1170"/>
                <a:gd name="T62" fmla="*/ 272 w 995"/>
                <a:gd name="T63" fmla="*/ 1072 h 1170"/>
                <a:gd name="T64" fmla="*/ 276 w 995"/>
                <a:gd name="T65" fmla="*/ 1070 h 1170"/>
                <a:gd name="T66" fmla="*/ 282 w 995"/>
                <a:gd name="T67" fmla="*/ 1068 h 1170"/>
                <a:gd name="T68" fmla="*/ 278 w 995"/>
                <a:gd name="T69" fmla="*/ 1064 h 1170"/>
                <a:gd name="T70" fmla="*/ 212 w 995"/>
                <a:gd name="T71" fmla="*/ 1036 h 1170"/>
                <a:gd name="T72" fmla="*/ 153 w 995"/>
                <a:gd name="T73" fmla="*/ 998 h 1170"/>
                <a:gd name="T74" fmla="*/ 112 w 995"/>
                <a:gd name="T75" fmla="*/ 964 h 1170"/>
                <a:gd name="T76" fmla="*/ 70 w 995"/>
                <a:gd name="T77" fmla="*/ 986 h 1170"/>
                <a:gd name="T78" fmla="*/ 28 w 995"/>
                <a:gd name="T79" fmla="*/ 1009 h 1170"/>
                <a:gd name="T80" fmla="*/ 842 w 995"/>
                <a:gd name="T81" fmla="*/ 892 h 1170"/>
                <a:gd name="T82" fmla="*/ 874 w 995"/>
                <a:gd name="T83" fmla="*/ 839 h 1170"/>
                <a:gd name="T84" fmla="*/ 904 w 995"/>
                <a:gd name="T85" fmla="*/ 774 h 1170"/>
                <a:gd name="T86" fmla="*/ 916 w 995"/>
                <a:gd name="T87" fmla="*/ 780 h 1170"/>
                <a:gd name="T88" fmla="*/ 923 w 995"/>
                <a:gd name="T89" fmla="*/ 808 h 1170"/>
                <a:gd name="T90" fmla="*/ 933 w 995"/>
                <a:gd name="T91" fmla="*/ 837 h 1170"/>
                <a:gd name="T92" fmla="*/ 925 w 995"/>
                <a:gd name="T93" fmla="*/ 879 h 1170"/>
                <a:gd name="T94" fmla="*/ 904 w 995"/>
                <a:gd name="T95" fmla="*/ 914 h 1170"/>
                <a:gd name="T96" fmla="*/ 887 w 995"/>
                <a:gd name="T97" fmla="*/ 932 h 1170"/>
                <a:gd name="T98" fmla="*/ 870 w 995"/>
                <a:gd name="T99" fmla="*/ 913 h 1170"/>
                <a:gd name="T100" fmla="*/ 849 w 995"/>
                <a:gd name="T101" fmla="*/ 896 h 1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95" h="1170">
                  <a:moveTo>
                    <a:pt x="995" y="341"/>
                  </a:moveTo>
                  <a:lnTo>
                    <a:pt x="982" y="314"/>
                  </a:lnTo>
                  <a:lnTo>
                    <a:pt x="967" y="290"/>
                  </a:lnTo>
                  <a:lnTo>
                    <a:pt x="952" y="265"/>
                  </a:lnTo>
                  <a:lnTo>
                    <a:pt x="935" y="241"/>
                  </a:lnTo>
                  <a:lnTo>
                    <a:pt x="916" y="218"/>
                  </a:lnTo>
                  <a:lnTo>
                    <a:pt x="897" y="195"/>
                  </a:lnTo>
                  <a:lnTo>
                    <a:pt x="878" y="174"/>
                  </a:lnTo>
                  <a:lnTo>
                    <a:pt x="855" y="153"/>
                  </a:lnTo>
                  <a:lnTo>
                    <a:pt x="834" y="135"/>
                  </a:lnTo>
                  <a:lnTo>
                    <a:pt x="810" y="116"/>
                  </a:lnTo>
                  <a:lnTo>
                    <a:pt x="787" y="99"/>
                  </a:lnTo>
                  <a:lnTo>
                    <a:pt x="762" y="83"/>
                  </a:lnTo>
                  <a:lnTo>
                    <a:pt x="736" y="68"/>
                  </a:lnTo>
                  <a:lnTo>
                    <a:pt x="709" y="55"/>
                  </a:lnTo>
                  <a:lnTo>
                    <a:pt x="683" y="44"/>
                  </a:lnTo>
                  <a:lnTo>
                    <a:pt x="655" y="32"/>
                  </a:lnTo>
                  <a:lnTo>
                    <a:pt x="626" y="23"/>
                  </a:lnTo>
                  <a:lnTo>
                    <a:pt x="598" y="13"/>
                  </a:lnTo>
                  <a:lnTo>
                    <a:pt x="568" y="8"/>
                  </a:lnTo>
                  <a:lnTo>
                    <a:pt x="539" y="2"/>
                  </a:lnTo>
                  <a:lnTo>
                    <a:pt x="528" y="0"/>
                  </a:lnTo>
                  <a:lnTo>
                    <a:pt x="539" y="12"/>
                  </a:lnTo>
                  <a:lnTo>
                    <a:pt x="549" y="23"/>
                  </a:lnTo>
                  <a:lnTo>
                    <a:pt x="560" y="34"/>
                  </a:lnTo>
                  <a:lnTo>
                    <a:pt x="569" y="44"/>
                  </a:lnTo>
                  <a:lnTo>
                    <a:pt x="581" y="55"/>
                  </a:lnTo>
                  <a:lnTo>
                    <a:pt x="592" y="65"/>
                  </a:lnTo>
                  <a:lnTo>
                    <a:pt x="602" y="76"/>
                  </a:lnTo>
                  <a:lnTo>
                    <a:pt x="613" y="87"/>
                  </a:lnTo>
                  <a:lnTo>
                    <a:pt x="615" y="97"/>
                  </a:lnTo>
                  <a:lnTo>
                    <a:pt x="620" y="104"/>
                  </a:lnTo>
                  <a:lnTo>
                    <a:pt x="624" y="112"/>
                  </a:lnTo>
                  <a:lnTo>
                    <a:pt x="632" y="118"/>
                  </a:lnTo>
                  <a:lnTo>
                    <a:pt x="638" y="121"/>
                  </a:lnTo>
                  <a:lnTo>
                    <a:pt x="645" y="127"/>
                  </a:lnTo>
                  <a:lnTo>
                    <a:pt x="653" y="133"/>
                  </a:lnTo>
                  <a:lnTo>
                    <a:pt x="660" y="140"/>
                  </a:lnTo>
                  <a:lnTo>
                    <a:pt x="666" y="146"/>
                  </a:lnTo>
                  <a:lnTo>
                    <a:pt x="670" y="150"/>
                  </a:lnTo>
                  <a:lnTo>
                    <a:pt x="673" y="155"/>
                  </a:lnTo>
                  <a:lnTo>
                    <a:pt x="677" y="161"/>
                  </a:lnTo>
                  <a:lnTo>
                    <a:pt x="681" y="165"/>
                  </a:lnTo>
                  <a:lnTo>
                    <a:pt x="683" y="171"/>
                  </a:lnTo>
                  <a:lnTo>
                    <a:pt x="687" y="176"/>
                  </a:lnTo>
                  <a:lnTo>
                    <a:pt x="689" y="182"/>
                  </a:lnTo>
                  <a:lnTo>
                    <a:pt x="698" y="188"/>
                  </a:lnTo>
                  <a:lnTo>
                    <a:pt x="719" y="201"/>
                  </a:lnTo>
                  <a:lnTo>
                    <a:pt x="738" y="214"/>
                  </a:lnTo>
                  <a:lnTo>
                    <a:pt x="757" y="229"/>
                  </a:lnTo>
                  <a:lnTo>
                    <a:pt x="774" y="244"/>
                  </a:lnTo>
                  <a:lnTo>
                    <a:pt x="791" y="259"/>
                  </a:lnTo>
                  <a:lnTo>
                    <a:pt x="808" y="277"/>
                  </a:lnTo>
                  <a:lnTo>
                    <a:pt x="823" y="295"/>
                  </a:lnTo>
                  <a:lnTo>
                    <a:pt x="836" y="312"/>
                  </a:lnTo>
                  <a:lnTo>
                    <a:pt x="849" y="333"/>
                  </a:lnTo>
                  <a:lnTo>
                    <a:pt x="863" y="352"/>
                  </a:lnTo>
                  <a:lnTo>
                    <a:pt x="874" y="373"/>
                  </a:lnTo>
                  <a:lnTo>
                    <a:pt x="885" y="394"/>
                  </a:lnTo>
                  <a:lnTo>
                    <a:pt x="895" y="415"/>
                  </a:lnTo>
                  <a:lnTo>
                    <a:pt x="902" y="432"/>
                  </a:lnTo>
                  <a:lnTo>
                    <a:pt x="914" y="420"/>
                  </a:lnTo>
                  <a:lnTo>
                    <a:pt x="925" y="409"/>
                  </a:lnTo>
                  <a:lnTo>
                    <a:pt x="936" y="398"/>
                  </a:lnTo>
                  <a:lnTo>
                    <a:pt x="948" y="384"/>
                  </a:lnTo>
                  <a:lnTo>
                    <a:pt x="959" y="373"/>
                  </a:lnTo>
                  <a:lnTo>
                    <a:pt x="971" y="362"/>
                  </a:lnTo>
                  <a:lnTo>
                    <a:pt x="984" y="350"/>
                  </a:lnTo>
                  <a:lnTo>
                    <a:pt x="995" y="341"/>
                  </a:lnTo>
                  <a:close/>
                  <a:moveTo>
                    <a:pt x="0" y="1022"/>
                  </a:moveTo>
                  <a:lnTo>
                    <a:pt x="13" y="1038"/>
                  </a:lnTo>
                  <a:lnTo>
                    <a:pt x="34" y="1058"/>
                  </a:lnTo>
                  <a:lnTo>
                    <a:pt x="57" y="1077"/>
                  </a:lnTo>
                  <a:lnTo>
                    <a:pt x="79" y="1096"/>
                  </a:lnTo>
                  <a:lnTo>
                    <a:pt x="104" y="1113"/>
                  </a:lnTo>
                  <a:lnTo>
                    <a:pt x="129" y="1128"/>
                  </a:lnTo>
                  <a:lnTo>
                    <a:pt x="155" y="1144"/>
                  </a:lnTo>
                  <a:lnTo>
                    <a:pt x="180" y="1157"/>
                  </a:lnTo>
                  <a:lnTo>
                    <a:pt x="208" y="1168"/>
                  </a:lnTo>
                  <a:lnTo>
                    <a:pt x="212" y="1170"/>
                  </a:lnTo>
                  <a:lnTo>
                    <a:pt x="214" y="1168"/>
                  </a:lnTo>
                  <a:lnTo>
                    <a:pt x="218" y="1164"/>
                  </a:lnTo>
                  <a:lnTo>
                    <a:pt x="219" y="1161"/>
                  </a:lnTo>
                  <a:lnTo>
                    <a:pt x="221" y="1159"/>
                  </a:lnTo>
                  <a:lnTo>
                    <a:pt x="223" y="1155"/>
                  </a:lnTo>
                  <a:lnTo>
                    <a:pt x="225" y="1153"/>
                  </a:lnTo>
                  <a:lnTo>
                    <a:pt x="229" y="1149"/>
                  </a:lnTo>
                  <a:lnTo>
                    <a:pt x="231" y="1147"/>
                  </a:lnTo>
                  <a:lnTo>
                    <a:pt x="235" y="1136"/>
                  </a:lnTo>
                  <a:lnTo>
                    <a:pt x="236" y="1125"/>
                  </a:lnTo>
                  <a:lnTo>
                    <a:pt x="238" y="1113"/>
                  </a:lnTo>
                  <a:lnTo>
                    <a:pt x="242" y="1102"/>
                  </a:lnTo>
                  <a:lnTo>
                    <a:pt x="246" y="1092"/>
                  </a:lnTo>
                  <a:lnTo>
                    <a:pt x="252" y="1083"/>
                  </a:lnTo>
                  <a:lnTo>
                    <a:pt x="261" y="1075"/>
                  </a:lnTo>
                  <a:lnTo>
                    <a:pt x="272" y="1072"/>
                  </a:lnTo>
                  <a:lnTo>
                    <a:pt x="274" y="1072"/>
                  </a:lnTo>
                  <a:lnTo>
                    <a:pt x="274" y="1070"/>
                  </a:lnTo>
                  <a:lnTo>
                    <a:pt x="276" y="1070"/>
                  </a:lnTo>
                  <a:lnTo>
                    <a:pt x="278" y="1070"/>
                  </a:lnTo>
                  <a:lnTo>
                    <a:pt x="280" y="1068"/>
                  </a:lnTo>
                  <a:lnTo>
                    <a:pt x="282" y="1068"/>
                  </a:lnTo>
                  <a:lnTo>
                    <a:pt x="284" y="1068"/>
                  </a:lnTo>
                  <a:lnTo>
                    <a:pt x="286" y="1068"/>
                  </a:lnTo>
                  <a:lnTo>
                    <a:pt x="278" y="1064"/>
                  </a:lnTo>
                  <a:lnTo>
                    <a:pt x="255" y="1056"/>
                  </a:lnTo>
                  <a:lnTo>
                    <a:pt x="233" y="1047"/>
                  </a:lnTo>
                  <a:lnTo>
                    <a:pt x="212" y="1036"/>
                  </a:lnTo>
                  <a:lnTo>
                    <a:pt x="191" y="1024"/>
                  </a:lnTo>
                  <a:lnTo>
                    <a:pt x="172" y="1011"/>
                  </a:lnTo>
                  <a:lnTo>
                    <a:pt x="153" y="998"/>
                  </a:lnTo>
                  <a:lnTo>
                    <a:pt x="134" y="983"/>
                  </a:lnTo>
                  <a:lnTo>
                    <a:pt x="117" y="967"/>
                  </a:lnTo>
                  <a:lnTo>
                    <a:pt x="112" y="964"/>
                  </a:lnTo>
                  <a:lnTo>
                    <a:pt x="98" y="971"/>
                  </a:lnTo>
                  <a:lnTo>
                    <a:pt x="83" y="979"/>
                  </a:lnTo>
                  <a:lnTo>
                    <a:pt x="70" y="986"/>
                  </a:lnTo>
                  <a:lnTo>
                    <a:pt x="55" y="994"/>
                  </a:lnTo>
                  <a:lnTo>
                    <a:pt x="42" y="1002"/>
                  </a:lnTo>
                  <a:lnTo>
                    <a:pt x="28" y="1009"/>
                  </a:lnTo>
                  <a:lnTo>
                    <a:pt x="13" y="1015"/>
                  </a:lnTo>
                  <a:lnTo>
                    <a:pt x="0" y="1022"/>
                  </a:lnTo>
                  <a:close/>
                  <a:moveTo>
                    <a:pt x="842" y="892"/>
                  </a:moveTo>
                  <a:lnTo>
                    <a:pt x="849" y="879"/>
                  </a:lnTo>
                  <a:lnTo>
                    <a:pt x="863" y="860"/>
                  </a:lnTo>
                  <a:lnTo>
                    <a:pt x="874" y="839"/>
                  </a:lnTo>
                  <a:lnTo>
                    <a:pt x="885" y="818"/>
                  </a:lnTo>
                  <a:lnTo>
                    <a:pt x="895" y="795"/>
                  </a:lnTo>
                  <a:lnTo>
                    <a:pt x="904" y="774"/>
                  </a:lnTo>
                  <a:lnTo>
                    <a:pt x="908" y="761"/>
                  </a:lnTo>
                  <a:lnTo>
                    <a:pt x="912" y="771"/>
                  </a:lnTo>
                  <a:lnTo>
                    <a:pt x="916" y="780"/>
                  </a:lnTo>
                  <a:lnTo>
                    <a:pt x="918" y="790"/>
                  </a:lnTo>
                  <a:lnTo>
                    <a:pt x="921" y="799"/>
                  </a:lnTo>
                  <a:lnTo>
                    <a:pt x="923" y="808"/>
                  </a:lnTo>
                  <a:lnTo>
                    <a:pt x="927" y="818"/>
                  </a:lnTo>
                  <a:lnTo>
                    <a:pt x="931" y="827"/>
                  </a:lnTo>
                  <a:lnTo>
                    <a:pt x="933" y="837"/>
                  </a:lnTo>
                  <a:lnTo>
                    <a:pt x="933" y="852"/>
                  </a:lnTo>
                  <a:lnTo>
                    <a:pt x="929" y="865"/>
                  </a:lnTo>
                  <a:lnTo>
                    <a:pt x="925" y="879"/>
                  </a:lnTo>
                  <a:lnTo>
                    <a:pt x="918" y="890"/>
                  </a:lnTo>
                  <a:lnTo>
                    <a:pt x="910" y="901"/>
                  </a:lnTo>
                  <a:lnTo>
                    <a:pt x="904" y="914"/>
                  </a:lnTo>
                  <a:lnTo>
                    <a:pt x="897" y="926"/>
                  </a:lnTo>
                  <a:lnTo>
                    <a:pt x="893" y="939"/>
                  </a:lnTo>
                  <a:lnTo>
                    <a:pt x="887" y="932"/>
                  </a:lnTo>
                  <a:lnTo>
                    <a:pt x="882" y="924"/>
                  </a:lnTo>
                  <a:lnTo>
                    <a:pt x="876" y="918"/>
                  </a:lnTo>
                  <a:lnTo>
                    <a:pt x="870" y="913"/>
                  </a:lnTo>
                  <a:lnTo>
                    <a:pt x="863" y="907"/>
                  </a:lnTo>
                  <a:lnTo>
                    <a:pt x="855" y="901"/>
                  </a:lnTo>
                  <a:lnTo>
                    <a:pt x="849" y="896"/>
                  </a:lnTo>
                  <a:lnTo>
                    <a:pt x="842" y="892"/>
                  </a:lnTo>
                  <a:close/>
                </a:path>
              </a:pathLst>
            </a:custGeom>
            <a:solidFill>
              <a:srgbClr val="D5D5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5"/>
            <p:cNvSpPr>
              <a:spLocks noEditPoints="1"/>
            </p:cNvSpPr>
            <p:nvPr/>
          </p:nvSpPr>
          <p:spPr bwMode="auto">
            <a:xfrm>
              <a:off x="5445125" y="2738438"/>
              <a:ext cx="1263650" cy="1439863"/>
            </a:xfrm>
            <a:custGeom>
              <a:avLst/>
              <a:gdLst>
                <a:gd name="T0" fmla="*/ 773 w 796"/>
                <a:gd name="T1" fmla="*/ 212 h 907"/>
                <a:gd name="T2" fmla="*/ 737 w 796"/>
                <a:gd name="T3" fmla="*/ 151 h 907"/>
                <a:gd name="T4" fmla="*/ 696 w 796"/>
                <a:gd name="T5" fmla="*/ 95 h 907"/>
                <a:gd name="T6" fmla="*/ 645 w 796"/>
                <a:gd name="T7" fmla="*/ 47 h 907"/>
                <a:gd name="T8" fmla="*/ 586 w 796"/>
                <a:gd name="T9" fmla="*/ 6 h 907"/>
                <a:gd name="T10" fmla="*/ 584 w 796"/>
                <a:gd name="T11" fmla="*/ 24 h 907"/>
                <a:gd name="T12" fmla="*/ 592 w 796"/>
                <a:gd name="T13" fmla="*/ 62 h 907"/>
                <a:gd name="T14" fmla="*/ 596 w 796"/>
                <a:gd name="T15" fmla="*/ 102 h 907"/>
                <a:gd name="T16" fmla="*/ 592 w 796"/>
                <a:gd name="T17" fmla="*/ 125 h 907"/>
                <a:gd name="T18" fmla="*/ 590 w 796"/>
                <a:gd name="T19" fmla="*/ 148 h 907"/>
                <a:gd name="T20" fmla="*/ 592 w 796"/>
                <a:gd name="T21" fmla="*/ 165 h 907"/>
                <a:gd name="T22" fmla="*/ 656 w 796"/>
                <a:gd name="T23" fmla="*/ 250 h 907"/>
                <a:gd name="T24" fmla="*/ 692 w 796"/>
                <a:gd name="T25" fmla="*/ 350 h 907"/>
                <a:gd name="T26" fmla="*/ 747 w 796"/>
                <a:gd name="T27" fmla="*/ 424 h 907"/>
                <a:gd name="T28" fmla="*/ 766 w 796"/>
                <a:gd name="T29" fmla="*/ 483 h 907"/>
                <a:gd name="T30" fmla="*/ 785 w 796"/>
                <a:gd name="T31" fmla="*/ 539 h 907"/>
                <a:gd name="T32" fmla="*/ 792 w 796"/>
                <a:gd name="T33" fmla="*/ 592 h 907"/>
                <a:gd name="T34" fmla="*/ 762 w 796"/>
                <a:gd name="T35" fmla="*/ 657 h 907"/>
                <a:gd name="T36" fmla="*/ 730 w 796"/>
                <a:gd name="T37" fmla="*/ 710 h 907"/>
                <a:gd name="T38" fmla="*/ 694 w 796"/>
                <a:gd name="T39" fmla="*/ 691 h 907"/>
                <a:gd name="T40" fmla="*/ 658 w 796"/>
                <a:gd name="T41" fmla="*/ 674 h 907"/>
                <a:gd name="T42" fmla="*/ 631 w 796"/>
                <a:gd name="T43" fmla="*/ 664 h 907"/>
                <a:gd name="T44" fmla="*/ 626 w 796"/>
                <a:gd name="T45" fmla="*/ 661 h 907"/>
                <a:gd name="T46" fmla="*/ 618 w 796"/>
                <a:gd name="T47" fmla="*/ 659 h 907"/>
                <a:gd name="T48" fmla="*/ 637 w 796"/>
                <a:gd name="T49" fmla="*/ 628 h 907"/>
                <a:gd name="T50" fmla="*/ 683 w 796"/>
                <a:gd name="T51" fmla="*/ 534 h 907"/>
                <a:gd name="T52" fmla="*/ 700 w 796"/>
                <a:gd name="T53" fmla="*/ 424 h 907"/>
                <a:gd name="T54" fmla="*/ 737 w 796"/>
                <a:gd name="T55" fmla="*/ 394 h 907"/>
                <a:gd name="T56" fmla="*/ 722 w 796"/>
                <a:gd name="T57" fmla="*/ 350 h 907"/>
                <a:gd name="T58" fmla="*/ 709 w 796"/>
                <a:gd name="T59" fmla="*/ 307 h 907"/>
                <a:gd name="T60" fmla="*/ 724 w 796"/>
                <a:gd name="T61" fmla="*/ 291 h 907"/>
                <a:gd name="T62" fmla="*/ 747 w 796"/>
                <a:gd name="T63" fmla="*/ 284 h 907"/>
                <a:gd name="T64" fmla="*/ 764 w 796"/>
                <a:gd name="T65" fmla="*/ 276 h 907"/>
                <a:gd name="T66" fmla="*/ 775 w 796"/>
                <a:gd name="T67" fmla="*/ 265 h 907"/>
                <a:gd name="T68" fmla="*/ 787 w 796"/>
                <a:gd name="T69" fmla="*/ 254 h 907"/>
                <a:gd name="T70" fmla="*/ 5 w 796"/>
                <a:gd name="T71" fmla="*/ 785 h 907"/>
                <a:gd name="T72" fmla="*/ 60 w 796"/>
                <a:gd name="T73" fmla="*/ 829 h 907"/>
                <a:gd name="T74" fmla="*/ 121 w 796"/>
                <a:gd name="T75" fmla="*/ 865 h 907"/>
                <a:gd name="T76" fmla="*/ 174 w 796"/>
                <a:gd name="T77" fmla="*/ 886 h 907"/>
                <a:gd name="T78" fmla="*/ 227 w 796"/>
                <a:gd name="T79" fmla="*/ 886 h 907"/>
                <a:gd name="T80" fmla="*/ 281 w 796"/>
                <a:gd name="T81" fmla="*/ 897 h 907"/>
                <a:gd name="T82" fmla="*/ 319 w 796"/>
                <a:gd name="T83" fmla="*/ 893 h 907"/>
                <a:gd name="T84" fmla="*/ 333 w 796"/>
                <a:gd name="T85" fmla="*/ 850 h 907"/>
                <a:gd name="T86" fmla="*/ 344 w 796"/>
                <a:gd name="T87" fmla="*/ 804 h 907"/>
                <a:gd name="T88" fmla="*/ 297 w 796"/>
                <a:gd name="T89" fmla="*/ 789 h 907"/>
                <a:gd name="T90" fmla="*/ 191 w 796"/>
                <a:gd name="T91" fmla="*/ 761 h 907"/>
                <a:gd name="T92" fmla="*/ 104 w 796"/>
                <a:gd name="T93" fmla="*/ 710 h 907"/>
                <a:gd name="T94" fmla="*/ 96 w 796"/>
                <a:gd name="T95" fmla="*/ 721 h 907"/>
                <a:gd name="T96" fmla="*/ 85 w 796"/>
                <a:gd name="T97" fmla="*/ 732 h 907"/>
                <a:gd name="T98" fmla="*/ 66 w 796"/>
                <a:gd name="T99" fmla="*/ 744 h 907"/>
                <a:gd name="T100" fmla="*/ 37 w 796"/>
                <a:gd name="T101" fmla="*/ 761 h 907"/>
                <a:gd name="T102" fmla="*/ 9 w 796"/>
                <a:gd name="T103" fmla="*/ 776 h 9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796" h="907">
                  <a:moveTo>
                    <a:pt x="790" y="250"/>
                  </a:moveTo>
                  <a:lnTo>
                    <a:pt x="783" y="233"/>
                  </a:lnTo>
                  <a:lnTo>
                    <a:pt x="773" y="212"/>
                  </a:lnTo>
                  <a:lnTo>
                    <a:pt x="762" y="191"/>
                  </a:lnTo>
                  <a:lnTo>
                    <a:pt x="751" y="170"/>
                  </a:lnTo>
                  <a:lnTo>
                    <a:pt x="737" y="151"/>
                  </a:lnTo>
                  <a:lnTo>
                    <a:pt x="724" y="130"/>
                  </a:lnTo>
                  <a:lnTo>
                    <a:pt x="711" y="113"/>
                  </a:lnTo>
                  <a:lnTo>
                    <a:pt x="696" y="95"/>
                  </a:lnTo>
                  <a:lnTo>
                    <a:pt x="679" y="77"/>
                  </a:lnTo>
                  <a:lnTo>
                    <a:pt x="662" y="62"/>
                  </a:lnTo>
                  <a:lnTo>
                    <a:pt x="645" y="47"/>
                  </a:lnTo>
                  <a:lnTo>
                    <a:pt x="626" y="32"/>
                  </a:lnTo>
                  <a:lnTo>
                    <a:pt x="607" y="19"/>
                  </a:lnTo>
                  <a:lnTo>
                    <a:pt x="586" y="6"/>
                  </a:lnTo>
                  <a:lnTo>
                    <a:pt x="577" y="0"/>
                  </a:lnTo>
                  <a:lnTo>
                    <a:pt x="580" y="13"/>
                  </a:lnTo>
                  <a:lnTo>
                    <a:pt x="584" y="24"/>
                  </a:lnTo>
                  <a:lnTo>
                    <a:pt x="588" y="38"/>
                  </a:lnTo>
                  <a:lnTo>
                    <a:pt x="590" y="51"/>
                  </a:lnTo>
                  <a:lnTo>
                    <a:pt x="592" y="62"/>
                  </a:lnTo>
                  <a:lnTo>
                    <a:pt x="592" y="76"/>
                  </a:lnTo>
                  <a:lnTo>
                    <a:pt x="594" y="89"/>
                  </a:lnTo>
                  <a:lnTo>
                    <a:pt x="596" y="102"/>
                  </a:lnTo>
                  <a:lnTo>
                    <a:pt x="596" y="110"/>
                  </a:lnTo>
                  <a:lnTo>
                    <a:pt x="594" y="117"/>
                  </a:lnTo>
                  <a:lnTo>
                    <a:pt x="592" y="125"/>
                  </a:lnTo>
                  <a:lnTo>
                    <a:pt x="592" y="132"/>
                  </a:lnTo>
                  <a:lnTo>
                    <a:pt x="592" y="140"/>
                  </a:lnTo>
                  <a:lnTo>
                    <a:pt x="590" y="148"/>
                  </a:lnTo>
                  <a:lnTo>
                    <a:pt x="590" y="155"/>
                  </a:lnTo>
                  <a:lnTo>
                    <a:pt x="588" y="161"/>
                  </a:lnTo>
                  <a:lnTo>
                    <a:pt x="592" y="165"/>
                  </a:lnTo>
                  <a:lnTo>
                    <a:pt x="616" y="191"/>
                  </a:lnTo>
                  <a:lnTo>
                    <a:pt x="637" y="219"/>
                  </a:lnTo>
                  <a:lnTo>
                    <a:pt x="656" y="250"/>
                  </a:lnTo>
                  <a:lnTo>
                    <a:pt x="671" y="282"/>
                  </a:lnTo>
                  <a:lnTo>
                    <a:pt x="683" y="314"/>
                  </a:lnTo>
                  <a:lnTo>
                    <a:pt x="692" y="350"/>
                  </a:lnTo>
                  <a:lnTo>
                    <a:pt x="698" y="386"/>
                  </a:lnTo>
                  <a:lnTo>
                    <a:pt x="700" y="424"/>
                  </a:lnTo>
                  <a:lnTo>
                    <a:pt x="747" y="424"/>
                  </a:lnTo>
                  <a:lnTo>
                    <a:pt x="753" y="443"/>
                  </a:lnTo>
                  <a:lnTo>
                    <a:pt x="758" y="462"/>
                  </a:lnTo>
                  <a:lnTo>
                    <a:pt x="766" y="483"/>
                  </a:lnTo>
                  <a:lnTo>
                    <a:pt x="771" y="502"/>
                  </a:lnTo>
                  <a:lnTo>
                    <a:pt x="777" y="520"/>
                  </a:lnTo>
                  <a:lnTo>
                    <a:pt x="785" y="539"/>
                  </a:lnTo>
                  <a:lnTo>
                    <a:pt x="790" y="558"/>
                  </a:lnTo>
                  <a:lnTo>
                    <a:pt x="796" y="579"/>
                  </a:lnTo>
                  <a:lnTo>
                    <a:pt x="792" y="592"/>
                  </a:lnTo>
                  <a:lnTo>
                    <a:pt x="783" y="613"/>
                  </a:lnTo>
                  <a:lnTo>
                    <a:pt x="773" y="636"/>
                  </a:lnTo>
                  <a:lnTo>
                    <a:pt x="762" y="657"/>
                  </a:lnTo>
                  <a:lnTo>
                    <a:pt x="751" y="678"/>
                  </a:lnTo>
                  <a:lnTo>
                    <a:pt x="737" y="697"/>
                  </a:lnTo>
                  <a:lnTo>
                    <a:pt x="730" y="710"/>
                  </a:lnTo>
                  <a:lnTo>
                    <a:pt x="719" y="702"/>
                  </a:lnTo>
                  <a:lnTo>
                    <a:pt x="705" y="697"/>
                  </a:lnTo>
                  <a:lnTo>
                    <a:pt x="694" y="691"/>
                  </a:lnTo>
                  <a:lnTo>
                    <a:pt x="681" y="685"/>
                  </a:lnTo>
                  <a:lnTo>
                    <a:pt x="669" y="679"/>
                  </a:lnTo>
                  <a:lnTo>
                    <a:pt x="658" y="674"/>
                  </a:lnTo>
                  <a:lnTo>
                    <a:pt x="645" y="670"/>
                  </a:lnTo>
                  <a:lnTo>
                    <a:pt x="633" y="664"/>
                  </a:lnTo>
                  <a:lnTo>
                    <a:pt x="631" y="664"/>
                  </a:lnTo>
                  <a:lnTo>
                    <a:pt x="630" y="662"/>
                  </a:lnTo>
                  <a:lnTo>
                    <a:pt x="628" y="661"/>
                  </a:lnTo>
                  <a:lnTo>
                    <a:pt x="626" y="661"/>
                  </a:lnTo>
                  <a:lnTo>
                    <a:pt x="622" y="659"/>
                  </a:lnTo>
                  <a:lnTo>
                    <a:pt x="620" y="659"/>
                  </a:lnTo>
                  <a:lnTo>
                    <a:pt x="618" y="659"/>
                  </a:lnTo>
                  <a:lnTo>
                    <a:pt x="614" y="659"/>
                  </a:lnTo>
                  <a:lnTo>
                    <a:pt x="616" y="657"/>
                  </a:lnTo>
                  <a:lnTo>
                    <a:pt x="637" y="628"/>
                  </a:lnTo>
                  <a:lnTo>
                    <a:pt x="656" y="598"/>
                  </a:lnTo>
                  <a:lnTo>
                    <a:pt x="671" y="566"/>
                  </a:lnTo>
                  <a:lnTo>
                    <a:pt x="683" y="534"/>
                  </a:lnTo>
                  <a:lnTo>
                    <a:pt x="692" y="498"/>
                  </a:lnTo>
                  <a:lnTo>
                    <a:pt x="698" y="462"/>
                  </a:lnTo>
                  <a:lnTo>
                    <a:pt x="700" y="424"/>
                  </a:lnTo>
                  <a:lnTo>
                    <a:pt x="747" y="424"/>
                  </a:lnTo>
                  <a:lnTo>
                    <a:pt x="741" y="409"/>
                  </a:lnTo>
                  <a:lnTo>
                    <a:pt x="737" y="394"/>
                  </a:lnTo>
                  <a:lnTo>
                    <a:pt x="732" y="380"/>
                  </a:lnTo>
                  <a:lnTo>
                    <a:pt x="728" y="365"/>
                  </a:lnTo>
                  <a:lnTo>
                    <a:pt x="722" y="350"/>
                  </a:lnTo>
                  <a:lnTo>
                    <a:pt x="719" y="335"/>
                  </a:lnTo>
                  <a:lnTo>
                    <a:pt x="713" y="322"/>
                  </a:lnTo>
                  <a:lnTo>
                    <a:pt x="709" y="307"/>
                  </a:lnTo>
                  <a:lnTo>
                    <a:pt x="713" y="301"/>
                  </a:lnTo>
                  <a:lnTo>
                    <a:pt x="719" y="295"/>
                  </a:lnTo>
                  <a:lnTo>
                    <a:pt x="724" y="291"/>
                  </a:lnTo>
                  <a:lnTo>
                    <a:pt x="732" y="290"/>
                  </a:lnTo>
                  <a:lnTo>
                    <a:pt x="739" y="288"/>
                  </a:lnTo>
                  <a:lnTo>
                    <a:pt x="747" y="284"/>
                  </a:lnTo>
                  <a:lnTo>
                    <a:pt x="753" y="282"/>
                  </a:lnTo>
                  <a:lnTo>
                    <a:pt x="760" y="280"/>
                  </a:lnTo>
                  <a:lnTo>
                    <a:pt x="764" y="276"/>
                  </a:lnTo>
                  <a:lnTo>
                    <a:pt x="768" y="272"/>
                  </a:lnTo>
                  <a:lnTo>
                    <a:pt x="771" y="269"/>
                  </a:lnTo>
                  <a:lnTo>
                    <a:pt x="775" y="265"/>
                  </a:lnTo>
                  <a:lnTo>
                    <a:pt x="779" y="261"/>
                  </a:lnTo>
                  <a:lnTo>
                    <a:pt x="783" y="257"/>
                  </a:lnTo>
                  <a:lnTo>
                    <a:pt x="787" y="254"/>
                  </a:lnTo>
                  <a:lnTo>
                    <a:pt x="790" y="250"/>
                  </a:lnTo>
                  <a:close/>
                  <a:moveTo>
                    <a:pt x="0" y="782"/>
                  </a:moveTo>
                  <a:lnTo>
                    <a:pt x="5" y="785"/>
                  </a:lnTo>
                  <a:lnTo>
                    <a:pt x="22" y="801"/>
                  </a:lnTo>
                  <a:lnTo>
                    <a:pt x="41" y="816"/>
                  </a:lnTo>
                  <a:lnTo>
                    <a:pt x="60" y="829"/>
                  </a:lnTo>
                  <a:lnTo>
                    <a:pt x="79" y="842"/>
                  </a:lnTo>
                  <a:lnTo>
                    <a:pt x="100" y="854"/>
                  </a:lnTo>
                  <a:lnTo>
                    <a:pt x="121" y="865"/>
                  </a:lnTo>
                  <a:lnTo>
                    <a:pt x="143" y="874"/>
                  </a:lnTo>
                  <a:lnTo>
                    <a:pt x="166" y="882"/>
                  </a:lnTo>
                  <a:lnTo>
                    <a:pt x="174" y="886"/>
                  </a:lnTo>
                  <a:lnTo>
                    <a:pt x="191" y="882"/>
                  </a:lnTo>
                  <a:lnTo>
                    <a:pt x="208" y="882"/>
                  </a:lnTo>
                  <a:lnTo>
                    <a:pt x="227" y="886"/>
                  </a:lnTo>
                  <a:lnTo>
                    <a:pt x="246" y="888"/>
                  </a:lnTo>
                  <a:lnTo>
                    <a:pt x="263" y="893"/>
                  </a:lnTo>
                  <a:lnTo>
                    <a:pt x="281" y="897"/>
                  </a:lnTo>
                  <a:lnTo>
                    <a:pt x="298" y="903"/>
                  </a:lnTo>
                  <a:lnTo>
                    <a:pt x="314" y="907"/>
                  </a:lnTo>
                  <a:lnTo>
                    <a:pt x="319" y="893"/>
                  </a:lnTo>
                  <a:lnTo>
                    <a:pt x="325" y="878"/>
                  </a:lnTo>
                  <a:lnTo>
                    <a:pt x="329" y="865"/>
                  </a:lnTo>
                  <a:lnTo>
                    <a:pt x="333" y="850"/>
                  </a:lnTo>
                  <a:lnTo>
                    <a:pt x="336" y="835"/>
                  </a:lnTo>
                  <a:lnTo>
                    <a:pt x="340" y="820"/>
                  </a:lnTo>
                  <a:lnTo>
                    <a:pt x="344" y="804"/>
                  </a:lnTo>
                  <a:lnTo>
                    <a:pt x="348" y="789"/>
                  </a:lnTo>
                  <a:lnTo>
                    <a:pt x="333" y="791"/>
                  </a:lnTo>
                  <a:lnTo>
                    <a:pt x="297" y="789"/>
                  </a:lnTo>
                  <a:lnTo>
                    <a:pt x="259" y="784"/>
                  </a:lnTo>
                  <a:lnTo>
                    <a:pt x="225" y="774"/>
                  </a:lnTo>
                  <a:lnTo>
                    <a:pt x="191" y="761"/>
                  </a:lnTo>
                  <a:lnTo>
                    <a:pt x="158" y="746"/>
                  </a:lnTo>
                  <a:lnTo>
                    <a:pt x="128" y="727"/>
                  </a:lnTo>
                  <a:lnTo>
                    <a:pt x="104" y="710"/>
                  </a:lnTo>
                  <a:lnTo>
                    <a:pt x="102" y="714"/>
                  </a:lnTo>
                  <a:lnTo>
                    <a:pt x="98" y="717"/>
                  </a:lnTo>
                  <a:lnTo>
                    <a:pt x="96" y="721"/>
                  </a:lnTo>
                  <a:lnTo>
                    <a:pt x="92" y="725"/>
                  </a:lnTo>
                  <a:lnTo>
                    <a:pt x="88" y="729"/>
                  </a:lnTo>
                  <a:lnTo>
                    <a:pt x="85" y="732"/>
                  </a:lnTo>
                  <a:lnTo>
                    <a:pt x="81" y="736"/>
                  </a:lnTo>
                  <a:lnTo>
                    <a:pt x="75" y="740"/>
                  </a:lnTo>
                  <a:lnTo>
                    <a:pt x="66" y="744"/>
                  </a:lnTo>
                  <a:lnTo>
                    <a:pt x="56" y="750"/>
                  </a:lnTo>
                  <a:lnTo>
                    <a:pt x="47" y="755"/>
                  </a:lnTo>
                  <a:lnTo>
                    <a:pt x="37" y="761"/>
                  </a:lnTo>
                  <a:lnTo>
                    <a:pt x="28" y="765"/>
                  </a:lnTo>
                  <a:lnTo>
                    <a:pt x="18" y="770"/>
                  </a:lnTo>
                  <a:lnTo>
                    <a:pt x="9" y="776"/>
                  </a:lnTo>
                  <a:lnTo>
                    <a:pt x="0" y="782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6"/>
            <p:cNvSpPr>
              <a:spLocks/>
            </p:cNvSpPr>
            <p:nvPr/>
          </p:nvSpPr>
          <p:spPr bwMode="auto">
            <a:xfrm>
              <a:off x="5610225" y="2994025"/>
              <a:ext cx="946150" cy="1000125"/>
            </a:xfrm>
            <a:custGeom>
              <a:avLst/>
              <a:gdLst>
                <a:gd name="T0" fmla="*/ 594 w 596"/>
                <a:gd name="T1" fmla="*/ 225 h 630"/>
                <a:gd name="T2" fmla="*/ 579 w 596"/>
                <a:gd name="T3" fmla="*/ 153 h 630"/>
                <a:gd name="T4" fmla="*/ 552 w 596"/>
                <a:gd name="T5" fmla="*/ 89 h 630"/>
                <a:gd name="T6" fmla="*/ 512 w 596"/>
                <a:gd name="T7" fmla="*/ 30 h 630"/>
                <a:gd name="T8" fmla="*/ 484 w 596"/>
                <a:gd name="T9" fmla="*/ 0 h 630"/>
                <a:gd name="T10" fmla="*/ 484 w 596"/>
                <a:gd name="T11" fmla="*/ 24 h 630"/>
                <a:gd name="T12" fmla="*/ 482 w 596"/>
                <a:gd name="T13" fmla="*/ 47 h 630"/>
                <a:gd name="T14" fmla="*/ 480 w 596"/>
                <a:gd name="T15" fmla="*/ 72 h 630"/>
                <a:gd name="T16" fmla="*/ 478 w 596"/>
                <a:gd name="T17" fmla="*/ 94 h 630"/>
                <a:gd name="T18" fmla="*/ 476 w 596"/>
                <a:gd name="T19" fmla="*/ 117 h 630"/>
                <a:gd name="T20" fmla="*/ 473 w 596"/>
                <a:gd name="T21" fmla="*/ 136 h 630"/>
                <a:gd name="T22" fmla="*/ 465 w 596"/>
                <a:gd name="T23" fmla="*/ 155 h 630"/>
                <a:gd name="T24" fmla="*/ 456 w 596"/>
                <a:gd name="T25" fmla="*/ 172 h 630"/>
                <a:gd name="T26" fmla="*/ 469 w 596"/>
                <a:gd name="T27" fmla="*/ 214 h 630"/>
                <a:gd name="T28" fmla="*/ 473 w 596"/>
                <a:gd name="T29" fmla="*/ 263 h 630"/>
                <a:gd name="T30" fmla="*/ 594 w 596"/>
                <a:gd name="T31" fmla="*/ 301 h 630"/>
                <a:gd name="T32" fmla="*/ 579 w 596"/>
                <a:gd name="T33" fmla="*/ 373 h 630"/>
                <a:gd name="T34" fmla="*/ 552 w 596"/>
                <a:gd name="T35" fmla="*/ 437 h 630"/>
                <a:gd name="T36" fmla="*/ 512 w 596"/>
                <a:gd name="T37" fmla="*/ 496 h 630"/>
                <a:gd name="T38" fmla="*/ 507 w 596"/>
                <a:gd name="T39" fmla="*/ 496 h 630"/>
                <a:gd name="T40" fmla="*/ 497 w 596"/>
                <a:gd name="T41" fmla="*/ 496 h 630"/>
                <a:gd name="T42" fmla="*/ 488 w 596"/>
                <a:gd name="T43" fmla="*/ 498 h 630"/>
                <a:gd name="T44" fmla="*/ 478 w 596"/>
                <a:gd name="T45" fmla="*/ 500 h 630"/>
                <a:gd name="T46" fmla="*/ 459 w 596"/>
                <a:gd name="T47" fmla="*/ 513 h 630"/>
                <a:gd name="T48" fmla="*/ 429 w 596"/>
                <a:gd name="T49" fmla="*/ 539 h 630"/>
                <a:gd name="T50" fmla="*/ 395 w 596"/>
                <a:gd name="T51" fmla="*/ 558 h 630"/>
                <a:gd name="T52" fmla="*/ 369 w 596"/>
                <a:gd name="T53" fmla="*/ 568 h 630"/>
                <a:gd name="T54" fmla="*/ 346 w 596"/>
                <a:gd name="T55" fmla="*/ 570 h 630"/>
                <a:gd name="T56" fmla="*/ 331 w 596"/>
                <a:gd name="T57" fmla="*/ 568 h 630"/>
                <a:gd name="T58" fmla="*/ 317 w 596"/>
                <a:gd name="T59" fmla="*/ 564 h 630"/>
                <a:gd name="T60" fmla="*/ 304 w 596"/>
                <a:gd name="T61" fmla="*/ 564 h 630"/>
                <a:gd name="T62" fmla="*/ 293 w 596"/>
                <a:gd name="T63" fmla="*/ 568 h 630"/>
                <a:gd name="T64" fmla="*/ 280 w 596"/>
                <a:gd name="T65" fmla="*/ 577 h 630"/>
                <a:gd name="T66" fmla="*/ 266 w 596"/>
                <a:gd name="T67" fmla="*/ 590 h 630"/>
                <a:gd name="T68" fmla="*/ 255 w 596"/>
                <a:gd name="T69" fmla="*/ 604 h 630"/>
                <a:gd name="T70" fmla="*/ 247 w 596"/>
                <a:gd name="T71" fmla="*/ 621 h 630"/>
                <a:gd name="T72" fmla="*/ 229 w 596"/>
                <a:gd name="T73" fmla="*/ 630 h 630"/>
                <a:gd name="T74" fmla="*/ 155 w 596"/>
                <a:gd name="T75" fmla="*/ 623 h 630"/>
                <a:gd name="T76" fmla="*/ 87 w 596"/>
                <a:gd name="T77" fmla="*/ 600 h 630"/>
                <a:gd name="T78" fmla="*/ 24 w 596"/>
                <a:gd name="T79" fmla="*/ 566 h 630"/>
                <a:gd name="T80" fmla="*/ 3 w 596"/>
                <a:gd name="T81" fmla="*/ 537 h 630"/>
                <a:gd name="T82" fmla="*/ 9 w 596"/>
                <a:gd name="T83" fmla="*/ 515 h 630"/>
                <a:gd name="T84" fmla="*/ 15 w 596"/>
                <a:gd name="T85" fmla="*/ 490 h 630"/>
                <a:gd name="T86" fmla="*/ 26 w 596"/>
                <a:gd name="T87" fmla="*/ 469 h 630"/>
                <a:gd name="T88" fmla="*/ 39 w 596"/>
                <a:gd name="T89" fmla="*/ 456 h 630"/>
                <a:gd name="T90" fmla="*/ 45 w 596"/>
                <a:gd name="T91" fmla="*/ 450 h 630"/>
                <a:gd name="T92" fmla="*/ 49 w 596"/>
                <a:gd name="T93" fmla="*/ 445 h 630"/>
                <a:gd name="T94" fmla="*/ 54 w 596"/>
                <a:gd name="T95" fmla="*/ 439 h 630"/>
                <a:gd name="T96" fmla="*/ 73 w 596"/>
                <a:gd name="T97" fmla="*/ 452 h 630"/>
                <a:gd name="T98" fmla="*/ 113 w 596"/>
                <a:gd name="T99" fmla="*/ 477 h 630"/>
                <a:gd name="T100" fmla="*/ 157 w 596"/>
                <a:gd name="T101" fmla="*/ 496 h 630"/>
                <a:gd name="T102" fmla="*/ 204 w 596"/>
                <a:gd name="T103" fmla="*/ 505 h 630"/>
                <a:gd name="T104" fmla="*/ 255 w 596"/>
                <a:gd name="T105" fmla="*/ 505 h 630"/>
                <a:gd name="T106" fmla="*/ 302 w 596"/>
                <a:gd name="T107" fmla="*/ 496 h 630"/>
                <a:gd name="T108" fmla="*/ 346 w 596"/>
                <a:gd name="T109" fmla="*/ 477 h 630"/>
                <a:gd name="T110" fmla="*/ 384 w 596"/>
                <a:gd name="T111" fmla="*/ 452 h 630"/>
                <a:gd name="T112" fmla="*/ 418 w 596"/>
                <a:gd name="T113" fmla="*/ 418 h 630"/>
                <a:gd name="T114" fmla="*/ 444 w 596"/>
                <a:gd name="T115" fmla="*/ 378 h 630"/>
                <a:gd name="T116" fmla="*/ 463 w 596"/>
                <a:gd name="T117" fmla="*/ 335 h 630"/>
                <a:gd name="T118" fmla="*/ 473 w 596"/>
                <a:gd name="T119" fmla="*/ 288 h 630"/>
                <a:gd name="T120" fmla="*/ 596 w 596"/>
                <a:gd name="T121" fmla="*/ 263 h 6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596" h="630">
                  <a:moveTo>
                    <a:pt x="596" y="263"/>
                  </a:moveTo>
                  <a:lnTo>
                    <a:pt x="594" y="225"/>
                  </a:lnTo>
                  <a:lnTo>
                    <a:pt x="588" y="189"/>
                  </a:lnTo>
                  <a:lnTo>
                    <a:pt x="579" y="153"/>
                  </a:lnTo>
                  <a:lnTo>
                    <a:pt x="567" y="121"/>
                  </a:lnTo>
                  <a:lnTo>
                    <a:pt x="552" y="89"/>
                  </a:lnTo>
                  <a:lnTo>
                    <a:pt x="533" y="58"/>
                  </a:lnTo>
                  <a:lnTo>
                    <a:pt x="512" y="30"/>
                  </a:lnTo>
                  <a:lnTo>
                    <a:pt x="488" y="4"/>
                  </a:lnTo>
                  <a:lnTo>
                    <a:pt x="484" y="0"/>
                  </a:lnTo>
                  <a:lnTo>
                    <a:pt x="484" y="13"/>
                  </a:lnTo>
                  <a:lnTo>
                    <a:pt x="484" y="24"/>
                  </a:lnTo>
                  <a:lnTo>
                    <a:pt x="482" y="36"/>
                  </a:lnTo>
                  <a:lnTo>
                    <a:pt x="482" y="47"/>
                  </a:lnTo>
                  <a:lnTo>
                    <a:pt x="480" y="58"/>
                  </a:lnTo>
                  <a:lnTo>
                    <a:pt x="480" y="72"/>
                  </a:lnTo>
                  <a:lnTo>
                    <a:pt x="480" y="83"/>
                  </a:lnTo>
                  <a:lnTo>
                    <a:pt x="478" y="94"/>
                  </a:lnTo>
                  <a:lnTo>
                    <a:pt x="478" y="106"/>
                  </a:lnTo>
                  <a:lnTo>
                    <a:pt x="476" y="117"/>
                  </a:lnTo>
                  <a:lnTo>
                    <a:pt x="474" y="127"/>
                  </a:lnTo>
                  <a:lnTo>
                    <a:pt x="473" y="136"/>
                  </a:lnTo>
                  <a:lnTo>
                    <a:pt x="469" y="146"/>
                  </a:lnTo>
                  <a:lnTo>
                    <a:pt x="465" y="155"/>
                  </a:lnTo>
                  <a:lnTo>
                    <a:pt x="461" y="164"/>
                  </a:lnTo>
                  <a:lnTo>
                    <a:pt x="456" y="172"/>
                  </a:lnTo>
                  <a:lnTo>
                    <a:pt x="463" y="191"/>
                  </a:lnTo>
                  <a:lnTo>
                    <a:pt x="469" y="214"/>
                  </a:lnTo>
                  <a:lnTo>
                    <a:pt x="473" y="238"/>
                  </a:lnTo>
                  <a:lnTo>
                    <a:pt x="473" y="263"/>
                  </a:lnTo>
                  <a:lnTo>
                    <a:pt x="596" y="263"/>
                  </a:lnTo>
                  <a:lnTo>
                    <a:pt x="594" y="301"/>
                  </a:lnTo>
                  <a:lnTo>
                    <a:pt x="588" y="337"/>
                  </a:lnTo>
                  <a:lnTo>
                    <a:pt x="579" y="373"/>
                  </a:lnTo>
                  <a:lnTo>
                    <a:pt x="567" y="405"/>
                  </a:lnTo>
                  <a:lnTo>
                    <a:pt x="552" y="437"/>
                  </a:lnTo>
                  <a:lnTo>
                    <a:pt x="533" y="467"/>
                  </a:lnTo>
                  <a:lnTo>
                    <a:pt x="512" y="496"/>
                  </a:lnTo>
                  <a:lnTo>
                    <a:pt x="510" y="498"/>
                  </a:lnTo>
                  <a:lnTo>
                    <a:pt x="507" y="496"/>
                  </a:lnTo>
                  <a:lnTo>
                    <a:pt x="501" y="496"/>
                  </a:lnTo>
                  <a:lnTo>
                    <a:pt x="497" y="496"/>
                  </a:lnTo>
                  <a:lnTo>
                    <a:pt x="492" y="498"/>
                  </a:lnTo>
                  <a:lnTo>
                    <a:pt x="488" y="498"/>
                  </a:lnTo>
                  <a:lnTo>
                    <a:pt x="484" y="498"/>
                  </a:lnTo>
                  <a:lnTo>
                    <a:pt x="478" y="500"/>
                  </a:lnTo>
                  <a:lnTo>
                    <a:pt x="474" y="500"/>
                  </a:lnTo>
                  <a:lnTo>
                    <a:pt x="459" y="513"/>
                  </a:lnTo>
                  <a:lnTo>
                    <a:pt x="444" y="526"/>
                  </a:lnTo>
                  <a:lnTo>
                    <a:pt x="429" y="539"/>
                  </a:lnTo>
                  <a:lnTo>
                    <a:pt x="412" y="551"/>
                  </a:lnTo>
                  <a:lnTo>
                    <a:pt x="395" y="558"/>
                  </a:lnTo>
                  <a:lnTo>
                    <a:pt x="378" y="566"/>
                  </a:lnTo>
                  <a:lnTo>
                    <a:pt x="369" y="568"/>
                  </a:lnTo>
                  <a:lnTo>
                    <a:pt x="357" y="570"/>
                  </a:lnTo>
                  <a:lnTo>
                    <a:pt x="346" y="570"/>
                  </a:lnTo>
                  <a:lnTo>
                    <a:pt x="334" y="568"/>
                  </a:lnTo>
                  <a:lnTo>
                    <a:pt x="331" y="568"/>
                  </a:lnTo>
                  <a:lnTo>
                    <a:pt x="323" y="566"/>
                  </a:lnTo>
                  <a:lnTo>
                    <a:pt x="317" y="564"/>
                  </a:lnTo>
                  <a:lnTo>
                    <a:pt x="312" y="564"/>
                  </a:lnTo>
                  <a:lnTo>
                    <a:pt x="304" y="564"/>
                  </a:lnTo>
                  <a:lnTo>
                    <a:pt x="299" y="566"/>
                  </a:lnTo>
                  <a:lnTo>
                    <a:pt x="293" y="568"/>
                  </a:lnTo>
                  <a:lnTo>
                    <a:pt x="287" y="571"/>
                  </a:lnTo>
                  <a:lnTo>
                    <a:pt x="280" y="577"/>
                  </a:lnTo>
                  <a:lnTo>
                    <a:pt x="272" y="583"/>
                  </a:lnTo>
                  <a:lnTo>
                    <a:pt x="266" y="590"/>
                  </a:lnTo>
                  <a:lnTo>
                    <a:pt x="261" y="596"/>
                  </a:lnTo>
                  <a:lnTo>
                    <a:pt x="255" y="604"/>
                  </a:lnTo>
                  <a:lnTo>
                    <a:pt x="251" y="611"/>
                  </a:lnTo>
                  <a:lnTo>
                    <a:pt x="247" y="621"/>
                  </a:lnTo>
                  <a:lnTo>
                    <a:pt x="244" y="628"/>
                  </a:lnTo>
                  <a:lnTo>
                    <a:pt x="229" y="630"/>
                  </a:lnTo>
                  <a:lnTo>
                    <a:pt x="193" y="628"/>
                  </a:lnTo>
                  <a:lnTo>
                    <a:pt x="155" y="623"/>
                  </a:lnTo>
                  <a:lnTo>
                    <a:pt x="121" y="613"/>
                  </a:lnTo>
                  <a:lnTo>
                    <a:pt x="87" y="600"/>
                  </a:lnTo>
                  <a:lnTo>
                    <a:pt x="54" y="585"/>
                  </a:lnTo>
                  <a:lnTo>
                    <a:pt x="24" y="566"/>
                  </a:lnTo>
                  <a:lnTo>
                    <a:pt x="0" y="549"/>
                  </a:lnTo>
                  <a:lnTo>
                    <a:pt x="3" y="537"/>
                  </a:lnTo>
                  <a:lnTo>
                    <a:pt x="5" y="526"/>
                  </a:lnTo>
                  <a:lnTo>
                    <a:pt x="9" y="515"/>
                  </a:lnTo>
                  <a:lnTo>
                    <a:pt x="11" y="501"/>
                  </a:lnTo>
                  <a:lnTo>
                    <a:pt x="15" y="490"/>
                  </a:lnTo>
                  <a:lnTo>
                    <a:pt x="19" y="481"/>
                  </a:lnTo>
                  <a:lnTo>
                    <a:pt x="26" y="469"/>
                  </a:lnTo>
                  <a:lnTo>
                    <a:pt x="36" y="460"/>
                  </a:lnTo>
                  <a:lnTo>
                    <a:pt x="39" y="456"/>
                  </a:lnTo>
                  <a:lnTo>
                    <a:pt x="41" y="454"/>
                  </a:lnTo>
                  <a:lnTo>
                    <a:pt x="45" y="450"/>
                  </a:lnTo>
                  <a:lnTo>
                    <a:pt x="47" y="448"/>
                  </a:lnTo>
                  <a:lnTo>
                    <a:pt x="49" y="445"/>
                  </a:lnTo>
                  <a:lnTo>
                    <a:pt x="53" y="443"/>
                  </a:lnTo>
                  <a:lnTo>
                    <a:pt x="54" y="439"/>
                  </a:lnTo>
                  <a:lnTo>
                    <a:pt x="58" y="437"/>
                  </a:lnTo>
                  <a:lnTo>
                    <a:pt x="73" y="452"/>
                  </a:lnTo>
                  <a:lnTo>
                    <a:pt x="92" y="465"/>
                  </a:lnTo>
                  <a:lnTo>
                    <a:pt x="113" y="477"/>
                  </a:lnTo>
                  <a:lnTo>
                    <a:pt x="134" y="488"/>
                  </a:lnTo>
                  <a:lnTo>
                    <a:pt x="157" y="496"/>
                  </a:lnTo>
                  <a:lnTo>
                    <a:pt x="179" y="501"/>
                  </a:lnTo>
                  <a:lnTo>
                    <a:pt x="204" y="505"/>
                  </a:lnTo>
                  <a:lnTo>
                    <a:pt x="229" y="507"/>
                  </a:lnTo>
                  <a:lnTo>
                    <a:pt x="255" y="505"/>
                  </a:lnTo>
                  <a:lnTo>
                    <a:pt x="278" y="501"/>
                  </a:lnTo>
                  <a:lnTo>
                    <a:pt x="302" y="496"/>
                  </a:lnTo>
                  <a:lnTo>
                    <a:pt x="325" y="488"/>
                  </a:lnTo>
                  <a:lnTo>
                    <a:pt x="346" y="477"/>
                  </a:lnTo>
                  <a:lnTo>
                    <a:pt x="367" y="465"/>
                  </a:lnTo>
                  <a:lnTo>
                    <a:pt x="384" y="452"/>
                  </a:lnTo>
                  <a:lnTo>
                    <a:pt x="403" y="435"/>
                  </a:lnTo>
                  <a:lnTo>
                    <a:pt x="418" y="418"/>
                  </a:lnTo>
                  <a:lnTo>
                    <a:pt x="431" y="399"/>
                  </a:lnTo>
                  <a:lnTo>
                    <a:pt x="444" y="378"/>
                  </a:lnTo>
                  <a:lnTo>
                    <a:pt x="454" y="358"/>
                  </a:lnTo>
                  <a:lnTo>
                    <a:pt x="463" y="335"/>
                  </a:lnTo>
                  <a:lnTo>
                    <a:pt x="469" y="312"/>
                  </a:lnTo>
                  <a:lnTo>
                    <a:pt x="473" y="288"/>
                  </a:lnTo>
                  <a:lnTo>
                    <a:pt x="473" y="263"/>
                  </a:lnTo>
                  <a:lnTo>
                    <a:pt x="596" y="263"/>
                  </a:lnTo>
                  <a:close/>
                </a:path>
              </a:pathLst>
            </a:custGeom>
            <a:solidFill>
              <a:srgbClr val="C4C4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7"/>
            <p:cNvSpPr>
              <a:spLocks/>
            </p:cNvSpPr>
            <p:nvPr/>
          </p:nvSpPr>
          <p:spPr bwMode="auto">
            <a:xfrm>
              <a:off x="5702300" y="3267075"/>
              <a:ext cx="658813" cy="531813"/>
            </a:xfrm>
            <a:custGeom>
              <a:avLst/>
              <a:gdLst>
                <a:gd name="T0" fmla="*/ 415 w 415"/>
                <a:gd name="T1" fmla="*/ 91 h 335"/>
                <a:gd name="T2" fmla="*/ 415 w 415"/>
                <a:gd name="T3" fmla="*/ 66 h 335"/>
                <a:gd name="T4" fmla="*/ 411 w 415"/>
                <a:gd name="T5" fmla="*/ 42 h 335"/>
                <a:gd name="T6" fmla="*/ 405 w 415"/>
                <a:gd name="T7" fmla="*/ 19 h 335"/>
                <a:gd name="T8" fmla="*/ 398 w 415"/>
                <a:gd name="T9" fmla="*/ 0 h 335"/>
                <a:gd name="T10" fmla="*/ 382 w 415"/>
                <a:gd name="T11" fmla="*/ 19 h 335"/>
                <a:gd name="T12" fmla="*/ 365 w 415"/>
                <a:gd name="T13" fmla="*/ 38 h 335"/>
                <a:gd name="T14" fmla="*/ 346 w 415"/>
                <a:gd name="T15" fmla="*/ 53 h 335"/>
                <a:gd name="T16" fmla="*/ 326 w 415"/>
                <a:gd name="T17" fmla="*/ 68 h 335"/>
                <a:gd name="T18" fmla="*/ 305 w 415"/>
                <a:gd name="T19" fmla="*/ 83 h 335"/>
                <a:gd name="T20" fmla="*/ 284 w 415"/>
                <a:gd name="T21" fmla="*/ 98 h 335"/>
                <a:gd name="T22" fmla="*/ 263 w 415"/>
                <a:gd name="T23" fmla="*/ 114 h 335"/>
                <a:gd name="T24" fmla="*/ 242 w 415"/>
                <a:gd name="T25" fmla="*/ 131 h 335"/>
                <a:gd name="T26" fmla="*/ 233 w 415"/>
                <a:gd name="T27" fmla="*/ 134 h 335"/>
                <a:gd name="T28" fmla="*/ 224 w 415"/>
                <a:gd name="T29" fmla="*/ 140 h 335"/>
                <a:gd name="T30" fmla="*/ 216 w 415"/>
                <a:gd name="T31" fmla="*/ 146 h 335"/>
                <a:gd name="T32" fmla="*/ 208 w 415"/>
                <a:gd name="T33" fmla="*/ 151 h 335"/>
                <a:gd name="T34" fmla="*/ 195 w 415"/>
                <a:gd name="T35" fmla="*/ 167 h 335"/>
                <a:gd name="T36" fmla="*/ 184 w 415"/>
                <a:gd name="T37" fmla="*/ 184 h 335"/>
                <a:gd name="T38" fmla="*/ 172 w 415"/>
                <a:gd name="T39" fmla="*/ 201 h 335"/>
                <a:gd name="T40" fmla="*/ 163 w 415"/>
                <a:gd name="T41" fmla="*/ 220 h 335"/>
                <a:gd name="T42" fmla="*/ 154 w 415"/>
                <a:gd name="T43" fmla="*/ 239 h 335"/>
                <a:gd name="T44" fmla="*/ 144 w 415"/>
                <a:gd name="T45" fmla="*/ 258 h 335"/>
                <a:gd name="T46" fmla="*/ 131 w 415"/>
                <a:gd name="T47" fmla="*/ 259 h 335"/>
                <a:gd name="T48" fmla="*/ 116 w 415"/>
                <a:gd name="T49" fmla="*/ 261 h 335"/>
                <a:gd name="T50" fmla="*/ 101 w 415"/>
                <a:gd name="T51" fmla="*/ 259 h 335"/>
                <a:gd name="T52" fmla="*/ 87 w 415"/>
                <a:gd name="T53" fmla="*/ 258 h 335"/>
                <a:gd name="T54" fmla="*/ 72 w 415"/>
                <a:gd name="T55" fmla="*/ 254 h 335"/>
                <a:gd name="T56" fmla="*/ 59 w 415"/>
                <a:gd name="T57" fmla="*/ 250 h 335"/>
                <a:gd name="T58" fmla="*/ 46 w 415"/>
                <a:gd name="T59" fmla="*/ 246 h 335"/>
                <a:gd name="T60" fmla="*/ 32 w 415"/>
                <a:gd name="T61" fmla="*/ 242 h 335"/>
                <a:gd name="T62" fmla="*/ 27 w 415"/>
                <a:gd name="T63" fmla="*/ 244 h 335"/>
                <a:gd name="T64" fmla="*/ 23 w 415"/>
                <a:gd name="T65" fmla="*/ 246 h 335"/>
                <a:gd name="T66" fmla="*/ 19 w 415"/>
                <a:gd name="T67" fmla="*/ 248 h 335"/>
                <a:gd name="T68" fmla="*/ 14 w 415"/>
                <a:gd name="T69" fmla="*/ 252 h 335"/>
                <a:gd name="T70" fmla="*/ 10 w 415"/>
                <a:gd name="T71" fmla="*/ 254 h 335"/>
                <a:gd name="T72" fmla="*/ 6 w 415"/>
                <a:gd name="T73" fmla="*/ 258 h 335"/>
                <a:gd name="T74" fmla="*/ 2 w 415"/>
                <a:gd name="T75" fmla="*/ 261 h 335"/>
                <a:gd name="T76" fmla="*/ 0 w 415"/>
                <a:gd name="T77" fmla="*/ 265 h 335"/>
                <a:gd name="T78" fmla="*/ 15 w 415"/>
                <a:gd name="T79" fmla="*/ 280 h 335"/>
                <a:gd name="T80" fmla="*/ 34 w 415"/>
                <a:gd name="T81" fmla="*/ 293 h 335"/>
                <a:gd name="T82" fmla="*/ 55 w 415"/>
                <a:gd name="T83" fmla="*/ 305 h 335"/>
                <a:gd name="T84" fmla="*/ 76 w 415"/>
                <a:gd name="T85" fmla="*/ 316 h 335"/>
                <a:gd name="T86" fmla="*/ 99 w 415"/>
                <a:gd name="T87" fmla="*/ 324 h 335"/>
                <a:gd name="T88" fmla="*/ 121 w 415"/>
                <a:gd name="T89" fmla="*/ 329 h 335"/>
                <a:gd name="T90" fmla="*/ 146 w 415"/>
                <a:gd name="T91" fmla="*/ 333 h 335"/>
                <a:gd name="T92" fmla="*/ 171 w 415"/>
                <a:gd name="T93" fmla="*/ 335 h 335"/>
                <a:gd name="T94" fmla="*/ 197 w 415"/>
                <a:gd name="T95" fmla="*/ 333 h 335"/>
                <a:gd name="T96" fmla="*/ 220 w 415"/>
                <a:gd name="T97" fmla="*/ 329 h 335"/>
                <a:gd name="T98" fmla="*/ 244 w 415"/>
                <a:gd name="T99" fmla="*/ 324 h 335"/>
                <a:gd name="T100" fmla="*/ 267 w 415"/>
                <a:gd name="T101" fmla="*/ 316 h 335"/>
                <a:gd name="T102" fmla="*/ 288 w 415"/>
                <a:gd name="T103" fmla="*/ 305 h 335"/>
                <a:gd name="T104" fmla="*/ 309 w 415"/>
                <a:gd name="T105" fmla="*/ 293 h 335"/>
                <a:gd name="T106" fmla="*/ 326 w 415"/>
                <a:gd name="T107" fmla="*/ 280 h 335"/>
                <a:gd name="T108" fmla="*/ 345 w 415"/>
                <a:gd name="T109" fmla="*/ 263 h 335"/>
                <a:gd name="T110" fmla="*/ 360 w 415"/>
                <a:gd name="T111" fmla="*/ 246 h 335"/>
                <a:gd name="T112" fmla="*/ 373 w 415"/>
                <a:gd name="T113" fmla="*/ 227 h 335"/>
                <a:gd name="T114" fmla="*/ 386 w 415"/>
                <a:gd name="T115" fmla="*/ 206 h 335"/>
                <a:gd name="T116" fmla="*/ 396 w 415"/>
                <a:gd name="T117" fmla="*/ 186 h 335"/>
                <a:gd name="T118" fmla="*/ 405 w 415"/>
                <a:gd name="T119" fmla="*/ 163 h 335"/>
                <a:gd name="T120" fmla="*/ 411 w 415"/>
                <a:gd name="T121" fmla="*/ 140 h 335"/>
                <a:gd name="T122" fmla="*/ 415 w 415"/>
                <a:gd name="T123" fmla="*/ 116 h 335"/>
                <a:gd name="T124" fmla="*/ 415 w 415"/>
                <a:gd name="T125" fmla="*/ 91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15" h="335">
                  <a:moveTo>
                    <a:pt x="415" y="91"/>
                  </a:moveTo>
                  <a:lnTo>
                    <a:pt x="415" y="66"/>
                  </a:lnTo>
                  <a:lnTo>
                    <a:pt x="411" y="42"/>
                  </a:lnTo>
                  <a:lnTo>
                    <a:pt x="405" y="19"/>
                  </a:lnTo>
                  <a:lnTo>
                    <a:pt x="398" y="0"/>
                  </a:lnTo>
                  <a:lnTo>
                    <a:pt x="382" y="19"/>
                  </a:lnTo>
                  <a:lnTo>
                    <a:pt x="365" y="38"/>
                  </a:lnTo>
                  <a:lnTo>
                    <a:pt x="346" y="53"/>
                  </a:lnTo>
                  <a:lnTo>
                    <a:pt x="326" y="68"/>
                  </a:lnTo>
                  <a:lnTo>
                    <a:pt x="305" y="83"/>
                  </a:lnTo>
                  <a:lnTo>
                    <a:pt x="284" y="98"/>
                  </a:lnTo>
                  <a:lnTo>
                    <a:pt x="263" y="114"/>
                  </a:lnTo>
                  <a:lnTo>
                    <a:pt x="242" y="131"/>
                  </a:lnTo>
                  <a:lnTo>
                    <a:pt x="233" y="134"/>
                  </a:lnTo>
                  <a:lnTo>
                    <a:pt x="224" y="140"/>
                  </a:lnTo>
                  <a:lnTo>
                    <a:pt x="216" y="146"/>
                  </a:lnTo>
                  <a:lnTo>
                    <a:pt x="208" y="151"/>
                  </a:lnTo>
                  <a:lnTo>
                    <a:pt x="195" y="167"/>
                  </a:lnTo>
                  <a:lnTo>
                    <a:pt x="184" y="184"/>
                  </a:lnTo>
                  <a:lnTo>
                    <a:pt x="172" y="201"/>
                  </a:lnTo>
                  <a:lnTo>
                    <a:pt x="163" y="220"/>
                  </a:lnTo>
                  <a:lnTo>
                    <a:pt x="154" y="239"/>
                  </a:lnTo>
                  <a:lnTo>
                    <a:pt x="144" y="258"/>
                  </a:lnTo>
                  <a:lnTo>
                    <a:pt x="131" y="259"/>
                  </a:lnTo>
                  <a:lnTo>
                    <a:pt x="116" y="261"/>
                  </a:lnTo>
                  <a:lnTo>
                    <a:pt x="101" y="259"/>
                  </a:lnTo>
                  <a:lnTo>
                    <a:pt x="87" y="258"/>
                  </a:lnTo>
                  <a:lnTo>
                    <a:pt x="72" y="254"/>
                  </a:lnTo>
                  <a:lnTo>
                    <a:pt x="59" y="250"/>
                  </a:lnTo>
                  <a:lnTo>
                    <a:pt x="46" y="246"/>
                  </a:lnTo>
                  <a:lnTo>
                    <a:pt x="32" y="242"/>
                  </a:lnTo>
                  <a:lnTo>
                    <a:pt x="27" y="244"/>
                  </a:lnTo>
                  <a:lnTo>
                    <a:pt x="23" y="246"/>
                  </a:lnTo>
                  <a:lnTo>
                    <a:pt x="19" y="248"/>
                  </a:lnTo>
                  <a:lnTo>
                    <a:pt x="14" y="252"/>
                  </a:lnTo>
                  <a:lnTo>
                    <a:pt x="10" y="254"/>
                  </a:lnTo>
                  <a:lnTo>
                    <a:pt x="6" y="258"/>
                  </a:lnTo>
                  <a:lnTo>
                    <a:pt x="2" y="261"/>
                  </a:lnTo>
                  <a:lnTo>
                    <a:pt x="0" y="265"/>
                  </a:lnTo>
                  <a:lnTo>
                    <a:pt x="15" y="280"/>
                  </a:lnTo>
                  <a:lnTo>
                    <a:pt x="34" y="293"/>
                  </a:lnTo>
                  <a:lnTo>
                    <a:pt x="55" y="305"/>
                  </a:lnTo>
                  <a:lnTo>
                    <a:pt x="76" y="316"/>
                  </a:lnTo>
                  <a:lnTo>
                    <a:pt x="99" y="324"/>
                  </a:lnTo>
                  <a:lnTo>
                    <a:pt x="121" y="329"/>
                  </a:lnTo>
                  <a:lnTo>
                    <a:pt x="146" y="333"/>
                  </a:lnTo>
                  <a:lnTo>
                    <a:pt x="171" y="335"/>
                  </a:lnTo>
                  <a:lnTo>
                    <a:pt x="197" y="333"/>
                  </a:lnTo>
                  <a:lnTo>
                    <a:pt x="220" y="329"/>
                  </a:lnTo>
                  <a:lnTo>
                    <a:pt x="244" y="324"/>
                  </a:lnTo>
                  <a:lnTo>
                    <a:pt x="267" y="316"/>
                  </a:lnTo>
                  <a:lnTo>
                    <a:pt x="288" y="305"/>
                  </a:lnTo>
                  <a:lnTo>
                    <a:pt x="309" y="293"/>
                  </a:lnTo>
                  <a:lnTo>
                    <a:pt x="326" y="280"/>
                  </a:lnTo>
                  <a:lnTo>
                    <a:pt x="345" y="263"/>
                  </a:lnTo>
                  <a:lnTo>
                    <a:pt x="360" y="246"/>
                  </a:lnTo>
                  <a:lnTo>
                    <a:pt x="373" y="227"/>
                  </a:lnTo>
                  <a:lnTo>
                    <a:pt x="386" y="206"/>
                  </a:lnTo>
                  <a:lnTo>
                    <a:pt x="396" y="186"/>
                  </a:lnTo>
                  <a:lnTo>
                    <a:pt x="405" y="163"/>
                  </a:lnTo>
                  <a:lnTo>
                    <a:pt x="411" y="140"/>
                  </a:lnTo>
                  <a:lnTo>
                    <a:pt x="415" y="116"/>
                  </a:lnTo>
                  <a:lnTo>
                    <a:pt x="415" y="91"/>
                  </a:lnTo>
                  <a:close/>
                </a:path>
              </a:pathLst>
            </a:custGeom>
            <a:solidFill>
              <a:srgbClr val="BBBB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auto">
            <a:xfrm>
              <a:off x="5967413" y="3414713"/>
              <a:ext cx="201613" cy="188913"/>
            </a:xfrm>
            <a:custGeom>
              <a:avLst/>
              <a:gdLst>
                <a:gd name="T0" fmla="*/ 0 w 127"/>
                <a:gd name="T1" fmla="*/ 119 h 119"/>
                <a:gd name="T2" fmla="*/ 4 w 127"/>
                <a:gd name="T3" fmla="*/ 119 h 119"/>
                <a:gd name="T4" fmla="*/ 17 w 127"/>
                <a:gd name="T5" fmla="*/ 119 h 119"/>
                <a:gd name="T6" fmla="*/ 28 w 127"/>
                <a:gd name="T7" fmla="*/ 117 h 119"/>
                <a:gd name="T8" fmla="*/ 41 w 127"/>
                <a:gd name="T9" fmla="*/ 115 h 119"/>
                <a:gd name="T10" fmla="*/ 51 w 127"/>
                <a:gd name="T11" fmla="*/ 110 h 119"/>
                <a:gd name="T12" fmla="*/ 62 w 127"/>
                <a:gd name="T13" fmla="*/ 106 h 119"/>
                <a:gd name="T14" fmla="*/ 72 w 127"/>
                <a:gd name="T15" fmla="*/ 98 h 119"/>
                <a:gd name="T16" fmla="*/ 81 w 127"/>
                <a:gd name="T17" fmla="*/ 93 h 119"/>
                <a:gd name="T18" fmla="*/ 91 w 127"/>
                <a:gd name="T19" fmla="*/ 85 h 119"/>
                <a:gd name="T20" fmla="*/ 98 w 127"/>
                <a:gd name="T21" fmla="*/ 76 h 119"/>
                <a:gd name="T22" fmla="*/ 106 w 127"/>
                <a:gd name="T23" fmla="*/ 66 h 119"/>
                <a:gd name="T24" fmla="*/ 111 w 127"/>
                <a:gd name="T25" fmla="*/ 57 h 119"/>
                <a:gd name="T26" fmla="*/ 117 w 127"/>
                <a:gd name="T27" fmla="*/ 45 h 119"/>
                <a:gd name="T28" fmla="*/ 121 w 127"/>
                <a:gd name="T29" fmla="*/ 34 h 119"/>
                <a:gd name="T30" fmla="*/ 125 w 127"/>
                <a:gd name="T31" fmla="*/ 23 h 119"/>
                <a:gd name="T32" fmla="*/ 127 w 127"/>
                <a:gd name="T33" fmla="*/ 11 h 119"/>
                <a:gd name="T34" fmla="*/ 127 w 127"/>
                <a:gd name="T35" fmla="*/ 0 h 119"/>
                <a:gd name="T36" fmla="*/ 119 w 127"/>
                <a:gd name="T37" fmla="*/ 4 h 119"/>
                <a:gd name="T38" fmla="*/ 113 w 127"/>
                <a:gd name="T39" fmla="*/ 9 h 119"/>
                <a:gd name="T40" fmla="*/ 108 w 127"/>
                <a:gd name="T41" fmla="*/ 13 h 119"/>
                <a:gd name="T42" fmla="*/ 100 w 127"/>
                <a:gd name="T43" fmla="*/ 19 h 119"/>
                <a:gd name="T44" fmla="*/ 94 w 127"/>
                <a:gd name="T45" fmla="*/ 23 h 119"/>
                <a:gd name="T46" fmla="*/ 89 w 127"/>
                <a:gd name="T47" fmla="*/ 28 h 119"/>
                <a:gd name="T48" fmla="*/ 83 w 127"/>
                <a:gd name="T49" fmla="*/ 32 h 119"/>
                <a:gd name="T50" fmla="*/ 75 w 127"/>
                <a:gd name="T51" fmla="*/ 38 h 119"/>
                <a:gd name="T52" fmla="*/ 62 w 127"/>
                <a:gd name="T53" fmla="*/ 43 h 119"/>
                <a:gd name="T54" fmla="*/ 51 w 127"/>
                <a:gd name="T55" fmla="*/ 51 h 119"/>
                <a:gd name="T56" fmla="*/ 39 w 127"/>
                <a:gd name="T57" fmla="*/ 60 h 119"/>
                <a:gd name="T58" fmla="*/ 30 w 127"/>
                <a:gd name="T59" fmla="*/ 70 h 119"/>
                <a:gd name="T60" fmla="*/ 22 w 127"/>
                <a:gd name="T61" fmla="*/ 81 h 119"/>
                <a:gd name="T62" fmla="*/ 13 w 127"/>
                <a:gd name="T63" fmla="*/ 94 h 119"/>
                <a:gd name="T64" fmla="*/ 7 w 127"/>
                <a:gd name="T65" fmla="*/ 106 h 119"/>
                <a:gd name="T66" fmla="*/ 0 w 127"/>
                <a:gd name="T67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27" h="119">
                  <a:moveTo>
                    <a:pt x="0" y="119"/>
                  </a:moveTo>
                  <a:lnTo>
                    <a:pt x="4" y="119"/>
                  </a:lnTo>
                  <a:lnTo>
                    <a:pt x="17" y="119"/>
                  </a:lnTo>
                  <a:lnTo>
                    <a:pt x="28" y="117"/>
                  </a:lnTo>
                  <a:lnTo>
                    <a:pt x="41" y="115"/>
                  </a:lnTo>
                  <a:lnTo>
                    <a:pt x="51" y="110"/>
                  </a:lnTo>
                  <a:lnTo>
                    <a:pt x="62" y="106"/>
                  </a:lnTo>
                  <a:lnTo>
                    <a:pt x="72" y="98"/>
                  </a:lnTo>
                  <a:lnTo>
                    <a:pt x="81" y="93"/>
                  </a:lnTo>
                  <a:lnTo>
                    <a:pt x="91" y="85"/>
                  </a:lnTo>
                  <a:lnTo>
                    <a:pt x="98" y="76"/>
                  </a:lnTo>
                  <a:lnTo>
                    <a:pt x="106" y="66"/>
                  </a:lnTo>
                  <a:lnTo>
                    <a:pt x="111" y="57"/>
                  </a:lnTo>
                  <a:lnTo>
                    <a:pt x="117" y="45"/>
                  </a:lnTo>
                  <a:lnTo>
                    <a:pt x="121" y="34"/>
                  </a:lnTo>
                  <a:lnTo>
                    <a:pt x="125" y="23"/>
                  </a:lnTo>
                  <a:lnTo>
                    <a:pt x="127" y="11"/>
                  </a:lnTo>
                  <a:lnTo>
                    <a:pt x="127" y="0"/>
                  </a:lnTo>
                  <a:lnTo>
                    <a:pt x="119" y="4"/>
                  </a:lnTo>
                  <a:lnTo>
                    <a:pt x="113" y="9"/>
                  </a:lnTo>
                  <a:lnTo>
                    <a:pt x="108" y="13"/>
                  </a:lnTo>
                  <a:lnTo>
                    <a:pt x="100" y="19"/>
                  </a:lnTo>
                  <a:lnTo>
                    <a:pt x="94" y="23"/>
                  </a:lnTo>
                  <a:lnTo>
                    <a:pt x="89" y="28"/>
                  </a:lnTo>
                  <a:lnTo>
                    <a:pt x="83" y="32"/>
                  </a:lnTo>
                  <a:lnTo>
                    <a:pt x="75" y="38"/>
                  </a:lnTo>
                  <a:lnTo>
                    <a:pt x="62" y="43"/>
                  </a:lnTo>
                  <a:lnTo>
                    <a:pt x="51" y="51"/>
                  </a:lnTo>
                  <a:lnTo>
                    <a:pt x="39" y="60"/>
                  </a:lnTo>
                  <a:lnTo>
                    <a:pt x="30" y="70"/>
                  </a:lnTo>
                  <a:lnTo>
                    <a:pt x="22" y="81"/>
                  </a:lnTo>
                  <a:lnTo>
                    <a:pt x="13" y="94"/>
                  </a:lnTo>
                  <a:lnTo>
                    <a:pt x="7" y="106"/>
                  </a:lnTo>
                  <a:lnTo>
                    <a:pt x="0" y="119"/>
                  </a:lnTo>
                  <a:close/>
                </a:path>
              </a:pathLst>
            </a:cu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9"/>
            <p:cNvSpPr>
              <a:spLocks/>
            </p:cNvSpPr>
            <p:nvPr/>
          </p:nvSpPr>
          <p:spPr bwMode="auto">
            <a:xfrm>
              <a:off x="2001838" y="2068513"/>
              <a:ext cx="1558925" cy="1243013"/>
            </a:xfrm>
            <a:custGeom>
              <a:avLst/>
              <a:gdLst>
                <a:gd name="T0" fmla="*/ 468 w 982"/>
                <a:gd name="T1" fmla="*/ 142 h 783"/>
                <a:gd name="T2" fmla="*/ 435 w 982"/>
                <a:gd name="T3" fmla="*/ 199 h 783"/>
                <a:gd name="T4" fmla="*/ 454 w 982"/>
                <a:gd name="T5" fmla="*/ 200 h 783"/>
                <a:gd name="T6" fmla="*/ 500 w 982"/>
                <a:gd name="T7" fmla="*/ 144 h 783"/>
                <a:gd name="T8" fmla="*/ 515 w 982"/>
                <a:gd name="T9" fmla="*/ 111 h 783"/>
                <a:gd name="T10" fmla="*/ 568 w 982"/>
                <a:gd name="T11" fmla="*/ 110 h 783"/>
                <a:gd name="T12" fmla="*/ 602 w 982"/>
                <a:gd name="T13" fmla="*/ 191 h 783"/>
                <a:gd name="T14" fmla="*/ 600 w 982"/>
                <a:gd name="T15" fmla="*/ 217 h 783"/>
                <a:gd name="T16" fmla="*/ 829 w 982"/>
                <a:gd name="T17" fmla="*/ 200 h 783"/>
                <a:gd name="T18" fmla="*/ 731 w 982"/>
                <a:gd name="T19" fmla="*/ 242 h 783"/>
                <a:gd name="T20" fmla="*/ 611 w 982"/>
                <a:gd name="T21" fmla="*/ 337 h 783"/>
                <a:gd name="T22" fmla="*/ 674 w 982"/>
                <a:gd name="T23" fmla="*/ 337 h 783"/>
                <a:gd name="T24" fmla="*/ 697 w 982"/>
                <a:gd name="T25" fmla="*/ 354 h 783"/>
                <a:gd name="T26" fmla="*/ 661 w 982"/>
                <a:gd name="T27" fmla="*/ 380 h 783"/>
                <a:gd name="T28" fmla="*/ 659 w 982"/>
                <a:gd name="T29" fmla="*/ 405 h 783"/>
                <a:gd name="T30" fmla="*/ 859 w 982"/>
                <a:gd name="T31" fmla="*/ 327 h 783"/>
                <a:gd name="T32" fmla="*/ 910 w 982"/>
                <a:gd name="T33" fmla="*/ 333 h 783"/>
                <a:gd name="T34" fmla="*/ 820 w 982"/>
                <a:gd name="T35" fmla="*/ 378 h 783"/>
                <a:gd name="T36" fmla="*/ 723 w 982"/>
                <a:gd name="T37" fmla="*/ 435 h 783"/>
                <a:gd name="T38" fmla="*/ 670 w 982"/>
                <a:gd name="T39" fmla="*/ 477 h 783"/>
                <a:gd name="T40" fmla="*/ 698 w 982"/>
                <a:gd name="T41" fmla="*/ 484 h 783"/>
                <a:gd name="T42" fmla="*/ 733 w 982"/>
                <a:gd name="T43" fmla="*/ 464 h 783"/>
                <a:gd name="T44" fmla="*/ 803 w 982"/>
                <a:gd name="T45" fmla="*/ 426 h 783"/>
                <a:gd name="T46" fmla="*/ 865 w 982"/>
                <a:gd name="T47" fmla="*/ 477 h 783"/>
                <a:gd name="T48" fmla="*/ 914 w 982"/>
                <a:gd name="T49" fmla="*/ 545 h 783"/>
                <a:gd name="T50" fmla="*/ 933 w 982"/>
                <a:gd name="T51" fmla="*/ 592 h 783"/>
                <a:gd name="T52" fmla="*/ 825 w 982"/>
                <a:gd name="T53" fmla="*/ 624 h 783"/>
                <a:gd name="T54" fmla="*/ 744 w 982"/>
                <a:gd name="T55" fmla="*/ 575 h 783"/>
                <a:gd name="T56" fmla="*/ 844 w 982"/>
                <a:gd name="T57" fmla="*/ 517 h 783"/>
                <a:gd name="T58" fmla="*/ 787 w 982"/>
                <a:gd name="T59" fmla="*/ 482 h 783"/>
                <a:gd name="T60" fmla="*/ 681 w 982"/>
                <a:gd name="T61" fmla="*/ 520 h 783"/>
                <a:gd name="T62" fmla="*/ 687 w 982"/>
                <a:gd name="T63" fmla="*/ 543 h 783"/>
                <a:gd name="T64" fmla="*/ 753 w 982"/>
                <a:gd name="T65" fmla="*/ 537 h 783"/>
                <a:gd name="T66" fmla="*/ 674 w 982"/>
                <a:gd name="T67" fmla="*/ 621 h 783"/>
                <a:gd name="T68" fmla="*/ 714 w 982"/>
                <a:gd name="T69" fmla="*/ 645 h 783"/>
                <a:gd name="T70" fmla="*/ 689 w 982"/>
                <a:gd name="T71" fmla="*/ 676 h 783"/>
                <a:gd name="T72" fmla="*/ 541 w 982"/>
                <a:gd name="T73" fmla="*/ 778 h 783"/>
                <a:gd name="T74" fmla="*/ 505 w 982"/>
                <a:gd name="T75" fmla="*/ 713 h 783"/>
                <a:gd name="T76" fmla="*/ 526 w 982"/>
                <a:gd name="T77" fmla="*/ 657 h 783"/>
                <a:gd name="T78" fmla="*/ 532 w 982"/>
                <a:gd name="T79" fmla="*/ 613 h 783"/>
                <a:gd name="T80" fmla="*/ 435 w 982"/>
                <a:gd name="T81" fmla="*/ 619 h 783"/>
                <a:gd name="T82" fmla="*/ 379 w 982"/>
                <a:gd name="T83" fmla="*/ 552 h 783"/>
                <a:gd name="T84" fmla="*/ 335 w 982"/>
                <a:gd name="T85" fmla="*/ 515 h 783"/>
                <a:gd name="T86" fmla="*/ 451 w 982"/>
                <a:gd name="T87" fmla="*/ 450 h 783"/>
                <a:gd name="T88" fmla="*/ 511 w 982"/>
                <a:gd name="T89" fmla="*/ 426 h 783"/>
                <a:gd name="T90" fmla="*/ 460 w 982"/>
                <a:gd name="T91" fmla="*/ 409 h 783"/>
                <a:gd name="T92" fmla="*/ 231 w 982"/>
                <a:gd name="T93" fmla="*/ 445 h 783"/>
                <a:gd name="T94" fmla="*/ 148 w 982"/>
                <a:gd name="T95" fmla="*/ 392 h 783"/>
                <a:gd name="T96" fmla="*/ 97 w 982"/>
                <a:gd name="T97" fmla="*/ 350 h 783"/>
                <a:gd name="T98" fmla="*/ 42 w 982"/>
                <a:gd name="T99" fmla="*/ 320 h 783"/>
                <a:gd name="T100" fmla="*/ 46 w 982"/>
                <a:gd name="T101" fmla="*/ 221 h 783"/>
                <a:gd name="T102" fmla="*/ 0 w 982"/>
                <a:gd name="T103" fmla="*/ 180 h 783"/>
                <a:gd name="T104" fmla="*/ 72 w 982"/>
                <a:gd name="T105" fmla="*/ 145 h 783"/>
                <a:gd name="T106" fmla="*/ 178 w 982"/>
                <a:gd name="T107" fmla="*/ 111 h 783"/>
                <a:gd name="T108" fmla="*/ 216 w 982"/>
                <a:gd name="T109" fmla="*/ 132 h 783"/>
                <a:gd name="T110" fmla="*/ 343 w 982"/>
                <a:gd name="T111" fmla="*/ 159 h 783"/>
                <a:gd name="T112" fmla="*/ 392 w 982"/>
                <a:gd name="T113" fmla="*/ 155 h 783"/>
                <a:gd name="T114" fmla="*/ 437 w 982"/>
                <a:gd name="T115" fmla="*/ 77 h 783"/>
                <a:gd name="T116" fmla="*/ 441 w 982"/>
                <a:gd name="T117" fmla="*/ 24 h 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982" h="783">
                  <a:moveTo>
                    <a:pt x="441" y="47"/>
                  </a:moveTo>
                  <a:lnTo>
                    <a:pt x="445" y="58"/>
                  </a:lnTo>
                  <a:lnTo>
                    <a:pt x="451" y="72"/>
                  </a:lnTo>
                  <a:lnTo>
                    <a:pt x="456" y="85"/>
                  </a:lnTo>
                  <a:lnTo>
                    <a:pt x="462" y="98"/>
                  </a:lnTo>
                  <a:lnTo>
                    <a:pt x="466" y="113"/>
                  </a:lnTo>
                  <a:lnTo>
                    <a:pt x="470" y="127"/>
                  </a:lnTo>
                  <a:lnTo>
                    <a:pt x="468" y="142"/>
                  </a:lnTo>
                  <a:lnTo>
                    <a:pt x="464" y="155"/>
                  </a:lnTo>
                  <a:lnTo>
                    <a:pt x="460" y="161"/>
                  </a:lnTo>
                  <a:lnTo>
                    <a:pt x="454" y="168"/>
                  </a:lnTo>
                  <a:lnTo>
                    <a:pt x="451" y="174"/>
                  </a:lnTo>
                  <a:lnTo>
                    <a:pt x="447" y="181"/>
                  </a:lnTo>
                  <a:lnTo>
                    <a:pt x="443" y="187"/>
                  </a:lnTo>
                  <a:lnTo>
                    <a:pt x="439" y="193"/>
                  </a:lnTo>
                  <a:lnTo>
                    <a:pt x="435" y="199"/>
                  </a:lnTo>
                  <a:lnTo>
                    <a:pt x="432" y="204"/>
                  </a:lnTo>
                  <a:lnTo>
                    <a:pt x="434" y="208"/>
                  </a:lnTo>
                  <a:lnTo>
                    <a:pt x="437" y="212"/>
                  </a:lnTo>
                  <a:lnTo>
                    <a:pt x="441" y="210"/>
                  </a:lnTo>
                  <a:lnTo>
                    <a:pt x="443" y="208"/>
                  </a:lnTo>
                  <a:lnTo>
                    <a:pt x="447" y="204"/>
                  </a:lnTo>
                  <a:lnTo>
                    <a:pt x="451" y="202"/>
                  </a:lnTo>
                  <a:lnTo>
                    <a:pt x="454" y="200"/>
                  </a:lnTo>
                  <a:lnTo>
                    <a:pt x="458" y="200"/>
                  </a:lnTo>
                  <a:lnTo>
                    <a:pt x="464" y="191"/>
                  </a:lnTo>
                  <a:lnTo>
                    <a:pt x="470" y="181"/>
                  </a:lnTo>
                  <a:lnTo>
                    <a:pt x="477" y="176"/>
                  </a:lnTo>
                  <a:lnTo>
                    <a:pt x="485" y="168"/>
                  </a:lnTo>
                  <a:lnTo>
                    <a:pt x="490" y="161"/>
                  </a:lnTo>
                  <a:lnTo>
                    <a:pt x="496" y="153"/>
                  </a:lnTo>
                  <a:lnTo>
                    <a:pt x="500" y="144"/>
                  </a:lnTo>
                  <a:lnTo>
                    <a:pt x="502" y="132"/>
                  </a:lnTo>
                  <a:lnTo>
                    <a:pt x="505" y="132"/>
                  </a:lnTo>
                  <a:lnTo>
                    <a:pt x="509" y="132"/>
                  </a:lnTo>
                  <a:lnTo>
                    <a:pt x="511" y="130"/>
                  </a:lnTo>
                  <a:lnTo>
                    <a:pt x="513" y="128"/>
                  </a:lnTo>
                  <a:lnTo>
                    <a:pt x="513" y="125"/>
                  </a:lnTo>
                  <a:lnTo>
                    <a:pt x="515" y="119"/>
                  </a:lnTo>
                  <a:lnTo>
                    <a:pt x="515" y="111"/>
                  </a:lnTo>
                  <a:lnTo>
                    <a:pt x="517" y="106"/>
                  </a:lnTo>
                  <a:lnTo>
                    <a:pt x="519" y="104"/>
                  </a:lnTo>
                  <a:lnTo>
                    <a:pt x="523" y="102"/>
                  </a:lnTo>
                  <a:lnTo>
                    <a:pt x="524" y="102"/>
                  </a:lnTo>
                  <a:lnTo>
                    <a:pt x="530" y="102"/>
                  </a:lnTo>
                  <a:lnTo>
                    <a:pt x="541" y="104"/>
                  </a:lnTo>
                  <a:lnTo>
                    <a:pt x="555" y="106"/>
                  </a:lnTo>
                  <a:lnTo>
                    <a:pt x="568" y="110"/>
                  </a:lnTo>
                  <a:lnTo>
                    <a:pt x="579" y="113"/>
                  </a:lnTo>
                  <a:lnTo>
                    <a:pt x="591" y="119"/>
                  </a:lnTo>
                  <a:lnTo>
                    <a:pt x="600" y="127"/>
                  </a:lnTo>
                  <a:lnTo>
                    <a:pt x="608" y="136"/>
                  </a:lnTo>
                  <a:lnTo>
                    <a:pt x="615" y="145"/>
                  </a:lnTo>
                  <a:lnTo>
                    <a:pt x="617" y="183"/>
                  </a:lnTo>
                  <a:lnTo>
                    <a:pt x="610" y="187"/>
                  </a:lnTo>
                  <a:lnTo>
                    <a:pt x="602" y="191"/>
                  </a:lnTo>
                  <a:lnTo>
                    <a:pt x="594" y="195"/>
                  </a:lnTo>
                  <a:lnTo>
                    <a:pt x="587" y="200"/>
                  </a:lnTo>
                  <a:lnTo>
                    <a:pt x="579" y="206"/>
                  </a:lnTo>
                  <a:lnTo>
                    <a:pt x="574" y="212"/>
                  </a:lnTo>
                  <a:lnTo>
                    <a:pt x="568" y="217"/>
                  </a:lnTo>
                  <a:lnTo>
                    <a:pt x="564" y="225"/>
                  </a:lnTo>
                  <a:lnTo>
                    <a:pt x="581" y="221"/>
                  </a:lnTo>
                  <a:lnTo>
                    <a:pt x="600" y="217"/>
                  </a:lnTo>
                  <a:lnTo>
                    <a:pt x="621" y="214"/>
                  </a:lnTo>
                  <a:lnTo>
                    <a:pt x="640" y="210"/>
                  </a:lnTo>
                  <a:lnTo>
                    <a:pt x="661" y="206"/>
                  </a:lnTo>
                  <a:lnTo>
                    <a:pt x="680" y="202"/>
                  </a:lnTo>
                  <a:lnTo>
                    <a:pt x="698" y="200"/>
                  </a:lnTo>
                  <a:lnTo>
                    <a:pt x="717" y="200"/>
                  </a:lnTo>
                  <a:lnTo>
                    <a:pt x="723" y="208"/>
                  </a:lnTo>
                  <a:lnTo>
                    <a:pt x="829" y="200"/>
                  </a:lnTo>
                  <a:lnTo>
                    <a:pt x="816" y="204"/>
                  </a:lnTo>
                  <a:lnTo>
                    <a:pt x="804" y="210"/>
                  </a:lnTo>
                  <a:lnTo>
                    <a:pt x="793" y="216"/>
                  </a:lnTo>
                  <a:lnTo>
                    <a:pt x="782" y="223"/>
                  </a:lnTo>
                  <a:lnTo>
                    <a:pt x="768" y="229"/>
                  </a:lnTo>
                  <a:lnTo>
                    <a:pt x="757" y="234"/>
                  </a:lnTo>
                  <a:lnTo>
                    <a:pt x="744" y="238"/>
                  </a:lnTo>
                  <a:lnTo>
                    <a:pt x="731" y="242"/>
                  </a:lnTo>
                  <a:lnTo>
                    <a:pt x="714" y="252"/>
                  </a:lnTo>
                  <a:lnTo>
                    <a:pt x="697" y="261"/>
                  </a:lnTo>
                  <a:lnTo>
                    <a:pt x="681" y="272"/>
                  </a:lnTo>
                  <a:lnTo>
                    <a:pt x="666" y="286"/>
                  </a:lnTo>
                  <a:lnTo>
                    <a:pt x="651" y="297"/>
                  </a:lnTo>
                  <a:lnTo>
                    <a:pt x="636" y="310"/>
                  </a:lnTo>
                  <a:lnTo>
                    <a:pt x="625" y="323"/>
                  </a:lnTo>
                  <a:lnTo>
                    <a:pt x="611" y="337"/>
                  </a:lnTo>
                  <a:lnTo>
                    <a:pt x="611" y="344"/>
                  </a:lnTo>
                  <a:lnTo>
                    <a:pt x="621" y="344"/>
                  </a:lnTo>
                  <a:lnTo>
                    <a:pt x="630" y="342"/>
                  </a:lnTo>
                  <a:lnTo>
                    <a:pt x="640" y="339"/>
                  </a:lnTo>
                  <a:lnTo>
                    <a:pt x="649" y="337"/>
                  </a:lnTo>
                  <a:lnTo>
                    <a:pt x="661" y="335"/>
                  </a:lnTo>
                  <a:lnTo>
                    <a:pt x="670" y="335"/>
                  </a:lnTo>
                  <a:lnTo>
                    <a:pt x="674" y="337"/>
                  </a:lnTo>
                  <a:lnTo>
                    <a:pt x="678" y="340"/>
                  </a:lnTo>
                  <a:lnTo>
                    <a:pt x="681" y="344"/>
                  </a:lnTo>
                  <a:lnTo>
                    <a:pt x="685" y="350"/>
                  </a:lnTo>
                  <a:lnTo>
                    <a:pt x="687" y="352"/>
                  </a:lnTo>
                  <a:lnTo>
                    <a:pt x="691" y="352"/>
                  </a:lnTo>
                  <a:lnTo>
                    <a:pt x="693" y="354"/>
                  </a:lnTo>
                  <a:lnTo>
                    <a:pt x="695" y="354"/>
                  </a:lnTo>
                  <a:lnTo>
                    <a:pt x="697" y="354"/>
                  </a:lnTo>
                  <a:lnTo>
                    <a:pt x="700" y="354"/>
                  </a:lnTo>
                  <a:lnTo>
                    <a:pt x="702" y="356"/>
                  </a:lnTo>
                  <a:lnTo>
                    <a:pt x="702" y="358"/>
                  </a:lnTo>
                  <a:lnTo>
                    <a:pt x="695" y="361"/>
                  </a:lnTo>
                  <a:lnTo>
                    <a:pt x="687" y="367"/>
                  </a:lnTo>
                  <a:lnTo>
                    <a:pt x="678" y="371"/>
                  </a:lnTo>
                  <a:lnTo>
                    <a:pt x="668" y="375"/>
                  </a:lnTo>
                  <a:lnTo>
                    <a:pt x="661" y="380"/>
                  </a:lnTo>
                  <a:lnTo>
                    <a:pt x="653" y="384"/>
                  </a:lnTo>
                  <a:lnTo>
                    <a:pt x="647" y="392"/>
                  </a:lnTo>
                  <a:lnTo>
                    <a:pt x="642" y="397"/>
                  </a:lnTo>
                  <a:lnTo>
                    <a:pt x="644" y="401"/>
                  </a:lnTo>
                  <a:lnTo>
                    <a:pt x="647" y="405"/>
                  </a:lnTo>
                  <a:lnTo>
                    <a:pt x="651" y="405"/>
                  </a:lnTo>
                  <a:lnTo>
                    <a:pt x="653" y="405"/>
                  </a:lnTo>
                  <a:lnTo>
                    <a:pt x="659" y="405"/>
                  </a:lnTo>
                  <a:lnTo>
                    <a:pt x="663" y="405"/>
                  </a:lnTo>
                  <a:lnTo>
                    <a:pt x="666" y="405"/>
                  </a:lnTo>
                  <a:lnTo>
                    <a:pt x="670" y="405"/>
                  </a:lnTo>
                  <a:lnTo>
                    <a:pt x="706" y="386"/>
                  </a:lnTo>
                  <a:lnTo>
                    <a:pt x="744" y="367"/>
                  </a:lnTo>
                  <a:lnTo>
                    <a:pt x="782" y="352"/>
                  </a:lnTo>
                  <a:lnTo>
                    <a:pt x="821" y="339"/>
                  </a:lnTo>
                  <a:lnTo>
                    <a:pt x="859" y="327"/>
                  </a:lnTo>
                  <a:lnTo>
                    <a:pt x="899" y="316"/>
                  </a:lnTo>
                  <a:lnTo>
                    <a:pt x="941" y="308"/>
                  </a:lnTo>
                  <a:lnTo>
                    <a:pt x="982" y="303"/>
                  </a:lnTo>
                  <a:lnTo>
                    <a:pt x="969" y="306"/>
                  </a:lnTo>
                  <a:lnTo>
                    <a:pt x="954" y="312"/>
                  </a:lnTo>
                  <a:lnTo>
                    <a:pt x="939" y="320"/>
                  </a:lnTo>
                  <a:lnTo>
                    <a:pt x="926" y="325"/>
                  </a:lnTo>
                  <a:lnTo>
                    <a:pt x="910" y="333"/>
                  </a:lnTo>
                  <a:lnTo>
                    <a:pt x="895" y="340"/>
                  </a:lnTo>
                  <a:lnTo>
                    <a:pt x="882" y="348"/>
                  </a:lnTo>
                  <a:lnTo>
                    <a:pt x="867" y="354"/>
                  </a:lnTo>
                  <a:lnTo>
                    <a:pt x="857" y="359"/>
                  </a:lnTo>
                  <a:lnTo>
                    <a:pt x="848" y="363"/>
                  </a:lnTo>
                  <a:lnTo>
                    <a:pt x="838" y="369"/>
                  </a:lnTo>
                  <a:lnTo>
                    <a:pt x="829" y="375"/>
                  </a:lnTo>
                  <a:lnTo>
                    <a:pt x="820" y="378"/>
                  </a:lnTo>
                  <a:lnTo>
                    <a:pt x="810" y="384"/>
                  </a:lnTo>
                  <a:lnTo>
                    <a:pt x="801" y="388"/>
                  </a:lnTo>
                  <a:lnTo>
                    <a:pt x="791" y="393"/>
                  </a:lnTo>
                  <a:lnTo>
                    <a:pt x="776" y="399"/>
                  </a:lnTo>
                  <a:lnTo>
                    <a:pt x="763" y="407"/>
                  </a:lnTo>
                  <a:lnTo>
                    <a:pt x="750" y="416"/>
                  </a:lnTo>
                  <a:lnTo>
                    <a:pt x="736" y="426"/>
                  </a:lnTo>
                  <a:lnTo>
                    <a:pt x="723" y="435"/>
                  </a:lnTo>
                  <a:lnTo>
                    <a:pt x="710" y="445"/>
                  </a:lnTo>
                  <a:lnTo>
                    <a:pt x="695" y="452"/>
                  </a:lnTo>
                  <a:lnTo>
                    <a:pt x="680" y="456"/>
                  </a:lnTo>
                  <a:lnTo>
                    <a:pt x="678" y="460"/>
                  </a:lnTo>
                  <a:lnTo>
                    <a:pt x="676" y="465"/>
                  </a:lnTo>
                  <a:lnTo>
                    <a:pt x="674" y="469"/>
                  </a:lnTo>
                  <a:lnTo>
                    <a:pt x="672" y="473"/>
                  </a:lnTo>
                  <a:lnTo>
                    <a:pt x="670" y="477"/>
                  </a:lnTo>
                  <a:lnTo>
                    <a:pt x="670" y="481"/>
                  </a:lnTo>
                  <a:lnTo>
                    <a:pt x="674" y="482"/>
                  </a:lnTo>
                  <a:lnTo>
                    <a:pt x="680" y="486"/>
                  </a:lnTo>
                  <a:lnTo>
                    <a:pt x="683" y="486"/>
                  </a:lnTo>
                  <a:lnTo>
                    <a:pt x="687" y="486"/>
                  </a:lnTo>
                  <a:lnTo>
                    <a:pt x="691" y="486"/>
                  </a:lnTo>
                  <a:lnTo>
                    <a:pt x="695" y="484"/>
                  </a:lnTo>
                  <a:lnTo>
                    <a:pt x="698" y="484"/>
                  </a:lnTo>
                  <a:lnTo>
                    <a:pt x="700" y="482"/>
                  </a:lnTo>
                  <a:lnTo>
                    <a:pt x="704" y="479"/>
                  </a:lnTo>
                  <a:lnTo>
                    <a:pt x="706" y="477"/>
                  </a:lnTo>
                  <a:lnTo>
                    <a:pt x="714" y="475"/>
                  </a:lnTo>
                  <a:lnTo>
                    <a:pt x="717" y="473"/>
                  </a:lnTo>
                  <a:lnTo>
                    <a:pt x="723" y="471"/>
                  </a:lnTo>
                  <a:lnTo>
                    <a:pt x="729" y="467"/>
                  </a:lnTo>
                  <a:lnTo>
                    <a:pt x="733" y="464"/>
                  </a:lnTo>
                  <a:lnTo>
                    <a:pt x="738" y="460"/>
                  </a:lnTo>
                  <a:lnTo>
                    <a:pt x="744" y="456"/>
                  </a:lnTo>
                  <a:lnTo>
                    <a:pt x="751" y="452"/>
                  </a:lnTo>
                  <a:lnTo>
                    <a:pt x="759" y="445"/>
                  </a:lnTo>
                  <a:lnTo>
                    <a:pt x="770" y="439"/>
                  </a:lnTo>
                  <a:lnTo>
                    <a:pt x="780" y="433"/>
                  </a:lnTo>
                  <a:lnTo>
                    <a:pt x="791" y="429"/>
                  </a:lnTo>
                  <a:lnTo>
                    <a:pt x="803" y="426"/>
                  </a:lnTo>
                  <a:lnTo>
                    <a:pt x="814" y="424"/>
                  </a:lnTo>
                  <a:lnTo>
                    <a:pt x="825" y="424"/>
                  </a:lnTo>
                  <a:lnTo>
                    <a:pt x="837" y="426"/>
                  </a:lnTo>
                  <a:lnTo>
                    <a:pt x="844" y="431"/>
                  </a:lnTo>
                  <a:lnTo>
                    <a:pt x="850" y="439"/>
                  </a:lnTo>
                  <a:lnTo>
                    <a:pt x="856" y="448"/>
                  </a:lnTo>
                  <a:lnTo>
                    <a:pt x="859" y="458"/>
                  </a:lnTo>
                  <a:lnTo>
                    <a:pt x="865" y="477"/>
                  </a:lnTo>
                  <a:lnTo>
                    <a:pt x="871" y="498"/>
                  </a:lnTo>
                  <a:lnTo>
                    <a:pt x="874" y="507"/>
                  </a:lnTo>
                  <a:lnTo>
                    <a:pt x="878" y="517"/>
                  </a:lnTo>
                  <a:lnTo>
                    <a:pt x="882" y="524"/>
                  </a:lnTo>
                  <a:lnTo>
                    <a:pt x="888" y="532"/>
                  </a:lnTo>
                  <a:lnTo>
                    <a:pt x="895" y="537"/>
                  </a:lnTo>
                  <a:lnTo>
                    <a:pt x="905" y="541"/>
                  </a:lnTo>
                  <a:lnTo>
                    <a:pt x="914" y="545"/>
                  </a:lnTo>
                  <a:lnTo>
                    <a:pt x="927" y="545"/>
                  </a:lnTo>
                  <a:lnTo>
                    <a:pt x="927" y="551"/>
                  </a:lnTo>
                  <a:lnTo>
                    <a:pt x="927" y="556"/>
                  </a:lnTo>
                  <a:lnTo>
                    <a:pt x="927" y="564"/>
                  </a:lnTo>
                  <a:lnTo>
                    <a:pt x="929" y="570"/>
                  </a:lnTo>
                  <a:lnTo>
                    <a:pt x="931" y="577"/>
                  </a:lnTo>
                  <a:lnTo>
                    <a:pt x="933" y="585"/>
                  </a:lnTo>
                  <a:lnTo>
                    <a:pt x="933" y="592"/>
                  </a:lnTo>
                  <a:lnTo>
                    <a:pt x="931" y="600"/>
                  </a:lnTo>
                  <a:lnTo>
                    <a:pt x="918" y="606"/>
                  </a:lnTo>
                  <a:lnTo>
                    <a:pt x="922" y="609"/>
                  </a:lnTo>
                  <a:lnTo>
                    <a:pt x="903" y="615"/>
                  </a:lnTo>
                  <a:lnTo>
                    <a:pt x="884" y="619"/>
                  </a:lnTo>
                  <a:lnTo>
                    <a:pt x="865" y="621"/>
                  </a:lnTo>
                  <a:lnTo>
                    <a:pt x="846" y="623"/>
                  </a:lnTo>
                  <a:lnTo>
                    <a:pt x="825" y="624"/>
                  </a:lnTo>
                  <a:lnTo>
                    <a:pt x="806" y="630"/>
                  </a:lnTo>
                  <a:lnTo>
                    <a:pt x="797" y="632"/>
                  </a:lnTo>
                  <a:lnTo>
                    <a:pt x="787" y="636"/>
                  </a:lnTo>
                  <a:lnTo>
                    <a:pt x="780" y="641"/>
                  </a:lnTo>
                  <a:lnTo>
                    <a:pt x="772" y="647"/>
                  </a:lnTo>
                  <a:lnTo>
                    <a:pt x="719" y="596"/>
                  </a:lnTo>
                  <a:lnTo>
                    <a:pt x="731" y="585"/>
                  </a:lnTo>
                  <a:lnTo>
                    <a:pt x="744" y="575"/>
                  </a:lnTo>
                  <a:lnTo>
                    <a:pt x="759" y="566"/>
                  </a:lnTo>
                  <a:lnTo>
                    <a:pt x="776" y="558"/>
                  </a:lnTo>
                  <a:lnTo>
                    <a:pt x="793" y="551"/>
                  </a:lnTo>
                  <a:lnTo>
                    <a:pt x="812" y="543"/>
                  </a:lnTo>
                  <a:lnTo>
                    <a:pt x="829" y="535"/>
                  </a:lnTo>
                  <a:lnTo>
                    <a:pt x="846" y="528"/>
                  </a:lnTo>
                  <a:lnTo>
                    <a:pt x="844" y="522"/>
                  </a:lnTo>
                  <a:lnTo>
                    <a:pt x="844" y="517"/>
                  </a:lnTo>
                  <a:lnTo>
                    <a:pt x="842" y="511"/>
                  </a:lnTo>
                  <a:lnTo>
                    <a:pt x="842" y="503"/>
                  </a:lnTo>
                  <a:lnTo>
                    <a:pt x="840" y="498"/>
                  </a:lnTo>
                  <a:lnTo>
                    <a:pt x="837" y="494"/>
                  </a:lnTo>
                  <a:lnTo>
                    <a:pt x="833" y="490"/>
                  </a:lnTo>
                  <a:lnTo>
                    <a:pt x="825" y="486"/>
                  </a:lnTo>
                  <a:lnTo>
                    <a:pt x="806" y="482"/>
                  </a:lnTo>
                  <a:lnTo>
                    <a:pt x="787" y="482"/>
                  </a:lnTo>
                  <a:lnTo>
                    <a:pt x="770" y="484"/>
                  </a:lnTo>
                  <a:lnTo>
                    <a:pt x="753" y="488"/>
                  </a:lnTo>
                  <a:lnTo>
                    <a:pt x="738" y="494"/>
                  </a:lnTo>
                  <a:lnTo>
                    <a:pt x="721" y="501"/>
                  </a:lnTo>
                  <a:lnTo>
                    <a:pt x="704" y="507"/>
                  </a:lnTo>
                  <a:lnTo>
                    <a:pt x="685" y="513"/>
                  </a:lnTo>
                  <a:lnTo>
                    <a:pt x="683" y="517"/>
                  </a:lnTo>
                  <a:lnTo>
                    <a:pt x="681" y="520"/>
                  </a:lnTo>
                  <a:lnTo>
                    <a:pt x="678" y="520"/>
                  </a:lnTo>
                  <a:lnTo>
                    <a:pt x="674" y="522"/>
                  </a:lnTo>
                  <a:lnTo>
                    <a:pt x="670" y="524"/>
                  </a:lnTo>
                  <a:lnTo>
                    <a:pt x="668" y="526"/>
                  </a:lnTo>
                  <a:lnTo>
                    <a:pt x="666" y="530"/>
                  </a:lnTo>
                  <a:lnTo>
                    <a:pt x="666" y="534"/>
                  </a:lnTo>
                  <a:lnTo>
                    <a:pt x="676" y="545"/>
                  </a:lnTo>
                  <a:lnTo>
                    <a:pt x="687" y="543"/>
                  </a:lnTo>
                  <a:lnTo>
                    <a:pt x="698" y="539"/>
                  </a:lnTo>
                  <a:lnTo>
                    <a:pt x="710" y="537"/>
                  </a:lnTo>
                  <a:lnTo>
                    <a:pt x="721" y="534"/>
                  </a:lnTo>
                  <a:lnTo>
                    <a:pt x="733" y="532"/>
                  </a:lnTo>
                  <a:lnTo>
                    <a:pt x="744" y="530"/>
                  </a:lnTo>
                  <a:lnTo>
                    <a:pt x="755" y="528"/>
                  </a:lnTo>
                  <a:lnTo>
                    <a:pt x="768" y="528"/>
                  </a:lnTo>
                  <a:lnTo>
                    <a:pt x="753" y="537"/>
                  </a:lnTo>
                  <a:lnTo>
                    <a:pt x="738" y="547"/>
                  </a:lnTo>
                  <a:lnTo>
                    <a:pt x="723" y="556"/>
                  </a:lnTo>
                  <a:lnTo>
                    <a:pt x="710" y="568"/>
                  </a:lnTo>
                  <a:lnTo>
                    <a:pt x="697" y="581"/>
                  </a:lnTo>
                  <a:lnTo>
                    <a:pt x="685" y="596"/>
                  </a:lnTo>
                  <a:lnTo>
                    <a:pt x="681" y="604"/>
                  </a:lnTo>
                  <a:lnTo>
                    <a:pt x="678" y="611"/>
                  </a:lnTo>
                  <a:lnTo>
                    <a:pt x="674" y="621"/>
                  </a:lnTo>
                  <a:lnTo>
                    <a:pt x="672" y="630"/>
                  </a:lnTo>
                  <a:lnTo>
                    <a:pt x="676" y="634"/>
                  </a:lnTo>
                  <a:lnTo>
                    <a:pt x="678" y="638"/>
                  </a:lnTo>
                  <a:lnTo>
                    <a:pt x="681" y="640"/>
                  </a:lnTo>
                  <a:lnTo>
                    <a:pt x="685" y="641"/>
                  </a:lnTo>
                  <a:lnTo>
                    <a:pt x="695" y="643"/>
                  </a:lnTo>
                  <a:lnTo>
                    <a:pt x="704" y="645"/>
                  </a:lnTo>
                  <a:lnTo>
                    <a:pt x="714" y="645"/>
                  </a:lnTo>
                  <a:lnTo>
                    <a:pt x="721" y="647"/>
                  </a:lnTo>
                  <a:lnTo>
                    <a:pt x="725" y="649"/>
                  </a:lnTo>
                  <a:lnTo>
                    <a:pt x="727" y="653"/>
                  </a:lnTo>
                  <a:lnTo>
                    <a:pt x="729" y="655"/>
                  </a:lnTo>
                  <a:lnTo>
                    <a:pt x="731" y="660"/>
                  </a:lnTo>
                  <a:lnTo>
                    <a:pt x="716" y="664"/>
                  </a:lnTo>
                  <a:lnTo>
                    <a:pt x="702" y="670"/>
                  </a:lnTo>
                  <a:lnTo>
                    <a:pt x="689" y="676"/>
                  </a:lnTo>
                  <a:lnTo>
                    <a:pt x="676" y="683"/>
                  </a:lnTo>
                  <a:lnTo>
                    <a:pt x="651" y="700"/>
                  </a:lnTo>
                  <a:lnTo>
                    <a:pt x="627" y="719"/>
                  </a:lnTo>
                  <a:lnTo>
                    <a:pt x="604" y="738"/>
                  </a:lnTo>
                  <a:lnTo>
                    <a:pt x="579" y="757"/>
                  </a:lnTo>
                  <a:lnTo>
                    <a:pt x="568" y="765"/>
                  </a:lnTo>
                  <a:lnTo>
                    <a:pt x="555" y="772"/>
                  </a:lnTo>
                  <a:lnTo>
                    <a:pt x="541" y="778"/>
                  </a:lnTo>
                  <a:lnTo>
                    <a:pt x="530" y="783"/>
                  </a:lnTo>
                  <a:lnTo>
                    <a:pt x="530" y="774"/>
                  </a:lnTo>
                  <a:lnTo>
                    <a:pt x="530" y="766"/>
                  </a:lnTo>
                  <a:lnTo>
                    <a:pt x="528" y="757"/>
                  </a:lnTo>
                  <a:lnTo>
                    <a:pt x="524" y="749"/>
                  </a:lnTo>
                  <a:lnTo>
                    <a:pt x="517" y="734"/>
                  </a:lnTo>
                  <a:lnTo>
                    <a:pt x="509" y="721"/>
                  </a:lnTo>
                  <a:lnTo>
                    <a:pt x="505" y="713"/>
                  </a:lnTo>
                  <a:lnTo>
                    <a:pt x="502" y="706"/>
                  </a:lnTo>
                  <a:lnTo>
                    <a:pt x="502" y="700"/>
                  </a:lnTo>
                  <a:lnTo>
                    <a:pt x="502" y="693"/>
                  </a:lnTo>
                  <a:lnTo>
                    <a:pt x="502" y="687"/>
                  </a:lnTo>
                  <a:lnTo>
                    <a:pt x="507" y="679"/>
                  </a:lnTo>
                  <a:lnTo>
                    <a:pt x="513" y="672"/>
                  </a:lnTo>
                  <a:lnTo>
                    <a:pt x="523" y="664"/>
                  </a:lnTo>
                  <a:lnTo>
                    <a:pt x="526" y="657"/>
                  </a:lnTo>
                  <a:lnTo>
                    <a:pt x="532" y="651"/>
                  </a:lnTo>
                  <a:lnTo>
                    <a:pt x="538" y="647"/>
                  </a:lnTo>
                  <a:lnTo>
                    <a:pt x="541" y="641"/>
                  </a:lnTo>
                  <a:lnTo>
                    <a:pt x="547" y="638"/>
                  </a:lnTo>
                  <a:lnTo>
                    <a:pt x="549" y="632"/>
                  </a:lnTo>
                  <a:lnTo>
                    <a:pt x="549" y="624"/>
                  </a:lnTo>
                  <a:lnTo>
                    <a:pt x="547" y="617"/>
                  </a:lnTo>
                  <a:lnTo>
                    <a:pt x="532" y="613"/>
                  </a:lnTo>
                  <a:lnTo>
                    <a:pt x="521" y="611"/>
                  </a:lnTo>
                  <a:lnTo>
                    <a:pt x="507" y="609"/>
                  </a:lnTo>
                  <a:lnTo>
                    <a:pt x="496" y="609"/>
                  </a:lnTo>
                  <a:lnTo>
                    <a:pt x="485" y="611"/>
                  </a:lnTo>
                  <a:lnTo>
                    <a:pt x="471" y="613"/>
                  </a:lnTo>
                  <a:lnTo>
                    <a:pt x="458" y="615"/>
                  </a:lnTo>
                  <a:lnTo>
                    <a:pt x="445" y="617"/>
                  </a:lnTo>
                  <a:lnTo>
                    <a:pt x="435" y="619"/>
                  </a:lnTo>
                  <a:lnTo>
                    <a:pt x="428" y="617"/>
                  </a:lnTo>
                  <a:lnTo>
                    <a:pt x="420" y="615"/>
                  </a:lnTo>
                  <a:lnTo>
                    <a:pt x="417" y="611"/>
                  </a:lnTo>
                  <a:lnTo>
                    <a:pt x="407" y="598"/>
                  </a:lnTo>
                  <a:lnTo>
                    <a:pt x="401" y="585"/>
                  </a:lnTo>
                  <a:lnTo>
                    <a:pt x="394" y="570"/>
                  </a:lnTo>
                  <a:lnTo>
                    <a:pt x="384" y="556"/>
                  </a:lnTo>
                  <a:lnTo>
                    <a:pt x="379" y="552"/>
                  </a:lnTo>
                  <a:lnTo>
                    <a:pt x="371" y="549"/>
                  </a:lnTo>
                  <a:lnTo>
                    <a:pt x="362" y="547"/>
                  </a:lnTo>
                  <a:lnTo>
                    <a:pt x="352" y="549"/>
                  </a:lnTo>
                  <a:lnTo>
                    <a:pt x="318" y="549"/>
                  </a:lnTo>
                  <a:lnTo>
                    <a:pt x="322" y="539"/>
                  </a:lnTo>
                  <a:lnTo>
                    <a:pt x="326" y="530"/>
                  </a:lnTo>
                  <a:lnTo>
                    <a:pt x="330" y="522"/>
                  </a:lnTo>
                  <a:lnTo>
                    <a:pt x="335" y="515"/>
                  </a:lnTo>
                  <a:lnTo>
                    <a:pt x="348" y="501"/>
                  </a:lnTo>
                  <a:lnTo>
                    <a:pt x="364" y="490"/>
                  </a:lnTo>
                  <a:lnTo>
                    <a:pt x="381" y="479"/>
                  </a:lnTo>
                  <a:lnTo>
                    <a:pt x="400" y="471"/>
                  </a:lnTo>
                  <a:lnTo>
                    <a:pt x="417" y="465"/>
                  </a:lnTo>
                  <a:lnTo>
                    <a:pt x="434" y="464"/>
                  </a:lnTo>
                  <a:lnTo>
                    <a:pt x="443" y="458"/>
                  </a:lnTo>
                  <a:lnTo>
                    <a:pt x="451" y="450"/>
                  </a:lnTo>
                  <a:lnTo>
                    <a:pt x="460" y="445"/>
                  </a:lnTo>
                  <a:lnTo>
                    <a:pt x="470" y="439"/>
                  </a:lnTo>
                  <a:lnTo>
                    <a:pt x="479" y="433"/>
                  </a:lnTo>
                  <a:lnTo>
                    <a:pt x="488" y="431"/>
                  </a:lnTo>
                  <a:lnTo>
                    <a:pt x="498" y="429"/>
                  </a:lnTo>
                  <a:lnTo>
                    <a:pt x="509" y="433"/>
                  </a:lnTo>
                  <a:lnTo>
                    <a:pt x="511" y="429"/>
                  </a:lnTo>
                  <a:lnTo>
                    <a:pt x="511" y="426"/>
                  </a:lnTo>
                  <a:lnTo>
                    <a:pt x="511" y="424"/>
                  </a:lnTo>
                  <a:lnTo>
                    <a:pt x="509" y="420"/>
                  </a:lnTo>
                  <a:lnTo>
                    <a:pt x="507" y="418"/>
                  </a:lnTo>
                  <a:lnTo>
                    <a:pt x="505" y="414"/>
                  </a:lnTo>
                  <a:lnTo>
                    <a:pt x="502" y="412"/>
                  </a:lnTo>
                  <a:lnTo>
                    <a:pt x="498" y="411"/>
                  </a:lnTo>
                  <a:lnTo>
                    <a:pt x="479" y="409"/>
                  </a:lnTo>
                  <a:lnTo>
                    <a:pt x="460" y="409"/>
                  </a:lnTo>
                  <a:lnTo>
                    <a:pt x="441" y="411"/>
                  </a:lnTo>
                  <a:lnTo>
                    <a:pt x="422" y="412"/>
                  </a:lnTo>
                  <a:lnTo>
                    <a:pt x="384" y="418"/>
                  </a:lnTo>
                  <a:lnTo>
                    <a:pt x="345" y="426"/>
                  </a:lnTo>
                  <a:lnTo>
                    <a:pt x="307" y="433"/>
                  </a:lnTo>
                  <a:lnTo>
                    <a:pt x="269" y="441"/>
                  </a:lnTo>
                  <a:lnTo>
                    <a:pt x="250" y="443"/>
                  </a:lnTo>
                  <a:lnTo>
                    <a:pt x="231" y="445"/>
                  </a:lnTo>
                  <a:lnTo>
                    <a:pt x="210" y="446"/>
                  </a:lnTo>
                  <a:lnTo>
                    <a:pt x="191" y="446"/>
                  </a:lnTo>
                  <a:lnTo>
                    <a:pt x="182" y="443"/>
                  </a:lnTo>
                  <a:lnTo>
                    <a:pt x="173" y="439"/>
                  </a:lnTo>
                  <a:lnTo>
                    <a:pt x="165" y="433"/>
                  </a:lnTo>
                  <a:lnTo>
                    <a:pt x="161" y="428"/>
                  </a:lnTo>
                  <a:lnTo>
                    <a:pt x="154" y="411"/>
                  </a:lnTo>
                  <a:lnTo>
                    <a:pt x="148" y="392"/>
                  </a:lnTo>
                  <a:lnTo>
                    <a:pt x="146" y="382"/>
                  </a:lnTo>
                  <a:lnTo>
                    <a:pt x="142" y="375"/>
                  </a:lnTo>
                  <a:lnTo>
                    <a:pt x="138" y="367"/>
                  </a:lnTo>
                  <a:lnTo>
                    <a:pt x="133" y="359"/>
                  </a:lnTo>
                  <a:lnTo>
                    <a:pt x="127" y="356"/>
                  </a:lnTo>
                  <a:lnTo>
                    <a:pt x="120" y="352"/>
                  </a:lnTo>
                  <a:lnTo>
                    <a:pt x="108" y="350"/>
                  </a:lnTo>
                  <a:lnTo>
                    <a:pt x="97" y="350"/>
                  </a:lnTo>
                  <a:lnTo>
                    <a:pt x="89" y="346"/>
                  </a:lnTo>
                  <a:lnTo>
                    <a:pt x="84" y="342"/>
                  </a:lnTo>
                  <a:lnTo>
                    <a:pt x="76" y="339"/>
                  </a:lnTo>
                  <a:lnTo>
                    <a:pt x="68" y="337"/>
                  </a:lnTo>
                  <a:lnTo>
                    <a:pt x="61" y="335"/>
                  </a:lnTo>
                  <a:lnTo>
                    <a:pt x="53" y="331"/>
                  </a:lnTo>
                  <a:lnTo>
                    <a:pt x="48" y="325"/>
                  </a:lnTo>
                  <a:lnTo>
                    <a:pt x="42" y="320"/>
                  </a:lnTo>
                  <a:lnTo>
                    <a:pt x="40" y="312"/>
                  </a:lnTo>
                  <a:lnTo>
                    <a:pt x="38" y="303"/>
                  </a:lnTo>
                  <a:lnTo>
                    <a:pt x="38" y="293"/>
                  </a:lnTo>
                  <a:lnTo>
                    <a:pt x="40" y="282"/>
                  </a:lnTo>
                  <a:lnTo>
                    <a:pt x="44" y="261"/>
                  </a:lnTo>
                  <a:lnTo>
                    <a:pt x="46" y="240"/>
                  </a:lnTo>
                  <a:lnTo>
                    <a:pt x="48" y="231"/>
                  </a:lnTo>
                  <a:lnTo>
                    <a:pt x="46" y="221"/>
                  </a:lnTo>
                  <a:lnTo>
                    <a:pt x="44" y="214"/>
                  </a:lnTo>
                  <a:lnTo>
                    <a:pt x="42" y="206"/>
                  </a:lnTo>
                  <a:lnTo>
                    <a:pt x="36" y="200"/>
                  </a:lnTo>
                  <a:lnTo>
                    <a:pt x="29" y="197"/>
                  </a:lnTo>
                  <a:lnTo>
                    <a:pt x="17" y="195"/>
                  </a:lnTo>
                  <a:lnTo>
                    <a:pt x="4" y="193"/>
                  </a:lnTo>
                  <a:lnTo>
                    <a:pt x="2" y="187"/>
                  </a:lnTo>
                  <a:lnTo>
                    <a:pt x="0" y="180"/>
                  </a:lnTo>
                  <a:lnTo>
                    <a:pt x="2" y="176"/>
                  </a:lnTo>
                  <a:lnTo>
                    <a:pt x="4" y="170"/>
                  </a:lnTo>
                  <a:lnTo>
                    <a:pt x="12" y="164"/>
                  </a:lnTo>
                  <a:lnTo>
                    <a:pt x="23" y="161"/>
                  </a:lnTo>
                  <a:lnTo>
                    <a:pt x="36" y="157"/>
                  </a:lnTo>
                  <a:lnTo>
                    <a:pt x="50" y="155"/>
                  </a:lnTo>
                  <a:lnTo>
                    <a:pt x="63" y="151"/>
                  </a:lnTo>
                  <a:lnTo>
                    <a:pt x="72" y="145"/>
                  </a:lnTo>
                  <a:lnTo>
                    <a:pt x="84" y="136"/>
                  </a:lnTo>
                  <a:lnTo>
                    <a:pt x="97" y="130"/>
                  </a:lnTo>
                  <a:lnTo>
                    <a:pt x="110" y="123"/>
                  </a:lnTo>
                  <a:lnTo>
                    <a:pt x="123" y="119"/>
                  </a:lnTo>
                  <a:lnTo>
                    <a:pt x="137" y="115"/>
                  </a:lnTo>
                  <a:lnTo>
                    <a:pt x="152" y="113"/>
                  </a:lnTo>
                  <a:lnTo>
                    <a:pt x="165" y="111"/>
                  </a:lnTo>
                  <a:lnTo>
                    <a:pt x="178" y="111"/>
                  </a:lnTo>
                  <a:lnTo>
                    <a:pt x="182" y="115"/>
                  </a:lnTo>
                  <a:lnTo>
                    <a:pt x="186" y="117"/>
                  </a:lnTo>
                  <a:lnTo>
                    <a:pt x="191" y="119"/>
                  </a:lnTo>
                  <a:lnTo>
                    <a:pt x="197" y="121"/>
                  </a:lnTo>
                  <a:lnTo>
                    <a:pt x="203" y="123"/>
                  </a:lnTo>
                  <a:lnTo>
                    <a:pt x="207" y="125"/>
                  </a:lnTo>
                  <a:lnTo>
                    <a:pt x="212" y="128"/>
                  </a:lnTo>
                  <a:lnTo>
                    <a:pt x="216" y="132"/>
                  </a:lnTo>
                  <a:lnTo>
                    <a:pt x="231" y="132"/>
                  </a:lnTo>
                  <a:lnTo>
                    <a:pt x="246" y="136"/>
                  </a:lnTo>
                  <a:lnTo>
                    <a:pt x="261" y="140"/>
                  </a:lnTo>
                  <a:lnTo>
                    <a:pt x="278" y="145"/>
                  </a:lnTo>
                  <a:lnTo>
                    <a:pt x="294" y="151"/>
                  </a:lnTo>
                  <a:lnTo>
                    <a:pt x="309" y="155"/>
                  </a:lnTo>
                  <a:lnTo>
                    <a:pt x="326" y="159"/>
                  </a:lnTo>
                  <a:lnTo>
                    <a:pt x="343" y="159"/>
                  </a:lnTo>
                  <a:lnTo>
                    <a:pt x="348" y="166"/>
                  </a:lnTo>
                  <a:lnTo>
                    <a:pt x="354" y="170"/>
                  </a:lnTo>
                  <a:lnTo>
                    <a:pt x="360" y="170"/>
                  </a:lnTo>
                  <a:lnTo>
                    <a:pt x="367" y="168"/>
                  </a:lnTo>
                  <a:lnTo>
                    <a:pt x="373" y="164"/>
                  </a:lnTo>
                  <a:lnTo>
                    <a:pt x="381" y="161"/>
                  </a:lnTo>
                  <a:lnTo>
                    <a:pt x="386" y="157"/>
                  </a:lnTo>
                  <a:lnTo>
                    <a:pt x="392" y="155"/>
                  </a:lnTo>
                  <a:lnTo>
                    <a:pt x="398" y="145"/>
                  </a:lnTo>
                  <a:lnTo>
                    <a:pt x="405" y="134"/>
                  </a:lnTo>
                  <a:lnTo>
                    <a:pt x="415" y="123"/>
                  </a:lnTo>
                  <a:lnTo>
                    <a:pt x="424" y="113"/>
                  </a:lnTo>
                  <a:lnTo>
                    <a:pt x="432" y="102"/>
                  </a:lnTo>
                  <a:lnTo>
                    <a:pt x="437" y="91"/>
                  </a:lnTo>
                  <a:lnTo>
                    <a:pt x="437" y="85"/>
                  </a:lnTo>
                  <a:lnTo>
                    <a:pt x="437" y="77"/>
                  </a:lnTo>
                  <a:lnTo>
                    <a:pt x="435" y="72"/>
                  </a:lnTo>
                  <a:lnTo>
                    <a:pt x="432" y="64"/>
                  </a:lnTo>
                  <a:lnTo>
                    <a:pt x="432" y="0"/>
                  </a:lnTo>
                  <a:lnTo>
                    <a:pt x="439" y="2"/>
                  </a:lnTo>
                  <a:lnTo>
                    <a:pt x="443" y="5"/>
                  </a:lnTo>
                  <a:lnTo>
                    <a:pt x="445" y="11"/>
                  </a:lnTo>
                  <a:lnTo>
                    <a:pt x="443" y="17"/>
                  </a:lnTo>
                  <a:lnTo>
                    <a:pt x="441" y="24"/>
                  </a:lnTo>
                  <a:lnTo>
                    <a:pt x="439" y="32"/>
                  </a:lnTo>
                  <a:lnTo>
                    <a:pt x="439" y="39"/>
                  </a:lnTo>
                  <a:lnTo>
                    <a:pt x="441" y="47"/>
                  </a:lnTo>
                  <a:close/>
                </a:path>
              </a:pathLst>
            </a:custGeom>
            <a:solidFill>
              <a:srgbClr val="7D3B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20"/>
            <p:cNvSpPr>
              <a:spLocks/>
            </p:cNvSpPr>
            <p:nvPr/>
          </p:nvSpPr>
          <p:spPr bwMode="auto">
            <a:xfrm>
              <a:off x="6081713" y="2149475"/>
              <a:ext cx="347663" cy="501650"/>
            </a:xfrm>
            <a:custGeom>
              <a:avLst/>
              <a:gdLst>
                <a:gd name="T0" fmla="*/ 107 w 219"/>
                <a:gd name="T1" fmla="*/ 59 h 316"/>
                <a:gd name="T2" fmla="*/ 113 w 219"/>
                <a:gd name="T3" fmla="*/ 76 h 316"/>
                <a:gd name="T4" fmla="*/ 121 w 219"/>
                <a:gd name="T5" fmla="*/ 91 h 316"/>
                <a:gd name="T6" fmla="*/ 134 w 219"/>
                <a:gd name="T7" fmla="*/ 100 h 316"/>
                <a:gd name="T8" fmla="*/ 147 w 219"/>
                <a:gd name="T9" fmla="*/ 98 h 316"/>
                <a:gd name="T10" fmla="*/ 162 w 219"/>
                <a:gd name="T11" fmla="*/ 102 h 316"/>
                <a:gd name="T12" fmla="*/ 177 w 219"/>
                <a:gd name="T13" fmla="*/ 100 h 316"/>
                <a:gd name="T14" fmla="*/ 195 w 219"/>
                <a:gd name="T15" fmla="*/ 98 h 316"/>
                <a:gd name="T16" fmla="*/ 210 w 219"/>
                <a:gd name="T17" fmla="*/ 102 h 316"/>
                <a:gd name="T18" fmla="*/ 212 w 219"/>
                <a:gd name="T19" fmla="*/ 102 h 316"/>
                <a:gd name="T20" fmla="*/ 215 w 219"/>
                <a:gd name="T21" fmla="*/ 104 h 316"/>
                <a:gd name="T22" fmla="*/ 217 w 219"/>
                <a:gd name="T23" fmla="*/ 106 h 316"/>
                <a:gd name="T24" fmla="*/ 219 w 219"/>
                <a:gd name="T25" fmla="*/ 108 h 316"/>
                <a:gd name="T26" fmla="*/ 215 w 219"/>
                <a:gd name="T27" fmla="*/ 125 h 316"/>
                <a:gd name="T28" fmla="*/ 206 w 219"/>
                <a:gd name="T29" fmla="*/ 134 h 316"/>
                <a:gd name="T30" fmla="*/ 193 w 219"/>
                <a:gd name="T31" fmla="*/ 144 h 316"/>
                <a:gd name="T32" fmla="*/ 189 w 219"/>
                <a:gd name="T33" fmla="*/ 161 h 316"/>
                <a:gd name="T34" fmla="*/ 177 w 219"/>
                <a:gd name="T35" fmla="*/ 176 h 316"/>
                <a:gd name="T36" fmla="*/ 172 w 219"/>
                <a:gd name="T37" fmla="*/ 195 h 316"/>
                <a:gd name="T38" fmla="*/ 172 w 219"/>
                <a:gd name="T39" fmla="*/ 216 h 316"/>
                <a:gd name="T40" fmla="*/ 176 w 219"/>
                <a:gd name="T41" fmla="*/ 235 h 316"/>
                <a:gd name="T42" fmla="*/ 176 w 219"/>
                <a:gd name="T43" fmla="*/ 255 h 316"/>
                <a:gd name="T44" fmla="*/ 183 w 219"/>
                <a:gd name="T45" fmla="*/ 278 h 316"/>
                <a:gd name="T46" fmla="*/ 185 w 219"/>
                <a:gd name="T47" fmla="*/ 299 h 316"/>
                <a:gd name="T48" fmla="*/ 179 w 219"/>
                <a:gd name="T49" fmla="*/ 308 h 316"/>
                <a:gd name="T50" fmla="*/ 168 w 219"/>
                <a:gd name="T51" fmla="*/ 316 h 316"/>
                <a:gd name="T52" fmla="*/ 128 w 219"/>
                <a:gd name="T53" fmla="*/ 276 h 316"/>
                <a:gd name="T54" fmla="*/ 87 w 219"/>
                <a:gd name="T55" fmla="*/ 236 h 316"/>
                <a:gd name="T56" fmla="*/ 43 w 219"/>
                <a:gd name="T57" fmla="*/ 197 h 316"/>
                <a:gd name="T58" fmla="*/ 2 w 219"/>
                <a:gd name="T59" fmla="*/ 157 h 316"/>
                <a:gd name="T60" fmla="*/ 0 w 219"/>
                <a:gd name="T61" fmla="*/ 140 h 316"/>
                <a:gd name="T62" fmla="*/ 5 w 219"/>
                <a:gd name="T63" fmla="*/ 129 h 316"/>
                <a:gd name="T64" fmla="*/ 24 w 219"/>
                <a:gd name="T65" fmla="*/ 112 h 316"/>
                <a:gd name="T66" fmla="*/ 41 w 219"/>
                <a:gd name="T67" fmla="*/ 93 h 316"/>
                <a:gd name="T68" fmla="*/ 43 w 219"/>
                <a:gd name="T69" fmla="*/ 79 h 316"/>
                <a:gd name="T70" fmla="*/ 37 w 219"/>
                <a:gd name="T71" fmla="*/ 64 h 316"/>
                <a:gd name="T72" fmla="*/ 34 w 219"/>
                <a:gd name="T73" fmla="*/ 51 h 316"/>
                <a:gd name="T74" fmla="*/ 28 w 219"/>
                <a:gd name="T75" fmla="*/ 36 h 316"/>
                <a:gd name="T76" fmla="*/ 24 w 219"/>
                <a:gd name="T77" fmla="*/ 23 h 316"/>
                <a:gd name="T78" fmla="*/ 24 w 219"/>
                <a:gd name="T79" fmla="*/ 6 h 316"/>
                <a:gd name="T80" fmla="*/ 34 w 219"/>
                <a:gd name="T81" fmla="*/ 4 h 316"/>
                <a:gd name="T82" fmla="*/ 43 w 219"/>
                <a:gd name="T83" fmla="*/ 0 h 316"/>
                <a:gd name="T84" fmla="*/ 51 w 219"/>
                <a:gd name="T85" fmla="*/ 0 h 316"/>
                <a:gd name="T86" fmla="*/ 58 w 219"/>
                <a:gd name="T87" fmla="*/ 6 h 316"/>
                <a:gd name="T88" fmla="*/ 68 w 219"/>
                <a:gd name="T89" fmla="*/ 19 h 316"/>
                <a:gd name="T90" fmla="*/ 79 w 219"/>
                <a:gd name="T91" fmla="*/ 30 h 316"/>
                <a:gd name="T92" fmla="*/ 92 w 219"/>
                <a:gd name="T93" fmla="*/ 40 h 316"/>
                <a:gd name="T94" fmla="*/ 104 w 219"/>
                <a:gd name="T95" fmla="*/ 51 h 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19" h="316">
                  <a:moveTo>
                    <a:pt x="104" y="51"/>
                  </a:moveTo>
                  <a:lnTo>
                    <a:pt x="107" y="59"/>
                  </a:lnTo>
                  <a:lnTo>
                    <a:pt x="109" y="66"/>
                  </a:lnTo>
                  <a:lnTo>
                    <a:pt x="113" y="76"/>
                  </a:lnTo>
                  <a:lnTo>
                    <a:pt x="117" y="83"/>
                  </a:lnTo>
                  <a:lnTo>
                    <a:pt x="121" y="91"/>
                  </a:lnTo>
                  <a:lnTo>
                    <a:pt x="126" y="96"/>
                  </a:lnTo>
                  <a:lnTo>
                    <a:pt x="134" y="100"/>
                  </a:lnTo>
                  <a:lnTo>
                    <a:pt x="143" y="102"/>
                  </a:lnTo>
                  <a:lnTo>
                    <a:pt x="147" y="98"/>
                  </a:lnTo>
                  <a:lnTo>
                    <a:pt x="155" y="102"/>
                  </a:lnTo>
                  <a:lnTo>
                    <a:pt x="162" y="102"/>
                  </a:lnTo>
                  <a:lnTo>
                    <a:pt x="170" y="102"/>
                  </a:lnTo>
                  <a:lnTo>
                    <a:pt x="177" y="100"/>
                  </a:lnTo>
                  <a:lnTo>
                    <a:pt x="187" y="100"/>
                  </a:lnTo>
                  <a:lnTo>
                    <a:pt x="195" y="98"/>
                  </a:lnTo>
                  <a:lnTo>
                    <a:pt x="202" y="98"/>
                  </a:lnTo>
                  <a:lnTo>
                    <a:pt x="210" y="102"/>
                  </a:lnTo>
                  <a:lnTo>
                    <a:pt x="212" y="102"/>
                  </a:lnTo>
                  <a:lnTo>
                    <a:pt x="212" y="102"/>
                  </a:lnTo>
                  <a:lnTo>
                    <a:pt x="213" y="102"/>
                  </a:lnTo>
                  <a:lnTo>
                    <a:pt x="215" y="104"/>
                  </a:lnTo>
                  <a:lnTo>
                    <a:pt x="215" y="106"/>
                  </a:lnTo>
                  <a:lnTo>
                    <a:pt x="217" y="106"/>
                  </a:lnTo>
                  <a:lnTo>
                    <a:pt x="217" y="108"/>
                  </a:lnTo>
                  <a:lnTo>
                    <a:pt x="219" y="108"/>
                  </a:lnTo>
                  <a:lnTo>
                    <a:pt x="219" y="117"/>
                  </a:lnTo>
                  <a:lnTo>
                    <a:pt x="215" y="125"/>
                  </a:lnTo>
                  <a:lnTo>
                    <a:pt x="212" y="130"/>
                  </a:lnTo>
                  <a:lnTo>
                    <a:pt x="206" y="134"/>
                  </a:lnTo>
                  <a:lnTo>
                    <a:pt x="198" y="140"/>
                  </a:lnTo>
                  <a:lnTo>
                    <a:pt x="193" y="144"/>
                  </a:lnTo>
                  <a:lnTo>
                    <a:pt x="189" y="151"/>
                  </a:lnTo>
                  <a:lnTo>
                    <a:pt x="189" y="161"/>
                  </a:lnTo>
                  <a:lnTo>
                    <a:pt x="181" y="168"/>
                  </a:lnTo>
                  <a:lnTo>
                    <a:pt x="177" y="176"/>
                  </a:lnTo>
                  <a:lnTo>
                    <a:pt x="174" y="185"/>
                  </a:lnTo>
                  <a:lnTo>
                    <a:pt x="172" y="195"/>
                  </a:lnTo>
                  <a:lnTo>
                    <a:pt x="172" y="204"/>
                  </a:lnTo>
                  <a:lnTo>
                    <a:pt x="172" y="216"/>
                  </a:lnTo>
                  <a:lnTo>
                    <a:pt x="174" y="225"/>
                  </a:lnTo>
                  <a:lnTo>
                    <a:pt x="176" y="235"/>
                  </a:lnTo>
                  <a:lnTo>
                    <a:pt x="174" y="244"/>
                  </a:lnTo>
                  <a:lnTo>
                    <a:pt x="176" y="255"/>
                  </a:lnTo>
                  <a:lnTo>
                    <a:pt x="179" y="267"/>
                  </a:lnTo>
                  <a:lnTo>
                    <a:pt x="183" y="278"/>
                  </a:lnTo>
                  <a:lnTo>
                    <a:pt x="185" y="289"/>
                  </a:lnTo>
                  <a:lnTo>
                    <a:pt x="185" y="299"/>
                  </a:lnTo>
                  <a:lnTo>
                    <a:pt x="183" y="305"/>
                  </a:lnTo>
                  <a:lnTo>
                    <a:pt x="179" y="308"/>
                  </a:lnTo>
                  <a:lnTo>
                    <a:pt x="174" y="312"/>
                  </a:lnTo>
                  <a:lnTo>
                    <a:pt x="168" y="316"/>
                  </a:lnTo>
                  <a:lnTo>
                    <a:pt x="149" y="297"/>
                  </a:lnTo>
                  <a:lnTo>
                    <a:pt x="128" y="276"/>
                  </a:lnTo>
                  <a:lnTo>
                    <a:pt x="107" y="255"/>
                  </a:lnTo>
                  <a:lnTo>
                    <a:pt x="87" y="236"/>
                  </a:lnTo>
                  <a:lnTo>
                    <a:pt x="64" y="216"/>
                  </a:lnTo>
                  <a:lnTo>
                    <a:pt x="43" y="197"/>
                  </a:lnTo>
                  <a:lnTo>
                    <a:pt x="22" y="176"/>
                  </a:lnTo>
                  <a:lnTo>
                    <a:pt x="2" y="157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2" y="134"/>
                  </a:lnTo>
                  <a:lnTo>
                    <a:pt x="5" y="129"/>
                  </a:lnTo>
                  <a:lnTo>
                    <a:pt x="15" y="119"/>
                  </a:lnTo>
                  <a:lnTo>
                    <a:pt x="24" y="112"/>
                  </a:lnTo>
                  <a:lnTo>
                    <a:pt x="34" y="102"/>
                  </a:lnTo>
                  <a:lnTo>
                    <a:pt x="41" y="93"/>
                  </a:lnTo>
                  <a:lnTo>
                    <a:pt x="43" y="87"/>
                  </a:lnTo>
                  <a:lnTo>
                    <a:pt x="43" y="79"/>
                  </a:lnTo>
                  <a:lnTo>
                    <a:pt x="41" y="72"/>
                  </a:lnTo>
                  <a:lnTo>
                    <a:pt x="37" y="64"/>
                  </a:lnTo>
                  <a:lnTo>
                    <a:pt x="36" y="57"/>
                  </a:lnTo>
                  <a:lnTo>
                    <a:pt x="34" y="51"/>
                  </a:lnTo>
                  <a:lnTo>
                    <a:pt x="30" y="43"/>
                  </a:lnTo>
                  <a:lnTo>
                    <a:pt x="28" y="36"/>
                  </a:lnTo>
                  <a:lnTo>
                    <a:pt x="26" y="30"/>
                  </a:lnTo>
                  <a:lnTo>
                    <a:pt x="24" y="23"/>
                  </a:lnTo>
                  <a:lnTo>
                    <a:pt x="24" y="15"/>
                  </a:lnTo>
                  <a:lnTo>
                    <a:pt x="24" y="6"/>
                  </a:lnTo>
                  <a:lnTo>
                    <a:pt x="30" y="6"/>
                  </a:lnTo>
                  <a:lnTo>
                    <a:pt x="34" y="4"/>
                  </a:lnTo>
                  <a:lnTo>
                    <a:pt x="37" y="2"/>
                  </a:lnTo>
                  <a:lnTo>
                    <a:pt x="43" y="0"/>
                  </a:lnTo>
                  <a:lnTo>
                    <a:pt x="47" y="0"/>
                  </a:lnTo>
                  <a:lnTo>
                    <a:pt x="51" y="0"/>
                  </a:lnTo>
                  <a:lnTo>
                    <a:pt x="55" y="2"/>
                  </a:lnTo>
                  <a:lnTo>
                    <a:pt x="58" y="6"/>
                  </a:lnTo>
                  <a:lnTo>
                    <a:pt x="64" y="13"/>
                  </a:lnTo>
                  <a:lnTo>
                    <a:pt x="68" y="19"/>
                  </a:lnTo>
                  <a:lnTo>
                    <a:pt x="73" y="24"/>
                  </a:lnTo>
                  <a:lnTo>
                    <a:pt x="79" y="30"/>
                  </a:lnTo>
                  <a:lnTo>
                    <a:pt x="85" y="36"/>
                  </a:lnTo>
                  <a:lnTo>
                    <a:pt x="92" y="40"/>
                  </a:lnTo>
                  <a:lnTo>
                    <a:pt x="98" y="45"/>
                  </a:lnTo>
                  <a:lnTo>
                    <a:pt x="104" y="51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21"/>
            <p:cNvSpPr>
              <a:spLocks/>
            </p:cNvSpPr>
            <p:nvPr/>
          </p:nvSpPr>
          <p:spPr bwMode="auto">
            <a:xfrm>
              <a:off x="5583238" y="2185988"/>
              <a:ext cx="155575" cy="377825"/>
            </a:xfrm>
            <a:custGeom>
              <a:avLst/>
              <a:gdLst>
                <a:gd name="T0" fmla="*/ 87 w 98"/>
                <a:gd name="T1" fmla="*/ 24 h 238"/>
                <a:gd name="T2" fmla="*/ 89 w 98"/>
                <a:gd name="T3" fmla="*/ 53 h 238"/>
                <a:gd name="T4" fmla="*/ 92 w 98"/>
                <a:gd name="T5" fmla="*/ 79 h 238"/>
                <a:gd name="T6" fmla="*/ 96 w 98"/>
                <a:gd name="T7" fmla="*/ 106 h 238"/>
                <a:gd name="T8" fmla="*/ 98 w 98"/>
                <a:gd name="T9" fmla="*/ 132 h 238"/>
                <a:gd name="T10" fmla="*/ 98 w 98"/>
                <a:gd name="T11" fmla="*/ 159 h 238"/>
                <a:gd name="T12" fmla="*/ 94 w 98"/>
                <a:gd name="T13" fmla="*/ 185 h 238"/>
                <a:gd name="T14" fmla="*/ 90 w 98"/>
                <a:gd name="T15" fmla="*/ 196 h 238"/>
                <a:gd name="T16" fmla="*/ 87 w 98"/>
                <a:gd name="T17" fmla="*/ 210 h 238"/>
                <a:gd name="T18" fmla="*/ 81 w 98"/>
                <a:gd name="T19" fmla="*/ 223 h 238"/>
                <a:gd name="T20" fmla="*/ 73 w 98"/>
                <a:gd name="T21" fmla="*/ 236 h 238"/>
                <a:gd name="T22" fmla="*/ 68 w 98"/>
                <a:gd name="T23" fmla="*/ 238 h 238"/>
                <a:gd name="T24" fmla="*/ 62 w 98"/>
                <a:gd name="T25" fmla="*/ 238 h 238"/>
                <a:gd name="T26" fmla="*/ 54 w 98"/>
                <a:gd name="T27" fmla="*/ 238 h 238"/>
                <a:gd name="T28" fmla="*/ 49 w 98"/>
                <a:gd name="T29" fmla="*/ 238 h 238"/>
                <a:gd name="T30" fmla="*/ 43 w 98"/>
                <a:gd name="T31" fmla="*/ 236 h 238"/>
                <a:gd name="T32" fmla="*/ 39 w 98"/>
                <a:gd name="T33" fmla="*/ 232 h 238"/>
                <a:gd name="T34" fmla="*/ 34 w 98"/>
                <a:gd name="T35" fmla="*/ 229 h 238"/>
                <a:gd name="T36" fmla="*/ 28 w 98"/>
                <a:gd name="T37" fmla="*/ 225 h 238"/>
                <a:gd name="T38" fmla="*/ 30 w 98"/>
                <a:gd name="T39" fmla="*/ 219 h 238"/>
                <a:gd name="T40" fmla="*/ 30 w 98"/>
                <a:gd name="T41" fmla="*/ 215 h 238"/>
                <a:gd name="T42" fmla="*/ 28 w 98"/>
                <a:gd name="T43" fmla="*/ 212 h 238"/>
                <a:gd name="T44" fmla="*/ 26 w 98"/>
                <a:gd name="T45" fmla="*/ 208 h 238"/>
                <a:gd name="T46" fmla="*/ 20 w 98"/>
                <a:gd name="T47" fmla="*/ 200 h 238"/>
                <a:gd name="T48" fmla="*/ 13 w 98"/>
                <a:gd name="T49" fmla="*/ 195 h 238"/>
                <a:gd name="T50" fmla="*/ 7 w 98"/>
                <a:gd name="T51" fmla="*/ 187 h 238"/>
                <a:gd name="T52" fmla="*/ 1 w 98"/>
                <a:gd name="T53" fmla="*/ 179 h 238"/>
                <a:gd name="T54" fmla="*/ 0 w 98"/>
                <a:gd name="T55" fmla="*/ 176 h 238"/>
                <a:gd name="T56" fmla="*/ 0 w 98"/>
                <a:gd name="T57" fmla="*/ 172 h 238"/>
                <a:gd name="T58" fmla="*/ 0 w 98"/>
                <a:gd name="T59" fmla="*/ 166 h 238"/>
                <a:gd name="T60" fmla="*/ 1 w 98"/>
                <a:gd name="T61" fmla="*/ 160 h 238"/>
                <a:gd name="T62" fmla="*/ 7 w 98"/>
                <a:gd name="T63" fmla="*/ 157 h 238"/>
                <a:gd name="T64" fmla="*/ 13 w 98"/>
                <a:gd name="T65" fmla="*/ 151 h 238"/>
                <a:gd name="T66" fmla="*/ 19 w 98"/>
                <a:gd name="T67" fmla="*/ 143 h 238"/>
                <a:gd name="T68" fmla="*/ 22 w 98"/>
                <a:gd name="T69" fmla="*/ 136 h 238"/>
                <a:gd name="T70" fmla="*/ 28 w 98"/>
                <a:gd name="T71" fmla="*/ 128 h 238"/>
                <a:gd name="T72" fmla="*/ 32 w 98"/>
                <a:gd name="T73" fmla="*/ 121 h 238"/>
                <a:gd name="T74" fmla="*/ 36 w 98"/>
                <a:gd name="T75" fmla="*/ 113 h 238"/>
                <a:gd name="T76" fmla="*/ 39 w 98"/>
                <a:gd name="T77" fmla="*/ 106 h 238"/>
                <a:gd name="T78" fmla="*/ 39 w 98"/>
                <a:gd name="T79" fmla="*/ 94 h 238"/>
                <a:gd name="T80" fmla="*/ 41 w 98"/>
                <a:gd name="T81" fmla="*/ 83 h 238"/>
                <a:gd name="T82" fmla="*/ 43 w 98"/>
                <a:gd name="T83" fmla="*/ 70 h 238"/>
                <a:gd name="T84" fmla="*/ 43 w 98"/>
                <a:gd name="T85" fmla="*/ 58 h 238"/>
                <a:gd name="T86" fmla="*/ 43 w 98"/>
                <a:gd name="T87" fmla="*/ 49 h 238"/>
                <a:gd name="T88" fmla="*/ 41 w 98"/>
                <a:gd name="T89" fmla="*/ 37 h 238"/>
                <a:gd name="T90" fmla="*/ 39 w 98"/>
                <a:gd name="T91" fmla="*/ 26 h 238"/>
                <a:gd name="T92" fmla="*/ 36 w 98"/>
                <a:gd name="T93" fmla="*/ 15 h 238"/>
                <a:gd name="T94" fmla="*/ 37 w 98"/>
                <a:gd name="T95" fmla="*/ 11 h 238"/>
                <a:gd name="T96" fmla="*/ 39 w 98"/>
                <a:gd name="T97" fmla="*/ 9 h 238"/>
                <a:gd name="T98" fmla="*/ 41 w 98"/>
                <a:gd name="T99" fmla="*/ 7 h 238"/>
                <a:gd name="T100" fmla="*/ 43 w 98"/>
                <a:gd name="T101" fmla="*/ 5 h 238"/>
                <a:gd name="T102" fmla="*/ 45 w 98"/>
                <a:gd name="T103" fmla="*/ 3 h 238"/>
                <a:gd name="T104" fmla="*/ 47 w 98"/>
                <a:gd name="T105" fmla="*/ 3 h 238"/>
                <a:gd name="T106" fmla="*/ 49 w 98"/>
                <a:gd name="T107" fmla="*/ 1 h 238"/>
                <a:gd name="T108" fmla="*/ 53 w 98"/>
                <a:gd name="T109" fmla="*/ 0 h 238"/>
                <a:gd name="T110" fmla="*/ 58 w 98"/>
                <a:gd name="T111" fmla="*/ 0 h 238"/>
                <a:gd name="T112" fmla="*/ 64 w 98"/>
                <a:gd name="T113" fmla="*/ 0 h 238"/>
                <a:gd name="T114" fmla="*/ 70 w 98"/>
                <a:gd name="T115" fmla="*/ 3 h 238"/>
                <a:gd name="T116" fmla="*/ 73 w 98"/>
                <a:gd name="T117" fmla="*/ 7 h 238"/>
                <a:gd name="T118" fmla="*/ 77 w 98"/>
                <a:gd name="T119" fmla="*/ 11 h 238"/>
                <a:gd name="T120" fmla="*/ 81 w 98"/>
                <a:gd name="T121" fmla="*/ 15 h 238"/>
                <a:gd name="T122" fmla="*/ 83 w 98"/>
                <a:gd name="T123" fmla="*/ 20 h 238"/>
                <a:gd name="T124" fmla="*/ 87 w 98"/>
                <a:gd name="T125" fmla="*/ 24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98" h="238">
                  <a:moveTo>
                    <a:pt x="87" y="24"/>
                  </a:moveTo>
                  <a:lnTo>
                    <a:pt x="89" y="53"/>
                  </a:lnTo>
                  <a:lnTo>
                    <a:pt x="92" y="79"/>
                  </a:lnTo>
                  <a:lnTo>
                    <a:pt x="96" y="106"/>
                  </a:lnTo>
                  <a:lnTo>
                    <a:pt x="98" y="132"/>
                  </a:lnTo>
                  <a:lnTo>
                    <a:pt x="98" y="159"/>
                  </a:lnTo>
                  <a:lnTo>
                    <a:pt x="94" y="185"/>
                  </a:lnTo>
                  <a:lnTo>
                    <a:pt x="90" y="196"/>
                  </a:lnTo>
                  <a:lnTo>
                    <a:pt x="87" y="210"/>
                  </a:lnTo>
                  <a:lnTo>
                    <a:pt x="81" y="223"/>
                  </a:lnTo>
                  <a:lnTo>
                    <a:pt x="73" y="236"/>
                  </a:lnTo>
                  <a:lnTo>
                    <a:pt x="68" y="238"/>
                  </a:lnTo>
                  <a:lnTo>
                    <a:pt x="62" y="238"/>
                  </a:lnTo>
                  <a:lnTo>
                    <a:pt x="54" y="238"/>
                  </a:lnTo>
                  <a:lnTo>
                    <a:pt x="49" y="238"/>
                  </a:lnTo>
                  <a:lnTo>
                    <a:pt x="43" y="236"/>
                  </a:lnTo>
                  <a:lnTo>
                    <a:pt x="39" y="232"/>
                  </a:lnTo>
                  <a:lnTo>
                    <a:pt x="34" y="229"/>
                  </a:lnTo>
                  <a:lnTo>
                    <a:pt x="28" y="225"/>
                  </a:lnTo>
                  <a:lnTo>
                    <a:pt x="30" y="219"/>
                  </a:lnTo>
                  <a:lnTo>
                    <a:pt x="30" y="215"/>
                  </a:lnTo>
                  <a:lnTo>
                    <a:pt x="28" y="212"/>
                  </a:lnTo>
                  <a:lnTo>
                    <a:pt x="26" y="208"/>
                  </a:lnTo>
                  <a:lnTo>
                    <a:pt x="20" y="200"/>
                  </a:lnTo>
                  <a:lnTo>
                    <a:pt x="13" y="195"/>
                  </a:lnTo>
                  <a:lnTo>
                    <a:pt x="7" y="187"/>
                  </a:lnTo>
                  <a:lnTo>
                    <a:pt x="1" y="179"/>
                  </a:lnTo>
                  <a:lnTo>
                    <a:pt x="0" y="176"/>
                  </a:lnTo>
                  <a:lnTo>
                    <a:pt x="0" y="172"/>
                  </a:lnTo>
                  <a:lnTo>
                    <a:pt x="0" y="166"/>
                  </a:lnTo>
                  <a:lnTo>
                    <a:pt x="1" y="160"/>
                  </a:lnTo>
                  <a:lnTo>
                    <a:pt x="7" y="157"/>
                  </a:lnTo>
                  <a:lnTo>
                    <a:pt x="13" y="151"/>
                  </a:lnTo>
                  <a:lnTo>
                    <a:pt x="19" y="143"/>
                  </a:lnTo>
                  <a:lnTo>
                    <a:pt x="22" y="136"/>
                  </a:lnTo>
                  <a:lnTo>
                    <a:pt x="28" y="128"/>
                  </a:lnTo>
                  <a:lnTo>
                    <a:pt x="32" y="121"/>
                  </a:lnTo>
                  <a:lnTo>
                    <a:pt x="36" y="113"/>
                  </a:lnTo>
                  <a:lnTo>
                    <a:pt x="39" y="106"/>
                  </a:lnTo>
                  <a:lnTo>
                    <a:pt x="39" y="94"/>
                  </a:lnTo>
                  <a:lnTo>
                    <a:pt x="41" y="83"/>
                  </a:lnTo>
                  <a:lnTo>
                    <a:pt x="43" y="70"/>
                  </a:lnTo>
                  <a:lnTo>
                    <a:pt x="43" y="58"/>
                  </a:lnTo>
                  <a:lnTo>
                    <a:pt x="43" y="49"/>
                  </a:lnTo>
                  <a:lnTo>
                    <a:pt x="41" y="37"/>
                  </a:lnTo>
                  <a:lnTo>
                    <a:pt x="39" y="26"/>
                  </a:lnTo>
                  <a:lnTo>
                    <a:pt x="36" y="15"/>
                  </a:lnTo>
                  <a:lnTo>
                    <a:pt x="37" y="11"/>
                  </a:lnTo>
                  <a:lnTo>
                    <a:pt x="39" y="9"/>
                  </a:lnTo>
                  <a:lnTo>
                    <a:pt x="41" y="7"/>
                  </a:lnTo>
                  <a:lnTo>
                    <a:pt x="43" y="5"/>
                  </a:lnTo>
                  <a:lnTo>
                    <a:pt x="45" y="3"/>
                  </a:lnTo>
                  <a:lnTo>
                    <a:pt x="47" y="3"/>
                  </a:lnTo>
                  <a:lnTo>
                    <a:pt x="49" y="1"/>
                  </a:lnTo>
                  <a:lnTo>
                    <a:pt x="53" y="0"/>
                  </a:lnTo>
                  <a:lnTo>
                    <a:pt x="58" y="0"/>
                  </a:lnTo>
                  <a:lnTo>
                    <a:pt x="64" y="0"/>
                  </a:lnTo>
                  <a:lnTo>
                    <a:pt x="70" y="3"/>
                  </a:lnTo>
                  <a:lnTo>
                    <a:pt x="73" y="7"/>
                  </a:lnTo>
                  <a:lnTo>
                    <a:pt x="77" y="11"/>
                  </a:lnTo>
                  <a:lnTo>
                    <a:pt x="81" y="15"/>
                  </a:lnTo>
                  <a:lnTo>
                    <a:pt x="83" y="20"/>
                  </a:lnTo>
                  <a:lnTo>
                    <a:pt x="87" y="24"/>
                  </a:lnTo>
                  <a:close/>
                </a:path>
              </a:pathLst>
            </a:custGeom>
            <a:solidFill>
              <a:srgbClr val="7D3B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22"/>
            <p:cNvSpPr>
              <a:spLocks/>
            </p:cNvSpPr>
            <p:nvPr/>
          </p:nvSpPr>
          <p:spPr bwMode="auto">
            <a:xfrm>
              <a:off x="2176463" y="2314575"/>
              <a:ext cx="404813" cy="384175"/>
            </a:xfrm>
            <a:custGeom>
              <a:avLst/>
              <a:gdLst>
                <a:gd name="T0" fmla="*/ 64 w 255"/>
                <a:gd name="T1" fmla="*/ 11 h 242"/>
                <a:gd name="T2" fmla="*/ 70 w 255"/>
                <a:gd name="T3" fmla="*/ 32 h 242"/>
                <a:gd name="T4" fmla="*/ 78 w 255"/>
                <a:gd name="T5" fmla="*/ 53 h 242"/>
                <a:gd name="T6" fmla="*/ 89 w 255"/>
                <a:gd name="T7" fmla="*/ 72 h 242"/>
                <a:gd name="T8" fmla="*/ 110 w 255"/>
                <a:gd name="T9" fmla="*/ 78 h 242"/>
                <a:gd name="T10" fmla="*/ 140 w 255"/>
                <a:gd name="T11" fmla="*/ 79 h 242"/>
                <a:gd name="T12" fmla="*/ 168 w 255"/>
                <a:gd name="T13" fmla="*/ 87 h 242"/>
                <a:gd name="T14" fmla="*/ 197 w 255"/>
                <a:gd name="T15" fmla="*/ 102 h 242"/>
                <a:gd name="T16" fmla="*/ 208 w 255"/>
                <a:gd name="T17" fmla="*/ 119 h 242"/>
                <a:gd name="T18" fmla="*/ 223 w 255"/>
                <a:gd name="T19" fmla="*/ 144 h 242"/>
                <a:gd name="T20" fmla="*/ 240 w 255"/>
                <a:gd name="T21" fmla="*/ 165 h 242"/>
                <a:gd name="T22" fmla="*/ 254 w 255"/>
                <a:gd name="T23" fmla="*/ 187 h 242"/>
                <a:gd name="T24" fmla="*/ 255 w 255"/>
                <a:gd name="T25" fmla="*/ 201 h 242"/>
                <a:gd name="T26" fmla="*/ 252 w 255"/>
                <a:gd name="T27" fmla="*/ 216 h 242"/>
                <a:gd name="T28" fmla="*/ 244 w 255"/>
                <a:gd name="T29" fmla="*/ 227 h 242"/>
                <a:gd name="T30" fmla="*/ 235 w 255"/>
                <a:gd name="T31" fmla="*/ 235 h 242"/>
                <a:gd name="T32" fmla="*/ 221 w 255"/>
                <a:gd name="T33" fmla="*/ 240 h 242"/>
                <a:gd name="T34" fmla="*/ 208 w 255"/>
                <a:gd name="T35" fmla="*/ 242 h 242"/>
                <a:gd name="T36" fmla="*/ 203 w 255"/>
                <a:gd name="T37" fmla="*/ 233 h 242"/>
                <a:gd name="T38" fmla="*/ 199 w 255"/>
                <a:gd name="T39" fmla="*/ 221 h 242"/>
                <a:gd name="T40" fmla="*/ 197 w 255"/>
                <a:gd name="T41" fmla="*/ 210 h 242"/>
                <a:gd name="T42" fmla="*/ 195 w 255"/>
                <a:gd name="T43" fmla="*/ 199 h 242"/>
                <a:gd name="T44" fmla="*/ 176 w 255"/>
                <a:gd name="T45" fmla="*/ 170 h 242"/>
                <a:gd name="T46" fmla="*/ 151 w 255"/>
                <a:gd name="T47" fmla="*/ 148 h 242"/>
                <a:gd name="T48" fmla="*/ 121 w 255"/>
                <a:gd name="T49" fmla="*/ 134 h 242"/>
                <a:gd name="T50" fmla="*/ 89 w 255"/>
                <a:gd name="T51" fmla="*/ 127 h 242"/>
                <a:gd name="T52" fmla="*/ 72 w 255"/>
                <a:gd name="T53" fmla="*/ 131 h 242"/>
                <a:gd name="T54" fmla="*/ 55 w 255"/>
                <a:gd name="T55" fmla="*/ 131 h 242"/>
                <a:gd name="T56" fmla="*/ 38 w 255"/>
                <a:gd name="T57" fmla="*/ 131 h 242"/>
                <a:gd name="T58" fmla="*/ 21 w 255"/>
                <a:gd name="T59" fmla="*/ 127 h 242"/>
                <a:gd name="T60" fmla="*/ 10 w 255"/>
                <a:gd name="T61" fmla="*/ 117 h 242"/>
                <a:gd name="T62" fmla="*/ 2 w 255"/>
                <a:gd name="T63" fmla="*/ 106 h 242"/>
                <a:gd name="T64" fmla="*/ 0 w 255"/>
                <a:gd name="T65" fmla="*/ 91 h 242"/>
                <a:gd name="T66" fmla="*/ 4 w 255"/>
                <a:gd name="T67" fmla="*/ 76 h 242"/>
                <a:gd name="T68" fmla="*/ 13 w 255"/>
                <a:gd name="T69" fmla="*/ 53 h 242"/>
                <a:gd name="T70" fmla="*/ 25 w 255"/>
                <a:gd name="T71" fmla="*/ 28 h 242"/>
                <a:gd name="T72" fmla="*/ 40 w 255"/>
                <a:gd name="T73" fmla="*/ 9 h 242"/>
                <a:gd name="T74" fmla="*/ 49 w 255"/>
                <a:gd name="T75" fmla="*/ 4 h 242"/>
                <a:gd name="T76" fmla="*/ 61 w 255"/>
                <a:gd name="T77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255" h="242">
                  <a:moveTo>
                    <a:pt x="61" y="0"/>
                  </a:moveTo>
                  <a:lnTo>
                    <a:pt x="64" y="11"/>
                  </a:lnTo>
                  <a:lnTo>
                    <a:pt x="66" y="21"/>
                  </a:lnTo>
                  <a:lnTo>
                    <a:pt x="70" y="32"/>
                  </a:lnTo>
                  <a:lnTo>
                    <a:pt x="74" y="42"/>
                  </a:lnTo>
                  <a:lnTo>
                    <a:pt x="78" y="53"/>
                  </a:lnTo>
                  <a:lnTo>
                    <a:pt x="81" y="62"/>
                  </a:lnTo>
                  <a:lnTo>
                    <a:pt x="89" y="72"/>
                  </a:lnTo>
                  <a:lnTo>
                    <a:pt x="97" y="79"/>
                  </a:lnTo>
                  <a:lnTo>
                    <a:pt x="110" y="78"/>
                  </a:lnTo>
                  <a:lnTo>
                    <a:pt x="125" y="79"/>
                  </a:lnTo>
                  <a:lnTo>
                    <a:pt x="140" y="79"/>
                  </a:lnTo>
                  <a:lnTo>
                    <a:pt x="155" y="83"/>
                  </a:lnTo>
                  <a:lnTo>
                    <a:pt x="168" y="87"/>
                  </a:lnTo>
                  <a:lnTo>
                    <a:pt x="184" y="95"/>
                  </a:lnTo>
                  <a:lnTo>
                    <a:pt x="197" y="102"/>
                  </a:lnTo>
                  <a:lnTo>
                    <a:pt x="208" y="110"/>
                  </a:lnTo>
                  <a:lnTo>
                    <a:pt x="208" y="119"/>
                  </a:lnTo>
                  <a:lnTo>
                    <a:pt x="214" y="132"/>
                  </a:lnTo>
                  <a:lnTo>
                    <a:pt x="223" y="144"/>
                  </a:lnTo>
                  <a:lnTo>
                    <a:pt x="233" y="155"/>
                  </a:lnTo>
                  <a:lnTo>
                    <a:pt x="240" y="165"/>
                  </a:lnTo>
                  <a:lnTo>
                    <a:pt x="248" y="176"/>
                  </a:lnTo>
                  <a:lnTo>
                    <a:pt x="254" y="187"/>
                  </a:lnTo>
                  <a:lnTo>
                    <a:pt x="255" y="193"/>
                  </a:lnTo>
                  <a:lnTo>
                    <a:pt x="255" y="201"/>
                  </a:lnTo>
                  <a:lnTo>
                    <a:pt x="255" y="208"/>
                  </a:lnTo>
                  <a:lnTo>
                    <a:pt x="252" y="216"/>
                  </a:lnTo>
                  <a:lnTo>
                    <a:pt x="248" y="221"/>
                  </a:lnTo>
                  <a:lnTo>
                    <a:pt x="244" y="227"/>
                  </a:lnTo>
                  <a:lnTo>
                    <a:pt x="238" y="231"/>
                  </a:lnTo>
                  <a:lnTo>
                    <a:pt x="235" y="235"/>
                  </a:lnTo>
                  <a:lnTo>
                    <a:pt x="229" y="238"/>
                  </a:lnTo>
                  <a:lnTo>
                    <a:pt x="221" y="240"/>
                  </a:lnTo>
                  <a:lnTo>
                    <a:pt x="216" y="242"/>
                  </a:lnTo>
                  <a:lnTo>
                    <a:pt x="208" y="242"/>
                  </a:lnTo>
                  <a:lnTo>
                    <a:pt x="204" y="238"/>
                  </a:lnTo>
                  <a:lnTo>
                    <a:pt x="203" y="233"/>
                  </a:lnTo>
                  <a:lnTo>
                    <a:pt x="201" y="227"/>
                  </a:lnTo>
                  <a:lnTo>
                    <a:pt x="199" y="221"/>
                  </a:lnTo>
                  <a:lnTo>
                    <a:pt x="199" y="216"/>
                  </a:lnTo>
                  <a:lnTo>
                    <a:pt x="197" y="210"/>
                  </a:lnTo>
                  <a:lnTo>
                    <a:pt x="195" y="204"/>
                  </a:lnTo>
                  <a:lnTo>
                    <a:pt x="195" y="199"/>
                  </a:lnTo>
                  <a:lnTo>
                    <a:pt x="185" y="184"/>
                  </a:lnTo>
                  <a:lnTo>
                    <a:pt x="176" y="170"/>
                  </a:lnTo>
                  <a:lnTo>
                    <a:pt x="165" y="159"/>
                  </a:lnTo>
                  <a:lnTo>
                    <a:pt x="151" y="148"/>
                  </a:lnTo>
                  <a:lnTo>
                    <a:pt x="136" y="140"/>
                  </a:lnTo>
                  <a:lnTo>
                    <a:pt x="121" y="134"/>
                  </a:lnTo>
                  <a:lnTo>
                    <a:pt x="106" y="129"/>
                  </a:lnTo>
                  <a:lnTo>
                    <a:pt x="89" y="127"/>
                  </a:lnTo>
                  <a:lnTo>
                    <a:pt x="80" y="129"/>
                  </a:lnTo>
                  <a:lnTo>
                    <a:pt x="72" y="131"/>
                  </a:lnTo>
                  <a:lnTo>
                    <a:pt x="63" y="131"/>
                  </a:lnTo>
                  <a:lnTo>
                    <a:pt x="55" y="131"/>
                  </a:lnTo>
                  <a:lnTo>
                    <a:pt x="45" y="131"/>
                  </a:lnTo>
                  <a:lnTo>
                    <a:pt x="38" y="131"/>
                  </a:lnTo>
                  <a:lnTo>
                    <a:pt x="30" y="129"/>
                  </a:lnTo>
                  <a:lnTo>
                    <a:pt x="21" y="127"/>
                  </a:lnTo>
                  <a:lnTo>
                    <a:pt x="15" y="123"/>
                  </a:lnTo>
                  <a:lnTo>
                    <a:pt x="10" y="117"/>
                  </a:lnTo>
                  <a:lnTo>
                    <a:pt x="6" y="112"/>
                  </a:lnTo>
                  <a:lnTo>
                    <a:pt x="2" y="106"/>
                  </a:lnTo>
                  <a:lnTo>
                    <a:pt x="0" y="98"/>
                  </a:lnTo>
                  <a:lnTo>
                    <a:pt x="0" y="91"/>
                  </a:lnTo>
                  <a:lnTo>
                    <a:pt x="0" y="83"/>
                  </a:lnTo>
                  <a:lnTo>
                    <a:pt x="4" y="76"/>
                  </a:lnTo>
                  <a:lnTo>
                    <a:pt x="10" y="64"/>
                  </a:lnTo>
                  <a:lnTo>
                    <a:pt x="13" y="53"/>
                  </a:lnTo>
                  <a:lnTo>
                    <a:pt x="19" y="40"/>
                  </a:lnTo>
                  <a:lnTo>
                    <a:pt x="25" y="28"/>
                  </a:lnTo>
                  <a:lnTo>
                    <a:pt x="32" y="17"/>
                  </a:lnTo>
                  <a:lnTo>
                    <a:pt x="40" y="9"/>
                  </a:lnTo>
                  <a:lnTo>
                    <a:pt x="44" y="6"/>
                  </a:lnTo>
                  <a:lnTo>
                    <a:pt x="49" y="4"/>
                  </a:lnTo>
                  <a:lnTo>
                    <a:pt x="55" y="2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9966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23"/>
            <p:cNvSpPr>
              <a:spLocks/>
            </p:cNvSpPr>
            <p:nvPr/>
          </p:nvSpPr>
          <p:spPr bwMode="auto">
            <a:xfrm>
              <a:off x="806450" y="2386013"/>
              <a:ext cx="1992313" cy="2065338"/>
            </a:xfrm>
            <a:custGeom>
              <a:avLst/>
              <a:gdLst>
                <a:gd name="T0" fmla="*/ 761 w 1255"/>
                <a:gd name="T1" fmla="*/ 84 h 1301"/>
                <a:gd name="T2" fmla="*/ 765 w 1255"/>
                <a:gd name="T3" fmla="*/ 142 h 1301"/>
                <a:gd name="T4" fmla="*/ 799 w 1255"/>
                <a:gd name="T5" fmla="*/ 163 h 1301"/>
                <a:gd name="T6" fmla="*/ 846 w 1255"/>
                <a:gd name="T7" fmla="*/ 180 h 1301"/>
                <a:gd name="T8" fmla="*/ 876 w 1255"/>
                <a:gd name="T9" fmla="*/ 216 h 1301"/>
                <a:gd name="T10" fmla="*/ 895 w 1255"/>
                <a:gd name="T11" fmla="*/ 254 h 1301"/>
                <a:gd name="T12" fmla="*/ 931 w 1255"/>
                <a:gd name="T13" fmla="*/ 279 h 1301"/>
                <a:gd name="T14" fmla="*/ 982 w 1255"/>
                <a:gd name="T15" fmla="*/ 282 h 1301"/>
                <a:gd name="T16" fmla="*/ 1064 w 1255"/>
                <a:gd name="T17" fmla="*/ 264 h 1301"/>
                <a:gd name="T18" fmla="*/ 1103 w 1255"/>
                <a:gd name="T19" fmla="*/ 252 h 1301"/>
                <a:gd name="T20" fmla="*/ 1132 w 1255"/>
                <a:gd name="T21" fmla="*/ 243 h 1301"/>
                <a:gd name="T22" fmla="*/ 1126 w 1255"/>
                <a:gd name="T23" fmla="*/ 252 h 1301"/>
                <a:gd name="T24" fmla="*/ 1103 w 1255"/>
                <a:gd name="T25" fmla="*/ 269 h 1301"/>
                <a:gd name="T26" fmla="*/ 1066 w 1255"/>
                <a:gd name="T27" fmla="*/ 299 h 1301"/>
                <a:gd name="T28" fmla="*/ 1037 w 1255"/>
                <a:gd name="T29" fmla="*/ 351 h 1301"/>
                <a:gd name="T30" fmla="*/ 1043 w 1255"/>
                <a:gd name="T31" fmla="*/ 375 h 1301"/>
                <a:gd name="T32" fmla="*/ 1086 w 1255"/>
                <a:gd name="T33" fmla="*/ 375 h 1301"/>
                <a:gd name="T34" fmla="*/ 1117 w 1255"/>
                <a:gd name="T35" fmla="*/ 381 h 1301"/>
                <a:gd name="T36" fmla="*/ 1130 w 1255"/>
                <a:gd name="T37" fmla="*/ 398 h 1301"/>
                <a:gd name="T38" fmla="*/ 1134 w 1255"/>
                <a:gd name="T39" fmla="*/ 417 h 1301"/>
                <a:gd name="T40" fmla="*/ 1151 w 1255"/>
                <a:gd name="T41" fmla="*/ 441 h 1301"/>
                <a:gd name="T42" fmla="*/ 1207 w 1255"/>
                <a:gd name="T43" fmla="*/ 445 h 1301"/>
                <a:gd name="T44" fmla="*/ 1251 w 1255"/>
                <a:gd name="T45" fmla="*/ 447 h 1301"/>
                <a:gd name="T46" fmla="*/ 1226 w 1255"/>
                <a:gd name="T47" fmla="*/ 491 h 1301"/>
                <a:gd name="T48" fmla="*/ 1226 w 1255"/>
                <a:gd name="T49" fmla="*/ 532 h 1301"/>
                <a:gd name="T50" fmla="*/ 1245 w 1255"/>
                <a:gd name="T51" fmla="*/ 549 h 1301"/>
                <a:gd name="T52" fmla="*/ 1240 w 1255"/>
                <a:gd name="T53" fmla="*/ 583 h 1301"/>
                <a:gd name="T54" fmla="*/ 1177 w 1255"/>
                <a:gd name="T55" fmla="*/ 638 h 1301"/>
                <a:gd name="T56" fmla="*/ 1115 w 1255"/>
                <a:gd name="T57" fmla="*/ 697 h 1301"/>
                <a:gd name="T58" fmla="*/ 1054 w 1255"/>
                <a:gd name="T59" fmla="*/ 763 h 1301"/>
                <a:gd name="T60" fmla="*/ 958 w 1255"/>
                <a:gd name="T61" fmla="*/ 856 h 1301"/>
                <a:gd name="T62" fmla="*/ 761 w 1255"/>
                <a:gd name="T63" fmla="*/ 1045 h 1301"/>
                <a:gd name="T64" fmla="*/ 608 w 1255"/>
                <a:gd name="T65" fmla="*/ 1191 h 1301"/>
                <a:gd name="T66" fmla="*/ 589 w 1255"/>
                <a:gd name="T67" fmla="*/ 1206 h 1301"/>
                <a:gd name="T68" fmla="*/ 557 w 1255"/>
                <a:gd name="T69" fmla="*/ 1237 h 1301"/>
                <a:gd name="T70" fmla="*/ 477 w 1255"/>
                <a:gd name="T71" fmla="*/ 1288 h 1301"/>
                <a:gd name="T72" fmla="*/ 424 w 1255"/>
                <a:gd name="T73" fmla="*/ 1301 h 1301"/>
                <a:gd name="T74" fmla="*/ 367 w 1255"/>
                <a:gd name="T75" fmla="*/ 1282 h 1301"/>
                <a:gd name="T76" fmla="*/ 316 w 1255"/>
                <a:gd name="T77" fmla="*/ 1250 h 1301"/>
                <a:gd name="T78" fmla="*/ 250 w 1255"/>
                <a:gd name="T79" fmla="*/ 1208 h 1301"/>
                <a:gd name="T80" fmla="*/ 161 w 1255"/>
                <a:gd name="T81" fmla="*/ 1121 h 1301"/>
                <a:gd name="T82" fmla="*/ 87 w 1255"/>
                <a:gd name="T83" fmla="*/ 1023 h 1301"/>
                <a:gd name="T84" fmla="*/ 32 w 1255"/>
                <a:gd name="T85" fmla="*/ 917 h 1301"/>
                <a:gd name="T86" fmla="*/ 0 w 1255"/>
                <a:gd name="T87" fmla="*/ 813 h 1301"/>
                <a:gd name="T88" fmla="*/ 8 w 1255"/>
                <a:gd name="T89" fmla="*/ 729 h 1301"/>
                <a:gd name="T90" fmla="*/ 29 w 1255"/>
                <a:gd name="T91" fmla="*/ 653 h 1301"/>
                <a:gd name="T92" fmla="*/ 59 w 1255"/>
                <a:gd name="T93" fmla="*/ 602 h 1301"/>
                <a:gd name="T94" fmla="*/ 85 w 1255"/>
                <a:gd name="T95" fmla="*/ 549 h 1301"/>
                <a:gd name="T96" fmla="*/ 231 w 1255"/>
                <a:gd name="T97" fmla="*/ 402 h 1301"/>
                <a:gd name="T98" fmla="*/ 549 w 1255"/>
                <a:gd name="T99" fmla="*/ 140 h 1301"/>
                <a:gd name="T100" fmla="*/ 702 w 1255"/>
                <a:gd name="T101" fmla="*/ 0 h 1301"/>
                <a:gd name="T102" fmla="*/ 736 w 1255"/>
                <a:gd name="T103" fmla="*/ 10 h 1301"/>
                <a:gd name="T104" fmla="*/ 768 w 1255"/>
                <a:gd name="T105" fmla="*/ 27 h 1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255" h="1301">
                  <a:moveTo>
                    <a:pt x="768" y="27"/>
                  </a:moveTo>
                  <a:lnTo>
                    <a:pt x="767" y="46"/>
                  </a:lnTo>
                  <a:lnTo>
                    <a:pt x="765" y="65"/>
                  </a:lnTo>
                  <a:lnTo>
                    <a:pt x="761" y="84"/>
                  </a:lnTo>
                  <a:lnTo>
                    <a:pt x="759" y="103"/>
                  </a:lnTo>
                  <a:lnTo>
                    <a:pt x="759" y="120"/>
                  </a:lnTo>
                  <a:lnTo>
                    <a:pt x="763" y="135"/>
                  </a:lnTo>
                  <a:lnTo>
                    <a:pt x="765" y="142"/>
                  </a:lnTo>
                  <a:lnTo>
                    <a:pt x="770" y="150"/>
                  </a:lnTo>
                  <a:lnTo>
                    <a:pt x="776" y="156"/>
                  </a:lnTo>
                  <a:lnTo>
                    <a:pt x="786" y="161"/>
                  </a:lnTo>
                  <a:lnTo>
                    <a:pt x="799" y="163"/>
                  </a:lnTo>
                  <a:lnTo>
                    <a:pt x="810" y="165"/>
                  </a:lnTo>
                  <a:lnTo>
                    <a:pt x="823" y="169"/>
                  </a:lnTo>
                  <a:lnTo>
                    <a:pt x="835" y="175"/>
                  </a:lnTo>
                  <a:lnTo>
                    <a:pt x="846" y="180"/>
                  </a:lnTo>
                  <a:lnTo>
                    <a:pt x="857" y="188"/>
                  </a:lnTo>
                  <a:lnTo>
                    <a:pt x="869" y="195"/>
                  </a:lnTo>
                  <a:lnTo>
                    <a:pt x="876" y="205"/>
                  </a:lnTo>
                  <a:lnTo>
                    <a:pt x="876" y="216"/>
                  </a:lnTo>
                  <a:lnTo>
                    <a:pt x="878" y="228"/>
                  </a:lnTo>
                  <a:lnTo>
                    <a:pt x="882" y="237"/>
                  </a:lnTo>
                  <a:lnTo>
                    <a:pt x="888" y="246"/>
                  </a:lnTo>
                  <a:lnTo>
                    <a:pt x="895" y="254"/>
                  </a:lnTo>
                  <a:lnTo>
                    <a:pt x="903" y="262"/>
                  </a:lnTo>
                  <a:lnTo>
                    <a:pt x="912" y="267"/>
                  </a:lnTo>
                  <a:lnTo>
                    <a:pt x="920" y="273"/>
                  </a:lnTo>
                  <a:lnTo>
                    <a:pt x="931" y="279"/>
                  </a:lnTo>
                  <a:lnTo>
                    <a:pt x="943" y="282"/>
                  </a:lnTo>
                  <a:lnTo>
                    <a:pt x="952" y="284"/>
                  </a:lnTo>
                  <a:lnTo>
                    <a:pt x="963" y="284"/>
                  </a:lnTo>
                  <a:lnTo>
                    <a:pt x="982" y="282"/>
                  </a:lnTo>
                  <a:lnTo>
                    <a:pt x="1003" y="277"/>
                  </a:lnTo>
                  <a:lnTo>
                    <a:pt x="1024" y="271"/>
                  </a:lnTo>
                  <a:lnTo>
                    <a:pt x="1045" y="265"/>
                  </a:lnTo>
                  <a:lnTo>
                    <a:pt x="1064" y="264"/>
                  </a:lnTo>
                  <a:lnTo>
                    <a:pt x="1084" y="264"/>
                  </a:lnTo>
                  <a:lnTo>
                    <a:pt x="1090" y="260"/>
                  </a:lnTo>
                  <a:lnTo>
                    <a:pt x="1098" y="256"/>
                  </a:lnTo>
                  <a:lnTo>
                    <a:pt x="1103" y="252"/>
                  </a:lnTo>
                  <a:lnTo>
                    <a:pt x="1111" y="248"/>
                  </a:lnTo>
                  <a:lnTo>
                    <a:pt x="1117" y="246"/>
                  </a:lnTo>
                  <a:lnTo>
                    <a:pt x="1124" y="245"/>
                  </a:lnTo>
                  <a:lnTo>
                    <a:pt x="1132" y="243"/>
                  </a:lnTo>
                  <a:lnTo>
                    <a:pt x="1139" y="243"/>
                  </a:lnTo>
                  <a:lnTo>
                    <a:pt x="1136" y="245"/>
                  </a:lnTo>
                  <a:lnTo>
                    <a:pt x="1132" y="248"/>
                  </a:lnTo>
                  <a:lnTo>
                    <a:pt x="1126" y="252"/>
                  </a:lnTo>
                  <a:lnTo>
                    <a:pt x="1120" y="256"/>
                  </a:lnTo>
                  <a:lnTo>
                    <a:pt x="1115" y="260"/>
                  </a:lnTo>
                  <a:lnTo>
                    <a:pt x="1109" y="265"/>
                  </a:lnTo>
                  <a:lnTo>
                    <a:pt x="1103" y="269"/>
                  </a:lnTo>
                  <a:lnTo>
                    <a:pt x="1098" y="273"/>
                  </a:lnTo>
                  <a:lnTo>
                    <a:pt x="1086" y="279"/>
                  </a:lnTo>
                  <a:lnTo>
                    <a:pt x="1075" y="288"/>
                  </a:lnTo>
                  <a:lnTo>
                    <a:pt x="1066" y="299"/>
                  </a:lnTo>
                  <a:lnTo>
                    <a:pt x="1058" y="311"/>
                  </a:lnTo>
                  <a:lnTo>
                    <a:pt x="1050" y="324"/>
                  </a:lnTo>
                  <a:lnTo>
                    <a:pt x="1045" y="337"/>
                  </a:lnTo>
                  <a:lnTo>
                    <a:pt x="1037" y="351"/>
                  </a:lnTo>
                  <a:lnTo>
                    <a:pt x="1030" y="362"/>
                  </a:lnTo>
                  <a:lnTo>
                    <a:pt x="1033" y="368"/>
                  </a:lnTo>
                  <a:lnTo>
                    <a:pt x="1037" y="371"/>
                  </a:lnTo>
                  <a:lnTo>
                    <a:pt x="1043" y="375"/>
                  </a:lnTo>
                  <a:lnTo>
                    <a:pt x="1048" y="377"/>
                  </a:lnTo>
                  <a:lnTo>
                    <a:pt x="1060" y="379"/>
                  </a:lnTo>
                  <a:lnTo>
                    <a:pt x="1073" y="377"/>
                  </a:lnTo>
                  <a:lnTo>
                    <a:pt x="1086" y="375"/>
                  </a:lnTo>
                  <a:lnTo>
                    <a:pt x="1100" y="375"/>
                  </a:lnTo>
                  <a:lnTo>
                    <a:pt x="1105" y="375"/>
                  </a:lnTo>
                  <a:lnTo>
                    <a:pt x="1111" y="377"/>
                  </a:lnTo>
                  <a:lnTo>
                    <a:pt x="1117" y="381"/>
                  </a:lnTo>
                  <a:lnTo>
                    <a:pt x="1122" y="385"/>
                  </a:lnTo>
                  <a:lnTo>
                    <a:pt x="1126" y="388"/>
                  </a:lnTo>
                  <a:lnTo>
                    <a:pt x="1128" y="394"/>
                  </a:lnTo>
                  <a:lnTo>
                    <a:pt x="1130" y="398"/>
                  </a:lnTo>
                  <a:lnTo>
                    <a:pt x="1132" y="402"/>
                  </a:lnTo>
                  <a:lnTo>
                    <a:pt x="1132" y="407"/>
                  </a:lnTo>
                  <a:lnTo>
                    <a:pt x="1134" y="413"/>
                  </a:lnTo>
                  <a:lnTo>
                    <a:pt x="1134" y="417"/>
                  </a:lnTo>
                  <a:lnTo>
                    <a:pt x="1132" y="423"/>
                  </a:lnTo>
                  <a:lnTo>
                    <a:pt x="1137" y="430"/>
                  </a:lnTo>
                  <a:lnTo>
                    <a:pt x="1143" y="436"/>
                  </a:lnTo>
                  <a:lnTo>
                    <a:pt x="1151" y="441"/>
                  </a:lnTo>
                  <a:lnTo>
                    <a:pt x="1158" y="443"/>
                  </a:lnTo>
                  <a:lnTo>
                    <a:pt x="1173" y="447"/>
                  </a:lnTo>
                  <a:lnTo>
                    <a:pt x="1190" y="447"/>
                  </a:lnTo>
                  <a:lnTo>
                    <a:pt x="1207" y="445"/>
                  </a:lnTo>
                  <a:lnTo>
                    <a:pt x="1224" y="441"/>
                  </a:lnTo>
                  <a:lnTo>
                    <a:pt x="1241" y="438"/>
                  </a:lnTo>
                  <a:lnTo>
                    <a:pt x="1255" y="436"/>
                  </a:lnTo>
                  <a:lnTo>
                    <a:pt x="1251" y="447"/>
                  </a:lnTo>
                  <a:lnTo>
                    <a:pt x="1245" y="459"/>
                  </a:lnTo>
                  <a:lnTo>
                    <a:pt x="1238" y="470"/>
                  </a:lnTo>
                  <a:lnTo>
                    <a:pt x="1232" y="479"/>
                  </a:lnTo>
                  <a:lnTo>
                    <a:pt x="1226" y="491"/>
                  </a:lnTo>
                  <a:lnTo>
                    <a:pt x="1223" y="502"/>
                  </a:lnTo>
                  <a:lnTo>
                    <a:pt x="1221" y="515"/>
                  </a:lnTo>
                  <a:lnTo>
                    <a:pt x="1221" y="529"/>
                  </a:lnTo>
                  <a:lnTo>
                    <a:pt x="1226" y="532"/>
                  </a:lnTo>
                  <a:lnTo>
                    <a:pt x="1232" y="536"/>
                  </a:lnTo>
                  <a:lnTo>
                    <a:pt x="1236" y="540"/>
                  </a:lnTo>
                  <a:lnTo>
                    <a:pt x="1241" y="544"/>
                  </a:lnTo>
                  <a:lnTo>
                    <a:pt x="1245" y="549"/>
                  </a:lnTo>
                  <a:lnTo>
                    <a:pt x="1249" y="555"/>
                  </a:lnTo>
                  <a:lnTo>
                    <a:pt x="1253" y="561"/>
                  </a:lnTo>
                  <a:lnTo>
                    <a:pt x="1255" y="566"/>
                  </a:lnTo>
                  <a:lnTo>
                    <a:pt x="1240" y="583"/>
                  </a:lnTo>
                  <a:lnTo>
                    <a:pt x="1224" y="597"/>
                  </a:lnTo>
                  <a:lnTo>
                    <a:pt x="1209" y="612"/>
                  </a:lnTo>
                  <a:lnTo>
                    <a:pt x="1194" y="625"/>
                  </a:lnTo>
                  <a:lnTo>
                    <a:pt x="1177" y="638"/>
                  </a:lnTo>
                  <a:lnTo>
                    <a:pt x="1162" y="652"/>
                  </a:lnTo>
                  <a:lnTo>
                    <a:pt x="1145" y="667"/>
                  </a:lnTo>
                  <a:lnTo>
                    <a:pt x="1128" y="682"/>
                  </a:lnTo>
                  <a:lnTo>
                    <a:pt x="1115" y="697"/>
                  </a:lnTo>
                  <a:lnTo>
                    <a:pt x="1100" y="714"/>
                  </a:lnTo>
                  <a:lnTo>
                    <a:pt x="1084" y="731"/>
                  </a:lnTo>
                  <a:lnTo>
                    <a:pt x="1069" y="746"/>
                  </a:lnTo>
                  <a:lnTo>
                    <a:pt x="1054" y="763"/>
                  </a:lnTo>
                  <a:lnTo>
                    <a:pt x="1039" y="778"/>
                  </a:lnTo>
                  <a:lnTo>
                    <a:pt x="1024" y="794"/>
                  </a:lnTo>
                  <a:lnTo>
                    <a:pt x="1007" y="809"/>
                  </a:lnTo>
                  <a:lnTo>
                    <a:pt x="958" y="856"/>
                  </a:lnTo>
                  <a:lnTo>
                    <a:pt x="908" y="903"/>
                  </a:lnTo>
                  <a:lnTo>
                    <a:pt x="859" y="951"/>
                  </a:lnTo>
                  <a:lnTo>
                    <a:pt x="810" y="998"/>
                  </a:lnTo>
                  <a:lnTo>
                    <a:pt x="761" y="1045"/>
                  </a:lnTo>
                  <a:lnTo>
                    <a:pt x="712" y="1093"/>
                  </a:lnTo>
                  <a:lnTo>
                    <a:pt x="663" y="1140"/>
                  </a:lnTo>
                  <a:lnTo>
                    <a:pt x="615" y="1189"/>
                  </a:lnTo>
                  <a:lnTo>
                    <a:pt x="608" y="1191"/>
                  </a:lnTo>
                  <a:lnTo>
                    <a:pt x="602" y="1193"/>
                  </a:lnTo>
                  <a:lnTo>
                    <a:pt x="596" y="1197"/>
                  </a:lnTo>
                  <a:lnTo>
                    <a:pt x="593" y="1201"/>
                  </a:lnTo>
                  <a:lnTo>
                    <a:pt x="589" y="1206"/>
                  </a:lnTo>
                  <a:lnTo>
                    <a:pt x="585" y="1212"/>
                  </a:lnTo>
                  <a:lnTo>
                    <a:pt x="581" y="1216"/>
                  </a:lnTo>
                  <a:lnTo>
                    <a:pt x="577" y="1221"/>
                  </a:lnTo>
                  <a:lnTo>
                    <a:pt x="557" y="1237"/>
                  </a:lnTo>
                  <a:lnTo>
                    <a:pt x="534" y="1254"/>
                  </a:lnTo>
                  <a:lnTo>
                    <a:pt x="513" y="1269"/>
                  </a:lnTo>
                  <a:lnTo>
                    <a:pt x="490" y="1282"/>
                  </a:lnTo>
                  <a:lnTo>
                    <a:pt x="477" y="1288"/>
                  </a:lnTo>
                  <a:lnTo>
                    <a:pt x="466" y="1293"/>
                  </a:lnTo>
                  <a:lnTo>
                    <a:pt x="453" y="1297"/>
                  </a:lnTo>
                  <a:lnTo>
                    <a:pt x="439" y="1299"/>
                  </a:lnTo>
                  <a:lnTo>
                    <a:pt x="424" y="1301"/>
                  </a:lnTo>
                  <a:lnTo>
                    <a:pt x="411" y="1299"/>
                  </a:lnTo>
                  <a:lnTo>
                    <a:pt x="396" y="1297"/>
                  </a:lnTo>
                  <a:lnTo>
                    <a:pt x="379" y="1293"/>
                  </a:lnTo>
                  <a:lnTo>
                    <a:pt x="367" y="1282"/>
                  </a:lnTo>
                  <a:lnTo>
                    <a:pt x="356" y="1273"/>
                  </a:lnTo>
                  <a:lnTo>
                    <a:pt x="343" y="1265"/>
                  </a:lnTo>
                  <a:lnTo>
                    <a:pt x="330" y="1257"/>
                  </a:lnTo>
                  <a:lnTo>
                    <a:pt x="316" y="1250"/>
                  </a:lnTo>
                  <a:lnTo>
                    <a:pt x="301" y="1244"/>
                  </a:lnTo>
                  <a:lnTo>
                    <a:pt x="288" y="1237"/>
                  </a:lnTo>
                  <a:lnTo>
                    <a:pt x="273" y="1227"/>
                  </a:lnTo>
                  <a:lnTo>
                    <a:pt x="250" y="1208"/>
                  </a:lnTo>
                  <a:lnTo>
                    <a:pt x="225" y="1187"/>
                  </a:lnTo>
                  <a:lnTo>
                    <a:pt x="203" y="1167"/>
                  </a:lnTo>
                  <a:lnTo>
                    <a:pt x="182" y="1144"/>
                  </a:lnTo>
                  <a:lnTo>
                    <a:pt x="161" y="1121"/>
                  </a:lnTo>
                  <a:lnTo>
                    <a:pt x="142" y="1096"/>
                  </a:lnTo>
                  <a:lnTo>
                    <a:pt x="123" y="1072"/>
                  </a:lnTo>
                  <a:lnTo>
                    <a:pt x="104" y="1047"/>
                  </a:lnTo>
                  <a:lnTo>
                    <a:pt x="87" y="1023"/>
                  </a:lnTo>
                  <a:lnTo>
                    <a:pt x="72" y="996"/>
                  </a:lnTo>
                  <a:lnTo>
                    <a:pt x="57" y="970"/>
                  </a:lnTo>
                  <a:lnTo>
                    <a:pt x="44" y="943"/>
                  </a:lnTo>
                  <a:lnTo>
                    <a:pt x="32" y="917"/>
                  </a:lnTo>
                  <a:lnTo>
                    <a:pt x="21" y="888"/>
                  </a:lnTo>
                  <a:lnTo>
                    <a:pt x="10" y="860"/>
                  </a:lnTo>
                  <a:lnTo>
                    <a:pt x="0" y="831"/>
                  </a:lnTo>
                  <a:lnTo>
                    <a:pt x="0" y="813"/>
                  </a:lnTo>
                  <a:lnTo>
                    <a:pt x="0" y="792"/>
                  </a:lnTo>
                  <a:lnTo>
                    <a:pt x="0" y="771"/>
                  </a:lnTo>
                  <a:lnTo>
                    <a:pt x="4" y="750"/>
                  </a:lnTo>
                  <a:lnTo>
                    <a:pt x="8" y="729"/>
                  </a:lnTo>
                  <a:lnTo>
                    <a:pt x="12" y="708"/>
                  </a:lnTo>
                  <a:lnTo>
                    <a:pt x="17" y="688"/>
                  </a:lnTo>
                  <a:lnTo>
                    <a:pt x="25" y="669"/>
                  </a:lnTo>
                  <a:lnTo>
                    <a:pt x="29" y="653"/>
                  </a:lnTo>
                  <a:lnTo>
                    <a:pt x="34" y="638"/>
                  </a:lnTo>
                  <a:lnTo>
                    <a:pt x="42" y="625"/>
                  </a:lnTo>
                  <a:lnTo>
                    <a:pt x="50" y="614"/>
                  </a:lnTo>
                  <a:lnTo>
                    <a:pt x="59" y="602"/>
                  </a:lnTo>
                  <a:lnTo>
                    <a:pt x="67" y="589"/>
                  </a:lnTo>
                  <a:lnTo>
                    <a:pt x="76" y="578"/>
                  </a:lnTo>
                  <a:lnTo>
                    <a:pt x="85" y="566"/>
                  </a:lnTo>
                  <a:lnTo>
                    <a:pt x="85" y="549"/>
                  </a:lnTo>
                  <a:lnTo>
                    <a:pt x="120" y="510"/>
                  </a:lnTo>
                  <a:lnTo>
                    <a:pt x="155" y="472"/>
                  </a:lnTo>
                  <a:lnTo>
                    <a:pt x="193" y="436"/>
                  </a:lnTo>
                  <a:lnTo>
                    <a:pt x="231" y="402"/>
                  </a:lnTo>
                  <a:lnTo>
                    <a:pt x="309" y="334"/>
                  </a:lnTo>
                  <a:lnTo>
                    <a:pt x="388" y="269"/>
                  </a:lnTo>
                  <a:lnTo>
                    <a:pt x="470" y="205"/>
                  </a:lnTo>
                  <a:lnTo>
                    <a:pt x="549" y="140"/>
                  </a:lnTo>
                  <a:lnTo>
                    <a:pt x="589" y="106"/>
                  </a:lnTo>
                  <a:lnTo>
                    <a:pt x="628" y="72"/>
                  </a:lnTo>
                  <a:lnTo>
                    <a:pt x="666" y="36"/>
                  </a:lnTo>
                  <a:lnTo>
                    <a:pt x="702" y="0"/>
                  </a:lnTo>
                  <a:lnTo>
                    <a:pt x="712" y="2"/>
                  </a:lnTo>
                  <a:lnTo>
                    <a:pt x="719" y="6"/>
                  </a:lnTo>
                  <a:lnTo>
                    <a:pt x="729" y="8"/>
                  </a:lnTo>
                  <a:lnTo>
                    <a:pt x="736" y="10"/>
                  </a:lnTo>
                  <a:lnTo>
                    <a:pt x="746" y="14"/>
                  </a:lnTo>
                  <a:lnTo>
                    <a:pt x="753" y="17"/>
                  </a:lnTo>
                  <a:lnTo>
                    <a:pt x="761" y="21"/>
                  </a:lnTo>
                  <a:lnTo>
                    <a:pt x="768" y="27"/>
                  </a:lnTo>
                  <a:close/>
                </a:path>
              </a:pathLst>
            </a:custGeom>
            <a:solidFill>
              <a:srgbClr val="965E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24"/>
            <p:cNvSpPr>
              <a:spLocks/>
            </p:cNvSpPr>
            <p:nvPr/>
          </p:nvSpPr>
          <p:spPr bwMode="auto">
            <a:xfrm>
              <a:off x="2522538" y="2408238"/>
              <a:ext cx="509588" cy="666750"/>
            </a:xfrm>
            <a:custGeom>
              <a:avLst/>
              <a:gdLst>
                <a:gd name="T0" fmla="*/ 159 w 321"/>
                <a:gd name="T1" fmla="*/ 39 h 420"/>
                <a:gd name="T2" fmla="*/ 187 w 321"/>
                <a:gd name="T3" fmla="*/ 38 h 420"/>
                <a:gd name="T4" fmla="*/ 196 w 321"/>
                <a:gd name="T5" fmla="*/ 47 h 420"/>
                <a:gd name="T6" fmla="*/ 206 w 321"/>
                <a:gd name="T7" fmla="*/ 62 h 420"/>
                <a:gd name="T8" fmla="*/ 230 w 321"/>
                <a:gd name="T9" fmla="*/ 62 h 420"/>
                <a:gd name="T10" fmla="*/ 249 w 321"/>
                <a:gd name="T11" fmla="*/ 72 h 420"/>
                <a:gd name="T12" fmla="*/ 257 w 321"/>
                <a:gd name="T13" fmla="*/ 89 h 420"/>
                <a:gd name="T14" fmla="*/ 253 w 321"/>
                <a:gd name="T15" fmla="*/ 111 h 420"/>
                <a:gd name="T16" fmla="*/ 246 w 321"/>
                <a:gd name="T17" fmla="*/ 138 h 420"/>
                <a:gd name="T18" fmla="*/ 259 w 321"/>
                <a:gd name="T19" fmla="*/ 147 h 420"/>
                <a:gd name="T20" fmla="*/ 268 w 321"/>
                <a:gd name="T21" fmla="*/ 168 h 420"/>
                <a:gd name="T22" fmla="*/ 278 w 321"/>
                <a:gd name="T23" fmla="*/ 193 h 420"/>
                <a:gd name="T24" fmla="*/ 289 w 321"/>
                <a:gd name="T25" fmla="*/ 215 h 420"/>
                <a:gd name="T26" fmla="*/ 300 w 321"/>
                <a:gd name="T27" fmla="*/ 217 h 420"/>
                <a:gd name="T28" fmla="*/ 310 w 321"/>
                <a:gd name="T29" fmla="*/ 215 h 420"/>
                <a:gd name="T30" fmla="*/ 321 w 321"/>
                <a:gd name="T31" fmla="*/ 225 h 420"/>
                <a:gd name="T32" fmla="*/ 318 w 321"/>
                <a:gd name="T33" fmla="*/ 242 h 420"/>
                <a:gd name="T34" fmla="*/ 304 w 321"/>
                <a:gd name="T35" fmla="*/ 255 h 420"/>
                <a:gd name="T36" fmla="*/ 295 w 321"/>
                <a:gd name="T37" fmla="*/ 280 h 420"/>
                <a:gd name="T38" fmla="*/ 289 w 321"/>
                <a:gd name="T39" fmla="*/ 314 h 420"/>
                <a:gd name="T40" fmla="*/ 297 w 321"/>
                <a:gd name="T41" fmla="*/ 333 h 420"/>
                <a:gd name="T42" fmla="*/ 308 w 321"/>
                <a:gd name="T43" fmla="*/ 350 h 420"/>
                <a:gd name="T44" fmla="*/ 306 w 321"/>
                <a:gd name="T45" fmla="*/ 376 h 420"/>
                <a:gd name="T46" fmla="*/ 299 w 321"/>
                <a:gd name="T47" fmla="*/ 403 h 420"/>
                <a:gd name="T48" fmla="*/ 285 w 321"/>
                <a:gd name="T49" fmla="*/ 410 h 420"/>
                <a:gd name="T50" fmla="*/ 274 w 321"/>
                <a:gd name="T51" fmla="*/ 418 h 420"/>
                <a:gd name="T52" fmla="*/ 263 w 321"/>
                <a:gd name="T53" fmla="*/ 416 h 420"/>
                <a:gd name="T54" fmla="*/ 251 w 321"/>
                <a:gd name="T55" fmla="*/ 393 h 420"/>
                <a:gd name="T56" fmla="*/ 242 w 321"/>
                <a:gd name="T57" fmla="*/ 371 h 420"/>
                <a:gd name="T58" fmla="*/ 229 w 321"/>
                <a:gd name="T59" fmla="*/ 367 h 420"/>
                <a:gd name="T60" fmla="*/ 212 w 321"/>
                <a:gd name="T61" fmla="*/ 354 h 420"/>
                <a:gd name="T62" fmla="*/ 174 w 321"/>
                <a:gd name="T63" fmla="*/ 338 h 420"/>
                <a:gd name="T64" fmla="*/ 138 w 321"/>
                <a:gd name="T65" fmla="*/ 329 h 420"/>
                <a:gd name="T66" fmla="*/ 126 w 321"/>
                <a:gd name="T67" fmla="*/ 314 h 420"/>
                <a:gd name="T68" fmla="*/ 143 w 321"/>
                <a:gd name="T69" fmla="*/ 284 h 420"/>
                <a:gd name="T70" fmla="*/ 160 w 321"/>
                <a:gd name="T71" fmla="*/ 282 h 420"/>
                <a:gd name="T72" fmla="*/ 176 w 321"/>
                <a:gd name="T73" fmla="*/ 278 h 420"/>
                <a:gd name="T74" fmla="*/ 183 w 321"/>
                <a:gd name="T75" fmla="*/ 259 h 420"/>
                <a:gd name="T76" fmla="*/ 189 w 321"/>
                <a:gd name="T77" fmla="*/ 234 h 420"/>
                <a:gd name="T78" fmla="*/ 200 w 321"/>
                <a:gd name="T79" fmla="*/ 208 h 420"/>
                <a:gd name="T80" fmla="*/ 177 w 321"/>
                <a:gd name="T81" fmla="*/ 179 h 420"/>
                <a:gd name="T82" fmla="*/ 145 w 321"/>
                <a:gd name="T83" fmla="*/ 153 h 420"/>
                <a:gd name="T84" fmla="*/ 106 w 321"/>
                <a:gd name="T85" fmla="*/ 144 h 420"/>
                <a:gd name="T86" fmla="*/ 92 w 321"/>
                <a:gd name="T87" fmla="*/ 132 h 420"/>
                <a:gd name="T88" fmla="*/ 77 w 321"/>
                <a:gd name="T89" fmla="*/ 126 h 420"/>
                <a:gd name="T90" fmla="*/ 64 w 321"/>
                <a:gd name="T91" fmla="*/ 119 h 420"/>
                <a:gd name="T92" fmla="*/ 64 w 321"/>
                <a:gd name="T93" fmla="*/ 85 h 420"/>
                <a:gd name="T94" fmla="*/ 55 w 321"/>
                <a:gd name="T95" fmla="*/ 58 h 420"/>
                <a:gd name="T96" fmla="*/ 37 w 321"/>
                <a:gd name="T97" fmla="*/ 51 h 420"/>
                <a:gd name="T98" fmla="*/ 22 w 321"/>
                <a:gd name="T99" fmla="*/ 43 h 420"/>
                <a:gd name="T100" fmla="*/ 9 w 321"/>
                <a:gd name="T101" fmla="*/ 32 h 420"/>
                <a:gd name="T102" fmla="*/ 2 w 321"/>
                <a:gd name="T103" fmla="*/ 19 h 420"/>
                <a:gd name="T104" fmla="*/ 9 w 321"/>
                <a:gd name="T105" fmla="*/ 3 h 420"/>
                <a:gd name="T106" fmla="*/ 24 w 321"/>
                <a:gd name="T107" fmla="*/ 0 h 420"/>
                <a:gd name="T108" fmla="*/ 56 w 321"/>
                <a:gd name="T109" fmla="*/ 20 h 420"/>
                <a:gd name="T110" fmla="*/ 100 w 321"/>
                <a:gd name="T111" fmla="*/ 34 h 420"/>
                <a:gd name="T112" fmla="*/ 143 w 321"/>
                <a:gd name="T113" fmla="*/ 38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321" h="420">
                  <a:moveTo>
                    <a:pt x="143" y="38"/>
                  </a:moveTo>
                  <a:lnTo>
                    <a:pt x="151" y="39"/>
                  </a:lnTo>
                  <a:lnTo>
                    <a:pt x="159" y="39"/>
                  </a:lnTo>
                  <a:lnTo>
                    <a:pt x="168" y="38"/>
                  </a:lnTo>
                  <a:lnTo>
                    <a:pt x="177" y="38"/>
                  </a:lnTo>
                  <a:lnTo>
                    <a:pt x="187" y="38"/>
                  </a:lnTo>
                  <a:lnTo>
                    <a:pt x="193" y="41"/>
                  </a:lnTo>
                  <a:lnTo>
                    <a:pt x="196" y="43"/>
                  </a:lnTo>
                  <a:lnTo>
                    <a:pt x="196" y="47"/>
                  </a:lnTo>
                  <a:lnTo>
                    <a:pt x="198" y="55"/>
                  </a:lnTo>
                  <a:lnTo>
                    <a:pt x="198" y="60"/>
                  </a:lnTo>
                  <a:lnTo>
                    <a:pt x="206" y="62"/>
                  </a:lnTo>
                  <a:lnTo>
                    <a:pt x="213" y="62"/>
                  </a:lnTo>
                  <a:lnTo>
                    <a:pt x="223" y="62"/>
                  </a:lnTo>
                  <a:lnTo>
                    <a:pt x="230" y="62"/>
                  </a:lnTo>
                  <a:lnTo>
                    <a:pt x="236" y="64"/>
                  </a:lnTo>
                  <a:lnTo>
                    <a:pt x="244" y="68"/>
                  </a:lnTo>
                  <a:lnTo>
                    <a:pt x="249" y="72"/>
                  </a:lnTo>
                  <a:lnTo>
                    <a:pt x="253" y="77"/>
                  </a:lnTo>
                  <a:lnTo>
                    <a:pt x="255" y="83"/>
                  </a:lnTo>
                  <a:lnTo>
                    <a:pt x="257" y="89"/>
                  </a:lnTo>
                  <a:lnTo>
                    <a:pt x="257" y="94"/>
                  </a:lnTo>
                  <a:lnTo>
                    <a:pt x="257" y="100"/>
                  </a:lnTo>
                  <a:lnTo>
                    <a:pt x="253" y="111"/>
                  </a:lnTo>
                  <a:lnTo>
                    <a:pt x="249" y="121"/>
                  </a:lnTo>
                  <a:lnTo>
                    <a:pt x="246" y="130"/>
                  </a:lnTo>
                  <a:lnTo>
                    <a:pt x="246" y="138"/>
                  </a:lnTo>
                  <a:lnTo>
                    <a:pt x="249" y="142"/>
                  </a:lnTo>
                  <a:lnTo>
                    <a:pt x="253" y="144"/>
                  </a:lnTo>
                  <a:lnTo>
                    <a:pt x="259" y="147"/>
                  </a:lnTo>
                  <a:lnTo>
                    <a:pt x="266" y="149"/>
                  </a:lnTo>
                  <a:lnTo>
                    <a:pt x="266" y="159"/>
                  </a:lnTo>
                  <a:lnTo>
                    <a:pt x="268" y="168"/>
                  </a:lnTo>
                  <a:lnTo>
                    <a:pt x="270" y="176"/>
                  </a:lnTo>
                  <a:lnTo>
                    <a:pt x="274" y="183"/>
                  </a:lnTo>
                  <a:lnTo>
                    <a:pt x="278" y="193"/>
                  </a:lnTo>
                  <a:lnTo>
                    <a:pt x="283" y="198"/>
                  </a:lnTo>
                  <a:lnTo>
                    <a:pt x="287" y="206"/>
                  </a:lnTo>
                  <a:lnTo>
                    <a:pt x="289" y="215"/>
                  </a:lnTo>
                  <a:lnTo>
                    <a:pt x="293" y="217"/>
                  </a:lnTo>
                  <a:lnTo>
                    <a:pt x="297" y="217"/>
                  </a:lnTo>
                  <a:lnTo>
                    <a:pt x="300" y="217"/>
                  </a:lnTo>
                  <a:lnTo>
                    <a:pt x="304" y="217"/>
                  </a:lnTo>
                  <a:lnTo>
                    <a:pt x="306" y="215"/>
                  </a:lnTo>
                  <a:lnTo>
                    <a:pt x="310" y="215"/>
                  </a:lnTo>
                  <a:lnTo>
                    <a:pt x="314" y="215"/>
                  </a:lnTo>
                  <a:lnTo>
                    <a:pt x="318" y="219"/>
                  </a:lnTo>
                  <a:lnTo>
                    <a:pt x="321" y="225"/>
                  </a:lnTo>
                  <a:lnTo>
                    <a:pt x="321" y="231"/>
                  </a:lnTo>
                  <a:lnTo>
                    <a:pt x="319" y="236"/>
                  </a:lnTo>
                  <a:lnTo>
                    <a:pt x="318" y="242"/>
                  </a:lnTo>
                  <a:lnTo>
                    <a:pt x="312" y="246"/>
                  </a:lnTo>
                  <a:lnTo>
                    <a:pt x="308" y="251"/>
                  </a:lnTo>
                  <a:lnTo>
                    <a:pt x="304" y="255"/>
                  </a:lnTo>
                  <a:lnTo>
                    <a:pt x="300" y="259"/>
                  </a:lnTo>
                  <a:lnTo>
                    <a:pt x="299" y="268"/>
                  </a:lnTo>
                  <a:lnTo>
                    <a:pt x="295" y="280"/>
                  </a:lnTo>
                  <a:lnTo>
                    <a:pt x="293" y="291"/>
                  </a:lnTo>
                  <a:lnTo>
                    <a:pt x="291" y="303"/>
                  </a:lnTo>
                  <a:lnTo>
                    <a:pt x="289" y="314"/>
                  </a:lnTo>
                  <a:lnTo>
                    <a:pt x="291" y="323"/>
                  </a:lnTo>
                  <a:lnTo>
                    <a:pt x="293" y="329"/>
                  </a:lnTo>
                  <a:lnTo>
                    <a:pt x="297" y="333"/>
                  </a:lnTo>
                  <a:lnTo>
                    <a:pt x="302" y="337"/>
                  </a:lnTo>
                  <a:lnTo>
                    <a:pt x="308" y="340"/>
                  </a:lnTo>
                  <a:lnTo>
                    <a:pt x="308" y="350"/>
                  </a:lnTo>
                  <a:lnTo>
                    <a:pt x="308" y="359"/>
                  </a:lnTo>
                  <a:lnTo>
                    <a:pt x="306" y="369"/>
                  </a:lnTo>
                  <a:lnTo>
                    <a:pt x="306" y="376"/>
                  </a:lnTo>
                  <a:lnTo>
                    <a:pt x="304" y="386"/>
                  </a:lnTo>
                  <a:lnTo>
                    <a:pt x="302" y="393"/>
                  </a:lnTo>
                  <a:lnTo>
                    <a:pt x="299" y="403"/>
                  </a:lnTo>
                  <a:lnTo>
                    <a:pt x="293" y="409"/>
                  </a:lnTo>
                  <a:lnTo>
                    <a:pt x="289" y="409"/>
                  </a:lnTo>
                  <a:lnTo>
                    <a:pt x="285" y="410"/>
                  </a:lnTo>
                  <a:lnTo>
                    <a:pt x="282" y="414"/>
                  </a:lnTo>
                  <a:lnTo>
                    <a:pt x="278" y="416"/>
                  </a:lnTo>
                  <a:lnTo>
                    <a:pt x="274" y="418"/>
                  </a:lnTo>
                  <a:lnTo>
                    <a:pt x="270" y="420"/>
                  </a:lnTo>
                  <a:lnTo>
                    <a:pt x="266" y="420"/>
                  </a:lnTo>
                  <a:lnTo>
                    <a:pt x="263" y="416"/>
                  </a:lnTo>
                  <a:lnTo>
                    <a:pt x="257" y="410"/>
                  </a:lnTo>
                  <a:lnTo>
                    <a:pt x="253" y="403"/>
                  </a:lnTo>
                  <a:lnTo>
                    <a:pt x="251" y="393"/>
                  </a:lnTo>
                  <a:lnTo>
                    <a:pt x="249" y="384"/>
                  </a:lnTo>
                  <a:lnTo>
                    <a:pt x="246" y="376"/>
                  </a:lnTo>
                  <a:lnTo>
                    <a:pt x="242" y="371"/>
                  </a:lnTo>
                  <a:lnTo>
                    <a:pt x="238" y="369"/>
                  </a:lnTo>
                  <a:lnTo>
                    <a:pt x="234" y="367"/>
                  </a:lnTo>
                  <a:lnTo>
                    <a:pt x="229" y="367"/>
                  </a:lnTo>
                  <a:lnTo>
                    <a:pt x="223" y="369"/>
                  </a:lnTo>
                  <a:lnTo>
                    <a:pt x="217" y="359"/>
                  </a:lnTo>
                  <a:lnTo>
                    <a:pt x="212" y="354"/>
                  </a:lnTo>
                  <a:lnTo>
                    <a:pt x="204" y="348"/>
                  </a:lnTo>
                  <a:lnTo>
                    <a:pt x="195" y="344"/>
                  </a:lnTo>
                  <a:lnTo>
                    <a:pt x="174" y="338"/>
                  </a:lnTo>
                  <a:lnTo>
                    <a:pt x="155" y="335"/>
                  </a:lnTo>
                  <a:lnTo>
                    <a:pt x="145" y="333"/>
                  </a:lnTo>
                  <a:lnTo>
                    <a:pt x="138" y="329"/>
                  </a:lnTo>
                  <a:lnTo>
                    <a:pt x="132" y="325"/>
                  </a:lnTo>
                  <a:lnTo>
                    <a:pt x="128" y="321"/>
                  </a:lnTo>
                  <a:lnTo>
                    <a:pt x="126" y="314"/>
                  </a:lnTo>
                  <a:lnTo>
                    <a:pt x="128" y="306"/>
                  </a:lnTo>
                  <a:lnTo>
                    <a:pt x="134" y="297"/>
                  </a:lnTo>
                  <a:lnTo>
                    <a:pt x="143" y="284"/>
                  </a:lnTo>
                  <a:lnTo>
                    <a:pt x="149" y="282"/>
                  </a:lnTo>
                  <a:lnTo>
                    <a:pt x="155" y="282"/>
                  </a:lnTo>
                  <a:lnTo>
                    <a:pt x="160" y="282"/>
                  </a:lnTo>
                  <a:lnTo>
                    <a:pt x="166" y="282"/>
                  </a:lnTo>
                  <a:lnTo>
                    <a:pt x="172" y="280"/>
                  </a:lnTo>
                  <a:lnTo>
                    <a:pt x="176" y="278"/>
                  </a:lnTo>
                  <a:lnTo>
                    <a:pt x="181" y="274"/>
                  </a:lnTo>
                  <a:lnTo>
                    <a:pt x="185" y="268"/>
                  </a:lnTo>
                  <a:lnTo>
                    <a:pt x="183" y="259"/>
                  </a:lnTo>
                  <a:lnTo>
                    <a:pt x="183" y="251"/>
                  </a:lnTo>
                  <a:lnTo>
                    <a:pt x="185" y="242"/>
                  </a:lnTo>
                  <a:lnTo>
                    <a:pt x="189" y="234"/>
                  </a:lnTo>
                  <a:lnTo>
                    <a:pt x="193" y="225"/>
                  </a:lnTo>
                  <a:lnTo>
                    <a:pt x="196" y="215"/>
                  </a:lnTo>
                  <a:lnTo>
                    <a:pt x="200" y="208"/>
                  </a:lnTo>
                  <a:lnTo>
                    <a:pt x="202" y="197"/>
                  </a:lnTo>
                  <a:lnTo>
                    <a:pt x="189" y="189"/>
                  </a:lnTo>
                  <a:lnTo>
                    <a:pt x="177" y="179"/>
                  </a:lnTo>
                  <a:lnTo>
                    <a:pt x="166" y="170"/>
                  </a:lnTo>
                  <a:lnTo>
                    <a:pt x="157" y="161"/>
                  </a:lnTo>
                  <a:lnTo>
                    <a:pt x="145" y="153"/>
                  </a:lnTo>
                  <a:lnTo>
                    <a:pt x="132" y="147"/>
                  </a:lnTo>
                  <a:lnTo>
                    <a:pt x="121" y="144"/>
                  </a:lnTo>
                  <a:lnTo>
                    <a:pt x="106" y="144"/>
                  </a:lnTo>
                  <a:lnTo>
                    <a:pt x="102" y="140"/>
                  </a:lnTo>
                  <a:lnTo>
                    <a:pt x="96" y="136"/>
                  </a:lnTo>
                  <a:lnTo>
                    <a:pt x="92" y="132"/>
                  </a:lnTo>
                  <a:lnTo>
                    <a:pt x="87" y="130"/>
                  </a:lnTo>
                  <a:lnTo>
                    <a:pt x="81" y="126"/>
                  </a:lnTo>
                  <a:lnTo>
                    <a:pt x="77" y="126"/>
                  </a:lnTo>
                  <a:lnTo>
                    <a:pt x="72" y="126"/>
                  </a:lnTo>
                  <a:lnTo>
                    <a:pt x="64" y="130"/>
                  </a:lnTo>
                  <a:lnTo>
                    <a:pt x="64" y="119"/>
                  </a:lnTo>
                  <a:lnTo>
                    <a:pt x="64" y="108"/>
                  </a:lnTo>
                  <a:lnTo>
                    <a:pt x="66" y="96"/>
                  </a:lnTo>
                  <a:lnTo>
                    <a:pt x="64" y="85"/>
                  </a:lnTo>
                  <a:lnTo>
                    <a:pt x="62" y="73"/>
                  </a:lnTo>
                  <a:lnTo>
                    <a:pt x="58" y="64"/>
                  </a:lnTo>
                  <a:lnTo>
                    <a:pt x="55" y="58"/>
                  </a:lnTo>
                  <a:lnTo>
                    <a:pt x="51" y="56"/>
                  </a:lnTo>
                  <a:lnTo>
                    <a:pt x="45" y="53"/>
                  </a:lnTo>
                  <a:lnTo>
                    <a:pt x="37" y="51"/>
                  </a:lnTo>
                  <a:lnTo>
                    <a:pt x="34" y="49"/>
                  </a:lnTo>
                  <a:lnTo>
                    <a:pt x="28" y="47"/>
                  </a:lnTo>
                  <a:lnTo>
                    <a:pt x="22" y="43"/>
                  </a:lnTo>
                  <a:lnTo>
                    <a:pt x="19" y="39"/>
                  </a:lnTo>
                  <a:lnTo>
                    <a:pt x="13" y="36"/>
                  </a:lnTo>
                  <a:lnTo>
                    <a:pt x="9" y="32"/>
                  </a:lnTo>
                  <a:lnTo>
                    <a:pt x="3" y="28"/>
                  </a:lnTo>
                  <a:lnTo>
                    <a:pt x="0" y="24"/>
                  </a:lnTo>
                  <a:lnTo>
                    <a:pt x="2" y="19"/>
                  </a:lnTo>
                  <a:lnTo>
                    <a:pt x="3" y="13"/>
                  </a:lnTo>
                  <a:lnTo>
                    <a:pt x="5" y="7"/>
                  </a:lnTo>
                  <a:lnTo>
                    <a:pt x="9" y="3"/>
                  </a:lnTo>
                  <a:lnTo>
                    <a:pt x="15" y="2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32" y="3"/>
                  </a:lnTo>
                  <a:lnTo>
                    <a:pt x="43" y="13"/>
                  </a:lnTo>
                  <a:lnTo>
                    <a:pt x="56" y="20"/>
                  </a:lnTo>
                  <a:lnTo>
                    <a:pt x="72" y="26"/>
                  </a:lnTo>
                  <a:lnTo>
                    <a:pt x="85" y="30"/>
                  </a:lnTo>
                  <a:lnTo>
                    <a:pt x="100" y="34"/>
                  </a:lnTo>
                  <a:lnTo>
                    <a:pt x="115" y="36"/>
                  </a:lnTo>
                  <a:lnTo>
                    <a:pt x="128" y="38"/>
                  </a:lnTo>
                  <a:lnTo>
                    <a:pt x="143" y="38"/>
                  </a:lnTo>
                  <a:close/>
                </a:path>
              </a:pathLst>
            </a:custGeom>
            <a:solidFill>
              <a:srgbClr val="9966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25"/>
            <p:cNvSpPr>
              <a:spLocks/>
            </p:cNvSpPr>
            <p:nvPr/>
          </p:nvSpPr>
          <p:spPr bwMode="auto">
            <a:xfrm>
              <a:off x="5762625" y="2489200"/>
              <a:ext cx="573088" cy="1130300"/>
            </a:xfrm>
            <a:custGeom>
              <a:avLst/>
              <a:gdLst>
                <a:gd name="T0" fmla="*/ 299 w 361"/>
                <a:gd name="T1" fmla="*/ 151 h 712"/>
                <a:gd name="T2" fmla="*/ 308 w 361"/>
                <a:gd name="T3" fmla="*/ 170 h 712"/>
                <a:gd name="T4" fmla="*/ 318 w 361"/>
                <a:gd name="T5" fmla="*/ 187 h 712"/>
                <a:gd name="T6" fmla="*/ 333 w 361"/>
                <a:gd name="T7" fmla="*/ 202 h 712"/>
                <a:gd name="T8" fmla="*/ 350 w 361"/>
                <a:gd name="T9" fmla="*/ 227 h 712"/>
                <a:gd name="T10" fmla="*/ 358 w 361"/>
                <a:gd name="T11" fmla="*/ 270 h 712"/>
                <a:gd name="T12" fmla="*/ 361 w 361"/>
                <a:gd name="T13" fmla="*/ 316 h 712"/>
                <a:gd name="T14" fmla="*/ 356 w 361"/>
                <a:gd name="T15" fmla="*/ 361 h 712"/>
                <a:gd name="T16" fmla="*/ 358 w 361"/>
                <a:gd name="T17" fmla="*/ 388 h 712"/>
                <a:gd name="T18" fmla="*/ 354 w 361"/>
                <a:gd name="T19" fmla="*/ 414 h 712"/>
                <a:gd name="T20" fmla="*/ 346 w 361"/>
                <a:gd name="T21" fmla="*/ 439 h 712"/>
                <a:gd name="T22" fmla="*/ 322 w 361"/>
                <a:gd name="T23" fmla="*/ 482 h 712"/>
                <a:gd name="T24" fmla="*/ 288 w 361"/>
                <a:gd name="T25" fmla="*/ 522 h 712"/>
                <a:gd name="T26" fmla="*/ 252 w 361"/>
                <a:gd name="T27" fmla="*/ 558 h 712"/>
                <a:gd name="T28" fmla="*/ 238 w 361"/>
                <a:gd name="T29" fmla="*/ 560 h 712"/>
                <a:gd name="T30" fmla="*/ 225 w 361"/>
                <a:gd name="T31" fmla="*/ 568 h 712"/>
                <a:gd name="T32" fmla="*/ 214 w 361"/>
                <a:gd name="T33" fmla="*/ 573 h 712"/>
                <a:gd name="T34" fmla="*/ 201 w 361"/>
                <a:gd name="T35" fmla="*/ 575 h 712"/>
                <a:gd name="T36" fmla="*/ 180 w 361"/>
                <a:gd name="T37" fmla="*/ 588 h 712"/>
                <a:gd name="T38" fmla="*/ 163 w 361"/>
                <a:gd name="T39" fmla="*/ 606 h 712"/>
                <a:gd name="T40" fmla="*/ 134 w 361"/>
                <a:gd name="T41" fmla="*/ 641 h 712"/>
                <a:gd name="T42" fmla="*/ 106 w 361"/>
                <a:gd name="T43" fmla="*/ 679 h 712"/>
                <a:gd name="T44" fmla="*/ 89 w 361"/>
                <a:gd name="T45" fmla="*/ 698 h 712"/>
                <a:gd name="T46" fmla="*/ 68 w 361"/>
                <a:gd name="T47" fmla="*/ 712 h 712"/>
                <a:gd name="T48" fmla="*/ 47 w 361"/>
                <a:gd name="T49" fmla="*/ 708 h 712"/>
                <a:gd name="T50" fmla="*/ 28 w 361"/>
                <a:gd name="T51" fmla="*/ 695 h 712"/>
                <a:gd name="T52" fmla="*/ 13 w 361"/>
                <a:gd name="T53" fmla="*/ 676 h 712"/>
                <a:gd name="T54" fmla="*/ 0 w 361"/>
                <a:gd name="T55" fmla="*/ 657 h 712"/>
                <a:gd name="T56" fmla="*/ 0 w 361"/>
                <a:gd name="T57" fmla="*/ 638 h 712"/>
                <a:gd name="T58" fmla="*/ 4 w 361"/>
                <a:gd name="T59" fmla="*/ 619 h 712"/>
                <a:gd name="T60" fmla="*/ 10 w 361"/>
                <a:gd name="T61" fmla="*/ 602 h 712"/>
                <a:gd name="T62" fmla="*/ 17 w 361"/>
                <a:gd name="T63" fmla="*/ 585 h 712"/>
                <a:gd name="T64" fmla="*/ 70 w 361"/>
                <a:gd name="T65" fmla="*/ 558 h 712"/>
                <a:gd name="T66" fmla="*/ 121 w 361"/>
                <a:gd name="T67" fmla="*/ 526 h 712"/>
                <a:gd name="T68" fmla="*/ 168 w 361"/>
                <a:gd name="T69" fmla="*/ 486 h 712"/>
                <a:gd name="T70" fmla="*/ 187 w 361"/>
                <a:gd name="T71" fmla="*/ 462 h 712"/>
                <a:gd name="T72" fmla="*/ 204 w 361"/>
                <a:gd name="T73" fmla="*/ 435 h 712"/>
                <a:gd name="T74" fmla="*/ 210 w 361"/>
                <a:gd name="T75" fmla="*/ 375 h 712"/>
                <a:gd name="T76" fmla="*/ 212 w 361"/>
                <a:gd name="T77" fmla="*/ 314 h 712"/>
                <a:gd name="T78" fmla="*/ 210 w 361"/>
                <a:gd name="T79" fmla="*/ 250 h 712"/>
                <a:gd name="T80" fmla="*/ 212 w 361"/>
                <a:gd name="T81" fmla="*/ 183 h 712"/>
                <a:gd name="T82" fmla="*/ 208 w 361"/>
                <a:gd name="T83" fmla="*/ 161 h 712"/>
                <a:gd name="T84" fmla="*/ 203 w 361"/>
                <a:gd name="T85" fmla="*/ 138 h 712"/>
                <a:gd name="T86" fmla="*/ 184 w 361"/>
                <a:gd name="T87" fmla="*/ 96 h 712"/>
                <a:gd name="T88" fmla="*/ 157 w 361"/>
                <a:gd name="T89" fmla="*/ 55 h 712"/>
                <a:gd name="T90" fmla="*/ 136 w 361"/>
                <a:gd name="T91" fmla="*/ 13 h 712"/>
                <a:gd name="T92" fmla="*/ 168 w 361"/>
                <a:gd name="T93" fmla="*/ 15 h 712"/>
                <a:gd name="T94" fmla="*/ 203 w 361"/>
                <a:gd name="T95" fmla="*/ 55 h 712"/>
                <a:gd name="T96" fmla="*/ 235 w 361"/>
                <a:gd name="T97" fmla="*/ 94 h 712"/>
                <a:gd name="T98" fmla="*/ 261 w 361"/>
                <a:gd name="T99" fmla="*/ 121 h 712"/>
                <a:gd name="T100" fmla="*/ 280 w 361"/>
                <a:gd name="T101" fmla="*/ 136 h 7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61" h="712">
                  <a:moveTo>
                    <a:pt x="291" y="144"/>
                  </a:moveTo>
                  <a:lnTo>
                    <a:pt x="299" y="151"/>
                  </a:lnTo>
                  <a:lnTo>
                    <a:pt x="303" y="161"/>
                  </a:lnTo>
                  <a:lnTo>
                    <a:pt x="308" y="170"/>
                  </a:lnTo>
                  <a:lnTo>
                    <a:pt x="312" y="180"/>
                  </a:lnTo>
                  <a:lnTo>
                    <a:pt x="318" y="187"/>
                  </a:lnTo>
                  <a:lnTo>
                    <a:pt x="326" y="195"/>
                  </a:lnTo>
                  <a:lnTo>
                    <a:pt x="333" y="202"/>
                  </a:lnTo>
                  <a:lnTo>
                    <a:pt x="344" y="208"/>
                  </a:lnTo>
                  <a:lnTo>
                    <a:pt x="350" y="227"/>
                  </a:lnTo>
                  <a:lnTo>
                    <a:pt x="356" y="250"/>
                  </a:lnTo>
                  <a:lnTo>
                    <a:pt x="358" y="270"/>
                  </a:lnTo>
                  <a:lnTo>
                    <a:pt x="361" y="293"/>
                  </a:lnTo>
                  <a:lnTo>
                    <a:pt x="361" y="316"/>
                  </a:lnTo>
                  <a:lnTo>
                    <a:pt x="360" y="339"/>
                  </a:lnTo>
                  <a:lnTo>
                    <a:pt x="356" y="361"/>
                  </a:lnTo>
                  <a:lnTo>
                    <a:pt x="350" y="382"/>
                  </a:lnTo>
                  <a:lnTo>
                    <a:pt x="358" y="388"/>
                  </a:lnTo>
                  <a:lnTo>
                    <a:pt x="356" y="401"/>
                  </a:lnTo>
                  <a:lnTo>
                    <a:pt x="354" y="414"/>
                  </a:lnTo>
                  <a:lnTo>
                    <a:pt x="352" y="426"/>
                  </a:lnTo>
                  <a:lnTo>
                    <a:pt x="346" y="439"/>
                  </a:lnTo>
                  <a:lnTo>
                    <a:pt x="337" y="462"/>
                  </a:lnTo>
                  <a:lnTo>
                    <a:pt x="322" y="482"/>
                  </a:lnTo>
                  <a:lnTo>
                    <a:pt x="307" y="503"/>
                  </a:lnTo>
                  <a:lnTo>
                    <a:pt x="288" y="522"/>
                  </a:lnTo>
                  <a:lnTo>
                    <a:pt x="271" y="541"/>
                  </a:lnTo>
                  <a:lnTo>
                    <a:pt x="252" y="558"/>
                  </a:lnTo>
                  <a:lnTo>
                    <a:pt x="244" y="558"/>
                  </a:lnTo>
                  <a:lnTo>
                    <a:pt x="238" y="560"/>
                  </a:lnTo>
                  <a:lnTo>
                    <a:pt x="233" y="564"/>
                  </a:lnTo>
                  <a:lnTo>
                    <a:pt x="225" y="568"/>
                  </a:lnTo>
                  <a:lnTo>
                    <a:pt x="220" y="571"/>
                  </a:lnTo>
                  <a:lnTo>
                    <a:pt x="214" y="573"/>
                  </a:lnTo>
                  <a:lnTo>
                    <a:pt x="208" y="575"/>
                  </a:lnTo>
                  <a:lnTo>
                    <a:pt x="201" y="575"/>
                  </a:lnTo>
                  <a:lnTo>
                    <a:pt x="189" y="583"/>
                  </a:lnTo>
                  <a:lnTo>
                    <a:pt x="180" y="588"/>
                  </a:lnTo>
                  <a:lnTo>
                    <a:pt x="172" y="596"/>
                  </a:lnTo>
                  <a:lnTo>
                    <a:pt x="163" y="606"/>
                  </a:lnTo>
                  <a:lnTo>
                    <a:pt x="148" y="623"/>
                  </a:lnTo>
                  <a:lnTo>
                    <a:pt x="134" y="641"/>
                  </a:lnTo>
                  <a:lnTo>
                    <a:pt x="121" y="660"/>
                  </a:lnTo>
                  <a:lnTo>
                    <a:pt x="106" y="679"/>
                  </a:lnTo>
                  <a:lnTo>
                    <a:pt x="97" y="689"/>
                  </a:lnTo>
                  <a:lnTo>
                    <a:pt x="89" y="698"/>
                  </a:lnTo>
                  <a:lnTo>
                    <a:pt x="80" y="706"/>
                  </a:lnTo>
                  <a:lnTo>
                    <a:pt x="68" y="712"/>
                  </a:lnTo>
                  <a:lnTo>
                    <a:pt x="57" y="712"/>
                  </a:lnTo>
                  <a:lnTo>
                    <a:pt x="47" y="708"/>
                  </a:lnTo>
                  <a:lnTo>
                    <a:pt x="38" y="702"/>
                  </a:lnTo>
                  <a:lnTo>
                    <a:pt x="28" y="695"/>
                  </a:lnTo>
                  <a:lnTo>
                    <a:pt x="21" y="685"/>
                  </a:lnTo>
                  <a:lnTo>
                    <a:pt x="13" y="676"/>
                  </a:lnTo>
                  <a:lnTo>
                    <a:pt x="6" y="666"/>
                  </a:lnTo>
                  <a:lnTo>
                    <a:pt x="0" y="657"/>
                  </a:lnTo>
                  <a:lnTo>
                    <a:pt x="0" y="647"/>
                  </a:lnTo>
                  <a:lnTo>
                    <a:pt x="0" y="638"/>
                  </a:lnTo>
                  <a:lnTo>
                    <a:pt x="2" y="628"/>
                  </a:lnTo>
                  <a:lnTo>
                    <a:pt x="4" y="619"/>
                  </a:lnTo>
                  <a:lnTo>
                    <a:pt x="8" y="611"/>
                  </a:lnTo>
                  <a:lnTo>
                    <a:pt x="10" y="602"/>
                  </a:lnTo>
                  <a:lnTo>
                    <a:pt x="13" y="594"/>
                  </a:lnTo>
                  <a:lnTo>
                    <a:pt x="17" y="585"/>
                  </a:lnTo>
                  <a:lnTo>
                    <a:pt x="44" y="573"/>
                  </a:lnTo>
                  <a:lnTo>
                    <a:pt x="70" y="558"/>
                  </a:lnTo>
                  <a:lnTo>
                    <a:pt x="97" y="543"/>
                  </a:lnTo>
                  <a:lnTo>
                    <a:pt x="121" y="526"/>
                  </a:lnTo>
                  <a:lnTo>
                    <a:pt x="146" y="507"/>
                  </a:lnTo>
                  <a:lnTo>
                    <a:pt x="168" y="486"/>
                  </a:lnTo>
                  <a:lnTo>
                    <a:pt x="178" y="475"/>
                  </a:lnTo>
                  <a:lnTo>
                    <a:pt x="187" y="462"/>
                  </a:lnTo>
                  <a:lnTo>
                    <a:pt x="197" y="450"/>
                  </a:lnTo>
                  <a:lnTo>
                    <a:pt x="204" y="435"/>
                  </a:lnTo>
                  <a:lnTo>
                    <a:pt x="208" y="405"/>
                  </a:lnTo>
                  <a:lnTo>
                    <a:pt x="210" y="375"/>
                  </a:lnTo>
                  <a:lnTo>
                    <a:pt x="212" y="344"/>
                  </a:lnTo>
                  <a:lnTo>
                    <a:pt x="212" y="314"/>
                  </a:lnTo>
                  <a:lnTo>
                    <a:pt x="210" y="282"/>
                  </a:lnTo>
                  <a:lnTo>
                    <a:pt x="210" y="250"/>
                  </a:lnTo>
                  <a:lnTo>
                    <a:pt x="210" y="217"/>
                  </a:lnTo>
                  <a:lnTo>
                    <a:pt x="212" y="183"/>
                  </a:lnTo>
                  <a:lnTo>
                    <a:pt x="210" y="172"/>
                  </a:lnTo>
                  <a:lnTo>
                    <a:pt x="208" y="161"/>
                  </a:lnTo>
                  <a:lnTo>
                    <a:pt x="206" y="149"/>
                  </a:lnTo>
                  <a:lnTo>
                    <a:pt x="203" y="138"/>
                  </a:lnTo>
                  <a:lnTo>
                    <a:pt x="195" y="117"/>
                  </a:lnTo>
                  <a:lnTo>
                    <a:pt x="184" y="96"/>
                  </a:lnTo>
                  <a:lnTo>
                    <a:pt x="170" y="75"/>
                  </a:lnTo>
                  <a:lnTo>
                    <a:pt x="157" y="55"/>
                  </a:lnTo>
                  <a:lnTo>
                    <a:pt x="146" y="34"/>
                  </a:lnTo>
                  <a:lnTo>
                    <a:pt x="136" y="13"/>
                  </a:lnTo>
                  <a:lnTo>
                    <a:pt x="150" y="0"/>
                  </a:lnTo>
                  <a:lnTo>
                    <a:pt x="168" y="15"/>
                  </a:lnTo>
                  <a:lnTo>
                    <a:pt x="186" y="34"/>
                  </a:lnTo>
                  <a:lnTo>
                    <a:pt x="203" y="55"/>
                  </a:lnTo>
                  <a:lnTo>
                    <a:pt x="218" y="74"/>
                  </a:lnTo>
                  <a:lnTo>
                    <a:pt x="235" y="94"/>
                  </a:lnTo>
                  <a:lnTo>
                    <a:pt x="252" y="113"/>
                  </a:lnTo>
                  <a:lnTo>
                    <a:pt x="261" y="121"/>
                  </a:lnTo>
                  <a:lnTo>
                    <a:pt x="271" y="128"/>
                  </a:lnTo>
                  <a:lnTo>
                    <a:pt x="280" y="136"/>
                  </a:lnTo>
                  <a:lnTo>
                    <a:pt x="291" y="144"/>
                  </a:lnTo>
                  <a:close/>
                </a:path>
              </a:pathLst>
            </a:custGeom>
            <a:solidFill>
              <a:srgbClr val="7D3B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26"/>
            <p:cNvSpPr>
              <a:spLocks/>
            </p:cNvSpPr>
            <p:nvPr/>
          </p:nvSpPr>
          <p:spPr bwMode="auto">
            <a:xfrm>
              <a:off x="4897438" y="2495550"/>
              <a:ext cx="19050" cy="7938"/>
            </a:xfrm>
            <a:custGeom>
              <a:avLst/>
              <a:gdLst>
                <a:gd name="T0" fmla="*/ 0 w 12"/>
                <a:gd name="T1" fmla="*/ 5 h 5"/>
                <a:gd name="T2" fmla="*/ 0 w 12"/>
                <a:gd name="T3" fmla="*/ 0 h 5"/>
                <a:gd name="T4" fmla="*/ 12 w 12"/>
                <a:gd name="T5" fmla="*/ 0 h 5"/>
                <a:gd name="T6" fmla="*/ 0 w 12"/>
                <a:gd name="T7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5">
                  <a:moveTo>
                    <a:pt x="0" y="5"/>
                  </a:moveTo>
                  <a:lnTo>
                    <a:pt x="0" y="0"/>
                  </a:lnTo>
                  <a:lnTo>
                    <a:pt x="12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27"/>
            <p:cNvSpPr>
              <a:spLocks/>
            </p:cNvSpPr>
            <p:nvPr/>
          </p:nvSpPr>
          <p:spPr bwMode="auto">
            <a:xfrm>
              <a:off x="5810250" y="2519363"/>
              <a:ext cx="160338" cy="396875"/>
            </a:xfrm>
            <a:custGeom>
              <a:avLst/>
              <a:gdLst>
                <a:gd name="T0" fmla="*/ 101 w 101"/>
                <a:gd name="T1" fmla="*/ 66 h 250"/>
                <a:gd name="T2" fmla="*/ 101 w 101"/>
                <a:gd name="T3" fmla="*/ 87 h 250"/>
                <a:gd name="T4" fmla="*/ 101 w 101"/>
                <a:gd name="T5" fmla="*/ 106 h 250"/>
                <a:gd name="T6" fmla="*/ 101 w 101"/>
                <a:gd name="T7" fmla="*/ 125 h 250"/>
                <a:gd name="T8" fmla="*/ 101 w 101"/>
                <a:gd name="T9" fmla="*/ 144 h 250"/>
                <a:gd name="T10" fmla="*/ 101 w 101"/>
                <a:gd name="T11" fmla="*/ 162 h 250"/>
                <a:gd name="T12" fmla="*/ 99 w 101"/>
                <a:gd name="T13" fmla="*/ 180 h 250"/>
                <a:gd name="T14" fmla="*/ 95 w 101"/>
                <a:gd name="T15" fmla="*/ 198 h 250"/>
                <a:gd name="T16" fmla="*/ 89 w 101"/>
                <a:gd name="T17" fmla="*/ 215 h 250"/>
                <a:gd name="T18" fmla="*/ 91 w 101"/>
                <a:gd name="T19" fmla="*/ 221 h 250"/>
                <a:gd name="T20" fmla="*/ 91 w 101"/>
                <a:gd name="T21" fmla="*/ 227 h 250"/>
                <a:gd name="T22" fmla="*/ 89 w 101"/>
                <a:gd name="T23" fmla="*/ 233 h 250"/>
                <a:gd name="T24" fmla="*/ 87 w 101"/>
                <a:gd name="T25" fmla="*/ 236 h 250"/>
                <a:gd name="T26" fmla="*/ 86 w 101"/>
                <a:gd name="T27" fmla="*/ 240 h 250"/>
                <a:gd name="T28" fmla="*/ 84 w 101"/>
                <a:gd name="T29" fmla="*/ 244 h 250"/>
                <a:gd name="T30" fmla="*/ 80 w 101"/>
                <a:gd name="T31" fmla="*/ 248 h 250"/>
                <a:gd name="T32" fmla="*/ 76 w 101"/>
                <a:gd name="T33" fmla="*/ 250 h 250"/>
                <a:gd name="T34" fmla="*/ 67 w 101"/>
                <a:gd name="T35" fmla="*/ 248 h 250"/>
                <a:gd name="T36" fmla="*/ 59 w 101"/>
                <a:gd name="T37" fmla="*/ 242 h 250"/>
                <a:gd name="T38" fmla="*/ 51 w 101"/>
                <a:gd name="T39" fmla="*/ 236 h 250"/>
                <a:gd name="T40" fmla="*/ 46 w 101"/>
                <a:gd name="T41" fmla="*/ 229 h 250"/>
                <a:gd name="T42" fmla="*/ 40 w 101"/>
                <a:gd name="T43" fmla="*/ 221 h 250"/>
                <a:gd name="T44" fmla="*/ 33 w 101"/>
                <a:gd name="T45" fmla="*/ 214 h 250"/>
                <a:gd name="T46" fmla="*/ 25 w 101"/>
                <a:gd name="T47" fmla="*/ 208 h 250"/>
                <a:gd name="T48" fmla="*/ 16 w 101"/>
                <a:gd name="T49" fmla="*/ 206 h 250"/>
                <a:gd name="T50" fmla="*/ 16 w 101"/>
                <a:gd name="T51" fmla="*/ 198 h 250"/>
                <a:gd name="T52" fmla="*/ 14 w 101"/>
                <a:gd name="T53" fmla="*/ 193 h 250"/>
                <a:gd name="T54" fmla="*/ 10 w 101"/>
                <a:gd name="T55" fmla="*/ 187 h 250"/>
                <a:gd name="T56" fmla="*/ 8 w 101"/>
                <a:gd name="T57" fmla="*/ 181 h 250"/>
                <a:gd name="T58" fmla="*/ 4 w 101"/>
                <a:gd name="T59" fmla="*/ 176 h 250"/>
                <a:gd name="T60" fmla="*/ 0 w 101"/>
                <a:gd name="T61" fmla="*/ 170 h 250"/>
                <a:gd name="T62" fmla="*/ 0 w 101"/>
                <a:gd name="T63" fmla="*/ 162 h 250"/>
                <a:gd name="T64" fmla="*/ 2 w 101"/>
                <a:gd name="T65" fmla="*/ 155 h 250"/>
                <a:gd name="T66" fmla="*/ 10 w 101"/>
                <a:gd name="T67" fmla="*/ 142 h 250"/>
                <a:gd name="T68" fmla="*/ 17 w 101"/>
                <a:gd name="T69" fmla="*/ 130 h 250"/>
                <a:gd name="T70" fmla="*/ 23 w 101"/>
                <a:gd name="T71" fmla="*/ 115 h 250"/>
                <a:gd name="T72" fmla="*/ 29 w 101"/>
                <a:gd name="T73" fmla="*/ 102 h 250"/>
                <a:gd name="T74" fmla="*/ 31 w 101"/>
                <a:gd name="T75" fmla="*/ 87 h 250"/>
                <a:gd name="T76" fmla="*/ 33 w 101"/>
                <a:gd name="T77" fmla="*/ 72 h 250"/>
                <a:gd name="T78" fmla="*/ 33 w 101"/>
                <a:gd name="T79" fmla="*/ 55 h 250"/>
                <a:gd name="T80" fmla="*/ 33 w 101"/>
                <a:gd name="T81" fmla="*/ 39 h 250"/>
                <a:gd name="T82" fmla="*/ 36 w 101"/>
                <a:gd name="T83" fmla="*/ 36 h 250"/>
                <a:gd name="T84" fmla="*/ 38 w 101"/>
                <a:gd name="T85" fmla="*/ 34 h 250"/>
                <a:gd name="T86" fmla="*/ 38 w 101"/>
                <a:gd name="T87" fmla="*/ 30 h 250"/>
                <a:gd name="T88" fmla="*/ 38 w 101"/>
                <a:gd name="T89" fmla="*/ 26 h 250"/>
                <a:gd name="T90" fmla="*/ 36 w 101"/>
                <a:gd name="T91" fmla="*/ 24 h 250"/>
                <a:gd name="T92" fmla="*/ 34 w 101"/>
                <a:gd name="T93" fmla="*/ 21 h 250"/>
                <a:gd name="T94" fmla="*/ 34 w 101"/>
                <a:gd name="T95" fmla="*/ 17 h 250"/>
                <a:gd name="T96" fmla="*/ 36 w 101"/>
                <a:gd name="T97" fmla="*/ 11 h 250"/>
                <a:gd name="T98" fmla="*/ 42 w 101"/>
                <a:gd name="T99" fmla="*/ 5 h 250"/>
                <a:gd name="T100" fmla="*/ 50 w 101"/>
                <a:gd name="T101" fmla="*/ 2 h 250"/>
                <a:gd name="T102" fmla="*/ 55 w 101"/>
                <a:gd name="T103" fmla="*/ 0 h 250"/>
                <a:gd name="T104" fmla="*/ 61 w 101"/>
                <a:gd name="T105" fmla="*/ 0 h 250"/>
                <a:gd name="T106" fmla="*/ 67 w 101"/>
                <a:gd name="T107" fmla="*/ 2 h 250"/>
                <a:gd name="T108" fmla="*/ 72 w 101"/>
                <a:gd name="T109" fmla="*/ 3 h 250"/>
                <a:gd name="T110" fmla="*/ 76 w 101"/>
                <a:gd name="T111" fmla="*/ 7 h 250"/>
                <a:gd name="T112" fmla="*/ 80 w 101"/>
                <a:gd name="T113" fmla="*/ 13 h 250"/>
                <a:gd name="T114" fmla="*/ 87 w 101"/>
                <a:gd name="T115" fmla="*/ 26 h 250"/>
                <a:gd name="T116" fmla="*/ 93 w 101"/>
                <a:gd name="T117" fmla="*/ 39 h 250"/>
                <a:gd name="T118" fmla="*/ 99 w 101"/>
                <a:gd name="T119" fmla="*/ 55 h 250"/>
                <a:gd name="T120" fmla="*/ 101 w 101"/>
                <a:gd name="T121" fmla="*/ 66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1" h="250">
                  <a:moveTo>
                    <a:pt x="101" y="66"/>
                  </a:moveTo>
                  <a:lnTo>
                    <a:pt x="101" y="87"/>
                  </a:lnTo>
                  <a:lnTo>
                    <a:pt x="101" y="106"/>
                  </a:lnTo>
                  <a:lnTo>
                    <a:pt x="101" y="125"/>
                  </a:lnTo>
                  <a:lnTo>
                    <a:pt x="101" y="144"/>
                  </a:lnTo>
                  <a:lnTo>
                    <a:pt x="101" y="162"/>
                  </a:lnTo>
                  <a:lnTo>
                    <a:pt x="99" y="180"/>
                  </a:lnTo>
                  <a:lnTo>
                    <a:pt x="95" y="198"/>
                  </a:lnTo>
                  <a:lnTo>
                    <a:pt x="89" y="215"/>
                  </a:lnTo>
                  <a:lnTo>
                    <a:pt x="91" y="221"/>
                  </a:lnTo>
                  <a:lnTo>
                    <a:pt x="91" y="227"/>
                  </a:lnTo>
                  <a:lnTo>
                    <a:pt x="89" y="233"/>
                  </a:lnTo>
                  <a:lnTo>
                    <a:pt x="87" y="236"/>
                  </a:lnTo>
                  <a:lnTo>
                    <a:pt x="86" y="240"/>
                  </a:lnTo>
                  <a:lnTo>
                    <a:pt x="84" y="244"/>
                  </a:lnTo>
                  <a:lnTo>
                    <a:pt x="80" y="248"/>
                  </a:lnTo>
                  <a:lnTo>
                    <a:pt x="76" y="250"/>
                  </a:lnTo>
                  <a:lnTo>
                    <a:pt x="67" y="248"/>
                  </a:lnTo>
                  <a:lnTo>
                    <a:pt x="59" y="242"/>
                  </a:lnTo>
                  <a:lnTo>
                    <a:pt x="51" y="236"/>
                  </a:lnTo>
                  <a:lnTo>
                    <a:pt x="46" y="229"/>
                  </a:lnTo>
                  <a:lnTo>
                    <a:pt x="40" y="221"/>
                  </a:lnTo>
                  <a:lnTo>
                    <a:pt x="33" y="214"/>
                  </a:lnTo>
                  <a:lnTo>
                    <a:pt x="25" y="208"/>
                  </a:lnTo>
                  <a:lnTo>
                    <a:pt x="16" y="206"/>
                  </a:lnTo>
                  <a:lnTo>
                    <a:pt x="16" y="198"/>
                  </a:lnTo>
                  <a:lnTo>
                    <a:pt x="14" y="193"/>
                  </a:lnTo>
                  <a:lnTo>
                    <a:pt x="10" y="187"/>
                  </a:lnTo>
                  <a:lnTo>
                    <a:pt x="8" y="181"/>
                  </a:lnTo>
                  <a:lnTo>
                    <a:pt x="4" y="176"/>
                  </a:lnTo>
                  <a:lnTo>
                    <a:pt x="0" y="170"/>
                  </a:lnTo>
                  <a:lnTo>
                    <a:pt x="0" y="162"/>
                  </a:lnTo>
                  <a:lnTo>
                    <a:pt x="2" y="155"/>
                  </a:lnTo>
                  <a:lnTo>
                    <a:pt x="10" y="142"/>
                  </a:lnTo>
                  <a:lnTo>
                    <a:pt x="17" y="130"/>
                  </a:lnTo>
                  <a:lnTo>
                    <a:pt x="23" y="115"/>
                  </a:lnTo>
                  <a:lnTo>
                    <a:pt x="29" y="102"/>
                  </a:lnTo>
                  <a:lnTo>
                    <a:pt x="31" y="87"/>
                  </a:lnTo>
                  <a:lnTo>
                    <a:pt x="33" y="72"/>
                  </a:lnTo>
                  <a:lnTo>
                    <a:pt x="33" y="55"/>
                  </a:lnTo>
                  <a:lnTo>
                    <a:pt x="33" y="39"/>
                  </a:lnTo>
                  <a:lnTo>
                    <a:pt x="36" y="36"/>
                  </a:lnTo>
                  <a:lnTo>
                    <a:pt x="38" y="34"/>
                  </a:lnTo>
                  <a:lnTo>
                    <a:pt x="38" y="30"/>
                  </a:lnTo>
                  <a:lnTo>
                    <a:pt x="38" y="26"/>
                  </a:lnTo>
                  <a:lnTo>
                    <a:pt x="36" y="24"/>
                  </a:lnTo>
                  <a:lnTo>
                    <a:pt x="34" y="21"/>
                  </a:lnTo>
                  <a:lnTo>
                    <a:pt x="34" y="17"/>
                  </a:lnTo>
                  <a:lnTo>
                    <a:pt x="36" y="11"/>
                  </a:lnTo>
                  <a:lnTo>
                    <a:pt x="42" y="5"/>
                  </a:lnTo>
                  <a:lnTo>
                    <a:pt x="50" y="2"/>
                  </a:lnTo>
                  <a:lnTo>
                    <a:pt x="55" y="0"/>
                  </a:lnTo>
                  <a:lnTo>
                    <a:pt x="61" y="0"/>
                  </a:lnTo>
                  <a:lnTo>
                    <a:pt x="67" y="2"/>
                  </a:lnTo>
                  <a:lnTo>
                    <a:pt x="72" y="3"/>
                  </a:lnTo>
                  <a:lnTo>
                    <a:pt x="76" y="7"/>
                  </a:lnTo>
                  <a:lnTo>
                    <a:pt x="80" y="13"/>
                  </a:lnTo>
                  <a:lnTo>
                    <a:pt x="87" y="26"/>
                  </a:lnTo>
                  <a:lnTo>
                    <a:pt x="93" y="39"/>
                  </a:lnTo>
                  <a:lnTo>
                    <a:pt x="99" y="55"/>
                  </a:lnTo>
                  <a:lnTo>
                    <a:pt x="101" y="66"/>
                  </a:lnTo>
                  <a:close/>
                </a:path>
              </a:pathLst>
            </a:custGeom>
            <a:solidFill>
              <a:srgbClr val="7D3B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8"/>
            <p:cNvSpPr>
              <a:spLocks/>
            </p:cNvSpPr>
            <p:nvPr/>
          </p:nvSpPr>
          <p:spPr bwMode="auto">
            <a:xfrm>
              <a:off x="2192338" y="2543175"/>
              <a:ext cx="222250" cy="168275"/>
            </a:xfrm>
            <a:custGeom>
              <a:avLst/>
              <a:gdLst>
                <a:gd name="T0" fmla="*/ 62 w 140"/>
                <a:gd name="T1" fmla="*/ 0 h 106"/>
                <a:gd name="T2" fmla="*/ 73 w 140"/>
                <a:gd name="T3" fmla="*/ 4 h 106"/>
                <a:gd name="T4" fmla="*/ 83 w 140"/>
                <a:gd name="T5" fmla="*/ 6 h 106"/>
                <a:gd name="T6" fmla="*/ 94 w 140"/>
                <a:gd name="T7" fmla="*/ 9 h 106"/>
                <a:gd name="T8" fmla="*/ 104 w 140"/>
                <a:gd name="T9" fmla="*/ 15 h 106"/>
                <a:gd name="T10" fmla="*/ 115 w 140"/>
                <a:gd name="T11" fmla="*/ 21 h 106"/>
                <a:gd name="T12" fmla="*/ 123 w 140"/>
                <a:gd name="T13" fmla="*/ 26 h 106"/>
                <a:gd name="T14" fmla="*/ 130 w 140"/>
                <a:gd name="T15" fmla="*/ 34 h 106"/>
                <a:gd name="T16" fmla="*/ 136 w 140"/>
                <a:gd name="T17" fmla="*/ 45 h 106"/>
                <a:gd name="T18" fmla="*/ 136 w 140"/>
                <a:gd name="T19" fmla="*/ 53 h 106"/>
                <a:gd name="T20" fmla="*/ 136 w 140"/>
                <a:gd name="T21" fmla="*/ 60 h 106"/>
                <a:gd name="T22" fmla="*/ 138 w 140"/>
                <a:gd name="T23" fmla="*/ 70 h 106"/>
                <a:gd name="T24" fmla="*/ 140 w 140"/>
                <a:gd name="T25" fmla="*/ 77 h 106"/>
                <a:gd name="T26" fmla="*/ 140 w 140"/>
                <a:gd name="T27" fmla="*/ 85 h 106"/>
                <a:gd name="T28" fmla="*/ 140 w 140"/>
                <a:gd name="T29" fmla="*/ 93 h 106"/>
                <a:gd name="T30" fmla="*/ 136 w 140"/>
                <a:gd name="T31" fmla="*/ 100 h 106"/>
                <a:gd name="T32" fmla="*/ 130 w 140"/>
                <a:gd name="T33" fmla="*/ 106 h 106"/>
                <a:gd name="T34" fmla="*/ 121 w 140"/>
                <a:gd name="T35" fmla="*/ 102 h 106"/>
                <a:gd name="T36" fmla="*/ 113 w 140"/>
                <a:gd name="T37" fmla="*/ 98 h 106"/>
                <a:gd name="T38" fmla="*/ 107 w 140"/>
                <a:gd name="T39" fmla="*/ 93 h 106"/>
                <a:gd name="T40" fmla="*/ 102 w 140"/>
                <a:gd name="T41" fmla="*/ 87 h 106"/>
                <a:gd name="T42" fmla="*/ 94 w 140"/>
                <a:gd name="T43" fmla="*/ 81 h 106"/>
                <a:gd name="T44" fmla="*/ 88 w 140"/>
                <a:gd name="T45" fmla="*/ 76 h 106"/>
                <a:gd name="T46" fmla="*/ 81 w 140"/>
                <a:gd name="T47" fmla="*/ 70 h 106"/>
                <a:gd name="T48" fmla="*/ 71 w 140"/>
                <a:gd name="T49" fmla="*/ 64 h 106"/>
                <a:gd name="T50" fmla="*/ 70 w 140"/>
                <a:gd name="T51" fmla="*/ 59 h 106"/>
                <a:gd name="T52" fmla="*/ 66 w 140"/>
                <a:gd name="T53" fmla="*/ 55 h 106"/>
                <a:gd name="T54" fmla="*/ 62 w 140"/>
                <a:gd name="T55" fmla="*/ 53 h 106"/>
                <a:gd name="T56" fmla="*/ 56 w 140"/>
                <a:gd name="T57" fmla="*/ 49 h 106"/>
                <a:gd name="T58" fmla="*/ 45 w 140"/>
                <a:gd name="T59" fmla="*/ 47 h 106"/>
                <a:gd name="T60" fmla="*/ 34 w 140"/>
                <a:gd name="T61" fmla="*/ 45 h 106"/>
                <a:gd name="T62" fmla="*/ 24 w 140"/>
                <a:gd name="T63" fmla="*/ 43 h 106"/>
                <a:gd name="T64" fmla="*/ 13 w 140"/>
                <a:gd name="T65" fmla="*/ 41 h 106"/>
                <a:gd name="T66" fmla="*/ 9 w 140"/>
                <a:gd name="T67" fmla="*/ 38 h 106"/>
                <a:gd name="T68" fmla="*/ 5 w 140"/>
                <a:gd name="T69" fmla="*/ 34 h 106"/>
                <a:gd name="T70" fmla="*/ 1 w 140"/>
                <a:gd name="T71" fmla="*/ 30 h 106"/>
                <a:gd name="T72" fmla="*/ 0 w 140"/>
                <a:gd name="T73" fmla="*/ 24 h 106"/>
                <a:gd name="T74" fmla="*/ 0 w 140"/>
                <a:gd name="T75" fmla="*/ 15 h 106"/>
                <a:gd name="T76" fmla="*/ 1 w 140"/>
                <a:gd name="T77" fmla="*/ 9 h 106"/>
                <a:gd name="T78" fmla="*/ 3 w 140"/>
                <a:gd name="T79" fmla="*/ 4 h 106"/>
                <a:gd name="T80" fmla="*/ 7 w 140"/>
                <a:gd name="T81" fmla="*/ 2 h 106"/>
                <a:gd name="T82" fmla="*/ 15 w 140"/>
                <a:gd name="T83" fmla="*/ 0 h 106"/>
                <a:gd name="T84" fmla="*/ 22 w 140"/>
                <a:gd name="T85" fmla="*/ 0 h 106"/>
                <a:gd name="T86" fmla="*/ 34 w 140"/>
                <a:gd name="T87" fmla="*/ 4 h 106"/>
                <a:gd name="T88" fmla="*/ 43 w 140"/>
                <a:gd name="T89" fmla="*/ 6 h 106"/>
                <a:gd name="T90" fmla="*/ 49 w 140"/>
                <a:gd name="T91" fmla="*/ 6 h 106"/>
                <a:gd name="T92" fmla="*/ 54 w 140"/>
                <a:gd name="T93" fmla="*/ 6 h 106"/>
                <a:gd name="T94" fmla="*/ 58 w 140"/>
                <a:gd name="T95" fmla="*/ 4 h 106"/>
                <a:gd name="T96" fmla="*/ 62 w 140"/>
                <a:gd name="T9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40" h="106">
                  <a:moveTo>
                    <a:pt x="62" y="0"/>
                  </a:moveTo>
                  <a:lnTo>
                    <a:pt x="73" y="4"/>
                  </a:lnTo>
                  <a:lnTo>
                    <a:pt x="83" y="6"/>
                  </a:lnTo>
                  <a:lnTo>
                    <a:pt x="94" y="9"/>
                  </a:lnTo>
                  <a:lnTo>
                    <a:pt x="104" y="15"/>
                  </a:lnTo>
                  <a:lnTo>
                    <a:pt x="115" y="21"/>
                  </a:lnTo>
                  <a:lnTo>
                    <a:pt x="123" y="26"/>
                  </a:lnTo>
                  <a:lnTo>
                    <a:pt x="130" y="34"/>
                  </a:lnTo>
                  <a:lnTo>
                    <a:pt x="136" y="45"/>
                  </a:lnTo>
                  <a:lnTo>
                    <a:pt x="136" y="53"/>
                  </a:lnTo>
                  <a:lnTo>
                    <a:pt x="136" y="60"/>
                  </a:lnTo>
                  <a:lnTo>
                    <a:pt x="138" y="70"/>
                  </a:lnTo>
                  <a:lnTo>
                    <a:pt x="140" y="77"/>
                  </a:lnTo>
                  <a:lnTo>
                    <a:pt x="140" y="85"/>
                  </a:lnTo>
                  <a:lnTo>
                    <a:pt x="140" y="93"/>
                  </a:lnTo>
                  <a:lnTo>
                    <a:pt x="136" y="100"/>
                  </a:lnTo>
                  <a:lnTo>
                    <a:pt x="130" y="106"/>
                  </a:lnTo>
                  <a:lnTo>
                    <a:pt x="121" y="102"/>
                  </a:lnTo>
                  <a:lnTo>
                    <a:pt x="113" y="98"/>
                  </a:lnTo>
                  <a:lnTo>
                    <a:pt x="107" y="93"/>
                  </a:lnTo>
                  <a:lnTo>
                    <a:pt x="102" y="87"/>
                  </a:lnTo>
                  <a:lnTo>
                    <a:pt x="94" y="81"/>
                  </a:lnTo>
                  <a:lnTo>
                    <a:pt x="88" y="76"/>
                  </a:lnTo>
                  <a:lnTo>
                    <a:pt x="81" y="70"/>
                  </a:lnTo>
                  <a:lnTo>
                    <a:pt x="71" y="64"/>
                  </a:lnTo>
                  <a:lnTo>
                    <a:pt x="70" y="59"/>
                  </a:lnTo>
                  <a:lnTo>
                    <a:pt x="66" y="55"/>
                  </a:lnTo>
                  <a:lnTo>
                    <a:pt x="62" y="53"/>
                  </a:lnTo>
                  <a:lnTo>
                    <a:pt x="56" y="49"/>
                  </a:lnTo>
                  <a:lnTo>
                    <a:pt x="45" y="47"/>
                  </a:lnTo>
                  <a:lnTo>
                    <a:pt x="34" y="45"/>
                  </a:lnTo>
                  <a:lnTo>
                    <a:pt x="24" y="43"/>
                  </a:lnTo>
                  <a:lnTo>
                    <a:pt x="13" y="41"/>
                  </a:lnTo>
                  <a:lnTo>
                    <a:pt x="9" y="38"/>
                  </a:lnTo>
                  <a:lnTo>
                    <a:pt x="5" y="34"/>
                  </a:lnTo>
                  <a:lnTo>
                    <a:pt x="1" y="30"/>
                  </a:lnTo>
                  <a:lnTo>
                    <a:pt x="0" y="24"/>
                  </a:lnTo>
                  <a:lnTo>
                    <a:pt x="0" y="15"/>
                  </a:lnTo>
                  <a:lnTo>
                    <a:pt x="1" y="9"/>
                  </a:lnTo>
                  <a:lnTo>
                    <a:pt x="3" y="4"/>
                  </a:lnTo>
                  <a:lnTo>
                    <a:pt x="7" y="2"/>
                  </a:lnTo>
                  <a:lnTo>
                    <a:pt x="15" y="0"/>
                  </a:lnTo>
                  <a:lnTo>
                    <a:pt x="22" y="0"/>
                  </a:lnTo>
                  <a:lnTo>
                    <a:pt x="34" y="4"/>
                  </a:lnTo>
                  <a:lnTo>
                    <a:pt x="43" y="6"/>
                  </a:lnTo>
                  <a:lnTo>
                    <a:pt x="49" y="6"/>
                  </a:lnTo>
                  <a:lnTo>
                    <a:pt x="54" y="6"/>
                  </a:lnTo>
                  <a:lnTo>
                    <a:pt x="58" y="4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9966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9"/>
            <p:cNvSpPr>
              <a:spLocks/>
            </p:cNvSpPr>
            <p:nvPr/>
          </p:nvSpPr>
          <p:spPr bwMode="auto">
            <a:xfrm>
              <a:off x="3587750" y="2543175"/>
              <a:ext cx="22225" cy="0"/>
            </a:xfrm>
            <a:custGeom>
              <a:avLst/>
              <a:gdLst>
                <a:gd name="T0" fmla="*/ 0 w 14"/>
                <a:gd name="T1" fmla="*/ 14 w 14"/>
                <a:gd name="T2" fmla="*/ 0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4">
                  <a:moveTo>
                    <a:pt x="0" y="0"/>
                  </a:moveTo>
                  <a:lnTo>
                    <a:pt x="1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30"/>
            <p:cNvSpPr>
              <a:spLocks/>
            </p:cNvSpPr>
            <p:nvPr/>
          </p:nvSpPr>
          <p:spPr bwMode="auto">
            <a:xfrm>
              <a:off x="6396038" y="2587625"/>
              <a:ext cx="423863" cy="463550"/>
            </a:xfrm>
            <a:custGeom>
              <a:avLst/>
              <a:gdLst>
                <a:gd name="T0" fmla="*/ 267 w 267"/>
                <a:gd name="T1" fmla="*/ 61 h 292"/>
                <a:gd name="T2" fmla="*/ 267 w 267"/>
                <a:gd name="T3" fmla="*/ 65 h 292"/>
                <a:gd name="T4" fmla="*/ 267 w 267"/>
                <a:gd name="T5" fmla="*/ 68 h 292"/>
                <a:gd name="T6" fmla="*/ 267 w 267"/>
                <a:gd name="T7" fmla="*/ 70 h 292"/>
                <a:gd name="T8" fmla="*/ 267 w 267"/>
                <a:gd name="T9" fmla="*/ 74 h 292"/>
                <a:gd name="T10" fmla="*/ 265 w 267"/>
                <a:gd name="T11" fmla="*/ 78 h 292"/>
                <a:gd name="T12" fmla="*/ 265 w 267"/>
                <a:gd name="T13" fmla="*/ 80 h 292"/>
                <a:gd name="T14" fmla="*/ 263 w 267"/>
                <a:gd name="T15" fmla="*/ 84 h 292"/>
                <a:gd name="T16" fmla="*/ 260 w 267"/>
                <a:gd name="T17" fmla="*/ 84 h 292"/>
                <a:gd name="T18" fmla="*/ 246 w 267"/>
                <a:gd name="T19" fmla="*/ 84 h 292"/>
                <a:gd name="T20" fmla="*/ 233 w 267"/>
                <a:gd name="T21" fmla="*/ 85 h 292"/>
                <a:gd name="T22" fmla="*/ 222 w 267"/>
                <a:gd name="T23" fmla="*/ 89 h 292"/>
                <a:gd name="T24" fmla="*/ 210 w 267"/>
                <a:gd name="T25" fmla="*/ 93 h 292"/>
                <a:gd name="T26" fmla="*/ 199 w 267"/>
                <a:gd name="T27" fmla="*/ 99 h 292"/>
                <a:gd name="T28" fmla="*/ 190 w 267"/>
                <a:gd name="T29" fmla="*/ 106 h 292"/>
                <a:gd name="T30" fmla="*/ 180 w 267"/>
                <a:gd name="T31" fmla="*/ 114 h 292"/>
                <a:gd name="T32" fmla="*/ 171 w 267"/>
                <a:gd name="T33" fmla="*/ 121 h 292"/>
                <a:gd name="T34" fmla="*/ 152 w 267"/>
                <a:gd name="T35" fmla="*/ 140 h 292"/>
                <a:gd name="T36" fmla="*/ 135 w 267"/>
                <a:gd name="T37" fmla="*/ 159 h 292"/>
                <a:gd name="T38" fmla="*/ 118 w 267"/>
                <a:gd name="T39" fmla="*/ 178 h 292"/>
                <a:gd name="T40" fmla="*/ 101 w 267"/>
                <a:gd name="T41" fmla="*/ 193 h 292"/>
                <a:gd name="T42" fmla="*/ 97 w 267"/>
                <a:gd name="T43" fmla="*/ 208 h 292"/>
                <a:gd name="T44" fmla="*/ 95 w 267"/>
                <a:gd name="T45" fmla="*/ 224 h 292"/>
                <a:gd name="T46" fmla="*/ 89 w 267"/>
                <a:gd name="T47" fmla="*/ 237 h 292"/>
                <a:gd name="T48" fmla="*/ 85 w 267"/>
                <a:gd name="T49" fmla="*/ 252 h 292"/>
                <a:gd name="T50" fmla="*/ 78 w 267"/>
                <a:gd name="T51" fmla="*/ 263 h 292"/>
                <a:gd name="T52" fmla="*/ 70 w 267"/>
                <a:gd name="T53" fmla="*/ 275 h 292"/>
                <a:gd name="T54" fmla="*/ 61 w 267"/>
                <a:gd name="T55" fmla="*/ 284 h 292"/>
                <a:gd name="T56" fmla="*/ 48 w 267"/>
                <a:gd name="T57" fmla="*/ 292 h 292"/>
                <a:gd name="T58" fmla="*/ 31 w 267"/>
                <a:gd name="T59" fmla="*/ 292 h 292"/>
                <a:gd name="T60" fmla="*/ 27 w 267"/>
                <a:gd name="T61" fmla="*/ 265 h 292"/>
                <a:gd name="T62" fmla="*/ 23 w 267"/>
                <a:gd name="T63" fmla="*/ 239 h 292"/>
                <a:gd name="T64" fmla="*/ 19 w 267"/>
                <a:gd name="T65" fmla="*/ 214 h 292"/>
                <a:gd name="T66" fmla="*/ 15 w 267"/>
                <a:gd name="T67" fmla="*/ 188 h 292"/>
                <a:gd name="T68" fmla="*/ 12 w 267"/>
                <a:gd name="T69" fmla="*/ 161 h 292"/>
                <a:gd name="T70" fmla="*/ 8 w 267"/>
                <a:gd name="T71" fmla="*/ 135 h 292"/>
                <a:gd name="T72" fmla="*/ 4 w 267"/>
                <a:gd name="T73" fmla="*/ 108 h 292"/>
                <a:gd name="T74" fmla="*/ 0 w 267"/>
                <a:gd name="T75" fmla="*/ 82 h 292"/>
                <a:gd name="T76" fmla="*/ 10 w 267"/>
                <a:gd name="T77" fmla="*/ 70 h 292"/>
                <a:gd name="T78" fmla="*/ 19 w 267"/>
                <a:gd name="T79" fmla="*/ 61 h 292"/>
                <a:gd name="T80" fmla="*/ 29 w 267"/>
                <a:gd name="T81" fmla="*/ 51 h 292"/>
                <a:gd name="T82" fmla="*/ 38 w 267"/>
                <a:gd name="T83" fmla="*/ 44 h 292"/>
                <a:gd name="T84" fmla="*/ 48 w 267"/>
                <a:gd name="T85" fmla="*/ 36 h 292"/>
                <a:gd name="T86" fmla="*/ 59 w 267"/>
                <a:gd name="T87" fmla="*/ 29 h 292"/>
                <a:gd name="T88" fmla="*/ 68 w 267"/>
                <a:gd name="T89" fmla="*/ 21 h 292"/>
                <a:gd name="T90" fmla="*/ 80 w 267"/>
                <a:gd name="T91" fmla="*/ 13 h 292"/>
                <a:gd name="T92" fmla="*/ 91 w 267"/>
                <a:gd name="T93" fmla="*/ 6 h 292"/>
                <a:gd name="T94" fmla="*/ 104 w 267"/>
                <a:gd name="T95" fmla="*/ 2 h 292"/>
                <a:gd name="T96" fmla="*/ 116 w 267"/>
                <a:gd name="T97" fmla="*/ 0 h 292"/>
                <a:gd name="T98" fmla="*/ 129 w 267"/>
                <a:gd name="T99" fmla="*/ 0 h 292"/>
                <a:gd name="T100" fmla="*/ 142 w 267"/>
                <a:gd name="T101" fmla="*/ 2 h 292"/>
                <a:gd name="T102" fmla="*/ 155 w 267"/>
                <a:gd name="T103" fmla="*/ 4 h 292"/>
                <a:gd name="T104" fmla="*/ 169 w 267"/>
                <a:gd name="T105" fmla="*/ 8 h 292"/>
                <a:gd name="T106" fmla="*/ 182 w 267"/>
                <a:gd name="T107" fmla="*/ 13 h 292"/>
                <a:gd name="T108" fmla="*/ 191 w 267"/>
                <a:gd name="T109" fmla="*/ 19 h 292"/>
                <a:gd name="T110" fmla="*/ 203 w 267"/>
                <a:gd name="T111" fmla="*/ 27 h 292"/>
                <a:gd name="T112" fmla="*/ 212 w 267"/>
                <a:gd name="T113" fmla="*/ 32 h 292"/>
                <a:gd name="T114" fmla="*/ 222 w 267"/>
                <a:gd name="T115" fmla="*/ 40 h 292"/>
                <a:gd name="T116" fmla="*/ 233 w 267"/>
                <a:gd name="T117" fmla="*/ 46 h 292"/>
                <a:gd name="T118" fmla="*/ 244 w 267"/>
                <a:gd name="T119" fmla="*/ 51 h 292"/>
                <a:gd name="T120" fmla="*/ 256 w 267"/>
                <a:gd name="T121" fmla="*/ 57 h 292"/>
                <a:gd name="T122" fmla="*/ 267 w 267"/>
                <a:gd name="T123" fmla="*/ 61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67" h="292">
                  <a:moveTo>
                    <a:pt x="267" y="61"/>
                  </a:moveTo>
                  <a:lnTo>
                    <a:pt x="267" y="65"/>
                  </a:lnTo>
                  <a:lnTo>
                    <a:pt x="267" y="68"/>
                  </a:lnTo>
                  <a:lnTo>
                    <a:pt x="267" y="70"/>
                  </a:lnTo>
                  <a:lnTo>
                    <a:pt x="267" y="74"/>
                  </a:lnTo>
                  <a:lnTo>
                    <a:pt x="265" y="78"/>
                  </a:lnTo>
                  <a:lnTo>
                    <a:pt x="265" y="80"/>
                  </a:lnTo>
                  <a:lnTo>
                    <a:pt x="263" y="84"/>
                  </a:lnTo>
                  <a:lnTo>
                    <a:pt x="260" y="84"/>
                  </a:lnTo>
                  <a:lnTo>
                    <a:pt x="246" y="84"/>
                  </a:lnTo>
                  <a:lnTo>
                    <a:pt x="233" y="85"/>
                  </a:lnTo>
                  <a:lnTo>
                    <a:pt x="222" y="89"/>
                  </a:lnTo>
                  <a:lnTo>
                    <a:pt x="210" y="93"/>
                  </a:lnTo>
                  <a:lnTo>
                    <a:pt x="199" y="99"/>
                  </a:lnTo>
                  <a:lnTo>
                    <a:pt x="190" y="106"/>
                  </a:lnTo>
                  <a:lnTo>
                    <a:pt x="180" y="114"/>
                  </a:lnTo>
                  <a:lnTo>
                    <a:pt x="171" y="121"/>
                  </a:lnTo>
                  <a:lnTo>
                    <a:pt x="152" y="140"/>
                  </a:lnTo>
                  <a:lnTo>
                    <a:pt x="135" y="159"/>
                  </a:lnTo>
                  <a:lnTo>
                    <a:pt x="118" y="178"/>
                  </a:lnTo>
                  <a:lnTo>
                    <a:pt x="101" y="193"/>
                  </a:lnTo>
                  <a:lnTo>
                    <a:pt x="97" y="208"/>
                  </a:lnTo>
                  <a:lnTo>
                    <a:pt x="95" y="224"/>
                  </a:lnTo>
                  <a:lnTo>
                    <a:pt x="89" y="237"/>
                  </a:lnTo>
                  <a:lnTo>
                    <a:pt x="85" y="252"/>
                  </a:lnTo>
                  <a:lnTo>
                    <a:pt x="78" y="263"/>
                  </a:lnTo>
                  <a:lnTo>
                    <a:pt x="70" y="275"/>
                  </a:lnTo>
                  <a:lnTo>
                    <a:pt x="61" y="284"/>
                  </a:lnTo>
                  <a:lnTo>
                    <a:pt x="48" y="292"/>
                  </a:lnTo>
                  <a:lnTo>
                    <a:pt x="31" y="292"/>
                  </a:lnTo>
                  <a:lnTo>
                    <a:pt x="27" y="265"/>
                  </a:lnTo>
                  <a:lnTo>
                    <a:pt x="23" y="239"/>
                  </a:lnTo>
                  <a:lnTo>
                    <a:pt x="19" y="214"/>
                  </a:lnTo>
                  <a:lnTo>
                    <a:pt x="15" y="188"/>
                  </a:lnTo>
                  <a:lnTo>
                    <a:pt x="12" y="161"/>
                  </a:lnTo>
                  <a:lnTo>
                    <a:pt x="8" y="135"/>
                  </a:lnTo>
                  <a:lnTo>
                    <a:pt x="4" y="108"/>
                  </a:lnTo>
                  <a:lnTo>
                    <a:pt x="0" y="82"/>
                  </a:lnTo>
                  <a:lnTo>
                    <a:pt x="10" y="70"/>
                  </a:lnTo>
                  <a:lnTo>
                    <a:pt x="19" y="61"/>
                  </a:lnTo>
                  <a:lnTo>
                    <a:pt x="29" y="51"/>
                  </a:lnTo>
                  <a:lnTo>
                    <a:pt x="38" y="44"/>
                  </a:lnTo>
                  <a:lnTo>
                    <a:pt x="48" y="36"/>
                  </a:lnTo>
                  <a:lnTo>
                    <a:pt x="59" y="29"/>
                  </a:lnTo>
                  <a:lnTo>
                    <a:pt x="68" y="21"/>
                  </a:lnTo>
                  <a:lnTo>
                    <a:pt x="80" y="13"/>
                  </a:lnTo>
                  <a:lnTo>
                    <a:pt x="91" y="6"/>
                  </a:lnTo>
                  <a:lnTo>
                    <a:pt x="104" y="2"/>
                  </a:lnTo>
                  <a:lnTo>
                    <a:pt x="116" y="0"/>
                  </a:lnTo>
                  <a:lnTo>
                    <a:pt x="129" y="0"/>
                  </a:lnTo>
                  <a:lnTo>
                    <a:pt x="142" y="2"/>
                  </a:lnTo>
                  <a:lnTo>
                    <a:pt x="155" y="4"/>
                  </a:lnTo>
                  <a:lnTo>
                    <a:pt x="169" y="8"/>
                  </a:lnTo>
                  <a:lnTo>
                    <a:pt x="182" y="13"/>
                  </a:lnTo>
                  <a:lnTo>
                    <a:pt x="191" y="19"/>
                  </a:lnTo>
                  <a:lnTo>
                    <a:pt x="203" y="27"/>
                  </a:lnTo>
                  <a:lnTo>
                    <a:pt x="212" y="32"/>
                  </a:lnTo>
                  <a:lnTo>
                    <a:pt x="222" y="40"/>
                  </a:lnTo>
                  <a:lnTo>
                    <a:pt x="233" y="46"/>
                  </a:lnTo>
                  <a:lnTo>
                    <a:pt x="244" y="51"/>
                  </a:lnTo>
                  <a:lnTo>
                    <a:pt x="256" y="57"/>
                  </a:lnTo>
                  <a:lnTo>
                    <a:pt x="267" y="61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31"/>
            <p:cNvSpPr>
              <a:spLocks/>
            </p:cNvSpPr>
            <p:nvPr/>
          </p:nvSpPr>
          <p:spPr bwMode="auto">
            <a:xfrm>
              <a:off x="5224463" y="2711450"/>
              <a:ext cx="355600" cy="222250"/>
            </a:xfrm>
            <a:custGeom>
              <a:avLst/>
              <a:gdLst>
                <a:gd name="T0" fmla="*/ 224 w 224"/>
                <a:gd name="T1" fmla="*/ 41 h 140"/>
                <a:gd name="T2" fmla="*/ 222 w 224"/>
                <a:gd name="T3" fmla="*/ 53 h 140"/>
                <a:gd name="T4" fmla="*/ 218 w 224"/>
                <a:gd name="T5" fmla="*/ 64 h 140"/>
                <a:gd name="T6" fmla="*/ 212 w 224"/>
                <a:gd name="T7" fmla="*/ 74 h 140"/>
                <a:gd name="T8" fmla="*/ 207 w 224"/>
                <a:gd name="T9" fmla="*/ 83 h 140"/>
                <a:gd name="T10" fmla="*/ 199 w 224"/>
                <a:gd name="T11" fmla="*/ 91 h 140"/>
                <a:gd name="T12" fmla="*/ 192 w 224"/>
                <a:gd name="T13" fmla="*/ 98 h 140"/>
                <a:gd name="T14" fmla="*/ 182 w 224"/>
                <a:gd name="T15" fmla="*/ 104 h 140"/>
                <a:gd name="T16" fmla="*/ 171 w 224"/>
                <a:gd name="T17" fmla="*/ 108 h 140"/>
                <a:gd name="T18" fmla="*/ 150 w 224"/>
                <a:gd name="T19" fmla="*/ 117 h 140"/>
                <a:gd name="T20" fmla="*/ 127 w 224"/>
                <a:gd name="T21" fmla="*/ 123 h 140"/>
                <a:gd name="T22" fmla="*/ 104 w 224"/>
                <a:gd name="T23" fmla="*/ 130 h 140"/>
                <a:gd name="T24" fmla="*/ 84 w 224"/>
                <a:gd name="T25" fmla="*/ 136 h 140"/>
                <a:gd name="T26" fmla="*/ 72 w 224"/>
                <a:gd name="T27" fmla="*/ 138 h 140"/>
                <a:gd name="T28" fmla="*/ 61 w 224"/>
                <a:gd name="T29" fmla="*/ 138 h 140"/>
                <a:gd name="T30" fmla="*/ 50 w 224"/>
                <a:gd name="T31" fmla="*/ 140 h 140"/>
                <a:gd name="T32" fmla="*/ 38 w 224"/>
                <a:gd name="T33" fmla="*/ 140 h 140"/>
                <a:gd name="T34" fmla="*/ 29 w 224"/>
                <a:gd name="T35" fmla="*/ 140 h 140"/>
                <a:gd name="T36" fmla="*/ 19 w 224"/>
                <a:gd name="T37" fmla="*/ 136 h 140"/>
                <a:gd name="T38" fmla="*/ 10 w 224"/>
                <a:gd name="T39" fmla="*/ 130 h 140"/>
                <a:gd name="T40" fmla="*/ 2 w 224"/>
                <a:gd name="T41" fmla="*/ 123 h 140"/>
                <a:gd name="T42" fmla="*/ 0 w 224"/>
                <a:gd name="T43" fmla="*/ 115 h 140"/>
                <a:gd name="T44" fmla="*/ 0 w 224"/>
                <a:gd name="T45" fmla="*/ 108 h 140"/>
                <a:gd name="T46" fmla="*/ 2 w 224"/>
                <a:gd name="T47" fmla="*/ 102 h 140"/>
                <a:gd name="T48" fmla="*/ 4 w 224"/>
                <a:gd name="T49" fmla="*/ 96 h 140"/>
                <a:gd name="T50" fmla="*/ 12 w 224"/>
                <a:gd name="T51" fmla="*/ 89 h 140"/>
                <a:gd name="T52" fmla="*/ 21 w 224"/>
                <a:gd name="T53" fmla="*/ 85 h 140"/>
                <a:gd name="T54" fmla="*/ 33 w 224"/>
                <a:gd name="T55" fmla="*/ 81 h 140"/>
                <a:gd name="T56" fmla="*/ 46 w 224"/>
                <a:gd name="T57" fmla="*/ 79 h 140"/>
                <a:gd name="T58" fmla="*/ 57 w 224"/>
                <a:gd name="T59" fmla="*/ 76 h 140"/>
                <a:gd name="T60" fmla="*/ 67 w 224"/>
                <a:gd name="T61" fmla="*/ 72 h 140"/>
                <a:gd name="T62" fmla="*/ 80 w 224"/>
                <a:gd name="T63" fmla="*/ 62 h 140"/>
                <a:gd name="T64" fmla="*/ 93 w 224"/>
                <a:gd name="T65" fmla="*/ 55 h 140"/>
                <a:gd name="T66" fmla="*/ 108 w 224"/>
                <a:gd name="T67" fmla="*/ 49 h 140"/>
                <a:gd name="T68" fmla="*/ 122 w 224"/>
                <a:gd name="T69" fmla="*/ 41 h 140"/>
                <a:gd name="T70" fmla="*/ 135 w 224"/>
                <a:gd name="T71" fmla="*/ 34 h 140"/>
                <a:gd name="T72" fmla="*/ 146 w 224"/>
                <a:gd name="T73" fmla="*/ 24 h 140"/>
                <a:gd name="T74" fmla="*/ 157 w 224"/>
                <a:gd name="T75" fmla="*/ 13 h 140"/>
                <a:gd name="T76" fmla="*/ 167 w 224"/>
                <a:gd name="T77" fmla="*/ 0 h 140"/>
                <a:gd name="T78" fmla="*/ 174 w 224"/>
                <a:gd name="T79" fmla="*/ 2 h 140"/>
                <a:gd name="T80" fmla="*/ 182 w 224"/>
                <a:gd name="T81" fmla="*/ 6 h 140"/>
                <a:gd name="T82" fmla="*/ 190 w 224"/>
                <a:gd name="T83" fmla="*/ 9 h 140"/>
                <a:gd name="T84" fmla="*/ 197 w 224"/>
                <a:gd name="T85" fmla="*/ 15 h 140"/>
                <a:gd name="T86" fmla="*/ 205 w 224"/>
                <a:gd name="T87" fmla="*/ 21 h 140"/>
                <a:gd name="T88" fmla="*/ 210 w 224"/>
                <a:gd name="T89" fmla="*/ 28 h 140"/>
                <a:gd name="T90" fmla="*/ 218 w 224"/>
                <a:gd name="T91" fmla="*/ 34 h 140"/>
                <a:gd name="T92" fmla="*/ 224 w 224"/>
                <a:gd name="T93" fmla="*/ 41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4" h="140">
                  <a:moveTo>
                    <a:pt x="224" y="41"/>
                  </a:moveTo>
                  <a:lnTo>
                    <a:pt x="222" y="53"/>
                  </a:lnTo>
                  <a:lnTo>
                    <a:pt x="218" y="64"/>
                  </a:lnTo>
                  <a:lnTo>
                    <a:pt x="212" y="74"/>
                  </a:lnTo>
                  <a:lnTo>
                    <a:pt x="207" y="83"/>
                  </a:lnTo>
                  <a:lnTo>
                    <a:pt x="199" y="91"/>
                  </a:lnTo>
                  <a:lnTo>
                    <a:pt x="192" y="98"/>
                  </a:lnTo>
                  <a:lnTo>
                    <a:pt x="182" y="104"/>
                  </a:lnTo>
                  <a:lnTo>
                    <a:pt x="171" y="108"/>
                  </a:lnTo>
                  <a:lnTo>
                    <a:pt x="150" y="117"/>
                  </a:lnTo>
                  <a:lnTo>
                    <a:pt x="127" y="123"/>
                  </a:lnTo>
                  <a:lnTo>
                    <a:pt x="104" y="130"/>
                  </a:lnTo>
                  <a:lnTo>
                    <a:pt x="84" y="136"/>
                  </a:lnTo>
                  <a:lnTo>
                    <a:pt x="72" y="138"/>
                  </a:lnTo>
                  <a:lnTo>
                    <a:pt x="61" y="138"/>
                  </a:lnTo>
                  <a:lnTo>
                    <a:pt x="50" y="140"/>
                  </a:lnTo>
                  <a:lnTo>
                    <a:pt x="38" y="140"/>
                  </a:lnTo>
                  <a:lnTo>
                    <a:pt x="29" y="140"/>
                  </a:lnTo>
                  <a:lnTo>
                    <a:pt x="19" y="136"/>
                  </a:lnTo>
                  <a:lnTo>
                    <a:pt x="10" y="130"/>
                  </a:lnTo>
                  <a:lnTo>
                    <a:pt x="2" y="123"/>
                  </a:lnTo>
                  <a:lnTo>
                    <a:pt x="0" y="115"/>
                  </a:lnTo>
                  <a:lnTo>
                    <a:pt x="0" y="108"/>
                  </a:lnTo>
                  <a:lnTo>
                    <a:pt x="2" y="102"/>
                  </a:lnTo>
                  <a:lnTo>
                    <a:pt x="4" y="96"/>
                  </a:lnTo>
                  <a:lnTo>
                    <a:pt x="12" y="89"/>
                  </a:lnTo>
                  <a:lnTo>
                    <a:pt x="21" y="85"/>
                  </a:lnTo>
                  <a:lnTo>
                    <a:pt x="33" y="81"/>
                  </a:lnTo>
                  <a:lnTo>
                    <a:pt x="46" y="79"/>
                  </a:lnTo>
                  <a:lnTo>
                    <a:pt x="57" y="76"/>
                  </a:lnTo>
                  <a:lnTo>
                    <a:pt x="67" y="72"/>
                  </a:lnTo>
                  <a:lnTo>
                    <a:pt x="80" y="62"/>
                  </a:lnTo>
                  <a:lnTo>
                    <a:pt x="93" y="55"/>
                  </a:lnTo>
                  <a:lnTo>
                    <a:pt x="108" y="49"/>
                  </a:lnTo>
                  <a:lnTo>
                    <a:pt x="122" y="41"/>
                  </a:lnTo>
                  <a:lnTo>
                    <a:pt x="135" y="34"/>
                  </a:lnTo>
                  <a:lnTo>
                    <a:pt x="146" y="24"/>
                  </a:lnTo>
                  <a:lnTo>
                    <a:pt x="157" y="13"/>
                  </a:lnTo>
                  <a:lnTo>
                    <a:pt x="167" y="0"/>
                  </a:lnTo>
                  <a:lnTo>
                    <a:pt x="174" y="2"/>
                  </a:lnTo>
                  <a:lnTo>
                    <a:pt x="182" y="6"/>
                  </a:lnTo>
                  <a:lnTo>
                    <a:pt x="190" y="9"/>
                  </a:lnTo>
                  <a:lnTo>
                    <a:pt x="197" y="15"/>
                  </a:lnTo>
                  <a:lnTo>
                    <a:pt x="205" y="21"/>
                  </a:lnTo>
                  <a:lnTo>
                    <a:pt x="210" y="28"/>
                  </a:lnTo>
                  <a:lnTo>
                    <a:pt x="218" y="34"/>
                  </a:lnTo>
                  <a:lnTo>
                    <a:pt x="224" y="41"/>
                  </a:lnTo>
                  <a:close/>
                </a:path>
              </a:pathLst>
            </a:custGeom>
            <a:solidFill>
              <a:srgbClr val="7D3B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32"/>
            <p:cNvSpPr>
              <a:spLocks/>
            </p:cNvSpPr>
            <p:nvPr/>
          </p:nvSpPr>
          <p:spPr bwMode="auto">
            <a:xfrm>
              <a:off x="1573213" y="2806700"/>
              <a:ext cx="549275" cy="217488"/>
            </a:xfrm>
            <a:custGeom>
              <a:avLst/>
              <a:gdLst>
                <a:gd name="T0" fmla="*/ 280 w 346"/>
                <a:gd name="T1" fmla="*/ 21 h 137"/>
                <a:gd name="T2" fmla="*/ 303 w 346"/>
                <a:gd name="T3" fmla="*/ 23 h 137"/>
                <a:gd name="T4" fmla="*/ 323 w 346"/>
                <a:gd name="T5" fmla="*/ 27 h 137"/>
                <a:gd name="T6" fmla="*/ 340 w 346"/>
                <a:gd name="T7" fmla="*/ 38 h 137"/>
                <a:gd name="T8" fmla="*/ 340 w 346"/>
                <a:gd name="T9" fmla="*/ 57 h 137"/>
                <a:gd name="T10" fmla="*/ 327 w 346"/>
                <a:gd name="T11" fmla="*/ 67 h 137"/>
                <a:gd name="T12" fmla="*/ 310 w 346"/>
                <a:gd name="T13" fmla="*/ 74 h 137"/>
                <a:gd name="T14" fmla="*/ 293 w 346"/>
                <a:gd name="T15" fmla="*/ 82 h 137"/>
                <a:gd name="T16" fmla="*/ 274 w 346"/>
                <a:gd name="T17" fmla="*/ 95 h 137"/>
                <a:gd name="T18" fmla="*/ 253 w 346"/>
                <a:gd name="T19" fmla="*/ 114 h 137"/>
                <a:gd name="T20" fmla="*/ 232 w 346"/>
                <a:gd name="T21" fmla="*/ 131 h 137"/>
                <a:gd name="T22" fmla="*/ 215 w 346"/>
                <a:gd name="T23" fmla="*/ 137 h 137"/>
                <a:gd name="T24" fmla="*/ 202 w 346"/>
                <a:gd name="T25" fmla="*/ 137 h 137"/>
                <a:gd name="T26" fmla="*/ 200 w 346"/>
                <a:gd name="T27" fmla="*/ 127 h 137"/>
                <a:gd name="T28" fmla="*/ 208 w 346"/>
                <a:gd name="T29" fmla="*/ 114 h 137"/>
                <a:gd name="T30" fmla="*/ 210 w 346"/>
                <a:gd name="T31" fmla="*/ 99 h 137"/>
                <a:gd name="T32" fmla="*/ 204 w 346"/>
                <a:gd name="T33" fmla="*/ 86 h 137"/>
                <a:gd name="T34" fmla="*/ 187 w 346"/>
                <a:gd name="T35" fmla="*/ 70 h 137"/>
                <a:gd name="T36" fmla="*/ 164 w 346"/>
                <a:gd name="T37" fmla="*/ 59 h 137"/>
                <a:gd name="T38" fmla="*/ 140 w 346"/>
                <a:gd name="T39" fmla="*/ 53 h 137"/>
                <a:gd name="T40" fmla="*/ 115 w 346"/>
                <a:gd name="T41" fmla="*/ 52 h 137"/>
                <a:gd name="T42" fmla="*/ 75 w 346"/>
                <a:gd name="T43" fmla="*/ 55 h 137"/>
                <a:gd name="T44" fmla="*/ 24 w 346"/>
                <a:gd name="T45" fmla="*/ 59 h 137"/>
                <a:gd name="T46" fmla="*/ 0 w 346"/>
                <a:gd name="T47" fmla="*/ 55 h 137"/>
                <a:gd name="T48" fmla="*/ 2 w 346"/>
                <a:gd name="T49" fmla="*/ 46 h 137"/>
                <a:gd name="T50" fmla="*/ 5 w 346"/>
                <a:gd name="T51" fmla="*/ 36 h 137"/>
                <a:gd name="T52" fmla="*/ 13 w 346"/>
                <a:gd name="T53" fmla="*/ 31 h 137"/>
                <a:gd name="T54" fmla="*/ 26 w 346"/>
                <a:gd name="T55" fmla="*/ 27 h 137"/>
                <a:gd name="T56" fmla="*/ 40 w 346"/>
                <a:gd name="T57" fmla="*/ 25 h 137"/>
                <a:gd name="T58" fmla="*/ 53 w 346"/>
                <a:gd name="T59" fmla="*/ 21 h 137"/>
                <a:gd name="T60" fmla="*/ 64 w 346"/>
                <a:gd name="T61" fmla="*/ 12 h 137"/>
                <a:gd name="T62" fmla="*/ 91 w 346"/>
                <a:gd name="T63" fmla="*/ 2 h 137"/>
                <a:gd name="T64" fmla="*/ 144 w 346"/>
                <a:gd name="T65" fmla="*/ 0 h 137"/>
                <a:gd name="T66" fmla="*/ 197 w 346"/>
                <a:gd name="T67" fmla="*/ 4 h 137"/>
                <a:gd name="T68" fmla="*/ 248 w 346"/>
                <a:gd name="T69" fmla="*/ 14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46" h="137">
                  <a:moveTo>
                    <a:pt x="270" y="21"/>
                  </a:moveTo>
                  <a:lnTo>
                    <a:pt x="280" y="21"/>
                  </a:lnTo>
                  <a:lnTo>
                    <a:pt x="291" y="21"/>
                  </a:lnTo>
                  <a:lnTo>
                    <a:pt x="303" y="23"/>
                  </a:lnTo>
                  <a:lnTo>
                    <a:pt x="314" y="23"/>
                  </a:lnTo>
                  <a:lnTo>
                    <a:pt x="323" y="27"/>
                  </a:lnTo>
                  <a:lnTo>
                    <a:pt x="333" y="31"/>
                  </a:lnTo>
                  <a:lnTo>
                    <a:pt x="340" y="38"/>
                  </a:lnTo>
                  <a:lnTo>
                    <a:pt x="346" y="48"/>
                  </a:lnTo>
                  <a:lnTo>
                    <a:pt x="340" y="57"/>
                  </a:lnTo>
                  <a:lnTo>
                    <a:pt x="335" y="63"/>
                  </a:lnTo>
                  <a:lnTo>
                    <a:pt x="327" y="67"/>
                  </a:lnTo>
                  <a:lnTo>
                    <a:pt x="320" y="72"/>
                  </a:lnTo>
                  <a:lnTo>
                    <a:pt x="310" y="74"/>
                  </a:lnTo>
                  <a:lnTo>
                    <a:pt x="301" y="78"/>
                  </a:lnTo>
                  <a:lnTo>
                    <a:pt x="293" y="82"/>
                  </a:lnTo>
                  <a:lnTo>
                    <a:pt x="285" y="87"/>
                  </a:lnTo>
                  <a:lnTo>
                    <a:pt x="274" y="95"/>
                  </a:lnTo>
                  <a:lnTo>
                    <a:pt x="265" y="105"/>
                  </a:lnTo>
                  <a:lnTo>
                    <a:pt x="253" y="114"/>
                  </a:lnTo>
                  <a:lnTo>
                    <a:pt x="242" y="123"/>
                  </a:lnTo>
                  <a:lnTo>
                    <a:pt x="232" y="131"/>
                  </a:lnTo>
                  <a:lnTo>
                    <a:pt x="221" y="137"/>
                  </a:lnTo>
                  <a:lnTo>
                    <a:pt x="215" y="137"/>
                  </a:lnTo>
                  <a:lnTo>
                    <a:pt x="208" y="137"/>
                  </a:lnTo>
                  <a:lnTo>
                    <a:pt x="202" y="137"/>
                  </a:lnTo>
                  <a:lnTo>
                    <a:pt x="197" y="135"/>
                  </a:lnTo>
                  <a:lnTo>
                    <a:pt x="200" y="127"/>
                  </a:lnTo>
                  <a:lnTo>
                    <a:pt x="206" y="122"/>
                  </a:lnTo>
                  <a:lnTo>
                    <a:pt x="208" y="114"/>
                  </a:lnTo>
                  <a:lnTo>
                    <a:pt x="210" y="106"/>
                  </a:lnTo>
                  <a:lnTo>
                    <a:pt x="210" y="99"/>
                  </a:lnTo>
                  <a:lnTo>
                    <a:pt x="208" y="93"/>
                  </a:lnTo>
                  <a:lnTo>
                    <a:pt x="204" y="86"/>
                  </a:lnTo>
                  <a:lnTo>
                    <a:pt x="197" y="80"/>
                  </a:lnTo>
                  <a:lnTo>
                    <a:pt x="187" y="70"/>
                  </a:lnTo>
                  <a:lnTo>
                    <a:pt x="176" y="65"/>
                  </a:lnTo>
                  <a:lnTo>
                    <a:pt x="164" y="59"/>
                  </a:lnTo>
                  <a:lnTo>
                    <a:pt x="153" y="55"/>
                  </a:lnTo>
                  <a:lnTo>
                    <a:pt x="140" y="53"/>
                  </a:lnTo>
                  <a:lnTo>
                    <a:pt x="127" y="52"/>
                  </a:lnTo>
                  <a:lnTo>
                    <a:pt x="115" y="52"/>
                  </a:lnTo>
                  <a:lnTo>
                    <a:pt x="102" y="52"/>
                  </a:lnTo>
                  <a:lnTo>
                    <a:pt x="75" y="55"/>
                  </a:lnTo>
                  <a:lnTo>
                    <a:pt x="49" y="57"/>
                  </a:lnTo>
                  <a:lnTo>
                    <a:pt x="24" y="59"/>
                  </a:lnTo>
                  <a:lnTo>
                    <a:pt x="2" y="59"/>
                  </a:lnTo>
                  <a:lnTo>
                    <a:pt x="0" y="55"/>
                  </a:lnTo>
                  <a:lnTo>
                    <a:pt x="0" y="50"/>
                  </a:lnTo>
                  <a:lnTo>
                    <a:pt x="2" y="46"/>
                  </a:lnTo>
                  <a:lnTo>
                    <a:pt x="4" y="40"/>
                  </a:lnTo>
                  <a:lnTo>
                    <a:pt x="5" y="36"/>
                  </a:lnTo>
                  <a:lnTo>
                    <a:pt x="9" y="33"/>
                  </a:lnTo>
                  <a:lnTo>
                    <a:pt x="13" y="31"/>
                  </a:lnTo>
                  <a:lnTo>
                    <a:pt x="19" y="29"/>
                  </a:lnTo>
                  <a:lnTo>
                    <a:pt x="26" y="27"/>
                  </a:lnTo>
                  <a:lnTo>
                    <a:pt x="32" y="25"/>
                  </a:lnTo>
                  <a:lnTo>
                    <a:pt x="40" y="25"/>
                  </a:lnTo>
                  <a:lnTo>
                    <a:pt x="47" y="23"/>
                  </a:lnTo>
                  <a:lnTo>
                    <a:pt x="53" y="21"/>
                  </a:lnTo>
                  <a:lnTo>
                    <a:pt x="58" y="17"/>
                  </a:lnTo>
                  <a:lnTo>
                    <a:pt x="64" y="12"/>
                  </a:lnTo>
                  <a:lnTo>
                    <a:pt x="66" y="4"/>
                  </a:lnTo>
                  <a:lnTo>
                    <a:pt x="91" y="2"/>
                  </a:lnTo>
                  <a:lnTo>
                    <a:pt x="117" y="2"/>
                  </a:lnTo>
                  <a:lnTo>
                    <a:pt x="144" y="0"/>
                  </a:lnTo>
                  <a:lnTo>
                    <a:pt x="170" y="2"/>
                  </a:lnTo>
                  <a:lnTo>
                    <a:pt x="197" y="4"/>
                  </a:lnTo>
                  <a:lnTo>
                    <a:pt x="223" y="8"/>
                  </a:lnTo>
                  <a:lnTo>
                    <a:pt x="248" y="14"/>
                  </a:lnTo>
                  <a:lnTo>
                    <a:pt x="270" y="21"/>
                  </a:lnTo>
                  <a:close/>
                </a:path>
              </a:pathLst>
            </a:custGeom>
            <a:solidFill>
              <a:srgbClr val="7D3B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40" name="Freeform 33"/>
            <p:cNvSpPr>
              <a:spLocks/>
            </p:cNvSpPr>
            <p:nvPr/>
          </p:nvSpPr>
          <p:spPr bwMode="auto">
            <a:xfrm>
              <a:off x="5492750" y="2994025"/>
              <a:ext cx="417513" cy="209550"/>
            </a:xfrm>
            <a:custGeom>
              <a:avLst/>
              <a:gdLst>
                <a:gd name="T0" fmla="*/ 240 w 263"/>
                <a:gd name="T1" fmla="*/ 51 h 132"/>
                <a:gd name="T2" fmla="*/ 248 w 263"/>
                <a:gd name="T3" fmla="*/ 55 h 132"/>
                <a:gd name="T4" fmla="*/ 255 w 263"/>
                <a:gd name="T5" fmla="*/ 62 h 132"/>
                <a:gd name="T6" fmla="*/ 259 w 263"/>
                <a:gd name="T7" fmla="*/ 70 h 132"/>
                <a:gd name="T8" fmla="*/ 261 w 263"/>
                <a:gd name="T9" fmla="*/ 81 h 132"/>
                <a:gd name="T10" fmla="*/ 263 w 263"/>
                <a:gd name="T11" fmla="*/ 96 h 132"/>
                <a:gd name="T12" fmla="*/ 261 w 263"/>
                <a:gd name="T13" fmla="*/ 110 h 132"/>
                <a:gd name="T14" fmla="*/ 253 w 263"/>
                <a:gd name="T15" fmla="*/ 121 h 132"/>
                <a:gd name="T16" fmla="*/ 221 w 263"/>
                <a:gd name="T17" fmla="*/ 125 h 132"/>
                <a:gd name="T18" fmla="*/ 170 w 263"/>
                <a:gd name="T19" fmla="*/ 127 h 132"/>
                <a:gd name="T20" fmla="*/ 117 w 263"/>
                <a:gd name="T21" fmla="*/ 132 h 132"/>
                <a:gd name="T22" fmla="*/ 66 w 263"/>
                <a:gd name="T23" fmla="*/ 132 h 132"/>
                <a:gd name="T24" fmla="*/ 40 w 263"/>
                <a:gd name="T25" fmla="*/ 125 h 132"/>
                <a:gd name="T26" fmla="*/ 34 w 263"/>
                <a:gd name="T27" fmla="*/ 123 h 132"/>
                <a:gd name="T28" fmla="*/ 28 w 263"/>
                <a:gd name="T29" fmla="*/ 123 h 132"/>
                <a:gd name="T30" fmla="*/ 21 w 263"/>
                <a:gd name="T31" fmla="*/ 123 h 132"/>
                <a:gd name="T32" fmla="*/ 11 w 263"/>
                <a:gd name="T33" fmla="*/ 119 h 132"/>
                <a:gd name="T34" fmla="*/ 4 w 263"/>
                <a:gd name="T35" fmla="*/ 110 h 132"/>
                <a:gd name="T36" fmla="*/ 0 w 263"/>
                <a:gd name="T37" fmla="*/ 96 h 132"/>
                <a:gd name="T38" fmla="*/ 0 w 263"/>
                <a:gd name="T39" fmla="*/ 83 h 132"/>
                <a:gd name="T40" fmla="*/ 7 w 263"/>
                <a:gd name="T41" fmla="*/ 74 h 132"/>
                <a:gd name="T42" fmla="*/ 21 w 263"/>
                <a:gd name="T43" fmla="*/ 70 h 132"/>
                <a:gd name="T44" fmla="*/ 36 w 263"/>
                <a:gd name="T45" fmla="*/ 68 h 132"/>
                <a:gd name="T46" fmla="*/ 51 w 263"/>
                <a:gd name="T47" fmla="*/ 66 h 132"/>
                <a:gd name="T48" fmla="*/ 74 w 263"/>
                <a:gd name="T49" fmla="*/ 58 h 132"/>
                <a:gd name="T50" fmla="*/ 108 w 263"/>
                <a:gd name="T51" fmla="*/ 45 h 132"/>
                <a:gd name="T52" fmla="*/ 142 w 263"/>
                <a:gd name="T53" fmla="*/ 30 h 132"/>
                <a:gd name="T54" fmla="*/ 172 w 263"/>
                <a:gd name="T55" fmla="*/ 11 h 132"/>
                <a:gd name="T56" fmla="*/ 193 w 263"/>
                <a:gd name="T57" fmla="*/ 7 h 132"/>
                <a:gd name="T58" fmla="*/ 204 w 263"/>
                <a:gd name="T59" fmla="*/ 21 h 132"/>
                <a:gd name="T60" fmla="*/ 217 w 263"/>
                <a:gd name="T61" fmla="*/ 32 h 132"/>
                <a:gd name="T62" fmla="*/ 231 w 263"/>
                <a:gd name="T63" fmla="*/ 43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63" h="132">
                  <a:moveTo>
                    <a:pt x="236" y="49"/>
                  </a:moveTo>
                  <a:lnTo>
                    <a:pt x="240" y="51"/>
                  </a:lnTo>
                  <a:lnTo>
                    <a:pt x="244" y="53"/>
                  </a:lnTo>
                  <a:lnTo>
                    <a:pt x="248" y="55"/>
                  </a:lnTo>
                  <a:lnTo>
                    <a:pt x="251" y="58"/>
                  </a:lnTo>
                  <a:lnTo>
                    <a:pt x="255" y="62"/>
                  </a:lnTo>
                  <a:lnTo>
                    <a:pt x="257" y="66"/>
                  </a:lnTo>
                  <a:lnTo>
                    <a:pt x="259" y="70"/>
                  </a:lnTo>
                  <a:lnTo>
                    <a:pt x="259" y="74"/>
                  </a:lnTo>
                  <a:lnTo>
                    <a:pt x="261" y="81"/>
                  </a:lnTo>
                  <a:lnTo>
                    <a:pt x="263" y="89"/>
                  </a:lnTo>
                  <a:lnTo>
                    <a:pt x="263" y="96"/>
                  </a:lnTo>
                  <a:lnTo>
                    <a:pt x="263" y="104"/>
                  </a:lnTo>
                  <a:lnTo>
                    <a:pt x="261" y="110"/>
                  </a:lnTo>
                  <a:lnTo>
                    <a:pt x="257" y="117"/>
                  </a:lnTo>
                  <a:lnTo>
                    <a:pt x="253" y="121"/>
                  </a:lnTo>
                  <a:lnTo>
                    <a:pt x="246" y="125"/>
                  </a:lnTo>
                  <a:lnTo>
                    <a:pt x="221" y="125"/>
                  </a:lnTo>
                  <a:lnTo>
                    <a:pt x="197" y="125"/>
                  </a:lnTo>
                  <a:lnTo>
                    <a:pt x="170" y="127"/>
                  </a:lnTo>
                  <a:lnTo>
                    <a:pt x="144" y="130"/>
                  </a:lnTo>
                  <a:lnTo>
                    <a:pt x="117" y="132"/>
                  </a:lnTo>
                  <a:lnTo>
                    <a:pt x="93" y="132"/>
                  </a:lnTo>
                  <a:lnTo>
                    <a:pt x="66" y="132"/>
                  </a:lnTo>
                  <a:lnTo>
                    <a:pt x="41" y="129"/>
                  </a:lnTo>
                  <a:lnTo>
                    <a:pt x="40" y="125"/>
                  </a:lnTo>
                  <a:lnTo>
                    <a:pt x="36" y="123"/>
                  </a:lnTo>
                  <a:lnTo>
                    <a:pt x="34" y="123"/>
                  </a:lnTo>
                  <a:lnTo>
                    <a:pt x="30" y="123"/>
                  </a:lnTo>
                  <a:lnTo>
                    <a:pt x="28" y="123"/>
                  </a:lnTo>
                  <a:lnTo>
                    <a:pt x="24" y="125"/>
                  </a:lnTo>
                  <a:lnTo>
                    <a:pt x="21" y="123"/>
                  </a:lnTo>
                  <a:lnTo>
                    <a:pt x="17" y="121"/>
                  </a:lnTo>
                  <a:lnTo>
                    <a:pt x="11" y="119"/>
                  </a:lnTo>
                  <a:lnTo>
                    <a:pt x="5" y="115"/>
                  </a:lnTo>
                  <a:lnTo>
                    <a:pt x="4" y="110"/>
                  </a:lnTo>
                  <a:lnTo>
                    <a:pt x="2" y="102"/>
                  </a:lnTo>
                  <a:lnTo>
                    <a:pt x="0" y="96"/>
                  </a:lnTo>
                  <a:lnTo>
                    <a:pt x="0" y="89"/>
                  </a:lnTo>
                  <a:lnTo>
                    <a:pt x="0" y="83"/>
                  </a:lnTo>
                  <a:lnTo>
                    <a:pt x="0" y="77"/>
                  </a:lnTo>
                  <a:lnTo>
                    <a:pt x="7" y="74"/>
                  </a:lnTo>
                  <a:lnTo>
                    <a:pt x="13" y="72"/>
                  </a:lnTo>
                  <a:lnTo>
                    <a:pt x="21" y="70"/>
                  </a:lnTo>
                  <a:lnTo>
                    <a:pt x="28" y="68"/>
                  </a:lnTo>
                  <a:lnTo>
                    <a:pt x="36" y="68"/>
                  </a:lnTo>
                  <a:lnTo>
                    <a:pt x="43" y="66"/>
                  </a:lnTo>
                  <a:lnTo>
                    <a:pt x="51" y="66"/>
                  </a:lnTo>
                  <a:lnTo>
                    <a:pt x="58" y="64"/>
                  </a:lnTo>
                  <a:lnTo>
                    <a:pt x="74" y="58"/>
                  </a:lnTo>
                  <a:lnTo>
                    <a:pt x="91" y="51"/>
                  </a:lnTo>
                  <a:lnTo>
                    <a:pt x="108" y="45"/>
                  </a:lnTo>
                  <a:lnTo>
                    <a:pt x="125" y="38"/>
                  </a:lnTo>
                  <a:lnTo>
                    <a:pt x="142" y="30"/>
                  </a:lnTo>
                  <a:lnTo>
                    <a:pt x="157" y="21"/>
                  </a:lnTo>
                  <a:lnTo>
                    <a:pt x="172" y="11"/>
                  </a:lnTo>
                  <a:lnTo>
                    <a:pt x="187" y="0"/>
                  </a:lnTo>
                  <a:lnTo>
                    <a:pt x="193" y="7"/>
                  </a:lnTo>
                  <a:lnTo>
                    <a:pt x="198" y="15"/>
                  </a:lnTo>
                  <a:lnTo>
                    <a:pt x="204" y="21"/>
                  </a:lnTo>
                  <a:lnTo>
                    <a:pt x="210" y="26"/>
                  </a:lnTo>
                  <a:lnTo>
                    <a:pt x="217" y="32"/>
                  </a:lnTo>
                  <a:lnTo>
                    <a:pt x="223" y="38"/>
                  </a:lnTo>
                  <a:lnTo>
                    <a:pt x="231" y="43"/>
                  </a:lnTo>
                  <a:lnTo>
                    <a:pt x="236" y="49"/>
                  </a:lnTo>
                  <a:close/>
                </a:path>
              </a:pathLst>
            </a:custGeom>
            <a:solidFill>
              <a:srgbClr val="7D3B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41" name="Freeform 34"/>
            <p:cNvSpPr>
              <a:spLocks/>
            </p:cNvSpPr>
            <p:nvPr/>
          </p:nvSpPr>
          <p:spPr bwMode="auto">
            <a:xfrm>
              <a:off x="4416425" y="3044825"/>
              <a:ext cx="1201738" cy="996950"/>
            </a:xfrm>
            <a:custGeom>
              <a:avLst/>
              <a:gdLst>
                <a:gd name="T0" fmla="*/ 394 w 757"/>
                <a:gd name="T1" fmla="*/ 15 h 628"/>
                <a:gd name="T2" fmla="*/ 407 w 757"/>
                <a:gd name="T3" fmla="*/ 34 h 628"/>
                <a:gd name="T4" fmla="*/ 424 w 757"/>
                <a:gd name="T5" fmla="*/ 53 h 628"/>
                <a:gd name="T6" fmla="*/ 441 w 757"/>
                <a:gd name="T7" fmla="*/ 74 h 628"/>
                <a:gd name="T8" fmla="*/ 464 w 757"/>
                <a:gd name="T9" fmla="*/ 102 h 628"/>
                <a:gd name="T10" fmla="*/ 496 w 757"/>
                <a:gd name="T11" fmla="*/ 136 h 628"/>
                <a:gd name="T12" fmla="*/ 532 w 757"/>
                <a:gd name="T13" fmla="*/ 167 h 628"/>
                <a:gd name="T14" fmla="*/ 570 w 757"/>
                <a:gd name="T15" fmla="*/ 199 h 628"/>
                <a:gd name="T16" fmla="*/ 608 w 757"/>
                <a:gd name="T17" fmla="*/ 240 h 628"/>
                <a:gd name="T18" fmla="*/ 651 w 757"/>
                <a:gd name="T19" fmla="*/ 288 h 628"/>
                <a:gd name="T20" fmla="*/ 693 w 757"/>
                <a:gd name="T21" fmla="*/ 335 h 628"/>
                <a:gd name="T22" fmla="*/ 736 w 757"/>
                <a:gd name="T23" fmla="*/ 380 h 628"/>
                <a:gd name="T24" fmla="*/ 748 w 757"/>
                <a:gd name="T25" fmla="*/ 415 h 628"/>
                <a:gd name="T26" fmla="*/ 735 w 757"/>
                <a:gd name="T27" fmla="*/ 439 h 628"/>
                <a:gd name="T28" fmla="*/ 725 w 757"/>
                <a:gd name="T29" fmla="*/ 466 h 628"/>
                <a:gd name="T30" fmla="*/ 716 w 757"/>
                <a:gd name="T31" fmla="*/ 492 h 628"/>
                <a:gd name="T32" fmla="*/ 687 w 757"/>
                <a:gd name="T33" fmla="*/ 521 h 628"/>
                <a:gd name="T34" fmla="*/ 648 w 757"/>
                <a:gd name="T35" fmla="*/ 553 h 628"/>
                <a:gd name="T36" fmla="*/ 606 w 757"/>
                <a:gd name="T37" fmla="*/ 585 h 628"/>
                <a:gd name="T38" fmla="*/ 572 w 757"/>
                <a:gd name="T39" fmla="*/ 604 h 628"/>
                <a:gd name="T40" fmla="*/ 547 w 757"/>
                <a:gd name="T41" fmla="*/ 613 h 628"/>
                <a:gd name="T42" fmla="*/ 511 w 757"/>
                <a:gd name="T43" fmla="*/ 628 h 628"/>
                <a:gd name="T44" fmla="*/ 483 w 757"/>
                <a:gd name="T45" fmla="*/ 592 h 628"/>
                <a:gd name="T46" fmla="*/ 453 w 757"/>
                <a:gd name="T47" fmla="*/ 555 h 628"/>
                <a:gd name="T48" fmla="*/ 422 w 757"/>
                <a:gd name="T49" fmla="*/ 519 h 628"/>
                <a:gd name="T50" fmla="*/ 388 w 757"/>
                <a:gd name="T51" fmla="*/ 488 h 628"/>
                <a:gd name="T52" fmla="*/ 292 w 757"/>
                <a:gd name="T53" fmla="*/ 388 h 628"/>
                <a:gd name="T54" fmla="*/ 203 w 757"/>
                <a:gd name="T55" fmla="*/ 288 h 628"/>
                <a:gd name="T56" fmla="*/ 118 w 757"/>
                <a:gd name="T57" fmla="*/ 189 h 628"/>
                <a:gd name="T58" fmla="*/ 25 w 757"/>
                <a:gd name="T59" fmla="*/ 89 h 628"/>
                <a:gd name="T60" fmla="*/ 14 w 757"/>
                <a:gd name="T61" fmla="*/ 85 h 628"/>
                <a:gd name="T62" fmla="*/ 8 w 757"/>
                <a:gd name="T63" fmla="*/ 78 h 628"/>
                <a:gd name="T64" fmla="*/ 2 w 757"/>
                <a:gd name="T65" fmla="*/ 66 h 628"/>
                <a:gd name="T66" fmla="*/ 0 w 757"/>
                <a:gd name="T67" fmla="*/ 57 h 628"/>
                <a:gd name="T68" fmla="*/ 44 w 757"/>
                <a:gd name="T69" fmla="*/ 26 h 628"/>
                <a:gd name="T70" fmla="*/ 93 w 757"/>
                <a:gd name="T71" fmla="*/ 8 h 628"/>
                <a:gd name="T72" fmla="*/ 146 w 757"/>
                <a:gd name="T73" fmla="*/ 0 h 628"/>
                <a:gd name="T74" fmla="*/ 173 w 757"/>
                <a:gd name="T75" fmla="*/ 2 h 628"/>
                <a:gd name="T76" fmla="*/ 201 w 757"/>
                <a:gd name="T77" fmla="*/ 8 h 628"/>
                <a:gd name="T78" fmla="*/ 248 w 757"/>
                <a:gd name="T79" fmla="*/ 17 h 628"/>
                <a:gd name="T80" fmla="*/ 296 w 757"/>
                <a:gd name="T81" fmla="*/ 19 h 628"/>
                <a:gd name="T82" fmla="*/ 343 w 757"/>
                <a:gd name="T83" fmla="*/ 17 h 628"/>
                <a:gd name="T84" fmla="*/ 388 w 757"/>
                <a:gd name="T85" fmla="*/ 4 h 6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757" h="628">
                  <a:moveTo>
                    <a:pt x="388" y="4"/>
                  </a:moveTo>
                  <a:lnTo>
                    <a:pt x="394" y="15"/>
                  </a:lnTo>
                  <a:lnTo>
                    <a:pt x="400" y="25"/>
                  </a:lnTo>
                  <a:lnTo>
                    <a:pt x="407" y="34"/>
                  </a:lnTo>
                  <a:lnTo>
                    <a:pt x="417" y="45"/>
                  </a:lnTo>
                  <a:lnTo>
                    <a:pt x="424" y="53"/>
                  </a:lnTo>
                  <a:lnTo>
                    <a:pt x="434" y="62"/>
                  </a:lnTo>
                  <a:lnTo>
                    <a:pt x="441" y="74"/>
                  </a:lnTo>
                  <a:lnTo>
                    <a:pt x="451" y="83"/>
                  </a:lnTo>
                  <a:lnTo>
                    <a:pt x="464" y="102"/>
                  </a:lnTo>
                  <a:lnTo>
                    <a:pt x="479" y="119"/>
                  </a:lnTo>
                  <a:lnTo>
                    <a:pt x="496" y="136"/>
                  </a:lnTo>
                  <a:lnTo>
                    <a:pt x="515" y="151"/>
                  </a:lnTo>
                  <a:lnTo>
                    <a:pt x="532" y="167"/>
                  </a:lnTo>
                  <a:lnTo>
                    <a:pt x="551" y="184"/>
                  </a:lnTo>
                  <a:lnTo>
                    <a:pt x="570" y="199"/>
                  </a:lnTo>
                  <a:lnTo>
                    <a:pt x="587" y="216"/>
                  </a:lnTo>
                  <a:lnTo>
                    <a:pt x="608" y="240"/>
                  </a:lnTo>
                  <a:lnTo>
                    <a:pt x="629" y="263"/>
                  </a:lnTo>
                  <a:lnTo>
                    <a:pt x="651" y="288"/>
                  </a:lnTo>
                  <a:lnTo>
                    <a:pt x="672" y="310"/>
                  </a:lnTo>
                  <a:lnTo>
                    <a:pt x="693" y="335"/>
                  </a:lnTo>
                  <a:lnTo>
                    <a:pt x="716" y="358"/>
                  </a:lnTo>
                  <a:lnTo>
                    <a:pt x="736" y="380"/>
                  </a:lnTo>
                  <a:lnTo>
                    <a:pt x="757" y="403"/>
                  </a:lnTo>
                  <a:lnTo>
                    <a:pt x="748" y="415"/>
                  </a:lnTo>
                  <a:lnTo>
                    <a:pt x="740" y="426"/>
                  </a:lnTo>
                  <a:lnTo>
                    <a:pt x="735" y="439"/>
                  </a:lnTo>
                  <a:lnTo>
                    <a:pt x="729" y="452"/>
                  </a:lnTo>
                  <a:lnTo>
                    <a:pt x="725" y="466"/>
                  </a:lnTo>
                  <a:lnTo>
                    <a:pt x="719" y="479"/>
                  </a:lnTo>
                  <a:lnTo>
                    <a:pt x="716" y="492"/>
                  </a:lnTo>
                  <a:lnTo>
                    <a:pt x="710" y="505"/>
                  </a:lnTo>
                  <a:lnTo>
                    <a:pt x="687" y="521"/>
                  </a:lnTo>
                  <a:lnTo>
                    <a:pt x="666" y="536"/>
                  </a:lnTo>
                  <a:lnTo>
                    <a:pt x="648" y="553"/>
                  </a:lnTo>
                  <a:lnTo>
                    <a:pt x="627" y="570"/>
                  </a:lnTo>
                  <a:lnTo>
                    <a:pt x="606" y="585"/>
                  </a:lnTo>
                  <a:lnTo>
                    <a:pt x="583" y="598"/>
                  </a:lnTo>
                  <a:lnTo>
                    <a:pt x="572" y="604"/>
                  </a:lnTo>
                  <a:lnTo>
                    <a:pt x="561" y="610"/>
                  </a:lnTo>
                  <a:lnTo>
                    <a:pt x="547" y="613"/>
                  </a:lnTo>
                  <a:lnTo>
                    <a:pt x="536" y="615"/>
                  </a:lnTo>
                  <a:lnTo>
                    <a:pt x="511" y="628"/>
                  </a:lnTo>
                  <a:lnTo>
                    <a:pt x="496" y="611"/>
                  </a:lnTo>
                  <a:lnTo>
                    <a:pt x="483" y="592"/>
                  </a:lnTo>
                  <a:lnTo>
                    <a:pt x="468" y="574"/>
                  </a:lnTo>
                  <a:lnTo>
                    <a:pt x="453" y="555"/>
                  </a:lnTo>
                  <a:lnTo>
                    <a:pt x="438" y="536"/>
                  </a:lnTo>
                  <a:lnTo>
                    <a:pt x="422" y="519"/>
                  </a:lnTo>
                  <a:lnTo>
                    <a:pt x="405" y="502"/>
                  </a:lnTo>
                  <a:lnTo>
                    <a:pt x="388" y="488"/>
                  </a:lnTo>
                  <a:lnTo>
                    <a:pt x="339" y="437"/>
                  </a:lnTo>
                  <a:lnTo>
                    <a:pt x="292" y="388"/>
                  </a:lnTo>
                  <a:lnTo>
                    <a:pt x="246" y="339"/>
                  </a:lnTo>
                  <a:lnTo>
                    <a:pt x="203" y="288"/>
                  </a:lnTo>
                  <a:lnTo>
                    <a:pt x="161" y="238"/>
                  </a:lnTo>
                  <a:lnTo>
                    <a:pt x="118" y="189"/>
                  </a:lnTo>
                  <a:lnTo>
                    <a:pt x="72" y="140"/>
                  </a:lnTo>
                  <a:lnTo>
                    <a:pt x="25" y="89"/>
                  </a:lnTo>
                  <a:lnTo>
                    <a:pt x="18" y="89"/>
                  </a:lnTo>
                  <a:lnTo>
                    <a:pt x="14" y="85"/>
                  </a:lnTo>
                  <a:lnTo>
                    <a:pt x="10" y="81"/>
                  </a:lnTo>
                  <a:lnTo>
                    <a:pt x="8" y="78"/>
                  </a:lnTo>
                  <a:lnTo>
                    <a:pt x="4" y="72"/>
                  </a:lnTo>
                  <a:lnTo>
                    <a:pt x="2" y="66"/>
                  </a:lnTo>
                  <a:lnTo>
                    <a:pt x="2" y="61"/>
                  </a:lnTo>
                  <a:lnTo>
                    <a:pt x="0" y="57"/>
                  </a:lnTo>
                  <a:lnTo>
                    <a:pt x="21" y="40"/>
                  </a:lnTo>
                  <a:lnTo>
                    <a:pt x="44" y="26"/>
                  </a:lnTo>
                  <a:lnTo>
                    <a:pt x="69" y="15"/>
                  </a:lnTo>
                  <a:lnTo>
                    <a:pt x="93" y="8"/>
                  </a:lnTo>
                  <a:lnTo>
                    <a:pt x="120" y="2"/>
                  </a:lnTo>
                  <a:lnTo>
                    <a:pt x="146" y="0"/>
                  </a:lnTo>
                  <a:lnTo>
                    <a:pt x="159" y="0"/>
                  </a:lnTo>
                  <a:lnTo>
                    <a:pt x="173" y="2"/>
                  </a:lnTo>
                  <a:lnTo>
                    <a:pt x="188" y="6"/>
                  </a:lnTo>
                  <a:lnTo>
                    <a:pt x="201" y="8"/>
                  </a:lnTo>
                  <a:lnTo>
                    <a:pt x="224" y="13"/>
                  </a:lnTo>
                  <a:lnTo>
                    <a:pt x="248" y="17"/>
                  </a:lnTo>
                  <a:lnTo>
                    <a:pt x="271" y="19"/>
                  </a:lnTo>
                  <a:lnTo>
                    <a:pt x="296" y="19"/>
                  </a:lnTo>
                  <a:lnTo>
                    <a:pt x="320" y="19"/>
                  </a:lnTo>
                  <a:lnTo>
                    <a:pt x="343" y="17"/>
                  </a:lnTo>
                  <a:lnTo>
                    <a:pt x="368" y="11"/>
                  </a:lnTo>
                  <a:lnTo>
                    <a:pt x="388" y="4"/>
                  </a:lnTo>
                  <a:close/>
                </a:path>
              </a:pathLst>
            </a:custGeom>
            <a:solidFill>
              <a:srgbClr val="7D3B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45" name="Freeform 35"/>
            <p:cNvSpPr>
              <a:spLocks/>
            </p:cNvSpPr>
            <p:nvPr/>
          </p:nvSpPr>
          <p:spPr bwMode="auto">
            <a:xfrm>
              <a:off x="2197100" y="3089275"/>
              <a:ext cx="207963" cy="450850"/>
            </a:xfrm>
            <a:custGeom>
              <a:avLst/>
              <a:gdLst>
                <a:gd name="T0" fmla="*/ 80 w 131"/>
                <a:gd name="T1" fmla="*/ 0 h 284"/>
                <a:gd name="T2" fmla="*/ 95 w 131"/>
                <a:gd name="T3" fmla="*/ 31 h 284"/>
                <a:gd name="T4" fmla="*/ 110 w 131"/>
                <a:gd name="T5" fmla="*/ 65 h 284"/>
                <a:gd name="T6" fmla="*/ 120 w 131"/>
                <a:gd name="T7" fmla="*/ 101 h 284"/>
                <a:gd name="T8" fmla="*/ 127 w 131"/>
                <a:gd name="T9" fmla="*/ 137 h 284"/>
                <a:gd name="T10" fmla="*/ 131 w 131"/>
                <a:gd name="T11" fmla="*/ 173 h 284"/>
                <a:gd name="T12" fmla="*/ 129 w 131"/>
                <a:gd name="T13" fmla="*/ 210 h 284"/>
                <a:gd name="T14" fmla="*/ 127 w 131"/>
                <a:gd name="T15" fmla="*/ 229 h 284"/>
                <a:gd name="T16" fmla="*/ 125 w 131"/>
                <a:gd name="T17" fmla="*/ 248 h 284"/>
                <a:gd name="T18" fmla="*/ 121 w 131"/>
                <a:gd name="T19" fmla="*/ 265 h 284"/>
                <a:gd name="T20" fmla="*/ 118 w 131"/>
                <a:gd name="T21" fmla="*/ 284 h 284"/>
                <a:gd name="T22" fmla="*/ 97 w 131"/>
                <a:gd name="T23" fmla="*/ 284 h 284"/>
                <a:gd name="T24" fmla="*/ 91 w 131"/>
                <a:gd name="T25" fmla="*/ 254 h 284"/>
                <a:gd name="T26" fmla="*/ 84 w 131"/>
                <a:gd name="T27" fmla="*/ 226 h 284"/>
                <a:gd name="T28" fmla="*/ 74 w 131"/>
                <a:gd name="T29" fmla="*/ 199 h 284"/>
                <a:gd name="T30" fmla="*/ 65 w 131"/>
                <a:gd name="T31" fmla="*/ 171 h 284"/>
                <a:gd name="T32" fmla="*/ 51 w 131"/>
                <a:gd name="T33" fmla="*/ 146 h 284"/>
                <a:gd name="T34" fmla="*/ 36 w 131"/>
                <a:gd name="T35" fmla="*/ 122 h 284"/>
                <a:gd name="T36" fmla="*/ 19 w 131"/>
                <a:gd name="T37" fmla="*/ 97 h 284"/>
                <a:gd name="T38" fmla="*/ 0 w 131"/>
                <a:gd name="T39" fmla="*/ 76 h 284"/>
                <a:gd name="T40" fmla="*/ 12 w 131"/>
                <a:gd name="T41" fmla="*/ 67 h 284"/>
                <a:gd name="T42" fmla="*/ 19 w 131"/>
                <a:gd name="T43" fmla="*/ 55 h 284"/>
                <a:gd name="T44" fmla="*/ 27 w 131"/>
                <a:gd name="T45" fmla="*/ 44 h 284"/>
                <a:gd name="T46" fmla="*/ 34 w 131"/>
                <a:gd name="T47" fmla="*/ 31 h 284"/>
                <a:gd name="T48" fmla="*/ 44 w 131"/>
                <a:gd name="T49" fmla="*/ 19 h 284"/>
                <a:gd name="T50" fmla="*/ 53 w 131"/>
                <a:gd name="T51" fmla="*/ 10 h 284"/>
                <a:gd name="T52" fmla="*/ 59 w 131"/>
                <a:gd name="T53" fmla="*/ 6 h 284"/>
                <a:gd name="T54" fmla="*/ 65 w 131"/>
                <a:gd name="T55" fmla="*/ 4 h 284"/>
                <a:gd name="T56" fmla="*/ 72 w 131"/>
                <a:gd name="T57" fmla="*/ 2 h 284"/>
                <a:gd name="T58" fmla="*/ 80 w 131"/>
                <a:gd name="T59" fmla="*/ 0 h 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31" h="284">
                  <a:moveTo>
                    <a:pt x="80" y="0"/>
                  </a:moveTo>
                  <a:lnTo>
                    <a:pt x="95" y="31"/>
                  </a:lnTo>
                  <a:lnTo>
                    <a:pt x="110" y="65"/>
                  </a:lnTo>
                  <a:lnTo>
                    <a:pt x="120" y="101"/>
                  </a:lnTo>
                  <a:lnTo>
                    <a:pt x="127" y="137"/>
                  </a:lnTo>
                  <a:lnTo>
                    <a:pt x="131" y="173"/>
                  </a:lnTo>
                  <a:lnTo>
                    <a:pt x="129" y="210"/>
                  </a:lnTo>
                  <a:lnTo>
                    <a:pt x="127" y="229"/>
                  </a:lnTo>
                  <a:lnTo>
                    <a:pt x="125" y="248"/>
                  </a:lnTo>
                  <a:lnTo>
                    <a:pt x="121" y="265"/>
                  </a:lnTo>
                  <a:lnTo>
                    <a:pt x="118" y="284"/>
                  </a:lnTo>
                  <a:lnTo>
                    <a:pt x="97" y="284"/>
                  </a:lnTo>
                  <a:lnTo>
                    <a:pt x="91" y="254"/>
                  </a:lnTo>
                  <a:lnTo>
                    <a:pt x="84" y="226"/>
                  </a:lnTo>
                  <a:lnTo>
                    <a:pt x="74" y="199"/>
                  </a:lnTo>
                  <a:lnTo>
                    <a:pt x="65" y="171"/>
                  </a:lnTo>
                  <a:lnTo>
                    <a:pt x="51" y="146"/>
                  </a:lnTo>
                  <a:lnTo>
                    <a:pt x="36" y="122"/>
                  </a:lnTo>
                  <a:lnTo>
                    <a:pt x="19" y="97"/>
                  </a:lnTo>
                  <a:lnTo>
                    <a:pt x="0" y="76"/>
                  </a:lnTo>
                  <a:lnTo>
                    <a:pt x="12" y="67"/>
                  </a:lnTo>
                  <a:lnTo>
                    <a:pt x="19" y="55"/>
                  </a:lnTo>
                  <a:lnTo>
                    <a:pt x="27" y="44"/>
                  </a:lnTo>
                  <a:lnTo>
                    <a:pt x="34" y="31"/>
                  </a:lnTo>
                  <a:lnTo>
                    <a:pt x="44" y="19"/>
                  </a:lnTo>
                  <a:lnTo>
                    <a:pt x="53" y="10"/>
                  </a:lnTo>
                  <a:lnTo>
                    <a:pt x="59" y="6"/>
                  </a:lnTo>
                  <a:lnTo>
                    <a:pt x="65" y="4"/>
                  </a:lnTo>
                  <a:lnTo>
                    <a:pt x="72" y="2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rgbClr val="7D3B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46" name="Freeform 36"/>
            <p:cNvSpPr>
              <a:spLocks/>
            </p:cNvSpPr>
            <p:nvPr/>
          </p:nvSpPr>
          <p:spPr bwMode="auto">
            <a:xfrm>
              <a:off x="3243263" y="3089275"/>
              <a:ext cx="303213" cy="136525"/>
            </a:xfrm>
            <a:custGeom>
              <a:avLst/>
              <a:gdLst>
                <a:gd name="T0" fmla="*/ 191 w 191"/>
                <a:gd name="T1" fmla="*/ 38 h 86"/>
                <a:gd name="T2" fmla="*/ 183 w 191"/>
                <a:gd name="T3" fmla="*/ 44 h 86"/>
                <a:gd name="T4" fmla="*/ 176 w 191"/>
                <a:gd name="T5" fmla="*/ 50 h 86"/>
                <a:gd name="T6" fmla="*/ 168 w 191"/>
                <a:gd name="T7" fmla="*/ 57 h 86"/>
                <a:gd name="T8" fmla="*/ 159 w 191"/>
                <a:gd name="T9" fmla="*/ 63 h 86"/>
                <a:gd name="T10" fmla="*/ 149 w 191"/>
                <a:gd name="T11" fmla="*/ 70 h 86"/>
                <a:gd name="T12" fmla="*/ 138 w 191"/>
                <a:gd name="T13" fmla="*/ 76 h 86"/>
                <a:gd name="T14" fmla="*/ 126 w 191"/>
                <a:gd name="T15" fmla="*/ 82 h 86"/>
                <a:gd name="T16" fmla="*/ 115 w 191"/>
                <a:gd name="T17" fmla="*/ 86 h 86"/>
                <a:gd name="T18" fmla="*/ 111 w 191"/>
                <a:gd name="T19" fmla="*/ 86 h 86"/>
                <a:gd name="T20" fmla="*/ 106 w 191"/>
                <a:gd name="T21" fmla="*/ 86 h 86"/>
                <a:gd name="T22" fmla="*/ 102 w 191"/>
                <a:gd name="T23" fmla="*/ 86 h 86"/>
                <a:gd name="T24" fmla="*/ 98 w 191"/>
                <a:gd name="T25" fmla="*/ 84 h 86"/>
                <a:gd name="T26" fmla="*/ 91 w 191"/>
                <a:gd name="T27" fmla="*/ 78 h 86"/>
                <a:gd name="T28" fmla="*/ 83 w 191"/>
                <a:gd name="T29" fmla="*/ 72 h 86"/>
                <a:gd name="T30" fmla="*/ 75 w 191"/>
                <a:gd name="T31" fmla="*/ 67 h 86"/>
                <a:gd name="T32" fmla="*/ 68 w 191"/>
                <a:gd name="T33" fmla="*/ 63 h 86"/>
                <a:gd name="T34" fmla="*/ 64 w 191"/>
                <a:gd name="T35" fmla="*/ 61 h 86"/>
                <a:gd name="T36" fmla="*/ 60 w 191"/>
                <a:gd name="T37" fmla="*/ 61 h 86"/>
                <a:gd name="T38" fmla="*/ 56 w 191"/>
                <a:gd name="T39" fmla="*/ 63 h 86"/>
                <a:gd name="T40" fmla="*/ 51 w 191"/>
                <a:gd name="T41" fmla="*/ 65 h 86"/>
                <a:gd name="T42" fmla="*/ 43 w 191"/>
                <a:gd name="T43" fmla="*/ 67 h 86"/>
                <a:gd name="T44" fmla="*/ 38 w 191"/>
                <a:gd name="T45" fmla="*/ 69 h 86"/>
                <a:gd name="T46" fmla="*/ 30 w 191"/>
                <a:gd name="T47" fmla="*/ 70 h 86"/>
                <a:gd name="T48" fmla="*/ 24 w 191"/>
                <a:gd name="T49" fmla="*/ 72 h 86"/>
                <a:gd name="T50" fmla="*/ 19 w 191"/>
                <a:gd name="T51" fmla="*/ 74 h 86"/>
                <a:gd name="T52" fmla="*/ 11 w 191"/>
                <a:gd name="T53" fmla="*/ 78 h 86"/>
                <a:gd name="T54" fmla="*/ 5 w 191"/>
                <a:gd name="T55" fmla="*/ 80 h 86"/>
                <a:gd name="T56" fmla="*/ 0 w 191"/>
                <a:gd name="T57" fmla="*/ 82 h 86"/>
                <a:gd name="T58" fmla="*/ 5 w 191"/>
                <a:gd name="T59" fmla="*/ 70 h 86"/>
                <a:gd name="T60" fmla="*/ 15 w 191"/>
                <a:gd name="T61" fmla="*/ 61 h 86"/>
                <a:gd name="T62" fmla="*/ 28 w 191"/>
                <a:gd name="T63" fmla="*/ 53 h 86"/>
                <a:gd name="T64" fmla="*/ 41 w 191"/>
                <a:gd name="T65" fmla="*/ 46 h 86"/>
                <a:gd name="T66" fmla="*/ 55 w 191"/>
                <a:gd name="T67" fmla="*/ 38 h 86"/>
                <a:gd name="T68" fmla="*/ 68 w 191"/>
                <a:gd name="T69" fmla="*/ 33 h 86"/>
                <a:gd name="T70" fmla="*/ 83 w 191"/>
                <a:gd name="T71" fmla="*/ 25 h 86"/>
                <a:gd name="T72" fmla="*/ 94 w 191"/>
                <a:gd name="T73" fmla="*/ 17 h 86"/>
                <a:gd name="T74" fmla="*/ 102 w 191"/>
                <a:gd name="T75" fmla="*/ 16 h 86"/>
                <a:gd name="T76" fmla="*/ 109 w 191"/>
                <a:gd name="T77" fmla="*/ 14 h 86"/>
                <a:gd name="T78" fmla="*/ 117 w 191"/>
                <a:gd name="T79" fmla="*/ 12 h 86"/>
                <a:gd name="T80" fmla="*/ 123 w 191"/>
                <a:gd name="T81" fmla="*/ 10 h 86"/>
                <a:gd name="T82" fmla="*/ 130 w 191"/>
                <a:gd name="T83" fmla="*/ 8 h 86"/>
                <a:gd name="T84" fmla="*/ 136 w 191"/>
                <a:gd name="T85" fmla="*/ 6 h 86"/>
                <a:gd name="T86" fmla="*/ 144 w 191"/>
                <a:gd name="T87" fmla="*/ 2 h 86"/>
                <a:gd name="T88" fmla="*/ 149 w 191"/>
                <a:gd name="T89" fmla="*/ 0 h 86"/>
                <a:gd name="T90" fmla="*/ 153 w 191"/>
                <a:gd name="T91" fmla="*/ 6 h 86"/>
                <a:gd name="T92" fmla="*/ 159 w 191"/>
                <a:gd name="T93" fmla="*/ 12 h 86"/>
                <a:gd name="T94" fmla="*/ 164 w 191"/>
                <a:gd name="T95" fmla="*/ 16 h 86"/>
                <a:gd name="T96" fmla="*/ 170 w 191"/>
                <a:gd name="T97" fmla="*/ 19 h 86"/>
                <a:gd name="T98" fmla="*/ 176 w 191"/>
                <a:gd name="T99" fmla="*/ 23 h 86"/>
                <a:gd name="T100" fmla="*/ 181 w 191"/>
                <a:gd name="T101" fmla="*/ 27 h 86"/>
                <a:gd name="T102" fmla="*/ 185 w 191"/>
                <a:gd name="T103" fmla="*/ 33 h 86"/>
                <a:gd name="T104" fmla="*/ 191 w 191"/>
                <a:gd name="T105" fmla="*/ 38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91" h="86">
                  <a:moveTo>
                    <a:pt x="191" y="38"/>
                  </a:moveTo>
                  <a:lnTo>
                    <a:pt x="183" y="44"/>
                  </a:lnTo>
                  <a:lnTo>
                    <a:pt x="176" y="50"/>
                  </a:lnTo>
                  <a:lnTo>
                    <a:pt x="168" y="57"/>
                  </a:lnTo>
                  <a:lnTo>
                    <a:pt x="159" y="63"/>
                  </a:lnTo>
                  <a:lnTo>
                    <a:pt x="149" y="70"/>
                  </a:lnTo>
                  <a:lnTo>
                    <a:pt x="138" y="76"/>
                  </a:lnTo>
                  <a:lnTo>
                    <a:pt x="126" y="82"/>
                  </a:lnTo>
                  <a:lnTo>
                    <a:pt x="115" y="86"/>
                  </a:lnTo>
                  <a:lnTo>
                    <a:pt x="111" y="86"/>
                  </a:lnTo>
                  <a:lnTo>
                    <a:pt x="106" y="86"/>
                  </a:lnTo>
                  <a:lnTo>
                    <a:pt x="102" y="86"/>
                  </a:lnTo>
                  <a:lnTo>
                    <a:pt x="98" y="84"/>
                  </a:lnTo>
                  <a:lnTo>
                    <a:pt x="91" y="78"/>
                  </a:lnTo>
                  <a:lnTo>
                    <a:pt x="83" y="72"/>
                  </a:lnTo>
                  <a:lnTo>
                    <a:pt x="75" y="67"/>
                  </a:lnTo>
                  <a:lnTo>
                    <a:pt x="68" y="63"/>
                  </a:lnTo>
                  <a:lnTo>
                    <a:pt x="64" y="61"/>
                  </a:lnTo>
                  <a:lnTo>
                    <a:pt x="60" y="61"/>
                  </a:lnTo>
                  <a:lnTo>
                    <a:pt x="56" y="63"/>
                  </a:lnTo>
                  <a:lnTo>
                    <a:pt x="51" y="65"/>
                  </a:lnTo>
                  <a:lnTo>
                    <a:pt x="43" y="67"/>
                  </a:lnTo>
                  <a:lnTo>
                    <a:pt x="38" y="69"/>
                  </a:lnTo>
                  <a:lnTo>
                    <a:pt x="30" y="70"/>
                  </a:lnTo>
                  <a:lnTo>
                    <a:pt x="24" y="72"/>
                  </a:lnTo>
                  <a:lnTo>
                    <a:pt x="19" y="74"/>
                  </a:lnTo>
                  <a:lnTo>
                    <a:pt x="11" y="78"/>
                  </a:lnTo>
                  <a:lnTo>
                    <a:pt x="5" y="80"/>
                  </a:lnTo>
                  <a:lnTo>
                    <a:pt x="0" y="82"/>
                  </a:lnTo>
                  <a:lnTo>
                    <a:pt x="5" y="70"/>
                  </a:lnTo>
                  <a:lnTo>
                    <a:pt x="15" y="61"/>
                  </a:lnTo>
                  <a:lnTo>
                    <a:pt x="28" y="53"/>
                  </a:lnTo>
                  <a:lnTo>
                    <a:pt x="41" y="46"/>
                  </a:lnTo>
                  <a:lnTo>
                    <a:pt x="55" y="38"/>
                  </a:lnTo>
                  <a:lnTo>
                    <a:pt x="68" y="33"/>
                  </a:lnTo>
                  <a:lnTo>
                    <a:pt x="83" y="25"/>
                  </a:lnTo>
                  <a:lnTo>
                    <a:pt x="94" y="17"/>
                  </a:lnTo>
                  <a:lnTo>
                    <a:pt x="102" y="16"/>
                  </a:lnTo>
                  <a:lnTo>
                    <a:pt x="109" y="14"/>
                  </a:lnTo>
                  <a:lnTo>
                    <a:pt x="117" y="12"/>
                  </a:lnTo>
                  <a:lnTo>
                    <a:pt x="123" y="10"/>
                  </a:lnTo>
                  <a:lnTo>
                    <a:pt x="130" y="8"/>
                  </a:lnTo>
                  <a:lnTo>
                    <a:pt x="136" y="6"/>
                  </a:lnTo>
                  <a:lnTo>
                    <a:pt x="144" y="2"/>
                  </a:lnTo>
                  <a:lnTo>
                    <a:pt x="149" y="0"/>
                  </a:lnTo>
                  <a:lnTo>
                    <a:pt x="153" y="6"/>
                  </a:lnTo>
                  <a:lnTo>
                    <a:pt x="159" y="12"/>
                  </a:lnTo>
                  <a:lnTo>
                    <a:pt x="164" y="16"/>
                  </a:lnTo>
                  <a:lnTo>
                    <a:pt x="170" y="19"/>
                  </a:lnTo>
                  <a:lnTo>
                    <a:pt x="176" y="23"/>
                  </a:lnTo>
                  <a:lnTo>
                    <a:pt x="181" y="27"/>
                  </a:lnTo>
                  <a:lnTo>
                    <a:pt x="185" y="33"/>
                  </a:lnTo>
                  <a:lnTo>
                    <a:pt x="191" y="38"/>
                  </a:lnTo>
                  <a:close/>
                </a:path>
              </a:pathLst>
            </a:custGeom>
            <a:solidFill>
              <a:srgbClr val="6124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47" name="Freeform 37"/>
            <p:cNvSpPr>
              <a:spLocks/>
            </p:cNvSpPr>
            <p:nvPr/>
          </p:nvSpPr>
          <p:spPr bwMode="auto">
            <a:xfrm>
              <a:off x="1570038" y="3111500"/>
              <a:ext cx="1930400" cy="1430338"/>
            </a:xfrm>
            <a:custGeom>
              <a:avLst/>
              <a:gdLst>
                <a:gd name="T0" fmla="*/ 1067 w 1216"/>
                <a:gd name="T1" fmla="*/ 20 h 901"/>
                <a:gd name="T2" fmla="*/ 1018 w 1216"/>
                <a:gd name="T3" fmla="*/ 55 h 901"/>
                <a:gd name="T4" fmla="*/ 974 w 1216"/>
                <a:gd name="T5" fmla="*/ 96 h 901"/>
                <a:gd name="T6" fmla="*/ 976 w 1216"/>
                <a:gd name="T7" fmla="*/ 108 h 901"/>
                <a:gd name="T8" fmla="*/ 982 w 1216"/>
                <a:gd name="T9" fmla="*/ 115 h 901"/>
                <a:gd name="T10" fmla="*/ 999 w 1216"/>
                <a:gd name="T11" fmla="*/ 119 h 901"/>
                <a:gd name="T12" fmla="*/ 1027 w 1216"/>
                <a:gd name="T13" fmla="*/ 109 h 901"/>
                <a:gd name="T14" fmla="*/ 1073 w 1216"/>
                <a:gd name="T15" fmla="*/ 89 h 901"/>
                <a:gd name="T16" fmla="*/ 1099 w 1216"/>
                <a:gd name="T17" fmla="*/ 85 h 901"/>
                <a:gd name="T18" fmla="*/ 1126 w 1216"/>
                <a:gd name="T19" fmla="*/ 96 h 901"/>
                <a:gd name="T20" fmla="*/ 1150 w 1216"/>
                <a:gd name="T21" fmla="*/ 109 h 901"/>
                <a:gd name="T22" fmla="*/ 1173 w 1216"/>
                <a:gd name="T23" fmla="*/ 106 h 901"/>
                <a:gd name="T24" fmla="*/ 1194 w 1216"/>
                <a:gd name="T25" fmla="*/ 98 h 901"/>
                <a:gd name="T26" fmla="*/ 1205 w 1216"/>
                <a:gd name="T27" fmla="*/ 100 h 901"/>
                <a:gd name="T28" fmla="*/ 1215 w 1216"/>
                <a:gd name="T29" fmla="*/ 102 h 901"/>
                <a:gd name="T30" fmla="*/ 1207 w 1216"/>
                <a:gd name="T31" fmla="*/ 128 h 901"/>
                <a:gd name="T32" fmla="*/ 1163 w 1216"/>
                <a:gd name="T33" fmla="*/ 176 h 901"/>
                <a:gd name="T34" fmla="*/ 1109 w 1216"/>
                <a:gd name="T35" fmla="*/ 215 h 901"/>
                <a:gd name="T36" fmla="*/ 1080 w 1216"/>
                <a:gd name="T37" fmla="*/ 242 h 901"/>
                <a:gd name="T38" fmla="*/ 1059 w 1216"/>
                <a:gd name="T39" fmla="*/ 263 h 901"/>
                <a:gd name="T40" fmla="*/ 1037 w 1216"/>
                <a:gd name="T41" fmla="*/ 284 h 901"/>
                <a:gd name="T42" fmla="*/ 846 w 1216"/>
                <a:gd name="T43" fmla="*/ 484 h 901"/>
                <a:gd name="T44" fmla="*/ 643 w 1216"/>
                <a:gd name="T45" fmla="*/ 674 h 901"/>
                <a:gd name="T46" fmla="*/ 501 w 1216"/>
                <a:gd name="T47" fmla="*/ 800 h 901"/>
                <a:gd name="T48" fmla="*/ 488 w 1216"/>
                <a:gd name="T49" fmla="*/ 804 h 901"/>
                <a:gd name="T50" fmla="*/ 477 w 1216"/>
                <a:gd name="T51" fmla="*/ 814 h 901"/>
                <a:gd name="T52" fmla="*/ 439 w 1216"/>
                <a:gd name="T53" fmla="*/ 844 h 901"/>
                <a:gd name="T54" fmla="*/ 378 w 1216"/>
                <a:gd name="T55" fmla="*/ 869 h 901"/>
                <a:gd name="T56" fmla="*/ 312 w 1216"/>
                <a:gd name="T57" fmla="*/ 880 h 901"/>
                <a:gd name="T58" fmla="*/ 174 w 1216"/>
                <a:gd name="T59" fmla="*/ 893 h 901"/>
                <a:gd name="T60" fmla="*/ 93 w 1216"/>
                <a:gd name="T61" fmla="*/ 901 h 901"/>
                <a:gd name="T62" fmla="*/ 38 w 1216"/>
                <a:gd name="T63" fmla="*/ 895 h 901"/>
                <a:gd name="T64" fmla="*/ 9 w 1216"/>
                <a:gd name="T65" fmla="*/ 880 h 901"/>
                <a:gd name="T66" fmla="*/ 11 w 1216"/>
                <a:gd name="T67" fmla="*/ 865 h 901"/>
                <a:gd name="T68" fmla="*/ 40 w 1216"/>
                <a:gd name="T69" fmla="*/ 848 h 901"/>
                <a:gd name="T70" fmla="*/ 64 w 1216"/>
                <a:gd name="T71" fmla="*/ 827 h 901"/>
                <a:gd name="T72" fmla="*/ 77 w 1216"/>
                <a:gd name="T73" fmla="*/ 817 h 901"/>
                <a:gd name="T74" fmla="*/ 87 w 1216"/>
                <a:gd name="T75" fmla="*/ 816 h 901"/>
                <a:gd name="T76" fmla="*/ 96 w 1216"/>
                <a:gd name="T77" fmla="*/ 808 h 901"/>
                <a:gd name="T78" fmla="*/ 117 w 1216"/>
                <a:gd name="T79" fmla="*/ 781 h 901"/>
                <a:gd name="T80" fmla="*/ 138 w 1216"/>
                <a:gd name="T81" fmla="*/ 753 h 901"/>
                <a:gd name="T82" fmla="*/ 193 w 1216"/>
                <a:gd name="T83" fmla="*/ 704 h 901"/>
                <a:gd name="T84" fmla="*/ 308 w 1216"/>
                <a:gd name="T85" fmla="*/ 607 h 901"/>
                <a:gd name="T86" fmla="*/ 416 w 1216"/>
                <a:gd name="T87" fmla="*/ 499 h 901"/>
                <a:gd name="T88" fmla="*/ 522 w 1216"/>
                <a:gd name="T89" fmla="*/ 401 h 901"/>
                <a:gd name="T90" fmla="*/ 624 w 1216"/>
                <a:gd name="T91" fmla="*/ 301 h 901"/>
                <a:gd name="T92" fmla="*/ 723 w 1216"/>
                <a:gd name="T93" fmla="*/ 195 h 901"/>
                <a:gd name="T94" fmla="*/ 736 w 1216"/>
                <a:gd name="T95" fmla="*/ 191 h 901"/>
                <a:gd name="T96" fmla="*/ 751 w 1216"/>
                <a:gd name="T97" fmla="*/ 174 h 901"/>
                <a:gd name="T98" fmla="*/ 764 w 1216"/>
                <a:gd name="T99" fmla="*/ 166 h 901"/>
                <a:gd name="T100" fmla="*/ 777 w 1216"/>
                <a:gd name="T101" fmla="*/ 178 h 901"/>
                <a:gd name="T102" fmla="*/ 861 w 1216"/>
                <a:gd name="T103" fmla="*/ 138 h 901"/>
                <a:gd name="T104" fmla="*/ 938 w 1216"/>
                <a:gd name="T105" fmla="*/ 81 h 901"/>
                <a:gd name="T106" fmla="*/ 1001 w 1216"/>
                <a:gd name="T107" fmla="*/ 34 h 901"/>
                <a:gd name="T108" fmla="*/ 1040 w 1216"/>
                <a:gd name="T109" fmla="*/ 17 h 901"/>
                <a:gd name="T110" fmla="*/ 1082 w 1216"/>
                <a:gd name="T111" fmla="*/ 2 h 9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216" h="901">
                  <a:moveTo>
                    <a:pt x="1097" y="0"/>
                  </a:moveTo>
                  <a:lnTo>
                    <a:pt x="1084" y="11"/>
                  </a:lnTo>
                  <a:lnTo>
                    <a:pt x="1067" y="20"/>
                  </a:lnTo>
                  <a:lnTo>
                    <a:pt x="1052" y="32"/>
                  </a:lnTo>
                  <a:lnTo>
                    <a:pt x="1035" y="41"/>
                  </a:lnTo>
                  <a:lnTo>
                    <a:pt x="1018" y="55"/>
                  </a:lnTo>
                  <a:lnTo>
                    <a:pt x="1003" y="66"/>
                  </a:lnTo>
                  <a:lnTo>
                    <a:pt x="988" y="81"/>
                  </a:lnTo>
                  <a:lnTo>
                    <a:pt x="974" y="96"/>
                  </a:lnTo>
                  <a:lnTo>
                    <a:pt x="974" y="100"/>
                  </a:lnTo>
                  <a:lnTo>
                    <a:pt x="974" y="104"/>
                  </a:lnTo>
                  <a:lnTo>
                    <a:pt x="976" y="108"/>
                  </a:lnTo>
                  <a:lnTo>
                    <a:pt x="978" y="111"/>
                  </a:lnTo>
                  <a:lnTo>
                    <a:pt x="980" y="113"/>
                  </a:lnTo>
                  <a:lnTo>
                    <a:pt x="982" y="115"/>
                  </a:lnTo>
                  <a:lnTo>
                    <a:pt x="986" y="117"/>
                  </a:lnTo>
                  <a:lnTo>
                    <a:pt x="989" y="119"/>
                  </a:lnTo>
                  <a:lnTo>
                    <a:pt x="999" y="119"/>
                  </a:lnTo>
                  <a:lnTo>
                    <a:pt x="1008" y="117"/>
                  </a:lnTo>
                  <a:lnTo>
                    <a:pt x="1018" y="113"/>
                  </a:lnTo>
                  <a:lnTo>
                    <a:pt x="1027" y="109"/>
                  </a:lnTo>
                  <a:lnTo>
                    <a:pt x="1044" y="100"/>
                  </a:lnTo>
                  <a:lnTo>
                    <a:pt x="1063" y="92"/>
                  </a:lnTo>
                  <a:lnTo>
                    <a:pt x="1073" y="89"/>
                  </a:lnTo>
                  <a:lnTo>
                    <a:pt x="1082" y="87"/>
                  </a:lnTo>
                  <a:lnTo>
                    <a:pt x="1090" y="85"/>
                  </a:lnTo>
                  <a:lnTo>
                    <a:pt x="1099" y="85"/>
                  </a:lnTo>
                  <a:lnTo>
                    <a:pt x="1109" y="87"/>
                  </a:lnTo>
                  <a:lnTo>
                    <a:pt x="1118" y="90"/>
                  </a:lnTo>
                  <a:lnTo>
                    <a:pt x="1126" y="96"/>
                  </a:lnTo>
                  <a:lnTo>
                    <a:pt x="1135" y="106"/>
                  </a:lnTo>
                  <a:lnTo>
                    <a:pt x="1143" y="108"/>
                  </a:lnTo>
                  <a:lnTo>
                    <a:pt x="1150" y="109"/>
                  </a:lnTo>
                  <a:lnTo>
                    <a:pt x="1158" y="109"/>
                  </a:lnTo>
                  <a:lnTo>
                    <a:pt x="1165" y="108"/>
                  </a:lnTo>
                  <a:lnTo>
                    <a:pt x="1173" y="106"/>
                  </a:lnTo>
                  <a:lnTo>
                    <a:pt x="1180" y="104"/>
                  </a:lnTo>
                  <a:lnTo>
                    <a:pt x="1186" y="102"/>
                  </a:lnTo>
                  <a:lnTo>
                    <a:pt x="1194" y="98"/>
                  </a:lnTo>
                  <a:lnTo>
                    <a:pt x="1198" y="98"/>
                  </a:lnTo>
                  <a:lnTo>
                    <a:pt x="1201" y="98"/>
                  </a:lnTo>
                  <a:lnTo>
                    <a:pt x="1205" y="100"/>
                  </a:lnTo>
                  <a:lnTo>
                    <a:pt x="1209" y="100"/>
                  </a:lnTo>
                  <a:lnTo>
                    <a:pt x="1213" y="100"/>
                  </a:lnTo>
                  <a:lnTo>
                    <a:pt x="1215" y="102"/>
                  </a:lnTo>
                  <a:lnTo>
                    <a:pt x="1216" y="106"/>
                  </a:lnTo>
                  <a:lnTo>
                    <a:pt x="1216" y="109"/>
                  </a:lnTo>
                  <a:lnTo>
                    <a:pt x="1207" y="128"/>
                  </a:lnTo>
                  <a:lnTo>
                    <a:pt x="1194" y="145"/>
                  </a:lnTo>
                  <a:lnTo>
                    <a:pt x="1180" y="162"/>
                  </a:lnTo>
                  <a:lnTo>
                    <a:pt x="1163" y="176"/>
                  </a:lnTo>
                  <a:lnTo>
                    <a:pt x="1146" y="189"/>
                  </a:lnTo>
                  <a:lnTo>
                    <a:pt x="1128" y="202"/>
                  </a:lnTo>
                  <a:lnTo>
                    <a:pt x="1109" y="215"/>
                  </a:lnTo>
                  <a:lnTo>
                    <a:pt x="1092" y="229"/>
                  </a:lnTo>
                  <a:lnTo>
                    <a:pt x="1086" y="236"/>
                  </a:lnTo>
                  <a:lnTo>
                    <a:pt x="1080" y="242"/>
                  </a:lnTo>
                  <a:lnTo>
                    <a:pt x="1075" y="249"/>
                  </a:lnTo>
                  <a:lnTo>
                    <a:pt x="1067" y="257"/>
                  </a:lnTo>
                  <a:lnTo>
                    <a:pt x="1059" y="263"/>
                  </a:lnTo>
                  <a:lnTo>
                    <a:pt x="1052" y="270"/>
                  </a:lnTo>
                  <a:lnTo>
                    <a:pt x="1044" y="276"/>
                  </a:lnTo>
                  <a:lnTo>
                    <a:pt x="1037" y="284"/>
                  </a:lnTo>
                  <a:lnTo>
                    <a:pt x="974" y="354"/>
                  </a:lnTo>
                  <a:lnTo>
                    <a:pt x="910" y="420"/>
                  </a:lnTo>
                  <a:lnTo>
                    <a:pt x="846" y="484"/>
                  </a:lnTo>
                  <a:lnTo>
                    <a:pt x="777" y="549"/>
                  </a:lnTo>
                  <a:lnTo>
                    <a:pt x="711" y="611"/>
                  </a:lnTo>
                  <a:lnTo>
                    <a:pt x="643" y="674"/>
                  </a:lnTo>
                  <a:lnTo>
                    <a:pt x="573" y="734"/>
                  </a:lnTo>
                  <a:lnTo>
                    <a:pt x="505" y="798"/>
                  </a:lnTo>
                  <a:lnTo>
                    <a:pt x="501" y="800"/>
                  </a:lnTo>
                  <a:lnTo>
                    <a:pt x="496" y="800"/>
                  </a:lnTo>
                  <a:lnTo>
                    <a:pt x="492" y="802"/>
                  </a:lnTo>
                  <a:lnTo>
                    <a:pt x="488" y="804"/>
                  </a:lnTo>
                  <a:lnTo>
                    <a:pt x="482" y="806"/>
                  </a:lnTo>
                  <a:lnTo>
                    <a:pt x="479" y="810"/>
                  </a:lnTo>
                  <a:lnTo>
                    <a:pt x="477" y="814"/>
                  </a:lnTo>
                  <a:lnTo>
                    <a:pt x="475" y="819"/>
                  </a:lnTo>
                  <a:lnTo>
                    <a:pt x="456" y="833"/>
                  </a:lnTo>
                  <a:lnTo>
                    <a:pt x="439" y="844"/>
                  </a:lnTo>
                  <a:lnTo>
                    <a:pt x="420" y="853"/>
                  </a:lnTo>
                  <a:lnTo>
                    <a:pt x="399" y="861"/>
                  </a:lnTo>
                  <a:lnTo>
                    <a:pt x="378" y="869"/>
                  </a:lnTo>
                  <a:lnTo>
                    <a:pt x="356" y="874"/>
                  </a:lnTo>
                  <a:lnTo>
                    <a:pt x="335" y="878"/>
                  </a:lnTo>
                  <a:lnTo>
                    <a:pt x="312" y="880"/>
                  </a:lnTo>
                  <a:lnTo>
                    <a:pt x="267" y="886"/>
                  </a:lnTo>
                  <a:lnTo>
                    <a:pt x="219" y="887"/>
                  </a:lnTo>
                  <a:lnTo>
                    <a:pt x="174" y="893"/>
                  </a:lnTo>
                  <a:lnTo>
                    <a:pt x="130" y="899"/>
                  </a:lnTo>
                  <a:lnTo>
                    <a:pt x="112" y="901"/>
                  </a:lnTo>
                  <a:lnTo>
                    <a:pt x="93" y="901"/>
                  </a:lnTo>
                  <a:lnTo>
                    <a:pt x="74" y="901"/>
                  </a:lnTo>
                  <a:lnTo>
                    <a:pt x="55" y="899"/>
                  </a:lnTo>
                  <a:lnTo>
                    <a:pt x="38" y="895"/>
                  </a:lnTo>
                  <a:lnTo>
                    <a:pt x="23" y="889"/>
                  </a:lnTo>
                  <a:lnTo>
                    <a:pt x="17" y="886"/>
                  </a:lnTo>
                  <a:lnTo>
                    <a:pt x="9" y="880"/>
                  </a:lnTo>
                  <a:lnTo>
                    <a:pt x="6" y="874"/>
                  </a:lnTo>
                  <a:lnTo>
                    <a:pt x="0" y="867"/>
                  </a:lnTo>
                  <a:lnTo>
                    <a:pt x="11" y="865"/>
                  </a:lnTo>
                  <a:lnTo>
                    <a:pt x="21" y="859"/>
                  </a:lnTo>
                  <a:lnTo>
                    <a:pt x="30" y="855"/>
                  </a:lnTo>
                  <a:lnTo>
                    <a:pt x="40" y="848"/>
                  </a:lnTo>
                  <a:lnTo>
                    <a:pt x="47" y="842"/>
                  </a:lnTo>
                  <a:lnTo>
                    <a:pt x="57" y="834"/>
                  </a:lnTo>
                  <a:lnTo>
                    <a:pt x="64" y="827"/>
                  </a:lnTo>
                  <a:lnTo>
                    <a:pt x="72" y="819"/>
                  </a:lnTo>
                  <a:lnTo>
                    <a:pt x="74" y="819"/>
                  </a:lnTo>
                  <a:lnTo>
                    <a:pt x="77" y="817"/>
                  </a:lnTo>
                  <a:lnTo>
                    <a:pt x="81" y="817"/>
                  </a:lnTo>
                  <a:lnTo>
                    <a:pt x="83" y="817"/>
                  </a:lnTo>
                  <a:lnTo>
                    <a:pt x="87" y="816"/>
                  </a:lnTo>
                  <a:lnTo>
                    <a:pt x="91" y="814"/>
                  </a:lnTo>
                  <a:lnTo>
                    <a:pt x="94" y="812"/>
                  </a:lnTo>
                  <a:lnTo>
                    <a:pt x="96" y="808"/>
                  </a:lnTo>
                  <a:lnTo>
                    <a:pt x="104" y="798"/>
                  </a:lnTo>
                  <a:lnTo>
                    <a:pt x="110" y="791"/>
                  </a:lnTo>
                  <a:lnTo>
                    <a:pt x="117" y="781"/>
                  </a:lnTo>
                  <a:lnTo>
                    <a:pt x="125" y="772"/>
                  </a:lnTo>
                  <a:lnTo>
                    <a:pt x="132" y="763"/>
                  </a:lnTo>
                  <a:lnTo>
                    <a:pt x="138" y="753"/>
                  </a:lnTo>
                  <a:lnTo>
                    <a:pt x="146" y="745"/>
                  </a:lnTo>
                  <a:lnTo>
                    <a:pt x="153" y="736"/>
                  </a:lnTo>
                  <a:lnTo>
                    <a:pt x="193" y="704"/>
                  </a:lnTo>
                  <a:lnTo>
                    <a:pt x="231" y="672"/>
                  </a:lnTo>
                  <a:lnTo>
                    <a:pt x="270" y="639"/>
                  </a:lnTo>
                  <a:lnTo>
                    <a:pt x="308" y="607"/>
                  </a:lnTo>
                  <a:lnTo>
                    <a:pt x="344" y="573"/>
                  </a:lnTo>
                  <a:lnTo>
                    <a:pt x="380" y="537"/>
                  </a:lnTo>
                  <a:lnTo>
                    <a:pt x="416" y="499"/>
                  </a:lnTo>
                  <a:lnTo>
                    <a:pt x="450" y="462"/>
                  </a:lnTo>
                  <a:lnTo>
                    <a:pt x="486" y="431"/>
                  </a:lnTo>
                  <a:lnTo>
                    <a:pt x="522" y="401"/>
                  </a:lnTo>
                  <a:lnTo>
                    <a:pt x="556" y="367"/>
                  </a:lnTo>
                  <a:lnTo>
                    <a:pt x="590" y="335"/>
                  </a:lnTo>
                  <a:lnTo>
                    <a:pt x="624" y="301"/>
                  </a:lnTo>
                  <a:lnTo>
                    <a:pt x="656" y="265"/>
                  </a:lnTo>
                  <a:lnTo>
                    <a:pt x="690" y="231"/>
                  </a:lnTo>
                  <a:lnTo>
                    <a:pt x="723" y="195"/>
                  </a:lnTo>
                  <a:lnTo>
                    <a:pt x="728" y="195"/>
                  </a:lnTo>
                  <a:lnTo>
                    <a:pt x="732" y="193"/>
                  </a:lnTo>
                  <a:lnTo>
                    <a:pt x="736" y="191"/>
                  </a:lnTo>
                  <a:lnTo>
                    <a:pt x="740" y="189"/>
                  </a:lnTo>
                  <a:lnTo>
                    <a:pt x="745" y="181"/>
                  </a:lnTo>
                  <a:lnTo>
                    <a:pt x="751" y="174"/>
                  </a:lnTo>
                  <a:lnTo>
                    <a:pt x="755" y="168"/>
                  </a:lnTo>
                  <a:lnTo>
                    <a:pt x="760" y="166"/>
                  </a:lnTo>
                  <a:lnTo>
                    <a:pt x="764" y="166"/>
                  </a:lnTo>
                  <a:lnTo>
                    <a:pt x="768" y="168"/>
                  </a:lnTo>
                  <a:lnTo>
                    <a:pt x="772" y="172"/>
                  </a:lnTo>
                  <a:lnTo>
                    <a:pt x="777" y="178"/>
                  </a:lnTo>
                  <a:lnTo>
                    <a:pt x="806" y="166"/>
                  </a:lnTo>
                  <a:lnTo>
                    <a:pt x="834" y="153"/>
                  </a:lnTo>
                  <a:lnTo>
                    <a:pt x="861" y="138"/>
                  </a:lnTo>
                  <a:lnTo>
                    <a:pt x="887" y="121"/>
                  </a:lnTo>
                  <a:lnTo>
                    <a:pt x="914" y="102"/>
                  </a:lnTo>
                  <a:lnTo>
                    <a:pt x="938" y="81"/>
                  </a:lnTo>
                  <a:lnTo>
                    <a:pt x="963" y="60"/>
                  </a:lnTo>
                  <a:lnTo>
                    <a:pt x="986" y="37"/>
                  </a:lnTo>
                  <a:lnTo>
                    <a:pt x="1001" y="34"/>
                  </a:lnTo>
                  <a:lnTo>
                    <a:pt x="1014" y="28"/>
                  </a:lnTo>
                  <a:lnTo>
                    <a:pt x="1027" y="22"/>
                  </a:lnTo>
                  <a:lnTo>
                    <a:pt x="1040" y="17"/>
                  </a:lnTo>
                  <a:lnTo>
                    <a:pt x="1054" y="11"/>
                  </a:lnTo>
                  <a:lnTo>
                    <a:pt x="1069" y="5"/>
                  </a:lnTo>
                  <a:lnTo>
                    <a:pt x="1082" y="2"/>
                  </a:lnTo>
                  <a:lnTo>
                    <a:pt x="1097" y="0"/>
                  </a:lnTo>
                  <a:close/>
                </a:path>
              </a:pathLst>
            </a:custGeom>
            <a:solidFill>
              <a:srgbClr val="7D3B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48" name="Freeform 38"/>
            <p:cNvSpPr>
              <a:spLocks/>
            </p:cNvSpPr>
            <p:nvPr/>
          </p:nvSpPr>
          <p:spPr bwMode="auto">
            <a:xfrm>
              <a:off x="1116013" y="3159125"/>
              <a:ext cx="628650" cy="195263"/>
            </a:xfrm>
            <a:custGeom>
              <a:avLst/>
              <a:gdLst>
                <a:gd name="T0" fmla="*/ 363 w 396"/>
                <a:gd name="T1" fmla="*/ 4 h 123"/>
                <a:gd name="T2" fmla="*/ 379 w 396"/>
                <a:gd name="T3" fmla="*/ 9 h 123"/>
                <a:gd name="T4" fmla="*/ 390 w 396"/>
                <a:gd name="T5" fmla="*/ 15 h 123"/>
                <a:gd name="T6" fmla="*/ 396 w 396"/>
                <a:gd name="T7" fmla="*/ 26 h 123"/>
                <a:gd name="T8" fmla="*/ 382 w 396"/>
                <a:gd name="T9" fmla="*/ 40 h 123"/>
                <a:gd name="T10" fmla="*/ 365 w 396"/>
                <a:gd name="T11" fmla="*/ 49 h 123"/>
                <a:gd name="T12" fmla="*/ 346 w 396"/>
                <a:gd name="T13" fmla="*/ 59 h 123"/>
                <a:gd name="T14" fmla="*/ 328 w 396"/>
                <a:gd name="T15" fmla="*/ 72 h 123"/>
                <a:gd name="T16" fmla="*/ 324 w 396"/>
                <a:gd name="T17" fmla="*/ 87 h 123"/>
                <a:gd name="T18" fmla="*/ 318 w 396"/>
                <a:gd name="T19" fmla="*/ 93 h 123"/>
                <a:gd name="T20" fmla="*/ 309 w 396"/>
                <a:gd name="T21" fmla="*/ 96 h 123"/>
                <a:gd name="T22" fmla="*/ 297 w 396"/>
                <a:gd name="T23" fmla="*/ 100 h 123"/>
                <a:gd name="T24" fmla="*/ 295 w 396"/>
                <a:gd name="T25" fmla="*/ 104 h 123"/>
                <a:gd name="T26" fmla="*/ 299 w 396"/>
                <a:gd name="T27" fmla="*/ 108 h 123"/>
                <a:gd name="T28" fmla="*/ 299 w 396"/>
                <a:gd name="T29" fmla="*/ 113 h 123"/>
                <a:gd name="T30" fmla="*/ 301 w 396"/>
                <a:gd name="T31" fmla="*/ 117 h 123"/>
                <a:gd name="T32" fmla="*/ 292 w 396"/>
                <a:gd name="T33" fmla="*/ 123 h 123"/>
                <a:gd name="T34" fmla="*/ 273 w 396"/>
                <a:gd name="T35" fmla="*/ 123 h 123"/>
                <a:gd name="T36" fmla="*/ 248 w 396"/>
                <a:gd name="T37" fmla="*/ 115 h 123"/>
                <a:gd name="T38" fmla="*/ 214 w 396"/>
                <a:gd name="T39" fmla="*/ 98 h 123"/>
                <a:gd name="T40" fmla="*/ 178 w 396"/>
                <a:gd name="T41" fmla="*/ 83 h 123"/>
                <a:gd name="T42" fmla="*/ 140 w 396"/>
                <a:gd name="T43" fmla="*/ 78 h 123"/>
                <a:gd name="T44" fmla="*/ 99 w 396"/>
                <a:gd name="T45" fmla="*/ 76 h 123"/>
                <a:gd name="T46" fmla="*/ 59 w 396"/>
                <a:gd name="T47" fmla="*/ 74 h 123"/>
                <a:gd name="T48" fmla="*/ 19 w 396"/>
                <a:gd name="T49" fmla="*/ 68 h 123"/>
                <a:gd name="T50" fmla="*/ 2 w 396"/>
                <a:gd name="T51" fmla="*/ 59 h 123"/>
                <a:gd name="T52" fmla="*/ 10 w 396"/>
                <a:gd name="T53" fmla="*/ 49 h 123"/>
                <a:gd name="T54" fmla="*/ 21 w 396"/>
                <a:gd name="T55" fmla="*/ 43 h 123"/>
                <a:gd name="T56" fmla="*/ 32 w 396"/>
                <a:gd name="T57" fmla="*/ 38 h 123"/>
                <a:gd name="T58" fmla="*/ 44 w 396"/>
                <a:gd name="T59" fmla="*/ 34 h 123"/>
                <a:gd name="T60" fmla="*/ 57 w 396"/>
                <a:gd name="T61" fmla="*/ 30 h 123"/>
                <a:gd name="T62" fmla="*/ 68 w 396"/>
                <a:gd name="T63" fmla="*/ 26 h 123"/>
                <a:gd name="T64" fmla="*/ 80 w 396"/>
                <a:gd name="T65" fmla="*/ 19 h 123"/>
                <a:gd name="T66" fmla="*/ 121 w 396"/>
                <a:gd name="T67" fmla="*/ 7 h 123"/>
                <a:gd name="T68" fmla="*/ 191 w 396"/>
                <a:gd name="T69" fmla="*/ 0 h 123"/>
                <a:gd name="T70" fmla="*/ 259 w 396"/>
                <a:gd name="T71" fmla="*/ 0 h 123"/>
                <a:gd name="T72" fmla="*/ 326 w 396"/>
                <a:gd name="T73" fmla="*/ 2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96" h="123">
                  <a:moveTo>
                    <a:pt x="358" y="2"/>
                  </a:moveTo>
                  <a:lnTo>
                    <a:pt x="363" y="4"/>
                  </a:lnTo>
                  <a:lnTo>
                    <a:pt x="371" y="6"/>
                  </a:lnTo>
                  <a:lnTo>
                    <a:pt x="379" y="9"/>
                  </a:lnTo>
                  <a:lnTo>
                    <a:pt x="384" y="11"/>
                  </a:lnTo>
                  <a:lnTo>
                    <a:pt x="390" y="15"/>
                  </a:lnTo>
                  <a:lnTo>
                    <a:pt x="394" y="21"/>
                  </a:lnTo>
                  <a:lnTo>
                    <a:pt x="396" y="26"/>
                  </a:lnTo>
                  <a:lnTo>
                    <a:pt x="392" y="34"/>
                  </a:lnTo>
                  <a:lnTo>
                    <a:pt x="382" y="40"/>
                  </a:lnTo>
                  <a:lnTo>
                    <a:pt x="375" y="45"/>
                  </a:lnTo>
                  <a:lnTo>
                    <a:pt x="365" y="49"/>
                  </a:lnTo>
                  <a:lnTo>
                    <a:pt x="356" y="55"/>
                  </a:lnTo>
                  <a:lnTo>
                    <a:pt x="346" y="59"/>
                  </a:lnTo>
                  <a:lnTo>
                    <a:pt x="337" y="64"/>
                  </a:lnTo>
                  <a:lnTo>
                    <a:pt x="328" y="72"/>
                  </a:lnTo>
                  <a:lnTo>
                    <a:pt x="320" y="79"/>
                  </a:lnTo>
                  <a:lnTo>
                    <a:pt x="324" y="87"/>
                  </a:lnTo>
                  <a:lnTo>
                    <a:pt x="322" y="91"/>
                  </a:lnTo>
                  <a:lnTo>
                    <a:pt x="318" y="93"/>
                  </a:lnTo>
                  <a:lnTo>
                    <a:pt x="314" y="95"/>
                  </a:lnTo>
                  <a:lnTo>
                    <a:pt x="309" y="96"/>
                  </a:lnTo>
                  <a:lnTo>
                    <a:pt x="303" y="96"/>
                  </a:lnTo>
                  <a:lnTo>
                    <a:pt x="297" y="100"/>
                  </a:lnTo>
                  <a:lnTo>
                    <a:pt x="293" y="104"/>
                  </a:lnTo>
                  <a:lnTo>
                    <a:pt x="295" y="104"/>
                  </a:lnTo>
                  <a:lnTo>
                    <a:pt x="297" y="106"/>
                  </a:lnTo>
                  <a:lnTo>
                    <a:pt x="299" y="108"/>
                  </a:lnTo>
                  <a:lnTo>
                    <a:pt x="299" y="110"/>
                  </a:lnTo>
                  <a:lnTo>
                    <a:pt x="299" y="113"/>
                  </a:lnTo>
                  <a:lnTo>
                    <a:pt x="301" y="115"/>
                  </a:lnTo>
                  <a:lnTo>
                    <a:pt x="301" y="117"/>
                  </a:lnTo>
                  <a:lnTo>
                    <a:pt x="301" y="121"/>
                  </a:lnTo>
                  <a:lnTo>
                    <a:pt x="292" y="123"/>
                  </a:lnTo>
                  <a:lnTo>
                    <a:pt x="282" y="123"/>
                  </a:lnTo>
                  <a:lnTo>
                    <a:pt x="273" y="123"/>
                  </a:lnTo>
                  <a:lnTo>
                    <a:pt x="265" y="121"/>
                  </a:lnTo>
                  <a:lnTo>
                    <a:pt x="248" y="115"/>
                  </a:lnTo>
                  <a:lnTo>
                    <a:pt x="231" y="108"/>
                  </a:lnTo>
                  <a:lnTo>
                    <a:pt x="214" y="98"/>
                  </a:lnTo>
                  <a:lnTo>
                    <a:pt x="195" y="91"/>
                  </a:lnTo>
                  <a:lnTo>
                    <a:pt x="178" y="83"/>
                  </a:lnTo>
                  <a:lnTo>
                    <a:pt x="161" y="79"/>
                  </a:lnTo>
                  <a:lnTo>
                    <a:pt x="140" y="78"/>
                  </a:lnTo>
                  <a:lnTo>
                    <a:pt x="119" y="76"/>
                  </a:lnTo>
                  <a:lnTo>
                    <a:pt x="99" y="76"/>
                  </a:lnTo>
                  <a:lnTo>
                    <a:pt x="78" y="74"/>
                  </a:lnTo>
                  <a:lnTo>
                    <a:pt x="59" y="74"/>
                  </a:lnTo>
                  <a:lnTo>
                    <a:pt x="38" y="72"/>
                  </a:lnTo>
                  <a:lnTo>
                    <a:pt x="19" y="68"/>
                  </a:lnTo>
                  <a:lnTo>
                    <a:pt x="0" y="66"/>
                  </a:lnTo>
                  <a:lnTo>
                    <a:pt x="2" y="59"/>
                  </a:lnTo>
                  <a:lnTo>
                    <a:pt x="6" y="53"/>
                  </a:lnTo>
                  <a:lnTo>
                    <a:pt x="10" y="49"/>
                  </a:lnTo>
                  <a:lnTo>
                    <a:pt x="15" y="47"/>
                  </a:lnTo>
                  <a:lnTo>
                    <a:pt x="21" y="43"/>
                  </a:lnTo>
                  <a:lnTo>
                    <a:pt x="27" y="42"/>
                  </a:lnTo>
                  <a:lnTo>
                    <a:pt x="32" y="38"/>
                  </a:lnTo>
                  <a:lnTo>
                    <a:pt x="38" y="34"/>
                  </a:lnTo>
                  <a:lnTo>
                    <a:pt x="44" y="34"/>
                  </a:lnTo>
                  <a:lnTo>
                    <a:pt x="51" y="32"/>
                  </a:lnTo>
                  <a:lnTo>
                    <a:pt x="57" y="30"/>
                  </a:lnTo>
                  <a:lnTo>
                    <a:pt x="63" y="28"/>
                  </a:lnTo>
                  <a:lnTo>
                    <a:pt x="68" y="26"/>
                  </a:lnTo>
                  <a:lnTo>
                    <a:pt x="74" y="23"/>
                  </a:lnTo>
                  <a:lnTo>
                    <a:pt x="80" y="19"/>
                  </a:lnTo>
                  <a:lnTo>
                    <a:pt x="85" y="15"/>
                  </a:lnTo>
                  <a:lnTo>
                    <a:pt x="121" y="7"/>
                  </a:lnTo>
                  <a:lnTo>
                    <a:pt x="155" y="2"/>
                  </a:lnTo>
                  <a:lnTo>
                    <a:pt x="191" y="0"/>
                  </a:lnTo>
                  <a:lnTo>
                    <a:pt x="225" y="0"/>
                  </a:lnTo>
                  <a:lnTo>
                    <a:pt x="259" y="0"/>
                  </a:lnTo>
                  <a:lnTo>
                    <a:pt x="292" y="2"/>
                  </a:lnTo>
                  <a:lnTo>
                    <a:pt x="326" y="2"/>
                  </a:lnTo>
                  <a:lnTo>
                    <a:pt x="358" y="2"/>
                  </a:lnTo>
                  <a:close/>
                </a:path>
              </a:pathLst>
            </a:custGeom>
            <a:solidFill>
              <a:srgbClr val="7D3B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49" name="Freeform 39"/>
            <p:cNvSpPr>
              <a:spLocks/>
            </p:cNvSpPr>
            <p:nvPr/>
          </p:nvSpPr>
          <p:spPr bwMode="auto">
            <a:xfrm>
              <a:off x="6634163" y="3189288"/>
              <a:ext cx="936625" cy="996950"/>
            </a:xfrm>
            <a:custGeom>
              <a:avLst/>
              <a:gdLst>
                <a:gd name="T0" fmla="*/ 590 w 590"/>
                <a:gd name="T1" fmla="*/ 628 h 628"/>
                <a:gd name="T2" fmla="*/ 21 w 590"/>
                <a:gd name="T3" fmla="*/ 117 h 628"/>
                <a:gd name="T4" fmla="*/ 17 w 590"/>
                <a:gd name="T5" fmla="*/ 108 h 628"/>
                <a:gd name="T6" fmla="*/ 15 w 590"/>
                <a:gd name="T7" fmla="*/ 98 h 628"/>
                <a:gd name="T8" fmla="*/ 11 w 590"/>
                <a:gd name="T9" fmla="*/ 89 h 628"/>
                <a:gd name="T10" fmla="*/ 9 w 590"/>
                <a:gd name="T11" fmla="*/ 77 h 628"/>
                <a:gd name="T12" fmla="*/ 7 w 590"/>
                <a:gd name="T13" fmla="*/ 68 h 628"/>
                <a:gd name="T14" fmla="*/ 5 w 590"/>
                <a:gd name="T15" fmla="*/ 57 h 628"/>
                <a:gd name="T16" fmla="*/ 2 w 590"/>
                <a:gd name="T17" fmla="*/ 47 h 628"/>
                <a:gd name="T18" fmla="*/ 0 w 590"/>
                <a:gd name="T19" fmla="*/ 36 h 628"/>
                <a:gd name="T20" fmla="*/ 7 w 590"/>
                <a:gd name="T21" fmla="*/ 30 h 628"/>
                <a:gd name="T22" fmla="*/ 15 w 590"/>
                <a:gd name="T23" fmla="*/ 23 h 628"/>
                <a:gd name="T24" fmla="*/ 22 w 590"/>
                <a:gd name="T25" fmla="*/ 15 h 628"/>
                <a:gd name="T26" fmla="*/ 30 w 590"/>
                <a:gd name="T27" fmla="*/ 9 h 628"/>
                <a:gd name="T28" fmla="*/ 38 w 590"/>
                <a:gd name="T29" fmla="*/ 4 h 628"/>
                <a:gd name="T30" fmla="*/ 47 w 590"/>
                <a:gd name="T31" fmla="*/ 0 h 628"/>
                <a:gd name="T32" fmla="*/ 57 w 590"/>
                <a:gd name="T33" fmla="*/ 0 h 628"/>
                <a:gd name="T34" fmla="*/ 66 w 590"/>
                <a:gd name="T35" fmla="*/ 2 h 628"/>
                <a:gd name="T36" fmla="*/ 106 w 590"/>
                <a:gd name="T37" fmla="*/ 49 h 628"/>
                <a:gd name="T38" fmla="*/ 134 w 590"/>
                <a:gd name="T39" fmla="*/ 85 h 628"/>
                <a:gd name="T40" fmla="*/ 164 w 590"/>
                <a:gd name="T41" fmla="*/ 119 h 628"/>
                <a:gd name="T42" fmla="*/ 195 w 590"/>
                <a:gd name="T43" fmla="*/ 153 h 628"/>
                <a:gd name="T44" fmla="*/ 225 w 590"/>
                <a:gd name="T45" fmla="*/ 187 h 628"/>
                <a:gd name="T46" fmla="*/ 257 w 590"/>
                <a:gd name="T47" fmla="*/ 223 h 628"/>
                <a:gd name="T48" fmla="*/ 287 w 590"/>
                <a:gd name="T49" fmla="*/ 257 h 628"/>
                <a:gd name="T50" fmla="*/ 316 w 590"/>
                <a:gd name="T51" fmla="*/ 291 h 628"/>
                <a:gd name="T52" fmla="*/ 344 w 590"/>
                <a:gd name="T53" fmla="*/ 325 h 628"/>
                <a:gd name="T54" fmla="*/ 363 w 590"/>
                <a:gd name="T55" fmla="*/ 344 h 628"/>
                <a:gd name="T56" fmla="*/ 380 w 590"/>
                <a:gd name="T57" fmla="*/ 363 h 628"/>
                <a:gd name="T58" fmla="*/ 397 w 590"/>
                <a:gd name="T59" fmla="*/ 382 h 628"/>
                <a:gd name="T60" fmla="*/ 414 w 590"/>
                <a:gd name="T61" fmla="*/ 401 h 628"/>
                <a:gd name="T62" fmla="*/ 429 w 590"/>
                <a:gd name="T63" fmla="*/ 420 h 628"/>
                <a:gd name="T64" fmla="*/ 446 w 590"/>
                <a:gd name="T65" fmla="*/ 439 h 628"/>
                <a:gd name="T66" fmla="*/ 461 w 590"/>
                <a:gd name="T67" fmla="*/ 460 h 628"/>
                <a:gd name="T68" fmla="*/ 478 w 590"/>
                <a:gd name="T69" fmla="*/ 479 h 628"/>
                <a:gd name="T70" fmla="*/ 492 w 590"/>
                <a:gd name="T71" fmla="*/ 488 h 628"/>
                <a:gd name="T72" fmla="*/ 501 w 590"/>
                <a:gd name="T73" fmla="*/ 500 h 628"/>
                <a:gd name="T74" fmla="*/ 511 w 590"/>
                <a:gd name="T75" fmla="*/ 511 h 628"/>
                <a:gd name="T76" fmla="*/ 520 w 590"/>
                <a:gd name="T77" fmla="*/ 524 h 628"/>
                <a:gd name="T78" fmla="*/ 528 w 590"/>
                <a:gd name="T79" fmla="*/ 536 h 628"/>
                <a:gd name="T80" fmla="*/ 537 w 590"/>
                <a:gd name="T81" fmla="*/ 547 h 628"/>
                <a:gd name="T82" fmla="*/ 547 w 590"/>
                <a:gd name="T83" fmla="*/ 556 h 628"/>
                <a:gd name="T84" fmla="*/ 560 w 590"/>
                <a:gd name="T85" fmla="*/ 562 h 628"/>
                <a:gd name="T86" fmla="*/ 560 w 590"/>
                <a:gd name="T87" fmla="*/ 570 h 628"/>
                <a:gd name="T88" fmla="*/ 562 w 590"/>
                <a:gd name="T89" fmla="*/ 577 h 628"/>
                <a:gd name="T90" fmla="*/ 565 w 590"/>
                <a:gd name="T91" fmla="*/ 585 h 628"/>
                <a:gd name="T92" fmla="*/ 569 w 590"/>
                <a:gd name="T93" fmla="*/ 592 h 628"/>
                <a:gd name="T94" fmla="*/ 575 w 590"/>
                <a:gd name="T95" fmla="*/ 600 h 628"/>
                <a:gd name="T96" fmla="*/ 581 w 590"/>
                <a:gd name="T97" fmla="*/ 607 h 628"/>
                <a:gd name="T98" fmla="*/ 584 w 590"/>
                <a:gd name="T99" fmla="*/ 615 h 628"/>
                <a:gd name="T100" fmla="*/ 586 w 590"/>
                <a:gd name="T101" fmla="*/ 623 h 628"/>
                <a:gd name="T102" fmla="*/ 586 w 590"/>
                <a:gd name="T103" fmla="*/ 623 h 628"/>
                <a:gd name="T104" fmla="*/ 588 w 590"/>
                <a:gd name="T105" fmla="*/ 625 h 628"/>
                <a:gd name="T106" fmla="*/ 588 w 590"/>
                <a:gd name="T107" fmla="*/ 625 h 628"/>
                <a:gd name="T108" fmla="*/ 588 w 590"/>
                <a:gd name="T109" fmla="*/ 625 h 628"/>
                <a:gd name="T110" fmla="*/ 588 w 590"/>
                <a:gd name="T111" fmla="*/ 626 h 628"/>
                <a:gd name="T112" fmla="*/ 590 w 590"/>
                <a:gd name="T113" fmla="*/ 626 h 628"/>
                <a:gd name="T114" fmla="*/ 590 w 590"/>
                <a:gd name="T115" fmla="*/ 626 h 628"/>
                <a:gd name="T116" fmla="*/ 590 w 590"/>
                <a:gd name="T117" fmla="*/ 628 h 6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90" h="628">
                  <a:moveTo>
                    <a:pt x="590" y="628"/>
                  </a:moveTo>
                  <a:lnTo>
                    <a:pt x="21" y="117"/>
                  </a:lnTo>
                  <a:lnTo>
                    <a:pt x="17" y="108"/>
                  </a:lnTo>
                  <a:lnTo>
                    <a:pt x="15" y="98"/>
                  </a:lnTo>
                  <a:lnTo>
                    <a:pt x="11" y="89"/>
                  </a:lnTo>
                  <a:lnTo>
                    <a:pt x="9" y="77"/>
                  </a:lnTo>
                  <a:lnTo>
                    <a:pt x="7" y="68"/>
                  </a:lnTo>
                  <a:lnTo>
                    <a:pt x="5" y="57"/>
                  </a:lnTo>
                  <a:lnTo>
                    <a:pt x="2" y="47"/>
                  </a:lnTo>
                  <a:lnTo>
                    <a:pt x="0" y="36"/>
                  </a:lnTo>
                  <a:lnTo>
                    <a:pt x="7" y="30"/>
                  </a:lnTo>
                  <a:lnTo>
                    <a:pt x="15" y="23"/>
                  </a:lnTo>
                  <a:lnTo>
                    <a:pt x="22" y="15"/>
                  </a:lnTo>
                  <a:lnTo>
                    <a:pt x="30" y="9"/>
                  </a:lnTo>
                  <a:lnTo>
                    <a:pt x="38" y="4"/>
                  </a:lnTo>
                  <a:lnTo>
                    <a:pt x="47" y="0"/>
                  </a:lnTo>
                  <a:lnTo>
                    <a:pt x="57" y="0"/>
                  </a:lnTo>
                  <a:lnTo>
                    <a:pt x="66" y="2"/>
                  </a:lnTo>
                  <a:lnTo>
                    <a:pt x="106" y="49"/>
                  </a:lnTo>
                  <a:lnTo>
                    <a:pt x="134" y="85"/>
                  </a:lnTo>
                  <a:lnTo>
                    <a:pt x="164" y="119"/>
                  </a:lnTo>
                  <a:lnTo>
                    <a:pt x="195" y="153"/>
                  </a:lnTo>
                  <a:lnTo>
                    <a:pt x="225" y="187"/>
                  </a:lnTo>
                  <a:lnTo>
                    <a:pt x="257" y="223"/>
                  </a:lnTo>
                  <a:lnTo>
                    <a:pt x="287" y="257"/>
                  </a:lnTo>
                  <a:lnTo>
                    <a:pt x="316" y="291"/>
                  </a:lnTo>
                  <a:lnTo>
                    <a:pt x="344" y="325"/>
                  </a:lnTo>
                  <a:lnTo>
                    <a:pt x="363" y="344"/>
                  </a:lnTo>
                  <a:lnTo>
                    <a:pt x="380" y="363"/>
                  </a:lnTo>
                  <a:lnTo>
                    <a:pt x="397" y="382"/>
                  </a:lnTo>
                  <a:lnTo>
                    <a:pt x="414" y="401"/>
                  </a:lnTo>
                  <a:lnTo>
                    <a:pt x="429" y="420"/>
                  </a:lnTo>
                  <a:lnTo>
                    <a:pt x="446" y="439"/>
                  </a:lnTo>
                  <a:lnTo>
                    <a:pt x="461" y="460"/>
                  </a:lnTo>
                  <a:lnTo>
                    <a:pt x="478" y="479"/>
                  </a:lnTo>
                  <a:lnTo>
                    <a:pt x="492" y="488"/>
                  </a:lnTo>
                  <a:lnTo>
                    <a:pt x="501" y="500"/>
                  </a:lnTo>
                  <a:lnTo>
                    <a:pt x="511" y="511"/>
                  </a:lnTo>
                  <a:lnTo>
                    <a:pt x="520" y="524"/>
                  </a:lnTo>
                  <a:lnTo>
                    <a:pt x="528" y="536"/>
                  </a:lnTo>
                  <a:lnTo>
                    <a:pt x="537" y="547"/>
                  </a:lnTo>
                  <a:lnTo>
                    <a:pt x="547" y="556"/>
                  </a:lnTo>
                  <a:lnTo>
                    <a:pt x="560" y="562"/>
                  </a:lnTo>
                  <a:lnTo>
                    <a:pt x="560" y="570"/>
                  </a:lnTo>
                  <a:lnTo>
                    <a:pt x="562" y="577"/>
                  </a:lnTo>
                  <a:lnTo>
                    <a:pt x="565" y="585"/>
                  </a:lnTo>
                  <a:lnTo>
                    <a:pt x="569" y="592"/>
                  </a:lnTo>
                  <a:lnTo>
                    <a:pt x="575" y="600"/>
                  </a:lnTo>
                  <a:lnTo>
                    <a:pt x="581" y="607"/>
                  </a:lnTo>
                  <a:lnTo>
                    <a:pt x="584" y="615"/>
                  </a:lnTo>
                  <a:lnTo>
                    <a:pt x="586" y="623"/>
                  </a:lnTo>
                  <a:lnTo>
                    <a:pt x="586" y="623"/>
                  </a:lnTo>
                  <a:lnTo>
                    <a:pt x="588" y="625"/>
                  </a:lnTo>
                  <a:lnTo>
                    <a:pt x="588" y="625"/>
                  </a:lnTo>
                  <a:lnTo>
                    <a:pt x="588" y="625"/>
                  </a:lnTo>
                  <a:lnTo>
                    <a:pt x="588" y="626"/>
                  </a:lnTo>
                  <a:lnTo>
                    <a:pt x="590" y="626"/>
                  </a:lnTo>
                  <a:lnTo>
                    <a:pt x="590" y="626"/>
                  </a:lnTo>
                  <a:lnTo>
                    <a:pt x="590" y="628"/>
                  </a:lnTo>
                  <a:close/>
                </a:path>
              </a:pathLst>
            </a:custGeom>
            <a:solidFill>
              <a:srgbClr val="A500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50" name="Freeform 40"/>
            <p:cNvSpPr>
              <a:spLocks/>
            </p:cNvSpPr>
            <p:nvPr/>
          </p:nvSpPr>
          <p:spPr bwMode="auto">
            <a:xfrm>
              <a:off x="6667500" y="3375025"/>
              <a:ext cx="919163" cy="919163"/>
            </a:xfrm>
            <a:custGeom>
              <a:avLst/>
              <a:gdLst>
                <a:gd name="T0" fmla="*/ 0 w 579"/>
                <a:gd name="T1" fmla="*/ 0 h 579"/>
                <a:gd name="T2" fmla="*/ 569 w 579"/>
                <a:gd name="T3" fmla="*/ 511 h 579"/>
                <a:gd name="T4" fmla="*/ 575 w 579"/>
                <a:gd name="T5" fmla="*/ 519 h 579"/>
                <a:gd name="T6" fmla="*/ 577 w 579"/>
                <a:gd name="T7" fmla="*/ 528 h 579"/>
                <a:gd name="T8" fmla="*/ 579 w 579"/>
                <a:gd name="T9" fmla="*/ 536 h 579"/>
                <a:gd name="T10" fmla="*/ 579 w 579"/>
                <a:gd name="T11" fmla="*/ 544 h 579"/>
                <a:gd name="T12" fmla="*/ 579 w 579"/>
                <a:gd name="T13" fmla="*/ 553 h 579"/>
                <a:gd name="T14" fmla="*/ 579 w 579"/>
                <a:gd name="T15" fmla="*/ 561 h 579"/>
                <a:gd name="T16" fmla="*/ 577 w 579"/>
                <a:gd name="T17" fmla="*/ 570 h 579"/>
                <a:gd name="T18" fmla="*/ 573 w 579"/>
                <a:gd name="T19" fmla="*/ 579 h 579"/>
                <a:gd name="T20" fmla="*/ 28 w 579"/>
                <a:gd name="T21" fmla="*/ 91 h 579"/>
                <a:gd name="T22" fmla="*/ 24 w 579"/>
                <a:gd name="T23" fmla="*/ 80 h 579"/>
                <a:gd name="T24" fmla="*/ 20 w 579"/>
                <a:gd name="T25" fmla="*/ 68 h 579"/>
                <a:gd name="T26" fmla="*/ 17 w 579"/>
                <a:gd name="T27" fmla="*/ 57 h 579"/>
                <a:gd name="T28" fmla="*/ 13 w 579"/>
                <a:gd name="T29" fmla="*/ 46 h 579"/>
                <a:gd name="T30" fmla="*/ 9 w 579"/>
                <a:gd name="T31" fmla="*/ 34 h 579"/>
                <a:gd name="T32" fmla="*/ 7 w 579"/>
                <a:gd name="T33" fmla="*/ 23 h 579"/>
                <a:gd name="T34" fmla="*/ 3 w 579"/>
                <a:gd name="T35" fmla="*/ 12 h 579"/>
                <a:gd name="T36" fmla="*/ 0 w 579"/>
                <a:gd name="T37" fmla="*/ 0 h 5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9" h="579">
                  <a:moveTo>
                    <a:pt x="0" y="0"/>
                  </a:moveTo>
                  <a:lnTo>
                    <a:pt x="569" y="511"/>
                  </a:lnTo>
                  <a:lnTo>
                    <a:pt x="575" y="519"/>
                  </a:lnTo>
                  <a:lnTo>
                    <a:pt x="577" y="528"/>
                  </a:lnTo>
                  <a:lnTo>
                    <a:pt x="579" y="536"/>
                  </a:lnTo>
                  <a:lnTo>
                    <a:pt x="579" y="544"/>
                  </a:lnTo>
                  <a:lnTo>
                    <a:pt x="579" y="553"/>
                  </a:lnTo>
                  <a:lnTo>
                    <a:pt x="579" y="561"/>
                  </a:lnTo>
                  <a:lnTo>
                    <a:pt x="577" y="570"/>
                  </a:lnTo>
                  <a:lnTo>
                    <a:pt x="573" y="579"/>
                  </a:lnTo>
                  <a:lnTo>
                    <a:pt x="28" y="91"/>
                  </a:lnTo>
                  <a:lnTo>
                    <a:pt x="24" y="80"/>
                  </a:lnTo>
                  <a:lnTo>
                    <a:pt x="20" y="68"/>
                  </a:lnTo>
                  <a:lnTo>
                    <a:pt x="17" y="57"/>
                  </a:lnTo>
                  <a:lnTo>
                    <a:pt x="13" y="46"/>
                  </a:lnTo>
                  <a:lnTo>
                    <a:pt x="9" y="34"/>
                  </a:lnTo>
                  <a:lnTo>
                    <a:pt x="7" y="23"/>
                  </a:lnTo>
                  <a:lnTo>
                    <a:pt x="3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500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51" name="Freeform 41"/>
            <p:cNvSpPr>
              <a:spLocks/>
            </p:cNvSpPr>
            <p:nvPr/>
          </p:nvSpPr>
          <p:spPr bwMode="auto">
            <a:xfrm>
              <a:off x="6711950" y="3519488"/>
              <a:ext cx="865188" cy="857250"/>
            </a:xfrm>
            <a:custGeom>
              <a:avLst/>
              <a:gdLst>
                <a:gd name="T0" fmla="*/ 0 w 545"/>
                <a:gd name="T1" fmla="*/ 0 h 540"/>
                <a:gd name="T2" fmla="*/ 545 w 545"/>
                <a:gd name="T3" fmla="*/ 488 h 540"/>
                <a:gd name="T4" fmla="*/ 543 w 545"/>
                <a:gd name="T5" fmla="*/ 494 h 540"/>
                <a:gd name="T6" fmla="*/ 541 w 545"/>
                <a:gd name="T7" fmla="*/ 500 h 540"/>
                <a:gd name="T8" fmla="*/ 539 w 545"/>
                <a:gd name="T9" fmla="*/ 507 h 540"/>
                <a:gd name="T10" fmla="*/ 537 w 545"/>
                <a:gd name="T11" fmla="*/ 513 h 540"/>
                <a:gd name="T12" fmla="*/ 535 w 545"/>
                <a:gd name="T13" fmla="*/ 521 h 540"/>
                <a:gd name="T14" fmla="*/ 534 w 545"/>
                <a:gd name="T15" fmla="*/ 526 h 540"/>
                <a:gd name="T16" fmla="*/ 532 w 545"/>
                <a:gd name="T17" fmla="*/ 534 h 540"/>
                <a:gd name="T18" fmla="*/ 532 w 545"/>
                <a:gd name="T19" fmla="*/ 540 h 540"/>
                <a:gd name="T20" fmla="*/ 30 w 545"/>
                <a:gd name="T21" fmla="*/ 91 h 540"/>
                <a:gd name="T22" fmla="*/ 26 w 545"/>
                <a:gd name="T23" fmla="*/ 80 h 540"/>
                <a:gd name="T24" fmla="*/ 23 w 545"/>
                <a:gd name="T25" fmla="*/ 68 h 540"/>
                <a:gd name="T26" fmla="*/ 19 w 545"/>
                <a:gd name="T27" fmla="*/ 57 h 540"/>
                <a:gd name="T28" fmla="*/ 15 w 545"/>
                <a:gd name="T29" fmla="*/ 46 h 540"/>
                <a:gd name="T30" fmla="*/ 11 w 545"/>
                <a:gd name="T31" fmla="*/ 34 h 540"/>
                <a:gd name="T32" fmla="*/ 8 w 545"/>
                <a:gd name="T33" fmla="*/ 23 h 540"/>
                <a:gd name="T34" fmla="*/ 4 w 545"/>
                <a:gd name="T35" fmla="*/ 11 h 540"/>
                <a:gd name="T36" fmla="*/ 0 w 545"/>
                <a:gd name="T37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45" h="540">
                  <a:moveTo>
                    <a:pt x="0" y="0"/>
                  </a:moveTo>
                  <a:lnTo>
                    <a:pt x="545" y="488"/>
                  </a:lnTo>
                  <a:lnTo>
                    <a:pt x="543" y="494"/>
                  </a:lnTo>
                  <a:lnTo>
                    <a:pt x="541" y="500"/>
                  </a:lnTo>
                  <a:lnTo>
                    <a:pt x="539" y="507"/>
                  </a:lnTo>
                  <a:lnTo>
                    <a:pt x="537" y="513"/>
                  </a:lnTo>
                  <a:lnTo>
                    <a:pt x="535" y="521"/>
                  </a:lnTo>
                  <a:lnTo>
                    <a:pt x="534" y="526"/>
                  </a:lnTo>
                  <a:lnTo>
                    <a:pt x="532" y="534"/>
                  </a:lnTo>
                  <a:lnTo>
                    <a:pt x="532" y="540"/>
                  </a:lnTo>
                  <a:lnTo>
                    <a:pt x="30" y="91"/>
                  </a:lnTo>
                  <a:lnTo>
                    <a:pt x="26" y="80"/>
                  </a:lnTo>
                  <a:lnTo>
                    <a:pt x="23" y="68"/>
                  </a:lnTo>
                  <a:lnTo>
                    <a:pt x="19" y="57"/>
                  </a:lnTo>
                  <a:lnTo>
                    <a:pt x="15" y="46"/>
                  </a:lnTo>
                  <a:lnTo>
                    <a:pt x="11" y="34"/>
                  </a:lnTo>
                  <a:lnTo>
                    <a:pt x="8" y="23"/>
                  </a:lnTo>
                  <a:lnTo>
                    <a:pt x="4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500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52" name="Freeform 42"/>
            <p:cNvSpPr>
              <a:spLocks/>
            </p:cNvSpPr>
            <p:nvPr/>
          </p:nvSpPr>
          <p:spPr bwMode="auto">
            <a:xfrm>
              <a:off x="6759575" y="3663950"/>
              <a:ext cx="796925" cy="781050"/>
            </a:xfrm>
            <a:custGeom>
              <a:avLst/>
              <a:gdLst>
                <a:gd name="T0" fmla="*/ 0 w 502"/>
                <a:gd name="T1" fmla="*/ 0 h 492"/>
                <a:gd name="T2" fmla="*/ 502 w 502"/>
                <a:gd name="T3" fmla="*/ 449 h 492"/>
                <a:gd name="T4" fmla="*/ 502 w 502"/>
                <a:gd name="T5" fmla="*/ 449 h 492"/>
                <a:gd name="T6" fmla="*/ 502 w 502"/>
                <a:gd name="T7" fmla="*/ 450 h 492"/>
                <a:gd name="T8" fmla="*/ 502 w 502"/>
                <a:gd name="T9" fmla="*/ 450 h 492"/>
                <a:gd name="T10" fmla="*/ 502 w 502"/>
                <a:gd name="T11" fmla="*/ 450 h 492"/>
                <a:gd name="T12" fmla="*/ 502 w 502"/>
                <a:gd name="T13" fmla="*/ 452 h 492"/>
                <a:gd name="T14" fmla="*/ 502 w 502"/>
                <a:gd name="T15" fmla="*/ 452 h 492"/>
                <a:gd name="T16" fmla="*/ 502 w 502"/>
                <a:gd name="T17" fmla="*/ 452 h 492"/>
                <a:gd name="T18" fmla="*/ 502 w 502"/>
                <a:gd name="T19" fmla="*/ 454 h 492"/>
                <a:gd name="T20" fmla="*/ 500 w 502"/>
                <a:gd name="T21" fmla="*/ 458 h 492"/>
                <a:gd name="T22" fmla="*/ 496 w 502"/>
                <a:gd name="T23" fmla="*/ 464 h 492"/>
                <a:gd name="T24" fmla="*/ 494 w 502"/>
                <a:gd name="T25" fmla="*/ 469 h 492"/>
                <a:gd name="T26" fmla="*/ 490 w 502"/>
                <a:gd name="T27" fmla="*/ 473 h 492"/>
                <a:gd name="T28" fmla="*/ 488 w 502"/>
                <a:gd name="T29" fmla="*/ 479 h 492"/>
                <a:gd name="T30" fmla="*/ 485 w 502"/>
                <a:gd name="T31" fmla="*/ 483 h 492"/>
                <a:gd name="T32" fmla="*/ 481 w 502"/>
                <a:gd name="T33" fmla="*/ 488 h 492"/>
                <a:gd name="T34" fmla="*/ 479 w 502"/>
                <a:gd name="T35" fmla="*/ 492 h 492"/>
                <a:gd name="T36" fmla="*/ 19 w 502"/>
                <a:gd name="T37" fmla="*/ 81 h 492"/>
                <a:gd name="T38" fmla="*/ 17 w 502"/>
                <a:gd name="T39" fmla="*/ 70 h 492"/>
                <a:gd name="T40" fmla="*/ 15 w 502"/>
                <a:gd name="T41" fmla="*/ 61 h 492"/>
                <a:gd name="T42" fmla="*/ 12 w 502"/>
                <a:gd name="T43" fmla="*/ 49 h 492"/>
                <a:gd name="T44" fmla="*/ 10 w 502"/>
                <a:gd name="T45" fmla="*/ 40 h 492"/>
                <a:gd name="T46" fmla="*/ 8 w 502"/>
                <a:gd name="T47" fmla="*/ 30 h 492"/>
                <a:gd name="T48" fmla="*/ 6 w 502"/>
                <a:gd name="T49" fmla="*/ 19 h 492"/>
                <a:gd name="T50" fmla="*/ 2 w 502"/>
                <a:gd name="T51" fmla="*/ 9 h 492"/>
                <a:gd name="T52" fmla="*/ 0 w 502"/>
                <a:gd name="T53" fmla="*/ 0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02" h="492">
                  <a:moveTo>
                    <a:pt x="0" y="0"/>
                  </a:moveTo>
                  <a:lnTo>
                    <a:pt x="502" y="449"/>
                  </a:lnTo>
                  <a:lnTo>
                    <a:pt x="502" y="449"/>
                  </a:lnTo>
                  <a:lnTo>
                    <a:pt x="502" y="450"/>
                  </a:lnTo>
                  <a:lnTo>
                    <a:pt x="502" y="450"/>
                  </a:lnTo>
                  <a:lnTo>
                    <a:pt x="502" y="450"/>
                  </a:lnTo>
                  <a:lnTo>
                    <a:pt x="502" y="452"/>
                  </a:lnTo>
                  <a:lnTo>
                    <a:pt x="502" y="452"/>
                  </a:lnTo>
                  <a:lnTo>
                    <a:pt x="502" y="452"/>
                  </a:lnTo>
                  <a:lnTo>
                    <a:pt x="502" y="454"/>
                  </a:lnTo>
                  <a:lnTo>
                    <a:pt x="500" y="458"/>
                  </a:lnTo>
                  <a:lnTo>
                    <a:pt x="496" y="464"/>
                  </a:lnTo>
                  <a:lnTo>
                    <a:pt x="494" y="469"/>
                  </a:lnTo>
                  <a:lnTo>
                    <a:pt x="490" y="473"/>
                  </a:lnTo>
                  <a:lnTo>
                    <a:pt x="488" y="479"/>
                  </a:lnTo>
                  <a:lnTo>
                    <a:pt x="485" y="483"/>
                  </a:lnTo>
                  <a:lnTo>
                    <a:pt x="481" y="488"/>
                  </a:lnTo>
                  <a:lnTo>
                    <a:pt x="479" y="492"/>
                  </a:lnTo>
                  <a:lnTo>
                    <a:pt x="19" y="81"/>
                  </a:lnTo>
                  <a:lnTo>
                    <a:pt x="17" y="70"/>
                  </a:lnTo>
                  <a:lnTo>
                    <a:pt x="15" y="61"/>
                  </a:lnTo>
                  <a:lnTo>
                    <a:pt x="12" y="49"/>
                  </a:lnTo>
                  <a:lnTo>
                    <a:pt x="10" y="40"/>
                  </a:lnTo>
                  <a:lnTo>
                    <a:pt x="8" y="30"/>
                  </a:lnTo>
                  <a:lnTo>
                    <a:pt x="6" y="19"/>
                  </a:lnTo>
                  <a:lnTo>
                    <a:pt x="2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500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53" name="Freeform 43"/>
            <p:cNvSpPr>
              <a:spLocks/>
            </p:cNvSpPr>
            <p:nvPr/>
          </p:nvSpPr>
          <p:spPr bwMode="auto">
            <a:xfrm>
              <a:off x="6762750" y="3792538"/>
              <a:ext cx="757238" cy="727075"/>
            </a:xfrm>
            <a:custGeom>
              <a:avLst/>
              <a:gdLst>
                <a:gd name="T0" fmla="*/ 17 w 477"/>
                <a:gd name="T1" fmla="*/ 0 h 458"/>
                <a:gd name="T2" fmla="*/ 477 w 477"/>
                <a:gd name="T3" fmla="*/ 411 h 458"/>
                <a:gd name="T4" fmla="*/ 475 w 477"/>
                <a:gd name="T5" fmla="*/ 415 h 458"/>
                <a:gd name="T6" fmla="*/ 475 w 477"/>
                <a:gd name="T7" fmla="*/ 417 h 458"/>
                <a:gd name="T8" fmla="*/ 473 w 477"/>
                <a:gd name="T9" fmla="*/ 419 h 458"/>
                <a:gd name="T10" fmla="*/ 473 w 477"/>
                <a:gd name="T11" fmla="*/ 422 h 458"/>
                <a:gd name="T12" fmla="*/ 473 w 477"/>
                <a:gd name="T13" fmla="*/ 424 h 458"/>
                <a:gd name="T14" fmla="*/ 471 w 477"/>
                <a:gd name="T15" fmla="*/ 428 h 458"/>
                <a:gd name="T16" fmla="*/ 471 w 477"/>
                <a:gd name="T17" fmla="*/ 430 h 458"/>
                <a:gd name="T18" fmla="*/ 471 w 477"/>
                <a:gd name="T19" fmla="*/ 434 h 458"/>
                <a:gd name="T20" fmla="*/ 467 w 477"/>
                <a:gd name="T21" fmla="*/ 434 h 458"/>
                <a:gd name="T22" fmla="*/ 467 w 477"/>
                <a:gd name="T23" fmla="*/ 436 h 458"/>
                <a:gd name="T24" fmla="*/ 466 w 477"/>
                <a:gd name="T25" fmla="*/ 440 h 458"/>
                <a:gd name="T26" fmla="*/ 464 w 477"/>
                <a:gd name="T27" fmla="*/ 443 h 458"/>
                <a:gd name="T28" fmla="*/ 462 w 477"/>
                <a:gd name="T29" fmla="*/ 445 h 458"/>
                <a:gd name="T30" fmla="*/ 462 w 477"/>
                <a:gd name="T31" fmla="*/ 449 h 458"/>
                <a:gd name="T32" fmla="*/ 460 w 477"/>
                <a:gd name="T33" fmla="*/ 453 h 458"/>
                <a:gd name="T34" fmla="*/ 458 w 477"/>
                <a:gd name="T35" fmla="*/ 455 h 458"/>
                <a:gd name="T36" fmla="*/ 456 w 477"/>
                <a:gd name="T37" fmla="*/ 458 h 458"/>
                <a:gd name="T38" fmla="*/ 0 w 477"/>
                <a:gd name="T39" fmla="*/ 50 h 458"/>
                <a:gd name="T40" fmla="*/ 2 w 477"/>
                <a:gd name="T41" fmla="*/ 44 h 458"/>
                <a:gd name="T42" fmla="*/ 4 w 477"/>
                <a:gd name="T43" fmla="*/ 40 h 458"/>
                <a:gd name="T44" fmla="*/ 6 w 477"/>
                <a:gd name="T45" fmla="*/ 34 h 458"/>
                <a:gd name="T46" fmla="*/ 10 w 477"/>
                <a:gd name="T47" fmla="*/ 29 h 458"/>
                <a:gd name="T48" fmla="*/ 11 w 477"/>
                <a:gd name="T49" fmla="*/ 25 h 458"/>
                <a:gd name="T50" fmla="*/ 13 w 477"/>
                <a:gd name="T51" fmla="*/ 19 h 458"/>
                <a:gd name="T52" fmla="*/ 15 w 477"/>
                <a:gd name="T53" fmla="*/ 15 h 458"/>
                <a:gd name="T54" fmla="*/ 19 w 477"/>
                <a:gd name="T55" fmla="*/ 10 h 458"/>
                <a:gd name="T56" fmla="*/ 19 w 477"/>
                <a:gd name="T57" fmla="*/ 10 h 458"/>
                <a:gd name="T58" fmla="*/ 19 w 477"/>
                <a:gd name="T59" fmla="*/ 8 h 458"/>
                <a:gd name="T60" fmla="*/ 17 w 477"/>
                <a:gd name="T61" fmla="*/ 6 h 458"/>
                <a:gd name="T62" fmla="*/ 17 w 477"/>
                <a:gd name="T63" fmla="*/ 6 h 458"/>
                <a:gd name="T64" fmla="*/ 17 w 477"/>
                <a:gd name="T65" fmla="*/ 4 h 458"/>
                <a:gd name="T66" fmla="*/ 17 w 477"/>
                <a:gd name="T67" fmla="*/ 2 h 458"/>
                <a:gd name="T68" fmla="*/ 17 w 477"/>
                <a:gd name="T69" fmla="*/ 2 h 458"/>
                <a:gd name="T70" fmla="*/ 17 w 477"/>
                <a:gd name="T71" fmla="*/ 0 h 4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477" h="458">
                  <a:moveTo>
                    <a:pt x="17" y="0"/>
                  </a:moveTo>
                  <a:lnTo>
                    <a:pt x="477" y="411"/>
                  </a:lnTo>
                  <a:lnTo>
                    <a:pt x="475" y="415"/>
                  </a:lnTo>
                  <a:lnTo>
                    <a:pt x="475" y="417"/>
                  </a:lnTo>
                  <a:lnTo>
                    <a:pt x="473" y="419"/>
                  </a:lnTo>
                  <a:lnTo>
                    <a:pt x="473" y="422"/>
                  </a:lnTo>
                  <a:lnTo>
                    <a:pt x="473" y="424"/>
                  </a:lnTo>
                  <a:lnTo>
                    <a:pt x="471" y="428"/>
                  </a:lnTo>
                  <a:lnTo>
                    <a:pt x="471" y="430"/>
                  </a:lnTo>
                  <a:lnTo>
                    <a:pt x="471" y="434"/>
                  </a:lnTo>
                  <a:lnTo>
                    <a:pt x="467" y="434"/>
                  </a:lnTo>
                  <a:lnTo>
                    <a:pt x="467" y="436"/>
                  </a:lnTo>
                  <a:lnTo>
                    <a:pt x="466" y="440"/>
                  </a:lnTo>
                  <a:lnTo>
                    <a:pt x="464" y="443"/>
                  </a:lnTo>
                  <a:lnTo>
                    <a:pt x="462" y="445"/>
                  </a:lnTo>
                  <a:lnTo>
                    <a:pt x="462" y="449"/>
                  </a:lnTo>
                  <a:lnTo>
                    <a:pt x="460" y="453"/>
                  </a:lnTo>
                  <a:lnTo>
                    <a:pt x="458" y="455"/>
                  </a:lnTo>
                  <a:lnTo>
                    <a:pt x="456" y="458"/>
                  </a:lnTo>
                  <a:lnTo>
                    <a:pt x="0" y="50"/>
                  </a:lnTo>
                  <a:lnTo>
                    <a:pt x="2" y="44"/>
                  </a:lnTo>
                  <a:lnTo>
                    <a:pt x="4" y="40"/>
                  </a:lnTo>
                  <a:lnTo>
                    <a:pt x="6" y="34"/>
                  </a:lnTo>
                  <a:lnTo>
                    <a:pt x="10" y="29"/>
                  </a:lnTo>
                  <a:lnTo>
                    <a:pt x="11" y="25"/>
                  </a:lnTo>
                  <a:lnTo>
                    <a:pt x="13" y="19"/>
                  </a:lnTo>
                  <a:lnTo>
                    <a:pt x="15" y="15"/>
                  </a:lnTo>
                  <a:lnTo>
                    <a:pt x="19" y="10"/>
                  </a:lnTo>
                  <a:lnTo>
                    <a:pt x="19" y="10"/>
                  </a:lnTo>
                  <a:lnTo>
                    <a:pt x="19" y="8"/>
                  </a:lnTo>
                  <a:lnTo>
                    <a:pt x="17" y="6"/>
                  </a:lnTo>
                  <a:lnTo>
                    <a:pt x="17" y="6"/>
                  </a:lnTo>
                  <a:lnTo>
                    <a:pt x="17" y="4"/>
                  </a:lnTo>
                  <a:lnTo>
                    <a:pt x="17" y="2"/>
                  </a:lnTo>
                  <a:lnTo>
                    <a:pt x="17" y="2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A500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54" name="Freeform 44"/>
            <p:cNvSpPr>
              <a:spLocks/>
            </p:cNvSpPr>
            <p:nvPr/>
          </p:nvSpPr>
          <p:spPr bwMode="auto">
            <a:xfrm>
              <a:off x="6732588" y="3871913"/>
              <a:ext cx="754063" cy="714375"/>
            </a:xfrm>
            <a:custGeom>
              <a:avLst/>
              <a:gdLst>
                <a:gd name="T0" fmla="*/ 19 w 475"/>
                <a:gd name="T1" fmla="*/ 0 h 450"/>
                <a:gd name="T2" fmla="*/ 475 w 475"/>
                <a:gd name="T3" fmla="*/ 408 h 450"/>
                <a:gd name="T4" fmla="*/ 473 w 475"/>
                <a:gd name="T5" fmla="*/ 414 h 450"/>
                <a:gd name="T6" fmla="*/ 469 w 475"/>
                <a:gd name="T7" fmla="*/ 420 h 450"/>
                <a:gd name="T8" fmla="*/ 468 w 475"/>
                <a:gd name="T9" fmla="*/ 424 h 450"/>
                <a:gd name="T10" fmla="*/ 464 w 475"/>
                <a:gd name="T11" fmla="*/ 429 h 450"/>
                <a:gd name="T12" fmla="*/ 462 w 475"/>
                <a:gd name="T13" fmla="*/ 435 h 450"/>
                <a:gd name="T14" fmla="*/ 458 w 475"/>
                <a:gd name="T15" fmla="*/ 441 h 450"/>
                <a:gd name="T16" fmla="*/ 454 w 475"/>
                <a:gd name="T17" fmla="*/ 446 h 450"/>
                <a:gd name="T18" fmla="*/ 452 w 475"/>
                <a:gd name="T19" fmla="*/ 450 h 450"/>
                <a:gd name="T20" fmla="*/ 0 w 475"/>
                <a:gd name="T21" fmla="*/ 47 h 450"/>
                <a:gd name="T22" fmla="*/ 2 w 475"/>
                <a:gd name="T23" fmla="*/ 41 h 450"/>
                <a:gd name="T24" fmla="*/ 4 w 475"/>
                <a:gd name="T25" fmla="*/ 34 h 450"/>
                <a:gd name="T26" fmla="*/ 6 w 475"/>
                <a:gd name="T27" fmla="*/ 28 h 450"/>
                <a:gd name="T28" fmla="*/ 10 w 475"/>
                <a:gd name="T29" fmla="*/ 22 h 450"/>
                <a:gd name="T30" fmla="*/ 12 w 475"/>
                <a:gd name="T31" fmla="*/ 17 h 450"/>
                <a:gd name="T32" fmla="*/ 13 w 475"/>
                <a:gd name="T33" fmla="*/ 11 h 450"/>
                <a:gd name="T34" fmla="*/ 15 w 475"/>
                <a:gd name="T35" fmla="*/ 5 h 450"/>
                <a:gd name="T36" fmla="*/ 19 w 475"/>
                <a:gd name="T37" fmla="*/ 0 h 4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75" h="450">
                  <a:moveTo>
                    <a:pt x="19" y="0"/>
                  </a:moveTo>
                  <a:lnTo>
                    <a:pt x="475" y="408"/>
                  </a:lnTo>
                  <a:lnTo>
                    <a:pt x="473" y="414"/>
                  </a:lnTo>
                  <a:lnTo>
                    <a:pt x="469" y="420"/>
                  </a:lnTo>
                  <a:lnTo>
                    <a:pt x="468" y="424"/>
                  </a:lnTo>
                  <a:lnTo>
                    <a:pt x="464" y="429"/>
                  </a:lnTo>
                  <a:lnTo>
                    <a:pt x="462" y="435"/>
                  </a:lnTo>
                  <a:lnTo>
                    <a:pt x="458" y="441"/>
                  </a:lnTo>
                  <a:lnTo>
                    <a:pt x="454" y="446"/>
                  </a:lnTo>
                  <a:lnTo>
                    <a:pt x="452" y="450"/>
                  </a:lnTo>
                  <a:lnTo>
                    <a:pt x="0" y="47"/>
                  </a:lnTo>
                  <a:lnTo>
                    <a:pt x="2" y="41"/>
                  </a:lnTo>
                  <a:lnTo>
                    <a:pt x="4" y="34"/>
                  </a:lnTo>
                  <a:lnTo>
                    <a:pt x="6" y="28"/>
                  </a:lnTo>
                  <a:lnTo>
                    <a:pt x="10" y="22"/>
                  </a:lnTo>
                  <a:lnTo>
                    <a:pt x="12" y="17"/>
                  </a:lnTo>
                  <a:lnTo>
                    <a:pt x="13" y="11"/>
                  </a:lnTo>
                  <a:lnTo>
                    <a:pt x="15" y="5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A500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55" name="Freeform 45"/>
            <p:cNvSpPr>
              <a:spLocks noEditPoints="1"/>
            </p:cNvSpPr>
            <p:nvPr/>
          </p:nvSpPr>
          <p:spPr bwMode="auto">
            <a:xfrm>
              <a:off x="6516688" y="3856038"/>
              <a:ext cx="933450" cy="796925"/>
            </a:xfrm>
            <a:custGeom>
              <a:avLst/>
              <a:gdLst>
                <a:gd name="T0" fmla="*/ 136 w 588"/>
                <a:gd name="T1" fmla="*/ 57 h 502"/>
                <a:gd name="T2" fmla="*/ 588 w 588"/>
                <a:gd name="T3" fmla="*/ 460 h 502"/>
                <a:gd name="T4" fmla="*/ 585 w 588"/>
                <a:gd name="T5" fmla="*/ 466 h 502"/>
                <a:gd name="T6" fmla="*/ 581 w 588"/>
                <a:gd name="T7" fmla="*/ 471 h 502"/>
                <a:gd name="T8" fmla="*/ 579 w 588"/>
                <a:gd name="T9" fmla="*/ 475 h 502"/>
                <a:gd name="T10" fmla="*/ 575 w 588"/>
                <a:gd name="T11" fmla="*/ 481 h 502"/>
                <a:gd name="T12" fmla="*/ 571 w 588"/>
                <a:gd name="T13" fmla="*/ 487 h 502"/>
                <a:gd name="T14" fmla="*/ 568 w 588"/>
                <a:gd name="T15" fmla="*/ 490 h 502"/>
                <a:gd name="T16" fmla="*/ 564 w 588"/>
                <a:gd name="T17" fmla="*/ 496 h 502"/>
                <a:gd name="T18" fmla="*/ 562 w 588"/>
                <a:gd name="T19" fmla="*/ 502 h 502"/>
                <a:gd name="T20" fmla="*/ 115 w 588"/>
                <a:gd name="T21" fmla="*/ 102 h 502"/>
                <a:gd name="T22" fmla="*/ 115 w 588"/>
                <a:gd name="T23" fmla="*/ 102 h 502"/>
                <a:gd name="T24" fmla="*/ 115 w 588"/>
                <a:gd name="T25" fmla="*/ 102 h 502"/>
                <a:gd name="T26" fmla="*/ 115 w 588"/>
                <a:gd name="T27" fmla="*/ 102 h 502"/>
                <a:gd name="T28" fmla="*/ 117 w 588"/>
                <a:gd name="T29" fmla="*/ 100 h 502"/>
                <a:gd name="T30" fmla="*/ 117 w 588"/>
                <a:gd name="T31" fmla="*/ 100 h 502"/>
                <a:gd name="T32" fmla="*/ 117 w 588"/>
                <a:gd name="T33" fmla="*/ 100 h 502"/>
                <a:gd name="T34" fmla="*/ 119 w 588"/>
                <a:gd name="T35" fmla="*/ 100 h 502"/>
                <a:gd name="T36" fmla="*/ 119 w 588"/>
                <a:gd name="T37" fmla="*/ 100 h 502"/>
                <a:gd name="T38" fmla="*/ 121 w 588"/>
                <a:gd name="T39" fmla="*/ 95 h 502"/>
                <a:gd name="T40" fmla="*/ 123 w 588"/>
                <a:gd name="T41" fmla="*/ 89 h 502"/>
                <a:gd name="T42" fmla="*/ 125 w 588"/>
                <a:gd name="T43" fmla="*/ 83 h 502"/>
                <a:gd name="T44" fmla="*/ 129 w 588"/>
                <a:gd name="T45" fmla="*/ 78 h 502"/>
                <a:gd name="T46" fmla="*/ 131 w 588"/>
                <a:gd name="T47" fmla="*/ 74 h 502"/>
                <a:gd name="T48" fmla="*/ 132 w 588"/>
                <a:gd name="T49" fmla="*/ 68 h 502"/>
                <a:gd name="T50" fmla="*/ 134 w 588"/>
                <a:gd name="T51" fmla="*/ 63 h 502"/>
                <a:gd name="T52" fmla="*/ 136 w 588"/>
                <a:gd name="T53" fmla="*/ 57 h 502"/>
                <a:gd name="T54" fmla="*/ 89 w 588"/>
                <a:gd name="T55" fmla="*/ 80 h 502"/>
                <a:gd name="T56" fmla="*/ 0 w 588"/>
                <a:gd name="T57" fmla="*/ 0 h 502"/>
                <a:gd name="T58" fmla="*/ 13 w 588"/>
                <a:gd name="T59" fmla="*/ 6 h 502"/>
                <a:gd name="T60" fmla="*/ 26 w 588"/>
                <a:gd name="T61" fmla="*/ 13 h 502"/>
                <a:gd name="T62" fmla="*/ 40 w 588"/>
                <a:gd name="T63" fmla="*/ 23 h 502"/>
                <a:gd name="T64" fmla="*/ 51 w 588"/>
                <a:gd name="T65" fmla="*/ 32 h 502"/>
                <a:gd name="T66" fmla="*/ 61 w 588"/>
                <a:gd name="T67" fmla="*/ 44 h 502"/>
                <a:gd name="T68" fmla="*/ 72 w 588"/>
                <a:gd name="T69" fmla="*/ 55 h 502"/>
                <a:gd name="T70" fmla="*/ 81 w 588"/>
                <a:gd name="T71" fmla="*/ 66 h 502"/>
                <a:gd name="T72" fmla="*/ 89 w 588"/>
                <a:gd name="T73" fmla="*/ 80 h 5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588" h="502">
                  <a:moveTo>
                    <a:pt x="136" y="57"/>
                  </a:moveTo>
                  <a:lnTo>
                    <a:pt x="588" y="460"/>
                  </a:lnTo>
                  <a:lnTo>
                    <a:pt x="585" y="466"/>
                  </a:lnTo>
                  <a:lnTo>
                    <a:pt x="581" y="471"/>
                  </a:lnTo>
                  <a:lnTo>
                    <a:pt x="579" y="475"/>
                  </a:lnTo>
                  <a:lnTo>
                    <a:pt x="575" y="481"/>
                  </a:lnTo>
                  <a:lnTo>
                    <a:pt x="571" y="487"/>
                  </a:lnTo>
                  <a:lnTo>
                    <a:pt x="568" y="490"/>
                  </a:lnTo>
                  <a:lnTo>
                    <a:pt x="564" y="496"/>
                  </a:lnTo>
                  <a:lnTo>
                    <a:pt x="562" y="502"/>
                  </a:lnTo>
                  <a:lnTo>
                    <a:pt x="115" y="102"/>
                  </a:lnTo>
                  <a:lnTo>
                    <a:pt x="115" y="102"/>
                  </a:lnTo>
                  <a:lnTo>
                    <a:pt x="115" y="102"/>
                  </a:lnTo>
                  <a:lnTo>
                    <a:pt x="115" y="102"/>
                  </a:lnTo>
                  <a:lnTo>
                    <a:pt x="117" y="100"/>
                  </a:lnTo>
                  <a:lnTo>
                    <a:pt x="117" y="100"/>
                  </a:lnTo>
                  <a:lnTo>
                    <a:pt x="117" y="100"/>
                  </a:lnTo>
                  <a:lnTo>
                    <a:pt x="119" y="100"/>
                  </a:lnTo>
                  <a:lnTo>
                    <a:pt x="119" y="100"/>
                  </a:lnTo>
                  <a:lnTo>
                    <a:pt x="121" y="95"/>
                  </a:lnTo>
                  <a:lnTo>
                    <a:pt x="123" y="89"/>
                  </a:lnTo>
                  <a:lnTo>
                    <a:pt x="125" y="83"/>
                  </a:lnTo>
                  <a:lnTo>
                    <a:pt x="129" y="78"/>
                  </a:lnTo>
                  <a:lnTo>
                    <a:pt x="131" y="74"/>
                  </a:lnTo>
                  <a:lnTo>
                    <a:pt x="132" y="68"/>
                  </a:lnTo>
                  <a:lnTo>
                    <a:pt x="134" y="63"/>
                  </a:lnTo>
                  <a:lnTo>
                    <a:pt x="136" y="57"/>
                  </a:lnTo>
                  <a:close/>
                  <a:moveTo>
                    <a:pt x="89" y="80"/>
                  </a:moveTo>
                  <a:lnTo>
                    <a:pt x="0" y="0"/>
                  </a:lnTo>
                  <a:lnTo>
                    <a:pt x="13" y="6"/>
                  </a:lnTo>
                  <a:lnTo>
                    <a:pt x="26" y="13"/>
                  </a:lnTo>
                  <a:lnTo>
                    <a:pt x="40" y="23"/>
                  </a:lnTo>
                  <a:lnTo>
                    <a:pt x="51" y="32"/>
                  </a:lnTo>
                  <a:lnTo>
                    <a:pt x="61" y="44"/>
                  </a:lnTo>
                  <a:lnTo>
                    <a:pt x="72" y="55"/>
                  </a:lnTo>
                  <a:lnTo>
                    <a:pt x="81" y="66"/>
                  </a:lnTo>
                  <a:lnTo>
                    <a:pt x="89" y="80"/>
                  </a:lnTo>
                  <a:close/>
                </a:path>
              </a:pathLst>
            </a:custGeom>
            <a:solidFill>
              <a:srgbClr val="A500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56" name="Freeform 46"/>
            <p:cNvSpPr>
              <a:spLocks/>
            </p:cNvSpPr>
            <p:nvPr/>
          </p:nvSpPr>
          <p:spPr bwMode="auto">
            <a:xfrm>
              <a:off x="6378575" y="3825875"/>
              <a:ext cx="1030288" cy="887413"/>
            </a:xfrm>
            <a:custGeom>
              <a:avLst/>
              <a:gdLst>
                <a:gd name="T0" fmla="*/ 87 w 649"/>
                <a:gd name="T1" fmla="*/ 19 h 559"/>
                <a:gd name="T2" fmla="*/ 176 w 649"/>
                <a:gd name="T3" fmla="*/ 99 h 559"/>
                <a:gd name="T4" fmla="*/ 178 w 649"/>
                <a:gd name="T5" fmla="*/ 99 h 559"/>
                <a:gd name="T6" fmla="*/ 178 w 649"/>
                <a:gd name="T7" fmla="*/ 100 h 559"/>
                <a:gd name="T8" fmla="*/ 178 w 649"/>
                <a:gd name="T9" fmla="*/ 102 h 559"/>
                <a:gd name="T10" fmla="*/ 180 w 649"/>
                <a:gd name="T11" fmla="*/ 104 h 559"/>
                <a:gd name="T12" fmla="*/ 180 w 649"/>
                <a:gd name="T13" fmla="*/ 104 h 559"/>
                <a:gd name="T14" fmla="*/ 182 w 649"/>
                <a:gd name="T15" fmla="*/ 106 h 559"/>
                <a:gd name="T16" fmla="*/ 182 w 649"/>
                <a:gd name="T17" fmla="*/ 108 h 559"/>
                <a:gd name="T18" fmla="*/ 182 w 649"/>
                <a:gd name="T19" fmla="*/ 108 h 559"/>
                <a:gd name="T20" fmla="*/ 185 w 649"/>
                <a:gd name="T21" fmla="*/ 110 h 559"/>
                <a:gd name="T22" fmla="*/ 187 w 649"/>
                <a:gd name="T23" fmla="*/ 112 h 559"/>
                <a:gd name="T24" fmla="*/ 189 w 649"/>
                <a:gd name="T25" fmla="*/ 114 h 559"/>
                <a:gd name="T26" fmla="*/ 191 w 649"/>
                <a:gd name="T27" fmla="*/ 116 h 559"/>
                <a:gd name="T28" fmla="*/ 193 w 649"/>
                <a:gd name="T29" fmla="*/ 118 h 559"/>
                <a:gd name="T30" fmla="*/ 197 w 649"/>
                <a:gd name="T31" fmla="*/ 119 h 559"/>
                <a:gd name="T32" fmla="*/ 199 w 649"/>
                <a:gd name="T33" fmla="*/ 121 h 559"/>
                <a:gd name="T34" fmla="*/ 202 w 649"/>
                <a:gd name="T35" fmla="*/ 121 h 559"/>
                <a:gd name="T36" fmla="*/ 649 w 649"/>
                <a:gd name="T37" fmla="*/ 521 h 559"/>
                <a:gd name="T38" fmla="*/ 645 w 649"/>
                <a:gd name="T39" fmla="*/ 525 h 559"/>
                <a:gd name="T40" fmla="*/ 641 w 649"/>
                <a:gd name="T41" fmla="*/ 530 h 559"/>
                <a:gd name="T42" fmla="*/ 638 w 649"/>
                <a:gd name="T43" fmla="*/ 534 h 559"/>
                <a:gd name="T44" fmla="*/ 634 w 649"/>
                <a:gd name="T45" fmla="*/ 540 h 559"/>
                <a:gd name="T46" fmla="*/ 630 w 649"/>
                <a:gd name="T47" fmla="*/ 545 h 559"/>
                <a:gd name="T48" fmla="*/ 626 w 649"/>
                <a:gd name="T49" fmla="*/ 549 h 559"/>
                <a:gd name="T50" fmla="*/ 622 w 649"/>
                <a:gd name="T51" fmla="*/ 555 h 559"/>
                <a:gd name="T52" fmla="*/ 621 w 649"/>
                <a:gd name="T53" fmla="*/ 559 h 559"/>
                <a:gd name="T54" fmla="*/ 0 w 649"/>
                <a:gd name="T55" fmla="*/ 4 h 559"/>
                <a:gd name="T56" fmla="*/ 2 w 649"/>
                <a:gd name="T57" fmla="*/ 4 h 559"/>
                <a:gd name="T58" fmla="*/ 4 w 649"/>
                <a:gd name="T59" fmla="*/ 2 h 559"/>
                <a:gd name="T60" fmla="*/ 6 w 649"/>
                <a:gd name="T61" fmla="*/ 2 h 559"/>
                <a:gd name="T62" fmla="*/ 8 w 649"/>
                <a:gd name="T63" fmla="*/ 2 h 559"/>
                <a:gd name="T64" fmla="*/ 9 w 649"/>
                <a:gd name="T65" fmla="*/ 2 h 559"/>
                <a:gd name="T66" fmla="*/ 11 w 649"/>
                <a:gd name="T67" fmla="*/ 0 h 559"/>
                <a:gd name="T68" fmla="*/ 13 w 649"/>
                <a:gd name="T69" fmla="*/ 0 h 559"/>
                <a:gd name="T70" fmla="*/ 15 w 649"/>
                <a:gd name="T71" fmla="*/ 0 h 559"/>
                <a:gd name="T72" fmla="*/ 25 w 649"/>
                <a:gd name="T73" fmla="*/ 0 h 559"/>
                <a:gd name="T74" fmla="*/ 34 w 649"/>
                <a:gd name="T75" fmla="*/ 2 h 559"/>
                <a:gd name="T76" fmla="*/ 43 w 649"/>
                <a:gd name="T77" fmla="*/ 4 h 559"/>
                <a:gd name="T78" fmla="*/ 53 w 649"/>
                <a:gd name="T79" fmla="*/ 6 h 559"/>
                <a:gd name="T80" fmla="*/ 60 w 649"/>
                <a:gd name="T81" fmla="*/ 8 h 559"/>
                <a:gd name="T82" fmla="*/ 70 w 649"/>
                <a:gd name="T83" fmla="*/ 12 h 559"/>
                <a:gd name="T84" fmla="*/ 79 w 649"/>
                <a:gd name="T85" fmla="*/ 15 h 559"/>
                <a:gd name="T86" fmla="*/ 87 w 649"/>
                <a:gd name="T87" fmla="*/ 19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649" h="559">
                  <a:moveTo>
                    <a:pt x="87" y="19"/>
                  </a:moveTo>
                  <a:lnTo>
                    <a:pt x="176" y="99"/>
                  </a:lnTo>
                  <a:lnTo>
                    <a:pt x="178" y="99"/>
                  </a:lnTo>
                  <a:lnTo>
                    <a:pt x="178" y="100"/>
                  </a:lnTo>
                  <a:lnTo>
                    <a:pt x="178" y="102"/>
                  </a:lnTo>
                  <a:lnTo>
                    <a:pt x="180" y="104"/>
                  </a:lnTo>
                  <a:lnTo>
                    <a:pt x="180" y="104"/>
                  </a:lnTo>
                  <a:lnTo>
                    <a:pt x="182" y="106"/>
                  </a:lnTo>
                  <a:lnTo>
                    <a:pt x="182" y="108"/>
                  </a:lnTo>
                  <a:lnTo>
                    <a:pt x="182" y="108"/>
                  </a:lnTo>
                  <a:lnTo>
                    <a:pt x="185" y="110"/>
                  </a:lnTo>
                  <a:lnTo>
                    <a:pt x="187" y="112"/>
                  </a:lnTo>
                  <a:lnTo>
                    <a:pt x="189" y="114"/>
                  </a:lnTo>
                  <a:lnTo>
                    <a:pt x="191" y="116"/>
                  </a:lnTo>
                  <a:lnTo>
                    <a:pt x="193" y="118"/>
                  </a:lnTo>
                  <a:lnTo>
                    <a:pt x="197" y="119"/>
                  </a:lnTo>
                  <a:lnTo>
                    <a:pt x="199" y="121"/>
                  </a:lnTo>
                  <a:lnTo>
                    <a:pt x="202" y="121"/>
                  </a:lnTo>
                  <a:lnTo>
                    <a:pt x="649" y="521"/>
                  </a:lnTo>
                  <a:lnTo>
                    <a:pt x="645" y="525"/>
                  </a:lnTo>
                  <a:lnTo>
                    <a:pt x="641" y="530"/>
                  </a:lnTo>
                  <a:lnTo>
                    <a:pt x="638" y="534"/>
                  </a:lnTo>
                  <a:lnTo>
                    <a:pt x="634" y="540"/>
                  </a:lnTo>
                  <a:lnTo>
                    <a:pt x="630" y="545"/>
                  </a:lnTo>
                  <a:lnTo>
                    <a:pt x="626" y="549"/>
                  </a:lnTo>
                  <a:lnTo>
                    <a:pt x="622" y="555"/>
                  </a:lnTo>
                  <a:lnTo>
                    <a:pt x="621" y="559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6" y="2"/>
                  </a:lnTo>
                  <a:lnTo>
                    <a:pt x="8" y="2"/>
                  </a:lnTo>
                  <a:lnTo>
                    <a:pt x="9" y="2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25" y="0"/>
                  </a:lnTo>
                  <a:lnTo>
                    <a:pt x="34" y="2"/>
                  </a:lnTo>
                  <a:lnTo>
                    <a:pt x="43" y="4"/>
                  </a:lnTo>
                  <a:lnTo>
                    <a:pt x="53" y="6"/>
                  </a:lnTo>
                  <a:lnTo>
                    <a:pt x="60" y="8"/>
                  </a:lnTo>
                  <a:lnTo>
                    <a:pt x="70" y="12"/>
                  </a:lnTo>
                  <a:lnTo>
                    <a:pt x="79" y="15"/>
                  </a:lnTo>
                  <a:lnTo>
                    <a:pt x="87" y="19"/>
                  </a:lnTo>
                  <a:close/>
                </a:path>
              </a:pathLst>
            </a:custGeom>
            <a:solidFill>
              <a:srgbClr val="A500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57" name="Freeform 47"/>
            <p:cNvSpPr>
              <a:spLocks/>
            </p:cNvSpPr>
            <p:nvPr/>
          </p:nvSpPr>
          <p:spPr bwMode="auto">
            <a:xfrm>
              <a:off x="6308725" y="3832225"/>
              <a:ext cx="1055688" cy="939800"/>
            </a:xfrm>
            <a:custGeom>
              <a:avLst/>
              <a:gdLst>
                <a:gd name="T0" fmla="*/ 44 w 665"/>
                <a:gd name="T1" fmla="*/ 0 h 592"/>
                <a:gd name="T2" fmla="*/ 665 w 665"/>
                <a:gd name="T3" fmla="*/ 555 h 592"/>
                <a:gd name="T4" fmla="*/ 661 w 665"/>
                <a:gd name="T5" fmla="*/ 560 h 592"/>
                <a:gd name="T6" fmla="*/ 657 w 665"/>
                <a:gd name="T7" fmla="*/ 564 h 592"/>
                <a:gd name="T8" fmla="*/ 653 w 665"/>
                <a:gd name="T9" fmla="*/ 570 h 592"/>
                <a:gd name="T10" fmla="*/ 649 w 665"/>
                <a:gd name="T11" fmla="*/ 574 h 592"/>
                <a:gd name="T12" fmla="*/ 646 w 665"/>
                <a:gd name="T13" fmla="*/ 579 h 592"/>
                <a:gd name="T14" fmla="*/ 642 w 665"/>
                <a:gd name="T15" fmla="*/ 583 h 592"/>
                <a:gd name="T16" fmla="*/ 638 w 665"/>
                <a:gd name="T17" fmla="*/ 589 h 592"/>
                <a:gd name="T18" fmla="*/ 634 w 665"/>
                <a:gd name="T19" fmla="*/ 592 h 592"/>
                <a:gd name="T20" fmla="*/ 0 w 665"/>
                <a:gd name="T21" fmla="*/ 26 h 592"/>
                <a:gd name="T22" fmla="*/ 6 w 665"/>
                <a:gd name="T23" fmla="*/ 23 h 592"/>
                <a:gd name="T24" fmla="*/ 12 w 665"/>
                <a:gd name="T25" fmla="*/ 19 h 592"/>
                <a:gd name="T26" fmla="*/ 16 w 665"/>
                <a:gd name="T27" fmla="*/ 15 h 592"/>
                <a:gd name="T28" fmla="*/ 21 w 665"/>
                <a:gd name="T29" fmla="*/ 11 h 592"/>
                <a:gd name="T30" fmla="*/ 27 w 665"/>
                <a:gd name="T31" fmla="*/ 8 h 592"/>
                <a:gd name="T32" fmla="*/ 33 w 665"/>
                <a:gd name="T33" fmla="*/ 6 h 592"/>
                <a:gd name="T34" fmla="*/ 38 w 665"/>
                <a:gd name="T35" fmla="*/ 2 h 592"/>
                <a:gd name="T36" fmla="*/ 44 w 665"/>
                <a:gd name="T37" fmla="*/ 0 h 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665" h="592">
                  <a:moveTo>
                    <a:pt x="44" y="0"/>
                  </a:moveTo>
                  <a:lnTo>
                    <a:pt x="665" y="555"/>
                  </a:lnTo>
                  <a:lnTo>
                    <a:pt x="661" y="560"/>
                  </a:lnTo>
                  <a:lnTo>
                    <a:pt x="657" y="564"/>
                  </a:lnTo>
                  <a:lnTo>
                    <a:pt x="653" y="570"/>
                  </a:lnTo>
                  <a:lnTo>
                    <a:pt x="649" y="574"/>
                  </a:lnTo>
                  <a:lnTo>
                    <a:pt x="646" y="579"/>
                  </a:lnTo>
                  <a:lnTo>
                    <a:pt x="642" y="583"/>
                  </a:lnTo>
                  <a:lnTo>
                    <a:pt x="638" y="589"/>
                  </a:lnTo>
                  <a:lnTo>
                    <a:pt x="634" y="592"/>
                  </a:lnTo>
                  <a:lnTo>
                    <a:pt x="0" y="26"/>
                  </a:lnTo>
                  <a:lnTo>
                    <a:pt x="6" y="23"/>
                  </a:lnTo>
                  <a:lnTo>
                    <a:pt x="12" y="19"/>
                  </a:lnTo>
                  <a:lnTo>
                    <a:pt x="16" y="15"/>
                  </a:lnTo>
                  <a:lnTo>
                    <a:pt x="21" y="11"/>
                  </a:lnTo>
                  <a:lnTo>
                    <a:pt x="27" y="8"/>
                  </a:lnTo>
                  <a:lnTo>
                    <a:pt x="33" y="6"/>
                  </a:lnTo>
                  <a:lnTo>
                    <a:pt x="38" y="2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A500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58" name="Freeform 48"/>
            <p:cNvSpPr>
              <a:spLocks/>
            </p:cNvSpPr>
            <p:nvPr/>
          </p:nvSpPr>
          <p:spPr bwMode="auto">
            <a:xfrm>
              <a:off x="6257925" y="3873500"/>
              <a:ext cx="1057275" cy="958850"/>
            </a:xfrm>
            <a:custGeom>
              <a:avLst/>
              <a:gdLst>
                <a:gd name="T0" fmla="*/ 32 w 666"/>
                <a:gd name="T1" fmla="*/ 0 h 604"/>
                <a:gd name="T2" fmla="*/ 666 w 666"/>
                <a:gd name="T3" fmla="*/ 566 h 604"/>
                <a:gd name="T4" fmla="*/ 662 w 666"/>
                <a:gd name="T5" fmla="*/ 572 h 604"/>
                <a:gd name="T6" fmla="*/ 659 w 666"/>
                <a:gd name="T7" fmla="*/ 576 h 604"/>
                <a:gd name="T8" fmla="*/ 655 w 666"/>
                <a:gd name="T9" fmla="*/ 582 h 604"/>
                <a:gd name="T10" fmla="*/ 651 w 666"/>
                <a:gd name="T11" fmla="*/ 585 h 604"/>
                <a:gd name="T12" fmla="*/ 647 w 666"/>
                <a:gd name="T13" fmla="*/ 591 h 604"/>
                <a:gd name="T14" fmla="*/ 644 w 666"/>
                <a:gd name="T15" fmla="*/ 595 h 604"/>
                <a:gd name="T16" fmla="*/ 640 w 666"/>
                <a:gd name="T17" fmla="*/ 601 h 604"/>
                <a:gd name="T18" fmla="*/ 638 w 666"/>
                <a:gd name="T19" fmla="*/ 604 h 604"/>
                <a:gd name="T20" fmla="*/ 0 w 666"/>
                <a:gd name="T21" fmla="*/ 35 h 604"/>
                <a:gd name="T22" fmla="*/ 4 w 666"/>
                <a:gd name="T23" fmla="*/ 31 h 604"/>
                <a:gd name="T24" fmla="*/ 8 w 666"/>
                <a:gd name="T25" fmla="*/ 27 h 604"/>
                <a:gd name="T26" fmla="*/ 12 w 666"/>
                <a:gd name="T27" fmla="*/ 21 h 604"/>
                <a:gd name="T28" fmla="*/ 15 w 666"/>
                <a:gd name="T29" fmla="*/ 17 h 604"/>
                <a:gd name="T30" fmla="*/ 19 w 666"/>
                <a:gd name="T31" fmla="*/ 14 h 604"/>
                <a:gd name="T32" fmla="*/ 25 w 666"/>
                <a:gd name="T33" fmla="*/ 8 h 604"/>
                <a:gd name="T34" fmla="*/ 29 w 666"/>
                <a:gd name="T35" fmla="*/ 4 h 604"/>
                <a:gd name="T36" fmla="*/ 32 w 666"/>
                <a:gd name="T37" fmla="*/ 0 h 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666" h="604">
                  <a:moveTo>
                    <a:pt x="32" y="0"/>
                  </a:moveTo>
                  <a:lnTo>
                    <a:pt x="666" y="566"/>
                  </a:lnTo>
                  <a:lnTo>
                    <a:pt x="662" y="572"/>
                  </a:lnTo>
                  <a:lnTo>
                    <a:pt x="659" y="576"/>
                  </a:lnTo>
                  <a:lnTo>
                    <a:pt x="655" y="582"/>
                  </a:lnTo>
                  <a:lnTo>
                    <a:pt x="651" y="585"/>
                  </a:lnTo>
                  <a:lnTo>
                    <a:pt x="647" y="591"/>
                  </a:lnTo>
                  <a:lnTo>
                    <a:pt x="644" y="595"/>
                  </a:lnTo>
                  <a:lnTo>
                    <a:pt x="640" y="601"/>
                  </a:lnTo>
                  <a:lnTo>
                    <a:pt x="638" y="604"/>
                  </a:lnTo>
                  <a:lnTo>
                    <a:pt x="0" y="35"/>
                  </a:lnTo>
                  <a:lnTo>
                    <a:pt x="4" y="31"/>
                  </a:lnTo>
                  <a:lnTo>
                    <a:pt x="8" y="27"/>
                  </a:lnTo>
                  <a:lnTo>
                    <a:pt x="12" y="21"/>
                  </a:lnTo>
                  <a:lnTo>
                    <a:pt x="15" y="17"/>
                  </a:lnTo>
                  <a:lnTo>
                    <a:pt x="19" y="14"/>
                  </a:lnTo>
                  <a:lnTo>
                    <a:pt x="25" y="8"/>
                  </a:lnTo>
                  <a:lnTo>
                    <a:pt x="29" y="4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A500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59" name="Freeform 49"/>
            <p:cNvSpPr>
              <a:spLocks/>
            </p:cNvSpPr>
            <p:nvPr/>
          </p:nvSpPr>
          <p:spPr bwMode="auto">
            <a:xfrm>
              <a:off x="6140450" y="3925888"/>
              <a:ext cx="1130300" cy="969963"/>
            </a:xfrm>
            <a:custGeom>
              <a:avLst/>
              <a:gdLst>
                <a:gd name="T0" fmla="*/ 74 w 712"/>
                <a:gd name="T1" fmla="*/ 2 h 611"/>
                <a:gd name="T2" fmla="*/ 712 w 712"/>
                <a:gd name="T3" fmla="*/ 571 h 611"/>
                <a:gd name="T4" fmla="*/ 708 w 712"/>
                <a:gd name="T5" fmla="*/ 577 h 611"/>
                <a:gd name="T6" fmla="*/ 704 w 712"/>
                <a:gd name="T7" fmla="*/ 583 h 611"/>
                <a:gd name="T8" fmla="*/ 701 w 712"/>
                <a:gd name="T9" fmla="*/ 586 h 611"/>
                <a:gd name="T10" fmla="*/ 697 w 712"/>
                <a:gd name="T11" fmla="*/ 592 h 611"/>
                <a:gd name="T12" fmla="*/ 693 w 712"/>
                <a:gd name="T13" fmla="*/ 596 h 611"/>
                <a:gd name="T14" fmla="*/ 689 w 712"/>
                <a:gd name="T15" fmla="*/ 602 h 611"/>
                <a:gd name="T16" fmla="*/ 685 w 712"/>
                <a:gd name="T17" fmla="*/ 605 h 611"/>
                <a:gd name="T18" fmla="*/ 682 w 712"/>
                <a:gd name="T19" fmla="*/ 611 h 611"/>
                <a:gd name="T20" fmla="*/ 0 w 712"/>
                <a:gd name="T21" fmla="*/ 0 h 611"/>
                <a:gd name="T22" fmla="*/ 8 w 712"/>
                <a:gd name="T23" fmla="*/ 0 h 611"/>
                <a:gd name="T24" fmla="*/ 18 w 712"/>
                <a:gd name="T25" fmla="*/ 0 h 611"/>
                <a:gd name="T26" fmla="*/ 27 w 712"/>
                <a:gd name="T27" fmla="*/ 0 h 611"/>
                <a:gd name="T28" fmla="*/ 36 w 712"/>
                <a:gd name="T29" fmla="*/ 2 h 611"/>
                <a:gd name="T30" fmla="*/ 44 w 712"/>
                <a:gd name="T31" fmla="*/ 3 h 611"/>
                <a:gd name="T32" fmla="*/ 53 w 712"/>
                <a:gd name="T33" fmla="*/ 3 h 611"/>
                <a:gd name="T34" fmla="*/ 63 w 712"/>
                <a:gd name="T35" fmla="*/ 3 h 611"/>
                <a:gd name="T36" fmla="*/ 72 w 712"/>
                <a:gd name="T37" fmla="*/ 2 h 611"/>
                <a:gd name="T38" fmla="*/ 72 w 712"/>
                <a:gd name="T39" fmla="*/ 2 h 611"/>
                <a:gd name="T40" fmla="*/ 72 w 712"/>
                <a:gd name="T41" fmla="*/ 2 h 611"/>
                <a:gd name="T42" fmla="*/ 72 w 712"/>
                <a:gd name="T43" fmla="*/ 2 h 611"/>
                <a:gd name="T44" fmla="*/ 72 w 712"/>
                <a:gd name="T45" fmla="*/ 2 h 611"/>
                <a:gd name="T46" fmla="*/ 72 w 712"/>
                <a:gd name="T47" fmla="*/ 2 h 611"/>
                <a:gd name="T48" fmla="*/ 72 w 712"/>
                <a:gd name="T49" fmla="*/ 2 h 611"/>
                <a:gd name="T50" fmla="*/ 74 w 712"/>
                <a:gd name="T51" fmla="*/ 2 h 611"/>
                <a:gd name="T52" fmla="*/ 74 w 712"/>
                <a:gd name="T53" fmla="*/ 2 h 6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12" h="611">
                  <a:moveTo>
                    <a:pt x="74" y="2"/>
                  </a:moveTo>
                  <a:lnTo>
                    <a:pt x="712" y="571"/>
                  </a:lnTo>
                  <a:lnTo>
                    <a:pt x="708" y="577"/>
                  </a:lnTo>
                  <a:lnTo>
                    <a:pt x="704" y="583"/>
                  </a:lnTo>
                  <a:lnTo>
                    <a:pt x="701" y="586"/>
                  </a:lnTo>
                  <a:lnTo>
                    <a:pt x="697" y="592"/>
                  </a:lnTo>
                  <a:lnTo>
                    <a:pt x="693" y="596"/>
                  </a:lnTo>
                  <a:lnTo>
                    <a:pt x="689" y="602"/>
                  </a:lnTo>
                  <a:lnTo>
                    <a:pt x="685" y="605"/>
                  </a:lnTo>
                  <a:lnTo>
                    <a:pt x="682" y="611"/>
                  </a:lnTo>
                  <a:lnTo>
                    <a:pt x="0" y="0"/>
                  </a:lnTo>
                  <a:lnTo>
                    <a:pt x="8" y="0"/>
                  </a:lnTo>
                  <a:lnTo>
                    <a:pt x="18" y="0"/>
                  </a:lnTo>
                  <a:lnTo>
                    <a:pt x="27" y="0"/>
                  </a:lnTo>
                  <a:lnTo>
                    <a:pt x="36" y="2"/>
                  </a:lnTo>
                  <a:lnTo>
                    <a:pt x="44" y="3"/>
                  </a:lnTo>
                  <a:lnTo>
                    <a:pt x="53" y="3"/>
                  </a:lnTo>
                  <a:lnTo>
                    <a:pt x="63" y="3"/>
                  </a:lnTo>
                  <a:lnTo>
                    <a:pt x="72" y="2"/>
                  </a:lnTo>
                  <a:lnTo>
                    <a:pt x="72" y="2"/>
                  </a:lnTo>
                  <a:lnTo>
                    <a:pt x="72" y="2"/>
                  </a:lnTo>
                  <a:lnTo>
                    <a:pt x="72" y="2"/>
                  </a:lnTo>
                  <a:lnTo>
                    <a:pt x="72" y="2"/>
                  </a:lnTo>
                  <a:lnTo>
                    <a:pt x="72" y="2"/>
                  </a:lnTo>
                  <a:lnTo>
                    <a:pt x="72" y="2"/>
                  </a:lnTo>
                  <a:lnTo>
                    <a:pt x="74" y="2"/>
                  </a:lnTo>
                  <a:lnTo>
                    <a:pt x="74" y="2"/>
                  </a:lnTo>
                  <a:close/>
                </a:path>
              </a:pathLst>
            </a:custGeom>
            <a:solidFill>
              <a:srgbClr val="A500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60" name="Freeform 50"/>
            <p:cNvSpPr>
              <a:spLocks/>
            </p:cNvSpPr>
            <p:nvPr/>
          </p:nvSpPr>
          <p:spPr bwMode="auto">
            <a:xfrm>
              <a:off x="6092825" y="3925888"/>
              <a:ext cx="1130300" cy="1123950"/>
            </a:xfrm>
            <a:custGeom>
              <a:avLst/>
              <a:gdLst>
                <a:gd name="T0" fmla="*/ 712 w 712"/>
                <a:gd name="T1" fmla="*/ 611 h 708"/>
                <a:gd name="T2" fmla="*/ 706 w 712"/>
                <a:gd name="T3" fmla="*/ 621 h 708"/>
                <a:gd name="T4" fmla="*/ 700 w 712"/>
                <a:gd name="T5" fmla="*/ 628 h 708"/>
                <a:gd name="T6" fmla="*/ 695 w 712"/>
                <a:gd name="T7" fmla="*/ 638 h 708"/>
                <a:gd name="T8" fmla="*/ 689 w 712"/>
                <a:gd name="T9" fmla="*/ 647 h 708"/>
                <a:gd name="T10" fmla="*/ 674 w 712"/>
                <a:gd name="T11" fmla="*/ 660 h 708"/>
                <a:gd name="T12" fmla="*/ 659 w 712"/>
                <a:gd name="T13" fmla="*/ 675 h 708"/>
                <a:gd name="T14" fmla="*/ 645 w 712"/>
                <a:gd name="T15" fmla="*/ 691 h 708"/>
                <a:gd name="T16" fmla="*/ 634 w 712"/>
                <a:gd name="T17" fmla="*/ 708 h 708"/>
                <a:gd name="T18" fmla="*/ 626 w 712"/>
                <a:gd name="T19" fmla="*/ 696 h 708"/>
                <a:gd name="T20" fmla="*/ 628 w 712"/>
                <a:gd name="T21" fmla="*/ 677 h 708"/>
                <a:gd name="T22" fmla="*/ 621 w 712"/>
                <a:gd name="T23" fmla="*/ 649 h 708"/>
                <a:gd name="T24" fmla="*/ 604 w 712"/>
                <a:gd name="T25" fmla="*/ 617 h 708"/>
                <a:gd name="T26" fmla="*/ 581 w 712"/>
                <a:gd name="T27" fmla="*/ 585 h 708"/>
                <a:gd name="T28" fmla="*/ 530 w 712"/>
                <a:gd name="T29" fmla="*/ 522 h 708"/>
                <a:gd name="T30" fmla="*/ 445 w 712"/>
                <a:gd name="T31" fmla="*/ 431 h 708"/>
                <a:gd name="T32" fmla="*/ 354 w 712"/>
                <a:gd name="T33" fmla="*/ 342 h 708"/>
                <a:gd name="T34" fmla="*/ 265 w 712"/>
                <a:gd name="T35" fmla="*/ 253 h 708"/>
                <a:gd name="T36" fmla="*/ 218 w 712"/>
                <a:gd name="T37" fmla="*/ 212 h 708"/>
                <a:gd name="T38" fmla="*/ 212 w 712"/>
                <a:gd name="T39" fmla="*/ 210 h 708"/>
                <a:gd name="T40" fmla="*/ 210 w 712"/>
                <a:gd name="T41" fmla="*/ 202 h 708"/>
                <a:gd name="T42" fmla="*/ 208 w 712"/>
                <a:gd name="T43" fmla="*/ 197 h 708"/>
                <a:gd name="T44" fmla="*/ 197 w 712"/>
                <a:gd name="T45" fmla="*/ 191 h 708"/>
                <a:gd name="T46" fmla="*/ 180 w 712"/>
                <a:gd name="T47" fmla="*/ 174 h 708"/>
                <a:gd name="T48" fmla="*/ 163 w 712"/>
                <a:gd name="T49" fmla="*/ 153 h 708"/>
                <a:gd name="T50" fmla="*/ 146 w 712"/>
                <a:gd name="T51" fmla="*/ 138 h 708"/>
                <a:gd name="T52" fmla="*/ 121 w 712"/>
                <a:gd name="T53" fmla="*/ 113 h 708"/>
                <a:gd name="T54" fmla="*/ 89 w 712"/>
                <a:gd name="T55" fmla="*/ 81 h 708"/>
                <a:gd name="T56" fmla="*/ 55 w 712"/>
                <a:gd name="T57" fmla="*/ 51 h 708"/>
                <a:gd name="T58" fmla="*/ 19 w 712"/>
                <a:gd name="T59" fmla="*/ 24 h 708"/>
                <a:gd name="T60" fmla="*/ 4 w 712"/>
                <a:gd name="T61" fmla="*/ 9 h 708"/>
                <a:gd name="T62" fmla="*/ 12 w 712"/>
                <a:gd name="T63" fmla="*/ 5 h 708"/>
                <a:gd name="T64" fmla="*/ 19 w 712"/>
                <a:gd name="T65" fmla="*/ 3 h 708"/>
                <a:gd name="T66" fmla="*/ 27 w 712"/>
                <a:gd name="T67" fmla="*/ 2 h 7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712" h="708">
                  <a:moveTo>
                    <a:pt x="30" y="0"/>
                  </a:moveTo>
                  <a:lnTo>
                    <a:pt x="712" y="611"/>
                  </a:lnTo>
                  <a:lnTo>
                    <a:pt x="710" y="615"/>
                  </a:lnTo>
                  <a:lnTo>
                    <a:pt x="706" y="621"/>
                  </a:lnTo>
                  <a:lnTo>
                    <a:pt x="704" y="624"/>
                  </a:lnTo>
                  <a:lnTo>
                    <a:pt x="700" y="628"/>
                  </a:lnTo>
                  <a:lnTo>
                    <a:pt x="698" y="634"/>
                  </a:lnTo>
                  <a:lnTo>
                    <a:pt x="695" y="638"/>
                  </a:lnTo>
                  <a:lnTo>
                    <a:pt x="693" y="641"/>
                  </a:lnTo>
                  <a:lnTo>
                    <a:pt x="689" y="647"/>
                  </a:lnTo>
                  <a:lnTo>
                    <a:pt x="681" y="653"/>
                  </a:lnTo>
                  <a:lnTo>
                    <a:pt x="674" y="660"/>
                  </a:lnTo>
                  <a:lnTo>
                    <a:pt x="666" y="666"/>
                  </a:lnTo>
                  <a:lnTo>
                    <a:pt x="659" y="675"/>
                  </a:lnTo>
                  <a:lnTo>
                    <a:pt x="653" y="683"/>
                  </a:lnTo>
                  <a:lnTo>
                    <a:pt x="645" y="691"/>
                  </a:lnTo>
                  <a:lnTo>
                    <a:pt x="640" y="698"/>
                  </a:lnTo>
                  <a:lnTo>
                    <a:pt x="634" y="708"/>
                  </a:lnTo>
                  <a:lnTo>
                    <a:pt x="625" y="708"/>
                  </a:lnTo>
                  <a:lnTo>
                    <a:pt x="626" y="696"/>
                  </a:lnTo>
                  <a:lnTo>
                    <a:pt x="628" y="687"/>
                  </a:lnTo>
                  <a:lnTo>
                    <a:pt x="628" y="677"/>
                  </a:lnTo>
                  <a:lnTo>
                    <a:pt x="626" y="668"/>
                  </a:lnTo>
                  <a:lnTo>
                    <a:pt x="621" y="649"/>
                  </a:lnTo>
                  <a:lnTo>
                    <a:pt x="613" y="632"/>
                  </a:lnTo>
                  <a:lnTo>
                    <a:pt x="604" y="617"/>
                  </a:lnTo>
                  <a:lnTo>
                    <a:pt x="592" y="600"/>
                  </a:lnTo>
                  <a:lnTo>
                    <a:pt x="581" y="585"/>
                  </a:lnTo>
                  <a:lnTo>
                    <a:pt x="570" y="568"/>
                  </a:lnTo>
                  <a:lnTo>
                    <a:pt x="530" y="522"/>
                  </a:lnTo>
                  <a:lnTo>
                    <a:pt x="488" y="477"/>
                  </a:lnTo>
                  <a:lnTo>
                    <a:pt x="445" y="431"/>
                  </a:lnTo>
                  <a:lnTo>
                    <a:pt x="399" y="386"/>
                  </a:lnTo>
                  <a:lnTo>
                    <a:pt x="354" y="342"/>
                  </a:lnTo>
                  <a:lnTo>
                    <a:pt x="309" y="297"/>
                  </a:lnTo>
                  <a:lnTo>
                    <a:pt x="265" y="253"/>
                  </a:lnTo>
                  <a:lnTo>
                    <a:pt x="222" y="210"/>
                  </a:lnTo>
                  <a:lnTo>
                    <a:pt x="218" y="212"/>
                  </a:lnTo>
                  <a:lnTo>
                    <a:pt x="214" y="212"/>
                  </a:lnTo>
                  <a:lnTo>
                    <a:pt x="212" y="210"/>
                  </a:lnTo>
                  <a:lnTo>
                    <a:pt x="212" y="206"/>
                  </a:lnTo>
                  <a:lnTo>
                    <a:pt x="210" y="202"/>
                  </a:lnTo>
                  <a:lnTo>
                    <a:pt x="210" y="198"/>
                  </a:lnTo>
                  <a:lnTo>
                    <a:pt x="208" y="197"/>
                  </a:lnTo>
                  <a:lnTo>
                    <a:pt x="205" y="197"/>
                  </a:lnTo>
                  <a:lnTo>
                    <a:pt x="197" y="191"/>
                  </a:lnTo>
                  <a:lnTo>
                    <a:pt x="188" y="181"/>
                  </a:lnTo>
                  <a:lnTo>
                    <a:pt x="180" y="174"/>
                  </a:lnTo>
                  <a:lnTo>
                    <a:pt x="172" y="162"/>
                  </a:lnTo>
                  <a:lnTo>
                    <a:pt x="163" y="153"/>
                  </a:lnTo>
                  <a:lnTo>
                    <a:pt x="155" y="145"/>
                  </a:lnTo>
                  <a:lnTo>
                    <a:pt x="146" y="138"/>
                  </a:lnTo>
                  <a:lnTo>
                    <a:pt x="136" y="132"/>
                  </a:lnTo>
                  <a:lnTo>
                    <a:pt x="121" y="113"/>
                  </a:lnTo>
                  <a:lnTo>
                    <a:pt x="106" y="96"/>
                  </a:lnTo>
                  <a:lnTo>
                    <a:pt x="89" y="81"/>
                  </a:lnTo>
                  <a:lnTo>
                    <a:pt x="72" y="66"/>
                  </a:lnTo>
                  <a:lnTo>
                    <a:pt x="55" y="51"/>
                  </a:lnTo>
                  <a:lnTo>
                    <a:pt x="36" y="37"/>
                  </a:lnTo>
                  <a:lnTo>
                    <a:pt x="19" y="24"/>
                  </a:lnTo>
                  <a:lnTo>
                    <a:pt x="0" y="13"/>
                  </a:lnTo>
                  <a:lnTo>
                    <a:pt x="4" y="9"/>
                  </a:lnTo>
                  <a:lnTo>
                    <a:pt x="8" y="7"/>
                  </a:lnTo>
                  <a:lnTo>
                    <a:pt x="12" y="5"/>
                  </a:lnTo>
                  <a:lnTo>
                    <a:pt x="15" y="3"/>
                  </a:lnTo>
                  <a:lnTo>
                    <a:pt x="19" y="3"/>
                  </a:lnTo>
                  <a:lnTo>
                    <a:pt x="23" y="2"/>
                  </a:lnTo>
                  <a:lnTo>
                    <a:pt x="27" y="2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A500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61" name="Freeform 51"/>
            <p:cNvSpPr>
              <a:spLocks/>
            </p:cNvSpPr>
            <p:nvPr/>
          </p:nvSpPr>
          <p:spPr bwMode="auto">
            <a:xfrm>
              <a:off x="4660900" y="3384550"/>
              <a:ext cx="879475" cy="682625"/>
            </a:xfrm>
            <a:custGeom>
              <a:avLst/>
              <a:gdLst>
                <a:gd name="T0" fmla="*/ 219 w 554"/>
                <a:gd name="T1" fmla="*/ 42 h 430"/>
                <a:gd name="T2" fmla="*/ 231 w 554"/>
                <a:gd name="T3" fmla="*/ 24 h 430"/>
                <a:gd name="T4" fmla="*/ 244 w 554"/>
                <a:gd name="T5" fmla="*/ 13 h 430"/>
                <a:gd name="T6" fmla="*/ 261 w 554"/>
                <a:gd name="T7" fmla="*/ 4 h 430"/>
                <a:gd name="T8" fmla="*/ 278 w 554"/>
                <a:gd name="T9" fmla="*/ 0 h 430"/>
                <a:gd name="T10" fmla="*/ 295 w 554"/>
                <a:gd name="T11" fmla="*/ 6 h 430"/>
                <a:gd name="T12" fmla="*/ 316 w 554"/>
                <a:gd name="T13" fmla="*/ 21 h 430"/>
                <a:gd name="T14" fmla="*/ 344 w 554"/>
                <a:gd name="T15" fmla="*/ 42 h 430"/>
                <a:gd name="T16" fmla="*/ 365 w 554"/>
                <a:gd name="T17" fmla="*/ 49 h 430"/>
                <a:gd name="T18" fmla="*/ 382 w 554"/>
                <a:gd name="T19" fmla="*/ 49 h 430"/>
                <a:gd name="T20" fmla="*/ 408 w 554"/>
                <a:gd name="T21" fmla="*/ 68 h 430"/>
                <a:gd name="T22" fmla="*/ 448 w 554"/>
                <a:gd name="T23" fmla="*/ 113 h 430"/>
                <a:gd name="T24" fmla="*/ 490 w 554"/>
                <a:gd name="T25" fmla="*/ 159 h 430"/>
                <a:gd name="T26" fmla="*/ 531 w 554"/>
                <a:gd name="T27" fmla="*/ 202 h 430"/>
                <a:gd name="T28" fmla="*/ 548 w 554"/>
                <a:gd name="T29" fmla="*/ 240 h 430"/>
                <a:gd name="T30" fmla="*/ 535 w 554"/>
                <a:gd name="T31" fmla="*/ 272 h 430"/>
                <a:gd name="T32" fmla="*/ 520 w 554"/>
                <a:gd name="T33" fmla="*/ 303 h 430"/>
                <a:gd name="T34" fmla="*/ 501 w 554"/>
                <a:gd name="T35" fmla="*/ 333 h 430"/>
                <a:gd name="T36" fmla="*/ 475 w 554"/>
                <a:gd name="T37" fmla="*/ 358 h 430"/>
                <a:gd name="T38" fmla="*/ 444 w 554"/>
                <a:gd name="T39" fmla="*/ 384 h 430"/>
                <a:gd name="T40" fmla="*/ 412 w 554"/>
                <a:gd name="T41" fmla="*/ 409 h 430"/>
                <a:gd name="T42" fmla="*/ 386 w 554"/>
                <a:gd name="T43" fmla="*/ 422 h 430"/>
                <a:gd name="T44" fmla="*/ 367 w 554"/>
                <a:gd name="T45" fmla="*/ 428 h 430"/>
                <a:gd name="T46" fmla="*/ 316 w 554"/>
                <a:gd name="T47" fmla="*/ 390 h 430"/>
                <a:gd name="T48" fmla="*/ 242 w 554"/>
                <a:gd name="T49" fmla="*/ 307 h 430"/>
                <a:gd name="T50" fmla="*/ 170 w 554"/>
                <a:gd name="T51" fmla="*/ 221 h 430"/>
                <a:gd name="T52" fmla="*/ 96 w 554"/>
                <a:gd name="T53" fmla="*/ 140 h 430"/>
                <a:gd name="T54" fmla="*/ 51 w 554"/>
                <a:gd name="T55" fmla="*/ 89 h 430"/>
                <a:gd name="T56" fmla="*/ 28 w 554"/>
                <a:gd name="T57" fmla="*/ 62 h 430"/>
                <a:gd name="T58" fmla="*/ 7 w 554"/>
                <a:gd name="T59" fmla="*/ 40 h 430"/>
                <a:gd name="T60" fmla="*/ 0 w 554"/>
                <a:gd name="T61" fmla="*/ 21 h 430"/>
                <a:gd name="T62" fmla="*/ 4 w 554"/>
                <a:gd name="T63" fmla="*/ 6 h 430"/>
                <a:gd name="T64" fmla="*/ 21 w 554"/>
                <a:gd name="T65" fmla="*/ 4 h 430"/>
                <a:gd name="T66" fmla="*/ 49 w 554"/>
                <a:gd name="T67" fmla="*/ 17 h 430"/>
                <a:gd name="T68" fmla="*/ 87 w 554"/>
                <a:gd name="T69" fmla="*/ 47 h 430"/>
                <a:gd name="T70" fmla="*/ 125 w 554"/>
                <a:gd name="T71" fmla="*/ 74 h 430"/>
                <a:gd name="T72" fmla="*/ 151 w 554"/>
                <a:gd name="T73" fmla="*/ 85 h 430"/>
                <a:gd name="T74" fmla="*/ 176 w 554"/>
                <a:gd name="T75" fmla="*/ 83 h 430"/>
                <a:gd name="T76" fmla="*/ 202 w 554"/>
                <a:gd name="T77" fmla="*/ 66 h 4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54" h="430">
                  <a:moveTo>
                    <a:pt x="215" y="49"/>
                  </a:moveTo>
                  <a:lnTo>
                    <a:pt x="219" y="42"/>
                  </a:lnTo>
                  <a:lnTo>
                    <a:pt x="223" y="32"/>
                  </a:lnTo>
                  <a:lnTo>
                    <a:pt x="231" y="24"/>
                  </a:lnTo>
                  <a:lnTo>
                    <a:pt x="236" y="19"/>
                  </a:lnTo>
                  <a:lnTo>
                    <a:pt x="244" y="13"/>
                  </a:lnTo>
                  <a:lnTo>
                    <a:pt x="253" y="9"/>
                  </a:lnTo>
                  <a:lnTo>
                    <a:pt x="261" y="4"/>
                  </a:lnTo>
                  <a:lnTo>
                    <a:pt x="270" y="0"/>
                  </a:lnTo>
                  <a:lnTo>
                    <a:pt x="278" y="0"/>
                  </a:lnTo>
                  <a:lnTo>
                    <a:pt x="285" y="2"/>
                  </a:lnTo>
                  <a:lnTo>
                    <a:pt x="295" y="6"/>
                  </a:lnTo>
                  <a:lnTo>
                    <a:pt x="301" y="9"/>
                  </a:lnTo>
                  <a:lnTo>
                    <a:pt x="316" y="21"/>
                  </a:lnTo>
                  <a:lnTo>
                    <a:pt x="329" y="30"/>
                  </a:lnTo>
                  <a:lnTo>
                    <a:pt x="344" y="42"/>
                  </a:lnTo>
                  <a:lnTo>
                    <a:pt x="357" y="47"/>
                  </a:lnTo>
                  <a:lnTo>
                    <a:pt x="365" y="49"/>
                  </a:lnTo>
                  <a:lnTo>
                    <a:pt x="372" y="51"/>
                  </a:lnTo>
                  <a:lnTo>
                    <a:pt x="382" y="49"/>
                  </a:lnTo>
                  <a:lnTo>
                    <a:pt x="389" y="47"/>
                  </a:lnTo>
                  <a:lnTo>
                    <a:pt x="408" y="68"/>
                  </a:lnTo>
                  <a:lnTo>
                    <a:pt x="429" y="91"/>
                  </a:lnTo>
                  <a:lnTo>
                    <a:pt x="448" y="113"/>
                  </a:lnTo>
                  <a:lnTo>
                    <a:pt x="469" y="136"/>
                  </a:lnTo>
                  <a:lnTo>
                    <a:pt x="490" y="159"/>
                  </a:lnTo>
                  <a:lnTo>
                    <a:pt x="511" y="182"/>
                  </a:lnTo>
                  <a:lnTo>
                    <a:pt x="531" y="202"/>
                  </a:lnTo>
                  <a:lnTo>
                    <a:pt x="554" y="223"/>
                  </a:lnTo>
                  <a:lnTo>
                    <a:pt x="548" y="240"/>
                  </a:lnTo>
                  <a:lnTo>
                    <a:pt x="541" y="257"/>
                  </a:lnTo>
                  <a:lnTo>
                    <a:pt x="535" y="272"/>
                  </a:lnTo>
                  <a:lnTo>
                    <a:pt x="528" y="288"/>
                  </a:lnTo>
                  <a:lnTo>
                    <a:pt x="520" y="303"/>
                  </a:lnTo>
                  <a:lnTo>
                    <a:pt x="511" y="318"/>
                  </a:lnTo>
                  <a:lnTo>
                    <a:pt x="501" y="333"/>
                  </a:lnTo>
                  <a:lnTo>
                    <a:pt x="492" y="346"/>
                  </a:lnTo>
                  <a:lnTo>
                    <a:pt x="475" y="358"/>
                  </a:lnTo>
                  <a:lnTo>
                    <a:pt x="459" y="371"/>
                  </a:lnTo>
                  <a:lnTo>
                    <a:pt x="444" y="384"/>
                  </a:lnTo>
                  <a:lnTo>
                    <a:pt x="427" y="397"/>
                  </a:lnTo>
                  <a:lnTo>
                    <a:pt x="412" y="409"/>
                  </a:lnTo>
                  <a:lnTo>
                    <a:pt x="393" y="418"/>
                  </a:lnTo>
                  <a:lnTo>
                    <a:pt x="386" y="422"/>
                  </a:lnTo>
                  <a:lnTo>
                    <a:pt x="376" y="426"/>
                  </a:lnTo>
                  <a:lnTo>
                    <a:pt x="367" y="428"/>
                  </a:lnTo>
                  <a:lnTo>
                    <a:pt x="355" y="430"/>
                  </a:lnTo>
                  <a:lnTo>
                    <a:pt x="316" y="390"/>
                  </a:lnTo>
                  <a:lnTo>
                    <a:pt x="278" y="350"/>
                  </a:lnTo>
                  <a:lnTo>
                    <a:pt x="242" y="307"/>
                  </a:lnTo>
                  <a:lnTo>
                    <a:pt x="206" y="265"/>
                  </a:lnTo>
                  <a:lnTo>
                    <a:pt x="170" y="221"/>
                  </a:lnTo>
                  <a:lnTo>
                    <a:pt x="134" y="180"/>
                  </a:lnTo>
                  <a:lnTo>
                    <a:pt x="96" y="140"/>
                  </a:lnTo>
                  <a:lnTo>
                    <a:pt x="58" y="102"/>
                  </a:lnTo>
                  <a:lnTo>
                    <a:pt x="51" y="89"/>
                  </a:lnTo>
                  <a:lnTo>
                    <a:pt x="39" y="76"/>
                  </a:lnTo>
                  <a:lnTo>
                    <a:pt x="28" y="62"/>
                  </a:lnTo>
                  <a:lnTo>
                    <a:pt x="17" y="51"/>
                  </a:lnTo>
                  <a:lnTo>
                    <a:pt x="7" y="40"/>
                  </a:lnTo>
                  <a:lnTo>
                    <a:pt x="2" y="26"/>
                  </a:lnTo>
                  <a:lnTo>
                    <a:pt x="0" y="21"/>
                  </a:lnTo>
                  <a:lnTo>
                    <a:pt x="2" y="13"/>
                  </a:lnTo>
                  <a:lnTo>
                    <a:pt x="4" y="6"/>
                  </a:lnTo>
                  <a:lnTo>
                    <a:pt x="7" y="0"/>
                  </a:lnTo>
                  <a:lnTo>
                    <a:pt x="21" y="4"/>
                  </a:lnTo>
                  <a:lnTo>
                    <a:pt x="36" y="9"/>
                  </a:lnTo>
                  <a:lnTo>
                    <a:pt x="49" y="17"/>
                  </a:lnTo>
                  <a:lnTo>
                    <a:pt x="62" y="26"/>
                  </a:lnTo>
                  <a:lnTo>
                    <a:pt x="87" y="47"/>
                  </a:lnTo>
                  <a:lnTo>
                    <a:pt x="113" y="66"/>
                  </a:lnTo>
                  <a:lnTo>
                    <a:pt x="125" y="74"/>
                  </a:lnTo>
                  <a:lnTo>
                    <a:pt x="138" y="81"/>
                  </a:lnTo>
                  <a:lnTo>
                    <a:pt x="151" y="85"/>
                  </a:lnTo>
                  <a:lnTo>
                    <a:pt x="162" y="85"/>
                  </a:lnTo>
                  <a:lnTo>
                    <a:pt x="176" y="83"/>
                  </a:lnTo>
                  <a:lnTo>
                    <a:pt x="189" y="77"/>
                  </a:lnTo>
                  <a:lnTo>
                    <a:pt x="202" y="66"/>
                  </a:lnTo>
                  <a:lnTo>
                    <a:pt x="215" y="49"/>
                  </a:lnTo>
                  <a:close/>
                </a:path>
              </a:pathLst>
            </a:custGeom>
            <a:solidFill>
              <a:srgbClr val="6124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62" name="Freeform 52"/>
            <p:cNvSpPr>
              <a:spLocks/>
            </p:cNvSpPr>
            <p:nvPr/>
          </p:nvSpPr>
          <p:spPr bwMode="auto">
            <a:xfrm>
              <a:off x="1692275" y="3411538"/>
              <a:ext cx="1628775" cy="1135063"/>
            </a:xfrm>
            <a:custGeom>
              <a:avLst/>
              <a:gdLst>
                <a:gd name="T0" fmla="*/ 1015 w 1026"/>
                <a:gd name="T1" fmla="*/ 32 h 715"/>
                <a:gd name="T2" fmla="*/ 998 w 1026"/>
                <a:gd name="T3" fmla="*/ 55 h 715"/>
                <a:gd name="T4" fmla="*/ 973 w 1026"/>
                <a:gd name="T5" fmla="*/ 78 h 715"/>
                <a:gd name="T6" fmla="*/ 945 w 1026"/>
                <a:gd name="T7" fmla="*/ 102 h 715"/>
                <a:gd name="T8" fmla="*/ 837 w 1026"/>
                <a:gd name="T9" fmla="*/ 225 h 715"/>
                <a:gd name="T10" fmla="*/ 685 w 1026"/>
                <a:gd name="T11" fmla="*/ 363 h 715"/>
                <a:gd name="T12" fmla="*/ 598 w 1026"/>
                <a:gd name="T13" fmla="*/ 441 h 715"/>
                <a:gd name="T14" fmla="*/ 538 w 1026"/>
                <a:gd name="T15" fmla="*/ 503 h 715"/>
                <a:gd name="T16" fmla="*/ 447 w 1026"/>
                <a:gd name="T17" fmla="*/ 591 h 715"/>
                <a:gd name="T18" fmla="*/ 371 w 1026"/>
                <a:gd name="T19" fmla="*/ 644 h 715"/>
                <a:gd name="T20" fmla="*/ 303 w 1026"/>
                <a:gd name="T21" fmla="*/ 668 h 715"/>
                <a:gd name="T22" fmla="*/ 228 w 1026"/>
                <a:gd name="T23" fmla="*/ 691 h 715"/>
                <a:gd name="T24" fmla="*/ 150 w 1026"/>
                <a:gd name="T25" fmla="*/ 708 h 715"/>
                <a:gd name="T26" fmla="*/ 84 w 1026"/>
                <a:gd name="T27" fmla="*/ 712 h 715"/>
                <a:gd name="T28" fmla="*/ 25 w 1026"/>
                <a:gd name="T29" fmla="*/ 714 h 715"/>
                <a:gd name="T30" fmla="*/ 4 w 1026"/>
                <a:gd name="T31" fmla="*/ 706 h 715"/>
                <a:gd name="T32" fmla="*/ 2 w 1026"/>
                <a:gd name="T33" fmla="*/ 689 h 715"/>
                <a:gd name="T34" fmla="*/ 14 w 1026"/>
                <a:gd name="T35" fmla="*/ 666 h 715"/>
                <a:gd name="T36" fmla="*/ 33 w 1026"/>
                <a:gd name="T37" fmla="*/ 644 h 715"/>
                <a:gd name="T38" fmla="*/ 42 w 1026"/>
                <a:gd name="T39" fmla="*/ 634 h 715"/>
                <a:gd name="T40" fmla="*/ 48 w 1026"/>
                <a:gd name="T41" fmla="*/ 630 h 715"/>
                <a:gd name="T42" fmla="*/ 61 w 1026"/>
                <a:gd name="T43" fmla="*/ 634 h 715"/>
                <a:gd name="T44" fmla="*/ 65 w 1026"/>
                <a:gd name="T45" fmla="*/ 638 h 715"/>
                <a:gd name="T46" fmla="*/ 74 w 1026"/>
                <a:gd name="T47" fmla="*/ 636 h 715"/>
                <a:gd name="T48" fmla="*/ 78 w 1026"/>
                <a:gd name="T49" fmla="*/ 619 h 715"/>
                <a:gd name="T50" fmla="*/ 110 w 1026"/>
                <a:gd name="T51" fmla="*/ 617 h 715"/>
                <a:gd name="T52" fmla="*/ 167 w 1026"/>
                <a:gd name="T53" fmla="*/ 613 h 715"/>
                <a:gd name="T54" fmla="*/ 193 w 1026"/>
                <a:gd name="T55" fmla="*/ 625 h 715"/>
                <a:gd name="T56" fmla="*/ 224 w 1026"/>
                <a:gd name="T57" fmla="*/ 611 h 715"/>
                <a:gd name="T58" fmla="*/ 252 w 1026"/>
                <a:gd name="T59" fmla="*/ 592 h 715"/>
                <a:gd name="T60" fmla="*/ 248 w 1026"/>
                <a:gd name="T61" fmla="*/ 587 h 715"/>
                <a:gd name="T62" fmla="*/ 248 w 1026"/>
                <a:gd name="T63" fmla="*/ 579 h 715"/>
                <a:gd name="T64" fmla="*/ 263 w 1026"/>
                <a:gd name="T65" fmla="*/ 568 h 715"/>
                <a:gd name="T66" fmla="*/ 301 w 1026"/>
                <a:gd name="T67" fmla="*/ 570 h 715"/>
                <a:gd name="T68" fmla="*/ 345 w 1026"/>
                <a:gd name="T69" fmla="*/ 541 h 715"/>
                <a:gd name="T70" fmla="*/ 405 w 1026"/>
                <a:gd name="T71" fmla="*/ 515 h 715"/>
                <a:gd name="T72" fmla="*/ 445 w 1026"/>
                <a:gd name="T73" fmla="*/ 479 h 715"/>
                <a:gd name="T74" fmla="*/ 485 w 1026"/>
                <a:gd name="T75" fmla="*/ 458 h 715"/>
                <a:gd name="T76" fmla="*/ 506 w 1026"/>
                <a:gd name="T77" fmla="*/ 443 h 715"/>
                <a:gd name="T78" fmla="*/ 502 w 1026"/>
                <a:gd name="T79" fmla="*/ 426 h 715"/>
                <a:gd name="T80" fmla="*/ 519 w 1026"/>
                <a:gd name="T81" fmla="*/ 414 h 715"/>
                <a:gd name="T82" fmla="*/ 540 w 1026"/>
                <a:gd name="T83" fmla="*/ 403 h 715"/>
                <a:gd name="T84" fmla="*/ 543 w 1026"/>
                <a:gd name="T85" fmla="*/ 390 h 715"/>
                <a:gd name="T86" fmla="*/ 538 w 1026"/>
                <a:gd name="T87" fmla="*/ 382 h 715"/>
                <a:gd name="T88" fmla="*/ 560 w 1026"/>
                <a:gd name="T89" fmla="*/ 361 h 715"/>
                <a:gd name="T90" fmla="*/ 608 w 1026"/>
                <a:gd name="T91" fmla="*/ 344 h 715"/>
                <a:gd name="T92" fmla="*/ 625 w 1026"/>
                <a:gd name="T93" fmla="*/ 326 h 715"/>
                <a:gd name="T94" fmla="*/ 619 w 1026"/>
                <a:gd name="T95" fmla="*/ 312 h 715"/>
                <a:gd name="T96" fmla="*/ 644 w 1026"/>
                <a:gd name="T97" fmla="*/ 290 h 715"/>
                <a:gd name="T98" fmla="*/ 687 w 1026"/>
                <a:gd name="T99" fmla="*/ 255 h 715"/>
                <a:gd name="T100" fmla="*/ 721 w 1026"/>
                <a:gd name="T101" fmla="*/ 221 h 715"/>
                <a:gd name="T102" fmla="*/ 761 w 1026"/>
                <a:gd name="T103" fmla="*/ 191 h 715"/>
                <a:gd name="T104" fmla="*/ 786 w 1026"/>
                <a:gd name="T105" fmla="*/ 151 h 715"/>
                <a:gd name="T106" fmla="*/ 873 w 1026"/>
                <a:gd name="T107" fmla="*/ 79 h 715"/>
                <a:gd name="T108" fmla="*/ 931 w 1026"/>
                <a:gd name="T109" fmla="*/ 47 h 715"/>
                <a:gd name="T110" fmla="*/ 950 w 1026"/>
                <a:gd name="T111" fmla="*/ 38 h 715"/>
                <a:gd name="T112" fmla="*/ 950 w 1026"/>
                <a:gd name="T113" fmla="*/ 25 h 715"/>
                <a:gd name="T114" fmla="*/ 979 w 1026"/>
                <a:gd name="T115" fmla="*/ 6 h 715"/>
                <a:gd name="T116" fmla="*/ 1016 w 1026"/>
                <a:gd name="T117" fmla="*/ 6 h 7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026" h="715">
                  <a:moveTo>
                    <a:pt x="1026" y="13"/>
                  </a:moveTo>
                  <a:lnTo>
                    <a:pt x="1024" y="21"/>
                  </a:lnTo>
                  <a:lnTo>
                    <a:pt x="1020" y="26"/>
                  </a:lnTo>
                  <a:lnTo>
                    <a:pt x="1015" y="32"/>
                  </a:lnTo>
                  <a:lnTo>
                    <a:pt x="1009" y="38"/>
                  </a:lnTo>
                  <a:lnTo>
                    <a:pt x="1003" y="42"/>
                  </a:lnTo>
                  <a:lnTo>
                    <a:pt x="999" y="47"/>
                  </a:lnTo>
                  <a:lnTo>
                    <a:pt x="998" y="55"/>
                  </a:lnTo>
                  <a:lnTo>
                    <a:pt x="999" y="64"/>
                  </a:lnTo>
                  <a:lnTo>
                    <a:pt x="990" y="70"/>
                  </a:lnTo>
                  <a:lnTo>
                    <a:pt x="982" y="74"/>
                  </a:lnTo>
                  <a:lnTo>
                    <a:pt x="973" y="78"/>
                  </a:lnTo>
                  <a:lnTo>
                    <a:pt x="965" y="83"/>
                  </a:lnTo>
                  <a:lnTo>
                    <a:pt x="958" y="89"/>
                  </a:lnTo>
                  <a:lnTo>
                    <a:pt x="950" y="95"/>
                  </a:lnTo>
                  <a:lnTo>
                    <a:pt x="945" y="102"/>
                  </a:lnTo>
                  <a:lnTo>
                    <a:pt x="941" y="110"/>
                  </a:lnTo>
                  <a:lnTo>
                    <a:pt x="907" y="149"/>
                  </a:lnTo>
                  <a:lnTo>
                    <a:pt x="873" y="187"/>
                  </a:lnTo>
                  <a:lnTo>
                    <a:pt x="837" y="225"/>
                  </a:lnTo>
                  <a:lnTo>
                    <a:pt x="799" y="259"/>
                  </a:lnTo>
                  <a:lnTo>
                    <a:pt x="761" y="295"/>
                  </a:lnTo>
                  <a:lnTo>
                    <a:pt x="723" y="329"/>
                  </a:lnTo>
                  <a:lnTo>
                    <a:pt x="685" y="363"/>
                  </a:lnTo>
                  <a:lnTo>
                    <a:pt x="648" y="399"/>
                  </a:lnTo>
                  <a:lnTo>
                    <a:pt x="630" y="411"/>
                  </a:lnTo>
                  <a:lnTo>
                    <a:pt x="613" y="426"/>
                  </a:lnTo>
                  <a:lnTo>
                    <a:pt x="598" y="441"/>
                  </a:lnTo>
                  <a:lnTo>
                    <a:pt x="583" y="458"/>
                  </a:lnTo>
                  <a:lnTo>
                    <a:pt x="570" y="473"/>
                  </a:lnTo>
                  <a:lnTo>
                    <a:pt x="555" y="488"/>
                  </a:lnTo>
                  <a:lnTo>
                    <a:pt x="538" y="503"/>
                  </a:lnTo>
                  <a:lnTo>
                    <a:pt x="521" y="515"/>
                  </a:lnTo>
                  <a:lnTo>
                    <a:pt x="498" y="541"/>
                  </a:lnTo>
                  <a:lnTo>
                    <a:pt x="473" y="566"/>
                  </a:lnTo>
                  <a:lnTo>
                    <a:pt x="447" y="591"/>
                  </a:lnTo>
                  <a:lnTo>
                    <a:pt x="419" y="615"/>
                  </a:lnTo>
                  <a:lnTo>
                    <a:pt x="403" y="625"/>
                  </a:lnTo>
                  <a:lnTo>
                    <a:pt x="386" y="636"/>
                  </a:lnTo>
                  <a:lnTo>
                    <a:pt x="371" y="644"/>
                  </a:lnTo>
                  <a:lnTo>
                    <a:pt x="354" y="651"/>
                  </a:lnTo>
                  <a:lnTo>
                    <a:pt x="339" y="659"/>
                  </a:lnTo>
                  <a:lnTo>
                    <a:pt x="320" y="664"/>
                  </a:lnTo>
                  <a:lnTo>
                    <a:pt x="303" y="668"/>
                  </a:lnTo>
                  <a:lnTo>
                    <a:pt x="286" y="672"/>
                  </a:lnTo>
                  <a:lnTo>
                    <a:pt x="265" y="680"/>
                  </a:lnTo>
                  <a:lnTo>
                    <a:pt x="246" y="685"/>
                  </a:lnTo>
                  <a:lnTo>
                    <a:pt x="228" y="691"/>
                  </a:lnTo>
                  <a:lnTo>
                    <a:pt x="209" y="697"/>
                  </a:lnTo>
                  <a:lnTo>
                    <a:pt x="190" y="700"/>
                  </a:lnTo>
                  <a:lnTo>
                    <a:pt x="171" y="704"/>
                  </a:lnTo>
                  <a:lnTo>
                    <a:pt x="150" y="708"/>
                  </a:lnTo>
                  <a:lnTo>
                    <a:pt x="129" y="712"/>
                  </a:lnTo>
                  <a:lnTo>
                    <a:pt x="114" y="714"/>
                  </a:lnTo>
                  <a:lnTo>
                    <a:pt x="99" y="714"/>
                  </a:lnTo>
                  <a:lnTo>
                    <a:pt x="84" y="712"/>
                  </a:lnTo>
                  <a:lnTo>
                    <a:pt x="69" y="712"/>
                  </a:lnTo>
                  <a:lnTo>
                    <a:pt x="53" y="712"/>
                  </a:lnTo>
                  <a:lnTo>
                    <a:pt x="40" y="712"/>
                  </a:lnTo>
                  <a:lnTo>
                    <a:pt x="25" y="714"/>
                  </a:lnTo>
                  <a:lnTo>
                    <a:pt x="10" y="715"/>
                  </a:lnTo>
                  <a:lnTo>
                    <a:pt x="6" y="714"/>
                  </a:lnTo>
                  <a:lnTo>
                    <a:pt x="4" y="712"/>
                  </a:lnTo>
                  <a:lnTo>
                    <a:pt x="4" y="706"/>
                  </a:lnTo>
                  <a:lnTo>
                    <a:pt x="2" y="702"/>
                  </a:lnTo>
                  <a:lnTo>
                    <a:pt x="4" y="698"/>
                  </a:lnTo>
                  <a:lnTo>
                    <a:pt x="2" y="693"/>
                  </a:lnTo>
                  <a:lnTo>
                    <a:pt x="2" y="689"/>
                  </a:lnTo>
                  <a:lnTo>
                    <a:pt x="0" y="685"/>
                  </a:lnTo>
                  <a:lnTo>
                    <a:pt x="6" y="680"/>
                  </a:lnTo>
                  <a:lnTo>
                    <a:pt x="10" y="674"/>
                  </a:lnTo>
                  <a:lnTo>
                    <a:pt x="14" y="666"/>
                  </a:lnTo>
                  <a:lnTo>
                    <a:pt x="17" y="659"/>
                  </a:lnTo>
                  <a:lnTo>
                    <a:pt x="21" y="653"/>
                  </a:lnTo>
                  <a:lnTo>
                    <a:pt x="27" y="647"/>
                  </a:lnTo>
                  <a:lnTo>
                    <a:pt x="33" y="644"/>
                  </a:lnTo>
                  <a:lnTo>
                    <a:pt x="40" y="640"/>
                  </a:lnTo>
                  <a:lnTo>
                    <a:pt x="40" y="638"/>
                  </a:lnTo>
                  <a:lnTo>
                    <a:pt x="40" y="636"/>
                  </a:lnTo>
                  <a:lnTo>
                    <a:pt x="42" y="634"/>
                  </a:lnTo>
                  <a:lnTo>
                    <a:pt x="42" y="632"/>
                  </a:lnTo>
                  <a:lnTo>
                    <a:pt x="44" y="630"/>
                  </a:lnTo>
                  <a:lnTo>
                    <a:pt x="46" y="630"/>
                  </a:lnTo>
                  <a:lnTo>
                    <a:pt x="48" y="630"/>
                  </a:lnTo>
                  <a:lnTo>
                    <a:pt x="52" y="630"/>
                  </a:lnTo>
                  <a:lnTo>
                    <a:pt x="61" y="630"/>
                  </a:lnTo>
                  <a:lnTo>
                    <a:pt x="61" y="632"/>
                  </a:lnTo>
                  <a:lnTo>
                    <a:pt x="61" y="634"/>
                  </a:lnTo>
                  <a:lnTo>
                    <a:pt x="61" y="636"/>
                  </a:lnTo>
                  <a:lnTo>
                    <a:pt x="63" y="636"/>
                  </a:lnTo>
                  <a:lnTo>
                    <a:pt x="65" y="638"/>
                  </a:lnTo>
                  <a:lnTo>
                    <a:pt x="65" y="638"/>
                  </a:lnTo>
                  <a:lnTo>
                    <a:pt x="67" y="640"/>
                  </a:lnTo>
                  <a:lnTo>
                    <a:pt x="69" y="640"/>
                  </a:lnTo>
                  <a:lnTo>
                    <a:pt x="72" y="638"/>
                  </a:lnTo>
                  <a:lnTo>
                    <a:pt x="74" y="636"/>
                  </a:lnTo>
                  <a:lnTo>
                    <a:pt x="76" y="632"/>
                  </a:lnTo>
                  <a:lnTo>
                    <a:pt x="76" y="628"/>
                  </a:lnTo>
                  <a:lnTo>
                    <a:pt x="78" y="623"/>
                  </a:lnTo>
                  <a:lnTo>
                    <a:pt x="78" y="619"/>
                  </a:lnTo>
                  <a:lnTo>
                    <a:pt x="80" y="613"/>
                  </a:lnTo>
                  <a:lnTo>
                    <a:pt x="82" y="609"/>
                  </a:lnTo>
                  <a:lnTo>
                    <a:pt x="95" y="615"/>
                  </a:lnTo>
                  <a:lnTo>
                    <a:pt x="110" y="617"/>
                  </a:lnTo>
                  <a:lnTo>
                    <a:pt x="123" y="617"/>
                  </a:lnTo>
                  <a:lnTo>
                    <a:pt x="139" y="615"/>
                  </a:lnTo>
                  <a:lnTo>
                    <a:pt x="154" y="613"/>
                  </a:lnTo>
                  <a:lnTo>
                    <a:pt x="167" y="613"/>
                  </a:lnTo>
                  <a:lnTo>
                    <a:pt x="175" y="615"/>
                  </a:lnTo>
                  <a:lnTo>
                    <a:pt x="182" y="617"/>
                  </a:lnTo>
                  <a:lnTo>
                    <a:pt x="188" y="621"/>
                  </a:lnTo>
                  <a:lnTo>
                    <a:pt x="193" y="625"/>
                  </a:lnTo>
                  <a:lnTo>
                    <a:pt x="201" y="619"/>
                  </a:lnTo>
                  <a:lnTo>
                    <a:pt x="209" y="615"/>
                  </a:lnTo>
                  <a:lnTo>
                    <a:pt x="216" y="613"/>
                  </a:lnTo>
                  <a:lnTo>
                    <a:pt x="224" y="611"/>
                  </a:lnTo>
                  <a:lnTo>
                    <a:pt x="231" y="608"/>
                  </a:lnTo>
                  <a:lnTo>
                    <a:pt x="239" y="604"/>
                  </a:lnTo>
                  <a:lnTo>
                    <a:pt x="246" y="600"/>
                  </a:lnTo>
                  <a:lnTo>
                    <a:pt x="252" y="592"/>
                  </a:lnTo>
                  <a:lnTo>
                    <a:pt x="250" y="592"/>
                  </a:lnTo>
                  <a:lnTo>
                    <a:pt x="250" y="591"/>
                  </a:lnTo>
                  <a:lnTo>
                    <a:pt x="248" y="589"/>
                  </a:lnTo>
                  <a:lnTo>
                    <a:pt x="248" y="587"/>
                  </a:lnTo>
                  <a:lnTo>
                    <a:pt x="248" y="585"/>
                  </a:lnTo>
                  <a:lnTo>
                    <a:pt x="248" y="583"/>
                  </a:lnTo>
                  <a:lnTo>
                    <a:pt x="248" y="581"/>
                  </a:lnTo>
                  <a:lnTo>
                    <a:pt x="248" y="579"/>
                  </a:lnTo>
                  <a:lnTo>
                    <a:pt x="252" y="575"/>
                  </a:lnTo>
                  <a:lnTo>
                    <a:pt x="256" y="572"/>
                  </a:lnTo>
                  <a:lnTo>
                    <a:pt x="260" y="568"/>
                  </a:lnTo>
                  <a:lnTo>
                    <a:pt x="263" y="568"/>
                  </a:lnTo>
                  <a:lnTo>
                    <a:pt x="273" y="566"/>
                  </a:lnTo>
                  <a:lnTo>
                    <a:pt x="282" y="568"/>
                  </a:lnTo>
                  <a:lnTo>
                    <a:pt x="292" y="570"/>
                  </a:lnTo>
                  <a:lnTo>
                    <a:pt x="301" y="570"/>
                  </a:lnTo>
                  <a:lnTo>
                    <a:pt x="311" y="570"/>
                  </a:lnTo>
                  <a:lnTo>
                    <a:pt x="320" y="566"/>
                  </a:lnTo>
                  <a:lnTo>
                    <a:pt x="332" y="551"/>
                  </a:lnTo>
                  <a:lnTo>
                    <a:pt x="345" y="541"/>
                  </a:lnTo>
                  <a:lnTo>
                    <a:pt x="360" y="532"/>
                  </a:lnTo>
                  <a:lnTo>
                    <a:pt x="375" y="526"/>
                  </a:lnTo>
                  <a:lnTo>
                    <a:pt x="390" y="521"/>
                  </a:lnTo>
                  <a:lnTo>
                    <a:pt x="405" y="515"/>
                  </a:lnTo>
                  <a:lnTo>
                    <a:pt x="422" y="507"/>
                  </a:lnTo>
                  <a:lnTo>
                    <a:pt x="438" y="498"/>
                  </a:lnTo>
                  <a:lnTo>
                    <a:pt x="439" y="486"/>
                  </a:lnTo>
                  <a:lnTo>
                    <a:pt x="445" y="479"/>
                  </a:lnTo>
                  <a:lnTo>
                    <a:pt x="453" y="471"/>
                  </a:lnTo>
                  <a:lnTo>
                    <a:pt x="462" y="466"/>
                  </a:lnTo>
                  <a:lnTo>
                    <a:pt x="473" y="462"/>
                  </a:lnTo>
                  <a:lnTo>
                    <a:pt x="485" y="458"/>
                  </a:lnTo>
                  <a:lnTo>
                    <a:pt x="494" y="454"/>
                  </a:lnTo>
                  <a:lnTo>
                    <a:pt x="504" y="450"/>
                  </a:lnTo>
                  <a:lnTo>
                    <a:pt x="506" y="447"/>
                  </a:lnTo>
                  <a:lnTo>
                    <a:pt x="506" y="443"/>
                  </a:lnTo>
                  <a:lnTo>
                    <a:pt x="504" y="439"/>
                  </a:lnTo>
                  <a:lnTo>
                    <a:pt x="502" y="435"/>
                  </a:lnTo>
                  <a:lnTo>
                    <a:pt x="502" y="432"/>
                  </a:lnTo>
                  <a:lnTo>
                    <a:pt x="502" y="426"/>
                  </a:lnTo>
                  <a:lnTo>
                    <a:pt x="504" y="422"/>
                  </a:lnTo>
                  <a:lnTo>
                    <a:pt x="508" y="418"/>
                  </a:lnTo>
                  <a:lnTo>
                    <a:pt x="513" y="416"/>
                  </a:lnTo>
                  <a:lnTo>
                    <a:pt x="519" y="414"/>
                  </a:lnTo>
                  <a:lnTo>
                    <a:pt x="525" y="411"/>
                  </a:lnTo>
                  <a:lnTo>
                    <a:pt x="528" y="409"/>
                  </a:lnTo>
                  <a:lnTo>
                    <a:pt x="534" y="407"/>
                  </a:lnTo>
                  <a:lnTo>
                    <a:pt x="540" y="403"/>
                  </a:lnTo>
                  <a:lnTo>
                    <a:pt x="543" y="399"/>
                  </a:lnTo>
                  <a:lnTo>
                    <a:pt x="549" y="396"/>
                  </a:lnTo>
                  <a:lnTo>
                    <a:pt x="545" y="392"/>
                  </a:lnTo>
                  <a:lnTo>
                    <a:pt x="543" y="390"/>
                  </a:lnTo>
                  <a:lnTo>
                    <a:pt x="542" y="388"/>
                  </a:lnTo>
                  <a:lnTo>
                    <a:pt x="540" y="386"/>
                  </a:lnTo>
                  <a:lnTo>
                    <a:pt x="538" y="384"/>
                  </a:lnTo>
                  <a:lnTo>
                    <a:pt x="538" y="382"/>
                  </a:lnTo>
                  <a:lnTo>
                    <a:pt x="538" y="379"/>
                  </a:lnTo>
                  <a:lnTo>
                    <a:pt x="538" y="375"/>
                  </a:lnTo>
                  <a:lnTo>
                    <a:pt x="549" y="367"/>
                  </a:lnTo>
                  <a:lnTo>
                    <a:pt x="560" y="361"/>
                  </a:lnTo>
                  <a:lnTo>
                    <a:pt x="572" y="356"/>
                  </a:lnTo>
                  <a:lnTo>
                    <a:pt x="585" y="352"/>
                  </a:lnTo>
                  <a:lnTo>
                    <a:pt x="596" y="348"/>
                  </a:lnTo>
                  <a:lnTo>
                    <a:pt x="608" y="344"/>
                  </a:lnTo>
                  <a:lnTo>
                    <a:pt x="619" y="339"/>
                  </a:lnTo>
                  <a:lnTo>
                    <a:pt x="630" y="331"/>
                  </a:lnTo>
                  <a:lnTo>
                    <a:pt x="629" y="329"/>
                  </a:lnTo>
                  <a:lnTo>
                    <a:pt x="625" y="326"/>
                  </a:lnTo>
                  <a:lnTo>
                    <a:pt x="623" y="324"/>
                  </a:lnTo>
                  <a:lnTo>
                    <a:pt x="621" y="320"/>
                  </a:lnTo>
                  <a:lnTo>
                    <a:pt x="621" y="316"/>
                  </a:lnTo>
                  <a:lnTo>
                    <a:pt x="619" y="312"/>
                  </a:lnTo>
                  <a:lnTo>
                    <a:pt x="619" y="308"/>
                  </a:lnTo>
                  <a:lnTo>
                    <a:pt x="619" y="303"/>
                  </a:lnTo>
                  <a:lnTo>
                    <a:pt x="632" y="297"/>
                  </a:lnTo>
                  <a:lnTo>
                    <a:pt x="644" y="290"/>
                  </a:lnTo>
                  <a:lnTo>
                    <a:pt x="657" y="282"/>
                  </a:lnTo>
                  <a:lnTo>
                    <a:pt x="668" y="274"/>
                  </a:lnTo>
                  <a:lnTo>
                    <a:pt x="680" y="267"/>
                  </a:lnTo>
                  <a:lnTo>
                    <a:pt x="687" y="255"/>
                  </a:lnTo>
                  <a:lnTo>
                    <a:pt x="695" y="244"/>
                  </a:lnTo>
                  <a:lnTo>
                    <a:pt x="699" y="233"/>
                  </a:lnTo>
                  <a:lnTo>
                    <a:pt x="710" y="227"/>
                  </a:lnTo>
                  <a:lnTo>
                    <a:pt x="721" y="221"/>
                  </a:lnTo>
                  <a:lnTo>
                    <a:pt x="731" y="214"/>
                  </a:lnTo>
                  <a:lnTo>
                    <a:pt x="742" y="208"/>
                  </a:lnTo>
                  <a:lnTo>
                    <a:pt x="752" y="201"/>
                  </a:lnTo>
                  <a:lnTo>
                    <a:pt x="761" y="191"/>
                  </a:lnTo>
                  <a:lnTo>
                    <a:pt x="769" y="182"/>
                  </a:lnTo>
                  <a:lnTo>
                    <a:pt x="774" y="170"/>
                  </a:lnTo>
                  <a:lnTo>
                    <a:pt x="763" y="167"/>
                  </a:lnTo>
                  <a:lnTo>
                    <a:pt x="786" y="151"/>
                  </a:lnTo>
                  <a:lnTo>
                    <a:pt x="808" y="134"/>
                  </a:lnTo>
                  <a:lnTo>
                    <a:pt x="829" y="115"/>
                  </a:lnTo>
                  <a:lnTo>
                    <a:pt x="852" y="96"/>
                  </a:lnTo>
                  <a:lnTo>
                    <a:pt x="873" y="79"/>
                  </a:lnTo>
                  <a:lnTo>
                    <a:pt x="895" y="64"/>
                  </a:lnTo>
                  <a:lnTo>
                    <a:pt x="907" y="57"/>
                  </a:lnTo>
                  <a:lnTo>
                    <a:pt x="920" y="51"/>
                  </a:lnTo>
                  <a:lnTo>
                    <a:pt x="931" y="47"/>
                  </a:lnTo>
                  <a:lnTo>
                    <a:pt x="945" y="43"/>
                  </a:lnTo>
                  <a:lnTo>
                    <a:pt x="948" y="42"/>
                  </a:lnTo>
                  <a:lnTo>
                    <a:pt x="950" y="40"/>
                  </a:lnTo>
                  <a:lnTo>
                    <a:pt x="950" y="38"/>
                  </a:lnTo>
                  <a:lnTo>
                    <a:pt x="952" y="34"/>
                  </a:lnTo>
                  <a:lnTo>
                    <a:pt x="950" y="30"/>
                  </a:lnTo>
                  <a:lnTo>
                    <a:pt x="950" y="26"/>
                  </a:lnTo>
                  <a:lnTo>
                    <a:pt x="950" y="25"/>
                  </a:lnTo>
                  <a:lnTo>
                    <a:pt x="950" y="21"/>
                  </a:lnTo>
                  <a:lnTo>
                    <a:pt x="960" y="15"/>
                  </a:lnTo>
                  <a:lnTo>
                    <a:pt x="969" y="9"/>
                  </a:lnTo>
                  <a:lnTo>
                    <a:pt x="979" y="6"/>
                  </a:lnTo>
                  <a:lnTo>
                    <a:pt x="988" y="2"/>
                  </a:lnTo>
                  <a:lnTo>
                    <a:pt x="998" y="0"/>
                  </a:lnTo>
                  <a:lnTo>
                    <a:pt x="1007" y="2"/>
                  </a:lnTo>
                  <a:lnTo>
                    <a:pt x="1016" y="6"/>
                  </a:lnTo>
                  <a:lnTo>
                    <a:pt x="1026" y="13"/>
                  </a:lnTo>
                  <a:close/>
                </a:path>
              </a:pathLst>
            </a:custGeom>
            <a:solidFill>
              <a:srgbClr val="6124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63" name="Freeform 53"/>
            <p:cNvSpPr>
              <a:spLocks/>
            </p:cNvSpPr>
            <p:nvPr/>
          </p:nvSpPr>
          <p:spPr bwMode="auto">
            <a:xfrm>
              <a:off x="1839913" y="3371850"/>
              <a:ext cx="215900" cy="457200"/>
            </a:xfrm>
            <a:custGeom>
              <a:avLst/>
              <a:gdLst>
                <a:gd name="T0" fmla="*/ 104 w 136"/>
                <a:gd name="T1" fmla="*/ 78 h 288"/>
                <a:gd name="T2" fmla="*/ 112 w 136"/>
                <a:gd name="T3" fmla="*/ 106 h 288"/>
                <a:gd name="T4" fmla="*/ 121 w 136"/>
                <a:gd name="T5" fmla="*/ 133 h 288"/>
                <a:gd name="T6" fmla="*/ 131 w 136"/>
                <a:gd name="T7" fmla="*/ 161 h 288"/>
                <a:gd name="T8" fmla="*/ 133 w 136"/>
                <a:gd name="T9" fmla="*/ 188 h 288"/>
                <a:gd name="T10" fmla="*/ 131 w 136"/>
                <a:gd name="T11" fmla="*/ 218 h 288"/>
                <a:gd name="T12" fmla="*/ 127 w 136"/>
                <a:gd name="T13" fmla="*/ 245 h 288"/>
                <a:gd name="T14" fmla="*/ 121 w 136"/>
                <a:gd name="T15" fmla="*/ 273 h 288"/>
                <a:gd name="T16" fmla="*/ 106 w 136"/>
                <a:gd name="T17" fmla="*/ 288 h 288"/>
                <a:gd name="T18" fmla="*/ 95 w 136"/>
                <a:gd name="T19" fmla="*/ 284 h 288"/>
                <a:gd name="T20" fmla="*/ 87 w 136"/>
                <a:gd name="T21" fmla="*/ 277 h 288"/>
                <a:gd name="T22" fmla="*/ 83 w 136"/>
                <a:gd name="T23" fmla="*/ 265 h 288"/>
                <a:gd name="T24" fmla="*/ 78 w 136"/>
                <a:gd name="T25" fmla="*/ 241 h 288"/>
                <a:gd name="T26" fmla="*/ 66 w 136"/>
                <a:gd name="T27" fmla="*/ 207 h 288"/>
                <a:gd name="T28" fmla="*/ 53 w 136"/>
                <a:gd name="T29" fmla="*/ 174 h 288"/>
                <a:gd name="T30" fmla="*/ 32 w 136"/>
                <a:gd name="T31" fmla="*/ 144 h 288"/>
                <a:gd name="T32" fmla="*/ 15 w 136"/>
                <a:gd name="T33" fmla="*/ 129 h 288"/>
                <a:gd name="T34" fmla="*/ 12 w 136"/>
                <a:gd name="T35" fmla="*/ 129 h 288"/>
                <a:gd name="T36" fmla="*/ 6 w 136"/>
                <a:gd name="T37" fmla="*/ 127 h 288"/>
                <a:gd name="T38" fmla="*/ 2 w 136"/>
                <a:gd name="T39" fmla="*/ 125 h 288"/>
                <a:gd name="T40" fmla="*/ 4 w 136"/>
                <a:gd name="T41" fmla="*/ 112 h 288"/>
                <a:gd name="T42" fmla="*/ 8 w 136"/>
                <a:gd name="T43" fmla="*/ 87 h 288"/>
                <a:gd name="T44" fmla="*/ 15 w 136"/>
                <a:gd name="T45" fmla="*/ 65 h 288"/>
                <a:gd name="T46" fmla="*/ 27 w 136"/>
                <a:gd name="T47" fmla="*/ 51 h 288"/>
                <a:gd name="T48" fmla="*/ 38 w 136"/>
                <a:gd name="T49" fmla="*/ 46 h 288"/>
                <a:gd name="T50" fmla="*/ 53 w 136"/>
                <a:gd name="T51" fmla="*/ 40 h 288"/>
                <a:gd name="T52" fmla="*/ 63 w 136"/>
                <a:gd name="T53" fmla="*/ 25 h 288"/>
                <a:gd name="T54" fmla="*/ 68 w 136"/>
                <a:gd name="T55" fmla="*/ 10 h 288"/>
                <a:gd name="T56" fmla="*/ 76 w 136"/>
                <a:gd name="T57" fmla="*/ 2 h 288"/>
                <a:gd name="T58" fmla="*/ 83 w 136"/>
                <a:gd name="T59" fmla="*/ 0 h 288"/>
                <a:gd name="T60" fmla="*/ 93 w 136"/>
                <a:gd name="T61" fmla="*/ 6 h 288"/>
                <a:gd name="T62" fmla="*/ 97 w 136"/>
                <a:gd name="T63" fmla="*/ 23 h 288"/>
                <a:gd name="T64" fmla="*/ 97 w 136"/>
                <a:gd name="T65" fmla="*/ 40 h 288"/>
                <a:gd name="T66" fmla="*/ 97 w 136"/>
                <a:gd name="T67" fmla="*/ 57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36" h="288">
                  <a:moveTo>
                    <a:pt x="100" y="65"/>
                  </a:moveTo>
                  <a:lnTo>
                    <a:pt x="104" y="78"/>
                  </a:lnTo>
                  <a:lnTo>
                    <a:pt x="108" y="93"/>
                  </a:lnTo>
                  <a:lnTo>
                    <a:pt x="112" y="106"/>
                  </a:lnTo>
                  <a:lnTo>
                    <a:pt x="116" y="120"/>
                  </a:lnTo>
                  <a:lnTo>
                    <a:pt x="121" y="133"/>
                  </a:lnTo>
                  <a:lnTo>
                    <a:pt x="125" y="146"/>
                  </a:lnTo>
                  <a:lnTo>
                    <a:pt x="131" y="161"/>
                  </a:lnTo>
                  <a:lnTo>
                    <a:pt x="136" y="174"/>
                  </a:lnTo>
                  <a:lnTo>
                    <a:pt x="133" y="188"/>
                  </a:lnTo>
                  <a:lnTo>
                    <a:pt x="131" y="203"/>
                  </a:lnTo>
                  <a:lnTo>
                    <a:pt x="131" y="218"/>
                  </a:lnTo>
                  <a:lnTo>
                    <a:pt x="129" y="231"/>
                  </a:lnTo>
                  <a:lnTo>
                    <a:pt x="127" y="245"/>
                  </a:lnTo>
                  <a:lnTo>
                    <a:pt x="125" y="260"/>
                  </a:lnTo>
                  <a:lnTo>
                    <a:pt x="121" y="273"/>
                  </a:lnTo>
                  <a:lnTo>
                    <a:pt x="114" y="286"/>
                  </a:lnTo>
                  <a:lnTo>
                    <a:pt x="106" y="288"/>
                  </a:lnTo>
                  <a:lnTo>
                    <a:pt x="100" y="288"/>
                  </a:lnTo>
                  <a:lnTo>
                    <a:pt x="95" y="284"/>
                  </a:lnTo>
                  <a:lnTo>
                    <a:pt x="91" y="280"/>
                  </a:lnTo>
                  <a:lnTo>
                    <a:pt x="87" y="277"/>
                  </a:lnTo>
                  <a:lnTo>
                    <a:pt x="85" y="271"/>
                  </a:lnTo>
                  <a:lnTo>
                    <a:pt x="83" y="265"/>
                  </a:lnTo>
                  <a:lnTo>
                    <a:pt x="83" y="258"/>
                  </a:lnTo>
                  <a:lnTo>
                    <a:pt x="78" y="241"/>
                  </a:lnTo>
                  <a:lnTo>
                    <a:pt x="72" y="224"/>
                  </a:lnTo>
                  <a:lnTo>
                    <a:pt x="66" y="207"/>
                  </a:lnTo>
                  <a:lnTo>
                    <a:pt x="61" y="190"/>
                  </a:lnTo>
                  <a:lnTo>
                    <a:pt x="53" y="174"/>
                  </a:lnTo>
                  <a:lnTo>
                    <a:pt x="44" y="157"/>
                  </a:lnTo>
                  <a:lnTo>
                    <a:pt x="32" y="144"/>
                  </a:lnTo>
                  <a:lnTo>
                    <a:pt x="17" y="129"/>
                  </a:lnTo>
                  <a:lnTo>
                    <a:pt x="15" y="129"/>
                  </a:lnTo>
                  <a:lnTo>
                    <a:pt x="13" y="129"/>
                  </a:lnTo>
                  <a:lnTo>
                    <a:pt x="12" y="129"/>
                  </a:lnTo>
                  <a:lnTo>
                    <a:pt x="8" y="129"/>
                  </a:lnTo>
                  <a:lnTo>
                    <a:pt x="6" y="127"/>
                  </a:lnTo>
                  <a:lnTo>
                    <a:pt x="4" y="127"/>
                  </a:lnTo>
                  <a:lnTo>
                    <a:pt x="2" y="125"/>
                  </a:lnTo>
                  <a:lnTo>
                    <a:pt x="0" y="121"/>
                  </a:lnTo>
                  <a:lnTo>
                    <a:pt x="4" y="112"/>
                  </a:lnTo>
                  <a:lnTo>
                    <a:pt x="6" y="99"/>
                  </a:lnTo>
                  <a:lnTo>
                    <a:pt x="8" y="87"/>
                  </a:lnTo>
                  <a:lnTo>
                    <a:pt x="12" y="76"/>
                  </a:lnTo>
                  <a:lnTo>
                    <a:pt x="15" y="65"/>
                  </a:lnTo>
                  <a:lnTo>
                    <a:pt x="23" y="55"/>
                  </a:lnTo>
                  <a:lnTo>
                    <a:pt x="27" y="51"/>
                  </a:lnTo>
                  <a:lnTo>
                    <a:pt x="32" y="48"/>
                  </a:lnTo>
                  <a:lnTo>
                    <a:pt x="38" y="46"/>
                  </a:lnTo>
                  <a:lnTo>
                    <a:pt x="46" y="44"/>
                  </a:lnTo>
                  <a:lnTo>
                    <a:pt x="53" y="40"/>
                  </a:lnTo>
                  <a:lnTo>
                    <a:pt x="59" y="32"/>
                  </a:lnTo>
                  <a:lnTo>
                    <a:pt x="63" y="25"/>
                  </a:lnTo>
                  <a:lnTo>
                    <a:pt x="64" y="17"/>
                  </a:lnTo>
                  <a:lnTo>
                    <a:pt x="68" y="10"/>
                  </a:lnTo>
                  <a:lnTo>
                    <a:pt x="72" y="4"/>
                  </a:lnTo>
                  <a:lnTo>
                    <a:pt x="76" y="2"/>
                  </a:lnTo>
                  <a:lnTo>
                    <a:pt x="80" y="0"/>
                  </a:lnTo>
                  <a:lnTo>
                    <a:pt x="83" y="0"/>
                  </a:lnTo>
                  <a:lnTo>
                    <a:pt x="89" y="0"/>
                  </a:lnTo>
                  <a:lnTo>
                    <a:pt x="93" y="6"/>
                  </a:lnTo>
                  <a:lnTo>
                    <a:pt x="95" y="14"/>
                  </a:lnTo>
                  <a:lnTo>
                    <a:pt x="97" y="23"/>
                  </a:lnTo>
                  <a:lnTo>
                    <a:pt x="97" y="31"/>
                  </a:lnTo>
                  <a:lnTo>
                    <a:pt x="97" y="40"/>
                  </a:lnTo>
                  <a:lnTo>
                    <a:pt x="97" y="48"/>
                  </a:lnTo>
                  <a:lnTo>
                    <a:pt x="97" y="57"/>
                  </a:lnTo>
                  <a:lnTo>
                    <a:pt x="100" y="65"/>
                  </a:lnTo>
                  <a:close/>
                </a:path>
              </a:pathLst>
            </a:custGeom>
            <a:solidFill>
              <a:srgbClr val="7D3B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64" name="Freeform 54"/>
            <p:cNvSpPr>
              <a:spLocks/>
            </p:cNvSpPr>
            <p:nvPr/>
          </p:nvSpPr>
          <p:spPr bwMode="auto">
            <a:xfrm>
              <a:off x="6051550" y="3381375"/>
              <a:ext cx="519113" cy="266700"/>
            </a:xfrm>
            <a:custGeom>
              <a:avLst/>
              <a:gdLst>
                <a:gd name="T0" fmla="*/ 319 w 327"/>
                <a:gd name="T1" fmla="*/ 74 h 168"/>
                <a:gd name="T2" fmla="*/ 323 w 327"/>
                <a:gd name="T3" fmla="*/ 78 h 168"/>
                <a:gd name="T4" fmla="*/ 327 w 327"/>
                <a:gd name="T5" fmla="*/ 83 h 168"/>
                <a:gd name="T6" fmla="*/ 327 w 327"/>
                <a:gd name="T7" fmla="*/ 89 h 168"/>
                <a:gd name="T8" fmla="*/ 323 w 327"/>
                <a:gd name="T9" fmla="*/ 95 h 168"/>
                <a:gd name="T10" fmla="*/ 316 w 327"/>
                <a:gd name="T11" fmla="*/ 100 h 168"/>
                <a:gd name="T12" fmla="*/ 306 w 327"/>
                <a:gd name="T13" fmla="*/ 102 h 168"/>
                <a:gd name="T14" fmla="*/ 297 w 327"/>
                <a:gd name="T15" fmla="*/ 102 h 168"/>
                <a:gd name="T16" fmla="*/ 284 w 327"/>
                <a:gd name="T17" fmla="*/ 95 h 168"/>
                <a:gd name="T18" fmla="*/ 266 w 327"/>
                <a:gd name="T19" fmla="*/ 87 h 168"/>
                <a:gd name="T20" fmla="*/ 238 w 327"/>
                <a:gd name="T21" fmla="*/ 85 h 168"/>
                <a:gd name="T22" fmla="*/ 200 w 327"/>
                <a:gd name="T23" fmla="*/ 91 h 168"/>
                <a:gd name="T24" fmla="*/ 162 w 327"/>
                <a:gd name="T25" fmla="*/ 97 h 168"/>
                <a:gd name="T26" fmla="*/ 140 w 327"/>
                <a:gd name="T27" fmla="*/ 98 h 168"/>
                <a:gd name="T28" fmla="*/ 132 w 327"/>
                <a:gd name="T29" fmla="*/ 102 h 168"/>
                <a:gd name="T30" fmla="*/ 123 w 327"/>
                <a:gd name="T31" fmla="*/ 102 h 168"/>
                <a:gd name="T32" fmla="*/ 115 w 327"/>
                <a:gd name="T33" fmla="*/ 102 h 168"/>
                <a:gd name="T34" fmla="*/ 100 w 327"/>
                <a:gd name="T35" fmla="*/ 110 h 168"/>
                <a:gd name="T36" fmla="*/ 77 w 327"/>
                <a:gd name="T37" fmla="*/ 127 h 168"/>
                <a:gd name="T38" fmla="*/ 55 w 327"/>
                <a:gd name="T39" fmla="*/ 144 h 168"/>
                <a:gd name="T40" fmla="*/ 32 w 327"/>
                <a:gd name="T41" fmla="*/ 161 h 168"/>
                <a:gd name="T42" fmla="*/ 15 w 327"/>
                <a:gd name="T43" fmla="*/ 165 h 168"/>
                <a:gd name="T44" fmla="*/ 5 w 327"/>
                <a:gd name="T45" fmla="*/ 161 h 168"/>
                <a:gd name="T46" fmla="*/ 0 w 327"/>
                <a:gd name="T47" fmla="*/ 153 h 168"/>
                <a:gd name="T48" fmla="*/ 0 w 327"/>
                <a:gd name="T49" fmla="*/ 144 h 168"/>
                <a:gd name="T50" fmla="*/ 21 w 327"/>
                <a:gd name="T51" fmla="*/ 115 h 168"/>
                <a:gd name="T52" fmla="*/ 55 w 327"/>
                <a:gd name="T53" fmla="*/ 78 h 168"/>
                <a:gd name="T54" fmla="*/ 92 w 327"/>
                <a:gd name="T55" fmla="*/ 42 h 168"/>
                <a:gd name="T56" fmla="*/ 134 w 327"/>
                <a:gd name="T57" fmla="*/ 13 h 168"/>
                <a:gd name="T58" fmla="*/ 178 w 327"/>
                <a:gd name="T59" fmla="*/ 6 h 168"/>
                <a:gd name="T60" fmla="*/ 219 w 327"/>
                <a:gd name="T61" fmla="*/ 21 h 168"/>
                <a:gd name="T62" fmla="*/ 261 w 327"/>
                <a:gd name="T63" fmla="*/ 40 h 168"/>
                <a:gd name="T64" fmla="*/ 299 w 327"/>
                <a:gd name="T65" fmla="*/ 61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27" h="168">
                  <a:moveTo>
                    <a:pt x="318" y="72"/>
                  </a:moveTo>
                  <a:lnTo>
                    <a:pt x="319" y="74"/>
                  </a:lnTo>
                  <a:lnTo>
                    <a:pt x="321" y="74"/>
                  </a:lnTo>
                  <a:lnTo>
                    <a:pt x="323" y="78"/>
                  </a:lnTo>
                  <a:lnTo>
                    <a:pt x="325" y="79"/>
                  </a:lnTo>
                  <a:lnTo>
                    <a:pt x="327" y="83"/>
                  </a:lnTo>
                  <a:lnTo>
                    <a:pt x="327" y="85"/>
                  </a:lnTo>
                  <a:lnTo>
                    <a:pt x="327" y="89"/>
                  </a:lnTo>
                  <a:lnTo>
                    <a:pt x="327" y="93"/>
                  </a:lnTo>
                  <a:lnTo>
                    <a:pt x="323" y="95"/>
                  </a:lnTo>
                  <a:lnTo>
                    <a:pt x="319" y="98"/>
                  </a:lnTo>
                  <a:lnTo>
                    <a:pt x="316" y="100"/>
                  </a:lnTo>
                  <a:lnTo>
                    <a:pt x="310" y="102"/>
                  </a:lnTo>
                  <a:lnTo>
                    <a:pt x="306" y="102"/>
                  </a:lnTo>
                  <a:lnTo>
                    <a:pt x="301" y="102"/>
                  </a:lnTo>
                  <a:lnTo>
                    <a:pt x="297" y="102"/>
                  </a:lnTo>
                  <a:lnTo>
                    <a:pt x="293" y="100"/>
                  </a:lnTo>
                  <a:lnTo>
                    <a:pt x="284" y="95"/>
                  </a:lnTo>
                  <a:lnTo>
                    <a:pt x="276" y="91"/>
                  </a:lnTo>
                  <a:lnTo>
                    <a:pt x="266" y="87"/>
                  </a:lnTo>
                  <a:lnTo>
                    <a:pt x="257" y="87"/>
                  </a:lnTo>
                  <a:lnTo>
                    <a:pt x="238" y="85"/>
                  </a:lnTo>
                  <a:lnTo>
                    <a:pt x="219" y="89"/>
                  </a:lnTo>
                  <a:lnTo>
                    <a:pt x="200" y="91"/>
                  </a:lnTo>
                  <a:lnTo>
                    <a:pt x="181" y="95"/>
                  </a:lnTo>
                  <a:lnTo>
                    <a:pt x="162" y="97"/>
                  </a:lnTo>
                  <a:lnTo>
                    <a:pt x="142" y="97"/>
                  </a:lnTo>
                  <a:lnTo>
                    <a:pt x="140" y="98"/>
                  </a:lnTo>
                  <a:lnTo>
                    <a:pt x="136" y="102"/>
                  </a:lnTo>
                  <a:lnTo>
                    <a:pt x="132" y="102"/>
                  </a:lnTo>
                  <a:lnTo>
                    <a:pt x="126" y="102"/>
                  </a:lnTo>
                  <a:lnTo>
                    <a:pt x="123" y="102"/>
                  </a:lnTo>
                  <a:lnTo>
                    <a:pt x="119" y="102"/>
                  </a:lnTo>
                  <a:lnTo>
                    <a:pt x="115" y="102"/>
                  </a:lnTo>
                  <a:lnTo>
                    <a:pt x="111" y="102"/>
                  </a:lnTo>
                  <a:lnTo>
                    <a:pt x="100" y="110"/>
                  </a:lnTo>
                  <a:lnTo>
                    <a:pt x="89" y="117"/>
                  </a:lnTo>
                  <a:lnTo>
                    <a:pt x="77" y="127"/>
                  </a:lnTo>
                  <a:lnTo>
                    <a:pt x="66" y="136"/>
                  </a:lnTo>
                  <a:lnTo>
                    <a:pt x="55" y="144"/>
                  </a:lnTo>
                  <a:lnTo>
                    <a:pt x="43" y="153"/>
                  </a:lnTo>
                  <a:lnTo>
                    <a:pt x="32" y="161"/>
                  </a:lnTo>
                  <a:lnTo>
                    <a:pt x="21" y="168"/>
                  </a:lnTo>
                  <a:lnTo>
                    <a:pt x="15" y="165"/>
                  </a:lnTo>
                  <a:lnTo>
                    <a:pt x="9" y="163"/>
                  </a:lnTo>
                  <a:lnTo>
                    <a:pt x="5" y="161"/>
                  </a:lnTo>
                  <a:lnTo>
                    <a:pt x="2" y="157"/>
                  </a:lnTo>
                  <a:lnTo>
                    <a:pt x="0" y="153"/>
                  </a:lnTo>
                  <a:lnTo>
                    <a:pt x="0" y="150"/>
                  </a:lnTo>
                  <a:lnTo>
                    <a:pt x="0" y="144"/>
                  </a:lnTo>
                  <a:lnTo>
                    <a:pt x="4" y="136"/>
                  </a:lnTo>
                  <a:lnTo>
                    <a:pt x="21" y="115"/>
                  </a:lnTo>
                  <a:lnTo>
                    <a:pt x="38" y="97"/>
                  </a:lnTo>
                  <a:lnTo>
                    <a:pt x="55" y="78"/>
                  </a:lnTo>
                  <a:lnTo>
                    <a:pt x="74" y="59"/>
                  </a:lnTo>
                  <a:lnTo>
                    <a:pt x="92" y="42"/>
                  </a:lnTo>
                  <a:lnTo>
                    <a:pt x="113" y="26"/>
                  </a:lnTo>
                  <a:lnTo>
                    <a:pt x="134" y="13"/>
                  </a:lnTo>
                  <a:lnTo>
                    <a:pt x="157" y="0"/>
                  </a:lnTo>
                  <a:lnTo>
                    <a:pt x="178" y="6"/>
                  </a:lnTo>
                  <a:lnTo>
                    <a:pt x="200" y="13"/>
                  </a:lnTo>
                  <a:lnTo>
                    <a:pt x="219" y="21"/>
                  </a:lnTo>
                  <a:lnTo>
                    <a:pt x="240" y="30"/>
                  </a:lnTo>
                  <a:lnTo>
                    <a:pt x="261" y="40"/>
                  </a:lnTo>
                  <a:lnTo>
                    <a:pt x="280" y="49"/>
                  </a:lnTo>
                  <a:lnTo>
                    <a:pt x="299" y="61"/>
                  </a:lnTo>
                  <a:lnTo>
                    <a:pt x="318" y="72"/>
                  </a:lnTo>
                  <a:close/>
                </a:path>
              </a:pathLst>
            </a:cu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65" name="Freeform 55"/>
            <p:cNvSpPr>
              <a:spLocks/>
            </p:cNvSpPr>
            <p:nvPr/>
          </p:nvSpPr>
          <p:spPr bwMode="auto">
            <a:xfrm>
              <a:off x="920750" y="3452813"/>
              <a:ext cx="450850" cy="223838"/>
            </a:xfrm>
            <a:custGeom>
              <a:avLst/>
              <a:gdLst>
                <a:gd name="T0" fmla="*/ 161 w 284"/>
                <a:gd name="T1" fmla="*/ 23 h 141"/>
                <a:gd name="T2" fmla="*/ 195 w 284"/>
                <a:gd name="T3" fmla="*/ 33 h 141"/>
                <a:gd name="T4" fmla="*/ 229 w 284"/>
                <a:gd name="T5" fmla="*/ 42 h 141"/>
                <a:gd name="T6" fmla="*/ 263 w 284"/>
                <a:gd name="T7" fmla="*/ 50 h 141"/>
                <a:gd name="T8" fmla="*/ 282 w 284"/>
                <a:gd name="T9" fmla="*/ 53 h 141"/>
                <a:gd name="T10" fmla="*/ 284 w 284"/>
                <a:gd name="T11" fmla="*/ 61 h 141"/>
                <a:gd name="T12" fmla="*/ 284 w 284"/>
                <a:gd name="T13" fmla="*/ 69 h 141"/>
                <a:gd name="T14" fmla="*/ 284 w 284"/>
                <a:gd name="T15" fmla="*/ 78 h 141"/>
                <a:gd name="T16" fmla="*/ 265 w 284"/>
                <a:gd name="T17" fmla="*/ 88 h 141"/>
                <a:gd name="T18" fmla="*/ 227 w 284"/>
                <a:gd name="T19" fmla="*/ 97 h 141"/>
                <a:gd name="T20" fmla="*/ 191 w 284"/>
                <a:gd name="T21" fmla="*/ 106 h 141"/>
                <a:gd name="T22" fmla="*/ 165 w 284"/>
                <a:gd name="T23" fmla="*/ 120 h 141"/>
                <a:gd name="T24" fmla="*/ 150 w 284"/>
                <a:gd name="T25" fmla="*/ 131 h 141"/>
                <a:gd name="T26" fmla="*/ 133 w 284"/>
                <a:gd name="T27" fmla="*/ 137 h 141"/>
                <a:gd name="T28" fmla="*/ 118 w 284"/>
                <a:gd name="T29" fmla="*/ 123 h 141"/>
                <a:gd name="T30" fmla="*/ 102 w 284"/>
                <a:gd name="T31" fmla="*/ 106 h 141"/>
                <a:gd name="T32" fmla="*/ 87 w 284"/>
                <a:gd name="T33" fmla="*/ 91 h 141"/>
                <a:gd name="T34" fmla="*/ 68 w 284"/>
                <a:gd name="T35" fmla="*/ 78 h 141"/>
                <a:gd name="T36" fmla="*/ 48 w 284"/>
                <a:gd name="T37" fmla="*/ 67 h 141"/>
                <a:gd name="T38" fmla="*/ 29 w 284"/>
                <a:gd name="T39" fmla="*/ 53 h 141"/>
                <a:gd name="T40" fmla="*/ 10 w 284"/>
                <a:gd name="T41" fmla="*/ 36 h 141"/>
                <a:gd name="T42" fmla="*/ 0 w 284"/>
                <a:gd name="T43" fmla="*/ 25 h 141"/>
                <a:gd name="T44" fmla="*/ 2 w 284"/>
                <a:gd name="T45" fmla="*/ 19 h 141"/>
                <a:gd name="T46" fmla="*/ 4 w 284"/>
                <a:gd name="T47" fmla="*/ 16 h 141"/>
                <a:gd name="T48" fmla="*/ 4 w 284"/>
                <a:gd name="T49" fmla="*/ 10 h 141"/>
                <a:gd name="T50" fmla="*/ 10 w 284"/>
                <a:gd name="T51" fmla="*/ 6 h 141"/>
                <a:gd name="T52" fmla="*/ 23 w 284"/>
                <a:gd name="T53" fmla="*/ 8 h 141"/>
                <a:gd name="T54" fmla="*/ 38 w 284"/>
                <a:gd name="T55" fmla="*/ 10 h 141"/>
                <a:gd name="T56" fmla="*/ 49 w 284"/>
                <a:gd name="T57" fmla="*/ 6 h 141"/>
                <a:gd name="T58" fmla="*/ 66 w 284"/>
                <a:gd name="T59" fmla="*/ 2 h 141"/>
                <a:gd name="T60" fmla="*/ 89 w 284"/>
                <a:gd name="T61" fmla="*/ 2 h 141"/>
                <a:gd name="T62" fmla="*/ 114 w 284"/>
                <a:gd name="T63" fmla="*/ 4 h 141"/>
                <a:gd name="T64" fmla="*/ 135 w 284"/>
                <a:gd name="T65" fmla="*/ 1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84" h="141">
                  <a:moveTo>
                    <a:pt x="144" y="21"/>
                  </a:moveTo>
                  <a:lnTo>
                    <a:pt x="161" y="23"/>
                  </a:lnTo>
                  <a:lnTo>
                    <a:pt x="178" y="27"/>
                  </a:lnTo>
                  <a:lnTo>
                    <a:pt x="195" y="33"/>
                  </a:lnTo>
                  <a:lnTo>
                    <a:pt x="212" y="38"/>
                  </a:lnTo>
                  <a:lnTo>
                    <a:pt x="229" y="42"/>
                  </a:lnTo>
                  <a:lnTo>
                    <a:pt x="246" y="46"/>
                  </a:lnTo>
                  <a:lnTo>
                    <a:pt x="263" y="50"/>
                  </a:lnTo>
                  <a:lnTo>
                    <a:pt x="280" y="52"/>
                  </a:lnTo>
                  <a:lnTo>
                    <a:pt x="282" y="53"/>
                  </a:lnTo>
                  <a:lnTo>
                    <a:pt x="282" y="57"/>
                  </a:lnTo>
                  <a:lnTo>
                    <a:pt x="284" y="61"/>
                  </a:lnTo>
                  <a:lnTo>
                    <a:pt x="284" y="65"/>
                  </a:lnTo>
                  <a:lnTo>
                    <a:pt x="284" y="69"/>
                  </a:lnTo>
                  <a:lnTo>
                    <a:pt x="284" y="74"/>
                  </a:lnTo>
                  <a:lnTo>
                    <a:pt x="284" y="78"/>
                  </a:lnTo>
                  <a:lnTo>
                    <a:pt x="284" y="82"/>
                  </a:lnTo>
                  <a:lnTo>
                    <a:pt x="265" y="88"/>
                  </a:lnTo>
                  <a:lnTo>
                    <a:pt x="246" y="93"/>
                  </a:lnTo>
                  <a:lnTo>
                    <a:pt x="227" y="97"/>
                  </a:lnTo>
                  <a:lnTo>
                    <a:pt x="210" y="101"/>
                  </a:lnTo>
                  <a:lnTo>
                    <a:pt x="191" y="106"/>
                  </a:lnTo>
                  <a:lnTo>
                    <a:pt x="174" y="114"/>
                  </a:lnTo>
                  <a:lnTo>
                    <a:pt x="165" y="120"/>
                  </a:lnTo>
                  <a:lnTo>
                    <a:pt x="157" y="125"/>
                  </a:lnTo>
                  <a:lnTo>
                    <a:pt x="150" y="131"/>
                  </a:lnTo>
                  <a:lnTo>
                    <a:pt x="144" y="141"/>
                  </a:lnTo>
                  <a:lnTo>
                    <a:pt x="133" y="137"/>
                  </a:lnTo>
                  <a:lnTo>
                    <a:pt x="125" y="131"/>
                  </a:lnTo>
                  <a:lnTo>
                    <a:pt x="118" y="123"/>
                  </a:lnTo>
                  <a:lnTo>
                    <a:pt x="110" y="116"/>
                  </a:lnTo>
                  <a:lnTo>
                    <a:pt x="102" y="106"/>
                  </a:lnTo>
                  <a:lnTo>
                    <a:pt x="97" y="99"/>
                  </a:lnTo>
                  <a:lnTo>
                    <a:pt x="87" y="91"/>
                  </a:lnTo>
                  <a:lnTo>
                    <a:pt x="78" y="86"/>
                  </a:lnTo>
                  <a:lnTo>
                    <a:pt x="68" y="78"/>
                  </a:lnTo>
                  <a:lnTo>
                    <a:pt x="59" y="72"/>
                  </a:lnTo>
                  <a:lnTo>
                    <a:pt x="48" y="67"/>
                  </a:lnTo>
                  <a:lnTo>
                    <a:pt x="38" y="61"/>
                  </a:lnTo>
                  <a:lnTo>
                    <a:pt x="29" y="53"/>
                  </a:lnTo>
                  <a:lnTo>
                    <a:pt x="19" y="46"/>
                  </a:lnTo>
                  <a:lnTo>
                    <a:pt x="10" y="36"/>
                  </a:lnTo>
                  <a:lnTo>
                    <a:pt x="0" y="27"/>
                  </a:lnTo>
                  <a:lnTo>
                    <a:pt x="0" y="25"/>
                  </a:lnTo>
                  <a:lnTo>
                    <a:pt x="0" y="21"/>
                  </a:lnTo>
                  <a:lnTo>
                    <a:pt x="2" y="19"/>
                  </a:lnTo>
                  <a:lnTo>
                    <a:pt x="2" y="17"/>
                  </a:lnTo>
                  <a:lnTo>
                    <a:pt x="4" y="16"/>
                  </a:lnTo>
                  <a:lnTo>
                    <a:pt x="4" y="12"/>
                  </a:lnTo>
                  <a:lnTo>
                    <a:pt x="4" y="10"/>
                  </a:lnTo>
                  <a:lnTo>
                    <a:pt x="4" y="6"/>
                  </a:lnTo>
                  <a:lnTo>
                    <a:pt x="10" y="6"/>
                  </a:lnTo>
                  <a:lnTo>
                    <a:pt x="17" y="6"/>
                  </a:lnTo>
                  <a:lnTo>
                    <a:pt x="23" y="8"/>
                  </a:lnTo>
                  <a:lnTo>
                    <a:pt x="30" y="8"/>
                  </a:lnTo>
                  <a:lnTo>
                    <a:pt x="38" y="10"/>
                  </a:lnTo>
                  <a:lnTo>
                    <a:pt x="44" y="10"/>
                  </a:lnTo>
                  <a:lnTo>
                    <a:pt x="49" y="6"/>
                  </a:lnTo>
                  <a:lnTo>
                    <a:pt x="55" y="0"/>
                  </a:lnTo>
                  <a:lnTo>
                    <a:pt x="66" y="2"/>
                  </a:lnTo>
                  <a:lnTo>
                    <a:pt x="78" y="2"/>
                  </a:lnTo>
                  <a:lnTo>
                    <a:pt x="89" y="2"/>
                  </a:lnTo>
                  <a:lnTo>
                    <a:pt x="102" y="2"/>
                  </a:lnTo>
                  <a:lnTo>
                    <a:pt x="114" y="4"/>
                  </a:lnTo>
                  <a:lnTo>
                    <a:pt x="125" y="6"/>
                  </a:lnTo>
                  <a:lnTo>
                    <a:pt x="135" y="12"/>
                  </a:lnTo>
                  <a:lnTo>
                    <a:pt x="144" y="21"/>
                  </a:lnTo>
                  <a:close/>
                </a:path>
              </a:pathLst>
            </a:custGeom>
            <a:solidFill>
              <a:srgbClr val="7D3B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66" name="Freeform 56"/>
            <p:cNvSpPr>
              <a:spLocks/>
            </p:cNvSpPr>
            <p:nvPr/>
          </p:nvSpPr>
          <p:spPr bwMode="auto">
            <a:xfrm>
              <a:off x="6883400" y="3525838"/>
              <a:ext cx="642938" cy="1387475"/>
            </a:xfrm>
            <a:custGeom>
              <a:avLst/>
              <a:gdLst>
                <a:gd name="T0" fmla="*/ 168 w 405"/>
                <a:gd name="T1" fmla="*/ 146 h 874"/>
                <a:gd name="T2" fmla="*/ 253 w 405"/>
                <a:gd name="T3" fmla="*/ 255 h 874"/>
                <a:gd name="T4" fmla="*/ 348 w 405"/>
                <a:gd name="T5" fmla="*/ 363 h 874"/>
                <a:gd name="T6" fmla="*/ 369 w 405"/>
                <a:gd name="T7" fmla="*/ 399 h 874"/>
                <a:gd name="T8" fmla="*/ 393 w 405"/>
                <a:gd name="T9" fmla="*/ 431 h 874"/>
                <a:gd name="T10" fmla="*/ 405 w 405"/>
                <a:gd name="T11" fmla="*/ 475 h 874"/>
                <a:gd name="T12" fmla="*/ 397 w 405"/>
                <a:gd name="T13" fmla="*/ 522 h 874"/>
                <a:gd name="T14" fmla="*/ 378 w 405"/>
                <a:gd name="T15" fmla="*/ 566 h 874"/>
                <a:gd name="T16" fmla="*/ 337 w 405"/>
                <a:gd name="T17" fmla="*/ 634 h 874"/>
                <a:gd name="T18" fmla="*/ 316 w 405"/>
                <a:gd name="T19" fmla="*/ 676 h 874"/>
                <a:gd name="T20" fmla="*/ 280 w 405"/>
                <a:gd name="T21" fmla="*/ 732 h 874"/>
                <a:gd name="T22" fmla="*/ 233 w 405"/>
                <a:gd name="T23" fmla="*/ 799 h 874"/>
                <a:gd name="T24" fmla="*/ 187 w 405"/>
                <a:gd name="T25" fmla="*/ 863 h 874"/>
                <a:gd name="T26" fmla="*/ 166 w 405"/>
                <a:gd name="T27" fmla="*/ 874 h 874"/>
                <a:gd name="T28" fmla="*/ 145 w 405"/>
                <a:gd name="T29" fmla="*/ 867 h 874"/>
                <a:gd name="T30" fmla="*/ 128 w 405"/>
                <a:gd name="T31" fmla="*/ 842 h 874"/>
                <a:gd name="T32" fmla="*/ 102 w 405"/>
                <a:gd name="T33" fmla="*/ 810 h 874"/>
                <a:gd name="T34" fmla="*/ 68 w 405"/>
                <a:gd name="T35" fmla="*/ 785 h 874"/>
                <a:gd name="T36" fmla="*/ 53 w 405"/>
                <a:gd name="T37" fmla="*/ 770 h 874"/>
                <a:gd name="T38" fmla="*/ 49 w 405"/>
                <a:gd name="T39" fmla="*/ 757 h 874"/>
                <a:gd name="T40" fmla="*/ 51 w 405"/>
                <a:gd name="T41" fmla="*/ 744 h 874"/>
                <a:gd name="T42" fmla="*/ 68 w 405"/>
                <a:gd name="T43" fmla="*/ 738 h 874"/>
                <a:gd name="T44" fmla="*/ 87 w 405"/>
                <a:gd name="T45" fmla="*/ 734 h 874"/>
                <a:gd name="T46" fmla="*/ 102 w 405"/>
                <a:gd name="T47" fmla="*/ 732 h 874"/>
                <a:gd name="T48" fmla="*/ 111 w 405"/>
                <a:gd name="T49" fmla="*/ 731 h 874"/>
                <a:gd name="T50" fmla="*/ 123 w 405"/>
                <a:gd name="T51" fmla="*/ 731 h 874"/>
                <a:gd name="T52" fmla="*/ 157 w 405"/>
                <a:gd name="T53" fmla="*/ 695 h 874"/>
                <a:gd name="T54" fmla="*/ 200 w 405"/>
                <a:gd name="T55" fmla="*/ 651 h 874"/>
                <a:gd name="T56" fmla="*/ 225 w 405"/>
                <a:gd name="T57" fmla="*/ 615 h 874"/>
                <a:gd name="T58" fmla="*/ 238 w 405"/>
                <a:gd name="T59" fmla="*/ 587 h 874"/>
                <a:gd name="T60" fmla="*/ 250 w 405"/>
                <a:gd name="T61" fmla="*/ 562 h 874"/>
                <a:gd name="T62" fmla="*/ 253 w 405"/>
                <a:gd name="T63" fmla="*/ 505 h 874"/>
                <a:gd name="T64" fmla="*/ 250 w 405"/>
                <a:gd name="T65" fmla="*/ 449 h 874"/>
                <a:gd name="T66" fmla="*/ 227 w 405"/>
                <a:gd name="T67" fmla="*/ 380 h 874"/>
                <a:gd name="T68" fmla="*/ 198 w 405"/>
                <a:gd name="T69" fmla="*/ 316 h 874"/>
                <a:gd name="T70" fmla="*/ 168 w 405"/>
                <a:gd name="T71" fmla="*/ 271 h 874"/>
                <a:gd name="T72" fmla="*/ 153 w 405"/>
                <a:gd name="T73" fmla="*/ 250 h 874"/>
                <a:gd name="T74" fmla="*/ 136 w 405"/>
                <a:gd name="T75" fmla="*/ 231 h 874"/>
                <a:gd name="T76" fmla="*/ 110 w 405"/>
                <a:gd name="T77" fmla="*/ 195 h 874"/>
                <a:gd name="T78" fmla="*/ 72 w 405"/>
                <a:gd name="T79" fmla="*/ 148 h 874"/>
                <a:gd name="T80" fmla="*/ 34 w 405"/>
                <a:gd name="T81" fmla="*/ 104 h 874"/>
                <a:gd name="T82" fmla="*/ 15 w 405"/>
                <a:gd name="T83" fmla="*/ 70 h 874"/>
                <a:gd name="T84" fmla="*/ 5 w 405"/>
                <a:gd name="T85" fmla="*/ 32 h 874"/>
                <a:gd name="T86" fmla="*/ 7 w 405"/>
                <a:gd name="T87" fmla="*/ 2 h 874"/>
                <a:gd name="T88" fmla="*/ 30 w 405"/>
                <a:gd name="T89" fmla="*/ 4 h 874"/>
                <a:gd name="T90" fmla="*/ 70 w 405"/>
                <a:gd name="T91" fmla="*/ 34 h 874"/>
                <a:gd name="T92" fmla="*/ 110 w 405"/>
                <a:gd name="T93" fmla="*/ 70 h 8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405" h="874">
                  <a:moveTo>
                    <a:pt x="110" y="70"/>
                  </a:moveTo>
                  <a:lnTo>
                    <a:pt x="140" y="108"/>
                  </a:lnTo>
                  <a:lnTo>
                    <a:pt x="168" y="146"/>
                  </a:lnTo>
                  <a:lnTo>
                    <a:pt x="197" y="183"/>
                  </a:lnTo>
                  <a:lnTo>
                    <a:pt x="223" y="219"/>
                  </a:lnTo>
                  <a:lnTo>
                    <a:pt x="253" y="255"/>
                  </a:lnTo>
                  <a:lnTo>
                    <a:pt x="284" y="291"/>
                  </a:lnTo>
                  <a:lnTo>
                    <a:pt x="314" y="327"/>
                  </a:lnTo>
                  <a:lnTo>
                    <a:pt x="348" y="363"/>
                  </a:lnTo>
                  <a:lnTo>
                    <a:pt x="354" y="377"/>
                  </a:lnTo>
                  <a:lnTo>
                    <a:pt x="361" y="388"/>
                  </a:lnTo>
                  <a:lnTo>
                    <a:pt x="369" y="399"/>
                  </a:lnTo>
                  <a:lnTo>
                    <a:pt x="378" y="409"/>
                  </a:lnTo>
                  <a:lnTo>
                    <a:pt x="386" y="420"/>
                  </a:lnTo>
                  <a:lnTo>
                    <a:pt x="393" y="431"/>
                  </a:lnTo>
                  <a:lnTo>
                    <a:pt x="399" y="445"/>
                  </a:lnTo>
                  <a:lnTo>
                    <a:pt x="403" y="458"/>
                  </a:lnTo>
                  <a:lnTo>
                    <a:pt x="405" y="475"/>
                  </a:lnTo>
                  <a:lnTo>
                    <a:pt x="405" y="492"/>
                  </a:lnTo>
                  <a:lnTo>
                    <a:pt x="401" y="507"/>
                  </a:lnTo>
                  <a:lnTo>
                    <a:pt x="397" y="522"/>
                  </a:lnTo>
                  <a:lnTo>
                    <a:pt x="393" y="537"/>
                  </a:lnTo>
                  <a:lnTo>
                    <a:pt x="386" y="551"/>
                  </a:lnTo>
                  <a:lnTo>
                    <a:pt x="378" y="566"/>
                  </a:lnTo>
                  <a:lnTo>
                    <a:pt x="371" y="579"/>
                  </a:lnTo>
                  <a:lnTo>
                    <a:pt x="354" y="606"/>
                  </a:lnTo>
                  <a:lnTo>
                    <a:pt x="337" y="634"/>
                  </a:lnTo>
                  <a:lnTo>
                    <a:pt x="329" y="647"/>
                  </a:lnTo>
                  <a:lnTo>
                    <a:pt x="321" y="661"/>
                  </a:lnTo>
                  <a:lnTo>
                    <a:pt x="316" y="676"/>
                  </a:lnTo>
                  <a:lnTo>
                    <a:pt x="310" y="691"/>
                  </a:lnTo>
                  <a:lnTo>
                    <a:pt x="295" y="712"/>
                  </a:lnTo>
                  <a:lnTo>
                    <a:pt x="280" y="732"/>
                  </a:lnTo>
                  <a:lnTo>
                    <a:pt x="265" y="755"/>
                  </a:lnTo>
                  <a:lnTo>
                    <a:pt x="250" y="778"/>
                  </a:lnTo>
                  <a:lnTo>
                    <a:pt x="233" y="799"/>
                  </a:lnTo>
                  <a:lnTo>
                    <a:pt x="217" y="821"/>
                  </a:lnTo>
                  <a:lnTo>
                    <a:pt x="202" y="842"/>
                  </a:lnTo>
                  <a:lnTo>
                    <a:pt x="187" y="863"/>
                  </a:lnTo>
                  <a:lnTo>
                    <a:pt x="181" y="869"/>
                  </a:lnTo>
                  <a:lnTo>
                    <a:pt x="174" y="873"/>
                  </a:lnTo>
                  <a:lnTo>
                    <a:pt x="166" y="874"/>
                  </a:lnTo>
                  <a:lnTo>
                    <a:pt x="159" y="874"/>
                  </a:lnTo>
                  <a:lnTo>
                    <a:pt x="151" y="871"/>
                  </a:lnTo>
                  <a:lnTo>
                    <a:pt x="145" y="867"/>
                  </a:lnTo>
                  <a:lnTo>
                    <a:pt x="140" y="861"/>
                  </a:lnTo>
                  <a:lnTo>
                    <a:pt x="136" y="854"/>
                  </a:lnTo>
                  <a:lnTo>
                    <a:pt x="128" y="842"/>
                  </a:lnTo>
                  <a:lnTo>
                    <a:pt x="121" y="833"/>
                  </a:lnTo>
                  <a:lnTo>
                    <a:pt x="111" y="821"/>
                  </a:lnTo>
                  <a:lnTo>
                    <a:pt x="102" y="810"/>
                  </a:lnTo>
                  <a:lnTo>
                    <a:pt x="91" y="801"/>
                  </a:lnTo>
                  <a:lnTo>
                    <a:pt x="81" y="791"/>
                  </a:lnTo>
                  <a:lnTo>
                    <a:pt x="68" y="785"/>
                  </a:lnTo>
                  <a:lnTo>
                    <a:pt x="55" y="780"/>
                  </a:lnTo>
                  <a:lnTo>
                    <a:pt x="53" y="774"/>
                  </a:lnTo>
                  <a:lnTo>
                    <a:pt x="53" y="770"/>
                  </a:lnTo>
                  <a:lnTo>
                    <a:pt x="51" y="767"/>
                  </a:lnTo>
                  <a:lnTo>
                    <a:pt x="49" y="763"/>
                  </a:lnTo>
                  <a:lnTo>
                    <a:pt x="49" y="757"/>
                  </a:lnTo>
                  <a:lnTo>
                    <a:pt x="49" y="753"/>
                  </a:lnTo>
                  <a:lnTo>
                    <a:pt x="49" y="749"/>
                  </a:lnTo>
                  <a:lnTo>
                    <a:pt x="51" y="744"/>
                  </a:lnTo>
                  <a:lnTo>
                    <a:pt x="57" y="742"/>
                  </a:lnTo>
                  <a:lnTo>
                    <a:pt x="62" y="740"/>
                  </a:lnTo>
                  <a:lnTo>
                    <a:pt x="68" y="738"/>
                  </a:lnTo>
                  <a:lnTo>
                    <a:pt x="74" y="736"/>
                  </a:lnTo>
                  <a:lnTo>
                    <a:pt x="81" y="734"/>
                  </a:lnTo>
                  <a:lnTo>
                    <a:pt x="87" y="734"/>
                  </a:lnTo>
                  <a:lnTo>
                    <a:pt x="93" y="736"/>
                  </a:lnTo>
                  <a:lnTo>
                    <a:pt x="100" y="738"/>
                  </a:lnTo>
                  <a:lnTo>
                    <a:pt x="102" y="732"/>
                  </a:lnTo>
                  <a:lnTo>
                    <a:pt x="106" y="731"/>
                  </a:lnTo>
                  <a:lnTo>
                    <a:pt x="108" y="731"/>
                  </a:lnTo>
                  <a:lnTo>
                    <a:pt x="111" y="731"/>
                  </a:lnTo>
                  <a:lnTo>
                    <a:pt x="115" y="731"/>
                  </a:lnTo>
                  <a:lnTo>
                    <a:pt x="119" y="731"/>
                  </a:lnTo>
                  <a:lnTo>
                    <a:pt x="123" y="731"/>
                  </a:lnTo>
                  <a:lnTo>
                    <a:pt x="127" y="727"/>
                  </a:lnTo>
                  <a:lnTo>
                    <a:pt x="142" y="710"/>
                  </a:lnTo>
                  <a:lnTo>
                    <a:pt x="157" y="695"/>
                  </a:lnTo>
                  <a:lnTo>
                    <a:pt x="172" y="679"/>
                  </a:lnTo>
                  <a:lnTo>
                    <a:pt x="187" y="666"/>
                  </a:lnTo>
                  <a:lnTo>
                    <a:pt x="200" y="651"/>
                  </a:lnTo>
                  <a:lnTo>
                    <a:pt x="214" y="634"/>
                  </a:lnTo>
                  <a:lnTo>
                    <a:pt x="219" y="625"/>
                  </a:lnTo>
                  <a:lnTo>
                    <a:pt x="225" y="615"/>
                  </a:lnTo>
                  <a:lnTo>
                    <a:pt x="229" y="606"/>
                  </a:lnTo>
                  <a:lnTo>
                    <a:pt x="233" y="594"/>
                  </a:lnTo>
                  <a:lnTo>
                    <a:pt x="238" y="587"/>
                  </a:lnTo>
                  <a:lnTo>
                    <a:pt x="244" y="579"/>
                  </a:lnTo>
                  <a:lnTo>
                    <a:pt x="248" y="570"/>
                  </a:lnTo>
                  <a:lnTo>
                    <a:pt x="250" y="562"/>
                  </a:lnTo>
                  <a:lnTo>
                    <a:pt x="253" y="543"/>
                  </a:lnTo>
                  <a:lnTo>
                    <a:pt x="253" y="524"/>
                  </a:lnTo>
                  <a:lnTo>
                    <a:pt x="253" y="505"/>
                  </a:lnTo>
                  <a:lnTo>
                    <a:pt x="251" y="484"/>
                  </a:lnTo>
                  <a:lnTo>
                    <a:pt x="250" y="466"/>
                  </a:lnTo>
                  <a:lnTo>
                    <a:pt x="250" y="449"/>
                  </a:lnTo>
                  <a:lnTo>
                    <a:pt x="242" y="426"/>
                  </a:lnTo>
                  <a:lnTo>
                    <a:pt x="234" y="403"/>
                  </a:lnTo>
                  <a:lnTo>
                    <a:pt x="227" y="380"/>
                  </a:lnTo>
                  <a:lnTo>
                    <a:pt x="219" y="360"/>
                  </a:lnTo>
                  <a:lnTo>
                    <a:pt x="210" y="337"/>
                  </a:lnTo>
                  <a:lnTo>
                    <a:pt x="198" y="316"/>
                  </a:lnTo>
                  <a:lnTo>
                    <a:pt x="185" y="297"/>
                  </a:lnTo>
                  <a:lnTo>
                    <a:pt x="170" y="278"/>
                  </a:lnTo>
                  <a:lnTo>
                    <a:pt x="168" y="271"/>
                  </a:lnTo>
                  <a:lnTo>
                    <a:pt x="164" y="263"/>
                  </a:lnTo>
                  <a:lnTo>
                    <a:pt x="161" y="255"/>
                  </a:lnTo>
                  <a:lnTo>
                    <a:pt x="153" y="250"/>
                  </a:lnTo>
                  <a:lnTo>
                    <a:pt x="147" y="244"/>
                  </a:lnTo>
                  <a:lnTo>
                    <a:pt x="142" y="238"/>
                  </a:lnTo>
                  <a:lnTo>
                    <a:pt x="136" y="231"/>
                  </a:lnTo>
                  <a:lnTo>
                    <a:pt x="134" y="223"/>
                  </a:lnTo>
                  <a:lnTo>
                    <a:pt x="121" y="208"/>
                  </a:lnTo>
                  <a:lnTo>
                    <a:pt x="110" y="195"/>
                  </a:lnTo>
                  <a:lnTo>
                    <a:pt x="96" y="180"/>
                  </a:lnTo>
                  <a:lnTo>
                    <a:pt x="83" y="163"/>
                  </a:lnTo>
                  <a:lnTo>
                    <a:pt x="72" y="148"/>
                  </a:lnTo>
                  <a:lnTo>
                    <a:pt x="58" y="132"/>
                  </a:lnTo>
                  <a:lnTo>
                    <a:pt x="47" y="119"/>
                  </a:lnTo>
                  <a:lnTo>
                    <a:pt x="34" y="104"/>
                  </a:lnTo>
                  <a:lnTo>
                    <a:pt x="26" y="93"/>
                  </a:lnTo>
                  <a:lnTo>
                    <a:pt x="21" y="81"/>
                  </a:lnTo>
                  <a:lnTo>
                    <a:pt x="15" y="70"/>
                  </a:lnTo>
                  <a:lnTo>
                    <a:pt x="11" y="57"/>
                  </a:lnTo>
                  <a:lnTo>
                    <a:pt x="7" y="45"/>
                  </a:lnTo>
                  <a:lnTo>
                    <a:pt x="5" y="32"/>
                  </a:lnTo>
                  <a:lnTo>
                    <a:pt x="4" y="19"/>
                  </a:lnTo>
                  <a:lnTo>
                    <a:pt x="0" y="6"/>
                  </a:lnTo>
                  <a:lnTo>
                    <a:pt x="7" y="2"/>
                  </a:lnTo>
                  <a:lnTo>
                    <a:pt x="17" y="0"/>
                  </a:lnTo>
                  <a:lnTo>
                    <a:pt x="24" y="2"/>
                  </a:lnTo>
                  <a:lnTo>
                    <a:pt x="30" y="4"/>
                  </a:lnTo>
                  <a:lnTo>
                    <a:pt x="45" y="11"/>
                  </a:lnTo>
                  <a:lnTo>
                    <a:pt x="58" y="21"/>
                  </a:lnTo>
                  <a:lnTo>
                    <a:pt x="70" y="34"/>
                  </a:lnTo>
                  <a:lnTo>
                    <a:pt x="83" y="47"/>
                  </a:lnTo>
                  <a:lnTo>
                    <a:pt x="96" y="60"/>
                  </a:lnTo>
                  <a:lnTo>
                    <a:pt x="110" y="70"/>
                  </a:lnTo>
                  <a:close/>
                </a:path>
              </a:pathLst>
            </a:custGeom>
            <a:solidFill>
              <a:srgbClr val="99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67" name="Freeform 57"/>
            <p:cNvSpPr>
              <a:spLocks/>
            </p:cNvSpPr>
            <p:nvPr/>
          </p:nvSpPr>
          <p:spPr bwMode="auto">
            <a:xfrm>
              <a:off x="1570038" y="3705225"/>
              <a:ext cx="195263" cy="504825"/>
            </a:xfrm>
            <a:custGeom>
              <a:avLst/>
              <a:gdLst>
                <a:gd name="T0" fmla="*/ 68 w 123"/>
                <a:gd name="T1" fmla="*/ 63 h 318"/>
                <a:gd name="T2" fmla="*/ 81 w 123"/>
                <a:gd name="T3" fmla="*/ 88 h 318"/>
                <a:gd name="T4" fmla="*/ 93 w 123"/>
                <a:gd name="T5" fmla="*/ 116 h 318"/>
                <a:gd name="T6" fmla="*/ 102 w 123"/>
                <a:gd name="T7" fmla="*/ 142 h 318"/>
                <a:gd name="T8" fmla="*/ 112 w 123"/>
                <a:gd name="T9" fmla="*/ 173 h 318"/>
                <a:gd name="T10" fmla="*/ 119 w 123"/>
                <a:gd name="T11" fmla="*/ 201 h 318"/>
                <a:gd name="T12" fmla="*/ 123 w 123"/>
                <a:gd name="T13" fmla="*/ 231 h 318"/>
                <a:gd name="T14" fmla="*/ 123 w 123"/>
                <a:gd name="T15" fmla="*/ 262 h 318"/>
                <a:gd name="T16" fmla="*/ 119 w 123"/>
                <a:gd name="T17" fmla="*/ 290 h 318"/>
                <a:gd name="T18" fmla="*/ 117 w 123"/>
                <a:gd name="T19" fmla="*/ 294 h 318"/>
                <a:gd name="T20" fmla="*/ 115 w 123"/>
                <a:gd name="T21" fmla="*/ 298 h 318"/>
                <a:gd name="T22" fmla="*/ 112 w 123"/>
                <a:gd name="T23" fmla="*/ 301 h 318"/>
                <a:gd name="T24" fmla="*/ 110 w 123"/>
                <a:gd name="T25" fmla="*/ 305 h 318"/>
                <a:gd name="T26" fmla="*/ 106 w 123"/>
                <a:gd name="T27" fmla="*/ 309 h 318"/>
                <a:gd name="T28" fmla="*/ 102 w 123"/>
                <a:gd name="T29" fmla="*/ 311 h 318"/>
                <a:gd name="T30" fmla="*/ 98 w 123"/>
                <a:gd name="T31" fmla="*/ 315 h 318"/>
                <a:gd name="T32" fmla="*/ 96 w 123"/>
                <a:gd name="T33" fmla="*/ 318 h 318"/>
                <a:gd name="T34" fmla="*/ 89 w 123"/>
                <a:gd name="T35" fmla="*/ 315 h 318"/>
                <a:gd name="T36" fmla="*/ 81 w 123"/>
                <a:gd name="T37" fmla="*/ 311 h 318"/>
                <a:gd name="T38" fmla="*/ 74 w 123"/>
                <a:gd name="T39" fmla="*/ 305 h 318"/>
                <a:gd name="T40" fmla="*/ 68 w 123"/>
                <a:gd name="T41" fmla="*/ 300 h 318"/>
                <a:gd name="T42" fmla="*/ 59 w 123"/>
                <a:gd name="T43" fmla="*/ 286 h 318"/>
                <a:gd name="T44" fmla="*/ 49 w 123"/>
                <a:gd name="T45" fmla="*/ 271 h 318"/>
                <a:gd name="T46" fmla="*/ 42 w 123"/>
                <a:gd name="T47" fmla="*/ 256 h 318"/>
                <a:gd name="T48" fmla="*/ 32 w 123"/>
                <a:gd name="T49" fmla="*/ 241 h 318"/>
                <a:gd name="T50" fmla="*/ 21 w 123"/>
                <a:gd name="T51" fmla="*/ 228 h 318"/>
                <a:gd name="T52" fmla="*/ 7 w 123"/>
                <a:gd name="T53" fmla="*/ 216 h 318"/>
                <a:gd name="T54" fmla="*/ 2 w 123"/>
                <a:gd name="T55" fmla="*/ 209 h 318"/>
                <a:gd name="T56" fmla="*/ 0 w 123"/>
                <a:gd name="T57" fmla="*/ 201 h 318"/>
                <a:gd name="T58" fmla="*/ 2 w 123"/>
                <a:gd name="T59" fmla="*/ 194 h 318"/>
                <a:gd name="T60" fmla="*/ 4 w 123"/>
                <a:gd name="T61" fmla="*/ 186 h 318"/>
                <a:gd name="T62" fmla="*/ 6 w 123"/>
                <a:gd name="T63" fmla="*/ 178 h 318"/>
                <a:gd name="T64" fmla="*/ 9 w 123"/>
                <a:gd name="T65" fmla="*/ 171 h 318"/>
                <a:gd name="T66" fmla="*/ 13 w 123"/>
                <a:gd name="T67" fmla="*/ 161 h 318"/>
                <a:gd name="T68" fmla="*/ 15 w 123"/>
                <a:gd name="T69" fmla="*/ 154 h 318"/>
                <a:gd name="T70" fmla="*/ 15 w 123"/>
                <a:gd name="T71" fmla="*/ 141 h 318"/>
                <a:gd name="T72" fmla="*/ 17 w 123"/>
                <a:gd name="T73" fmla="*/ 127 h 318"/>
                <a:gd name="T74" fmla="*/ 19 w 123"/>
                <a:gd name="T75" fmla="*/ 116 h 318"/>
                <a:gd name="T76" fmla="*/ 21 w 123"/>
                <a:gd name="T77" fmla="*/ 105 h 318"/>
                <a:gd name="T78" fmla="*/ 21 w 123"/>
                <a:gd name="T79" fmla="*/ 93 h 318"/>
                <a:gd name="T80" fmla="*/ 21 w 123"/>
                <a:gd name="T81" fmla="*/ 80 h 318"/>
                <a:gd name="T82" fmla="*/ 19 w 123"/>
                <a:gd name="T83" fmla="*/ 69 h 318"/>
                <a:gd name="T84" fmla="*/ 15 w 123"/>
                <a:gd name="T85" fmla="*/ 55 h 318"/>
                <a:gd name="T86" fmla="*/ 17 w 123"/>
                <a:gd name="T87" fmla="*/ 52 h 318"/>
                <a:gd name="T88" fmla="*/ 19 w 123"/>
                <a:gd name="T89" fmla="*/ 48 h 318"/>
                <a:gd name="T90" fmla="*/ 19 w 123"/>
                <a:gd name="T91" fmla="*/ 44 h 318"/>
                <a:gd name="T92" fmla="*/ 19 w 123"/>
                <a:gd name="T93" fmla="*/ 40 h 318"/>
                <a:gd name="T94" fmla="*/ 17 w 123"/>
                <a:gd name="T95" fmla="*/ 31 h 318"/>
                <a:gd name="T96" fmla="*/ 15 w 123"/>
                <a:gd name="T97" fmla="*/ 23 h 318"/>
                <a:gd name="T98" fmla="*/ 13 w 123"/>
                <a:gd name="T99" fmla="*/ 16 h 318"/>
                <a:gd name="T100" fmla="*/ 15 w 123"/>
                <a:gd name="T101" fmla="*/ 8 h 318"/>
                <a:gd name="T102" fmla="*/ 19 w 123"/>
                <a:gd name="T103" fmla="*/ 6 h 318"/>
                <a:gd name="T104" fmla="*/ 23 w 123"/>
                <a:gd name="T105" fmla="*/ 4 h 318"/>
                <a:gd name="T106" fmla="*/ 26 w 123"/>
                <a:gd name="T107" fmla="*/ 2 h 318"/>
                <a:gd name="T108" fmla="*/ 34 w 123"/>
                <a:gd name="T109" fmla="*/ 0 h 318"/>
                <a:gd name="T110" fmla="*/ 40 w 123"/>
                <a:gd name="T111" fmla="*/ 8 h 318"/>
                <a:gd name="T112" fmla="*/ 43 w 123"/>
                <a:gd name="T113" fmla="*/ 16 h 318"/>
                <a:gd name="T114" fmla="*/ 45 w 123"/>
                <a:gd name="T115" fmla="*/ 25 h 318"/>
                <a:gd name="T116" fmla="*/ 47 w 123"/>
                <a:gd name="T117" fmla="*/ 35 h 318"/>
                <a:gd name="T118" fmla="*/ 49 w 123"/>
                <a:gd name="T119" fmla="*/ 42 h 318"/>
                <a:gd name="T120" fmla="*/ 53 w 123"/>
                <a:gd name="T121" fmla="*/ 50 h 318"/>
                <a:gd name="T122" fmla="*/ 59 w 123"/>
                <a:gd name="T123" fmla="*/ 57 h 318"/>
                <a:gd name="T124" fmla="*/ 68 w 123"/>
                <a:gd name="T125" fmla="*/ 63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23" h="318">
                  <a:moveTo>
                    <a:pt x="68" y="63"/>
                  </a:moveTo>
                  <a:lnTo>
                    <a:pt x="81" y="88"/>
                  </a:lnTo>
                  <a:lnTo>
                    <a:pt x="93" y="116"/>
                  </a:lnTo>
                  <a:lnTo>
                    <a:pt x="102" y="142"/>
                  </a:lnTo>
                  <a:lnTo>
                    <a:pt x="112" y="173"/>
                  </a:lnTo>
                  <a:lnTo>
                    <a:pt x="119" y="201"/>
                  </a:lnTo>
                  <a:lnTo>
                    <a:pt x="123" y="231"/>
                  </a:lnTo>
                  <a:lnTo>
                    <a:pt x="123" y="262"/>
                  </a:lnTo>
                  <a:lnTo>
                    <a:pt x="119" y="290"/>
                  </a:lnTo>
                  <a:lnTo>
                    <a:pt x="117" y="294"/>
                  </a:lnTo>
                  <a:lnTo>
                    <a:pt x="115" y="298"/>
                  </a:lnTo>
                  <a:lnTo>
                    <a:pt x="112" y="301"/>
                  </a:lnTo>
                  <a:lnTo>
                    <a:pt x="110" y="305"/>
                  </a:lnTo>
                  <a:lnTo>
                    <a:pt x="106" y="309"/>
                  </a:lnTo>
                  <a:lnTo>
                    <a:pt x="102" y="311"/>
                  </a:lnTo>
                  <a:lnTo>
                    <a:pt x="98" y="315"/>
                  </a:lnTo>
                  <a:lnTo>
                    <a:pt x="96" y="318"/>
                  </a:lnTo>
                  <a:lnTo>
                    <a:pt x="89" y="315"/>
                  </a:lnTo>
                  <a:lnTo>
                    <a:pt x="81" y="311"/>
                  </a:lnTo>
                  <a:lnTo>
                    <a:pt x="74" y="305"/>
                  </a:lnTo>
                  <a:lnTo>
                    <a:pt x="68" y="300"/>
                  </a:lnTo>
                  <a:lnTo>
                    <a:pt x="59" y="286"/>
                  </a:lnTo>
                  <a:lnTo>
                    <a:pt x="49" y="271"/>
                  </a:lnTo>
                  <a:lnTo>
                    <a:pt x="42" y="256"/>
                  </a:lnTo>
                  <a:lnTo>
                    <a:pt x="32" y="241"/>
                  </a:lnTo>
                  <a:lnTo>
                    <a:pt x="21" y="228"/>
                  </a:lnTo>
                  <a:lnTo>
                    <a:pt x="7" y="216"/>
                  </a:lnTo>
                  <a:lnTo>
                    <a:pt x="2" y="209"/>
                  </a:lnTo>
                  <a:lnTo>
                    <a:pt x="0" y="201"/>
                  </a:lnTo>
                  <a:lnTo>
                    <a:pt x="2" y="194"/>
                  </a:lnTo>
                  <a:lnTo>
                    <a:pt x="4" y="186"/>
                  </a:lnTo>
                  <a:lnTo>
                    <a:pt x="6" y="178"/>
                  </a:lnTo>
                  <a:lnTo>
                    <a:pt x="9" y="171"/>
                  </a:lnTo>
                  <a:lnTo>
                    <a:pt x="13" y="161"/>
                  </a:lnTo>
                  <a:lnTo>
                    <a:pt x="15" y="154"/>
                  </a:lnTo>
                  <a:lnTo>
                    <a:pt x="15" y="141"/>
                  </a:lnTo>
                  <a:lnTo>
                    <a:pt x="17" y="127"/>
                  </a:lnTo>
                  <a:lnTo>
                    <a:pt x="19" y="116"/>
                  </a:lnTo>
                  <a:lnTo>
                    <a:pt x="21" y="105"/>
                  </a:lnTo>
                  <a:lnTo>
                    <a:pt x="21" y="93"/>
                  </a:lnTo>
                  <a:lnTo>
                    <a:pt x="21" y="80"/>
                  </a:lnTo>
                  <a:lnTo>
                    <a:pt x="19" y="69"/>
                  </a:lnTo>
                  <a:lnTo>
                    <a:pt x="15" y="55"/>
                  </a:lnTo>
                  <a:lnTo>
                    <a:pt x="17" y="52"/>
                  </a:lnTo>
                  <a:lnTo>
                    <a:pt x="19" y="48"/>
                  </a:lnTo>
                  <a:lnTo>
                    <a:pt x="19" y="44"/>
                  </a:lnTo>
                  <a:lnTo>
                    <a:pt x="19" y="40"/>
                  </a:lnTo>
                  <a:lnTo>
                    <a:pt x="17" y="31"/>
                  </a:lnTo>
                  <a:lnTo>
                    <a:pt x="15" y="23"/>
                  </a:lnTo>
                  <a:lnTo>
                    <a:pt x="13" y="16"/>
                  </a:lnTo>
                  <a:lnTo>
                    <a:pt x="15" y="8"/>
                  </a:lnTo>
                  <a:lnTo>
                    <a:pt x="19" y="6"/>
                  </a:lnTo>
                  <a:lnTo>
                    <a:pt x="23" y="4"/>
                  </a:lnTo>
                  <a:lnTo>
                    <a:pt x="26" y="2"/>
                  </a:lnTo>
                  <a:lnTo>
                    <a:pt x="34" y="0"/>
                  </a:lnTo>
                  <a:lnTo>
                    <a:pt x="40" y="8"/>
                  </a:lnTo>
                  <a:lnTo>
                    <a:pt x="43" y="16"/>
                  </a:lnTo>
                  <a:lnTo>
                    <a:pt x="45" y="25"/>
                  </a:lnTo>
                  <a:lnTo>
                    <a:pt x="47" y="35"/>
                  </a:lnTo>
                  <a:lnTo>
                    <a:pt x="49" y="42"/>
                  </a:lnTo>
                  <a:lnTo>
                    <a:pt x="53" y="50"/>
                  </a:lnTo>
                  <a:lnTo>
                    <a:pt x="59" y="57"/>
                  </a:lnTo>
                  <a:lnTo>
                    <a:pt x="68" y="63"/>
                  </a:lnTo>
                  <a:close/>
                </a:path>
              </a:pathLst>
            </a:custGeom>
            <a:solidFill>
              <a:srgbClr val="7D3B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68" name="Freeform 58"/>
            <p:cNvSpPr>
              <a:spLocks/>
            </p:cNvSpPr>
            <p:nvPr/>
          </p:nvSpPr>
          <p:spPr bwMode="auto">
            <a:xfrm>
              <a:off x="5264150" y="3705225"/>
              <a:ext cx="652463" cy="631825"/>
            </a:xfrm>
            <a:custGeom>
              <a:avLst/>
              <a:gdLst>
                <a:gd name="T0" fmla="*/ 411 w 411"/>
                <a:gd name="T1" fmla="*/ 33 h 398"/>
                <a:gd name="T2" fmla="*/ 409 w 411"/>
                <a:gd name="T3" fmla="*/ 48 h 398"/>
                <a:gd name="T4" fmla="*/ 397 w 411"/>
                <a:gd name="T5" fmla="*/ 55 h 398"/>
                <a:gd name="T6" fmla="*/ 382 w 411"/>
                <a:gd name="T7" fmla="*/ 53 h 398"/>
                <a:gd name="T8" fmla="*/ 361 w 411"/>
                <a:gd name="T9" fmla="*/ 63 h 398"/>
                <a:gd name="T10" fmla="*/ 341 w 411"/>
                <a:gd name="T11" fmla="*/ 80 h 398"/>
                <a:gd name="T12" fmla="*/ 314 w 411"/>
                <a:gd name="T13" fmla="*/ 101 h 398"/>
                <a:gd name="T14" fmla="*/ 288 w 411"/>
                <a:gd name="T15" fmla="*/ 131 h 398"/>
                <a:gd name="T16" fmla="*/ 280 w 411"/>
                <a:gd name="T17" fmla="*/ 167 h 398"/>
                <a:gd name="T18" fmla="*/ 267 w 411"/>
                <a:gd name="T19" fmla="*/ 184 h 398"/>
                <a:gd name="T20" fmla="*/ 248 w 411"/>
                <a:gd name="T21" fmla="*/ 190 h 398"/>
                <a:gd name="T22" fmla="*/ 223 w 411"/>
                <a:gd name="T23" fmla="*/ 178 h 398"/>
                <a:gd name="T24" fmla="*/ 182 w 411"/>
                <a:gd name="T25" fmla="*/ 231 h 398"/>
                <a:gd name="T26" fmla="*/ 148 w 411"/>
                <a:gd name="T27" fmla="*/ 288 h 398"/>
                <a:gd name="T28" fmla="*/ 115 w 411"/>
                <a:gd name="T29" fmla="*/ 330 h 398"/>
                <a:gd name="T30" fmla="*/ 106 w 411"/>
                <a:gd name="T31" fmla="*/ 347 h 398"/>
                <a:gd name="T32" fmla="*/ 95 w 411"/>
                <a:gd name="T33" fmla="*/ 381 h 398"/>
                <a:gd name="T34" fmla="*/ 85 w 411"/>
                <a:gd name="T35" fmla="*/ 394 h 398"/>
                <a:gd name="T36" fmla="*/ 64 w 411"/>
                <a:gd name="T37" fmla="*/ 396 h 398"/>
                <a:gd name="T38" fmla="*/ 49 w 411"/>
                <a:gd name="T39" fmla="*/ 387 h 398"/>
                <a:gd name="T40" fmla="*/ 32 w 411"/>
                <a:gd name="T41" fmla="*/ 387 h 398"/>
                <a:gd name="T42" fmla="*/ 9 w 411"/>
                <a:gd name="T43" fmla="*/ 389 h 398"/>
                <a:gd name="T44" fmla="*/ 2 w 411"/>
                <a:gd name="T45" fmla="*/ 379 h 398"/>
                <a:gd name="T46" fmla="*/ 2 w 411"/>
                <a:gd name="T47" fmla="*/ 360 h 398"/>
                <a:gd name="T48" fmla="*/ 13 w 411"/>
                <a:gd name="T49" fmla="*/ 345 h 398"/>
                <a:gd name="T50" fmla="*/ 23 w 411"/>
                <a:gd name="T51" fmla="*/ 328 h 398"/>
                <a:gd name="T52" fmla="*/ 25 w 411"/>
                <a:gd name="T53" fmla="*/ 290 h 398"/>
                <a:gd name="T54" fmla="*/ 32 w 411"/>
                <a:gd name="T55" fmla="*/ 256 h 398"/>
                <a:gd name="T56" fmla="*/ 45 w 411"/>
                <a:gd name="T57" fmla="*/ 243 h 398"/>
                <a:gd name="T58" fmla="*/ 78 w 411"/>
                <a:gd name="T59" fmla="*/ 229 h 398"/>
                <a:gd name="T60" fmla="*/ 106 w 411"/>
                <a:gd name="T61" fmla="*/ 205 h 398"/>
                <a:gd name="T62" fmla="*/ 138 w 411"/>
                <a:gd name="T63" fmla="*/ 184 h 398"/>
                <a:gd name="T64" fmla="*/ 155 w 411"/>
                <a:gd name="T65" fmla="*/ 171 h 398"/>
                <a:gd name="T66" fmla="*/ 174 w 411"/>
                <a:gd name="T67" fmla="*/ 159 h 398"/>
                <a:gd name="T68" fmla="*/ 199 w 411"/>
                <a:gd name="T69" fmla="*/ 156 h 398"/>
                <a:gd name="T70" fmla="*/ 225 w 411"/>
                <a:gd name="T71" fmla="*/ 137 h 398"/>
                <a:gd name="T72" fmla="*/ 261 w 411"/>
                <a:gd name="T73" fmla="*/ 82 h 398"/>
                <a:gd name="T74" fmla="*/ 284 w 411"/>
                <a:gd name="T75" fmla="*/ 21 h 398"/>
                <a:gd name="T76" fmla="*/ 307 w 411"/>
                <a:gd name="T77" fmla="*/ 16 h 398"/>
                <a:gd name="T78" fmla="*/ 333 w 411"/>
                <a:gd name="T79" fmla="*/ 12 h 398"/>
                <a:gd name="T80" fmla="*/ 356 w 411"/>
                <a:gd name="T81" fmla="*/ 0 h 398"/>
                <a:gd name="T82" fmla="*/ 377 w 411"/>
                <a:gd name="T83" fmla="*/ 14 h 398"/>
                <a:gd name="T84" fmla="*/ 397 w 411"/>
                <a:gd name="T85" fmla="*/ 25 h 3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411" h="398">
                  <a:moveTo>
                    <a:pt x="407" y="25"/>
                  </a:moveTo>
                  <a:lnTo>
                    <a:pt x="409" y="29"/>
                  </a:lnTo>
                  <a:lnTo>
                    <a:pt x="411" y="33"/>
                  </a:lnTo>
                  <a:lnTo>
                    <a:pt x="411" y="38"/>
                  </a:lnTo>
                  <a:lnTo>
                    <a:pt x="409" y="42"/>
                  </a:lnTo>
                  <a:lnTo>
                    <a:pt x="409" y="48"/>
                  </a:lnTo>
                  <a:lnTo>
                    <a:pt x="405" y="52"/>
                  </a:lnTo>
                  <a:lnTo>
                    <a:pt x="401" y="53"/>
                  </a:lnTo>
                  <a:lnTo>
                    <a:pt x="397" y="55"/>
                  </a:lnTo>
                  <a:lnTo>
                    <a:pt x="392" y="53"/>
                  </a:lnTo>
                  <a:lnTo>
                    <a:pt x="386" y="53"/>
                  </a:lnTo>
                  <a:lnTo>
                    <a:pt x="382" y="53"/>
                  </a:lnTo>
                  <a:lnTo>
                    <a:pt x="377" y="53"/>
                  </a:lnTo>
                  <a:lnTo>
                    <a:pt x="369" y="57"/>
                  </a:lnTo>
                  <a:lnTo>
                    <a:pt x="361" y="63"/>
                  </a:lnTo>
                  <a:lnTo>
                    <a:pt x="356" y="70"/>
                  </a:lnTo>
                  <a:lnTo>
                    <a:pt x="348" y="76"/>
                  </a:lnTo>
                  <a:lnTo>
                    <a:pt x="341" y="80"/>
                  </a:lnTo>
                  <a:lnTo>
                    <a:pt x="331" y="84"/>
                  </a:lnTo>
                  <a:lnTo>
                    <a:pt x="324" y="93"/>
                  </a:lnTo>
                  <a:lnTo>
                    <a:pt x="314" y="101"/>
                  </a:lnTo>
                  <a:lnTo>
                    <a:pt x="305" y="112"/>
                  </a:lnTo>
                  <a:lnTo>
                    <a:pt x="295" y="122"/>
                  </a:lnTo>
                  <a:lnTo>
                    <a:pt x="288" y="131"/>
                  </a:lnTo>
                  <a:lnTo>
                    <a:pt x="284" y="142"/>
                  </a:lnTo>
                  <a:lnTo>
                    <a:pt x="280" y="156"/>
                  </a:lnTo>
                  <a:lnTo>
                    <a:pt x="280" y="167"/>
                  </a:lnTo>
                  <a:lnTo>
                    <a:pt x="278" y="175"/>
                  </a:lnTo>
                  <a:lnTo>
                    <a:pt x="272" y="180"/>
                  </a:lnTo>
                  <a:lnTo>
                    <a:pt x="267" y="184"/>
                  </a:lnTo>
                  <a:lnTo>
                    <a:pt x="261" y="186"/>
                  </a:lnTo>
                  <a:lnTo>
                    <a:pt x="255" y="188"/>
                  </a:lnTo>
                  <a:lnTo>
                    <a:pt x="248" y="190"/>
                  </a:lnTo>
                  <a:lnTo>
                    <a:pt x="242" y="190"/>
                  </a:lnTo>
                  <a:lnTo>
                    <a:pt x="237" y="188"/>
                  </a:lnTo>
                  <a:lnTo>
                    <a:pt x="223" y="178"/>
                  </a:lnTo>
                  <a:lnTo>
                    <a:pt x="208" y="195"/>
                  </a:lnTo>
                  <a:lnTo>
                    <a:pt x="195" y="212"/>
                  </a:lnTo>
                  <a:lnTo>
                    <a:pt x="182" y="231"/>
                  </a:lnTo>
                  <a:lnTo>
                    <a:pt x="170" y="250"/>
                  </a:lnTo>
                  <a:lnTo>
                    <a:pt x="159" y="269"/>
                  </a:lnTo>
                  <a:lnTo>
                    <a:pt x="148" y="288"/>
                  </a:lnTo>
                  <a:lnTo>
                    <a:pt x="134" y="307"/>
                  </a:lnTo>
                  <a:lnTo>
                    <a:pt x="121" y="326"/>
                  </a:lnTo>
                  <a:lnTo>
                    <a:pt x="115" y="330"/>
                  </a:lnTo>
                  <a:lnTo>
                    <a:pt x="112" y="336"/>
                  </a:lnTo>
                  <a:lnTo>
                    <a:pt x="110" y="341"/>
                  </a:lnTo>
                  <a:lnTo>
                    <a:pt x="106" y="347"/>
                  </a:lnTo>
                  <a:lnTo>
                    <a:pt x="102" y="362"/>
                  </a:lnTo>
                  <a:lnTo>
                    <a:pt x="98" y="375"/>
                  </a:lnTo>
                  <a:lnTo>
                    <a:pt x="95" y="381"/>
                  </a:lnTo>
                  <a:lnTo>
                    <a:pt x="93" y="387"/>
                  </a:lnTo>
                  <a:lnTo>
                    <a:pt x="89" y="390"/>
                  </a:lnTo>
                  <a:lnTo>
                    <a:pt x="85" y="394"/>
                  </a:lnTo>
                  <a:lnTo>
                    <a:pt x="79" y="396"/>
                  </a:lnTo>
                  <a:lnTo>
                    <a:pt x="72" y="398"/>
                  </a:lnTo>
                  <a:lnTo>
                    <a:pt x="64" y="396"/>
                  </a:lnTo>
                  <a:lnTo>
                    <a:pt x="57" y="392"/>
                  </a:lnTo>
                  <a:lnTo>
                    <a:pt x="53" y="390"/>
                  </a:lnTo>
                  <a:lnTo>
                    <a:pt x="49" y="387"/>
                  </a:lnTo>
                  <a:lnTo>
                    <a:pt x="45" y="387"/>
                  </a:lnTo>
                  <a:lnTo>
                    <a:pt x="42" y="387"/>
                  </a:lnTo>
                  <a:lnTo>
                    <a:pt x="32" y="387"/>
                  </a:lnTo>
                  <a:lnTo>
                    <a:pt x="25" y="389"/>
                  </a:lnTo>
                  <a:lnTo>
                    <a:pt x="15" y="390"/>
                  </a:lnTo>
                  <a:lnTo>
                    <a:pt x="9" y="389"/>
                  </a:lnTo>
                  <a:lnTo>
                    <a:pt x="6" y="387"/>
                  </a:lnTo>
                  <a:lnTo>
                    <a:pt x="4" y="383"/>
                  </a:lnTo>
                  <a:lnTo>
                    <a:pt x="2" y="379"/>
                  </a:lnTo>
                  <a:lnTo>
                    <a:pt x="2" y="373"/>
                  </a:lnTo>
                  <a:lnTo>
                    <a:pt x="0" y="366"/>
                  </a:lnTo>
                  <a:lnTo>
                    <a:pt x="2" y="360"/>
                  </a:lnTo>
                  <a:lnTo>
                    <a:pt x="6" y="354"/>
                  </a:lnTo>
                  <a:lnTo>
                    <a:pt x="9" y="349"/>
                  </a:lnTo>
                  <a:lnTo>
                    <a:pt x="13" y="345"/>
                  </a:lnTo>
                  <a:lnTo>
                    <a:pt x="17" y="339"/>
                  </a:lnTo>
                  <a:lnTo>
                    <a:pt x="19" y="334"/>
                  </a:lnTo>
                  <a:lnTo>
                    <a:pt x="23" y="328"/>
                  </a:lnTo>
                  <a:lnTo>
                    <a:pt x="25" y="315"/>
                  </a:lnTo>
                  <a:lnTo>
                    <a:pt x="25" y="301"/>
                  </a:lnTo>
                  <a:lnTo>
                    <a:pt x="25" y="290"/>
                  </a:lnTo>
                  <a:lnTo>
                    <a:pt x="25" y="277"/>
                  </a:lnTo>
                  <a:lnTo>
                    <a:pt x="27" y="265"/>
                  </a:lnTo>
                  <a:lnTo>
                    <a:pt x="32" y="256"/>
                  </a:lnTo>
                  <a:lnTo>
                    <a:pt x="36" y="250"/>
                  </a:lnTo>
                  <a:lnTo>
                    <a:pt x="40" y="247"/>
                  </a:lnTo>
                  <a:lnTo>
                    <a:pt x="45" y="243"/>
                  </a:lnTo>
                  <a:lnTo>
                    <a:pt x="53" y="239"/>
                  </a:lnTo>
                  <a:lnTo>
                    <a:pt x="66" y="235"/>
                  </a:lnTo>
                  <a:lnTo>
                    <a:pt x="78" y="229"/>
                  </a:lnTo>
                  <a:lnTo>
                    <a:pt x="87" y="222"/>
                  </a:lnTo>
                  <a:lnTo>
                    <a:pt x="97" y="214"/>
                  </a:lnTo>
                  <a:lnTo>
                    <a:pt x="106" y="205"/>
                  </a:lnTo>
                  <a:lnTo>
                    <a:pt x="115" y="197"/>
                  </a:lnTo>
                  <a:lnTo>
                    <a:pt x="127" y="190"/>
                  </a:lnTo>
                  <a:lnTo>
                    <a:pt x="138" y="184"/>
                  </a:lnTo>
                  <a:lnTo>
                    <a:pt x="144" y="180"/>
                  </a:lnTo>
                  <a:lnTo>
                    <a:pt x="149" y="175"/>
                  </a:lnTo>
                  <a:lnTo>
                    <a:pt x="155" y="171"/>
                  </a:lnTo>
                  <a:lnTo>
                    <a:pt x="161" y="165"/>
                  </a:lnTo>
                  <a:lnTo>
                    <a:pt x="168" y="161"/>
                  </a:lnTo>
                  <a:lnTo>
                    <a:pt x="174" y="159"/>
                  </a:lnTo>
                  <a:lnTo>
                    <a:pt x="182" y="159"/>
                  </a:lnTo>
                  <a:lnTo>
                    <a:pt x="189" y="161"/>
                  </a:lnTo>
                  <a:lnTo>
                    <a:pt x="199" y="156"/>
                  </a:lnTo>
                  <a:lnTo>
                    <a:pt x="208" y="150"/>
                  </a:lnTo>
                  <a:lnTo>
                    <a:pt x="218" y="144"/>
                  </a:lnTo>
                  <a:lnTo>
                    <a:pt x="225" y="137"/>
                  </a:lnTo>
                  <a:lnTo>
                    <a:pt x="238" y="120"/>
                  </a:lnTo>
                  <a:lnTo>
                    <a:pt x="250" y="103"/>
                  </a:lnTo>
                  <a:lnTo>
                    <a:pt x="261" y="82"/>
                  </a:lnTo>
                  <a:lnTo>
                    <a:pt x="269" y="63"/>
                  </a:lnTo>
                  <a:lnTo>
                    <a:pt x="276" y="42"/>
                  </a:lnTo>
                  <a:lnTo>
                    <a:pt x="284" y="21"/>
                  </a:lnTo>
                  <a:lnTo>
                    <a:pt x="291" y="17"/>
                  </a:lnTo>
                  <a:lnTo>
                    <a:pt x="299" y="16"/>
                  </a:lnTo>
                  <a:lnTo>
                    <a:pt x="307" y="16"/>
                  </a:lnTo>
                  <a:lnTo>
                    <a:pt x="316" y="14"/>
                  </a:lnTo>
                  <a:lnTo>
                    <a:pt x="324" y="14"/>
                  </a:lnTo>
                  <a:lnTo>
                    <a:pt x="333" y="12"/>
                  </a:lnTo>
                  <a:lnTo>
                    <a:pt x="339" y="8"/>
                  </a:lnTo>
                  <a:lnTo>
                    <a:pt x="346" y="0"/>
                  </a:lnTo>
                  <a:lnTo>
                    <a:pt x="356" y="0"/>
                  </a:lnTo>
                  <a:lnTo>
                    <a:pt x="363" y="4"/>
                  </a:lnTo>
                  <a:lnTo>
                    <a:pt x="371" y="8"/>
                  </a:lnTo>
                  <a:lnTo>
                    <a:pt x="377" y="14"/>
                  </a:lnTo>
                  <a:lnTo>
                    <a:pt x="382" y="17"/>
                  </a:lnTo>
                  <a:lnTo>
                    <a:pt x="390" y="23"/>
                  </a:lnTo>
                  <a:lnTo>
                    <a:pt x="397" y="25"/>
                  </a:lnTo>
                  <a:lnTo>
                    <a:pt x="407" y="25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69" name="Freeform 59"/>
            <p:cNvSpPr>
              <a:spLocks/>
            </p:cNvSpPr>
            <p:nvPr/>
          </p:nvSpPr>
          <p:spPr bwMode="auto">
            <a:xfrm>
              <a:off x="4951413" y="3913188"/>
              <a:ext cx="276225" cy="495300"/>
            </a:xfrm>
            <a:custGeom>
              <a:avLst/>
              <a:gdLst>
                <a:gd name="T0" fmla="*/ 42 w 174"/>
                <a:gd name="T1" fmla="*/ 17 h 312"/>
                <a:gd name="T2" fmla="*/ 68 w 174"/>
                <a:gd name="T3" fmla="*/ 49 h 312"/>
                <a:gd name="T4" fmla="*/ 101 w 174"/>
                <a:gd name="T5" fmla="*/ 80 h 312"/>
                <a:gd name="T6" fmla="*/ 135 w 174"/>
                <a:gd name="T7" fmla="*/ 106 h 312"/>
                <a:gd name="T8" fmla="*/ 171 w 174"/>
                <a:gd name="T9" fmla="*/ 133 h 312"/>
                <a:gd name="T10" fmla="*/ 174 w 174"/>
                <a:gd name="T11" fmla="*/ 148 h 312"/>
                <a:gd name="T12" fmla="*/ 171 w 174"/>
                <a:gd name="T13" fmla="*/ 161 h 312"/>
                <a:gd name="T14" fmla="*/ 157 w 174"/>
                <a:gd name="T15" fmla="*/ 186 h 312"/>
                <a:gd name="T16" fmla="*/ 142 w 174"/>
                <a:gd name="T17" fmla="*/ 212 h 312"/>
                <a:gd name="T18" fmla="*/ 140 w 174"/>
                <a:gd name="T19" fmla="*/ 225 h 312"/>
                <a:gd name="T20" fmla="*/ 140 w 174"/>
                <a:gd name="T21" fmla="*/ 242 h 312"/>
                <a:gd name="T22" fmla="*/ 142 w 174"/>
                <a:gd name="T23" fmla="*/ 258 h 312"/>
                <a:gd name="T24" fmla="*/ 144 w 174"/>
                <a:gd name="T25" fmla="*/ 276 h 312"/>
                <a:gd name="T26" fmla="*/ 142 w 174"/>
                <a:gd name="T27" fmla="*/ 293 h 312"/>
                <a:gd name="T28" fmla="*/ 136 w 174"/>
                <a:gd name="T29" fmla="*/ 311 h 312"/>
                <a:gd name="T30" fmla="*/ 125 w 174"/>
                <a:gd name="T31" fmla="*/ 311 h 312"/>
                <a:gd name="T32" fmla="*/ 114 w 174"/>
                <a:gd name="T33" fmla="*/ 312 h 312"/>
                <a:gd name="T34" fmla="*/ 102 w 174"/>
                <a:gd name="T35" fmla="*/ 311 h 312"/>
                <a:gd name="T36" fmla="*/ 97 w 174"/>
                <a:gd name="T37" fmla="*/ 299 h 312"/>
                <a:gd name="T38" fmla="*/ 93 w 174"/>
                <a:gd name="T39" fmla="*/ 299 h 312"/>
                <a:gd name="T40" fmla="*/ 89 w 174"/>
                <a:gd name="T41" fmla="*/ 299 h 312"/>
                <a:gd name="T42" fmla="*/ 85 w 174"/>
                <a:gd name="T43" fmla="*/ 301 h 312"/>
                <a:gd name="T44" fmla="*/ 82 w 174"/>
                <a:gd name="T45" fmla="*/ 303 h 312"/>
                <a:gd name="T46" fmla="*/ 78 w 174"/>
                <a:gd name="T47" fmla="*/ 288 h 312"/>
                <a:gd name="T48" fmla="*/ 72 w 174"/>
                <a:gd name="T49" fmla="*/ 275 h 312"/>
                <a:gd name="T50" fmla="*/ 66 w 174"/>
                <a:gd name="T51" fmla="*/ 259 h 312"/>
                <a:gd name="T52" fmla="*/ 61 w 174"/>
                <a:gd name="T53" fmla="*/ 244 h 312"/>
                <a:gd name="T54" fmla="*/ 61 w 174"/>
                <a:gd name="T55" fmla="*/ 231 h 312"/>
                <a:gd name="T56" fmla="*/ 61 w 174"/>
                <a:gd name="T57" fmla="*/ 218 h 312"/>
                <a:gd name="T58" fmla="*/ 65 w 174"/>
                <a:gd name="T59" fmla="*/ 206 h 312"/>
                <a:gd name="T60" fmla="*/ 72 w 174"/>
                <a:gd name="T61" fmla="*/ 195 h 312"/>
                <a:gd name="T62" fmla="*/ 74 w 174"/>
                <a:gd name="T63" fmla="*/ 172 h 312"/>
                <a:gd name="T64" fmla="*/ 76 w 174"/>
                <a:gd name="T65" fmla="*/ 151 h 312"/>
                <a:gd name="T66" fmla="*/ 74 w 174"/>
                <a:gd name="T67" fmla="*/ 133 h 312"/>
                <a:gd name="T68" fmla="*/ 59 w 174"/>
                <a:gd name="T69" fmla="*/ 116 h 312"/>
                <a:gd name="T70" fmla="*/ 44 w 174"/>
                <a:gd name="T71" fmla="*/ 116 h 312"/>
                <a:gd name="T72" fmla="*/ 32 w 174"/>
                <a:gd name="T73" fmla="*/ 110 h 312"/>
                <a:gd name="T74" fmla="*/ 19 w 174"/>
                <a:gd name="T75" fmla="*/ 87 h 312"/>
                <a:gd name="T76" fmla="*/ 12 w 174"/>
                <a:gd name="T77" fmla="*/ 57 h 312"/>
                <a:gd name="T78" fmla="*/ 0 w 174"/>
                <a:gd name="T79" fmla="*/ 30 h 312"/>
                <a:gd name="T80" fmla="*/ 0 w 174"/>
                <a:gd name="T81" fmla="*/ 19 h 312"/>
                <a:gd name="T82" fmla="*/ 4 w 174"/>
                <a:gd name="T83" fmla="*/ 10 h 312"/>
                <a:gd name="T84" fmla="*/ 12 w 174"/>
                <a:gd name="T85" fmla="*/ 4 h 312"/>
                <a:gd name="T86" fmla="*/ 21 w 174"/>
                <a:gd name="T87" fmla="*/ 0 h 312"/>
                <a:gd name="T88" fmla="*/ 31 w 174"/>
                <a:gd name="T89" fmla="*/ 0 h 312"/>
                <a:gd name="T90" fmla="*/ 29 w 174"/>
                <a:gd name="T91" fmla="*/ 6 h 312"/>
                <a:gd name="T92" fmla="*/ 27 w 174"/>
                <a:gd name="T93" fmla="*/ 13 h 312"/>
                <a:gd name="T94" fmla="*/ 31 w 174"/>
                <a:gd name="T95" fmla="*/ 21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74" h="312">
                  <a:moveTo>
                    <a:pt x="31" y="21"/>
                  </a:moveTo>
                  <a:lnTo>
                    <a:pt x="42" y="17"/>
                  </a:lnTo>
                  <a:lnTo>
                    <a:pt x="53" y="34"/>
                  </a:lnTo>
                  <a:lnTo>
                    <a:pt x="68" y="49"/>
                  </a:lnTo>
                  <a:lnTo>
                    <a:pt x="84" y="64"/>
                  </a:lnTo>
                  <a:lnTo>
                    <a:pt x="101" y="80"/>
                  </a:lnTo>
                  <a:lnTo>
                    <a:pt x="118" y="93"/>
                  </a:lnTo>
                  <a:lnTo>
                    <a:pt x="135" y="106"/>
                  </a:lnTo>
                  <a:lnTo>
                    <a:pt x="154" y="119"/>
                  </a:lnTo>
                  <a:lnTo>
                    <a:pt x="171" y="133"/>
                  </a:lnTo>
                  <a:lnTo>
                    <a:pt x="172" y="140"/>
                  </a:lnTo>
                  <a:lnTo>
                    <a:pt x="174" y="148"/>
                  </a:lnTo>
                  <a:lnTo>
                    <a:pt x="172" y="155"/>
                  </a:lnTo>
                  <a:lnTo>
                    <a:pt x="171" y="161"/>
                  </a:lnTo>
                  <a:lnTo>
                    <a:pt x="165" y="174"/>
                  </a:lnTo>
                  <a:lnTo>
                    <a:pt x="157" y="186"/>
                  </a:lnTo>
                  <a:lnTo>
                    <a:pt x="150" y="199"/>
                  </a:lnTo>
                  <a:lnTo>
                    <a:pt x="142" y="212"/>
                  </a:lnTo>
                  <a:lnTo>
                    <a:pt x="140" y="218"/>
                  </a:lnTo>
                  <a:lnTo>
                    <a:pt x="140" y="225"/>
                  </a:lnTo>
                  <a:lnTo>
                    <a:pt x="140" y="233"/>
                  </a:lnTo>
                  <a:lnTo>
                    <a:pt x="140" y="242"/>
                  </a:lnTo>
                  <a:lnTo>
                    <a:pt x="142" y="250"/>
                  </a:lnTo>
                  <a:lnTo>
                    <a:pt x="142" y="258"/>
                  </a:lnTo>
                  <a:lnTo>
                    <a:pt x="144" y="267"/>
                  </a:lnTo>
                  <a:lnTo>
                    <a:pt x="144" y="276"/>
                  </a:lnTo>
                  <a:lnTo>
                    <a:pt x="142" y="286"/>
                  </a:lnTo>
                  <a:lnTo>
                    <a:pt x="142" y="293"/>
                  </a:lnTo>
                  <a:lnTo>
                    <a:pt x="140" y="303"/>
                  </a:lnTo>
                  <a:lnTo>
                    <a:pt x="136" y="311"/>
                  </a:lnTo>
                  <a:lnTo>
                    <a:pt x="131" y="311"/>
                  </a:lnTo>
                  <a:lnTo>
                    <a:pt x="125" y="311"/>
                  </a:lnTo>
                  <a:lnTo>
                    <a:pt x="119" y="312"/>
                  </a:lnTo>
                  <a:lnTo>
                    <a:pt x="114" y="312"/>
                  </a:lnTo>
                  <a:lnTo>
                    <a:pt x="108" y="312"/>
                  </a:lnTo>
                  <a:lnTo>
                    <a:pt x="102" y="311"/>
                  </a:lnTo>
                  <a:lnTo>
                    <a:pt x="99" y="307"/>
                  </a:lnTo>
                  <a:lnTo>
                    <a:pt x="97" y="299"/>
                  </a:lnTo>
                  <a:lnTo>
                    <a:pt x="95" y="299"/>
                  </a:lnTo>
                  <a:lnTo>
                    <a:pt x="93" y="299"/>
                  </a:lnTo>
                  <a:lnTo>
                    <a:pt x="91" y="299"/>
                  </a:lnTo>
                  <a:lnTo>
                    <a:pt x="89" y="299"/>
                  </a:lnTo>
                  <a:lnTo>
                    <a:pt x="87" y="299"/>
                  </a:lnTo>
                  <a:lnTo>
                    <a:pt x="85" y="301"/>
                  </a:lnTo>
                  <a:lnTo>
                    <a:pt x="84" y="301"/>
                  </a:lnTo>
                  <a:lnTo>
                    <a:pt x="82" y="303"/>
                  </a:lnTo>
                  <a:lnTo>
                    <a:pt x="80" y="295"/>
                  </a:lnTo>
                  <a:lnTo>
                    <a:pt x="78" y="288"/>
                  </a:lnTo>
                  <a:lnTo>
                    <a:pt x="74" y="282"/>
                  </a:lnTo>
                  <a:lnTo>
                    <a:pt x="72" y="275"/>
                  </a:lnTo>
                  <a:lnTo>
                    <a:pt x="70" y="267"/>
                  </a:lnTo>
                  <a:lnTo>
                    <a:pt x="66" y="259"/>
                  </a:lnTo>
                  <a:lnTo>
                    <a:pt x="65" y="252"/>
                  </a:lnTo>
                  <a:lnTo>
                    <a:pt x="61" y="244"/>
                  </a:lnTo>
                  <a:lnTo>
                    <a:pt x="61" y="237"/>
                  </a:lnTo>
                  <a:lnTo>
                    <a:pt x="61" y="231"/>
                  </a:lnTo>
                  <a:lnTo>
                    <a:pt x="61" y="223"/>
                  </a:lnTo>
                  <a:lnTo>
                    <a:pt x="61" y="218"/>
                  </a:lnTo>
                  <a:lnTo>
                    <a:pt x="63" y="212"/>
                  </a:lnTo>
                  <a:lnTo>
                    <a:pt x="65" y="206"/>
                  </a:lnTo>
                  <a:lnTo>
                    <a:pt x="68" y="201"/>
                  </a:lnTo>
                  <a:lnTo>
                    <a:pt x="72" y="195"/>
                  </a:lnTo>
                  <a:lnTo>
                    <a:pt x="72" y="184"/>
                  </a:lnTo>
                  <a:lnTo>
                    <a:pt x="74" y="172"/>
                  </a:lnTo>
                  <a:lnTo>
                    <a:pt x="76" y="163"/>
                  </a:lnTo>
                  <a:lnTo>
                    <a:pt x="76" y="151"/>
                  </a:lnTo>
                  <a:lnTo>
                    <a:pt x="76" y="142"/>
                  </a:lnTo>
                  <a:lnTo>
                    <a:pt x="74" y="133"/>
                  </a:lnTo>
                  <a:lnTo>
                    <a:pt x="68" y="123"/>
                  </a:lnTo>
                  <a:lnTo>
                    <a:pt x="59" y="116"/>
                  </a:lnTo>
                  <a:lnTo>
                    <a:pt x="51" y="116"/>
                  </a:lnTo>
                  <a:lnTo>
                    <a:pt x="44" y="116"/>
                  </a:lnTo>
                  <a:lnTo>
                    <a:pt x="38" y="114"/>
                  </a:lnTo>
                  <a:lnTo>
                    <a:pt x="32" y="110"/>
                  </a:lnTo>
                  <a:lnTo>
                    <a:pt x="25" y="100"/>
                  </a:lnTo>
                  <a:lnTo>
                    <a:pt x="19" y="87"/>
                  </a:lnTo>
                  <a:lnTo>
                    <a:pt x="15" y="72"/>
                  </a:lnTo>
                  <a:lnTo>
                    <a:pt x="12" y="57"/>
                  </a:lnTo>
                  <a:lnTo>
                    <a:pt x="6" y="42"/>
                  </a:lnTo>
                  <a:lnTo>
                    <a:pt x="0" y="30"/>
                  </a:lnTo>
                  <a:lnTo>
                    <a:pt x="0" y="25"/>
                  </a:lnTo>
                  <a:lnTo>
                    <a:pt x="0" y="19"/>
                  </a:lnTo>
                  <a:lnTo>
                    <a:pt x="2" y="15"/>
                  </a:lnTo>
                  <a:lnTo>
                    <a:pt x="4" y="10"/>
                  </a:lnTo>
                  <a:lnTo>
                    <a:pt x="8" y="6"/>
                  </a:lnTo>
                  <a:lnTo>
                    <a:pt x="12" y="4"/>
                  </a:lnTo>
                  <a:lnTo>
                    <a:pt x="15" y="0"/>
                  </a:lnTo>
                  <a:lnTo>
                    <a:pt x="21" y="0"/>
                  </a:lnTo>
                  <a:lnTo>
                    <a:pt x="27" y="0"/>
                  </a:lnTo>
                  <a:lnTo>
                    <a:pt x="31" y="0"/>
                  </a:lnTo>
                  <a:lnTo>
                    <a:pt x="31" y="4"/>
                  </a:lnTo>
                  <a:lnTo>
                    <a:pt x="29" y="6"/>
                  </a:lnTo>
                  <a:lnTo>
                    <a:pt x="29" y="10"/>
                  </a:lnTo>
                  <a:lnTo>
                    <a:pt x="27" y="13"/>
                  </a:lnTo>
                  <a:lnTo>
                    <a:pt x="29" y="17"/>
                  </a:lnTo>
                  <a:lnTo>
                    <a:pt x="31" y="21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70" name="Freeform 60"/>
            <p:cNvSpPr>
              <a:spLocks/>
            </p:cNvSpPr>
            <p:nvPr/>
          </p:nvSpPr>
          <p:spPr bwMode="auto">
            <a:xfrm>
              <a:off x="5829300" y="4606925"/>
              <a:ext cx="785813" cy="719138"/>
            </a:xfrm>
            <a:custGeom>
              <a:avLst/>
              <a:gdLst>
                <a:gd name="T0" fmla="*/ 0 w 495"/>
                <a:gd name="T1" fmla="*/ 0 h 453"/>
                <a:gd name="T2" fmla="*/ 495 w 495"/>
                <a:gd name="T3" fmla="*/ 453 h 453"/>
                <a:gd name="T4" fmla="*/ 486 w 495"/>
                <a:gd name="T5" fmla="*/ 451 h 453"/>
                <a:gd name="T6" fmla="*/ 477 w 495"/>
                <a:gd name="T7" fmla="*/ 449 h 453"/>
                <a:gd name="T8" fmla="*/ 467 w 495"/>
                <a:gd name="T9" fmla="*/ 445 h 453"/>
                <a:gd name="T10" fmla="*/ 458 w 495"/>
                <a:gd name="T11" fmla="*/ 441 h 453"/>
                <a:gd name="T12" fmla="*/ 450 w 495"/>
                <a:gd name="T13" fmla="*/ 438 h 453"/>
                <a:gd name="T14" fmla="*/ 441 w 495"/>
                <a:gd name="T15" fmla="*/ 434 h 453"/>
                <a:gd name="T16" fmla="*/ 433 w 495"/>
                <a:gd name="T17" fmla="*/ 432 h 453"/>
                <a:gd name="T18" fmla="*/ 425 w 495"/>
                <a:gd name="T19" fmla="*/ 428 h 453"/>
                <a:gd name="T20" fmla="*/ 414 w 495"/>
                <a:gd name="T21" fmla="*/ 413 h 453"/>
                <a:gd name="T22" fmla="*/ 401 w 495"/>
                <a:gd name="T23" fmla="*/ 400 h 453"/>
                <a:gd name="T24" fmla="*/ 388 w 495"/>
                <a:gd name="T25" fmla="*/ 387 h 453"/>
                <a:gd name="T26" fmla="*/ 372 w 495"/>
                <a:gd name="T27" fmla="*/ 375 h 453"/>
                <a:gd name="T28" fmla="*/ 357 w 495"/>
                <a:gd name="T29" fmla="*/ 364 h 453"/>
                <a:gd name="T30" fmla="*/ 342 w 495"/>
                <a:gd name="T31" fmla="*/ 351 h 453"/>
                <a:gd name="T32" fmla="*/ 327 w 495"/>
                <a:gd name="T33" fmla="*/ 339 h 453"/>
                <a:gd name="T34" fmla="*/ 314 w 495"/>
                <a:gd name="T35" fmla="*/ 326 h 453"/>
                <a:gd name="T36" fmla="*/ 301 w 495"/>
                <a:gd name="T37" fmla="*/ 318 h 453"/>
                <a:gd name="T38" fmla="*/ 289 w 495"/>
                <a:gd name="T39" fmla="*/ 309 h 453"/>
                <a:gd name="T40" fmla="*/ 278 w 495"/>
                <a:gd name="T41" fmla="*/ 298 h 453"/>
                <a:gd name="T42" fmla="*/ 266 w 495"/>
                <a:gd name="T43" fmla="*/ 284 h 453"/>
                <a:gd name="T44" fmla="*/ 257 w 495"/>
                <a:gd name="T45" fmla="*/ 271 h 453"/>
                <a:gd name="T46" fmla="*/ 248 w 495"/>
                <a:gd name="T47" fmla="*/ 260 h 453"/>
                <a:gd name="T48" fmla="*/ 238 w 495"/>
                <a:gd name="T49" fmla="*/ 246 h 453"/>
                <a:gd name="T50" fmla="*/ 229 w 495"/>
                <a:gd name="T51" fmla="*/ 237 h 453"/>
                <a:gd name="T52" fmla="*/ 198 w 495"/>
                <a:gd name="T53" fmla="*/ 207 h 453"/>
                <a:gd name="T54" fmla="*/ 168 w 495"/>
                <a:gd name="T55" fmla="*/ 176 h 453"/>
                <a:gd name="T56" fmla="*/ 138 w 495"/>
                <a:gd name="T57" fmla="*/ 148 h 453"/>
                <a:gd name="T58" fmla="*/ 109 w 495"/>
                <a:gd name="T59" fmla="*/ 120 h 453"/>
                <a:gd name="T60" fmla="*/ 81 w 495"/>
                <a:gd name="T61" fmla="*/ 91 h 453"/>
                <a:gd name="T62" fmla="*/ 53 w 495"/>
                <a:gd name="T63" fmla="*/ 63 h 453"/>
                <a:gd name="T64" fmla="*/ 26 w 495"/>
                <a:gd name="T65" fmla="*/ 33 h 453"/>
                <a:gd name="T66" fmla="*/ 0 w 495"/>
                <a:gd name="T67" fmla="*/ 0 h 4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95" h="453">
                  <a:moveTo>
                    <a:pt x="0" y="0"/>
                  </a:moveTo>
                  <a:lnTo>
                    <a:pt x="495" y="453"/>
                  </a:lnTo>
                  <a:lnTo>
                    <a:pt x="486" y="451"/>
                  </a:lnTo>
                  <a:lnTo>
                    <a:pt x="477" y="449"/>
                  </a:lnTo>
                  <a:lnTo>
                    <a:pt x="467" y="445"/>
                  </a:lnTo>
                  <a:lnTo>
                    <a:pt x="458" y="441"/>
                  </a:lnTo>
                  <a:lnTo>
                    <a:pt x="450" y="438"/>
                  </a:lnTo>
                  <a:lnTo>
                    <a:pt x="441" y="434"/>
                  </a:lnTo>
                  <a:lnTo>
                    <a:pt x="433" y="432"/>
                  </a:lnTo>
                  <a:lnTo>
                    <a:pt x="425" y="428"/>
                  </a:lnTo>
                  <a:lnTo>
                    <a:pt x="414" y="413"/>
                  </a:lnTo>
                  <a:lnTo>
                    <a:pt x="401" y="400"/>
                  </a:lnTo>
                  <a:lnTo>
                    <a:pt x="388" y="387"/>
                  </a:lnTo>
                  <a:lnTo>
                    <a:pt x="372" y="375"/>
                  </a:lnTo>
                  <a:lnTo>
                    <a:pt x="357" y="364"/>
                  </a:lnTo>
                  <a:lnTo>
                    <a:pt x="342" y="351"/>
                  </a:lnTo>
                  <a:lnTo>
                    <a:pt x="327" y="339"/>
                  </a:lnTo>
                  <a:lnTo>
                    <a:pt x="314" y="326"/>
                  </a:lnTo>
                  <a:lnTo>
                    <a:pt x="301" y="318"/>
                  </a:lnTo>
                  <a:lnTo>
                    <a:pt x="289" y="309"/>
                  </a:lnTo>
                  <a:lnTo>
                    <a:pt x="278" y="298"/>
                  </a:lnTo>
                  <a:lnTo>
                    <a:pt x="266" y="284"/>
                  </a:lnTo>
                  <a:lnTo>
                    <a:pt x="257" y="271"/>
                  </a:lnTo>
                  <a:lnTo>
                    <a:pt x="248" y="260"/>
                  </a:lnTo>
                  <a:lnTo>
                    <a:pt x="238" y="246"/>
                  </a:lnTo>
                  <a:lnTo>
                    <a:pt x="229" y="237"/>
                  </a:lnTo>
                  <a:lnTo>
                    <a:pt x="198" y="207"/>
                  </a:lnTo>
                  <a:lnTo>
                    <a:pt x="168" y="176"/>
                  </a:lnTo>
                  <a:lnTo>
                    <a:pt x="138" y="148"/>
                  </a:lnTo>
                  <a:lnTo>
                    <a:pt x="109" y="120"/>
                  </a:lnTo>
                  <a:lnTo>
                    <a:pt x="81" y="91"/>
                  </a:lnTo>
                  <a:lnTo>
                    <a:pt x="53" y="63"/>
                  </a:lnTo>
                  <a:lnTo>
                    <a:pt x="26" y="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500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71" name="Freeform 61"/>
            <p:cNvSpPr>
              <a:spLocks/>
            </p:cNvSpPr>
            <p:nvPr/>
          </p:nvSpPr>
          <p:spPr bwMode="auto">
            <a:xfrm>
              <a:off x="5624513" y="4346575"/>
              <a:ext cx="1096963" cy="982663"/>
            </a:xfrm>
            <a:custGeom>
              <a:avLst/>
              <a:gdLst>
                <a:gd name="T0" fmla="*/ 624 w 691"/>
                <a:gd name="T1" fmla="*/ 617 h 619"/>
                <a:gd name="T2" fmla="*/ 129 w 691"/>
                <a:gd name="T3" fmla="*/ 164 h 619"/>
                <a:gd name="T4" fmla="*/ 127 w 691"/>
                <a:gd name="T5" fmla="*/ 162 h 619"/>
                <a:gd name="T6" fmla="*/ 127 w 691"/>
                <a:gd name="T7" fmla="*/ 161 h 619"/>
                <a:gd name="T8" fmla="*/ 125 w 691"/>
                <a:gd name="T9" fmla="*/ 159 h 619"/>
                <a:gd name="T10" fmla="*/ 123 w 691"/>
                <a:gd name="T11" fmla="*/ 157 h 619"/>
                <a:gd name="T12" fmla="*/ 123 w 691"/>
                <a:gd name="T13" fmla="*/ 155 h 619"/>
                <a:gd name="T14" fmla="*/ 121 w 691"/>
                <a:gd name="T15" fmla="*/ 153 h 619"/>
                <a:gd name="T16" fmla="*/ 119 w 691"/>
                <a:gd name="T17" fmla="*/ 151 h 619"/>
                <a:gd name="T18" fmla="*/ 119 w 691"/>
                <a:gd name="T19" fmla="*/ 149 h 619"/>
                <a:gd name="T20" fmla="*/ 108 w 691"/>
                <a:gd name="T21" fmla="*/ 138 h 619"/>
                <a:gd name="T22" fmla="*/ 95 w 691"/>
                <a:gd name="T23" fmla="*/ 125 h 619"/>
                <a:gd name="T24" fmla="*/ 83 w 691"/>
                <a:gd name="T25" fmla="*/ 113 h 619"/>
                <a:gd name="T26" fmla="*/ 72 w 691"/>
                <a:gd name="T27" fmla="*/ 100 h 619"/>
                <a:gd name="T28" fmla="*/ 61 w 691"/>
                <a:gd name="T29" fmla="*/ 89 h 619"/>
                <a:gd name="T30" fmla="*/ 49 w 691"/>
                <a:gd name="T31" fmla="*/ 77 h 619"/>
                <a:gd name="T32" fmla="*/ 38 w 691"/>
                <a:gd name="T33" fmla="*/ 66 h 619"/>
                <a:gd name="T34" fmla="*/ 27 w 691"/>
                <a:gd name="T35" fmla="*/ 55 h 619"/>
                <a:gd name="T36" fmla="*/ 0 w 691"/>
                <a:gd name="T37" fmla="*/ 26 h 619"/>
                <a:gd name="T38" fmla="*/ 2 w 691"/>
                <a:gd name="T39" fmla="*/ 22 h 619"/>
                <a:gd name="T40" fmla="*/ 4 w 691"/>
                <a:gd name="T41" fmla="*/ 20 h 619"/>
                <a:gd name="T42" fmla="*/ 6 w 691"/>
                <a:gd name="T43" fmla="*/ 17 h 619"/>
                <a:gd name="T44" fmla="*/ 8 w 691"/>
                <a:gd name="T45" fmla="*/ 13 h 619"/>
                <a:gd name="T46" fmla="*/ 10 w 691"/>
                <a:gd name="T47" fmla="*/ 9 h 619"/>
                <a:gd name="T48" fmla="*/ 13 w 691"/>
                <a:gd name="T49" fmla="*/ 5 h 619"/>
                <a:gd name="T50" fmla="*/ 15 w 691"/>
                <a:gd name="T51" fmla="*/ 3 h 619"/>
                <a:gd name="T52" fmla="*/ 15 w 691"/>
                <a:gd name="T53" fmla="*/ 0 h 619"/>
                <a:gd name="T54" fmla="*/ 691 w 691"/>
                <a:gd name="T55" fmla="*/ 617 h 619"/>
                <a:gd name="T56" fmla="*/ 685 w 691"/>
                <a:gd name="T57" fmla="*/ 617 h 619"/>
                <a:gd name="T58" fmla="*/ 681 w 691"/>
                <a:gd name="T59" fmla="*/ 617 h 619"/>
                <a:gd name="T60" fmla="*/ 676 w 691"/>
                <a:gd name="T61" fmla="*/ 617 h 619"/>
                <a:gd name="T62" fmla="*/ 672 w 691"/>
                <a:gd name="T63" fmla="*/ 617 h 619"/>
                <a:gd name="T64" fmla="*/ 668 w 691"/>
                <a:gd name="T65" fmla="*/ 617 h 619"/>
                <a:gd name="T66" fmla="*/ 662 w 691"/>
                <a:gd name="T67" fmla="*/ 617 h 619"/>
                <a:gd name="T68" fmla="*/ 658 w 691"/>
                <a:gd name="T69" fmla="*/ 617 h 619"/>
                <a:gd name="T70" fmla="*/ 653 w 691"/>
                <a:gd name="T71" fmla="*/ 617 h 619"/>
                <a:gd name="T72" fmla="*/ 649 w 691"/>
                <a:gd name="T73" fmla="*/ 617 h 619"/>
                <a:gd name="T74" fmla="*/ 645 w 691"/>
                <a:gd name="T75" fmla="*/ 617 h 619"/>
                <a:gd name="T76" fmla="*/ 641 w 691"/>
                <a:gd name="T77" fmla="*/ 619 h 619"/>
                <a:gd name="T78" fmla="*/ 638 w 691"/>
                <a:gd name="T79" fmla="*/ 619 h 619"/>
                <a:gd name="T80" fmla="*/ 634 w 691"/>
                <a:gd name="T81" fmla="*/ 619 h 619"/>
                <a:gd name="T82" fmla="*/ 630 w 691"/>
                <a:gd name="T83" fmla="*/ 619 h 619"/>
                <a:gd name="T84" fmla="*/ 628 w 691"/>
                <a:gd name="T85" fmla="*/ 619 h 619"/>
                <a:gd name="T86" fmla="*/ 624 w 691"/>
                <a:gd name="T87" fmla="*/ 617 h 6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691" h="619">
                  <a:moveTo>
                    <a:pt x="624" y="617"/>
                  </a:moveTo>
                  <a:lnTo>
                    <a:pt x="129" y="164"/>
                  </a:lnTo>
                  <a:lnTo>
                    <a:pt x="127" y="162"/>
                  </a:lnTo>
                  <a:lnTo>
                    <a:pt x="127" y="161"/>
                  </a:lnTo>
                  <a:lnTo>
                    <a:pt x="125" y="159"/>
                  </a:lnTo>
                  <a:lnTo>
                    <a:pt x="123" y="157"/>
                  </a:lnTo>
                  <a:lnTo>
                    <a:pt x="123" y="155"/>
                  </a:lnTo>
                  <a:lnTo>
                    <a:pt x="121" y="153"/>
                  </a:lnTo>
                  <a:lnTo>
                    <a:pt x="119" y="151"/>
                  </a:lnTo>
                  <a:lnTo>
                    <a:pt x="119" y="149"/>
                  </a:lnTo>
                  <a:lnTo>
                    <a:pt x="108" y="138"/>
                  </a:lnTo>
                  <a:lnTo>
                    <a:pt x="95" y="125"/>
                  </a:lnTo>
                  <a:lnTo>
                    <a:pt x="83" y="113"/>
                  </a:lnTo>
                  <a:lnTo>
                    <a:pt x="72" y="100"/>
                  </a:lnTo>
                  <a:lnTo>
                    <a:pt x="61" y="89"/>
                  </a:lnTo>
                  <a:lnTo>
                    <a:pt x="49" y="77"/>
                  </a:lnTo>
                  <a:lnTo>
                    <a:pt x="38" y="66"/>
                  </a:lnTo>
                  <a:lnTo>
                    <a:pt x="27" y="55"/>
                  </a:lnTo>
                  <a:lnTo>
                    <a:pt x="0" y="26"/>
                  </a:lnTo>
                  <a:lnTo>
                    <a:pt x="2" y="22"/>
                  </a:lnTo>
                  <a:lnTo>
                    <a:pt x="4" y="20"/>
                  </a:lnTo>
                  <a:lnTo>
                    <a:pt x="6" y="17"/>
                  </a:lnTo>
                  <a:lnTo>
                    <a:pt x="8" y="13"/>
                  </a:lnTo>
                  <a:lnTo>
                    <a:pt x="10" y="9"/>
                  </a:lnTo>
                  <a:lnTo>
                    <a:pt x="13" y="5"/>
                  </a:lnTo>
                  <a:lnTo>
                    <a:pt x="15" y="3"/>
                  </a:lnTo>
                  <a:lnTo>
                    <a:pt x="15" y="0"/>
                  </a:lnTo>
                  <a:lnTo>
                    <a:pt x="691" y="617"/>
                  </a:lnTo>
                  <a:lnTo>
                    <a:pt x="685" y="617"/>
                  </a:lnTo>
                  <a:lnTo>
                    <a:pt x="681" y="617"/>
                  </a:lnTo>
                  <a:lnTo>
                    <a:pt x="676" y="617"/>
                  </a:lnTo>
                  <a:lnTo>
                    <a:pt x="672" y="617"/>
                  </a:lnTo>
                  <a:lnTo>
                    <a:pt x="668" y="617"/>
                  </a:lnTo>
                  <a:lnTo>
                    <a:pt x="662" y="617"/>
                  </a:lnTo>
                  <a:lnTo>
                    <a:pt x="658" y="617"/>
                  </a:lnTo>
                  <a:lnTo>
                    <a:pt x="653" y="617"/>
                  </a:lnTo>
                  <a:lnTo>
                    <a:pt x="649" y="617"/>
                  </a:lnTo>
                  <a:lnTo>
                    <a:pt x="645" y="617"/>
                  </a:lnTo>
                  <a:lnTo>
                    <a:pt x="641" y="619"/>
                  </a:lnTo>
                  <a:lnTo>
                    <a:pt x="638" y="619"/>
                  </a:lnTo>
                  <a:lnTo>
                    <a:pt x="634" y="619"/>
                  </a:lnTo>
                  <a:lnTo>
                    <a:pt x="630" y="619"/>
                  </a:lnTo>
                  <a:lnTo>
                    <a:pt x="628" y="619"/>
                  </a:lnTo>
                  <a:lnTo>
                    <a:pt x="624" y="617"/>
                  </a:lnTo>
                  <a:close/>
                </a:path>
              </a:pathLst>
            </a:custGeom>
            <a:solidFill>
              <a:srgbClr val="A500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20" name="Freeform 62"/>
            <p:cNvSpPr>
              <a:spLocks/>
            </p:cNvSpPr>
            <p:nvPr/>
          </p:nvSpPr>
          <p:spPr bwMode="auto">
            <a:xfrm>
              <a:off x="5648325" y="4273550"/>
              <a:ext cx="1162050" cy="1052513"/>
            </a:xfrm>
            <a:custGeom>
              <a:avLst/>
              <a:gdLst>
                <a:gd name="T0" fmla="*/ 676 w 732"/>
                <a:gd name="T1" fmla="*/ 663 h 663"/>
                <a:gd name="T2" fmla="*/ 0 w 732"/>
                <a:gd name="T3" fmla="*/ 46 h 663"/>
                <a:gd name="T4" fmla="*/ 4 w 732"/>
                <a:gd name="T5" fmla="*/ 40 h 663"/>
                <a:gd name="T6" fmla="*/ 6 w 732"/>
                <a:gd name="T7" fmla="*/ 34 h 663"/>
                <a:gd name="T8" fmla="*/ 8 w 732"/>
                <a:gd name="T9" fmla="*/ 29 h 663"/>
                <a:gd name="T10" fmla="*/ 10 w 732"/>
                <a:gd name="T11" fmla="*/ 23 h 663"/>
                <a:gd name="T12" fmla="*/ 13 w 732"/>
                <a:gd name="T13" fmla="*/ 17 h 663"/>
                <a:gd name="T14" fmla="*/ 15 w 732"/>
                <a:gd name="T15" fmla="*/ 12 h 663"/>
                <a:gd name="T16" fmla="*/ 17 w 732"/>
                <a:gd name="T17" fmla="*/ 6 h 663"/>
                <a:gd name="T18" fmla="*/ 19 w 732"/>
                <a:gd name="T19" fmla="*/ 0 h 663"/>
                <a:gd name="T20" fmla="*/ 732 w 732"/>
                <a:gd name="T21" fmla="*/ 655 h 663"/>
                <a:gd name="T22" fmla="*/ 725 w 732"/>
                <a:gd name="T23" fmla="*/ 657 h 663"/>
                <a:gd name="T24" fmla="*/ 719 w 732"/>
                <a:gd name="T25" fmla="*/ 657 h 663"/>
                <a:gd name="T26" fmla="*/ 712 w 732"/>
                <a:gd name="T27" fmla="*/ 659 h 663"/>
                <a:gd name="T28" fmla="*/ 704 w 732"/>
                <a:gd name="T29" fmla="*/ 661 h 663"/>
                <a:gd name="T30" fmla="*/ 696 w 732"/>
                <a:gd name="T31" fmla="*/ 661 h 663"/>
                <a:gd name="T32" fmla="*/ 689 w 732"/>
                <a:gd name="T33" fmla="*/ 663 h 663"/>
                <a:gd name="T34" fmla="*/ 681 w 732"/>
                <a:gd name="T35" fmla="*/ 663 h 663"/>
                <a:gd name="T36" fmla="*/ 676 w 732"/>
                <a:gd name="T37" fmla="*/ 663 h 6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732" h="663">
                  <a:moveTo>
                    <a:pt x="676" y="663"/>
                  </a:moveTo>
                  <a:lnTo>
                    <a:pt x="0" y="46"/>
                  </a:lnTo>
                  <a:lnTo>
                    <a:pt x="4" y="40"/>
                  </a:lnTo>
                  <a:lnTo>
                    <a:pt x="6" y="34"/>
                  </a:lnTo>
                  <a:lnTo>
                    <a:pt x="8" y="29"/>
                  </a:lnTo>
                  <a:lnTo>
                    <a:pt x="10" y="23"/>
                  </a:lnTo>
                  <a:lnTo>
                    <a:pt x="13" y="17"/>
                  </a:lnTo>
                  <a:lnTo>
                    <a:pt x="15" y="12"/>
                  </a:lnTo>
                  <a:lnTo>
                    <a:pt x="17" y="6"/>
                  </a:lnTo>
                  <a:lnTo>
                    <a:pt x="19" y="0"/>
                  </a:lnTo>
                  <a:lnTo>
                    <a:pt x="732" y="655"/>
                  </a:lnTo>
                  <a:lnTo>
                    <a:pt x="725" y="657"/>
                  </a:lnTo>
                  <a:lnTo>
                    <a:pt x="719" y="657"/>
                  </a:lnTo>
                  <a:lnTo>
                    <a:pt x="712" y="659"/>
                  </a:lnTo>
                  <a:lnTo>
                    <a:pt x="704" y="661"/>
                  </a:lnTo>
                  <a:lnTo>
                    <a:pt x="696" y="661"/>
                  </a:lnTo>
                  <a:lnTo>
                    <a:pt x="689" y="663"/>
                  </a:lnTo>
                  <a:lnTo>
                    <a:pt x="681" y="663"/>
                  </a:lnTo>
                  <a:lnTo>
                    <a:pt x="676" y="663"/>
                  </a:lnTo>
                  <a:close/>
                </a:path>
              </a:pathLst>
            </a:custGeom>
            <a:solidFill>
              <a:srgbClr val="A500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21" name="Freeform 63"/>
            <p:cNvSpPr>
              <a:spLocks/>
            </p:cNvSpPr>
            <p:nvPr/>
          </p:nvSpPr>
          <p:spPr bwMode="auto">
            <a:xfrm>
              <a:off x="5678488" y="4205288"/>
              <a:ext cx="1211263" cy="1108075"/>
            </a:xfrm>
            <a:custGeom>
              <a:avLst/>
              <a:gdLst>
                <a:gd name="T0" fmla="*/ 713 w 763"/>
                <a:gd name="T1" fmla="*/ 698 h 698"/>
                <a:gd name="T2" fmla="*/ 0 w 763"/>
                <a:gd name="T3" fmla="*/ 43 h 698"/>
                <a:gd name="T4" fmla="*/ 2 w 763"/>
                <a:gd name="T5" fmla="*/ 38 h 698"/>
                <a:gd name="T6" fmla="*/ 4 w 763"/>
                <a:gd name="T7" fmla="*/ 32 h 698"/>
                <a:gd name="T8" fmla="*/ 6 w 763"/>
                <a:gd name="T9" fmla="*/ 26 h 698"/>
                <a:gd name="T10" fmla="*/ 10 w 763"/>
                <a:gd name="T11" fmla="*/ 21 h 698"/>
                <a:gd name="T12" fmla="*/ 11 w 763"/>
                <a:gd name="T13" fmla="*/ 15 h 698"/>
                <a:gd name="T14" fmla="*/ 13 w 763"/>
                <a:gd name="T15" fmla="*/ 11 h 698"/>
                <a:gd name="T16" fmla="*/ 17 w 763"/>
                <a:gd name="T17" fmla="*/ 5 h 698"/>
                <a:gd name="T18" fmla="*/ 19 w 763"/>
                <a:gd name="T19" fmla="*/ 0 h 698"/>
                <a:gd name="T20" fmla="*/ 763 w 763"/>
                <a:gd name="T21" fmla="*/ 681 h 698"/>
                <a:gd name="T22" fmla="*/ 761 w 763"/>
                <a:gd name="T23" fmla="*/ 681 h 698"/>
                <a:gd name="T24" fmla="*/ 759 w 763"/>
                <a:gd name="T25" fmla="*/ 681 h 698"/>
                <a:gd name="T26" fmla="*/ 757 w 763"/>
                <a:gd name="T27" fmla="*/ 681 h 698"/>
                <a:gd name="T28" fmla="*/ 757 w 763"/>
                <a:gd name="T29" fmla="*/ 681 h 698"/>
                <a:gd name="T30" fmla="*/ 755 w 763"/>
                <a:gd name="T31" fmla="*/ 681 h 698"/>
                <a:gd name="T32" fmla="*/ 753 w 763"/>
                <a:gd name="T33" fmla="*/ 681 h 698"/>
                <a:gd name="T34" fmla="*/ 751 w 763"/>
                <a:gd name="T35" fmla="*/ 681 h 698"/>
                <a:gd name="T36" fmla="*/ 749 w 763"/>
                <a:gd name="T37" fmla="*/ 681 h 698"/>
                <a:gd name="T38" fmla="*/ 746 w 763"/>
                <a:gd name="T39" fmla="*/ 683 h 698"/>
                <a:gd name="T40" fmla="*/ 740 w 763"/>
                <a:gd name="T41" fmla="*/ 687 h 698"/>
                <a:gd name="T42" fmla="*/ 736 w 763"/>
                <a:gd name="T43" fmla="*/ 689 h 698"/>
                <a:gd name="T44" fmla="*/ 732 w 763"/>
                <a:gd name="T45" fmla="*/ 691 h 698"/>
                <a:gd name="T46" fmla="*/ 727 w 763"/>
                <a:gd name="T47" fmla="*/ 693 h 698"/>
                <a:gd name="T48" fmla="*/ 723 w 763"/>
                <a:gd name="T49" fmla="*/ 694 h 698"/>
                <a:gd name="T50" fmla="*/ 717 w 763"/>
                <a:gd name="T51" fmla="*/ 696 h 698"/>
                <a:gd name="T52" fmla="*/ 713 w 763"/>
                <a:gd name="T53" fmla="*/ 698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63" h="698">
                  <a:moveTo>
                    <a:pt x="713" y="698"/>
                  </a:moveTo>
                  <a:lnTo>
                    <a:pt x="0" y="43"/>
                  </a:lnTo>
                  <a:lnTo>
                    <a:pt x="2" y="38"/>
                  </a:lnTo>
                  <a:lnTo>
                    <a:pt x="4" y="32"/>
                  </a:lnTo>
                  <a:lnTo>
                    <a:pt x="6" y="26"/>
                  </a:lnTo>
                  <a:lnTo>
                    <a:pt x="10" y="21"/>
                  </a:lnTo>
                  <a:lnTo>
                    <a:pt x="11" y="15"/>
                  </a:lnTo>
                  <a:lnTo>
                    <a:pt x="13" y="11"/>
                  </a:lnTo>
                  <a:lnTo>
                    <a:pt x="17" y="5"/>
                  </a:lnTo>
                  <a:lnTo>
                    <a:pt x="19" y="0"/>
                  </a:lnTo>
                  <a:lnTo>
                    <a:pt x="763" y="681"/>
                  </a:lnTo>
                  <a:lnTo>
                    <a:pt x="761" y="681"/>
                  </a:lnTo>
                  <a:lnTo>
                    <a:pt x="759" y="681"/>
                  </a:lnTo>
                  <a:lnTo>
                    <a:pt x="757" y="681"/>
                  </a:lnTo>
                  <a:lnTo>
                    <a:pt x="757" y="681"/>
                  </a:lnTo>
                  <a:lnTo>
                    <a:pt x="755" y="681"/>
                  </a:lnTo>
                  <a:lnTo>
                    <a:pt x="753" y="681"/>
                  </a:lnTo>
                  <a:lnTo>
                    <a:pt x="751" y="681"/>
                  </a:lnTo>
                  <a:lnTo>
                    <a:pt x="749" y="681"/>
                  </a:lnTo>
                  <a:lnTo>
                    <a:pt x="746" y="683"/>
                  </a:lnTo>
                  <a:lnTo>
                    <a:pt x="740" y="687"/>
                  </a:lnTo>
                  <a:lnTo>
                    <a:pt x="736" y="689"/>
                  </a:lnTo>
                  <a:lnTo>
                    <a:pt x="732" y="691"/>
                  </a:lnTo>
                  <a:lnTo>
                    <a:pt x="727" y="693"/>
                  </a:lnTo>
                  <a:lnTo>
                    <a:pt x="723" y="694"/>
                  </a:lnTo>
                  <a:lnTo>
                    <a:pt x="717" y="696"/>
                  </a:lnTo>
                  <a:lnTo>
                    <a:pt x="713" y="698"/>
                  </a:lnTo>
                  <a:close/>
                </a:path>
              </a:pathLst>
            </a:custGeom>
            <a:solidFill>
              <a:srgbClr val="A500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23" name="Freeform 64"/>
            <p:cNvSpPr>
              <a:spLocks/>
            </p:cNvSpPr>
            <p:nvPr/>
          </p:nvSpPr>
          <p:spPr bwMode="auto">
            <a:xfrm>
              <a:off x="5708650" y="4183063"/>
              <a:ext cx="1239838" cy="1103313"/>
            </a:xfrm>
            <a:custGeom>
              <a:avLst/>
              <a:gdLst>
                <a:gd name="T0" fmla="*/ 744 w 781"/>
                <a:gd name="T1" fmla="*/ 695 h 695"/>
                <a:gd name="T2" fmla="*/ 0 w 781"/>
                <a:gd name="T3" fmla="*/ 14 h 695"/>
                <a:gd name="T4" fmla="*/ 2 w 781"/>
                <a:gd name="T5" fmla="*/ 12 h 695"/>
                <a:gd name="T6" fmla="*/ 4 w 781"/>
                <a:gd name="T7" fmla="*/ 10 h 695"/>
                <a:gd name="T8" fmla="*/ 4 w 781"/>
                <a:gd name="T9" fmla="*/ 8 h 695"/>
                <a:gd name="T10" fmla="*/ 6 w 781"/>
                <a:gd name="T11" fmla="*/ 8 h 695"/>
                <a:gd name="T12" fmla="*/ 8 w 781"/>
                <a:gd name="T13" fmla="*/ 6 h 695"/>
                <a:gd name="T14" fmla="*/ 8 w 781"/>
                <a:gd name="T15" fmla="*/ 4 h 695"/>
                <a:gd name="T16" fmla="*/ 10 w 781"/>
                <a:gd name="T17" fmla="*/ 2 h 695"/>
                <a:gd name="T18" fmla="*/ 11 w 781"/>
                <a:gd name="T19" fmla="*/ 0 h 695"/>
                <a:gd name="T20" fmla="*/ 19 w 781"/>
                <a:gd name="T21" fmla="*/ 0 h 695"/>
                <a:gd name="T22" fmla="*/ 27 w 781"/>
                <a:gd name="T23" fmla="*/ 2 h 695"/>
                <a:gd name="T24" fmla="*/ 34 w 781"/>
                <a:gd name="T25" fmla="*/ 4 h 695"/>
                <a:gd name="T26" fmla="*/ 42 w 781"/>
                <a:gd name="T27" fmla="*/ 6 h 695"/>
                <a:gd name="T28" fmla="*/ 51 w 781"/>
                <a:gd name="T29" fmla="*/ 10 h 695"/>
                <a:gd name="T30" fmla="*/ 59 w 781"/>
                <a:gd name="T31" fmla="*/ 14 h 695"/>
                <a:gd name="T32" fmla="*/ 66 w 781"/>
                <a:gd name="T33" fmla="*/ 17 h 695"/>
                <a:gd name="T34" fmla="*/ 74 w 781"/>
                <a:gd name="T35" fmla="*/ 21 h 695"/>
                <a:gd name="T36" fmla="*/ 781 w 781"/>
                <a:gd name="T37" fmla="*/ 669 h 695"/>
                <a:gd name="T38" fmla="*/ 778 w 781"/>
                <a:gd name="T39" fmla="*/ 672 h 695"/>
                <a:gd name="T40" fmla="*/ 772 w 781"/>
                <a:gd name="T41" fmla="*/ 678 h 695"/>
                <a:gd name="T42" fmla="*/ 768 w 781"/>
                <a:gd name="T43" fmla="*/ 682 h 695"/>
                <a:gd name="T44" fmla="*/ 763 w 781"/>
                <a:gd name="T45" fmla="*/ 686 h 695"/>
                <a:gd name="T46" fmla="*/ 759 w 781"/>
                <a:gd name="T47" fmla="*/ 689 h 695"/>
                <a:gd name="T48" fmla="*/ 753 w 781"/>
                <a:gd name="T49" fmla="*/ 691 h 695"/>
                <a:gd name="T50" fmla="*/ 749 w 781"/>
                <a:gd name="T51" fmla="*/ 693 h 695"/>
                <a:gd name="T52" fmla="*/ 744 w 781"/>
                <a:gd name="T53" fmla="*/ 695 h 6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81" h="695">
                  <a:moveTo>
                    <a:pt x="744" y="695"/>
                  </a:moveTo>
                  <a:lnTo>
                    <a:pt x="0" y="14"/>
                  </a:lnTo>
                  <a:lnTo>
                    <a:pt x="2" y="12"/>
                  </a:lnTo>
                  <a:lnTo>
                    <a:pt x="4" y="10"/>
                  </a:lnTo>
                  <a:lnTo>
                    <a:pt x="4" y="8"/>
                  </a:lnTo>
                  <a:lnTo>
                    <a:pt x="6" y="8"/>
                  </a:lnTo>
                  <a:lnTo>
                    <a:pt x="8" y="6"/>
                  </a:lnTo>
                  <a:lnTo>
                    <a:pt x="8" y="4"/>
                  </a:lnTo>
                  <a:lnTo>
                    <a:pt x="10" y="2"/>
                  </a:lnTo>
                  <a:lnTo>
                    <a:pt x="11" y="0"/>
                  </a:lnTo>
                  <a:lnTo>
                    <a:pt x="19" y="0"/>
                  </a:lnTo>
                  <a:lnTo>
                    <a:pt x="27" y="2"/>
                  </a:lnTo>
                  <a:lnTo>
                    <a:pt x="34" y="4"/>
                  </a:lnTo>
                  <a:lnTo>
                    <a:pt x="42" y="6"/>
                  </a:lnTo>
                  <a:lnTo>
                    <a:pt x="51" y="10"/>
                  </a:lnTo>
                  <a:lnTo>
                    <a:pt x="59" y="14"/>
                  </a:lnTo>
                  <a:lnTo>
                    <a:pt x="66" y="17"/>
                  </a:lnTo>
                  <a:lnTo>
                    <a:pt x="74" y="21"/>
                  </a:lnTo>
                  <a:lnTo>
                    <a:pt x="781" y="669"/>
                  </a:lnTo>
                  <a:lnTo>
                    <a:pt x="778" y="672"/>
                  </a:lnTo>
                  <a:lnTo>
                    <a:pt x="772" y="678"/>
                  </a:lnTo>
                  <a:lnTo>
                    <a:pt x="768" y="682"/>
                  </a:lnTo>
                  <a:lnTo>
                    <a:pt x="763" y="686"/>
                  </a:lnTo>
                  <a:lnTo>
                    <a:pt x="759" y="689"/>
                  </a:lnTo>
                  <a:lnTo>
                    <a:pt x="753" y="691"/>
                  </a:lnTo>
                  <a:lnTo>
                    <a:pt x="749" y="693"/>
                  </a:lnTo>
                  <a:lnTo>
                    <a:pt x="744" y="695"/>
                  </a:lnTo>
                  <a:close/>
                </a:path>
              </a:pathLst>
            </a:custGeom>
            <a:solidFill>
              <a:srgbClr val="A500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24" name="Freeform 65"/>
            <p:cNvSpPr>
              <a:spLocks/>
            </p:cNvSpPr>
            <p:nvPr/>
          </p:nvSpPr>
          <p:spPr bwMode="auto">
            <a:xfrm>
              <a:off x="5826125" y="4216400"/>
              <a:ext cx="1168400" cy="1028700"/>
            </a:xfrm>
            <a:custGeom>
              <a:avLst/>
              <a:gdLst>
                <a:gd name="T0" fmla="*/ 707 w 736"/>
                <a:gd name="T1" fmla="*/ 648 h 648"/>
                <a:gd name="T2" fmla="*/ 0 w 736"/>
                <a:gd name="T3" fmla="*/ 0 h 648"/>
                <a:gd name="T4" fmla="*/ 11 w 736"/>
                <a:gd name="T5" fmla="*/ 6 h 648"/>
                <a:gd name="T6" fmla="*/ 23 w 736"/>
                <a:gd name="T7" fmla="*/ 10 h 648"/>
                <a:gd name="T8" fmla="*/ 34 w 736"/>
                <a:gd name="T9" fmla="*/ 15 h 648"/>
                <a:gd name="T10" fmla="*/ 43 w 736"/>
                <a:gd name="T11" fmla="*/ 17 h 648"/>
                <a:gd name="T12" fmla="*/ 55 w 736"/>
                <a:gd name="T13" fmla="*/ 21 h 648"/>
                <a:gd name="T14" fmla="*/ 64 w 736"/>
                <a:gd name="T15" fmla="*/ 21 h 648"/>
                <a:gd name="T16" fmla="*/ 74 w 736"/>
                <a:gd name="T17" fmla="*/ 19 h 648"/>
                <a:gd name="T18" fmla="*/ 83 w 736"/>
                <a:gd name="T19" fmla="*/ 15 h 648"/>
                <a:gd name="T20" fmla="*/ 736 w 736"/>
                <a:gd name="T21" fmla="*/ 614 h 648"/>
                <a:gd name="T22" fmla="*/ 734 w 736"/>
                <a:gd name="T23" fmla="*/ 615 h 648"/>
                <a:gd name="T24" fmla="*/ 732 w 736"/>
                <a:gd name="T25" fmla="*/ 619 h 648"/>
                <a:gd name="T26" fmla="*/ 730 w 736"/>
                <a:gd name="T27" fmla="*/ 623 h 648"/>
                <a:gd name="T28" fmla="*/ 728 w 736"/>
                <a:gd name="T29" fmla="*/ 625 h 648"/>
                <a:gd name="T30" fmla="*/ 724 w 736"/>
                <a:gd name="T31" fmla="*/ 629 h 648"/>
                <a:gd name="T32" fmla="*/ 723 w 736"/>
                <a:gd name="T33" fmla="*/ 631 h 648"/>
                <a:gd name="T34" fmla="*/ 721 w 736"/>
                <a:gd name="T35" fmla="*/ 634 h 648"/>
                <a:gd name="T36" fmla="*/ 717 w 736"/>
                <a:gd name="T37" fmla="*/ 636 h 648"/>
                <a:gd name="T38" fmla="*/ 717 w 736"/>
                <a:gd name="T39" fmla="*/ 638 h 648"/>
                <a:gd name="T40" fmla="*/ 715 w 736"/>
                <a:gd name="T41" fmla="*/ 640 h 648"/>
                <a:gd name="T42" fmla="*/ 713 w 736"/>
                <a:gd name="T43" fmla="*/ 640 h 648"/>
                <a:gd name="T44" fmla="*/ 713 w 736"/>
                <a:gd name="T45" fmla="*/ 642 h 648"/>
                <a:gd name="T46" fmla="*/ 711 w 736"/>
                <a:gd name="T47" fmla="*/ 644 h 648"/>
                <a:gd name="T48" fmla="*/ 709 w 736"/>
                <a:gd name="T49" fmla="*/ 646 h 648"/>
                <a:gd name="T50" fmla="*/ 709 w 736"/>
                <a:gd name="T51" fmla="*/ 646 h 648"/>
                <a:gd name="T52" fmla="*/ 707 w 736"/>
                <a:gd name="T53" fmla="*/ 648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6" h="648">
                  <a:moveTo>
                    <a:pt x="707" y="648"/>
                  </a:moveTo>
                  <a:lnTo>
                    <a:pt x="0" y="0"/>
                  </a:lnTo>
                  <a:lnTo>
                    <a:pt x="11" y="6"/>
                  </a:lnTo>
                  <a:lnTo>
                    <a:pt x="23" y="10"/>
                  </a:lnTo>
                  <a:lnTo>
                    <a:pt x="34" y="15"/>
                  </a:lnTo>
                  <a:lnTo>
                    <a:pt x="43" y="17"/>
                  </a:lnTo>
                  <a:lnTo>
                    <a:pt x="55" y="21"/>
                  </a:lnTo>
                  <a:lnTo>
                    <a:pt x="64" y="21"/>
                  </a:lnTo>
                  <a:lnTo>
                    <a:pt x="74" y="19"/>
                  </a:lnTo>
                  <a:lnTo>
                    <a:pt x="83" y="15"/>
                  </a:lnTo>
                  <a:lnTo>
                    <a:pt x="736" y="614"/>
                  </a:lnTo>
                  <a:lnTo>
                    <a:pt x="734" y="615"/>
                  </a:lnTo>
                  <a:lnTo>
                    <a:pt x="732" y="619"/>
                  </a:lnTo>
                  <a:lnTo>
                    <a:pt x="730" y="623"/>
                  </a:lnTo>
                  <a:lnTo>
                    <a:pt x="728" y="625"/>
                  </a:lnTo>
                  <a:lnTo>
                    <a:pt x="724" y="629"/>
                  </a:lnTo>
                  <a:lnTo>
                    <a:pt x="723" y="631"/>
                  </a:lnTo>
                  <a:lnTo>
                    <a:pt x="721" y="634"/>
                  </a:lnTo>
                  <a:lnTo>
                    <a:pt x="717" y="636"/>
                  </a:lnTo>
                  <a:lnTo>
                    <a:pt x="717" y="638"/>
                  </a:lnTo>
                  <a:lnTo>
                    <a:pt x="715" y="640"/>
                  </a:lnTo>
                  <a:lnTo>
                    <a:pt x="713" y="640"/>
                  </a:lnTo>
                  <a:lnTo>
                    <a:pt x="713" y="642"/>
                  </a:lnTo>
                  <a:lnTo>
                    <a:pt x="711" y="644"/>
                  </a:lnTo>
                  <a:lnTo>
                    <a:pt x="709" y="646"/>
                  </a:lnTo>
                  <a:lnTo>
                    <a:pt x="709" y="646"/>
                  </a:lnTo>
                  <a:lnTo>
                    <a:pt x="707" y="648"/>
                  </a:lnTo>
                  <a:close/>
                </a:path>
              </a:pathLst>
            </a:custGeom>
            <a:solidFill>
              <a:srgbClr val="A500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25" name="Freeform 66"/>
            <p:cNvSpPr>
              <a:spLocks/>
            </p:cNvSpPr>
            <p:nvPr/>
          </p:nvSpPr>
          <p:spPr bwMode="auto">
            <a:xfrm>
              <a:off x="5957888" y="4181475"/>
              <a:ext cx="1066800" cy="1009650"/>
            </a:xfrm>
            <a:custGeom>
              <a:avLst/>
              <a:gdLst>
                <a:gd name="T0" fmla="*/ 653 w 672"/>
                <a:gd name="T1" fmla="*/ 636 h 636"/>
                <a:gd name="T2" fmla="*/ 0 w 672"/>
                <a:gd name="T3" fmla="*/ 37 h 636"/>
                <a:gd name="T4" fmla="*/ 4 w 672"/>
                <a:gd name="T5" fmla="*/ 36 h 636"/>
                <a:gd name="T6" fmla="*/ 6 w 672"/>
                <a:gd name="T7" fmla="*/ 34 h 636"/>
                <a:gd name="T8" fmla="*/ 8 w 672"/>
                <a:gd name="T9" fmla="*/ 30 h 636"/>
                <a:gd name="T10" fmla="*/ 11 w 672"/>
                <a:gd name="T11" fmla="*/ 28 h 636"/>
                <a:gd name="T12" fmla="*/ 13 w 672"/>
                <a:gd name="T13" fmla="*/ 26 h 636"/>
                <a:gd name="T14" fmla="*/ 15 w 672"/>
                <a:gd name="T15" fmla="*/ 22 h 636"/>
                <a:gd name="T16" fmla="*/ 19 w 672"/>
                <a:gd name="T17" fmla="*/ 18 h 636"/>
                <a:gd name="T18" fmla="*/ 21 w 672"/>
                <a:gd name="T19" fmla="*/ 15 h 636"/>
                <a:gd name="T20" fmla="*/ 21 w 672"/>
                <a:gd name="T21" fmla="*/ 13 h 636"/>
                <a:gd name="T22" fmla="*/ 23 w 672"/>
                <a:gd name="T23" fmla="*/ 11 h 636"/>
                <a:gd name="T24" fmla="*/ 23 w 672"/>
                <a:gd name="T25" fmla="*/ 9 h 636"/>
                <a:gd name="T26" fmla="*/ 23 w 672"/>
                <a:gd name="T27" fmla="*/ 7 h 636"/>
                <a:gd name="T28" fmla="*/ 25 w 672"/>
                <a:gd name="T29" fmla="*/ 5 h 636"/>
                <a:gd name="T30" fmla="*/ 25 w 672"/>
                <a:gd name="T31" fmla="*/ 3 h 636"/>
                <a:gd name="T32" fmla="*/ 25 w 672"/>
                <a:gd name="T33" fmla="*/ 1 h 636"/>
                <a:gd name="T34" fmla="*/ 27 w 672"/>
                <a:gd name="T35" fmla="*/ 0 h 636"/>
                <a:gd name="T36" fmla="*/ 672 w 672"/>
                <a:gd name="T37" fmla="*/ 592 h 636"/>
                <a:gd name="T38" fmla="*/ 670 w 672"/>
                <a:gd name="T39" fmla="*/ 598 h 636"/>
                <a:gd name="T40" fmla="*/ 668 w 672"/>
                <a:gd name="T41" fmla="*/ 603 h 636"/>
                <a:gd name="T42" fmla="*/ 666 w 672"/>
                <a:gd name="T43" fmla="*/ 609 h 636"/>
                <a:gd name="T44" fmla="*/ 664 w 672"/>
                <a:gd name="T45" fmla="*/ 615 h 636"/>
                <a:gd name="T46" fmla="*/ 662 w 672"/>
                <a:gd name="T47" fmla="*/ 619 h 636"/>
                <a:gd name="T48" fmla="*/ 658 w 672"/>
                <a:gd name="T49" fmla="*/ 624 h 636"/>
                <a:gd name="T50" fmla="*/ 657 w 672"/>
                <a:gd name="T51" fmla="*/ 630 h 636"/>
                <a:gd name="T52" fmla="*/ 653 w 672"/>
                <a:gd name="T53" fmla="*/ 636 h 6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672" h="636">
                  <a:moveTo>
                    <a:pt x="653" y="636"/>
                  </a:moveTo>
                  <a:lnTo>
                    <a:pt x="0" y="37"/>
                  </a:lnTo>
                  <a:lnTo>
                    <a:pt x="4" y="36"/>
                  </a:lnTo>
                  <a:lnTo>
                    <a:pt x="6" y="34"/>
                  </a:lnTo>
                  <a:lnTo>
                    <a:pt x="8" y="30"/>
                  </a:lnTo>
                  <a:lnTo>
                    <a:pt x="11" y="28"/>
                  </a:lnTo>
                  <a:lnTo>
                    <a:pt x="13" y="26"/>
                  </a:lnTo>
                  <a:lnTo>
                    <a:pt x="15" y="22"/>
                  </a:lnTo>
                  <a:lnTo>
                    <a:pt x="19" y="18"/>
                  </a:lnTo>
                  <a:lnTo>
                    <a:pt x="21" y="15"/>
                  </a:lnTo>
                  <a:lnTo>
                    <a:pt x="21" y="13"/>
                  </a:lnTo>
                  <a:lnTo>
                    <a:pt x="23" y="11"/>
                  </a:lnTo>
                  <a:lnTo>
                    <a:pt x="23" y="9"/>
                  </a:lnTo>
                  <a:lnTo>
                    <a:pt x="23" y="7"/>
                  </a:lnTo>
                  <a:lnTo>
                    <a:pt x="25" y="5"/>
                  </a:lnTo>
                  <a:lnTo>
                    <a:pt x="25" y="3"/>
                  </a:lnTo>
                  <a:lnTo>
                    <a:pt x="25" y="1"/>
                  </a:lnTo>
                  <a:lnTo>
                    <a:pt x="27" y="0"/>
                  </a:lnTo>
                  <a:lnTo>
                    <a:pt x="672" y="592"/>
                  </a:lnTo>
                  <a:lnTo>
                    <a:pt x="670" y="598"/>
                  </a:lnTo>
                  <a:lnTo>
                    <a:pt x="668" y="603"/>
                  </a:lnTo>
                  <a:lnTo>
                    <a:pt x="666" y="609"/>
                  </a:lnTo>
                  <a:lnTo>
                    <a:pt x="664" y="615"/>
                  </a:lnTo>
                  <a:lnTo>
                    <a:pt x="662" y="619"/>
                  </a:lnTo>
                  <a:lnTo>
                    <a:pt x="658" y="624"/>
                  </a:lnTo>
                  <a:lnTo>
                    <a:pt x="657" y="630"/>
                  </a:lnTo>
                  <a:lnTo>
                    <a:pt x="653" y="636"/>
                  </a:lnTo>
                  <a:close/>
                </a:path>
              </a:pathLst>
            </a:custGeom>
            <a:solidFill>
              <a:srgbClr val="A500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26" name="Freeform 67"/>
            <p:cNvSpPr>
              <a:spLocks/>
            </p:cNvSpPr>
            <p:nvPr/>
          </p:nvSpPr>
          <p:spPr bwMode="auto">
            <a:xfrm>
              <a:off x="6000750" y="4102100"/>
              <a:ext cx="1035050" cy="1019175"/>
            </a:xfrm>
            <a:custGeom>
              <a:avLst/>
              <a:gdLst>
                <a:gd name="T0" fmla="*/ 645 w 652"/>
                <a:gd name="T1" fmla="*/ 642 h 642"/>
                <a:gd name="T2" fmla="*/ 0 w 652"/>
                <a:gd name="T3" fmla="*/ 50 h 642"/>
                <a:gd name="T4" fmla="*/ 1 w 652"/>
                <a:gd name="T5" fmla="*/ 44 h 642"/>
                <a:gd name="T6" fmla="*/ 1 w 652"/>
                <a:gd name="T7" fmla="*/ 36 h 642"/>
                <a:gd name="T8" fmla="*/ 3 w 652"/>
                <a:gd name="T9" fmla="*/ 31 h 642"/>
                <a:gd name="T10" fmla="*/ 5 w 652"/>
                <a:gd name="T11" fmla="*/ 25 h 642"/>
                <a:gd name="T12" fmla="*/ 7 w 652"/>
                <a:gd name="T13" fmla="*/ 19 h 642"/>
                <a:gd name="T14" fmla="*/ 9 w 652"/>
                <a:gd name="T15" fmla="*/ 12 h 642"/>
                <a:gd name="T16" fmla="*/ 11 w 652"/>
                <a:gd name="T17" fmla="*/ 6 h 642"/>
                <a:gd name="T18" fmla="*/ 11 w 652"/>
                <a:gd name="T19" fmla="*/ 0 h 642"/>
                <a:gd name="T20" fmla="*/ 652 w 652"/>
                <a:gd name="T21" fmla="*/ 587 h 642"/>
                <a:gd name="T22" fmla="*/ 652 w 652"/>
                <a:gd name="T23" fmla="*/ 595 h 642"/>
                <a:gd name="T24" fmla="*/ 652 w 652"/>
                <a:gd name="T25" fmla="*/ 600 h 642"/>
                <a:gd name="T26" fmla="*/ 652 w 652"/>
                <a:gd name="T27" fmla="*/ 608 h 642"/>
                <a:gd name="T28" fmla="*/ 650 w 652"/>
                <a:gd name="T29" fmla="*/ 616 h 642"/>
                <a:gd name="T30" fmla="*/ 650 w 652"/>
                <a:gd name="T31" fmla="*/ 621 h 642"/>
                <a:gd name="T32" fmla="*/ 649 w 652"/>
                <a:gd name="T33" fmla="*/ 629 h 642"/>
                <a:gd name="T34" fmla="*/ 647 w 652"/>
                <a:gd name="T35" fmla="*/ 634 h 642"/>
                <a:gd name="T36" fmla="*/ 645 w 652"/>
                <a:gd name="T37" fmla="*/ 642 h 6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652" h="642">
                  <a:moveTo>
                    <a:pt x="645" y="642"/>
                  </a:moveTo>
                  <a:lnTo>
                    <a:pt x="0" y="50"/>
                  </a:lnTo>
                  <a:lnTo>
                    <a:pt x="1" y="44"/>
                  </a:lnTo>
                  <a:lnTo>
                    <a:pt x="1" y="36"/>
                  </a:lnTo>
                  <a:lnTo>
                    <a:pt x="3" y="31"/>
                  </a:lnTo>
                  <a:lnTo>
                    <a:pt x="5" y="25"/>
                  </a:lnTo>
                  <a:lnTo>
                    <a:pt x="7" y="19"/>
                  </a:lnTo>
                  <a:lnTo>
                    <a:pt x="9" y="12"/>
                  </a:lnTo>
                  <a:lnTo>
                    <a:pt x="11" y="6"/>
                  </a:lnTo>
                  <a:lnTo>
                    <a:pt x="11" y="0"/>
                  </a:lnTo>
                  <a:lnTo>
                    <a:pt x="652" y="587"/>
                  </a:lnTo>
                  <a:lnTo>
                    <a:pt x="652" y="595"/>
                  </a:lnTo>
                  <a:lnTo>
                    <a:pt x="652" y="600"/>
                  </a:lnTo>
                  <a:lnTo>
                    <a:pt x="652" y="608"/>
                  </a:lnTo>
                  <a:lnTo>
                    <a:pt x="650" y="616"/>
                  </a:lnTo>
                  <a:lnTo>
                    <a:pt x="650" y="621"/>
                  </a:lnTo>
                  <a:lnTo>
                    <a:pt x="649" y="629"/>
                  </a:lnTo>
                  <a:lnTo>
                    <a:pt x="647" y="634"/>
                  </a:lnTo>
                  <a:lnTo>
                    <a:pt x="645" y="642"/>
                  </a:lnTo>
                  <a:close/>
                </a:path>
              </a:pathLst>
            </a:custGeom>
            <a:solidFill>
              <a:srgbClr val="A500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27" name="Freeform 68"/>
            <p:cNvSpPr>
              <a:spLocks/>
            </p:cNvSpPr>
            <p:nvPr/>
          </p:nvSpPr>
          <p:spPr bwMode="auto">
            <a:xfrm>
              <a:off x="6018213" y="4024313"/>
              <a:ext cx="1017588" cy="1009650"/>
            </a:xfrm>
            <a:custGeom>
              <a:avLst/>
              <a:gdLst>
                <a:gd name="T0" fmla="*/ 641 w 641"/>
                <a:gd name="T1" fmla="*/ 636 h 636"/>
                <a:gd name="T2" fmla="*/ 0 w 641"/>
                <a:gd name="T3" fmla="*/ 49 h 636"/>
                <a:gd name="T4" fmla="*/ 2 w 641"/>
                <a:gd name="T5" fmla="*/ 42 h 636"/>
                <a:gd name="T6" fmla="*/ 4 w 641"/>
                <a:gd name="T7" fmla="*/ 36 h 636"/>
                <a:gd name="T8" fmla="*/ 6 w 641"/>
                <a:gd name="T9" fmla="*/ 30 h 636"/>
                <a:gd name="T10" fmla="*/ 7 w 641"/>
                <a:gd name="T11" fmla="*/ 25 h 636"/>
                <a:gd name="T12" fmla="*/ 9 w 641"/>
                <a:gd name="T13" fmla="*/ 17 h 636"/>
                <a:gd name="T14" fmla="*/ 11 w 641"/>
                <a:gd name="T15" fmla="*/ 11 h 636"/>
                <a:gd name="T16" fmla="*/ 13 w 641"/>
                <a:gd name="T17" fmla="*/ 6 h 636"/>
                <a:gd name="T18" fmla="*/ 15 w 641"/>
                <a:gd name="T19" fmla="*/ 0 h 636"/>
                <a:gd name="T20" fmla="*/ 624 w 641"/>
                <a:gd name="T21" fmla="*/ 560 h 636"/>
                <a:gd name="T22" fmla="*/ 628 w 641"/>
                <a:gd name="T23" fmla="*/ 570 h 636"/>
                <a:gd name="T24" fmla="*/ 632 w 641"/>
                <a:gd name="T25" fmla="*/ 577 h 636"/>
                <a:gd name="T26" fmla="*/ 636 w 641"/>
                <a:gd name="T27" fmla="*/ 587 h 636"/>
                <a:gd name="T28" fmla="*/ 638 w 641"/>
                <a:gd name="T29" fmla="*/ 596 h 636"/>
                <a:gd name="T30" fmla="*/ 639 w 641"/>
                <a:gd name="T31" fmla="*/ 608 h 636"/>
                <a:gd name="T32" fmla="*/ 641 w 641"/>
                <a:gd name="T33" fmla="*/ 617 h 636"/>
                <a:gd name="T34" fmla="*/ 641 w 641"/>
                <a:gd name="T35" fmla="*/ 627 h 636"/>
                <a:gd name="T36" fmla="*/ 641 w 641"/>
                <a:gd name="T37" fmla="*/ 636 h 6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641" h="636">
                  <a:moveTo>
                    <a:pt x="641" y="636"/>
                  </a:moveTo>
                  <a:lnTo>
                    <a:pt x="0" y="49"/>
                  </a:lnTo>
                  <a:lnTo>
                    <a:pt x="2" y="42"/>
                  </a:lnTo>
                  <a:lnTo>
                    <a:pt x="4" y="36"/>
                  </a:lnTo>
                  <a:lnTo>
                    <a:pt x="6" y="30"/>
                  </a:lnTo>
                  <a:lnTo>
                    <a:pt x="7" y="25"/>
                  </a:lnTo>
                  <a:lnTo>
                    <a:pt x="9" y="17"/>
                  </a:lnTo>
                  <a:lnTo>
                    <a:pt x="11" y="11"/>
                  </a:lnTo>
                  <a:lnTo>
                    <a:pt x="13" y="6"/>
                  </a:lnTo>
                  <a:lnTo>
                    <a:pt x="15" y="0"/>
                  </a:lnTo>
                  <a:lnTo>
                    <a:pt x="624" y="560"/>
                  </a:lnTo>
                  <a:lnTo>
                    <a:pt x="628" y="570"/>
                  </a:lnTo>
                  <a:lnTo>
                    <a:pt x="632" y="577"/>
                  </a:lnTo>
                  <a:lnTo>
                    <a:pt x="636" y="587"/>
                  </a:lnTo>
                  <a:lnTo>
                    <a:pt x="638" y="596"/>
                  </a:lnTo>
                  <a:lnTo>
                    <a:pt x="639" y="608"/>
                  </a:lnTo>
                  <a:lnTo>
                    <a:pt x="641" y="617"/>
                  </a:lnTo>
                  <a:lnTo>
                    <a:pt x="641" y="627"/>
                  </a:lnTo>
                  <a:lnTo>
                    <a:pt x="641" y="636"/>
                  </a:lnTo>
                  <a:close/>
                </a:path>
              </a:pathLst>
            </a:custGeom>
            <a:solidFill>
              <a:srgbClr val="A500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28" name="Freeform 69"/>
            <p:cNvSpPr>
              <a:spLocks/>
            </p:cNvSpPr>
            <p:nvPr/>
          </p:nvSpPr>
          <p:spPr bwMode="auto">
            <a:xfrm>
              <a:off x="6042025" y="3967163"/>
              <a:ext cx="966788" cy="946150"/>
            </a:xfrm>
            <a:custGeom>
              <a:avLst/>
              <a:gdLst>
                <a:gd name="T0" fmla="*/ 609 w 609"/>
                <a:gd name="T1" fmla="*/ 596 h 596"/>
                <a:gd name="T2" fmla="*/ 0 w 609"/>
                <a:gd name="T3" fmla="*/ 36 h 596"/>
                <a:gd name="T4" fmla="*/ 2 w 609"/>
                <a:gd name="T5" fmla="*/ 32 h 596"/>
                <a:gd name="T6" fmla="*/ 4 w 609"/>
                <a:gd name="T7" fmla="*/ 27 h 596"/>
                <a:gd name="T8" fmla="*/ 6 w 609"/>
                <a:gd name="T9" fmla="*/ 23 h 596"/>
                <a:gd name="T10" fmla="*/ 8 w 609"/>
                <a:gd name="T11" fmla="*/ 17 h 596"/>
                <a:gd name="T12" fmla="*/ 10 w 609"/>
                <a:gd name="T13" fmla="*/ 13 h 596"/>
                <a:gd name="T14" fmla="*/ 11 w 609"/>
                <a:gd name="T15" fmla="*/ 8 h 596"/>
                <a:gd name="T16" fmla="*/ 13 w 609"/>
                <a:gd name="T17" fmla="*/ 4 h 596"/>
                <a:gd name="T18" fmla="*/ 15 w 609"/>
                <a:gd name="T19" fmla="*/ 0 h 596"/>
                <a:gd name="T20" fmla="*/ 25 w 609"/>
                <a:gd name="T21" fmla="*/ 2 h 596"/>
                <a:gd name="T22" fmla="*/ 32 w 609"/>
                <a:gd name="T23" fmla="*/ 8 h 596"/>
                <a:gd name="T24" fmla="*/ 40 w 609"/>
                <a:gd name="T25" fmla="*/ 13 h 596"/>
                <a:gd name="T26" fmla="*/ 47 w 609"/>
                <a:gd name="T27" fmla="*/ 21 h 596"/>
                <a:gd name="T28" fmla="*/ 53 w 609"/>
                <a:gd name="T29" fmla="*/ 29 h 596"/>
                <a:gd name="T30" fmla="*/ 59 w 609"/>
                <a:gd name="T31" fmla="*/ 38 h 596"/>
                <a:gd name="T32" fmla="*/ 66 w 609"/>
                <a:gd name="T33" fmla="*/ 46 h 596"/>
                <a:gd name="T34" fmla="*/ 74 w 609"/>
                <a:gd name="T35" fmla="*/ 51 h 596"/>
                <a:gd name="T36" fmla="*/ 134 w 609"/>
                <a:gd name="T37" fmla="*/ 110 h 596"/>
                <a:gd name="T38" fmla="*/ 193 w 609"/>
                <a:gd name="T39" fmla="*/ 167 h 596"/>
                <a:gd name="T40" fmla="*/ 254 w 609"/>
                <a:gd name="T41" fmla="*/ 224 h 596"/>
                <a:gd name="T42" fmla="*/ 314 w 609"/>
                <a:gd name="T43" fmla="*/ 280 h 596"/>
                <a:gd name="T44" fmla="*/ 373 w 609"/>
                <a:gd name="T45" fmla="*/ 337 h 596"/>
                <a:gd name="T46" fmla="*/ 433 w 609"/>
                <a:gd name="T47" fmla="*/ 396 h 596"/>
                <a:gd name="T48" fmla="*/ 490 w 609"/>
                <a:gd name="T49" fmla="*/ 458 h 596"/>
                <a:gd name="T50" fmla="*/ 547 w 609"/>
                <a:gd name="T51" fmla="*/ 521 h 596"/>
                <a:gd name="T52" fmla="*/ 556 w 609"/>
                <a:gd name="T53" fmla="*/ 528 h 596"/>
                <a:gd name="T54" fmla="*/ 564 w 609"/>
                <a:gd name="T55" fmla="*/ 536 h 596"/>
                <a:gd name="T56" fmla="*/ 573 w 609"/>
                <a:gd name="T57" fmla="*/ 543 h 596"/>
                <a:gd name="T58" fmla="*/ 583 w 609"/>
                <a:gd name="T59" fmla="*/ 549 h 596"/>
                <a:gd name="T60" fmla="*/ 590 w 609"/>
                <a:gd name="T61" fmla="*/ 557 h 596"/>
                <a:gd name="T62" fmla="*/ 598 w 609"/>
                <a:gd name="T63" fmla="*/ 566 h 596"/>
                <a:gd name="T64" fmla="*/ 602 w 609"/>
                <a:gd name="T65" fmla="*/ 576 h 596"/>
                <a:gd name="T66" fmla="*/ 605 w 609"/>
                <a:gd name="T67" fmla="*/ 585 h 596"/>
                <a:gd name="T68" fmla="*/ 605 w 609"/>
                <a:gd name="T69" fmla="*/ 587 h 596"/>
                <a:gd name="T70" fmla="*/ 607 w 609"/>
                <a:gd name="T71" fmla="*/ 589 h 596"/>
                <a:gd name="T72" fmla="*/ 607 w 609"/>
                <a:gd name="T73" fmla="*/ 589 h 596"/>
                <a:gd name="T74" fmla="*/ 607 w 609"/>
                <a:gd name="T75" fmla="*/ 591 h 596"/>
                <a:gd name="T76" fmla="*/ 609 w 609"/>
                <a:gd name="T77" fmla="*/ 593 h 596"/>
                <a:gd name="T78" fmla="*/ 609 w 609"/>
                <a:gd name="T79" fmla="*/ 593 h 596"/>
                <a:gd name="T80" fmla="*/ 609 w 609"/>
                <a:gd name="T81" fmla="*/ 595 h 596"/>
                <a:gd name="T82" fmla="*/ 609 w 609"/>
                <a:gd name="T83" fmla="*/ 596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609" h="596">
                  <a:moveTo>
                    <a:pt x="609" y="596"/>
                  </a:moveTo>
                  <a:lnTo>
                    <a:pt x="0" y="36"/>
                  </a:lnTo>
                  <a:lnTo>
                    <a:pt x="2" y="32"/>
                  </a:lnTo>
                  <a:lnTo>
                    <a:pt x="4" y="27"/>
                  </a:lnTo>
                  <a:lnTo>
                    <a:pt x="6" y="23"/>
                  </a:lnTo>
                  <a:lnTo>
                    <a:pt x="8" y="17"/>
                  </a:lnTo>
                  <a:lnTo>
                    <a:pt x="10" y="13"/>
                  </a:lnTo>
                  <a:lnTo>
                    <a:pt x="11" y="8"/>
                  </a:lnTo>
                  <a:lnTo>
                    <a:pt x="13" y="4"/>
                  </a:lnTo>
                  <a:lnTo>
                    <a:pt x="15" y="0"/>
                  </a:lnTo>
                  <a:lnTo>
                    <a:pt x="25" y="2"/>
                  </a:lnTo>
                  <a:lnTo>
                    <a:pt x="32" y="8"/>
                  </a:lnTo>
                  <a:lnTo>
                    <a:pt x="40" y="13"/>
                  </a:lnTo>
                  <a:lnTo>
                    <a:pt x="47" y="21"/>
                  </a:lnTo>
                  <a:lnTo>
                    <a:pt x="53" y="29"/>
                  </a:lnTo>
                  <a:lnTo>
                    <a:pt x="59" y="38"/>
                  </a:lnTo>
                  <a:lnTo>
                    <a:pt x="66" y="46"/>
                  </a:lnTo>
                  <a:lnTo>
                    <a:pt x="74" y="51"/>
                  </a:lnTo>
                  <a:lnTo>
                    <a:pt x="134" y="110"/>
                  </a:lnTo>
                  <a:lnTo>
                    <a:pt x="193" y="167"/>
                  </a:lnTo>
                  <a:lnTo>
                    <a:pt x="254" y="224"/>
                  </a:lnTo>
                  <a:lnTo>
                    <a:pt x="314" y="280"/>
                  </a:lnTo>
                  <a:lnTo>
                    <a:pt x="373" y="337"/>
                  </a:lnTo>
                  <a:lnTo>
                    <a:pt x="433" y="396"/>
                  </a:lnTo>
                  <a:lnTo>
                    <a:pt x="490" y="458"/>
                  </a:lnTo>
                  <a:lnTo>
                    <a:pt x="547" y="521"/>
                  </a:lnTo>
                  <a:lnTo>
                    <a:pt x="556" y="528"/>
                  </a:lnTo>
                  <a:lnTo>
                    <a:pt x="564" y="536"/>
                  </a:lnTo>
                  <a:lnTo>
                    <a:pt x="573" y="543"/>
                  </a:lnTo>
                  <a:lnTo>
                    <a:pt x="583" y="549"/>
                  </a:lnTo>
                  <a:lnTo>
                    <a:pt x="590" y="557"/>
                  </a:lnTo>
                  <a:lnTo>
                    <a:pt x="598" y="566"/>
                  </a:lnTo>
                  <a:lnTo>
                    <a:pt x="602" y="576"/>
                  </a:lnTo>
                  <a:lnTo>
                    <a:pt x="605" y="585"/>
                  </a:lnTo>
                  <a:lnTo>
                    <a:pt x="605" y="587"/>
                  </a:lnTo>
                  <a:lnTo>
                    <a:pt x="607" y="589"/>
                  </a:lnTo>
                  <a:lnTo>
                    <a:pt x="607" y="589"/>
                  </a:lnTo>
                  <a:lnTo>
                    <a:pt x="607" y="591"/>
                  </a:lnTo>
                  <a:lnTo>
                    <a:pt x="609" y="593"/>
                  </a:lnTo>
                  <a:lnTo>
                    <a:pt x="609" y="593"/>
                  </a:lnTo>
                  <a:lnTo>
                    <a:pt x="609" y="595"/>
                  </a:lnTo>
                  <a:lnTo>
                    <a:pt x="609" y="596"/>
                  </a:lnTo>
                  <a:close/>
                </a:path>
              </a:pathLst>
            </a:custGeom>
            <a:solidFill>
              <a:srgbClr val="A500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29" name="Freeform 70"/>
            <p:cNvSpPr>
              <a:spLocks/>
            </p:cNvSpPr>
            <p:nvPr/>
          </p:nvSpPr>
          <p:spPr bwMode="auto">
            <a:xfrm>
              <a:off x="7002463" y="4387850"/>
              <a:ext cx="730250" cy="1012825"/>
            </a:xfrm>
            <a:custGeom>
              <a:avLst/>
              <a:gdLst>
                <a:gd name="T0" fmla="*/ 460 w 460"/>
                <a:gd name="T1" fmla="*/ 121 h 638"/>
                <a:gd name="T2" fmla="*/ 453 w 460"/>
                <a:gd name="T3" fmla="*/ 146 h 638"/>
                <a:gd name="T4" fmla="*/ 432 w 460"/>
                <a:gd name="T5" fmla="*/ 180 h 638"/>
                <a:gd name="T6" fmla="*/ 394 w 460"/>
                <a:gd name="T7" fmla="*/ 220 h 638"/>
                <a:gd name="T8" fmla="*/ 366 w 460"/>
                <a:gd name="T9" fmla="*/ 250 h 638"/>
                <a:gd name="T10" fmla="*/ 351 w 460"/>
                <a:gd name="T11" fmla="*/ 271 h 638"/>
                <a:gd name="T12" fmla="*/ 333 w 460"/>
                <a:gd name="T13" fmla="*/ 290 h 638"/>
                <a:gd name="T14" fmla="*/ 328 w 460"/>
                <a:gd name="T15" fmla="*/ 311 h 638"/>
                <a:gd name="T16" fmla="*/ 318 w 460"/>
                <a:gd name="T17" fmla="*/ 331 h 638"/>
                <a:gd name="T18" fmla="*/ 309 w 460"/>
                <a:gd name="T19" fmla="*/ 352 h 638"/>
                <a:gd name="T20" fmla="*/ 294 w 460"/>
                <a:gd name="T21" fmla="*/ 373 h 638"/>
                <a:gd name="T22" fmla="*/ 284 w 460"/>
                <a:gd name="T23" fmla="*/ 401 h 638"/>
                <a:gd name="T24" fmla="*/ 271 w 460"/>
                <a:gd name="T25" fmla="*/ 428 h 638"/>
                <a:gd name="T26" fmla="*/ 231 w 460"/>
                <a:gd name="T27" fmla="*/ 475 h 638"/>
                <a:gd name="T28" fmla="*/ 186 w 460"/>
                <a:gd name="T29" fmla="*/ 521 h 638"/>
                <a:gd name="T30" fmla="*/ 144 w 460"/>
                <a:gd name="T31" fmla="*/ 566 h 638"/>
                <a:gd name="T32" fmla="*/ 125 w 460"/>
                <a:gd name="T33" fmla="*/ 585 h 638"/>
                <a:gd name="T34" fmla="*/ 110 w 460"/>
                <a:gd name="T35" fmla="*/ 608 h 638"/>
                <a:gd name="T36" fmla="*/ 93 w 460"/>
                <a:gd name="T37" fmla="*/ 627 h 638"/>
                <a:gd name="T38" fmla="*/ 69 w 460"/>
                <a:gd name="T39" fmla="*/ 638 h 638"/>
                <a:gd name="T40" fmla="*/ 53 w 460"/>
                <a:gd name="T41" fmla="*/ 619 h 638"/>
                <a:gd name="T42" fmla="*/ 36 w 460"/>
                <a:gd name="T43" fmla="*/ 598 h 638"/>
                <a:gd name="T44" fmla="*/ 19 w 460"/>
                <a:gd name="T45" fmla="*/ 579 h 638"/>
                <a:gd name="T46" fmla="*/ 0 w 460"/>
                <a:gd name="T47" fmla="*/ 559 h 638"/>
                <a:gd name="T48" fmla="*/ 14 w 460"/>
                <a:gd name="T49" fmla="*/ 532 h 638"/>
                <a:gd name="T50" fmla="*/ 27 w 460"/>
                <a:gd name="T51" fmla="*/ 502 h 638"/>
                <a:gd name="T52" fmla="*/ 42 w 460"/>
                <a:gd name="T53" fmla="*/ 475 h 638"/>
                <a:gd name="T54" fmla="*/ 55 w 460"/>
                <a:gd name="T55" fmla="*/ 464 h 638"/>
                <a:gd name="T56" fmla="*/ 72 w 460"/>
                <a:gd name="T57" fmla="*/ 458 h 638"/>
                <a:gd name="T58" fmla="*/ 97 w 460"/>
                <a:gd name="T59" fmla="*/ 417 h 638"/>
                <a:gd name="T60" fmla="*/ 127 w 460"/>
                <a:gd name="T61" fmla="*/ 379 h 638"/>
                <a:gd name="T62" fmla="*/ 161 w 460"/>
                <a:gd name="T63" fmla="*/ 343 h 638"/>
                <a:gd name="T64" fmla="*/ 192 w 460"/>
                <a:gd name="T65" fmla="*/ 303 h 638"/>
                <a:gd name="T66" fmla="*/ 246 w 460"/>
                <a:gd name="T67" fmla="*/ 231 h 638"/>
                <a:gd name="T68" fmla="*/ 299 w 460"/>
                <a:gd name="T69" fmla="*/ 157 h 638"/>
                <a:gd name="T70" fmla="*/ 345 w 460"/>
                <a:gd name="T71" fmla="*/ 82 h 638"/>
                <a:gd name="T72" fmla="*/ 383 w 460"/>
                <a:gd name="T73" fmla="*/ 0 h 638"/>
                <a:gd name="T74" fmla="*/ 398 w 460"/>
                <a:gd name="T75" fmla="*/ 29 h 638"/>
                <a:gd name="T76" fmla="*/ 415 w 460"/>
                <a:gd name="T77" fmla="*/ 59 h 638"/>
                <a:gd name="T78" fmla="*/ 434 w 460"/>
                <a:gd name="T79" fmla="*/ 87 h 638"/>
                <a:gd name="T80" fmla="*/ 460 w 460"/>
                <a:gd name="T81" fmla="*/ 106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460" h="638">
                  <a:moveTo>
                    <a:pt x="460" y="106"/>
                  </a:moveTo>
                  <a:lnTo>
                    <a:pt x="460" y="121"/>
                  </a:lnTo>
                  <a:lnTo>
                    <a:pt x="456" y="135"/>
                  </a:lnTo>
                  <a:lnTo>
                    <a:pt x="453" y="146"/>
                  </a:lnTo>
                  <a:lnTo>
                    <a:pt x="447" y="159"/>
                  </a:lnTo>
                  <a:lnTo>
                    <a:pt x="432" y="180"/>
                  </a:lnTo>
                  <a:lnTo>
                    <a:pt x="413" y="201"/>
                  </a:lnTo>
                  <a:lnTo>
                    <a:pt x="394" y="220"/>
                  </a:lnTo>
                  <a:lnTo>
                    <a:pt x="375" y="239"/>
                  </a:lnTo>
                  <a:lnTo>
                    <a:pt x="366" y="250"/>
                  </a:lnTo>
                  <a:lnTo>
                    <a:pt x="358" y="259"/>
                  </a:lnTo>
                  <a:lnTo>
                    <a:pt x="351" y="271"/>
                  </a:lnTo>
                  <a:lnTo>
                    <a:pt x="345" y="284"/>
                  </a:lnTo>
                  <a:lnTo>
                    <a:pt x="333" y="290"/>
                  </a:lnTo>
                  <a:lnTo>
                    <a:pt x="330" y="299"/>
                  </a:lnTo>
                  <a:lnTo>
                    <a:pt x="328" y="311"/>
                  </a:lnTo>
                  <a:lnTo>
                    <a:pt x="324" y="320"/>
                  </a:lnTo>
                  <a:lnTo>
                    <a:pt x="318" y="331"/>
                  </a:lnTo>
                  <a:lnTo>
                    <a:pt x="315" y="343"/>
                  </a:lnTo>
                  <a:lnTo>
                    <a:pt x="309" y="352"/>
                  </a:lnTo>
                  <a:lnTo>
                    <a:pt x="301" y="364"/>
                  </a:lnTo>
                  <a:lnTo>
                    <a:pt x="294" y="373"/>
                  </a:lnTo>
                  <a:lnTo>
                    <a:pt x="290" y="386"/>
                  </a:lnTo>
                  <a:lnTo>
                    <a:pt x="284" y="401"/>
                  </a:lnTo>
                  <a:lnTo>
                    <a:pt x="279" y="415"/>
                  </a:lnTo>
                  <a:lnTo>
                    <a:pt x="271" y="428"/>
                  </a:lnTo>
                  <a:lnTo>
                    <a:pt x="252" y="453"/>
                  </a:lnTo>
                  <a:lnTo>
                    <a:pt x="231" y="475"/>
                  </a:lnTo>
                  <a:lnTo>
                    <a:pt x="209" y="498"/>
                  </a:lnTo>
                  <a:lnTo>
                    <a:pt x="186" y="521"/>
                  </a:lnTo>
                  <a:lnTo>
                    <a:pt x="163" y="543"/>
                  </a:lnTo>
                  <a:lnTo>
                    <a:pt x="144" y="566"/>
                  </a:lnTo>
                  <a:lnTo>
                    <a:pt x="133" y="576"/>
                  </a:lnTo>
                  <a:lnTo>
                    <a:pt x="125" y="585"/>
                  </a:lnTo>
                  <a:lnTo>
                    <a:pt x="118" y="596"/>
                  </a:lnTo>
                  <a:lnTo>
                    <a:pt x="110" y="608"/>
                  </a:lnTo>
                  <a:lnTo>
                    <a:pt x="101" y="617"/>
                  </a:lnTo>
                  <a:lnTo>
                    <a:pt x="93" y="627"/>
                  </a:lnTo>
                  <a:lnTo>
                    <a:pt x="82" y="634"/>
                  </a:lnTo>
                  <a:lnTo>
                    <a:pt x="69" y="638"/>
                  </a:lnTo>
                  <a:lnTo>
                    <a:pt x="61" y="629"/>
                  </a:lnTo>
                  <a:lnTo>
                    <a:pt x="53" y="619"/>
                  </a:lnTo>
                  <a:lnTo>
                    <a:pt x="46" y="610"/>
                  </a:lnTo>
                  <a:lnTo>
                    <a:pt x="36" y="598"/>
                  </a:lnTo>
                  <a:lnTo>
                    <a:pt x="29" y="589"/>
                  </a:lnTo>
                  <a:lnTo>
                    <a:pt x="19" y="579"/>
                  </a:lnTo>
                  <a:lnTo>
                    <a:pt x="10" y="568"/>
                  </a:lnTo>
                  <a:lnTo>
                    <a:pt x="0" y="559"/>
                  </a:lnTo>
                  <a:lnTo>
                    <a:pt x="8" y="545"/>
                  </a:lnTo>
                  <a:lnTo>
                    <a:pt x="14" y="532"/>
                  </a:lnTo>
                  <a:lnTo>
                    <a:pt x="19" y="517"/>
                  </a:lnTo>
                  <a:lnTo>
                    <a:pt x="27" y="502"/>
                  </a:lnTo>
                  <a:lnTo>
                    <a:pt x="35" y="487"/>
                  </a:lnTo>
                  <a:lnTo>
                    <a:pt x="42" y="475"/>
                  </a:lnTo>
                  <a:lnTo>
                    <a:pt x="50" y="470"/>
                  </a:lnTo>
                  <a:lnTo>
                    <a:pt x="55" y="464"/>
                  </a:lnTo>
                  <a:lnTo>
                    <a:pt x="63" y="460"/>
                  </a:lnTo>
                  <a:lnTo>
                    <a:pt x="72" y="458"/>
                  </a:lnTo>
                  <a:lnTo>
                    <a:pt x="82" y="436"/>
                  </a:lnTo>
                  <a:lnTo>
                    <a:pt x="97" y="417"/>
                  </a:lnTo>
                  <a:lnTo>
                    <a:pt x="112" y="398"/>
                  </a:lnTo>
                  <a:lnTo>
                    <a:pt x="127" y="379"/>
                  </a:lnTo>
                  <a:lnTo>
                    <a:pt x="144" y="362"/>
                  </a:lnTo>
                  <a:lnTo>
                    <a:pt x="161" y="343"/>
                  </a:lnTo>
                  <a:lnTo>
                    <a:pt x="176" y="324"/>
                  </a:lnTo>
                  <a:lnTo>
                    <a:pt x="192" y="303"/>
                  </a:lnTo>
                  <a:lnTo>
                    <a:pt x="218" y="267"/>
                  </a:lnTo>
                  <a:lnTo>
                    <a:pt x="246" y="231"/>
                  </a:lnTo>
                  <a:lnTo>
                    <a:pt x="273" y="195"/>
                  </a:lnTo>
                  <a:lnTo>
                    <a:pt x="299" y="157"/>
                  </a:lnTo>
                  <a:lnTo>
                    <a:pt x="324" y="119"/>
                  </a:lnTo>
                  <a:lnTo>
                    <a:pt x="345" y="82"/>
                  </a:lnTo>
                  <a:lnTo>
                    <a:pt x="366" y="42"/>
                  </a:lnTo>
                  <a:lnTo>
                    <a:pt x="383" y="0"/>
                  </a:lnTo>
                  <a:lnTo>
                    <a:pt x="390" y="13"/>
                  </a:lnTo>
                  <a:lnTo>
                    <a:pt x="398" y="29"/>
                  </a:lnTo>
                  <a:lnTo>
                    <a:pt x="405" y="44"/>
                  </a:lnTo>
                  <a:lnTo>
                    <a:pt x="415" y="59"/>
                  </a:lnTo>
                  <a:lnTo>
                    <a:pt x="422" y="74"/>
                  </a:lnTo>
                  <a:lnTo>
                    <a:pt x="434" y="87"/>
                  </a:lnTo>
                  <a:lnTo>
                    <a:pt x="445" y="97"/>
                  </a:lnTo>
                  <a:lnTo>
                    <a:pt x="460" y="106"/>
                  </a:lnTo>
                  <a:close/>
                </a:path>
              </a:pathLst>
            </a:custGeom>
            <a:solidFill>
              <a:srgbClr val="A500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30" name="Freeform 71"/>
            <p:cNvSpPr>
              <a:spLocks/>
            </p:cNvSpPr>
            <p:nvPr/>
          </p:nvSpPr>
          <p:spPr bwMode="auto">
            <a:xfrm>
              <a:off x="7546975" y="4589463"/>
              <a:ext cx="57150" cy="60325"/>
            </a:xfrm>
            <a:custGeom>
              <a:avLst/>
              <a:gdLst>
                <a:gd name="T0" fmla="*/ 36 w 36"/>
                <a:gd name="T1" fmla="*/ 17 h 38"/>
                <a:gd name="T2" fmla="*/ 36 w 36"/>
                <a:gd name="T3" fmla="*/ 21 h 38"/>
                <a:gd name="T4" fmla="*/ 36 w 36"/>
                <a:gd name="T5" fmla="*/ 23 h 38"/>
                <a:gd name="T6" fmla="*/ 36 w 36"/>
                <a:gd name="T7" fmla="*/ 26 h 38"/>
                <a:gd name="T8" fmla="*/ 34 w 36"/>
                <a:gd name="T9" fmla="*/ 30 h 38"/>
                <a:gd name="T10" fmla="*/ 34 w 36"/>
                <a:gd name="T11" fmla="*/ 32 h 38"/>
                <a:gd name="T12" fmla="*/ 32 w 36"/>
                <a:gd name="T13" fmla="*/ 36 h 38"/>
                <a:gd name="T14" fmla="*/ 28 w 36"/>
                <a:gd name="T15" fmla="*/ 36 h 38"/>
                <a:gd name="T16" fmla="*/ 26 w 36"/>
                <a:gd name="T17" fmla="*/ 38 h 38"/>
                <a:gd name="T18" fmla="*/ 21 w 36"/>
                <a:gd name="T19" fmla="*/ 36 h 38"/>
                <a:gd name="T20" fmla="*/ 15 w 36"/>
                <a:gd name="T21" fmla="*/ 32 h 38"/>
                <a:gd name="T22" fmla="*/ 9 w 36"/>
                <a:gd name="T23" fmla="*/ 28 h 38"/>
                <a:gd name="T24" fmla="*/ 6 w 36"/>
                <a:gd name="T25" fmla="*/ 25 h 38"/>
                <a:gd name="T26" fmla="*/ 2 w 36"/>
                <a:gd name="T27" fmla="*/ 21 h 38"/>
                <a:gd name="T28" fmla="*/ 0 w 36"/>
                <a:gd name="T29" fmla="*/ 15 h 38"/>
                <a:gd name="T30" fmla="*/ 2 w 36"/>
                <a:gd name="T31" fmla="*/ 9 h 38"/>
                <a:gd name="T32" fmla="*/ 6 w 36"/>
                <a:gd name="T33" fmla="*/ 4 h 38"/>
                <a:gd name="T34" fmla="*/ 9 w 36"/>
                <a:gd name="T35" fmla="*/ 0 h 38"/>
                <a:gd name="T36" fmla="*/ 13 w 36"/>
                <a:gd name="T37" fmla="*/ 0 h 38"/>
                <a:gd name="T38" fmla="*/ 17 w 36"/>
                <a:gd name="T39" fmla="*/ 2 h 38"/>
                <a:gd name="T40" fmla="*/ 21 w 36"/>
                <a:gd name="T41" fmla="*/ 4 h 38"/>
                <a:gd name="T42" fmla="*/ 25 w 36"/>
                <a:gd name="T43" fmla="*/ 6 h 38"/>
                <a:gd name="T44" fmla="*/ 28 w 36"/>
                <a:gd name="T45" fmla="*/ 9 h 38"/>
                <a:gd name="T46" fmla="*/ 32 w 36"/>
                <a:gd name="T47" fmla="*/ 13 h 38"/>
                <a:gd name="T48" fmla="*/ 36 w 36"/>
                <a:gd name="T49" fmla="*/ 17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6" h="38">
                  <a:moveTo>
                    <a:pt x="36" y="17"/>
                  </a:moveTo>
                  <a:lnTo>
                    <a:pt x="36" y="21"/>
                  </a:lnTo>
                  <a:lnTo>
                    <a:pt x="36" y="23"/>
                  </a:lnTo>
                  <a:lnTo>
                    <a:pt x="36" y="26"/>
                  </a:lnTo>
                  <a:lnTo>
                    <a:pt x="34" y="30"/>
                  </a:lnTo>
                  <a:lnTo>
                    <a:pt x="34" y="32"/>
                  </a:lnTo>
                  <a:lnTo>
                    <a:pt x="32" y="36"/>
                  </a:lnTo>
                  <a:lnTo>
                    <a:pt x="28" y="36"/>
                  </a:lnTo>
                  <a:lnTo>
                    <a:pt x="26" y="38"/>
                  </a:lnTo>
                  <a:lnTo>
                    <a:pt x="21" y="36"/>
                  </a:lnTo>
                  <a:lnTo>
                    <a:pt x="15" y="32"/>
                  </a:lnTo>
                  <a:lnTo>
                    <a:pt x="9" y="28"/>
                  </a:lnTo>
                  <a:lnTo>
                    <a:pt x="6" y="25"/>
                  </a:lnTo>
                  <a:lnTo>
                    <a:pt x="2" y="21"/>
                  </a:lnTo>
                  <a:lnTo>
                    <a:pt x="0" y="15"/>
                  </a:lnTo>
                  <a:lnTo>
                    <a:pt x="2" y="9"/>
                  </a:lnTo>
                  <a:lnTo>
                    <a:pt x="6" y="4"/>
                  </a:lnTo>
                  <a:lnTo>
                    <a:pt x="9" y="0"/>
                  </a:lnTo>
                  <a:lnTo>
                    <a:pt x="13" y="0"/>
                  </a:lnTo>
                  <a:lnTo>
                    <a:pt x="17" y="2"/>
                  </a:lnTo>
                  <a:lnTo>
                    <a:pt x="21" y="4"/>
                  </a:lnTo>
                  <a:lnTo>
                    <a:pt x="25" y="6"/>
                  </a:lnTo>
                  <a:lnTo>
                    <a:pt x="28" y="9"/>
                  </a:lnTo>
                  <a:lnTo>
                    <a:pt x="32" y="13"/>
                  </a:lnTo>
                  <a:lnTo>
                    <a:pt x="36" y="17"/>
                  </a:lnTo>
                  <a:close/>
                </a:path>
              </a:pathLst>
            </a:custGeom>
            <a:solidFill>
              <a:srgbClr val="99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31" name="Freeform 72"/>
            <p:cNvSpPr>
              <a:spLocks/>
            </p:cNvSpPr>
            <p:nvPr/>
          </p:nvSpPr>
          <p:spPr bwMode="auto">
            <a:xfrm>
              <a:off x="5967413" y="4610100"/>
              <a:ext cx="1020763" cy="676275"/>
            </a:xfrm>
            <a:custGeom>
              <a:avLst/>
              <a:gdLst>
                <a:gd name="T0" fmla="*/ 219 w 643"/>
                <a:gd name="T1" fmla="*/ 127 h 426"/>
                <a:gd name="T2" fmla="*/ 238 w 643"/>
                <a:gd name="T3" fmla="*/ 137 h 426"/>
                <a:gd name="T4" fmla="*/ 257 w 643"/>
                <a:gd name="T5" fmla="*/ 142 h 426"/>
                <a:gd name="T6" fmla="*/ 278 w 643"/>
                <a:gd name="T7" fmla="*/ 142 h 426"/>
                <a:gd name="T8" fmla="*/ 293 w 643"/>
                <a:gd name="T9" fmla="*/ 129 h 426"/>
                <a:gd name="T10" fmla="*/ 304 w 643"/>
                <a:gd name="T11" fmla="*/ 116 h 426"/>
                <a:gd name="T12" fmla="*/ 316 w 643"/>
                <a:gd name="T13" fmla="*/ 104 h 426"/>
                <a:gd name="T14" fmla="*/ 329 w 643"/>
                <a:gd name="T15" fmla="*/ 95 h 426"/>
                <a:gd name="T16" fmla="*/ 344 w 643"/>
                <a:gd name="T17" fmla="*/ 87 h 426"/>
                <a:gd name="T18" fmla="*/ 359 w 643"/>
                <a:gd name="T19" fmla="*/ 87 h 426"/>
                <a:gd name="T20" fmla="*/ 378 w 643"/>
                <a:gd name="T21" fmla="*/ 95 h 426"/>
                <a:gd name="T22" fmla="*/ 401 w 643"/>
                <a:gd name="T23" fmla="*/ 110 h 426"/>
                <a:gd name="T24" fmla="*/ 420 w 643"/>
                <a:gd name="T25" fmla="*/ 118 h 426"/>
                <a:gd name="T26" fmla="*/ 435 w 643"/>
                <a:gd name="T27" fmla="*/ 118 h 426"/>
                <a:gd name="T28" fmla="*/ 450 w 643"/>
                <a:gd name="T29" fmla="*/ 123 h 426"/>
                <a:gd name="T30" fmla="*/ 460 w 643"/>
                <a:gd name="T31" fmla="*/ 131 h 426"/>
                <a:gd name="T32" fmla="*/ 475 w 643"/>
                <a:gd name="T33" fmla="*/ 129 h 426"/>
                <a:gd name="T34" fmla="*/ 494 w 643"/>
                <a:gd name="T35" fmla="*/ 112 h 426"/>
                <a:gd name="T36" fmla="*/ 514 w 643"/>
                <a:gd name="T37" fmla="*/ 97 h 426"/>
                <a:gd name="T38" fmla="*/ 547 w 643"/>
                <a:gd name="T39" fmla="*/ 104 h 426"/>
                <a:gd name="T40" fmla="*/ 584 w 643"/>
                <a:gd name="T41" fmla="*/ 133 h 426"/>
                <a:gd name="T42" fmla="*/ 615 w 643"/>
                <a:gd name="T43" fmla="*/ 167 h 426"/>
                <a:gd name="T44" fmla="*/ 635 w 643"/>
                <a:gd name="T45" fmla="*/ 208 h 426"/>
                <a:gd name="T46" fmla="*/ 643 w 643"/>
                <a:gd name="T47" fmla="*/ 250 h 426"/>
                <a:gd name="T48" fmla="*/ 641 w 643"/>
                <a:gd name="T49" fmla="*/ 288 h 426"/>
                <a:gd name="T50" fmla="*/ 632 w 643"/>
                <a:gd name="T51" fmla="*/ 324 h 426"/>
                <a:gd name="T52" fmla="*/ 617 w 643"/>
                <a:gd name="T53" fmla="*/ 349 h 426"/>
                <a:gd name="T54" fmla="*/ 603 w 643"/>
                <a:gd name="T55" fmla="*/ 360 h 426"/>
                <a:gd name="T56" fmla="*/ 584 w 643"/>
                <a:gd name="T57" fmla="*/ 379 h 426"/>
                <a:gd name="T58" fmla="*/ 560 w 643"/>
                <a:gd name="T59" fmla="*/ 402 h 426"/>
                <a:gd name="T60" fmla="*/ 531 w 643"/>
                <a:gd name="T61" fmla="*/ 419 h 426"/>
                <a:gd name="T62" fmla="*/ 499 w 643"/>
                <a:gd name="T63" fmla="*/ 426 h 426"/>
                <a:gd name="T64" fmla="*/ 465 w 643"/>
                <a:gd name="T65" fmla="*/ 420 h 426"/>
                <a:gd name="T66" fmla="*/ 429 w 643"/>
                <a:gd name="T67" fmla="*/ 413 h 426"/>
                <a:gd name="T68" fmla="*/ 393 w 643"/>
                <a:gd name="T69" fmla="*/ 405 h 426"/>
                <a:gd name="T70" fmla="*/ 359 w 643"/>
                <a:gd name="T71" fmla="*/ 392 h 426"/>
                <a:gd name="T72" fmla="*/ 327 w 643"/>
                <a:gd name="T73" fmla="*/ 373 h 426"/>
                <a:gd name="T74" fmla="*/ 301 w 643"/>
                <a:gd name="T75" fmla="*/ 349 h 426"/>
                <a:gd name="T76" fmla="*/ 278 w 643"/>
                <a:gd name="T77" fmla="*/ 322 h 426"/>
                <a:gd name="T78" fmla="*/ 251 w 643"/>
                <a:gd name="T79" fmla="*/ 299 h 426"/>
                <a:gd name="T80" fmla="*/ 206 w 643"/>
                <a:gd name="T81" fmla="*/ 263 h 426"/>
                <a:gd name="T82" fmla="*/ 153 w 643"/>
                <a:gd name="T83" fmla="*/ 210 h 426"/>
                <a:gd name="T84" fmla="*/ 104 w 643"/>
                <a:gd name="T85" fmla="*/ 157 h 426"/>
                <a:gd name="T86" fmla="*/ 49 w 643"/>
                <a:gd name="T87" fmla="*/ 101 h 426"/>
                <a:gd name="T88" fmla="*/ 13 w 643"/>
                <a:gd name="T89" fmla="*/ 65 h 426"/>
                <a:gd name="T90" fmla="*/ 5 w 643"/>
                <a:gd name="T91" fmla="*/ 49 h 426"/>
                <a:gd name="T92" fmla="*/ 2 w 643"/>
                <a:gd name="T93" fmla="*/ 32 h 426"/>
                <a:gd name="T94" fmla="*/ 0 w 643"/>
                <a:gd name="T95" fmla="*/ 15 h 426"/>
                <a:gd name="T96" fmla="*/ 19 w 643"/>
                <a:gd name="T97" fmla="*/ 2 h 426"/>
                <a:gd name="T98" fmla="*/ 49 w 643"/>
                <a:gd name="T99" fmla="*/ 2 h 426"/>
                <a:gd name="T100" fmla="*/ 75 w 643"/>
                <a:gd name="T101" fmla="*/ 13 h 426"/>
                <a:gd name="T102" fmla="*/ 98 w 643"/>
                <a:gd name="T103" fmla="*/ 34 h 426"/>
                <a:gd name="T104" fmla="*/ 130 w 643"/>
                <a:gd name="T105" fmla="*/ 70 h 426"/>
                <a:gd name="T106" fmla="*/ 166 w 643"/>
                <a:gd name="T107" fmla="*/ 104 h 426"/>
                <a:gd name="T108" fmla="*/ 193 w 643"/>
                <a:gd name="T109" fmla="*/ 119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643" h="426">
                  <a:moveTo>
                    <a:pt x="210" y="123"/>
                  </a:moveTo>
                  <a:lnTo>
                    <a:pt x="219" y="127"/>
                  </a:lnTo>
                  <a:lnTo>
                    <a:pt x="229" y="131"/>
                  </a:lnTo>
                  <a:lnTo>
                    <a:pt x="238" y="137"/>
                  </a:lnTo>
                  <a:lnTo>
                    <a:pt x="248" y="140"/>
                  </a:lnTo>
                  <a:lnTo>
                    <a:pt x="257" y="142"/>
                  </a:lnTo>
                  <a:lnTo>
                    <a:pt x="267" y="144"/>
                  </a:lnTo>
                  <a:lnTo>
                    <a:pt x="278" y="142"/>
                  </a:lnTo>
                  <a:lnTo>
                    <a:pt x="287" y="137"/>
                  </a:lnTo>
                  <a:lnTo>
                    <a:pt x="293" y="129"/>
                  </a:lnTo>
                  <a:lnTo>
                    <a:pt x="299" y="123"/>
                  </a:lnTo>
                  <a:lnTo>
                    <a:pt x="304" y="116"/>
                  </a:lnTo>
                  <a:lnTo>
                    <a:pt x="310" y="110"/>
                  </a:lnTo>
                  <a:lnTo>
                    <a:pt x="316" y="104"/>
                  </a:lnTo>
                  <a:lnTo>
                    <a:pt x="321" y="101"/>
                  </a:lnTo>
                  <a:lnTo>
                    <a:pt x="329" y="95"/>
                  </a:lnTo>
                  <a:lnTo>
                    <a:pt x="335" y="89"/>
                  </a:lnTo>
                  <a:lnTo>
                    <a:pt x="344" y="87"/>
                  </a:lnTo>
                  <a:lnTo>
                    <a:pt x="352" y="85"/>
                  </a:lnTo>
                  <a:lnTo>
                    <a:pt x="359" y="87"/>
                  </a:lnTo>
                  <a:lnTo>
                    <a:pt x="367" y="89"/>
                  </a:lnTo>
                  <a:lnTo>
                    <a:pt x="378" y="95"/>
                  </a:lnTo>
                  <a:lnTo>
                    <a:pt x="390" y="102"/>
                  </a:lnTo>
                  <a:lnTo>
                    <a:pt x="401" y="110"/>
                  </a:lnTo>
                  <a:lnTo>
                    <a:pt x="414" y="116"/>
                  </a:lnTo>
                  <a:lnTo>
                    <a:pt x="420" y="118"/>
                  </a:lnTo>
                  <a:lnTo>
                    <a:pt x="427" y="119"/>
                  </a:lnTo>
                  <a:lnTo>
                    <a:pt x="435" y="118"/>
                  </a:lnTo>
                  <a:lnTo>
                    <a:pt x="444" y="116"/>
                  </a:lnTo>
                  <a:lnTo>
                    <a:pt x="450" y="123"/>
                  </a:lnTo>
                  <a:lnTo>
                    <a:pt x="456" y="127"/>
                  </a:lnTo>
                  <a:lnTo>
                    <a:pt x="460" y="131"/>
                  </a:lnTo>
                  <a:lnTo>
                    <a:pt x="465" y="131"/>
                  </a:lnTo>
                  <a:lnTo>
                    <a:pt x="475" y="129"/>
                  </a:lnTo>
                  <a:lnTo>
                    <a:pt x="484" y="121"/>
                  </a:lnTo>
                  <a:lnTo>
                    <a:pt x="494" y="112"/>
                  </a:lnTo>
                  <a:lnTo>
                    <a:pt x="503" y="104"/>
                  </a:lnTo>
                  <a:lnTo>
                    <a:pt x="514" y="97"/>
                  </a:lnTo>
                  <a:lnTo>
                    <a:pt x="526" y="93"/>
                  </a:lnTo>
                  <a:lnTo>
                    <a:pt x="547" y="104"/>
                  </a:lnTo>
                  <a:lnTo>
                    <a:pt x="565" y="118"/>
                  </a:lnTo>
                  <a:lnTo>
                    <a:pt x="584" y="133"/>
                  </a:lnTo>
                  <a:lnTo>
                    <a:pt x="600" y="150"/>
                  </a:lnTo>
                  <a:lnTo>
                    <a:pt x="615" y="167"/>
                  </a:lnTo>
                  <a:lnTo>
                    <a:pt x="626" y="188"/>
                  </a:lnTo>
                  <a:lnTo>
                    <a:pt x="635" y="208"/>
                  </a:lnTo>
                  <a:lnTo>
                    <a:pt x="641" y="233"/>
                  </a:lnTo>
                  <a:lnTo>
                    <a:pt x="643" y="250"/>
                  </a:lnTo>
                  <a:lnTo>
                    <a:pt x="643" y="269"/>
                  </a:lnTo>
                  <a:lnTo>
                    <a:pt x="641" y="288"/>
                  </a:lnTo>
                  <a:lnTo>
                    <a:pt x="637" y="307"/>
                  </a:lnTo>
                  <a:lnTo>
                    <a:pt x="632" y="324"/>
                  </a:lnTo>
                  <a:lnTo>
                    <a:pt x="622" y="341"/>
                  </a:lnTo>
                  <a:lnTo>
                    <a:pt x="617" y="349"/>
                  </a:lnTo>
                  <a:lnTo>
                    <a:pt x="611" y="354"/>
                  </a:lnTo>
                  <a:lnTo>
                    <a:pt x="603" y="360"/>
                  </a:lnTo>
                  <a:lnTo>
                    <a:pt x="594" y="366"/>
                  </a:lnTo>
                  <a:lnTo>
                    <a:pt x="584" y="379"/>
                  </a:lnTo>
                  <a:lnTo>
                    <a:pt x="573" y="390"/>
                  </a:lnTo>
                  <a:lnTo>
                    <a:pt x="560" y="402"/>
                  </a:lnTo>
                  <a:lnTo>
                    <a:pt x="547" y="411"/>
                  </a:lnTo>
                  <a:lnTo>
                    <a:pt x="531" y="419"/>
                  </a:lnTo>
                  <a:lnTo>
                    <a:pt x="516" y="422"/>
                  </a:lnTo>
                  <a:lnTo>
                    <a:pt x="499" y="426"/>
                  </a:lnTo>
                  <a:lnTo>
                    <a:pt x="482" y="426"/>
                  </a:lnTo>
                  <a:lnTo>
                    <a:pt x="465" y="420"/>
                  </a:lnTo>
                  <a:lnTo>
                    <a:pt x="448" y="417"/>
                  </a:lnTo>
                  <a:lnTo>
                    <a:pt x="429" y="413"/>
                  </a:lnTo>
                  <a:lnTo>
                    <a:pt x="412" y="409"/>
                  </a:lnTo>
                  <a:lnTo>
                    <a:pt x="393" y="405"/>
                  </a:lnTo>
                  <a:lnTo>
                    <a:pt x="376" y="400"/>
                  </a:lnTo>
                  <a:lnTo>
                    <a:pt x="359" y="392"/>
                  </a:lnTo>
                  <a:lnTo>
                    <a:pt x="342" y="383"/>
                  </a:lnTo>
                  <a:lnTo>
                    <a:pt x="327" y="373"/>
                  </a:lnTo>
                  <a:lnTo>
                    <a:pt x="312" y="360"/>
                  </a:lnTo>
                  <a:lnTo>
                    <a:pt x="301" y="349"/>
                  </a:lnTo>
                  <a:lnTo>
                    <a:pt x="289" y="335"/>
                  </a:lnTo>
                  <a:lnTo>
                    <a:pt x="278" y="322"/>
                  </a:lnTo>
                  <a:lnTo>
                    <a:pt x="265" y="309"/>
                  </a:lnTo>
                  <a:lnTo>
                    <a:pt x="251" y="299"/>
                  </a:lnTo>
                  <a:lnTo>
                    <a:pt x="234" y="290"/>
                  </a:lnTo>
                  <a:lnTo>
                    <a:pt x="206" y="263"/>
                  </a:lnTo>
                  <a:lnTo>
                    <a:pt x="179" y="237"/>
                  </a:lnTo>
                  <a:lnTo>
                    <a:pt x="153" y="210"/>
                  </a:lnTo>
                  <a:lnTo>
                    <a:pt x="128" y="184"/>
                  </a:lnTo>
                  <a:lnTo>
                    <a:pt x="104" y="157"/>
                  </a:lnTo>
                  <a:lnTo>
                    <a:pt x="77" y="129"/>
                  </a:lnTo>
                  <a:lnTo>
                    <a:pt x="49" y="101"/>
                  </a:lnTo>
                  <a:lnTo>
                    <a:pt x="19" y="72"/>
                  </a:lnTo>
                  <a:lnTo>
                    <a:pt x="13" y="65"/>
                  </a:lnTo>
                  <a:lnTo>
                    <a:pt x="9" y="57"/>
                  </a:lnTo>
                  <a:lnTo>
                    <a:pt x="5" y="49"/>
                  </a:lnTo>
                  <a:lnTo>
                    <a:pt x="2" y="42"/>
                  </a:lnTo>
                  <a:lnTo>
                    <a:pt x="2" y="32"/>
                  </a:lnTo>
                  <a:lnTo>
                    <a:pt x="0" y="25"/>
                  </a:lnTo>
                  <a:lnTo>
                    <a:pt x="0" y="15"/>
                  </a:lnTo>
                  <a:lnTo>
                    <a:pt x="2" y="8"/>
                  </a:lnTo>
                  <a:lnTo>
                    <a:pt x="19" y="2"/>
                  </a:lnTo>
                  <a:lnTo>
                    <a:pt x="36" y="0"/>
                  </a:lnTo>
                  <a:lnTo>
                    <a:pt x="49" y="2"/>
                  </a:lnTo>
                  <a:lnTo>
                    <a:pt x="62" y="6"/>
                  </a:lnTo>
                  <a:lnTo>
                    <a:pt x="75" y="13"/>
                  </a:lnTo>
                  <a:lnTo>
                    <a:pt x="87" y="23"/>
                  </a:lnTo>
                  <a:lnTo>
                    <a:pt x="98" y="34"/>
                  </a:lnTo>
                  <a:lnTo>
                    <a:pt x="109" y="46"/>
                  </a:lnTo>
                  <a:lnTo>
                    <a:pt x="130" y="70"/>
                  </a:lnTo>
                  <a:lnTo>
                    <a:pt x="153" y="93"/>
                  </a:lnTo>
                  <a:lnTo>
                    <a:pt x="166" y="104"/>
                  </a:lnTo>
                  <a:lnTo>
                    <a:pt x="179" y="112"/>
                  </a:lnTo>
                  <a:lnTo>
                    <a:pt x="193" y="119"/>
                  </a:lnTo>
                  <a:lnTo>
                    <a:pt x="210" y="123"/>
                  </a:lnTo>
                  <a:close/>
                </a:path>
              </a:pathLst>
            </a:custGeom>
            <a:solidFill>
              <a:srgbClr val="99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32" name="Freeform 73"/>
            <p:cNvSpPr>
              <a:spLocks/>
            </p:cNvSpPr>
            <p:nvPr/>
          </p:nvSpPr>
          <p:spPr bwMode="auto">
            <a:xfrm>
              <a:off x="7429500" y="4713288"/>
              <a:ext cx="101600" cy="77788"/>
            </a:xfrm>
            <a:custGeom>
              <a:avLst/>
              <a:gdLst>
                <a:gd name="T0" fmla="*/ 61 w 64"/>
                <a:gd name="T1" fmla="*/ 17 h 49"/>
                <a:gd name="T2" fmla="*/ 64 w 64"/>
                <a:gd name="T3" fmla="*/ 22 h 49"/>
                <a:gd name="T4" fmla="*/ 64 w 64"/>
                <a:gd name="T5" fmla="*/ 28 h 49"/>
                <a:gd name="T6" fmla="*/ 64 w 64"/>
                <a:gd name="T7" fmla="*/ 34 h 49"/>
                <a:gd name="T8" fmla="*/ 61 w 64"/>
                <a:gd name="T9" fmla="*/ 37 h 49"/>
                <a:gd name="T10" fmla="*/ 57 w 64"/>
                <a:gd name="T11" fmla="*/ 43 h 49"/>
                <a:gd name="T12" fmla="*/ 53 w 64"/>
                <a:gd name="T13" fmla="*/ 45 h 49"/>
                <a:gd name="T14" fmla="*/ 47 w 64"/>
                <a:gd name="T15" fmla="*/ 47 h 49"/>
                <a:gd name="T16" fmla="*/ 42 w 64"/>
                <a:gd name="T17" fmla="*/ 49 h 49"/>
                <a:gd name="T18" fmla="*/ 34 w 64"/>
                <a:gd name="T19" fmla="*/ 47 h 49"/>
                <a:gd name="T20" fmla="*/ 27 w 64"/>
                <a:gd name="T21" fmla="*/ 45 h 49"/>
                <a:gd name="T22" fmla="*/ 21 w 64"/>
                <a:gd name="T23" fmla="*/ 41 h 49"/>
                <a:gd name="T24" fmla="*/ 15 w 64"/>
                <a:gd name="T25" fmla="*/ 36 h 49"/>
                <a:gd name="T26" fmla="*/ 10 w 64"/>
                <a:gd name="T27" fmla="*/ 30 h 49"/>
                <a:gd name="T28" fmla="*/ 6 w 64"/>
                <a:gd name="T29" fmla="*/ 24 h 49"/>
                <a:gd name="T30" fmla="*/ 2 w 64"/>
                <a:gd name="T31" fmla="*/ 17 h 49"/>
                <a:gd name="T32" fmla="*/ 0 w 64"/>
                <a:gd name="T33" fmla="*/ 11 h 49"/>
                <a:gd name="T34" fmla="*/ 2 w 64"/>
                <a:gd name="T35" fmla="*/ 5 h 49"/>
                <a:gd name="T36" fmla="*/ 4 w 64"/>
                <a:gd name="T37" fmla="*/ 3 h 49"/>
                <a:gd name="T38" fmla="*/ 6 w 64"/>
                <a:gd name="T39" fmla="*/ 3 h 49"/>
                <a:gd name="T40" fmla="*/ 10 w 64"/>
                <a:gd name="T41" fmla="*/ 3 h 49"/>
                <a:gd name="T42" fmla="*/ 13 w 64"/>
                <a:gd name="T43" fmla="*/ 3 h 49"/>
                <a:gd name="T44" fmla="*/ 15 w 64"/>
                <a:gd name="T45" fmla="*/ 3 h 49"/>
                <a:gd name="T46" fmla="*/ 19 w 64"/>
                <a:gd name="T47" fmla="*/ 3 h 49"/>
                <a:gd name="T48" fmla="*/ 21 w 64"/>
                <a:gd name="T49" fmla="*/ 0 h 49"/>
                <a:gd name="T50" fmla="*/ 27 w 64"/>
                <a:gd name="T51" fmla="*/ 1 h 49"/>
                <a:gd name="T52" fmla="*/ 32 w 64"/>
                <a:gd name="T53" fmla="*/ 5 h 49"/>
                <a:gd name="T54" fmla="*/ 36 w 64"/>
                <a:gd name="T55" fmla="*/ 9 h 49"/>
                <a:gd name="T56" fmla="*/ 42 w 64"/>
                <a:gd name="T57" fmla="*/ 13 h 49"/>
                <a:gd name="T58" fmla="*/ 46 w 64"/>
                <a:gd name="T59" fmla="*/ 17 h 49"/>
                <a:gd name="T60" fmla="*/ 51 w 64"/>
                <a:gd name="T61" fmla="*/ 19 h 49"/>
                <a:gd name="T62" fmla="*/ 57 w 64"/>
                <a:gd name="T63" fmla="*/ 19 h 49"/>
                <a:gd name="T64" fmla="*/ 61 w 64"/>
                <a:gd name="T65" fmla="*/ 17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64" h="49">
                  <a:moveTo>
                    <a:pt x="61" y="17"/>
                  </a:moveTo>
                  <a:lnTo>
                    <a:pt x="64" y="22"/>
                  </a:lnTo>
                  <a:lnTo>
                    <a:pt x="64" y="28"/>
                  </a:lnTo>
                  <a:lnTo>
                    <a:pt x="64" y="34"/>
                  </a:lnTo>
                  <a:lnTo>
                    <a:pt x="61" y="37"/>
                  </a:lnTo>
                  <a:lnTo>
                    <a:pt x="57" y="43"/>
                  </a:lnTo>
                  <a:lnTo>
                    <a:pt x="53" y="45"/>
                  </a:lnTo>
                  <a:lnTo>
                    <a:pt x="47" y="47"/>
                  </a:lnTo>
                  <a:lnTo>
                    <a:pt x="42" y="49"/>
                  </a:lnTo>
                  <a:lnTo>
                    <a:pt x="34" y="47"/>
                  </a:lnTo>
                  <a:lnTo>
                    <a:pt x="27" y="45"/>
                  </a:lnTo>
                  <a:lnTo>
                    <a:pt x="21" y="41"/>
                  </a:lnTo>
                  <a:lnTo>
                    <a:pt x="15" y="36"/>
                  </a:lnTo>
                  <a:lnTo>
                    <a:pt x="10" y="30"/>
                  </a:lnTo>
                  <a:lnTo>
                    <a:pt x="6" y="24"/>
                  </a:lnTo>
                  <a:lnTo>
                    <a:pt x="2" y="17"/>
                  </a:lnTo>
                  <a:lnTo>
                    <a:pt x="0" y="11"/>
                  </a:lnTo>
                  <a:lnTo>
                    <a:pt x="2" y="5"/>
                  </a:lnTo>
                  <a:lnTo>
                    <a:pt x="4" y="3"/>
                  </a:lnTo>
                  <a:lnTo>
                    <a:pt x="6" y="3"/>
                  </a:lnTo>
                  <a:lnTo>
                    <a:pt x="10" y="3"/>
                  </a:lnTo>
                  <a:lnTo>
                    <a:pt x="13" y="3"/>
                  </a:lnTo>
                  <a:lnTo>
                    <a:pt x="15" y="3"/>
                  </a:lnTo>
                  <a:lnTo>
                    <a:pt x="19" y="3"/>
                  </a:lnTo>
                  <a:lnTo>
                    <a:pt x="21" y="0"/>
                  </a:lnTo>
                  <a:lnTo>
                    <a:pt x="27" y="1"/>
                  </a:lnTo>
                  <a:lnTo>
                    <a:pt x="32" y="5"/>
                  </a:lnTo>
                  <a:lnTo>
                    <a:pt x="36" y="9"/>
                  </a:lnTo>
                  <a:lnTo>
                    <a:pt x="42" y="13"/>
                  </a:lnTo>
                  <a:lnTo>
                    <a:pt x="46" y="17"/>
                  </a:lnTo>
                  <a:lnTo>
                    <a:pt x="51" y="19"/>
                  </a:lnTo>
                  <a:lnTo>
                    <a:pt x="57" y="19"/>
                  </a:lnTo>
                  <a:lnTo>
                    <a:pt x="61" y="17"/>
                  </a:lnTo>
                  <a:close/>
                </a:path>
              </a:pathLst>
            </a:custGeom>
            <a:solidFill>
              <a:srgbClr val="99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33" name="Freeform 74"/>
            <p:cNvSpPr>
              <a:spLocks/>
            </p:cNvSpPr>
            <p:nvPr/>
          </p:nvSpPr>
          <p:spPr bwMode="auto">
            <a:xfrm>
              <a:off x="7354888" y="4841875"/>
              <a:ext cx="98425" cy="93663"/>
            </a:xfrm>
            <a:custGeom>
              <a:avLst/>
              <a:gdLst>
                <a:gd name="T0" fmla="*/ 60 w 62"/>
                <a:gd name="T1" fmla="*/ 38 h 59"/>
                <a:gd name="T2" fmla="*/ 60 w 62"/>
                <a:gd name="T3" fmla="*/ 42 h 59"/>
                <a:gd name="T4" fmla="*/ 62 w 62"/>
                <a:gd name="T5" fmla="*/ 45 h 59"/>
                <a:gd name="T6" fmla="*/ 60 w 62"/>
                <a:gd name="T7" fmla="*/ 49 h 59"/>
                <a:gd name="T8" fmla="*/ 60 w 62"/>
                <a:gd name="T9" fmla="*/ 51 h 59"/>
                <a:gd name="T10" fmla="*/ 59 w 62"/>
                <a:gd name="T11" fmla="*/ 55 h 59"/>
                <a:gd name="T12" fmla="*/ 57 w 62"/>
                <a:gd name="T13" fmla="*/ 57 h 59"/>
                <a:gd name="T14" fmla="*/ 55 w 62"/>
                <a:gd name="T15" fmla="*/ 59 h 59"/>
                <a:gd name="T16" fmla="*/ 51 w 62"/>
                <a:gd name="T17" fmla="*/ 59 h 59"/>
                <a:gd name="T18" fmla="*/ 49 w 62"/>
                <a:gd name="T19" fmla="*/ 55 h 59"/>
                <a:gd name="T20" fmla="*/ 45 w 62"/>
                <a:gd name="T21" fmla="*/ 53 h 59"/>
                <a:gd name="T22" fmla="*/ 41 w 62"/>
                <a:gd name="T23" fmla="*/ 51 h 59"/>
                <a:gd name="T24" fmla="*/ 38 w 62"/>
                <a:gd name="T25" fmla="*/ 49 h 59"/>
                <a:gd name="T26" fmla="*/ 28 w 62"/>
                <a:gd name="T27" fmla="*/ 49 h 59"/>
                <a:gd name="T28" fmla="*/ 19 w 62"/>
                <a:gd name="T29" fmla="*/ 49 h 59"/>
                <a:gd name="T30" fmla="*/ 9 w 62"/>
                <a:gd name="T31" fmla="*/ 49 h 59"/>
                <a:gd name="T32" fmla="*/ 4 w 62"/>
                <a:gd name="T33" fmla="*/ 47 h 59"/>
                <a:gd name="T34" fmla="*/ 2 w 62"/>
                <a:gd name="T35" fmla="*/ 44 h 59"/>
                <a:gd name="T36" fmla="*/ 0 w 62"/>
                <a:gd name="T37" fmla="*/ 40 h 59"/>
                <a:gd name="T38" fmla="*/ 0 w 62"/>
                <a:gd name="T39" fmla="*/ 34 h 59"/>
                <a:gd name="T40" fmla="*/ 0 w 62"/>
                <a:gd name="T41" fmla="*/ 28 h 59"/>
                <a:gd name="T42" fmla="*/ 0 w 62"/>
                <a:gd name="T43" fmla="*/ 23 h 59"/>
                <a:gd name="T44" fmla="*/ 0 w 62"/>
                <a:gd name="T45" fmla="*/ 19 h 59"/>
                <a:gd name="T46" fmla="*/ 0 w 62"/>
                <a:gd name="T47" fmla="*/ 15 h 59"/>
                <a:gd name="T48" fmla="*/ 2 w 62"/>
                <a:gd name="T49" fmla="*/ 11 h 59"/>
                <a:gd name="T50" fmla="*/ 4 w 62"/>
                <a:gd name="T51" fmla="*/ 8 h 59"/>
                <a:gd name="T52" fmla="*/ 7 w 62"/>
                <a:gd name="T53" fmla="*/ 6 h 59"/>
                <a:gd name="T54" fmla="*/ 9 w 62"/>
                <a:gd name="T55" fmla="*/ 4 h 59"/>
                <a:gd name="T56" fmla="*/ 13 w 62"/>
                <a:gd name="T57" fmla="*/ 0 h 59"/>
                <a:gd name="T58" fmla="*/ 23 w 62"/>
                <a:gd name="T59" fmla="*/ 2 h 59"/>
                <a:gd name="T60" fmla="*/ 30 w 62"/>
                <a:gd name="T61" fmla="*/ 6 h 59"/>
                <a:gd name="T62" fmla="*/ 36 w 62"/>
                <a:gd name="T63" fmla="*/ 9 h 59"/>
                <a:gd name="T64" fmla="*/ 41 w 62"/>
                <a:gd name="T65" fmla="*/ 13 h 59"/>
                <a:gd name="T66" fmla="*/ 45 w 62"/>
                <a:gd name="T67" fmla="*/ 19 h 59"/>
                <a:gd name="T68" fmla="*/ 51 w 62"/>
                <a:gd name="T69" fmla="*/ 25 h 59"/>
                <a:gd name="T70" fmla="*/ 55 w 62"/>
                <a:gd name="T71" fmla="*/ 32 h 59"/>
                <a:gd name="T72" fmla="*/ 60 w 62"/>
                <a:gd name="T73" fmla="*/ 38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62" h="59">
                  <a:moveTo>
                    <a:pt x="60" y="38"/>
                  </a:moveTo>
                  <a:lnTo>
                    <a:pt x="60" y="42"/>
                  </a:lnTo>
                  <a:lnTo>
                    <a:pt x="62" y="45"/>
                  </a:lnTo>
                  <a:lnTo>
                    <a:pt x="60" y="49"/>
                  </a:lnTo>
                  <a:lnTo>
                    <a:pt x="60" y="51"/>
                  </a:lnTo>
                  <a:lnTo>
                    <a:pt x="59" y="55"/>
                  </a:lnTo>
                  <a:lnTo>
                    <a:pt x="57" y="57"/>
                  </a:lnTo>
                  <a:lnTo>
                    <a:pt x="55" y="59"/>
                  </a:lnTo>
                  <a:lnTo>
                    <a:pt x="51" y="59"/>
                  </a:lnTo>
                  <a:lnTo>
                    <a:pt x="49" y="55"/>
                  </a:lnTo>
                  <a:lnTo>
                    <a:pt x="45" y="53"/>
                  </a:lnTo>
                  <a:lnTo>
                    <a:pt x="41" y="51"/>
                  </a:lnTo>
                  <a:lnTo>
                    <a:pt x="38" y="49"/>
                  </a:lnTo>
                  <a:lnTo>
                    <a:pt x="28" y="49"/>
                  </a:lnTo>
                  <a:lnTo>
                    <a:pt x="19" y="49"/>
                  </a:lnTo>
                  <a:lnTo>
                    <a:pt x="9" y="49"/>
                  </a:lnTo>
                  <a:lnTo>
                    <a:pt x="4" y="47"/>
                  </a:lnTo>
                  <a:lnTo>
                    <a:pt x="2" y="44"/>
                  </a:lnTo>
                  <a:lnTo>
                    <a:pt x="0" y="40"/>
                  </a:lnTo>
                  <a:lnTo>
                    <a:pt x="0" y="34"/>
                  </a:lnTo>
                  <a:lnTo>
                    <a:pt x="0" y="28"/>
                  </a:lnTo>
                  <a:lnTo>
                    <a:pt x="0" y="23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2" y="11"/>
                  </a:lnTo>
                  <a:lnTo>
                    <a:pt x="4" y="8"/>
                  </a:lnTo>
                  <a:lnTo>
                    <a:pt x="7" y="6"/>
                  </a:lnTo>
                  <a:lnTo>
                    <a:pt x="9" y="4"/>
                  </a:lnTo>
                  <a:lnTo>
                    <a:pt x="13" y="0"/>
                  </a:lnTo>
                  <a:lnTo>
                    <a:pt x="23" y="2"/>
                  </a:lnTo>
                  <a:lnTo>
                    <a:pt x="30" y="6"/>
                  </a:lnTo>
                  <a:lnTo>
                    <a:pt x="36" y="9"/>
                  </a:lnTo>
                  <a:lnTo>
                    <a:pt x="41" y="13"/>
                  </a:lnTo>
                  <a:lnTo>
                    <a:pt x="45" y="19"/>
                  </a:lnTo>
                  <a:lnTo>
                    <a:pt x="51" y="25"/>
                  </a:lnTo>
                  <a:lnTo>
                    <a:pt x="55" y="32"/>
                  </a:lnTo>
                  <a:lnTo>
                    <a:pt x="60" y="38"/>
                  </a:lnTo>
                  <a:close/>
                </a:path>
              </a:pathLst>
            </a:custGeom>
            <a:solidFill>
              <a:srgbClr val="99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34" name="Freeform 75"/>
            <p:cNvSpPr>
              <a:spLocks/>
            </p:cNvSpPr>
            <p:nvPr/>
          </p:nvSpPr>
          <p:spPr bwMode="auto">
            <a:xfrm>
              <a:off x="7240588" y="4979988"/>
              <a:ext cx="125413" cy="107950"/>
            </a:xfrm>
            <a:custGeom>
              <a:avLst/>
              <a:gdLst>
                <a:gd name="T0" fmla="*/ 79 w 79"/>
                <a:gd name="T1" fmla="*/ 47 h 68"/>
                <a:gd name="T2" fmla="*/ 79 w 79"/>
                <a:gd name="T3" fmla="*/ 64 h 68"/>
                <a:gd name="T4" fmla="*/ 72 w 79"/>
                <a:gd name="T5" fmla="*/ 66 h 68"/>
                <a:gd name="T6" fmla="*/ 66 w 79"/>
                <a:gd name="T7" fmla="*/ 68 h 68"/>
                <a:gd name="T8" fmla="*/ 60 w 79"/>
                <a:gd name="T9" fmla="*/ 68 h 68"/>
                <a:gd name="T10" fmla="*/ 55 w 79"/>
                <a:gd name="T11" fmla="*/ 66 h 68"/>
                <a:gd name="T12" fmla="*/ 43 w 79"/>
                <a:gd name="T13" fmla="*/ 63 h 68"/>
                <a:gd name="T14" fmla="*/ 34 w 79"/>
                <a:gd name="T15" fmla="*/ 55 h 68"/>
                <a:gd name="T16" fmla="*/ 26 w 79"/>
                <a:gd name="T17" fmla="*/ 47 h 68"/>
                <a:gd name="T18" fmla="*/ 17 w 79"/>
                <a:gd name="T19" fmla="*/ 40 h 68"/>
                <a:gd name="T20" fmla="*/ 9 w 79"/>
                <a:gd name="T21" fmla="*/ 32 h 68"/>
                <a:gd name="T22" fmla="*/ 0 w 79"/>
                <a:gd name="T23" fmla="*/ 27 h 68"/>
                <a:gd name="T24" fmla="*/ 0 w 79"/>
                <a:gd name="T25" fmla="*/ 23 h 68"/>
                <a:gd name="T26" fmla="*/ 2 w 79"/>
                <a:gd name="T27" fmla="*/ 19 h 68"/>
                <a:gd name="T28" fmla="*/ 4 w 79"/>
                <a:gd name="T29" fmla="*/ 15 h 68"/>
                <a:gd name="T30" fmla="*/ 6 w 79"/>
                <a:gd name="T31" fmla="*/ 13 h 68"/>
                <a:gd name="T32" fmla="*/ 8 w 79"/>
                <a:gd name="T33" fmla="*/ 10 h 68"/>
                <a:gd name="T34" fmla="*/ 11 w 79"/>
                <a:gd name="T35" fmla="*/ 8 h 68"/>
                <a:gd name="T36" fmla="*/ 13 w 79"/>
                <a:gd name="T37" fmla="*/ 6 h 68"/>
                <a:gd name="T38" fmla="*/ 17 w 79"/>
                <a:gd name="T39" fmla="*/ 2 h 68"/>
                <a:gd name="T40" fmla="*/ 28 w 79"/>
                <a:gd name="T41" fmla="*/ 0 h 68"/>
                <a:gd name="T42" fmla="*/ 38 w 79"/>
                <a:gd name="T43" fmla="*/ 4 h 68"/>
                <a:gd name="T44" fmla="*/ 47 w 79"/>
                <a:gd name="T45" fmla="*/ 8 h 68"/>
                <a:gd name="T46" fmla="*/ 53 w 79"/>
                <a:gd name="T47" fmla="*/ 15 h 68"/>
                <a:gd name="T48" fmla="*/ 59 w 79"/>
                <a:gd name="T49" fmla="*/ 23 h 68"/>
                <a:gd name="T50" fmla="*/ 66 w 79"/>
                <a:gd name="T51" fmla="*/ 32 h 68"/>
                <a:gd name="T52" fmla="*/ 72 w 79"/>
                <a:gd name="T53" fmla="*/ 40 h 68"/>
                <a:gd name="T54" fmla="*/ 79 w 79"/>
                <a:gd name="T55" fmla="*/ 47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79" h="68">
                  <a:moveTo>
                    <a:pt x="79" y="47"/>
                  </a:moveTo>
                  <a:lnTo>
                    <a:pt x="79" y="64"/>
                  </a:lnTo>
                  <a:lnTo>
                    <a:pt x="72" y="66"/>
                  </a:lnTo>
                  <a:lnTo>
                    <a:pt x="66" y="68"/>
                  </a:lnTo>
                  <a:lnTo>
                    <a:pt x="60" y="68"/>
                  </a:lnTo>
                  <a:lnTo>
                    <a:pt x="55" y="66"/>
                  </a:lnTo>
                  <a:lnTo>
                    <a:pt x="43" y="63"/>
                  </a:lnTo>
                  <a:lnTo>
                    <a:pt x="34" y="55"/>
                  </a:lnTo>
                  <a:lnTo>
                    <a:pt x="26" y="47"/>
                  </a:lnTo>
                  <a:lnTo>
                    <a:pt x="17" y="40"/>
                  </a:lnTo>
                  <a:lnTo>
                    <a:pt x="9" y="32"/>
                  </a:lnTo>
                  <a:lnTo>
                    <a:pt x="0" y="27"/>
                  </a:lnTo>
                  <a:lnTo>
                    <a:pt x="0" y="23"/>
                  </a:lnTo>
                  <a:lnTo>
                    <a:pt x="2" y="19"/>
                  </a:lnTo>
                  <a:lnTo>
                    <a:pt x="4" y="15"/>
                  </a:lnTo>
                  <a:lnTo>
                    <a:pt x="6" y="13"/>
                  </a:lnTo>
                  <a:lnTo>
                    <a:pt x="8" y="10"/>
                  </a:lnTo>
                  <a:lnTo>
                    <a:pt x="11" y="8"/>
                  </a:lnTo>
                  <a:lnTo>
                    <a:pt x="13" y="6"/>
                  </a:lnTo>
                  <a:lnTo>
                    <a:pt x="17" y="2"/>
                  </a:lnTo>
                  <a:lnTo>
                    <a:pt x="28" y="0"/>
                  </a:lnTo>
                  <a:lnTo>
                    <a:pt x="38" y="4"/>
                  </a:lnTo>
                  <a:lnTo>
                    <a:pt x="47" y="8"/>
                  </a:lnTo>
                  <a:lnTo>
                    <a:pt x="53" y="15"/>
                  </a:lnTo>
                  <a:lnTo>
                    <a:pt x="59" y="23"/>
                  </a:lnTo>
                  <a:lnTo>
                    <a:pt x="66" y="32"/>
                  </a:lnTo>
                  <a:lnTo>
                    <a:pt x="72" y="40"/>
                  </a:lnTo>
                  <a:lnTo>
                    <a:pt x="79" y="47"/>
                  </a:lnTo>
                  <a:close/>
                </a:path>
              </a:pathLst>
            </a:custGeom>
            <a:solidFill>
              <a:srgbClr val="99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35" name="Freeform 76"/>
            <p:cNvSpPr>
              <a:spLocks/>
            </p:cNvSpPr>
            <p:nvPr/>
          </p:nvSpPr>
          <p:spPr bwMode="auto">
            <a:xfrm>
              <a:off x="7153275" y="5081588"/>
              <a:ext cx="117475" cy="123825"/>
            </a:xfrm>
            <a:custGeom>
              <a:avLst/>
              <a:gdLst>
                <a:gd name="T0" fmla="*/ 59 w 74"/>
                <a:gd name="T1" fmla="*/ 31 h 78"/>
                <a:gd name="T2" fmla="*/ 59 w 74"/>
                <a:gd name="T3" fmla="*/ 36 h 78"/>
                <a:gd name="T4" fmla="*/ 61 w 74"/>
                <a:gd name="T5" fmla="*/ 42 h 78"/>
                <a:gd name="T6" fmla="*/ 64 w 74"/>
                <a:gd name="T7" fmla="*/ 48 h 78"/>
                <a:gd name="T8" fmla="*/ 68 w 74"/>
                <a:gd name="T9" fmla="*/ 52 h 78"/>
                <a:gd name="T10" fmla="*/ 72 w 74"/>
                <a:gd name="T11" fmla="*/ 57 h 78"/>
                <a:gd name="T12" fmla="*/ 74 w 74"/>
                <a:gd name="T13" fmla="*/ 63 h 78"/>
                <a:gd name="T14" fmla="*/ 72 w 74"/>
                <a:gd name="T15" fmla="*/ 69 h 78"/>
                <a:gd name="T16" fmla="*/ 66 w 74"/>
                <a:gd name="T17" fmla="*/ 74 h 78"/>
                <a:gd name="T18" fmla="*/ 59 w 74"/>
                <a:gd name="T19" fmla="*/ 78 h 78"/>
                <a:gd name="T20" fmla="*/ 51 w 74"/>
                <a:gd name="T21" fmla="*/ 76 h 78"/>
                <a:gd name="T22" fmla="*/ 45 w 74"/>
                <a:gd name="T23" fmla="*/ 72 h 78"/>
                <a:gd name="T24" fmla="*/ 42 w 74"/>
                <a:gd name="T25" fmla="*/ 69 h 78"/>
                <a:gd name="T26" fmla="*/ 36 w 74"/>
                <a:gd name="T27" fmla="*/ 63 h 78"/>
                <a:gd name="T28" fmla="*/ 30 w 74"/>
                <a:gd name="T29" fmla="*/ 57 h 78"/>
                <a:gd name="T30" fmla="*/ 25 w 74"/>
                <a:gd name="T31" fmla="*/ 53 h 78"/>
                <a:gd name="T32" fmla="*/ 17 w 74"/>
                <a:gd name="T33" fmla="*/ 52 h 78"/>
                <a:gd name="T34" fmla="*/ 13 w 74"/>
                <a:gd name="T35" fmla="*/ 50 h 78"/>
                <a:gd name="T36" fmla="*/ 11 w 74"/>
                <a:gd name="T37" fmla="*/ 48 h 78"/>
                <a:gd name="T38" fmla="*/ 8 w 74"/>
                <a:gd name="T39" fmla="*/ 44 h 78"/>
                <a:gd name="T40" fmla="*/ 6 w 74"/>
                <a:gd name="T41" fmla="*/ 42 h 78"/>
                <a:gd name="T42" fmla="*/ 6 w 74"/>
                <a:gd name="T43" fmla="*/ 38 h 78"/>
                <a:gd name="T44" fmla="*/ 4 w 74"/>
                <a:gd name="T45" fmla="*/ 35 h 78"/>
                <a:gd name="T46" fmla="*/ 2 w 74"/>
                <a:gd name="T47" fmla="*/ 31 h 78"/>
                <a:gd name="T48" fmla="*/ 0 w 74"/>
                <a:gd name="T49" fmla="*/ 27 h 78"/>
                <a:gd name="T50" fmla="*/ 4 w 74"/>
                <a:gd name="T51" fmla="*/ 23 h 78"/>
                <a:gd name="T52" fmla="*/ 6 w 74"/>
                <a:gd name="T53" fmla="*/ 19 h 78"/>
                <a:gd name="T54" fmla="*/ 10 w 74"/>
                <a:gd name="T55" fmla="*/ 16 h 78"/>
                <a:gd name="T56" fmla="*/ 11 w 74"/>
                <a:gd name="T57" fmla="*/ 12 h 78"/>
                <a:gd name="T58" fmla="*/ 13 w 74"/>
                <a:gd name="T59" fmla="*/ 8 h 78"/>
                <a:gd name="T60" fmla="*/ 15 w 74"/>
                <a:gd name="T61" fmla="*/ 4 h 78"/>
                <a:gd name="T62" fmla="*/ 19 w 74"/>
                <a:gd name="T63" fmla="*/ 2 h 78"/>
                <a:gd name="T64" fmla="*/ 25 w 74"/>
                <a:gd name="T65" fmla="*/ 0 h 78"/>
                <a:gd name="T66" fmla="*/ 30 w 74"/>
                <a:gd name="T67" fmla="*/ 2 h 78"/>
                <a:gd name="T68" fmla="*/ 36 w 74"/>
                <a:gd name="T69" fmla="*/ 4 h 78"/>
                <a:gd name="T70" fmla="*/ 40 w 74"/>
                <a:gd name="T71" fmla="*/ 8 h 78"/>
                <a:gd name="T72" fmla="*/ 44 w 74"/>
                <a:gd name="T73" fmla="*/ 12 h 78"/>
                <a:gd name="T74" fmla="*/ 47 w 74"/>
                <a:gd name="T75" fmla="*/ 17 h 78"/>
                <a:gd name="T76" fmla="*/ 51 w 74"/>
                <a:gd name="T77" fmla="*/ 21 h 78"/>
                <a:gd name="T78" fmla="*/ 55 w 74"/>
                <a:gd name="T79" fmla="*/ 27 h 78"/>
                <a:gd name="T80" fmla="*/ 59 w 74"/>
                <a:gd name="T81" fmla="*/ 31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74" h="78">
                  <a:moveTo>
                    <a:pt x="59" y="31"/>
                  </a:moveTo>
                  <a:lnTo>
                    <a:pt x="59" y="36"/>
                  </a:lnTo>
                  <a:lnTo>
                    <a:pt x="61" y="42"/>
                  </a:lnTo>
                  <a:lnTo>
                    <a:pt x="64" y="48"/>
                  </a:lnTo>
                  <a:lnTo>
                    <a:pt x="68" y="52"/>
                  </a:lnTo>
                  <a:lnTo>
                    <a:pt x="72" y="57"/>
                  </a:lnTo>
                  <a:lnTo>
                    <a:pt x="74" y="63"/>
                  </a:lnTo>
                  <a:lnTo>
                    <a:pt x="72" y="69"/>
                  </a:lnTo>
                  <a:lnTo>
                    <a:pt x="66" y="74"/>
                  </a:lnTo>
                  <a:lnTo>
                    <a:pt x="59" y="78"/>
                  </a:lnTo>
                  <a:lnTo>
                    <a:pt x="51" y="76"/>
                  </a:lnTo>
                  <a:lnTo>
                    <a:pt x="45" y="72"/>
                  </a:lnTo>
                  <a:lnTo>
                    <a:pt x="42" y="69"/>
                  </a:lnTo>
                  <a:lnTo>
                    <a:pt x="36" y="63"/>
                  </a:lnTo>
                  <a:lnTo>
                    <a:pt x="30" y="57"/>
                  </a:lnTo>
                  <a:lnTo>
                    <a:pt x="25" y="53"/>
                  </a:lnTo>
                  <a:lnTo>
                    <a:pt x="17" y="52"/>
                  </a:lnTo>
                  <a:lnTo>
                    <a:pt x="13" y="50"/>
                  </a:lnTo>
                  <a:lnTo>
                    <a:pt x="11" y="48"/>
                  </a:lnTo>
                  <a:lnTo>
                    <a:pt x="8" y="44"/>
                  </a:lnTo>
                  <a:lnTo>
                    <a:pt x="6" y="42"/>
                  </a:lnTo>
                  <a:lnTo>
                    <a:pt x="6" y="38"/>
                  </a:lnTo>
                  <a:lnTo>
                    <a:pt x="4" y="35"/>
                  </a:lnTo>
                  <a:lnTo>
                    <a:pt x="2" y="31"/>
                  </a:lnTo>
                  <a:lnTo>
                    <a:pt x="0" y="27"/>
                  </a:lnTo>
                  <a:lnTo>
                    <a:pt x="4" y="23"/>
                  </a:lnTo>
                  <a:lnTo>
                    <a:pt x="6" y="19"/>
                  </a:lnTo>
                  <a:lnTo>
                    <a:pt x="10" y="16"/>
                  </a:lnTo>
                  <a:lnTo>
                    <a:pt x="11" y="12"/>
                  </a:lnTo>
                  <a:lnTo>
                    <a:pt x="13" y="8"/>
                  </a:lnTo>
                  <a:lnTo>
                    <a:pt x="15" y="4"/>
                  </a:lnTo>
                  <a:lnTo>
                    <a:pt x="19" y="2"/>
                  </a:lnTo>
                  <a:lnTo>
                    <a:pt x="25" y="0"/>
                  </a:lnTo>
                  <a:lnTo>
                    <a:pt x="30" y="2"/>
                  </a:lnTo>
                  <a:lnTo>
                    <a:pt x="36" y="4"/>
                  </a:lnTo>
                  <a:lnTo>
                    <a:pt x="40" y="8"/>
                  </a:lnTo>
                  <a:lnTo>
                    <a:pt x="44" y="12"/>
                  </a:lnTo>
                  <a:lnTo>
                    <a:pt x="47" y="17"/>
                  </a:lnTo>
                  <a:lnTo>
                    <a:pt x="51" y="21"/>
                  </a:lnTo>
                  <a:lnTo>
                    <a:pt x="55" y="27"/>
                  </a:lnTo>
                  <a:lnTo>
                    <a:pt x="59" y="31"/>
                  </a:lnTo>
                  <a:close/>
                </a:path>
              </a:pathLst>
            </a:custGeom>
            <a:solidFill>
              <a:srgbClr val="99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36" name="Freeform 77"/>
            <p:cNvSpPr>
              <a:spLocks/>
            </p:cNvSpPr>
            <p:nvPr/>
          </p:nvSpPr>
          <p:spPr bwMode="auto">
            <a:xfrm>
              <a:off x="7078663" y="5192713"/>
              <a:ext cx="101600" cy="106363"/>
            </a:xfrm>
            <a:custGeom>
              <a:avLst/>
              <a:gdLst>
                <a:gd name="T0" fmla="*/ 60 w 64"/>
                <a:gd name="T1" fmla="*/ 33 h 67"/>
                <a:gd name="T2" fmla="*/ 64 w 64"/>
                <a:gd name="T3" fmla="*/ 38 h 67"/>
                <a:gd name="T4" fmla="*/ 64 w 64"/>
                <a:gd name="T5" fmla="*/ 42 h 67"/>
                <a:gd name="T6" fmla="*/ 64 w 64"/>
                <a:gd name="T7" fmla="*/ 46 h 67"/>
                <a:gd name="T8" fmla="*/ 62 w 64"/>
                <a:gd name="T9" fmla="*/ 52 h 67"/>
                <a:gd name="T10" fmla="*/ 60 w 64"/>
                <a:gd name="T11" fmla="*/ 55 h 67"/>
                <a:gd name="T12" fmla="*/ 57 w 64"/>
                <a:gd name="T13" fmla="*/ 59 h 67"/>
                <a:gd name="T14" fmla="*/ 55 w 64"/>
                <a:gd name="T15" fmla="*/ 63 h 67"/>
                <a:gd name="T16" fmla="*/ 51 w 64"/>
                <a:gd name="T17" fmla="*/ 67 h 67"/>
                <a:gd name="T18" fmla="*/ 43 w 64"/>
                <a:gd name="T19" fmla="*/ 59 h 67"/>
                <a:gd name="T20" fmla="*/ 32 w 64"/>
                <a:gd name="T21" fmla="*/ 53 h 67"/>
                <a:gd name="T22" fmla="*/ 22 w 64"/>
                <a:gd name="T23" fmla="*/ 48 h 67"/>
                <a:gd name="T24" fmla="*/ 13 w 64"/>
                <a:gd name="T25" fmla="*/ 42 h 67"/>
                <a:gd name="T26" fmla="*/ 5 w 64"/>
                <a:gd name="T27" fmla="*/ 35 h 67"/>
                <a:gd name="T28" fmla="*/ 2 w 64"/>
                <a:gd name="T29" fmla="*/ 25 h 67"/>
                <a:gd name="T30" fmla="*/ 0 w 64"/>
                <a:gd name="T31" fmla="*/ 21 h 67"/>
                <a:gd name="T32" fmla="*/ 0 w 64"/>
                <a:gd name="T33" fmla="*/ 16 h 67"/>
                <a:gd name="T34" fmla="*/ 2 w 64"/>
                <a:gd name="T35" fmla="*/ 8 h 67"/>
                <a:gd name="T36" fmla="*/ 4 w 64"/>
                <a:gd name="T37" fmla="*/ 2 h 67"/>
                <a:gd name="T38" fmla="*/ 13 w 64"/>
                <a:gd name="T39" fmla="*/ 0 h 67"/>
                <a:gd name="T40" fmla="*/ 21 w 64"/>
                <a:gd name="T41" fmla="*/ 2 h 67"/>
                <a:gd name="T42" fmla="*/ 28 w 64"/>
                <a:gd name="T43" fmla="*/ 6 h 67"/>
                <a:gd name="T44" fmla="*/ 36 w 64"/>
                <a:gd name="T45" fmla="*/ 12 h 67"/>
                <a:gd name="T46" fmla="*/ 41 w 64"/>
                <a:gd name="T47" fmla="*/ 16 h 67"/>
                <a:gd name="T48" fmla="*/ 47 w 64"/>
                <a:gd name="T49" fmla="*/ 21 h 67"/>
                <a:gd name="T50" fmla="*/ 55 w 64"/>
                <a:gd name="T51" fmla="*/ 27 h 67"/>
                <a:gd name="T52" fmla="*/ 60 w 64"/>
                <a:gd name="T53" fmla="*/ 33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64" h="67">
                  <a:moveTo>
                    <a:pt x="60" y="33"/>
                  </a:moveTo>
                  <a:lnTo>
                    <a:pt x="64" y="38"/>
                  </a:lnTo>
                  <a:lnTo>
                    <a:pt x="64" y="42"/>
                  </a:lnTo>
                  <a:lnTo>
                    <a:pt x="64" y="46"/>
                  </a:lnTo>
                  <a:lnTo>
                    <a:pt x="62" y="52"/>
                  </a:lnTo>
                  <a:lnTo>
                    <a:pt x="60" y="55"/>
                  </a:lnTo>
                  <a:lnTo>
                    <a:pt x="57" y="59"/>
                  </a:lnTo>
                  <a:lnTo>
                    <a:pt x="55" y="63"/>
                  </a:lnTo>
                  <a:lnTo>
                    <a:pt x="51" y="67"/>
                  </a:lnTo>
                  <a:lnTo>
                    <a:pt x="43" y="59"/>
                  </a:lnTo>
                  <a:lnTo>
                    <a:pt x="32" y="53"/>
                  </a:lnTo>
                  <a:lnTo>
                    <a:pt x="22" y="48"/>
                  </a:lnTo>
                  <a:lnTo>
                    <a:pt x="13" y="42"/>
                  </a:lnTo>
                  <a:lnTo>
                    <a:pt x="5" y="35"/>
                  </a:lnTo>
                  <a:lnTo>
                    <a:pt x="2" y="25"/>
                  </a:lnTo>
                  <a:lnTo>
                    <a:pt x="0" y="21"/>
                  </a:lnTo>
                  <a:lnTo>
                    <a:pt x="0" y="16"/>
                  </a:lnTo>
                  <a:lnTo>
                    <a:pt x="2" y="8"/>
                  </a:lnTo>
                  <a:lnTo>
                    <a:pt x="4" y="2"/>
                  </a:lnTo>
                  <a:lnTo>
                    <a:pt x="13" y="0"/>
                  </a:lnTo>
                  <a:lnTo>
                    <a:pt x="21" y="2"/>
                  </a:lnTo>
                  <a:lnTo>
                    <a:pt x="28" y="6"/>
                  </a:lnTo>
                  <a:lnTo>
                    <a:pt x="36" y="12"/>
                  </a:lnTo>
                  <a:lnTo>
                    <a:pt x="41" y="16"/>
                  </a:lnTo>
                  <a:lnTo>
                    <a:pt x="47" y="21"/>
                  </a:lnTo>
                  <a:lnTo>
                    <a:pt x="55" y="27"/>
                  </a:lnTo>
                  <a:lnTo>
                    <a:pt x="60" y="33"/>
                  </a:lnTo>
                  <a:close/>
                </a:path>
              </a:pathLst>
            </a:custGeom>
            <a:solidFill>
              <a:srgbClr val="99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37" name="Freeform 78"/>
            <p:cNvSpPr>
              <a:spLocks/>
            </p:cNvSpPr>
            <p:nvPr/>
          </p:nvSpPr>
          <p:spPr bwMode="auto">
            <a:xfrm>
              <a:off x="6850063" y="5332413"/>
              <a:ext cx="212725" cy="107950"/>
            </a:xfrm>
            <a:custGeom>
              <a:avLst/>
              <a:gdLst>
                <a:gd name="T0" fmla="*/ 127 w 134"/>
                <a:gd name="T1" fmla="*/ 39 h 68"/>
                <a:gd name="T2" fmla="*/ 129 w 134"/>
                <a:gd name="T3" fmla="*/ 43 h 68"/>
                <a:gd name="T4" fmla="*/ 131 w 134"/>
                <a:gd name="T5" fmla="*/ 47 h 68"/>
                <a:gd name="T6" fmla="*/ 131 w 134"/>
                <a:gd name="T7" fmla="*/ 49 h 68"/>
                <a:gd name="T8" fmla="*/ 132 w 134"/>
                <a:gd name="T9" fmla="*/ 53 h 68"/>
                <a:gd name="T10" fmla="*/ 134 w 134"/>
                <a:gd name="T11" fmla="*/ 56 h 68"/>
                <a:gd name="T12" fmla="*/ 134 w 134"/>
                <a:gd name="T13" fmla="*/ 60 h 68"/>
                <a:gd name="T14" fmla="*/ 134 w 134"/>
                <a:gd name="T15" fmla="*/ 62 h 68"/>
                <a:gd name="T16" fmla="*/ 134 w 134"/>
                <a:gd name="T17" fmla="*/ 66 h 68"/>
                <a:gd name="T18" fmla="*/ 125 w 134"/>
                <a:gd name="T19" fmla="*/ 68 h 68"/>
                <a:gd name="T20" fmla="*/ 117 w 134"/>
                <a:gd name="T21" fmla="*/ 66 h 68"/>
                <a:gd name="T22" fmla="*/ 110 w 134"/>
                <a:gd name="T23" fmla="*/ 62 h 68"/>
                <a:gd name="T24" fmla="*/ 102 w 134"/>
                <a:gd name="T25" fmla="*/ 58 h 68"/>
                <a:gd name="T26" fmla="*/ 87 w 134"/>
                <a:gd name="T27" fmla="*/ 49 h 68"/>
                <a:gd name="T28" fmla="*/ 74 w 134"/>
                <a:gd name="T29" fmla="*/ 39 h 68"/>
                <a:gd name="T30" fmla="*/ 59 w 134"/>
                <a:gd name="T31" fmla="*/ 30 h 68"/>
                <a:gd name="T32" fmla="*/ 42 w 134"/>
                <a:gd name="T33" fmla="*/ 22 h 68"/>
                <a:gd name="T34" fmla="*/ 34 w 134"/>
                <a:gd name="T35" fmla="*/ 22 h 68"/>
                <a:gd name="T36" fmla="*/ 25 w 134"/>
                <a:gd name="T37" fmla="*/ 22 h 68"/>
                <a:gd name="T38" fmla="*/ 15 w 134"/>
                <a:gd name="T39" fmla="*/ 24 h 68"/>
                <a:gd name="T40" fmla="*/ 4 w 134"/>
                <a:gd name="T41" fmla="*/ 30 h 68"/>
                <a:gd name="T42" fmla="*/ 4 w 134"/>
                <a:gd name="T43" fmla="*/ 28 h 68"/>
                <a:gd name="T44" fmla="*/ 2 w 134"/>
                <a:gd name="T45" fmla="*/ 26 h 68"/>
                <a:gd name="T46" fmla="*/ 2 w 134"/>
                <a:gd name="T47" fmla="*/ 26 h 68"/>
                <a:gd name="T48" fmla="*/ 0 w 134"/>
                <a:gd name="T49" fmla="*/ 24 h 68"/>
                <a:gd name="T50" fmla="*/ 0 w 134"/>
                <a:gd name="T51" fmla="*/ 22 h 68"/>
                <a:gd name="T52" fmla="*/ 2 w 134"/>
                <a:gd name="T53" fmla="*/ 20 h 68"/>
                <a:gd name="T54" fmla="*/ 2 w 134"/>
                <a:gd name="T55" fmla="*/ 18 h 68"/>
                <a:gd name="T56" fmla="*/ 2 w 134"/>
                <a:gd name="T57" fmla="*/ 17 h 68"/>
                <a:gd name="T58" fmla="*/ 8 w 134"/>
                <a:gd name="T59" fmla="*/ 17 h 68"/>
                <a:gd name="T60" fmla="*/ 13 w 134"/>
                <a:gd name="T61" fmla="*/ 15 h 68"/>
                <a:gd name="T62" fmla="*/ 21 w 134"/>
                <a:gd name="T63" fmla="*/ 11 h 68"/>
                <a:gd name="T64" fmla="*/ 28 w 134"/>
                <a:gd name="T65" fmla="*/ 9 h 68"/>
                <a:gd name="T66" fmla="*/ 34 w 134"/>
                <a:gd name="T67" fmla="*/ 7 h 68"/>
                <a:gd name="T68" fmla="*/ 42 w 134"/>
                <a:gd name="T69" fmla="*/ 5 h 68"/>
                <a:gd name="T70" fmla="*/ 51 w 134"/>
                <a:gd name="T71" fmla="*/ 3 h 68"/>
                <a:gd name="T72" fmla="*/ 59 w 134"/>
                <a:gd name="T73" fmla="*/ 5 h 68"/>
                <a:gd name="T74" fmla="*/ 62 w 134"/>
                <a:gd name="T75" fmla="*/ 9 h 68"/>
                <a:gd name="T76" fmla="*/ 62 w 134"/>
                <a:gd name="T77" fmla="*/ 5 h 68"/>
                <a:gd name="T78" fmla="*/ 64 w 134"/>
                <a:gd name="T79" fmla="*/ 1 h 68"/>
                <a:gd name="T80" fmla="*/ 68 w 134"/>
                <a:gd name="T81" fmla="*/ 0 h 68"/>
                <a:gd name="T82" fmla="*/ 72 w 134"/>
                <a:gd name="T83" fmla="*/ 0 h 68"/>
                <a:gd name="T84" fmla="*/ 76 w 134"/>
                <a:gd name="T85" fmla="*/ 0 h 68"/>
                <a:gd name="T86" fmla="*/ 79 w 134"/>
                <a:gd name="T87" fmla="*/ 0 h 68"/>
                <a:gd name="T88" fmla="*/ 83 w 134"/>
                <a:gd name="T89" fmla="*/ 1 h 68"/>
                <a:gd name="T90" fmla="*/ 85 w 134"/>
                <a:gd name="T91" fmla="*/ 3 h 68"/>
                <a:gd name="T92" fmla="*/ 91 w 134"/>
                <a:gd name="T93" fmla="*/ 7 h 68"/>
                <a:gd name="T94" fmla="*/ 95 w 134"/>
                <a:gd name="T95" fmla="*/ 13 h 68"/>
                <a:gd name="T96" fmla="*/ 98 w 134"/>
                <a:gd name="T97" fmla="*/ 18 h 68"/>
                <a:gd name="T98" fmla="*/ 104 w 134"/>
                <a:gd name="T99" fmla="*/ 24 h 68"/>
                <a:gd name="T100" fmla="*/ 110 w 134"/>
                <a:gd name="T101" fmla="*/ 30 h 68"/>
                <a:gd name="T102" fmla="*/ 115 w 134"/>
                <a:gd name="T103" fmla="*/ 34 h 68"/>
                <a:gd name="T104" fmla="*/ 121 w 134"/>
                <a:gd name="T105" fmla="*/ 37 h 68"/>
                <a:gd name="T106" fmla="*/ 127 w 134"/>
                <a:gd name="T107" fmla="*/ 39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4" h="68">
                  <a:moveTo>
                    <a:pt x="127" y="39"/>
                  </a:moveTo>
                  <a:lnTo>
                    <a:pt x="129" y="43"/>
                  </a:lnTo>
                  <a:lnTo>
                    <a:pt x="131" y="47"/>
                  </a:lnTo>
                  <a:lnTo>
                    <a:pt x="131" y="49"/>
                  </a:lnTo>
                  <a:lnTo>
                    <a:pt x="132" y="53"/>
                  </a:lnTo>
                  <a:lnTo>
                    <a:pt x="134" y="56"/>
                  </a:lnTo>
                  <a:lnTo>
                    <a:pt x="134" y="60"/>
                  </a:lnTo>
                  <a:lnTo>
                    <a:pt x="134" y="62"/>
                  </a:lnTo>
                  <a:lnTo>
                    <a:pt x="134" y="66"/>
                  </a:lnTo>
                  <a:lnTo>
                    <a:pt x="125" y="68"/>
                  </a:lnTo>
                  <a:lnTo>
                    <a:pt x="117" y="66"/>
                  </a:lnTo>
                  <a:lnTo>
                    <a:pt x="110" y="62"/>
                  </a:lnTo>
                  <a:lnTo>
                    <a:pt x="102" y="58"/>
                  </a:lnTo>
                  <a:lnTo>
                    <a:pt x="87" y="49"/>
                  </a:lnTo>
                  <a:lnTo>
                    <a:pt x="74" y="39"/>
                  </a:lnTo>
                  <a:lnTo>
                    <a:pt x="59" y="30"/>
                  </a:lnTo>
                  <a:lnTo>
                    <a:pt x="42" y="22"/>
                  </a:lnTo>
                  <a:lnTo>
                    <a:pt x="34" y="22"/>
                  </a:lnTo>
                  <a:lnTo>
                    <a:pt x="25" y="22"/>
                  </a:lnTo>
                  <a:lnTo>
                    <a:pt x="15" y="24"/>
                  </a:lnTo>
                  <a:lnTo>
                    <a:pt x="4" y="30"/>
                  </a:lnTo>
                  <a:lnTo>
                    <a:pt x="4" y="28"/>
                  </a:lnTo>
                  <a:lnTo>
                    <a:pt x="2" y="26"/>
                  </a:lnTo>
                  <a:lnTo>
                    <a:pt x="2" y="26"/>
                  </a:lnTo>
                  <a:lnTo>
                    <a:pt x="0" y="24"/>
                  </a:lnTo>
                  <a:lnTo>
                    <a:pt x="0" y="22"/>
                  </a:lnTo>
                  <a:lnTo>
                    <a:pt x="2" y="20"/>
                  </a:lnTo>
                  <a:lnTo>
                    <a:pt x="2" y="18"/>
                  </a:lnTo>
                  <a:lnTo>
                    <a:pt x="2" y="17"/>
                  </a:lnTo>
                  <a:lnTo>
                    <a:pt x="8" y="17"/>
                  </a:lnTo>
                  <a:lnTo>
                    <a:pt x="13" y="15"/>
                  </a:lnTo>
                  <a:lnTo>
                    <a:pt x="21" y="11"/>
                  </a:lnTo>
                  <a:lnTo>
                    <a:pt x="28" y="9"/>
                  </a:lnTo>
                  <a:lnTo>
                    <a:pt x="34" y="7"/>
                  </a:lnTo>
                  <a:lnTo>
                    <a:pt x="42" y="5"/>
                  </a:lnTo>
                  <a:lnTo>
                    <a:pt x="51" y="3"/>
                  </a:lnTo>
                  <a:lnTo>
                    <a:pt x="59" y="5"/>
                  </a:lnTo>
                  <a:lnTo>
                    <a:pt x="62" y="9"/>
                  </a:lnTo>
                  <a:lnTo>
                    <a:pt x="62" y="5"/>
                  </a:lnTo>
                  <a:lnTo>
                    <a:pt x="64" y="1"/>
                  </a:lnTo>
                  <a:lnTo>
                    <a:pt x="68" y="0"/>
                  </a:lnTo>
                  <a:lnTo>
                    <a:pt x="72" y="0"/>
                  </a:lnTo>
                  <a:lnTo>
                    <a:pt x="76" y="0"/>
                  </a:lnTo>
                  <a:lnTo>
                    <a:pt x="79" y="0"/>
                  </a:lnTo>
                  <a:lnTo>
                    <a:pt x="83" y="1"/>
                  </a:lnTo>
                  <a:lnTo>
                    <a:pt x="85" y="3"/>
                  </a:lnTo>
                  <a:lnTo>
                    <a:pt x="91" y="7"/>
                  </a:lnTo>
                  <a:lnTo>
                    <a:pt x="95" y="13"/>
                  </a:lnTo>
                  <a:lnTo>
                    <a:pt x="98" y="18"/>
                  </a:lnTo>
                  <a:lnTo>
                    <a:pt x="104" y="24"/>
                  </a:lnTo>
                  <a:lnTo>
                    <a:pt x="110" y="30"/>
                  </a:lnTo>
                  <a:lnTo>
                    <a:pt x="115" y="34"/>
                  </a:lnTo>
                  <a:lnTo>
                    <a:pt x="121" y="37"/>
                  </a:lnTo>
                  <a:lnTo>
                    <a:pt x="127" y="39"/>
                  </a:lnTo>
                  <a:close/>
                </a:path>
              </a:pathLst>
            </a:custGeom>
            <a:solidFill>
              <a:srgbClr val="A500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38" name="Freeform 79"/>
            <p:cNvSpPr>
              <a:spLocks/>
            </p:cNvSpPr>
            <p:nvPr/>
          </p:nvSpPr>
          <p:spPr bwMode="auto">
            <a:xfrm>
              <a:off x="4318000" y="1890713"/>
              <a:ext cx="931863" cy="1133475"/>
            </a:xfrm>
            <a:custGeom>
              <a:avLst/>
              <a:gdLst>
                <a:gd name="T0" fmla="*/ 98 w 587"/>
                <a:gd name="T1" fmla="*/ 394 h 714"/>
                <a:gd name="T2" fmla="*/ 87 w 587"/>
                <a:gd name="T3" fmla="*/ 384 h 714"/>
                <a:gd name="T4" fmla="*/ 91 w 587"/>
                <a:gd name="T5" fmla="*/ 367 h 714"/>
                <a:gd name="T6" fmla="*/ 102 w 587"/>
                <a:gd name="T7" fmla="*/ 356 h 714"/>
                <a:gd name="T8" fmla="*/ 142 w 587"/>
                <a:gd name="T9" fmla="*/ 303 h 714"/>
                <a:gd name="T10" fmla="*/ 163 w 587"/>
                <a:gd name="T11" fmla="*/ 292 h 714"/>
                <a:gd name="T12" fmla="*/ 150 w 587"/>
                <a:gd name="T13" fmla="*/ 261 h 714"/>
                <a:gd name="T14" fmla="*/ 216 w 587"/>
                <a:gd name="T15" fmla="*/ 180 h 714"/>
                <a:gd name="T16" fmla="*/ 216 w 587"/>
                <a:gd name="T17" fmla="*/ 83 h 714"/>
                <a:gd name="T18" fmla="*/ 240 w 587"/>
                <a:gd name="T19" fmla="*/ 38 h 714"/>
                <a:gd name="T20" fmla="*/ 405 w 587"/>
                <a:gd name="T21" fmla="*/ 53 h 714"/>
                <a:gd name="T22" fmla="*/ 346 w 587"/>
                <a:gd name="T23" fmla="*/ 121 h 714"/>
                <a:gd name="T24" fmla="*/ 358 w 587"/>
                <a:gd name="T25" fmla="*/ 123 h 714"/>
                <a:gd name="T26" fmla="*/ 416 w 587"/>
                <a:gd name="T27" fmla="*/ 72 h 714"/>
                <a:gd name="T28" fmla="*/ 452 w 587"/>
                <a:gd name="T29" fmla="*/ 23 h 714"/>
                <a:gd name="T30" fmla="*/ 581 w 587"/>
                <a:gd name="T31" fmla="*/ 13 h 714"/>
                <a:gd name="T32" fmla="*/ 581 w 587"/>
                <a:gd name="T33" fmla="*/ 44 h 714"/>
                <a:gd name="T34" fmla="*/ 549 w 587"/>
                <a:gd name="T35" fmla="*/ 138 h 714"/>
                <a:gd name="T36" fmla="*/ 541 w 587"/>
                <a:gd name="T37" fmla="*/ 203 h 714"/>
                <a:gd name="T38" fmla="*/ 483 w 587"/>
                <a:gd name="T39" fmla="*/ 229 h 714"/>
                <a:gd name="T40" fmla="*/ 456 w 587"/>
                <a:gd name="T41" fmla="*/ 218 h 714"/>
                <a:gd name="T42" fmla="*/ 428 w 587"/>
                <a:gd name="T43" fmla="*/ 231 h 714"/>
                <a:gd name="T44" fmla="*/ 382 w 587"/>
                <a:gd name="T45" fmla="*/ 252 h 714"/>
                <a:gd name="T46" fmla="*/ 337 w 587"/>
                <a:gd name="T47" fmla="*/ 269 h 714"/>
                <a:gd name="T48" fmla="*/ 314 w 587"/>
                <a:gd name="T49" fmla="*/ 301 h 714"/>
                <a:gd name="T50" fmla="*/ 346 w 587"/>
                <a:gd name="T51" fmla="*/ 329 h 714"/>
                <a:gd name="T52" fmla="*/ 416 w 587"/>
                <a:gd name="T53" fmla="*/ 328 h 714"/>
                <a:gd name="T54" fmla="*/ 471 w 587"/>
                <a:gd name="T55" fmla="*/ 388 h 714"/>
                <a:gd name="T56" fmla="*/ 422 w 587"/>
                <a:gd name="T57" fmla="*/ 403 h 714"/>
                <a:gd name="T58" fmla="*/ 413 w 587"/>
                <a:gd name="T59" fmla="*/ 396 h 714"/>
                <a:gd name="T60" fmla="*/ 403 w 587"/>
                <a:gd name="T61" fmla="*/ 388 h 714"/>
                <a:gd name="T62" fmla="*/ 375 w 587"/>
                <a:gd name="T63" fmla="*/ 388 h 714"/>
                <a:gd name="T64" fmla="*/ 358 w 587"/>
                <a:gd name="T65" fmla="*/ 432 h 714"/>
                <a:gd name="T66" fmla="*/ 378 w 587"/>
                <a:gd name="T67" fmla="*/ 473 h 714"/>
                <a:gd name="T68" fmla="*/ 348 w 587"/>
                <a:gd name="T69" fmla="*/ 462 h 714"/>
                <a:gd name="T70" fmla="*/ 341 w 587"/>
                <a:gd name="T71" fmla="*/ 456 h 714"/>
                <a:gd name="T72" fmla="*/ 346 w 587"/>
                <a:gd name="T73" fmla="*/ 473 h 714"/>
                <a:gd name="T74" fmla="*/ 365 w 587"/>
                <a:gd name="T75" fmla="*/ 505 h 714"/>
                <a:gd name="T76" fmla="*/ 411 w 587"/>
                <a:gd name="T77" fmla="*/ 538 h 714"/>
                <a:gd name="T78" fmla="*/ 380 w 587"/>
                <a:gd name="T79" fmla="*/ 602 h 714"/>
                <a:gd name="T80" fmla="*/ 339 w 587"/>
                <a:gd name="T81" fmla="*/ 714 h 714"/>
                <a:gd name="T82" fmla="*/ 293 w 587"/>
                <a:gd name="T83" fmla="*/ 706 h 714"/>
                <a:gd name="T84" fmla="*/ 269 w 587"/>
                <a:gd name="T85" fmla="*/ 651 h 714"/>
                <a:gd name="T86" fmla="*/ 267 w 587"/>
                <a:gd name="T87" fmla="*/ 543 h 714"/>
                <a:gd name="T88" fmla="*/ 267 w 587"/>
                <a:gd name="T89" fmla="*/ 553 h 714"/>
                <a:gd name="T90" fmla="*/ 278 w 587"/>
                <a:gd name="T91" fmla="*/ 566 h 714"/>
                <a:gd name="T92" fmla="*/ 269 w 587"/>
                <a:gd name="T93" fmla="*/ 602 h 714"/>
                <a:gd name="T94" fmla="*/ 237 w 587"/>
                <a:gd name="T95" fmla="*/ 655 h 714"/>
                <a:gd name="T96" fmla="*/ 189 w 587"/>
                <a:gd name="T97" fmla="*/ 657 h 714"/>
                <a:gd name="T98" fmla="*/ 85 w 587"/>
                <a:gd name="T99" fmla="*/ 630 h 714"/>
                <a:gd name="T100" fmla="*/ 34 w 587"/>
                <a:gd name="T101" fmla="*/ 570 h 714"/>
                <a:gd name="T102" fmla="*/ 172 w 587"/>
                <a:gd name="T103" fmla="*/ 555 h 714"/>
                <a:gd name="T104" fmla="*/ 144 w 587"/>
                <a:gd name="T105" fmla="*/ 528 h 714"/>
                <a:gd name="T106" fmla="*/ 115 w 587"/>
                <a:gd name="T107" fmla="*/ 517 h 714"/>
                <a:gd name="T108" fmla="*/ 78 w 587"/>
                <a:gd name="T109" fmla="*/ 536 h 714"/>
                <a:gd name="T110" fmla="*/ 19 w 587"/>
                <a:gd name="T111" fmla="*/ 547 h 714"/>
                <a:gd name="T112" fmla="*/ 15 w 587"/>
                <a:gd name="T113" fmla="*/ 475 h 714"/>
                <a:gd name="T114" fmla="*/ 83 w 587"/>
                <a:gd name="T115" fmla="*/ 439 h 714"/>
                <a:gd name="T116" fmla="*/ 104 w 587"/>
                <a:gd name="T117" fmla="*/ 417 h 714"/>
                <a:gd name="T118" fmla="*/ 117 w 587"/>
                <a:gd name="T119" fmla="*/ 407 h 7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87" h="714">
                  <a:moveTo>
                    <a:pt x="123" y="396"/>
                  </a:moveTo>
                  <a:lnTo>
                    <a:pt x="123" y="396"/>
                  </a:lnTo>
                  <a:lnTo>
                    <a:pt x="119" y="396"/>
                  </a:lnTo>
                  <a:lnTo>
                    <a:pt x="115" y="396"/>
                  </a:lnTo>
                  <a:lnTo>
                    <a:pt x="112" y="396"/>
                  </a:lnTo>
                  <a:lnTo>
                    <a:pt x="108" y="396"/>
                  </a:lnTo>
                  <a:lnTo>
                    <a:pt x="104" y="396"/>
                  </a:lnTo>
                  <a:lnTo>
                    <a:pt x="100" y="396"/>
                  </a:lnTo>
                  <a:lnTo>
                    <a:pt x="98" y="394"/>
                  </a:lnTo>
                  <a:lnTo>
                    <a:pt x="98" y="394"/>
                  </a:lnTo>
                  <a:lnTo>
                    <a:pt x="97" y="394"/>
                  </a:lnTo>
                  <a:lnTo>
                    <a:pt x="95" y="394"/>
                  </a:lnTo>
                  <a:lnTo>
                    <a:pt x="93" y="394"/>
                  </a:lnTo>
                  <a:lnTo>
                    <a:pt x="91" y="394"/>
                  </a:lnTo>
                  <a:lnTo>
                    <a:pt x="89" y="394"/>
                  </a:lnTo>
                  <a:lnTo>
                    <a:pt x="87" y="392"/>
                  </a:lnTo>
                  <a:lnTo>
                    <a:pt x="85" y="392"/>
                  </a:lnTo>
                  <a:lnTo>
                    <a:pt x="85" y="390"/>
                  </a:lnTo>
                  <a:lnTo>
                    <a:pt x="87" y="386"/>
                  </a:lnTo>
                  <a:lnTo>
                    <a:pt x="87" y="384"/>
                  </a:lnTo>
                  <a:lnTo>
                    <a:pt x="87" y="382"/>
                  </a:lnTo>
                  <a:lnTo>
                    <a:pt x="87" y="379"/>
                  </a:lnTo>
                  <a:lnTo>
                    <a:pt x="87" y="377"/>
                  </a:lnTo>
                  <a:lnTo>
                    <a:pt x="89" y="375"/>
                  </a:lnTo>
                  <a:lnTo>
                    <a:pt x="89" y="371"/>
                  </a:lnTo>
                  <a:lnTo>
                    <a:pt x="89" y="371"/>
                  </a:lnTo>
                  <a:lnTo>
                    <a:pt x="89" y="371"/>
                  </a:lnTo>
                  <a:lnTo>
                    <a:pt x="91" y="371"/>
                  </a:lnTo>
                  <a:lnTo>
                    <a:pt x="91" y="369"/>
                  </a:lnTo>
                  <a:lnTo>
                    <a:pt x="91" y="367"/>
                  </a:lnTo>
                  <a:lnTo>
                    <a:pt x="93" y="367"/>
                  </a:lnTo>
                  <a:lnTo>
                    <a:pt x="93" y="365"/>
                  </a:lnTo>
                  <a:lnTo>
                    <a:pt x="93" y="365"/>
                  </a:lnTo>
                  <a:lnTo>
                    <a:pt x="95" y="365"/>
                  </a:lnTo>
                  <a:lnTo>
                    <a:pt x="97" y="364"/>
                  </a:lnTo>
                  <a:lnTo>
                    <a:pt x="98" y="362"/>
                  </a:lnTo>
                  <a:lnTo>
                    <a:pt x="98" y="360"/>
                  </a:lnTo>
                  <a:lnTo>
                    <a:pt x="100" y="358"/>
                  </a:lnTo>
                  <a:lnTo>
                    <a:pt x="102" y="356"/>
                  </a:lnTo>
                  <a:lnTo>
                    <a:pt x="102" y="356"/>
                  </a:lnTo>
                  <a:lnTo>
                    <a:pt x="104" y="354"/>
                  </a:lnTo>
                  <a:lnTo>
                    <a:pt x="108" y="352"/>
                  </a:lnTo>
                  <a:lnTo>
                    <a:pt x="112" y="346"/>
                  </a:lnTo>
                  <a:lnTo>
                    <a:pt x="117" y="341"/>
                  </a:lnTo>
                  <a:lnTo>
                    <a:pt x="123" y="331"/>
                  </a:lnTo>
                  <a:lnTo>
                    <a:pt x="129" y="322"/>
                  </a:lnTo>
                  <a:lnTo>
                    <a:pt x="132" y="314"/>
                  </a:lnTo>
                  <a:lnTo>
                    <a:pt x="136" y="307"/>
                  </a:lnTo>
                  <a:lnTo>
                    <a:pt x="140" y="303"/>
                  </a:lnTo>
                  <a:lnTo>
                    <a:pt x="142" y="303"/>
                  </a:lnTo>
                  <a:lnTo>
                    <a:pt x="146" y="303"/>
                  </a:lnTo>
                  <a:lnTo>
                    <a:pt x="148" y="301"/>
                  </a:lnTo>
                  <a:lnTo>
                    <a:pt x="151" y="301"/>
                  </a:lnTo>
                  <a:lnTo>
                    <a:pt x="153" y="301"/>
                  </a:lnTo>
                  <a:lnTo>
                    <a:pt x="157" y="301"/>
                  </a:lnTo>
                  <a:lnTo>
                    <a:pt x="161" y="301"/>
                  </a:lnTo>
                  <a:lnTo>
                    <a:pt x="165" y="301"/>
                  </a:lnTo>
                  <a:lnTo>
                    <a:pt x="165" y="297"/>
                  </a:lnTo>
                  <a:lnTo>
                    <a:pt x="163" y="295"/>
                  </a:lnTo>
                  <a:lnTo>
                    <a:pt x="163" y="292"/>
                  </a:lnTo>
                  <a:lnTo>
                    <a:pt x="161" y="290"/>
                  </a:lnTo>
                  <a:lnTo>
                    <a:pt x="159" y="286"/>
                  </a:lnTo>
                  <a:lnTo>
                    <a:pt x="159" y="282"/>
                  </a:lnTo>
                  <a:lnTo>
                    <a:pt x="157" y="278"/>
                  </a:lnTo>
                  <a:lnTo>
                    <a:pt x="157" y="276"/>
                  </a:lnTo>
                  <a:lnTo>
                    <a:pt x="155" y="275"/>
                  </a:lnTo>
                  <a:lnTo>
                    <a:pt x="151" y="275"/>
                  </a:lnTo>
                  <a:lnTo>
                    <a:pt x="151" y="271"/>
                  </a:lnTo>
                  <a:lnTo>
                    <a:pt x="150" y="269"/>
                  </a:lnTo>
                  <a:lnTo>
                    <a:pt x="150" y="261"/>
                  </a:lnTo>
                  <a:lnTo>
                    <a:pt x="150" y="252"/>
                  </a:lnTo>
                  <a:lnTo>
                    <a:pt x="151" y="242"/>
                  </a:lnTo>
                  <a:lnTo>
                    <a:pt x="153" y="233"/>
                  </a:lnTo>
                  <a:lnTo>
                    <a:pt x="155" y="225"/>
                  </a:lnTo>
                  <a:lnTo>
                    <a:pt x="155" y="222"/>
                  </a:lnTo>
                  <a:lnTo>
                    <a:pt x="206" y="182"/>
                  </a:lnTo>
                  <a:lnTo>
                    <a:pt x="214" y="182"/>
                  </a:lnTo>
                  <a:lnTo>
                    <a:pt x="214" y="180"/>
                  </a:lnTo>
                  <a:lnTo>
                    <a:pt x="214" y="180"/>
                  </a:lnTo>
                  <a:lnTo>
                    <a:pt x="216" y="180"/>
                  </a:lnTo>
                  <a:lnTo>
                    <a:pt x="218" y="180"/>
                  </a:lnTo>
                  <a:lnTo>
                    <a:pt x="218" y="180"/>
                  </a:lnTo>
                  <a:lnTo>
                    <a:pt x="220" y="182"/>
                  </a:lnTo>
                  <a:lnTo>
                    <a:pt x="221" y="182"/>
                  </a:lnTo>
                  <a:lnTo>
                    <a:pt x="221" y="182"/>
                  </a:lnTo>
                  <a:lnTo>
                    <a:pt x="227" y="178"/>
                  </a:lnTo>
                  <a:lnTo>
                    <a:pt x="225" y="93"/>
                  </a:lnTo>
                  <a:lnTo>
                    <a:pt x="216" y="93"/>
                  </a:lnTo>
                  <a:lnTo>
                    <a:pt x="216" y="87"/>
                  </a:lnTo>
                  <a:lnTo>
                    <a:pt x="216" y="83"/>
                  </a:lnTo>
                  <a:lnTo>
                    <a:pt x="216" y="78"/>
                  </a:lnTo>
                  <a:lnTo>
                    <a:pt x="218" y="74"/>
                  </a:lnTo>
                  <a:lnTo>
                    <a:pt x="218" y="68"/>
                  </a:lnTo>
                  <a:lnTo>
                    <a:pt x="218" y="63"/>
                  </a:lnTo>
                  <a:lnTo>
                    <a:pt x="220" y="59"/>
                  </a:lnTo>
                  <a:lnTo>
                    <a:pt x="220" y="55"/>
                  </a:lnTo>
                  <a:lnTo>
                    <a:pt x="221" y="55"/>
                  </a:lnTo>
                  <a:lnTo>
                    <a:pt x="221" y="49"/>
                  </a:lnTo>
                  <a:lnTo>
                    <a:pt x="231" y="44"/>
                  </a:lnTo>
                  <a:lnTo>
                    <a:pt x="240" y="38"/>
                  </a:lnTo>
                  <a:lnTo>
                    <a:pt x="252" y="32"/>
                  </a:lnTo>
                  <a:lnTo>
                    <a:pt x="263" y="30"/>
                  </a:lnTo>
                  <a:lnTo>
                    <a:pt x="290" y="27"/>
                  </a:lnTo>
                  <a:lnTo>
                    <a:pt x="318" y="25"/>
                  </a:lnTo>
                  <a:lnTo>
                    <a:pt x="348" y="25"/>
                  </a:lnTo>
                  <a:lnTo>
                    <a:pt x="375" y="27"/>
                  </a:lnTo>
                  <a:lnTo>
                    <a:pt x="401" y="28"/>
                  </a:lnTo>
                  <a:lnTo>
                    <a:pt x="422" y="30"/>
                  </a:lnTo>
                  <a:lnTo>
                    <a:pt x="414" y="42"/>
                  </a:lnTo>
                  <a:lnTo>
                    <a:pt x="405" y="53"/>
                  </a:lnTo>
                  <a:lnTo>
                    <a:pt x="392" y="64"/>
                  </a:lnTo>
                  <a:lnTo>
                    <a:pt x="378" y="74"/>
                  </a:lnTo>
                  <a:lnTo>
                    <a:pt x="367" y="85"/>
                  </a:lnTo>
                  <a:lnTo>
                    <a:pt x="356" y="95"/>
                  </a:lnTo>
                  <a:lnTo>
                    <a:pt x="352" y="100"/>
                  </a:lnTo>
                  <a:lnTo>
                    <a:pt x="348" y="106"/>
                  </a:lnTo>
                  <a:lnTo>
                    <a:pt x="346" y="112"/>
                  </a:lnTo>
                  <a:lnTo>
                    <a:pt x="344" y="119"/>
                  </a:lnTo>
                  <a:lnTo>
                    <a:pt x="346" y="119"/>
                  </a:lnTo>
                  <a:lnTo>
                    <a:pt x="346" y="121"/>
                  </a:lnTo>
                  <a:lnTo>
                    <a:pt x="348" y="123"/>
                  </a:lnTo>
                  <a:lnTo>
                    <a:pt x="348" y="123"/>
                  </a:lnTo>
                  <a:lnTo>
                    <a:pt x="350" y="125"/>
                  </a:lnTo>
                  <a:lnTo>
                    <a:pt x="350" y="127"/>
                  </a:lnTo>
                  <a:lnTo>
                    <a:pt x="352" y="127"/>
                  </a:lnTo>
                  <a:lnTo>
                    <a:pt x="352" y="129"/>
                  </a:lnTo>
                  <a:lnTo>
                    <a:pt x="354" y="127"/>
                  </a:lnTo>
                  <a:lnTo>
                    <a:pt x="354" y="127"/>
                  </a:lnTo>
                  <a:lnTo>
                    <a:pt x="356" y="125"/>
                  </a:lnTo>
                  <a:lnTo>
                    <a:pt x="358" y="123"/>
                  </a:lnTo>
                  <a:lnTo>
                    <a:pt x="360" y="121"/>
                  </a:lnTo>
                  <a:lnTo>
                    <a:pt x="360" y="119"/>
                  </a:lnTo>
                  <a:lnTo>
                    <a:pt x="361" y="119"/>
                  </a:lnTo>
                  <a:lnTo>
                    <a:pt x="361" y="117"/>
                  </a:lnTo>
                  <a:lnTo>
                    <a:pt x="369" y="112"/>
                  </a:lnTo>
                  <a:lnTo>
                    <a:pt x="377" y="104"/>
                  </a:lnTo>
                  <a:lnTo>
                    <a:pt x="386" y="97"/>
                  </a:lnTo>
                  <a:lnTo>
                    <a:pt x="395" y="87"/>
                  </a:lnTo>
                  <a:lnTo>
                    <a:pt x="407" y="80"/>
                  </a:lnTo>
                  <a:lnTo>
                    <a:pt x="416" y="72"/>
                  </a:lnTo>
                  <a:lnTo>
                    <a:pt x="426" y="66"/>
                  </a:lnTo>
                  <a:lnTo>
                    <a:pt x="435" y="66"/>
                  </a:lnTo>
                  <a:lnTo>
                    <a:pt x="437" y="61"/>
                  </a:lnTo>
                  <a:lnTo>
                    <a:pt x="439" y="57"/>
                  </a:lnTo>
                  <a:lnTo>
                    <a:pt x="443" y="51"/>
                  </a:lnTo>
                  <a:lnTo>
                    <a:pt x="445" y="45"/>
                  </a:lnTo>
                  <a:lnTo>
                    <a:pt x="448" y="40"/>
                  </a:lnTo>
                  <a:lnTo>
                    <a:pt x="450" y="32"/>
                  </a:lnTo>
                  <a:lnTo>
                    <a:pt x="452" y="28"/>
                  </a:lnTo>
                  <a:lnTo>
                    <a:pt x="452" y="23"/>
                  </a:lnTo>
                  <a:lnTo>
                    <a:pt x="469" y="17"/>
                  </a:lnTo>
                  <a:lnTo>
                    <a:pt x="486" y="13"/>
                  </a:lnTo>
                  <a:lnTo>
                    <a:pt x="501" y="8"/>
                  </a:lnTo>
                  <a:lnTo>
                    <a:pt x="517" y="2"/>
                  </a:lnTo>
                  <a:lnTo>
                    <a:pt x="534" y="0"/>
                  </a:lnTo>
                  <a:lnTo>
                    <a:pt x="549" y="0"/>
                  </a:lnTo>
                  <a:lnTo>
                    <a:pt x="556" y="2"/>
                  </a:lnTo>
                  <a:lnTo>
                    <a:pt x="564" y="6"/>
                  </a:lnTo>
                  <a:lnTo>
                    <a:pt x="571" y="10"/>
                  </a:lnTo>
                  <a:lnTo>
                    <a:pt x="581" y="13"/>
                  </a:lnTo>
                  <a:lnTo>
                    <a:pt x="581" y="15"/>
                  </a:lnTo>
                  <a:lnTo>
                    <a:pt x="581" y="15"/>
                  </a:lnTo>
                  <a:lnTo>
                    <a:pt x="581" y="17"/>
                  </a:lnTo>
                  <a:lnTo>
                    <a:pt x="583" y="19"/>
                  </a:lnTo>
                  <a:lnTo>
                    <a:pt x="585" y="19"/>
                  </a:lnTo>
                  <a:lnTo>
                    <a:pt x="585" y="21"/>
                  </a:lnTo>
                  <a:lnTo>
                    <a:pt x="587" y="23"/>
                  </a:lnTo>
                  <a:lnTo>
                    <a:pt x="587" y="23"/>
                  </a:lnTo>
                  <a:lnTo>
                    <a:pt x="585" y="34"/>
                  </a:lnTo>
                  <a:lnTo>
                    <a:pt x="581" y="44"/>
                  </a:lnTo>
                  <a:lnTo>
                    <a:pt x="575" y="53"/>
                  </a:lnTo>
                  <a:lnTo>
                    <a:pt x="568" y="61"/>
                  </a:lnTo>
                  <a:lnTo>
                    <a:pt x="560" y="70"/>
                  </a:lnTo>
                  <a:lnTo>
                    <a:pt x="554" y="80"/>
                  </a:lnTo>
                  <a:lnTo>
                    <a:pt x="551" y="91"/>
                  </a:lnTo>
                  <a:lnTo>
                    <a:pt x="549" y="104"/>
                  </a:lnTo>
                  <a:lnTo>
                    <a:pt x="545" y="108"/>
                  </a:lnTo>
                  <a:lnTo>
                    <a:pt x="545" y="117"/>
                  </a:lnTo>
                  <a:lnTo>
                    <a:pt x="547" y="127"/>
                  </a:lnTo>
                  <a:lnTo>
                    <a:pt x="549" y="138"/>
                  </a:lnTo>
                  <a:lnTo>
                    <a:pt x="551" y="148"/>
                  </a:lnTo>
                  <a:lnTo>
                    <a:pt x="554" y="157"/>
                  </a:lnTo>
                  <a:lnTo>
                    <a:pt x="556" y="167"/>
                  </a:lnTo>
                  <a:lnTo>
                    <a:pt x="556" y="176"/>
                  </a:lnTo>
                  <a:lnTo>
                    <a:pt x="558" y="186"/>
                  </a:lnTo>
                  <a:lnTo>
                    <a:pt x="556" y="187"/>
                  </a:lnTo>
                  <a:lnTo>
                    <a:pt x="554" y="189"/>
                  </a:lnTo>
                  <a:lnTo>
                    <a:pt x="551" y="193"/>
                  </a:lnTo>
                  <a:lnTo>
                    <a:pt x="545" y="199"/>
                  </a:lnTo>
                  <a:lnTo>
                    <a:pt x="541" y="203"/>
                  </a:lnTo>
                  <a:lnTo>
                    <a:pt x="537" y="208"/>
                  </a:lnTo>
                  <a:lnTo>
                    <a:pt x="534" y="212"/>
                  </a:lnTo>
                  <a:lnTo>
                    <a:pt x="534" y="212"/>
                  </a:lnTo>
                  <a:lnTo>
                    <a:pt x="526" y="214"/>
                  </a:lnTo>
                  <a:lnTo>
                    <a:pt x="520" y="218"/>
                  </a:lnTo>
                  <a:lnTo>
                    <a:pt x="513" y="222"/>
                  </a:lnTo>
                  <a:lnTo>
                    <a:pt x="505" y="225"/>
                  </a:lnTo>
                  <a:lnTo>
                    <a:pt x="498" y="229"/>
                  </a:lnTo>
                  <a:lnTo>
                    <a:pt x="490" y="229"/>
                  </a:lnTo>
                  <a:lnTo>
                    <a:pt x="483" y="229"/>
                  </a:lnTo>
                  <a:lnTo>
                    <a:pt x="475" y="223"/>
                  </a:lnTo>
                  <a:lnTo>
                    <a:pt x="473" y="223"/>
                  </a:lnTo>
                  <a:lnTo>
                    <a:pt x="471" y="223"/>
                  </a:lnTo>
                  <a:lnTo>
                    <a:pt x="467" y="223"/>
                  </a:lnTo>
                  <a:lnTo>
                    <a:pt x="465" y="223"/>
                  </a:lnTo>
                  <a:lnTo>
                    <a:pt x="464" y="222"/>
                  </a:lnTo>
                  <a:lnTo>
                    <a:pt x="462" y="220"/>
                  </a:lnTo>
                  <a:lnTo>
                    <a:pt x="460" y="220"/>
                  </a:lnTo>
                  <a:lnTo>
                    <a:pt x="460" y="218"/>
                  </a:lnTo>
                  <a:lnTo>
                    <a:pt x="456" y="218"/>
                  </a:lnTo>
                  <a:lnTo>
                    <a:pt x="452" y="218"/>
                  </a:lnTo>
                  <a:lnTo>
                    <a:pt x="448" y="220"/>
                  </a:lnTo>
                  <a:lnTo>
                    <a:pt x="447" y="222"/>
                  </a:lnTo>
                  <a:lnTo>
                    <a:pt x="443" y="222"/>
                  </a:lnTo>
                  <a:lnTo>
                    <a:pt x="439" y="223"/>
                  </a:lnTo>
                  <a:lnTo>
                    <a:pt x="435" y="223"/>
                  </a:lnTo>
                  <a:lnTo>
                    <a:pt x="433" y="223"/>
                  </a:lnTo>
                  <a:lnTo>
                    <a:pt x="431" y="227"/>
                  </a:lnTo>
                  <a:lnTo>
                    <a:pt x="430" y="229"/>
                  </a:lnTo>
                  <a:lnTo>
                    <a:pt x="428" y="231"/>
                  </a:lnTo>
                  <a:lnTo>
                    <a:pt x="426" y="233"/>
                  </a:lnTo>
                  <a:lnTo>
                    <a:pt x="424" y="237"/>
                  </a:lnTo>
                  <a:lnTo>
                    <a:pt x="422" y="239"/>
                  </a:lnTo>
                  <a:lnTo>
                    <a:pt x="420" y="240"/>
                  </a:lnTo>
                  <a:lnTo>
                    <a:pt x="420" y="244"/>
                  </a:lnTo>
                  <a:lnTo>
                    <a:pt x="416" y="244"/>
                  </a:lnTo>
                  <a:lnTo>
                    <a:pt x="411" y="246"/>
                  </a:lnTo>
                  <a:lnTo>
                    <a:pt x="401" y="248"/>
                  </a:lnTo>
                  <a:lnTo>
                    <a:pt x="392" y="250"/>
                  </a:lnTo>
                  <a:lnTo>
                    <a:pt x="382" y="252"/>
                  </a:lnTo>
                  <a:lnTo>
                    <a:pt x="375" y="256"/>
                  </a:lnTo>
                  <a:lnTo>
                    <a:pt x="369" y="256"/>
                  </a:lnTo>
                  <a:lnTo>
                    <a:pt x="365" y="257"/>
                  </a:lnTo>
                  <a:lnTo>
                    <a:pt x="361" y="257"/>
                  </a:lnTo>
                  <a:lnTo>
                    <a:pt x="358" y="259"/>
                  </a:lnTo>
                  <a:lnTo>
                    <a:pt x="354" y="261"/>
                  </a:lnTo>
                  <a:lnTo>
                    <a:pt x="348" y="263"/>
                  </a:lnTo>
                  <a:lnTo>
                    <a:pt x="344" y="265"/>
                  </a:lnTo>
                  <a:lnTo>
                    <a:pt x="341" y="267"/>
                  </a:lnTo>
                  <a:lnTo>
                    <a:pt x="337" y="269"/>
                  </a:lnTo>
                  <a:lnTo>
                    <a:pt x="335" y="269"/>
                  </a:lnTo>
                  <a:lnTo>
                    <a:pt x="331" y="271"/>
                  </a:lnTo>
                  <a:lnTo>
                    <a:pt x="331" y="275"/>
                  </a:lnTo>
                  <a:lnTo>
                    <a:pt x="329" y="278"/>
                  </a:lnTo>
                  <a:lnTo>
                    <a:pt x="327" y="282"/>
                  </a:lnTo>
                  <a:lnTo>
                    <a:pt x="325" y="286"/>
                  </a:lnTo>
                  <a:lnTo>
                    <a:pt x="322" y="290"/>
                  </a:lnTo>
                  <a:lnTo>
                    <a:pt x="318" y="293"/>
                  </a:lnTo>
                  <a:lnTo>
                    <a:pt x="316" y="297"/>
                  </a:lnTo>
                  <a:lnTo>
                    <a:pt x="314" y="301"/>
                  </a:lnTo>
                  <a:lnTo>
                    <a:pt x="324" y="301"/>
                  </a:lnTo>
                  <a:lnTo>
                    <a:pt x="324" y="303"/>
                  </a:lnTo>
                  <a:lnTo>
                    <a:pt x="325" y="307"/>
                  </a:lnTo>
                  <a:lnTo>
                    <a:pt x="329" y="311"/>
                  </a:lnTo>
                  <a:lnTo>
                    <a:pt x="333" y="316"/>
                  </a:lnTo>
                  <a:lnTo>
                    <a:pt x="337" y="320"/>
                  </a:lnTo>
                  <a:lnTo>
                    <a:pt x="341" y="324"/>
                  </a:lnTo>
                  <a:lnTo>
                    <a:pt x="344" y="326"/>
                  </a:lnTo>
                  <a:lnTo>
                    <a:pt x="344" y="328"/>
                  </a:lnTo>
                  <a:lnTo>
                    <a:pt x="346" y="329"/>
                  </a:lnTo>
                  <a:lnTo>
                    <a:pt x="346" y="331"/>
                  </a:lnTo>
                  <a:lnTo>
                    <a:pt x="346" y="333"/>
                  </a:lnTo>
                  <a:lnTo>
                    <a:pt x="348" y="335"/>
                  </a:lnTo>
                  <a:lnTo>
                    <a:pt x="348" y="337"/>
                  </a:lnTo>
                  <a:lnTo>
                    <a:pt x="350" y="339"/>
                  </a:lnTo>
                  <a:lnTo>
                    <a:pt x="352" y="339"/>
                  </a:lnTo>
                  <a:lnTo>
                    <a:pt x="352" y="341"/>
                  </a:lnTo>
                  <a:lnTo>
                    <a:pt x="380" y="335"/>
                  </a:lnTo>
                  <a:lnTo>
                    <a:pt x="401" y="329"/>
                  </a:lnTo>
                  <a:lnTo>
                    <a:pt x="416" y="328"/>
                  </a:lnTo>
                  <a:lnTo>
                    <a:pt x="428" y="328"/>
                  </a:lnTo>
                  <a:lnTo>
                    <a:pt x="433" y="329"/>
                  </a:lnTo>
                  <a:lnTo>
                    <a:pt x="437" y="331"/>
                  </a:lnTo>
                  <a:lnTo>
                    <a:pt x="441" y="335"/>
                  </a:lnTo>
                  <a:lnTo>
                    <a:pt x="447" y="341"/>
                  </a:lnTo>
                  <a:lnTo>
                    <a:pt x="456" y="358"/>
                  </a:lnTo>
                  <a:lnTo>
                    <a:pt x="469" y="381"/>
                  </a:lnTo>
                  <a:lnTo>
                    <a:pt x="471" y="381"/>
                  </a:lnTo>
                  <a:lnTo>
                    <a:pt x="471" y="384"/>
                  </a:lnTo>
                  <a:lnTo>
                    <a:pt x="471" y="388"/>
                  </a:lnTo>
                  <a:lnTo>
                    <a:pt x="473" y="390"/>
                  </a:lnTo>
                  <a:lnTo>
                    <a:pt x="475" y="394"/>
                  </a:lnTo>
                  <a:lnTo>
                    <a:pt x="477" y="398"/>
                  </a:lnTo>
                  <a:lnTo>
                    <a:pt x="479" y="401"/>
                  </a:lnTo>
                  <a:lnTo>
                    <a:pt x="479" y="405"/>
                  </a:lnTo>
                  <a:lnTo>
                    <a:pt x="479" y="407"/>
                  </a:lnTo>
                  <a:lnTo>
                    <a:pt x="424" y="405"/>
                  </a:lnTo>
                  <a:lnTo>
                    <a:pt x="424" y="405"/>
                  </a:lnTo>
                  <a:lnTo>
                    <a:pt x="422" y="405"/>
                  </a:lnTo>
                  <a:lnTo>
                    <a:pt x="422" y="403"/>
                  </a:lnTo>
                  <a:lnTo>
                    <a:pt x="422" y="403"/>
                  </a:lnTo>
                  <a:lnTo>
                    <a:pt x="420" y="401"/>
                  </a:lnTo>
                  <a:lnTo>
                    <a:pt x="420" y="401"/>
                  </a:lnTo>
                  <a:lnTo>
                    <a:pt x="420" y="399"/>
                  </a:lnTo>
                  <a:lnTo>
                    <a:pt x="420" y="399"/>
                  </a:lnTo>
                  <a:lnTo>
                    <a:pt x="416" y="399"/>
                  </a:lnTo>
                  <a:lnTo>
                    <a:pt x="414" y="399"/>
                  </a:lnTo>
                  <a:lnTo>
                    <a:pt x="414" y="398"/>
                  </a:lnTo>
                  <a:lnTo>
                    <a:pt x="414" y="396"/>
                  </a:lnTo>
                  <a:lnTo>
                    <a:pt x="413" y="396"/>
                  </a:lnTo>
                  <a:lnTo>
                    <a:pt x="413" y="396"/>
                  </a:lnTo>
                  <a:lnTo>
                    <a:pt x="413" y="394"/>
                  </a:lnTo>
                  <a:lnTo>
                    <a:pt x="411" y="394"/>
                  </a:lnTo>
                  <a:lnTo>
                    <a:pt x="411" y="394"/>
                  </a:lnTo>
                  <a:lnTo>
                    <a:pt x="411" y="394"/>
                  </a:lnTo>
                  <a:lnTo>
                    <a:pt x="411" y="392"/>
                  </a:lnTo>
                  <a:lnTo>
                    <a:pt x="409" y="392"/>
                  </a:lnTo>
                  <a:lnTo>
                    <a:pt x="407" y="390"/>
                  </a:lnTo>
                  <a:lnTo>
                    <a:pt x="405" y="388"/>
                  </a:lnTo>
                  <a:lnTo>
                    <a:pt x="403" y="388"/>
                  </a:lnTo>
                  <a:lnTo>
                    <a:pt x="401" y="386"/>
                  </a:lnTo>
                  <a:lnTo>
                    <a:pt x="399" y="384"/>
                  </a:lnTo>
                  <a:lnTo>
                    <a:pt x="397" y="384"/>
                  </a:lnTo>
                  <a:lnTo>
                    <a:pt x="397" y="382"/>
                  </a:lnTo>
                  <a:lnTo>
                    <a:pt x="394" y="382"/>
                  </a:lnTo>
                  <a:lnTo>
                    <a:pt x="388" y="384"/>
                  </a:lnTo>
                  <a:lnTo>
                    <a:pt x="384" y="384"/>
                  </a:lnTo>
                  <a:lnTo>
                    <a:pt x="382" y="386"/>
                  </a:lnTo>
                  <a:lnTo>
                    <a:pt x="378" y="388"/>
                  </a:lnTo>
                  <a:lnTo>
                    <a:pt x="375" y="388"/>
                  </a:lnTo>
                  <a:lnTo>
                    <a:pt x="371" y="390"/>
                  </a:lnTo>
                  <a:lnTo>
                    <a:pt x="367" y="390"/>
                  </a:lnTo>
                  <a:lnTo>
                    <a:pt x="356" y="401"/>
                  </a:lnTo>
                  <a:lnTo>
                    <a:pt x="356" y="405"/>
                  </a:lnTo>
                  <a:lnTo>
                    <a:pt x="354" y="405"/>
                  </a:lnTo>
                  <a:lnTo>
                    <a:pt x="354" y="409"/>
                  </a:lnTo>
                  <a:lnTo>
                    <a:pt x="354" y="413"/>
                  </a:lnTo>
                  <a:lnTo>
                    <a:pt x="356" y="420"/>
                  </a:lnTo>
                  <a:lnTo>
                    <a:pt x="356" y="426"/>
                  </a:lnTo>
                  <a:lnTo>
                    <a:pt x="358" y="432"/>
                  </a:lnTo>
                  <a:lnTo>
                    <a:pt x="360" y="437"/>
                  </a:lnTo>
                  <a:lnTo>
                    <a:pt x="360" y="441"/>
                  </a:lnTo>
                  <a:lnTo>
                    <a:pt x="361" y="443"/>
                  </a:lnTo>
                  <a:lnTo>
                    <a:pt x="361" y="447"/>
                  </a:lnTo>
                  <a:lnTo>
                    <a:pt x="363" y="452"/>
                  </a:lnTo>
                  <a:lnTo>
                    <a:pt x="367" y="456"/>
                  </a:lnTo>
                  <a:lnTo>
                    <a:pt x="369" y="460"/>
                  </a:lnTo>
                  <a:lnTo>
                    <a:pt x="373" y="464"/>
                  </a:lnTo>
                  <a:lnTo>
                    <a:pt x="377" y="468"/>
                  </a:lnTo>
                  <a:lnTo>
                    <a:pt x="378" y="473"/>
                  </a:lnTo>
                  <a:lnTo>
                    <a:pt x="378" y="477"/>
                  </a:lnTo>
                  <a:lnTo>
                    <a:pt x="377" y="477"/>
                  </a:lnTo>
                  <a:lnTo>
                    <a:pt x="371" y="475"/>
                  </a:lnTo>
                  <a:lnTo>
                    <a:pt x="367" y="473"/>
                  </a:lnTo>
                  <a:lnTo>
                    <a:pt x="363" y="470"/>
                  </a:lnTo>
                  <a:lnTo>
                    <a:pt x="358" y="468"/>
                  </a:lnTo>
                  <a:lnTo>
                    <a:pt x="354" y="464"/>
                  </a:lnTo>
                  <a:lnTo>
                    <a:pt x="352" y="462"/>
                  </a:lnTo>
                  <a:lnTo>
                    <a:pt x="350" y="462"/>
                  </a:lnTo>
                  <a:lnTo>
                    <a:pt x="348" y="462"/>
                  </a:lnTo>
                  <a:lnTo>
                    <a:pt x="348" y="460"/>
                  </a:lnTo>
                  <a:lnTo>
                    <a:pt x="348" y="460"/>
                  </a:lnTo>
                  <a:lnTo>
                    <a:pt x="346" y="460"/>
                  </a:lnTo>
                  <a:lnTo>
                    <a:pt x="346" y="460"/>
                  </a:lnTo>
                  <a:lnTo>
                    <a:pt x="344" y="460"/>
                  </a:lnTo>
                  <a:lnTo>
                    <a:pt x="344" y="460"/>
                  </a:lnTo>
                  <a:lnTo>
                    <a:pt x="343" y="458"/>
                  </a:lnTo>
                  <a:lnTo>
                    <a:pt x="343" y="458"/>
                  </a:lnTo>
                  <a:lnTo>
                    <a:pt x="343" y="456"/>
                  </a:lnTo>
                  <a:lnTo>
                    <a:pt x="341" y="456"/>
                  </a:lnTo>
                  <a:lnTo>
                    <a:pt x="339" y="454"/>
                  </a:lnTo>
                  <a:lnTo>
                    <a:pt x="339" y="454"/>
                  </a:lnTo>
                  <a:lnTo>
                    <a:pt x="337" y="452"/>
                  </a:lnTo>
                  <a:lnTo>
                    <a:pt x="335" y="452"/>
                  </a:lnTo>
                  <a:lnTo>
                    <a:pt x="335" y="452"/>
                  </a:lnTo>
                  <a:lnTo>
                    <a:pt x="335" y="456"/>
                  </a:lnTo>
                  <a:lnTo>
                    <a:pt x="337" y="460"/>
                  </a:lnTo>
                  <a:lnTo>
                    <a:pt x="339" y="466"/>
                  </a:lnTo>
                  <a:lnTo>
                    <a:pt x="343" y="470"/>
                  </a:lnTo>
                  <a:lnTo>
                    <a:pt x="346" y="473"/>
                  </a:lnTo>
                  <a:lnTo>
                    <a:pt x="352" y="475"/>
                  </a:lnTo>
                  <a:lnTo>
                    <a:pt x="356" y="477"/>
                  </a:lnTo>
                  <a:lnTo>
                    <a:pt x="360" y="479"/>
                  </a:lnTo>
                  <a:lnTo>
                    <a:pt x="360" y="481"/>
                  </a:lnTo>
                  <a:lnTo>
                    <a:pt x="360" y="485"/>
                  </a:lnTo>
                  <a:lnTo>
                    <a:pt x="361" y="488"/>
                  </a:lnTo>
                  <a:lnTo>
                    <a:pt x="361" y="492"/>
                  </a:lnTo>
                  <a:lnTo>
                    <a:pt x="363" y="498"/>
                  </a:lnTo>
                  <a:lnTo>
                    <a:pt x="365" y="502"/>
                  </a:lnTo>
                  <a:lnTo>
                    <a:pt x="365" y="505"/>
                  </a:lnTo>
                  <a:lnTo>
                    <a:pt x="365" y="507"/>
                  </a:lnTo>
                  <a:lnTo>
                    <a:pt x="371" y="509"/>
                  </a:lnTo>
                  <a:lnTo>
                    <a:pt x="377" y="511"/>
                  </a:lnTo>
                  <a:lnTo>
                    <a:pt x="382" y="513"/>
                  </a:lnTo>
                  <a:lnTo>
                    <a:pt x="388" y="517"/>
                  </a:lnTo>
                  <a:lnTo>
                    <a:pt x="394" y="519"/>
                  </a:lnTo>
                  <a:lnTo>
                    <a:pt x="399" y="523"/>
                  </a:lnTo>
                  <a:lnTo>
                    <a:pt x="405" y="524"/>
                  </a:lnTo>
                  <a:lnTo>
                    <a:pt x="411" y="526"/>
                  </a:lnTo>
                  <a:lnTo>
                    <a:pt x="411" y="538"/>
                  </a:lnTo>
                  <a:lnTo>
                    <a:pt x="413" y="551"/>
                  </a:lnTo>
                  <a:lnTo>
                    <a:pt x="414" y="564"/>
                  </a:lnTo>
                  <a:lnTo>
                    <a:pt x="414" y="576"/>
                  </a:lnTo>
                  <a:lnTo>
                    <a:pt x="414" y="581"/>
                  </a:lnTo>
                  <a:lnTo>
                    <a:pt x="413" y="587"/>
                  </a:lnTo>
                  <a:lnTo>
                    <a:pt x="409" y="591"/>
                  </a:lnTo>
                  <a:lnTo>
                    <a:pt x="403" y="594"/>
                  </a:lnTo>
                  <a:lnTo>
                    <a:pt x="397" y="598"/>
                  </a:lnTo>
                  <a:lnTo>
                    <a:pt x="390" y="600"/>
                  </a:lnTo>
                  <a:lnTo>
                    <a:pt x="380" y="602"/>
                  </a:lnTo>
                  <a:lnTo>
                    <a:pt x="367" y="602"/>
                  </a:lnTo>
                  <a:lnTo>
                    <a:pt x="367" y="613"/>
                  </a:lnTo>
                  <a:lnTo>
                    <a:pt x="367" y="627"/>
                  </a:lnTo>
                  <a:lnTo>
                    <a:pt x="365" y="644"/>
                  </a:lnTo>
                  <a:lnTo>
                    <a:pt x="363" y="661"/>
                  </a:lnTo>
                  <a:lnTo>
                    <a:pt x="360" y="678"/>
                  </a:lnTo>
                  <a:lnTo>
                    <a:pt x="356" y="693"/>
                  </a:lnTo>
                  <a:lnTo>
                    <a:pt x="352" y="704"/>
                  </a:lnTo>
                  <a:lnTo>
                    <a:pt x="344" y="714"/>
                  </a:lnTo>
                  <a:lnTo>
                    <a:pt x="339" y="714"/>
                  </a:lnTo>
                  <a:lnTo>
                    <a:pt x="333" y="714"/>
                  </a:lnTo>
                  <a:lnTo>
                    <a:pt x="325" y="712"/>
                  </a:lnTo>
                  <a:lnTo>
                    <a:pt x="320" y="710"/>
                  </a:lnTo>
                  <a:lnTo>
                    <a:pt x="312" y="710"/>
                  </a:lnTo>
                  <a:lnTo>
                    <a:pt x="307" y="708"/>
                  </a:lnTo>
                  <a:lnTo>
                    <a:pt x="301" y="708"/>
                  </a:lnTo>
                  <a:lnTo>
                    <a:pt x="293" y="708"/>
                  </a:lnTo>
                  <a:lnTo>
                    <a:pt x="293" y="706"/>
                  </a:lnTo>
                  <a:lnTo>
                    <a:pt x="293" y="706"/>
                  </a:lnTo>
                  <a:lnTo>
                    <a:pt x="293" y="706"/>
                  </a:lnTo>
                  <a:lnTo>
                    <a:pt x="293" y="706"/>
                  </a:lnTo>
                  <a:lnTo>
                    <a:pt x="291" y="706"/>
                  </a:lnTo>
                  <a:lnTo>
                    <a:pt x="291" y="704"/>
                  </a:lnTo>
                  <a:lnTo>
                    <a:pt x="290" y="704"/>
                  </a:lnTo>
                  <a:lnTo>
                    <a:pt x="290" y="704"/>
                  </a:lnTo>
                  <a:lnTo>
                    <a:pt x="286" y="700"/>
                  </a:lnTo>
                  <a:lnTo>
                    <a:pt x="282" y="691"/>
                  </a:lnTo>
                  <a:lnTo>
                    <a:pt x="276" y="680"/>
                  </a:lnTo>
                  <a:lnTo>
                    <a:pt x="271" y="664"/>
                  </a:lnTo>
                  <a:lnTo>
                    <a:pt x="269" y="651"/>
                  </a:lnTo>
                  <a:lnTo>
                    <a:pt x="267" y="640"/>
                  </a:lnTo>
                  <a:lnTo>
                    <a:pt x="269" y="636"/>
                  </a:lnTo>
                  <a:lnTo>
                    <a:pt x="271" y="632"/>
                  </a:lnTo>
                  <a:lnTo>
                    <a:pt x="274" y="630"/>
                  </a:lnTo>
                  <a:lnTo>
                    <a:pt x="278" y="629"/>
                  </a:lnTo>
                  <a:lnTo>
                    <a:pt x="278" y="611"/>
                  </a:lnTo>
                  <a:lnTo>
                    <a:pt x="276" y="594"/>
                  </a:lnTo>
                  <a:lnTo>
                    <a:pt x="273" y="577"/>
                  </a:lnTo>
                  <a:lnTo>
                    <a:pt x="271" y="560"/>
                  </a:lnTo>
                  <a:lnTo>
                    <a:pt x="267" y="543"/>
                  </a:lnTo>
                  <a:lnTo>
                    <a:pt x="265" y="528"/>
                  </a:lnTo>
                  <a:lnTo>
                    <a:pt x="263" y="511"/>
                  </a:lnTo>
                  <a:lnTo>
                    <a:pt x="263" y="494"/>
                  </a:lnTo>
                  <a:lnTo>
                    <a:pt x="261" y="543"/>
                  </a:lnTo>
                  <a:lnTo>
                    <a:pt x="261" y="545"/>
                  </a:lnTo>
                  <a:lnTo>
                    <a:pt x="263" y="545"/>
                  </a:lnTo>
                  <a:lnTo>
                    <a:pt x="263" y="547"/>
                  </a:lnTo>
                  <a:lnTo>
                    <a:pt x="265" y="549"/>
                  </a:lnTo>
                  <a:lnTo>
                    <a:pt x="265" y="551"/>
                  </a:lnTo>
                  <a:lnTo>
                    <a:pt x="267" y="553"/>
                  </a:lnTo>
                  <a:lnTo>
                    <a:pt x="267" y="553"/>
                  </a:lnTo>
                  <a:lnTo>
                    <a:pt x="267" y="555"/>
                  </a:lnTo>
                  <a:lnTo>
                    <a:pt x="269" y="557"/>
                  </a:lnTo>
                  <a:lnTo>
                    <a:pt x="269" y="557"/>
                  </a:lnTo>
                  <a:lnTo>
                    <a:pt x="271" y="558"/>
                  </a:lnTo>
                  <a:lnTo>
                    <a:pt x="273" y="560"/>
                  </a:lnTo>
                  <a:lnTo>
                    <a:pt x="274" y="562"/>
                  </a:lnTo>
                  <a:lnTo>
                    <a:pt x="276" y="564"/>
                  </a:lnTo>
                  <a:lnTo>
                    <a:pt x="276" y="566"/>
                  </a:lnTo>
                  <a:lnTo>
                    <a:pt x="278" y="566"/>
                  </a:lnTo>
                  <a:lnTo>
                    <a:pt x="278" y="591"/>
                  </a:lnTo>
                  <a:lnTo>
                    <a:pt x="278" y="591"/>
                  </a:lnTo>
                  <a:lnTo>
                    <a:pt x="276" y="593"/>
                  </a:lnTo>
                  <a:lnTo>
                    <a:pt x="274" y="594"/>
                  </a:lnTo>
                  <a:lnTo>
                    <a:pt x="274" y="596"/>
                  </a:lnTo>
                  <a:lnTo>
                    <a:pt x="273" y="596"/>
                  </a:lnTo>
                  <a:lnTo>
                    <a:pt x="273" y="598"/>
                  </a:lnTo>
                  <a:lnTo>
                    <a:pt x="273" y="600"/>
                  </a:lnTo>
                  <a:lnTo>
                    <a:pt x="271" y="600"/>
                  </a:lnTo>
                  <a:lnTo>
                    <a:pt x="269" y="602"/>
                  </a:lnTo>
                  <a:lnTo>
                    <a:pt x="267" y="604"/>
                  </a:lnTo>
                  <a:lnTo>
                    <a:pt x="263" y="606"/>
                  </a:lnTo>
                  <a:lnTo>
                    <a:pt x="261" y="610"/>
                  </a:lnTo>
                  <a:lnTo>
                    <a:pt x="259" y="613"/>
                  </a:lnTo>
                  <a:lnTo>
                    <a:pt x="255" y="617"/>
                  </a:lnTo>
                  <a:lnTo>
                    <a:pt x="254" y="621"/>
                  </a:lnTo>
                  <a:lnTo>
                    <a:pt x="252" y="623"/>
                  </a:lnTo>
                  <a:lnTo>
                    <a:pt x="250" y="625"/>
                  </a:lnTo>
                  <a:lnTo>
                    <a:pt x="238" y="653"/>
                  </a:lnTo>
                  <a:lnTo>
                    <a:pt x="237" y="655"/>
                  </a:lnTo>
                  <a:lnTo>
                    <a:pt x="237" y="655"/>
                  </a:lnTo>
                  <a:lnTo>
                    <a:pt x="235" y="657"/>
                  </a:lnTo>
                  <a:lnTo>
                    <a:pt x="233" y="657"/>
                  </a:lnTo>
                  <a:lnTo>
                    <a:pt x="231" y="657"/>
                  </a:lnTo>
                  <a:lnTo>
                    <a:pt x="231" y="659"/>
                  </a:lnTo>
                  <a:lnTo>
                    <a:pt x="229" y="659"/>
                  </a:lnTo>
                  <a:lnTo>
                    <a:pt x="229" y="661"/>
                  </a:lnTo>
                  <a:lnTo>
                    <a:pt x="216" y="661"/>
                  </a:lnTo>
                  <a:lnTo>
                    <a:pt x="202" y="659"/>
                  </a:lnTo>
                  <a:lnTo>
                    <a:pt x="189" y="657"/>
                  </a:lnTo>
                  <a:lnTo>
                    <a:pt x="176" y="655"/>
                  </a:lnTo>
                  <a:lnTo>
                    <a:pt x="163" y="655"/>
                  </a:lnTo>
                  <a:lnTo>
                    <a:pt x="150" y="653"/>
                  </a:lnTo>
                  <a:lnTo>
                    <a:pt x="136" y="651"/>
                  </a:lnTo>
                  <a:lnTo>
                    <a:pt x="123" y="651"/>
                  </a:lnTo>
                  <a:lnTo>
                    <a:pt x="119" y="646"/>
                  </a:lnTo>
                  <a:lnTo>
                    <a:pt x="115" y="642"/>
                  </a:lnTo>
                  <a:lnTo>
                    <a:pt x="108" y="638"/>
                  </a:lnTo>
                  <a:lnTo>
                    <a:pt x="102" y="634"/>
                  </a:lnTo>
                  <a:lnTo>
                    <a:pt x="85" y="630"/>
                  </a:lnTo>
                  <a:lnTo>
                    <a:pt x="70" y="629"/>
                  </a:lnTo>
                  <a:lnTo>
                    <a:pt x="61" y="625"/>
                  </a:lnTo>
                  <a:lnTo>
                    <a:pt x="53" y="623"/>
                  </a:lnTo>
                  <a:lnTo>
                    <a:pt x="47" y="619"/>
                  </a:lnTo>
                  <a:lnTo>
                    <a:pt x="40" y="613"/>
                  </a:lnTo>
                  <a:lnTo>
                    <a:pt x="36" y="606"/>
                  </a:lnTo>
                  <a:lnTo>
                    <a:pt x="30" y="598"/>
                  </a:lnTo>
                  <a:lnTo>
                    <a:pt x="28" y="589"/>
                  </a:lnTo>
                  <a:lnTo>
                    <a:pt x="28" y="576"/>
                  </a:lnTo>
                  <a:lnTo>
                    <a:pt x="34" y="570"/>
                  </a:lnTo>
                  <a:lnTo>
                    <a:pt x="40" y="566"/>
                  </a:lnTo>
                  <a:lnTo>
                    <a:pt x="47" y="564"/>
                  </a:lnTo>
                  <a:lnTo>
                    <a:pt x="55" y="560"/>
                  </a:lnTo>
                  <a:lnTo>
                    <a:pt x="72" y="558"/>
                  </a:lnTo>
                  <a:lnTo>
                    <a:pt x="91" y="558"/>
                  </a:lnTo>
                  <a:lnTo>
                    <a:pt x="110" y="558"/>
                  </a:lnTo>
                  <a:lnTo>
                    <a:pt x="127" y="560"/>
                  </a:lnTo>
                  <a:lnTo>
                    <a:pt x="144" y="562"/>
                  </a:lnTo>
                  <a:lnTo>
                    <a:pt x="159" y="562"/>
                  </a:lnTo>
                  <a:lnTo>
                    <a:pt x="172" y="555"/>
                  </a:lnTo>
                  <a:lnTo>
                    <a:pt x="170" y="553"/>
                  </a:lnTo>
                  <a:lnTo>
                    <a:pt x="168" y="549"/>
                  </a:lnTo>
                  <a:lnTo>
                    <a:pt x="165" y="547"/>
                  </a:lnTo>
                  <a:lnTo>
                    <a:pt x="161" y="543"/>
                  </a:lnTo>
                  <a:lnTo>
                    <a:pt x="157" y="541"/>
                  </a:lnTo>
                  <a:lnTo>
                    <a:pt x="155" y="540"/>
                  </a:lnTo>
                  <a:lnTo>
                    <a:pt x="150" y="538"/>
                  </a:lnTo>
                  <a:lnTo>
                    <a:pt x="146" y="538"/>
                  </a:lnTo>
                  <a:lnTo>
                    <a:pt x="146" y="534"/>
                  </a:lnTo>
                  <a:lnTo>
                    <a:pt x="144" y="528"/>
                  </a:lnTo>
                  <a:lnTo>
                    <a:pt x="142" y="524"/>
                  </a:lnTo>
                  <a:lnTo>
                    <a:pt x="140" y="521"/>
                  </a:lnTo>
                  <a:lnTo>
                    <a:pt x="140" y="517"/>
                  </a:lnTo>
                  <a:lnTo>
                    <a:pt x="138" y="513"/>
                  </a:lnTo>
                  <a:lnTo>
                    <a:pt x="140" y="509"/>
                  </a:lnTo>
                  <a:lnTo>
                    <a:pt x="142" y="505"/>
                  </a:lnTo>
                  <a:lnTo>
                    <a:pt x="136" y="507"/>
                  </a:lnTo>
                  <a:lnTo>
                    <a:pt x="129" y="511"/>
                  </a:lnTo>
                  <a:lnTo>
                    <a:pt x="123" y="513"/>
                  </a:lnTo>
                  <a:lnTo>
                    <a:pt x="115" y="517"/>
                  </a:lnTo>
                  <a:lnTo>
                    <a:pt x="106" y="519"/>
                  </a:lnTo>
                  <a:lnTo>
                    <a:pt x="98" y="523"/>
                  </a:lnTo>
                  <a:lnTo>
                    <a:pt x="93" y="523"/>
                  </a:lnTo>
                  <a:lnTo>
                    <a:pt x="85" y="524"/>
                  </a:lnTo>
                  <a:lnTo>
                    <a:pt x="83" y="526"/>
                  </a:lnTo>
                  <a:lnTo>
                    <a:pt x="83" y="528"/>
                  </a:lnTo>
                  <a:lnTo>
                    <a:pt x="81" y="528"/>
                  </a:lnTo>
                  <a:lnTo>
                    <a:pt x="81" y="530"/>
                  </a:lnTo>
                  <a:lnTo>
                    <a:pt x="80" y="532"/>
                  </a:lnTo>
                  <a:lnTo>
                    <a:pt x="78" y="536"/>
                  </a:lnTo>
                  <a:lnTo>
                    <a:pt x="76" y="538"/>
                  </a:lnTo>
                  <a:lnTo>
                    <a:pt x="76" y="538"/>
                  </a:lnTo>
                  <a:lnTo>
                    <a:pt x="74" y="540"/>
                  </a:lnTo>
                  <a:lnTo>
                    <a:pt x="66" y="540"/>
                  </a:lnTo>
                  <a:lnTo>
                    <a:pt x="59" y="541"/>
                  </a:lnTo>
                  <a:lnTo>
                    <a:pt x="51" y="543"/>
                  </a:lnTo>
                  <a:lnTo>
                    <a:pt x="44" y="545"/>
                  </a:lnTo>
                  <a:lnTo>
                    <a:pt x="34" y="547"/>
                  </a:lnTo>
                  <a:lnTo>
                    <a:pt x="27" y="547"/>
                  </a:lnTo>
                  <a:lnTo>
                    <a:pt x="19" y="547"/>
                  </a:lnTo>
                  <a:lnTo>
                    <a:pt x="10" y="547"/>
                  </a:lnTo>
                  <a:lnTo>
                    <a:pt x="10" y="540"/>
                  </a:lnTo>
                  <a:lnTo>
                    <a:pt x="8" y="532"/>
                  </a:lnTo>
                  <a:lnTo>
                    <a:pt x="4" y="524"/>
                  </a:lnTo>
                  <a:lnTo>
                    <a:pt x="2" y="515"/>
                  </a:lnTo>
                  <a:lnTo>
                    <a:pt x="0" y="507"/>
                  </a:lnTo>
                  <a:lnTo>
                    <a:pt x="0" y="498"/>
                  </a:lnTo>
                  <a:lnTo>
                    <a:pt x="2" y="488"/>
                  </a:lnTo>
                  <a:lnTo>
                    <a:pt x="8" y="481"/>
                  </a:lnTo>
                  <a:lnTo>
                    <a:pt x="15" y="475"/>
                  </a:lnTo>
                  <a:lnTo>
                    <a:pt x="25" y="471"/>
                  </a:lnTo>
                  <a:lnTo>
                    <a:pt x="36" y="468"/>
                  </a:lnTo>
                  <a:lnTo>
                    <a:pt x="45" y="466"/>
                  </a:lnTo>
                  <a:lnTo>
                    <a:pt x="55" y="464"/>
                  </a:lnTo>
                  <a:lnTo>
                    <a:pt x="64" y="460"/>
                  </a:lnTo>
                  <a:lnTo>
                    <a:pt x="74" y="456"/>
                  </a:lnTo>
                  <a:lnTo>
                    <a:pt x="81" y="451"/>
                  </a:lnTo>
                  <a:lnTo>
                    <a:pt x="81" y="447"/>
                  </a:lnTo>
                  <a:lnTo>
                    <a:pt x="83" y="443"/>
                  </a:lnTo>
                  <a:lnTo>
                    <a:pt x="83" y="439"/>
                  </a:lnTo>
                  <a:lnTo>
                    <a:pt x="85" y="437"/>
                  </a:lnTo>
                  <a:lnTo>
                    <a:pt x="85" y="434"/>
                  </a:lnTo>
                  <a:lnTo>
                    <a:pt x="87" y="432"/>
                  </a:lnTo>
                  <a:lnTo>
                    <a:pt x="87" y="428"/>
                  </a:lnTo>
                  <a:lnTo>
                    <a:pt x="89" y="426"/>
                  </a:lnTo>
                  <a:lnTo>
                    <a:pt x="91" y="424"/>
                  </a:lnTo>
                  <a:lnTo>
                    <a:pt x="95" y="424"/>
                  </a:lnTo>
                  <a:lnTo>
                    <a:pt x="97" y="422"/>
                  </a:lnTo>
                  <a:lnTo>
                    <a:pt x="100" y="418"/>
                  </a:lnTo>
                  <a:lnTo>
                    <a:pt x="104" y="417"/>
                  </a:lnTo>
                  <a:lnTo>
                    <a:pt x="108" y="415"/>
                  </a:lnTo>
                  <a:lnTo>
                    <a:pt x="112" y="413"/>
                  </a:lnTo>
                  <a:lnTo>
                    <a:pt x="115" y="413"/>
                  </a:lnTo>
                  <a:lnTo>
                    <a:pt x="115" y="411"/>
                  </a:lnTo>
                  <a:lnTo>
                    <a:pt x="115" y="411"/>
                  </a:lnTo>
                  <a:lnTo>
                    <a:pt x="115" y="409"/>
                  </a:lnTo>
                  <a:lnTo>
                    <a:pt x="115" y="409"/>
                  </a:lnTo>
                  <a:lnTo>
                    <a:pt x="117" y="407"/>
                  </a:lnTo>
                  <a:lnTo>
                    <a:pt x="117" y="407"/>
                  </a:lnTo>
                  <a:lnTo>
                    <a:pt x="117" y="407"/>
                  </a:lnTo>
                  <a:lnTo>
                    <a:pt x="117" y="405"/>
                  </a:lnTo>
                  <a:lnTo>
                    <a:pt x="119" y="405"/>
                  </a:lnTo>
                  <a:lnTo>
                    <a:pt x="119" y="405"/>
                  </a:lnTo>
                  <a:lnTo>
                    <a:pt x="121" y="403"/>
                  </a:lnTo>
                  <a:lnTo>
                    <a:pt x="123" y="401"/>
                  </a:lnTo>
                  <a:lnTo>
                    <a:pt x="123" y="399"/>
                  </a:lnTo>
                  <a:lnTo>
                    <a:pt x="123" y="399"/>
                  </a:lnTo>
                  <a:lnTo>
                    <a:pt x="123" y="398"/>
                  </a:lnTo>
                  <a:lnTo>
                    <a:pt x="123" y="396"/>
                  </a:lnTo>
                  <a:close/>
                </a:path>
              </a:pathLst>
            </a:custGeom>
            <a:solidFill>
              <a:srgbClr val="9966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39" name="Freeform 80"/>
            <p:cNvSpPr>
              <a:spLocks/>
            </p:cNvSpPr>
            <p:nvPr/>
          </p:nvSpPr>
          <p:spPr bwMode="auto">
            <a:xfrm>
              <a:off x="4318000" y="1890713"/>
              <a:ext cx="931863" cy="1133475"/>
            </a:xfrm>
            <a:custGeom>
              <a:avLst/>
              <a:gdLst>
                <a:gd name="T0" fmla="*/ 97 w 587"/>
                <a:gd name="T1" fmla="*/ 394 h 714"/>
                <a:gd name="T2" fmla="*/ 87 w 587"/>
                <a:gd name="T3" fmla="*/ 384 h 714"/>
                <a:gd name="T4" fmla="*/ 93 w 587"/>
                <a:gd name="T5" fmla="*/ 367 h 714"/>
                <a:gd name="T6" fmla="*/ 108 w 587"/>
                <a:gd name="T7" fmla="*/ 352 h 714"/>
                <a:gd name="T8" fmla="*/ 146 w 587"/>
                <a:gd name="T9" fmla="*/ 303 h 714"/>
                <a:gd name="T10" fmla="*/ 163 w 587"/>
                <a:gd name="T11" fmla="*/ 292 h 714"/>
                <a:gd name="T12" fmla="*/ 150 w 587"/>
                <a:gd name="T13" fmla="*/ 269 h 714"/>
                <a:gd name="T14" fmla="*/ 214 w 587"/>
                <a:gd name="T15" fmla="*/ 180 h 714"/>
                <a:gd name="T16" fmla="*/ 216 w 587"/>
                <a:gd name="T17" fmla="*/ 83 h 714"/>
                <a:gd name="T18" fmla="*/ 231 w 587"/>
                <a:gd name="T19" fmla="*/ 44 h 714"/>
                <a:gd name="T20" fmla="*/ 422 w 587"/>
                <a:gd name="T21" fmla="*/ 30 h 714"/>
                <a:gd name="T22" fmla="*/ 346 w 587"/>
                <a:gd name="T23" fmla="*/ 112 h 714"/>
                <a:gd name="T24" fmla="*/ 354 w 587"/>
                <a:gd name="T25" fmla="*/ 127 h 714"/>
                <a:gd name="T26" fmla="*/ 386 w 587"/>
                <a:gd name="T27" fmla="*/ 97 h 714"/>
                <a:gd name="T28" fmla="*/ 445 w 587"/>
                <a:gd name="T29" fmla="*/ 45 h 714"/>
                <a:gd name="T30" fmla="*/ 534 w 587"/>
                <a:gd name="T31" fmla="*/ 0 h 714"/>
                <a:gd name="T32" fmla="*/ 585 w 587"/>
                <a:gd name="T33" fmla="*/ 19 h 714"/>
                <a:gd name="T34" fmla="*/ 551 w 587"/>
                <a:gd name="T35" fmla="*/ 91 h 714"/>
                <a:gd name="T36" fmla="*/ 556 w 587"/>
                <a:gd name="T37" fmla="*/ 176 h 714"/>
                <a:gd name="T38" fmla="*/ 526 w 587"/>
                <a:gd name="T39" fmla="*/ 214 h 714"/>
                <a:gd name="T40" fmla="*/ 471 w 587"/>
                <a:gd name="T41" fmla="*/ 223 h 714"/>
                <a:gd name="T42" fmla="*/ 448 w 587"/>
                <a:gd name="T43" fmla="*/ 220 h 714"/>
                <a:gd name="T44" fmla="*/ 426 w 587"/>
                <a:gd name="T45" fmla="*/ 233 h 714"/>
                <a:gd name="T46" fmla="*/ 382 w 587"/>
                <a:gd name="T47" fmla="*/ 252 h 714"/>
                <a:gd name="T48" fmla="*/ 341 w 587"/>
                <a:gd name="T49" fmla="*/ 267 h 714"/>
                <a:gd name="T50" fmla="*/ 318 w 587"/>
                <a:gd name="T51" fmla="*/ 293 h 714"/>
                <a:gd name="T52" fmla="*/ 341 w 587"/>
                <a:gd name="T53" fmla="*/ 324 h 714"/>
                <a:gd name="T54" fmla="*/ 352 w 587"/>
                <a:gd name="T55" fmla="*/ 339 h 714"/>
                <a:gd name="T56" fmla="*/ 447 w 587"/>
                <a:gd name="T57" fmla="*/ 341 h 714"/>
                <a:gd name="T58" fmla="*/ 479 w 587"/>
                <a:gd name="T59" fmla="*/ 401 h 714"/>
                <a:gd name="T60" fmla="*/ 414 w 587"/>
                <a:gd name="T61" fmla="*/ 399 h 714"/>
                <a:gd name="T62" fmla="*/ 405 w 587"/>
                <a:gd name="T63" fmla="*/ 388 h 714"/>
                <a:gd name="T64" fmla="*/ 382 w 587"/>
                <a:gd name="T65" fmla="*/ 386 h 714"/>
                <a:gd name="T66" fmla="*/ 354 w 587"/>
                <a:gd name="T67" fmla="*/ 413 h 714"/>
                <a:gd name="T68" fmla="*/ 367 w 587"/>
                <a:gd name="T69" fmla="*/ 456 h 714"/>
                <a:gd name="T70" fmla="*/ 363 w 587"/>
                <a:gd name="T71" fmla="*/ 470 h 714"/>
                <a:gd name="T72" fmla="*/ 343 w 587"/>
                <a:gd name="T73" fmla="*/ 458 h 714"/>
                <a:gd name="T74" fmla="*/ 343 w 587"/>
                <a:gd name="T75" fmla="*/ 470 h 714"/>
                <a:gd name="T76" fmla="*/ 363 w 587"/>
                <a:gd name="T77" fmla="*/ 498 h 714"/>
                <a:gd name="T78" fmla="*/ 399 w 587"/>
                <a:gd name="T79" fmla="*/ 523 h 714"/>
                <a:gd name="T80" fmla="*/ 409 w 587"/>
                <a:gd name="T81" fmla="*/ 591 h 714"/>
                <a:gd name="T82" fmla="*/ 363 w 587"/>
                <a:gd name="T83" fmla="*/ 661 h 714"/>
                <a:gd name="T84" fmla="*/ 312 w 587"/>
                <a:gd name="T85" fmla="*/ 710 h 714"/>
                <a:gd name="T86" fmla="*/ 282 w 587"/>
                <a:gd name="T87" fmla="*/ 691 h 714"/>
                <a:gd name="T88" fmla="*/ 278 w 587"/>
                <a:gd name="T89" fmla="*/ 611 h 714"/>
                <a:gd name="T90" fmla="*/ 261 w 587"/>
                <a:gd name="T91" fmla="*/ 545 h 714"/>
                <a:gd name="T92" fmla="*/ 273 w 587"/>
                <a:gd name="T93" fmla="*/ 560 h 714"/>
                <a:gd name="T94" fmla="*/ 273 w 587"/>
                <a:gd name="T95" fmla="*/ 596 h 714"/>
                <a:gd name="T96" fmla="*/ 255 w 587"/>
                <a:gd name="T97" fmla="*/ 617 h 714"/>
                <a:gd name="T98" fmla="*/ 231 w 587"/>
                <a:gd name="T99" fmla="*/ 659 h 714"/>
                <a:gd name="T100" fmla="*/ 136 w 587"/>
                <a:gd name="T101" fmla="*/ 651 h 714"/>
                <a:gd name="T102" fmla="*/ 53 w 587"/>
                <a:gd name="T103" fmla="*/ 623 h 714"/>
                <a:gd name="T104" fmla="*/ 47 w 587"/>
                <a:gd name="T105" fmla="*/ 564 h 714"/>
                <a:gd name="T106" fmla="*/ 170 w 587"/>
                <a:gd name="T107" fmla="*/ 553 h 714"/>
                <a:gd name="T108" fmla="*/ 144 w 587"/>
                <a:gd name="T109" fmla="*/ 528 h 714"/>
                <a:gd name="T110" fmla="*/ 123 w 587"/>
                <a:gd name="T111" fmla="*/ 513 h 714"/>
                <a:gd name="T112" fmla="*/ 81 w 587"/>
                <a:gd name="T113" fmla="*/ 530 h 714"/>
                <a:gd name="T114" fmla="*/ 34 w 587"/>
                <a:gd name="T115" fmla="*/ 547 h 714"/>
                <a:gd name="T116" fmla="*/ 0 w 587"/>
                <a:gd name="T117" fmla="*/ 498 h 714"/>
                <a:gd name="T118" fmla="*/ 74 w 587"/>
                <a:gd name="T119" fmla="*/ 456 h 714"/>
                <a:gd name="T120" fmla="*/ 89 w 587"/>
                <a:gd name="T121" fmla="*/ 426 h 714"/>
                <a:gd name="T122" fmla="*/ 115 w 587"/>
                <a:gd name="T123" fmla="*/ 411 h 714"/>
                <a:gd name="T124" fmla="*/ 123 w 587"/>
                <a:gd name="T125" fmla="*/ 396 h 7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587" h="714">
                  <a:moveTo>
                    <a:pt x="123" y="396"/>
                  </a:moveTo>
                  <a:lnTo>
                    <a:pt x="119" y="396"/>
                  </a:lnTo>
                  <a:lnTo>
                    <a:pt x="115" y="396"/>
                  </a:lnTo>
                  <a:lnTo>
                    <a:pt x="112" y="396"/>
                  </a:lnTo>
                  <a:lnTo>
                    <a:pt x="108" y="396"/>
                  </a:lnTo>
                  <a:lnTo>
                    <a:pt x="104" y="396"/>
                  </a:lnTo>
                  <a:lnTo>
                    <a:pt x="100" y="396"/>
                  </a:lnTo>
                  <a:lnTo>
                    <a:pt x="98" y="394"/>
                  </a:lnTo>
                  <a:lnTo>
                    <a:pt x="97" y="394"/>
                  </a:lnTo>
                  <a:lnTo>
                    <a:pt x="95" y="394"/>
                  </a:lnTo>
                  <a:lnTo>
                    <a:pt x="93" y="394"/>
                  </a:lnTo>
                  <a:lnTo>
                    <a:pt x="91" y="394"/>
                  </a:lnTo>
                  <a:lnTo>
                    <a:pt x="89" y="394"/>
                  </a:lnTo>
                  <a:lnTo>
                    <a:pt x="87" y="392"/>
                  </a:lnTo>
                  <a:lnTo>
                    <a:pt x="85" y="392"/>
                  </a:lnTo>
                  <a:lnTo>
                    <a:pt x="85" y="390"/>
                  </a:lnTo>
                  <a:lnTo>
                    <a:pt x="87" y="386"/>
                  </a:lnTo>
                  <a:lnTo>
                    <a:pt x="87" y="384"/>
                  </a:lnTo>
                  <a:lnTo>
                    <a:pt x="87" y="382"/>
                  </a:lnTo>
                  <a:lnTo>
                    <a:pt x="87" y="379"/>
                  </a:lnTo>
                  <a:lnTo>
                    <a:pt x="87" y="377"/>
                  </a:lnTo>
                  <a:lnTo>
                    <a:pt x="89" y="375"/>
                  </a:lnTo>
                  <a:lnTo>
                    <a:pt x="89" y="371"/>
                  </a:lnTo>
                  <a:lnTo>
                    <a:pt x="91" y="371"/>
                  </a:lnTo>
                  <a:lnTo>
                    <a:pt x="91" y="369"/>
                  </a:lnTo>
                  <a:lnTo>
                    <a:pt x="91" y="367"/>
                  </a:lnTo>
                  <a:lnTo>
                    <a:pt x="93" y="367"/>
                  </a:lnTo>
                  <a:lnTo>
                    <a:pt x="93" y="365"/>
                  </a:lnTo>
                  <a:lnTo>
                    <a:pt x="95" y="365"/>
                  </a:lnTo>
                  <a:lnTo>
                    <a:pt x="97" y="364"/>
                  </a:lnTo>
                  <a:lnTo>
                    <a:pt x="98" y="362"/>
                  </a:lnTo>
                  <a:lnTo>
                    <a:pt x="98" y="360"/>
                  </a:lnTo>
                  <a:lnTo>
                    <a:pt x="100" y="358"/>
                  </a:lnTo>
                  <a:lnTo>
                    <a:pt x="102" y="356"/>
                  </a:lnTo>
                  <a:lnTo>
                    <a:pt x="104" y="354"/>
                  </a:lnTo>
                  <a:lnTo>
                    <a:pt x="108" y="352"/>
                  </a:lnTo>
                  <a:lnTo>
                    <a:pt x="112" y="346"/>
                  </a:lnTo>
                  <a:lnTo>
                    <a:pt x="117" y="341"/>
                  </a:lnTo>
                  <a:lnTo>
                    <a:pt x="123" y="331"/>
                  </a:lnTo>
                  <a:lnTo>
                    <a:pt x="129" y="322"/>
                  </a:lnTo>
                  <a:lnTo>
                    <a:pt x="132" y="314"/>
                  </a:lnTo>
                  <a:lnTo>
                    <a:pt x="136" y="307"/>
                  </a:lnTo>
                  <a:lnTo>
                    <a:pt x="140" y="303"/>
                  </a:lnTo>
                  <a:lnTo>
                    <a:pt x="142" y="303"/>
                  </a:lnTo>
                  <a:lnTo>
                    <a:pt x="146" y="303"/>
                  </a:lnTo>
                  <a:lnTo>
                    <a:pt x="148" y="301"/>
                  </a:lnTo>
                  <a:lnTo>
                    <a:pt x="151" y="301"/>
                  </a:lnTo>
                  <a:lnTo>
                    <a:pt x="153" y="301"/>
                  </a:lnTo>
                  <a:lnTo>
                    <a:pt x="157" y="301"/>
                  </a:lnTo>
                  <a:lnTo>
                    <a:pt x="161" y="301"/>
                  </a:lnTo>
                  <a:lnTo>
                    <a:pt x="165" y="301"/>
                  </a:lnTo>
                  <a:lnTo>
                    <a:pt x="165" y="297"/>
                  </a:lnTo>
                  <a:lnTo>
                    <a:pt x="163" y="295"/>
                  </a:lnTo>
                  <a:lnTo>
                    <a:pt x="163" y="292"/>
                  </a:lnTo>
                  <a:lnTo>
                    <a:pt x="161" y="290"/>
                  </a:lnTo>
                  <a:lnTo>
                    <a:pt x="159" y="286"/>
                  </a:lnTo>
                  <a:lnTo>
                    <a:pt x="159" y="282"/>
                  </a:lnTo>
                  <a:lnTo>
                    <a:pt x="157" y="278"/>
                  </a:lnTo>
                  <a:lnTo>
                    <a:pt x="157" y="276"/>
                  </a:lnTo>
                  <a:lnTo>
                    <a:pt x="155" y="275"/>
                  </a:lnTo>
                  <a:lnTo>
                    <a:pt x="151" y="275"/>
                  </a:lnTo>
                  <a:lnTo>
                    <a:pt x="151" y="271"/>
                  </a:lnTo>
                  <a:lnTo>
                    <a:pt x="150" y="269"/>
                  </a:lnTo>
                  <a:lnTo>
                    <a:pt x="150" y="261"/>
                  </a:lnTo>
                  <a:lnTo>
                    <a:pt x="150" y="252"/>
                  </a:lnTo>
                  <a:lnTo>
                    <a:pt x="151" y="242"/>
                  </a:lnTo>
                  <a:lnTo>
                    <a:pt x="153" y="233"/>
                  </a:lnTo>
                  <a:lnTo>
                    <a:pt x="155" y="225"/>
                  </a:lnTo>
                  <a:lnTo>
                    <a:pt x="155" y="222"/>
                  </a:lnTo>
                  <a:lnTo>
                    <a:pt x="206" y="182"/>
                  </a:lnTo>
                  <a:lnTo>
                    <a:pt x="214" y="182"/>
                  </a:lnTo>
                  <a:lnTo>
                    <a:pt x="214" y="180"/>
                  </a:lnTo>
                  <a:lnTo>
                    <a:pt x="216" y="180"/>
                  </a:lnTo>
                  <a:lnTo>
                    <a:pt x="218" y="180"/>
                  </a:lnTo>
                  <a:lnTo>
                    <a:pt x="220" y="182"/>
                  </a:lnTo>
                  <a:lnTo>
                    <a:pt x="221" y="182"/>
                  </a:lnTo>
                  <a:lnTo>
                    <a:pt x="227" y="178"/>
                  </a:lnTo>
                  <a:lnTo>
                    <a:pt x="225" y="93"/>
                  </a:lnTo>
                  <a:lnTo>
                    <a:pt x="216" y="93"/>
                  </a:lnTo>
                  <a:lnTo>
                    <a:pt x="216" y="87"/>
                  </a:lnTo>
                  <a:lnTo>
                    <a:pt x="216" y="83"/>
                  </a:lnTo>
                  <a:lnTo>
                    <a:pt x="216" y="78"/>
                  </a:lnTo>
                  <a:lnTo>
                    <a:pt x="218" y="74"/>
                  </a:lnTo>
                  <a:lnTo>
                    <a:pt x="218" y="68"/>
                  </a:lnTo>
                  <a:lnTo>
                    <a:pt x="218" y="63"/>
                  </a:lnTo>
                  <a:lnTo>
                    <a:pt x="220" y="59"/>
                  </a:lnTo>
                  <a:lnTo>
                    <a:pt x="220" y="55"/>
                  </a:lnTo>
                  <a:lnTo>
                    <a:pt x="221" y="55"/>
                  </a:lnTo>
                  <a:lnTo>
                    <a:pt x="221" y="49"/>
                  </a:lnTo>
                  <a:lnTo>
                    <a:pt x="231" y="44"/>
                  </a:lnTo>
                  <a:lnTo>
                    <a:pt x="240" y="38"/>
                  </a:lnTo>
                  <a:lnTo>
                    <a:pt x="252" y="32"/>
                  </a:lnTo>
                  <a:lnTo>
                    <a:pt x="263" y="30"/>
                  </a:lnTo>
                  <a:lnTo>
                    <a:pt x="290" y="27"/>
                  </a:lnTo>
                  <a:lnTo>
                    <a:pt x="318" y="25"/>
                  </a:lnTo>
                  <a:lnTo>
                    <a:pt x="348" y="25"/>
                  </a:lnTo>
                  <a:lnTo>
                    <a:pt x="375" y="27"/>
                  </a:lnTo>
                  <a:lnTo>
                    <a:pt x="401" y="28"/>
                  </a:lnTo>
                  <a:lnTo>
                    <a:pt x="422" y="30"/>
                  </a:lnTo>
                  <a:lnTo>
                    <a:pt x="414" y="42"/>
                  </a:lnTo>
                  <a:lnTo>
                    <a:pt x="405" y="53"/>
                  </a:lnTo>
                  <a:lnTo>
                    <a:pt x="392" y="64"/>
                  </a:lnTo>
                  <a:lnTo>
                    <a:pt x="378" y="74"/>
                  </a:lnTo>
                  <a:lnTo>
                    <a:pt x="367" y="85"/>
                  </a:lnTo>
                  <a:lnTo>
                    <a:pt x="356" y="95"/>
                  </a:lnTo>
                  <a:lnTo>
                    <a:pt x="352" y="100"/>
                  </a:lnTo>
                  <a:lnTo>
                    <a:pt x="348" y="106"/>
                  </a:lnTo>
                  <a:lnTo>
                    <a:pt x="346" y="112"/>
                  </a:lnTo>
                  <a:lnTo>
                    <a:pt x="344" y="119"/>
                  </a:lnTo>
                  <a:lnTo>
                    <a:pt x="346" y="119"/>
                  </a:lnTo>
                  <a:lnTo>
                    <a:pt x="346" y="121"/>
                  </a:lnTo>
                  <a:lnTo>
                    <a:pt x="348" y="123"/>
                  </a:lnTo>
                  <a:lnTo>
                    <a:pt x="350" y="125"/>
                  </a:lnTo>
                  <a:lnTo>
                    <a:pt x="350" y="127"/>
                  </a:lnTo>
                  <a:lnTo>
                    <a:pt x="352" y="127"/>
                  </a:lnTo>
                  <a:lnTo>
                    <a:pt x="352" y="129"/>
                  </a:lnTo>
                  <a:lnTo>
                    <a:pt x="354" y="127"/>
                  </a:lnTo>
                  <a:lnTo>
                    <a:pt x="356" y="125"/>
                  </a:lnTo>
                  <a:lnTo>
                    <a:pt x="358" y="123"/>
                  </a:lnTo>
                  <a:lnTo>
                    <a:pt x="360" y="121"/>
                  </a:lnTo>
                  <a:lnTo>
                    <a:pt x="360" y="119"/>
                  </a:lnTo>
                  <a:lnTo>
                    <a:pt x="361" y="119"/>
                  </a:lnTo>
                  <a:lnTo>
                    <a:pt x="361" y="117"/>
                  </a:lnTo>
                  <a:lnTo>
                    <a:pt x="369" y="112"/>
                  </a:lnTo>
                  <a:lnTo>
                    <a:pt x="377" y="104"/>
                  </a:lnTo>
                  <a:lnTo>
                    <a:pt x="386" y="97"/>
                  </a:lnTo>
                  <a:lnTo>
                    <a:pt x="395" y="87"/>
                  </a:lnTo>
                  <a:lnTo>
                    <a:pt x="407" y="80"/>
                  </a:lnTo>
                  <a:lnTo>
                    <a:pt x="416" y="72"/>
                  </a:lnTo>
                  <a:lnTo>
                    <a:pt x="426" y="66"/>
                  </a:lnTo>
                  <a:lnTo>
                    <a:pt x="435" y="66"/>
                  </a:lnTo>
                  <a:lnTo>
                    <a:pt x="437" y="61"/>
                  </a:lnTo>
                  <a:lnTo>
                    <a:pt x="439" y="57"/>
                  </a:lnTo>
                  <a:lnTo>
                    <a:pt x="443" y="51"/>
                  </a:lnTo>
                  <a:lnTo>
                    <a:pt x="445" y="45"/>
                  </a:lnTo>
                  <a:lnTo>
                    <a:pt x="448" y="40"/>
                  </a:lnTo>
                  <a:lnTo>
                    <a:pt x="450" y="32"/>
                  </a:lnTo>
                  <a:lnTo>
                    <a:pt x="452" y="28"/>
                  </a:lnTo>
                  <a:lnTo>
                    <a:pt x="452" y="23"/>
                  </a:lnTo>
                  <a:lnTo>
                    <a:pt x="469" y="17"/>
                  </a:lnTo>
                  <a:lnTo>
                    <a:pt x="486" y="13"/>
                  </a:lnTo>
                  <a:lnTo>
                    <a:pt x="501" y="8"/>
                  </a:lnTo>
                  <a:lnTo>
                    <a:pt x="517" y="2"/>
                  </a:lnTo>
                  <a:lnTo>
                    <a:pt x="534" y="0"/>
                  </a:lnTo>
                  <a:lnTo>
                    <a:pt x="549" y="0"/>
                  </a:lnTo>
                  <a:lnTo>
                    <a:pt x="556" y="2"/>
                  </a:lnTo>
                  <a:lnTo>
                    <a:pt x="564" y="6"/>
                  </a:lnTo>
                  <a:lnTo>
                    <a:pt x="571" y="10"/>
                  </a:lnTo>
                  <a:lnTo>
                    <a:pt x="581" y="13"/>
                  </a:lnTo>
                  <a:lnTo>
                    <a:pt x="581" y="15"/>
                  </a:lnTo>
                  <a:lnTo>
                    <a:pt x="581" y="17"/>
                  </a:lnTo>
                  <a:lnTo>
                    <a:pt x="583" y="19"/>
                  </a:lnTo>
                  <a:lnTo>
                    <a:pt x="585" y="19"/>
                  </a:lnTo>
                  <a:lnTo>
                    <a:pt x="585" y="21"/>
                  </a:lnTo>
                  <a:lnTo>
                    <a:pt x="587" y="23"/>
                  </a:lnTo>
                  <a:lnTo>
                    <a:pt x="585" y="34"/>
                  </a:lnTo>
                  <a:lnTo>
                    <a:pt x="581" y="44"/>
                  </a:lnTo>
                  <a:lnTo>
                    <a:pt x="575" y="53"/>
                  </a:lnTo>
                  <a:lnTo>
                    <a:pt x="568" y="61"/>
                  </a:lnTo>
                  <a:lnTo>
                    <a:pt x="560" y="70"/>
                  </a:lnTo>
                  <a:lnTo>
                    <a:pt x="554" y="80"/>
                  </a:lnTo>
                  <a:lnTo>
                    <a:pt x="551" y="91"/>
                  </a:lnTo>
                  <a:lnTo>
                    <a:pt x="549" y="104"/>
                  </a:lnTo>
                  <a:lnTo>
                    <a:pt x="545" y="108"/>
                  </a:lnTo>
                  <a:lnTo>
                    <a:pt x="545" y="117"/>
                  </a:lnTo>
                  <a:lnTo>
                    <a:pt x="547" y="127"/>
                  </a:lnTo>
                  <a:lnTo>
                    <a:pt x="549" y="138"/>
                  </a:lnTo>
                  <a:lnTo>
                    <a:pt x="551" y="148"/>
                  </a:lnTo>
                  <a:lnTo>
                    <a:pt x="554" y="157"/>
                  </a:lnTo>
                  <a:lnTo>
                    <a:pt x="556" y="167"/>
                  </a:lnTo>
                  <a:lnTo>
                    <a:pt x="556" y="176"/>
                  </a:lnTo>
                  <a:lnTo>
                    <a:pt x="558" y="186"/>
                  </a:lnTo>
                  <a:lnTo>
                    <a:pt x="556" y="187"/>
                  </a:lnTo>
                  <a:lnTo>
                    <a:pt x="554" y="189"/>
                  </a:lnTo>
                  <a:lnTo>
                    <a:pt x="551" y="193"/>
                  </a:lnTo>
                  <a:lnTo>
                    <a:pt x="545" y="199"/>
                  </a:lnTo>
                  <a:lnTo>
                    <a:pt x="541" y="203"/>
                  </a:lnTo>
                  <a:lnTo>
                    <a:pt x="537" y="208"/>
                  </a:lnTo>
                  <a:lnTo>
                    <a:pt x="534" y="212"/>
                  </a:lnTo>
                  <a:lnTo>
                    <a:pt x="526" y="214"/>
                  </a:lnTo>
                  <a:lnTo>
                    <a:pt x="520" y="218"/>
                  </a:lnTo>
                  <a:lnTo>
                    <a:pt x="513" y="222"/>
                  </a:lnTo>
                  <a:lnTo>
                    <a:pt x="505" y="225"/>
                  </a:lnTo>
                  <a:lnTo>
                    <a:pt x="498" y="229"/>
                  </a:lnTo>
                  <a:lnTo>
                    <a:pt x="490" y="229"/>
                  </a:lnTo>
                  <a:lnTo>
                    <a:pt x="483" y="229"/>
                  </a:lnTo>
                  <a:lnTo>
                    <a:pt x="475" y="223"/>
                  </a:lnTo>
                  <a:lnTo>
                    <a:pt x="473" y="223"/>
                  </a:lnTo>
                  <a:lnTo>
                    <a:pt x="471" y="223"/>
                  </a:lnTo>
                  <a:lnTo>
                    <a:pt x="467" y="223"/>
                  </a:lnTo>
                  <a:lnTo>
                    <a:pt x="465" y="223"/>
                  </a:lnTo>
                  <a:lnTo>
                    <a:pt x="464" y="222"/>
                  </a:lnTo>
                  <a:lnTo>
                    <a:pt x="462" y="220"/>
                  </a:lnTo>
                  <a:lnTo>
                    <a:pt x="460" y="220"/>
                  </a:lnTo>
                  <a:lnTo>
                    <a:pt x="460" y="218"/>
                  </a:lnTo>
                  <a:lnTo>
                    <a:pt x="456" y="218"/>
                  </a:lnTo>
                  <a:lnTo>
                    <a:pt x="452" y="218"/>
                  </a:lnTo>
                  <a:lnTo>
                    <a:pt x="448" y="220"/>
                  </a:lnTo>
                  <a:lnTo>
                    <a:pt x="447" y="222"/>
                  </a:lnTo>
                  <a:lnTo>
                    <a:pt x="443" y="222"/>
                  </a:lnTo>
                  <a:lnTo>
                    <a:pt x="439" y="223"/>
                  </a:lnTo>
                  <a:lnTo>
                    <a:pt x="435" y="223"/>
                  </a:lnTo>
                  <a:lnTo>
                    <a:pt x="433" y="223"/>
                  </a:lnTo>
                  <a:lnTo>
                    <a:pt x="431" y="227"/>
                  </a:lnTo>
                  <a:lnTo>
                    <a:pt x="430" y="229"/>
                  </a:lnTo>
                  <a:lnTo>
                    <a:pt x="428" y="231"/>
                  </a:lnTo>
                  <a:lnTo>
                    <a:pt x="426" y="233"/>
                  </a:lnTo>
                  <a:lnTo>
                    <a:pt x="424" y="237"/>
                  </a:lnTo>
                  <a:lnTo>
                    <a:pt x="422" y="239"/>
                  </a:lnTo>
                  <a:lnTo>
                    <a:pt x="420" y="240"/>
                  </a:lnTo>
                  <a:lnTo>
                    <a:pt x="420" y="244"/>
                  </a:lnTo>
                  <a:lnTo>
                    <a:pt x="416" y="244"/>
                  </a:lnTo>
                  <a:lnTo>
                    <a:pt x="411" y="246"/>
                  </a:lnTo>
                  <a:lnTo>
                    <a:pt x="401" y="248"/>
                  </a:lnTo>
                  <a:lnTo>
                    <a:pt x="392" y="250"/>
                  </a:lnTo>
                  <a:lnTo>
                    <a:pt x="382" y="252"/>
                  </a:lnTo>
                  <a:lnTo>
                    <a:pt x="375" y="256"/>
                  </a:lnTo>
                  <a:lnTo>
                    <a:pt x="369" y="256"/>
                  </a:lnTo>
                  <a:lnTo>
                    <a:pt x="365" y="257"/>
                  </a:lnTo>
                  <a:lnTo>
                    <a:pt x="361" y="257"/>
                  </a:lnTo>
                  <a:lnTo>
                    <a:pt x="358" y="259"/>
                  </a:lnTo>
                  <a:lnTo>
                    <a:pt x="354" y="261"/>
                  </a:lnTo>
                  <a:lnTo>
                    <a:pt x="348" y="263"/>
                  </a:lnTo>
                  <a:lnTo>
                    <a:pt x="344" y="265"/>
                  </a:lnTo>
                  <a:lnTo>
                    <a:pt x="341" y="267"/>
                  </a:lnTo>
                  <a:lnTo>
                    <a:pt x="337" y="269"/>
                  </a:lnTo>
                  <a:lnTo>
                    <a:pt x="335" y="269"/>
                  </a:lnTo>
                  <a:lnTo>
                    <a:pt x="331" y="271"/>
                  </a:lnTo>
                  <a:lnTo>
                    <a:pt x="331" y="275"/>
                  </a:lnTo>
                  <a:lnTo>
                    <a:pt x="329" y="278"/>
                  </a:lnTo>
                  <a:lnTo>
                    <a:pt x="327" y="282"/>
                  </a:lnTo>
                  <a:lnTo>
                    <a:pt x="325" y="286"/>
                  </a:lnTo>
                  <a:lnTo>
                    <a:pt x="322" y="290"/>
                  </a:lnTo>
                  <a:lnTo>
                    <a:pt x="318" y="293"/>
                  </a:lnTo>
                  <a:lnTo>
                    <a:pt x="316" y="297"/>
                  </a:lnTo>
                  <a:lnTo>
                    <a:pt x="314" y="301"/>
                  </a:lnTo>
                  <a:lnTo>
                    <a:pt x="324" y="301"/>
                  </a:lnTo>
                  <a:lnTo>
                    <a:pt x="324" y="303"/>
                  </a:lnTo>
                  <a:lnTo>
                    <a:pt x="325" y="307"/>
                  </a:lnTo>
                  <a:lnTo>
                    <a:pt x="329" y="311"/>
                  </a:lnTo>
                  <a:lnTo>
                    <a:pt x="333" y="316"/>
                  </a:lnTo>
                  <a:lnTo>
                    <a:pt x="337" y="320"/>
                  </a:lnTo>
                  <a:lnTo>
                    <a:pt x="341" y="324"/>
                  </a:lnTo>
                  <a:lnTo>
                    <a:pt x="344" y="326"/>
                  </a:lnTo>
                  <a:lnTo>
                    <a:pt x="344" y="328"/>
                  </a:lnTo>
                  <a:lnTo>
                    <a:pt x="346" y="329"/>
                  </a:lnTo>
                  <a:lnTo>
                    <a:pt x="346" y="331"/>
                  </a:lnTo>
                  <a:lnTo>
                    <a:pt x="346" y="333"/>
                  </a:lnTo>
                  <a:lnTo>
                    <a:pt x="348" y="335"/>
                  </a:lnTo>
                  <a:lnTo>
                    <a:pt x="348" y="337"/>
                  </a:lnTo>
                  <a:lnTo>
                    <a:pt x="350" y="339"/>
                  </a:lnTo>
                  <a:lnTo>
                    <a:pt x="352" y="339"/>
                  </a:lnTo>
                  <a:lnTo>
                    <a:pt x="352" y="341"/>
                  </a:lnTo>
                  <a:lnTo>
                    <a:pt x="380" y="335"/>
                  </a:lnTo>
                  <a:lnTo>
                    <a:pt x="401" y="329"/>
                  </a:lnTo>
                  <a:lnTo>
                    <a:pt x="416" y="328"/>
                  </a:lnTo>
                  <a:lnTo>
                    <a:pt x="428" y="328"/>
                  </a:lnTo>
                  <a:lnTo>
                    <a:pt x="433" y="329"/>
                  </a:lnTo>
                  <a:lnTo>
                    <a:pt x="437" y="331"/>
                  </a:lnTo>
                  <a:lnTo>
                    <a:pt x="441" y="335"/>
                  </a:lnTo>
                  <a:lnTo>
                    <a:pt x="447" y="341"/>
                  </a:lnTo>
                  <a:lnTo>
                    <a:pt x="456" y="358"/>
                  </a:lnTo>
                  <a:lnTo>
                    <a:pt x="469" y="381"/>
                  </a:lnTo>
                  <a:lnTo>
                    <a:pt x="471" y="381"/>
                  </a:lnTo>
                  <a:lnTo>
                    <a:pt x="471" y="384"/>
                  </a:lnTo>
                  <a:lnTo>
                    <a:pt x="471" y="388"/>
                  </a:lnTo>
                  <a:lnTo>
                    <a:pt x="473" y="390"/>
                  </a:lnTo>
                  <a:lnTo>
                    <a:pt x="475" y="394"/>
                  </a:lnTo>
                  <a:lnTo>
                    <a:pt x="477" y="398"/>
                  </a:lnTo>
                  <a:lnTo>
                    <a:pt x="479" y="401"/>
                  </a:lnTo>
                  <a:lnTo>
                    <a:pt x="479" y="405"/>
                  </a:lnTo>
                  <a:lnTo>
                    <a:pt x="479" y="407"/>
                  </a:lnTo>
                  <a:lnTo>
                    <a:pt x="424" y="405"/>
                  </a:lnTo>
                  <a:lnTo>
                    <a:pt x="422" y="405"/>
                  </a:lnTo>
                  <a:lnTo>
                    <a:pt x="422" y="403"/>
                  </a:lnTo>
                  <a:lnTo>
                    <a:pt x="420" y="401"/>
                  </a:lnTo>
                  <a:lnTo>
                    <a:pt x="420" y="399"/>
                  </a:lnTo>
                  <a:lnTo>
                    <a:pt x="416" y="399"/>
                  </a:lnTo>
                  <a:lnTo>
                    <a:pt x="414" y="399"/>
                  </a:lnTo>
                  <a:lnTo>
                    <a:pt x="414" y="398"/>
                  </a:lnTo>
                  <a:lnTo>
                    <a:pt x="414" y="396"/>
                  </a:lnTo>
                  <a:lnTo>
                    <a:pt x="413" y="396"/>
                  </a:lnTo>
                  <a:lnTo>
                    <a:pt x="413" y="394"/>
                  </a:lnTo>
                  <a:lnTo>
                    <a:pt x="411" y="394"/>
                  </a:lnTo>
                  <a:lnTo>
                    <a:pt x="411" y="392"/>
                  </a:lnTo>
                  <a:lnTo>
                    <a:pt x="409" y="392"/>
                  </a:lnTo>
                  <a:lnTo>
                    <a:pt x="407" y="390"/>
                  </a:lnTo>
                  <a:lnTo>
                    <a:pt x="405" y="388"/>
                  </a:lnTo>
                  <a:lnTo>
                    <a:pt x="403" y="388"/>
                  </a:lnTo>
                  <a:lnTo>
                    <a:pt x="401" y="386"/>
                  </a:lnTo>
                  <a:lnTo>
                    <a:pt x="399" y="384"/>
                  </a:lnTo>
                  <a:lnTo>
                    <a:pt x="397" y="384"/>
                  </a:lnTo>
                  <a:lnTo>
                    <a:pt x="397" y="382"/>
                  </a:lnTo>
                  <a:lnTo>
                    <a:pt x="394" y="382"/>
                  </a:lnTo>
                  <a:lnTo>
                    <a:pt x="388" y="384"/>
                  </a:lnTo>
                  <a:lnTo>
                    <a:pt x="384" y="384"/>
                  </a:lnTo>
                  <a:lnTo>
                    <a:pt x="382" y="386"/>
                  </a:lnTo>
                  <a:lnTo>
                    <a:pt x="378" y="388"/>
                  </a:lnTo>
                  <a:lnTo>
                    <a:pt x="375" y="388"/>
                  </a:lnTo>
                  <a:lnTo>
                    <a:pt x="371" y="390"/>
                  </a:lnTo>
                  <a:lnTo>
                    <a:pt x="367" y="390"/>
                  </a:lnTo>
                  <a:lnTo>
                    <a:pt x="356" y="401"/>
                  </a:lnTo>
                  <a:lnTo>
                    <a:pt x="356" y="405"/>
                  </a:lnTo>
                  <a:lnTo>
                    <a:pt x="354" y="405"/>
                  </a:lnTo>
                  <a:lnTo>
                    <a:pt x="354" y="409"/>
                  </a:lnTo>
                  <a:lnTo>
                    <a:pt x="354" y="413"/>
                  </a:lnTo>
                  <a:lnTo>
                    <a:pt x="356" y="420"/>
                  </a:lnTo>
                  <a:lnTo>
                    <a:pt x="356" y="426"/>
                  </a:lnTo>
                  <a:lnTo>
                    <a:pt x="358" y="432"/>
                  </a:lnTo>
                  <a:lnTo>
                    <a:pt x="360" y="437"/>
                  </a:lnTo>
                  <a:lnTo>
                    <a:pt x="360" y="441"/>
                  </a:lnTo>
                  <a:lnTo>
                    <a:pt x="361" y="443"/>
                  </a:lnTo>
                  <a:lnTo>
                    <a:pt x="361" y="447"/>
                  </a:lnTo>
                  <a:lnTo>
                    <a:pt x="363" y="452"/>
                  </a:lnTo>
                  <a:lnTo>
                    <a:pt x="367" y="456"/>
                  </a:lnTo>
                  <a:lnTo>
                    <a:pt x="369" y="460"/>
                  </a:lnTo>
                  <a:lnTo>
                    <a:pt x="373" y="464"/>
                  </a:lnTo>
                  <a:lnTo>
                    <a:pt x="377" y="468"/>
                  </a:lnTo>
                  <a:lnTo>
                    <a:pt x="378" y="473"/>
                  </a:lnTo>
                  <a:lnTo>
                    <a:pt x="378" y="477"/>
                  </a:lnTo>
                  <a:lnTo>
                    <a:pt x="377" y="477"/>
                  </a:lnTo>
                  <a:lnTo>
                    <a:pt x="371" y="475"/>
                  </a:lnTo>
                  <a:lnTo>
                    <a:pt x="367" y="473"/>
                  </a:lnTo>
                  <a:lnTo>
                    <a:pt x="363" y="470"/>
                  </a:lnTo>
                  <a:lnTo>
                    <a:pt x="358" y="468"/>
                  </a:lnTo>
                  <a:lnTo>
                    <a:pt x="354" y="464"/>
                  </a:lnTo>
                  <a:lnTo>
                    <a:pt x="352" y="462"/>
                  </a:lnTo>
                  <a:lnTo>
                    <a:pt x="350" y="462"/>
                  </a:lnTo>
                  <a:lnTo>
                    <a:pt x="348" y="462"/>
                  </a:lnTo>
                  <a:lnTo>
                    <a:pt x="348" y="460"/>
                  </a:lnTo>
                  <a:lnTo>
                    <a:pt x="346" y="460"/>
                  </a:lnTo>
                  <a:lnTo>
                    <a:pt x="344" y="460"/>
                  </a:lnTo>
                  <a:lnTo>
                    <a:pt x="343" y="458"/>
                  </a:lnTo>
                  <a:lnTo>
                    <a:pt x="343" y="456"/>
                  </a:lnTo>
                  <a:lnTo>
                    <a:pt x="341" y="456"/>
                  </a:lnTo>
                  <a:lnTo>
                    <a:pt x="339" y="454"/>
                  </a:lnTo>
                  <a:lnTo>
                    <a:pt x="337" y="452"/>
                  </a:lnTo>
                  <a:lnTo>
                    <a:pt x="335" y="452"/>
                  </a:lnTo>
                  <a:lnTo>
                    <a:pt x="335" y="456"/>
                  </a:lnTo>
                  <a:lnTo>
                    <a:pt x="337" y="460"/>
                  </a:lnTo>
                  <a:lnTo>
                    <a:pt x="339" y="466"/>
                  </a:lnTo>
                  <a:lnTo>
                    <a:pt x="343" y="470"/>
                  </a:lnTo>
                  <a:lnTo>
                    <a:pt x="346" y="473"/>
                  </a:lnTo>
                  <a:lnTo>
                    <a:pt x="352" y="475"/>
                  </a:lnTo>
                  <a:lnTo>
                    <a:pt x="356" y="477"/>
                  </a:lnTo>
                  <a:lnTo>
                    <a:pt x="360" y="479"/>
                  </a:lnTo>
                  <a:lnTo>
                    <a:pt x="360" y="481"/>
                  </a:lnTo>
                  <a:lnTo>
                    <a:pt x="360" y="485"/>
                  </a:lnTo>
                  <a:lnTo>
                    <a:pt x="361" y="488"/>
                  </a:lnTo>
                  <a:lnTo>
                    <a:pt x="361" y="492"/>
                  </a:lnTo>
                  <a:lnTo>
                    <a:pt x="363" y="498"/>
                  </a:lnTo>
                  <a:lnTo>
                    <a:pt x="365" y="502"/>
                  </a:lnTo>
                  <a:lnTo>
                    <a:pt x="365" y="505"/>
                  </a:lnTo>
                  <a:lnTo>
                    <a:pt x="365" y="507"/>
                  </a:lnTo>
                  <a:lnTo>
                    <a:pt x="371" y="509"/>
                  </a:lnTo>
                  <a:lnTo>
                    <a:pt x="377" y="511"/>
                  </a:lnTo>
                  <a:lnTo>
                    <a:pt x="382" y="513"/>
                  </a:lnTo>
                  <a:lnTo>
                    <a:pt x="388" y="517"/>
                  </a:lnTo>
                  <a:lnTo>
                    <a:pt x="394" y="519"/>
                  </a:lnTo>
                  <a:lnTo>
                    <a:pt x="399" y="523"/>
                  </a:lnTo>
                  <a:lnTo>
                    <a:pt x="405" y="524"/>
                  </a:lnTo>
                  <a:lnTo>
                    <a:pt x="411" y="526"/>
                  </a:lnTo>
                  <a:lnTo>
                    <a:pt x="411" y="538"/>
                  </a:lnTo>
                  <a:lnTo>
                    <a:pt x="413" y="551"/>
                  </a:lnTo>
                  <a:lnTo>
                    <a:pt x="414" y="564"/>
                  </a:lnTo>
                  <a:lnTo>
                    <a:pt x="414" y="576"/>
                  </a:lnTo>
                  <a:lnTo>
                    <a:pt x="414" y="581"/>
                  </a:lnTo>
                  <a:lnTo>
                    <a:pt x="413" y="587"/>
                  </a:lnTo>
                  <a:lnTo>
                    <a:pt x="409" y="591"/>
                  </a:lnTo>
                  <a:lnTo>
                    <a:pt x="403" y="594"/>
                  </a:lnTo>
                  <a:lnTo>
                    <a:pt x="397" y="598"/>
                  </a:lnTo>
                  <a:lnTo>
                    <a:pt x="390" y="600"/>
                  </a:lnTo>
                  <a:lnTo>
                    <a:pt x="380" y="602"/>
                  </a:lnTo>
                  <a:lnTo>
                    <a:pt x="367" y="602"/>
                  </a:lnTo>
                  <a:lnTo>
                    <a:pt x="367" y="613"/>
                  </a:lnTo>
                  <a:lnTo>
                    <a:pt x="367" y="627"/>
                  </a:lnTo>
                  <a:lnTo>
                    <a:pt x="365" y="644"/>
                  </a:lnTo>
                  <a:lnTo>
                    <a:pt x="363" y="661"/>
                  </a:lnTo>
                  <a:lnTo>
                    <a:pt x="360" y="678"/>
                  </a:lnTo>
                  <a:lnTo>
                    <a:pt x="356" y="693"/>
                  </a:lnTo>
                  <a:lnTo>
                    <a:pt x="352" y="704"/>
                  </a:lnTo>
                  <a:lnTo>
                    <a:pt x="344" y="714"/>
                  </a:lnTo>
                  <a:lnTo>
                    <a:pt x="339" y="714"/>
                  </a:lnTo>
                  <a:lnTo>
                    <a:pt x="333" y="714"/>
                  </a:lnTo>
                  <a:lnTo>
                    <a:pt x="325" y="712"/>
                  </a:lnTo>
                  <a:lnTo>
                    <a:pt x="320" y="710"/>
                  </a:lnTo>
                  <a:lnTo>
                    <a:pt x="312" y="710"/>
                  </a:lnTo>
                  <a:lnTo>
                    <a:pt x="307" y="708"/>
                  </a:lnTo>
                  <a:lnTo>
                    <a:pt x="301" y="708"/>
                  </a:lnTo>
                  <a:lnTo>
                    <a:pt x="293" y="708"/>
                  </a:lnTo>
                  <a:lnTo>
                    <a:pt x="293" y="706"/>
                  </a:lnTo>
                  <a:lnTo>
                    <a:pt x="291" y="706"/>
                  </a:lnTo>
                  <a:lnTo>
                    <a:pt x="291" y="704"/>
                  </a:lnTo>
                  <a:lnTo>
                    <a:pt x="290" y="704"/>
                  </a:lnTo>
                  <a:lnTo>
                    <a:pt x="286" y="700"/>
                  </a:lnTo>
                  <a:lnTo>
                    <a:pt x="282" y="691"/>
                  </a:lnTo>
                  <a:lnTo>
                    <a:pt x="276" y="680"/>
                  </a:lnTo>
                  <a:lnTo>
                    <a:pt x="271" y="664"/>
                  </a:lnTo>
                  <a:lnTo>
                    <a:pt x="269" y="651"/>
                  </a:lnTo>
                  <a:lnTo>
                    <a:pt x="267" y="640"/>
                  </a:lnTo>
                  <a:lnTo>
                    <a:pt x="269" y="636"/>
                  </a:lnTo>
                  <a:lnTo>
                    <a:pt x="271" y="632"/>
                  </a:lnTo>
                  <a:lnTo>
                    <a:pt x="274" y="630"/>
                  </a:lnTo>
                  <a:lnTo>
                    <a:pt x="278" y="629"/>
                  </a:lnTo>
                  <a:lnTo>
                    <a:pt x="278" y="611"/>
                  </a:lnTo>
                  <a:lnTo>
                    <a:pt x="276" y="594"/>
                  </a:lnTo>
                  <a:lnTo>
                    <a:pt x="273" y="577"/>
                  </a:lnTo>
                  <a:lnTo>
                    <a:pt x="271" y="560"/>
                  </a:lnTo>
                  <a:lnTo>
                    <a:pt x="267" y="543"/>
                  </a:lnTo>
                  <a:lnTo>
                    <a:pt x="265" y="528"/>
                  </a:lnTo>
                  <a:lnTo>
                    <a:pt x="263" y="511"/>
                  </a:lnTo>
                  <a:lnTo>
                    <a:pt x="263" y="494"/>
                  </a:lnTo>
                  <a:lnTo>
                    <a:pt x="261" y="543"/>
                  </a:lnTo>
                  <a:lnTo>
                    <a:pt x="261" y="545"/>
                  </a:lnTo>
                  <a:lnTo>
                    <a:pt x="263" y="545"/>
                  </a:lnTo>
                  <a:lnTo>
                    <a:pt x="263" y="547"/>
                  </a:lnTo>
                  <a:lnTo>
                    <a:pt x="265" y="549"/>
                  </a:lnTo>
                  <a:lnTo>
                    <a:pt x="265" y="551"/>
                  </a:lnTo>
                  <a:lnTo>
                    <a:pt x="267" y="553"/>
                  </a:lnTo>
                  <a:lnTo>
                    <a:pt x="267" y="555"/>
                  </a:lnTo>
                  <a:lnTo>
                    <a:pt x="269" y="557"/>
                  </a:lnTo>
                  <a:lnTo>
                    <a:pt x="271" y="558"/>
                  </a:lnTo>
                  <a:lnTo>
                    <a:pt x="273" y="560"/>
                  </a:lnTo>
                  <a:lnTo>
                    <a:pt x="274" y="562"/>
                  </a:lnTo>
                  <a:lnTo>
                    <a:pt x="276" y="564"/>
                  </a:lnTo>
                  <a:lnTo>
                    <a:pt x="276" y="566"/>
                  </a:lnTo>
                  <a:lnTo>
                    <a:pt x="278" y="566"/>
                  </a:lnTo>
                  <a:lnTo>
                    <a:pt x="278" y="591"/>
                  </a:lnTo>
                  <a:lnTo>
                    <a:pt x="276" y="593"/>
                  </a:lnTo>
                  <a:lnTo>
                    <a:pt x="274" y="594"/>
                  </a:lnTo>
                  <a:lnTo>
                    <a:pt x="274" y="596"/>
                  </a:lnTo>
                  <a:lnTo>
                    <a:pt x="273" y="596"/>
                  </a:lnTo>
                  <a:lnTo>
                    <a:pt x="273" y="598"/>
                  </a:lnTo>
                  <a:lnTo>
                    <a:pt x="273" y="600"/>
                  </a:lnTo>
                  <a:lnTo>
                    <a:pt x="271" y="600"/>
                  </a:lnTo>
                  <a:lnTo>
                    <a:pt x="269" y="602"/>
                  </a:lnTo>
                  <a:lnTo>
                    <a:pt x="267" y="604"/>
                  </a:lnTo>
                  <a:lnTo>
                    <a:pt x="263" y="606"/>
                  </a:lnTo>
                  <a:lnTo>
                    <a:pt x="261" y="610"/>
                  </a:lnTo>
                  <a:lnTo>
                    <a:pt x="259" y="613"/>
                  </a:lnTo>
                  <a:lnTo>
                    <a:pt x="255" y="617"/>
                  </a:lnTo>
                  <a:lnTo>
                    <a:pt x="254" y="621"/>
                  </a:lnTo>
                  <a:lnTo>
                    <a:pt x="252" y="623"/>
                  </a:lnTo>
                  <a:lnTo>
                    <a:pt x="250" y="625"/>
                  </a:lnTo>
                  <a:lnTo>
                    <a:pt x="238" y="653"/>
                  </a:lnTo>
                  <a:lnTo>
                    <a:pt x="237" y="655"/>
                  </a:lnTo>
                  <a:lnTo>
                    <a:pt x="235" y="657"/>
                  </a:lnTo>
                  <a:lnTo>
                    <a:pt x="233" y="657"/>
                  </a:lnTo>
                  <a:lnTo>
                    <a:pt x="231" y="657"/>
                  </a:lnTo>
                  <a:lnTo>
                    <a:pt x="231" y="659"/>
                  </a:lnTo>
                  <a:lnTo>
                    <a:pt x="229" y="659"/>
                  </a:lnTo>
                  <a:lnTo>
                    <a:pt x="229" y="661"/>
                  </a:lnTo>
                  <a:lnTo>
                    <a:pt x="216" y="661"/>
                  </a:lnTo>
                  <a:lnTo>
                    <a:pt x="202" y="659"/>
                  </a:lnTo>
                  <a:lnTo>
                    <a:pt x="189" y="657"/>
                  </a:lnTo>
                  <a:lnTo>
                    <a:pt x="176" y="655"/>
                  </a:lnTo>
                  <a:lnTo>
                    <a:pt x="163" y="655"/>
                  </a:lnTo>
                  <a:lnTo>
                    <a:pt x="150" y="653"/>
                  </a:lnTo>
                  <a:lnTo>
                    <a:pt x="136" y="651"/>
                  </a:lnTo>
                  <a:lnTo>
                    <a:pt x="123" y="651"/>
                  </a:lnTo>
                  <a:lnTo>
                    <a:pt x="119" y="646"/>
                  </a:lnTo>
                  <a:lnTo>
                    <a:pt x="115" y="642"/>
                  </a:lnTo>
                  <a:lnTo>
                    <a:pt x="108" y="638"/>
                  </a:lnTo>
                  <a:lnTo>
                    <a:pt x="102" y="634"/>
                  </a:lnTo>
                  <a:lnTo>
                    <a:pt x="85" y="630"/>
                  </a:lnTo>
                  <a:lnTo>
                    <a:pt x="70" y="629"/>
                  </a:lnTo>
                  <a:lnTo>
                    <a:pt x="61" y="625"/>
                  </a:lnTo>
                  <a:lnTo>
                    <a:pt x="53" y="623"/>
                  </a:lnTo>
                  <a:lnTo>
                    <a:pt x="47" y="619"/>
                  </a:lnTo>
                  <a:lnTo>
                    <a:pt x="40" y="613"/>
                  </a:lnTo>
                  <a:lnTo>
                    <a:pt x="36" y="606"/>
                  </a:lnTo>
                  <a:lnTo>
                    <a:pt x="30" y="598"/>
                  </a:lnTo>
                  <a:lnTo>
                    <a:pt x="28" y="589"/>
                  </a:lnTo>
                  <a:lnTo>
                    <a:pt x="28" y="576"/>
                  </a:lnTo>
                  <a:lnTo>
                    <a:pt x="34" y="570"/>
                  </a:lnTo>
                  <a:lnTo>
                    <a:pt x="40" y="566"/>
                  </a:lnTo>
                  <a:lnTo>
                    <a:pt x="47" y="564"/>
                  </a:lnTo>
                  <a:lnTo>
                    <a:pt x="55" y="560"/>
                  </a:lnTo>
                  <a:lnTo>
                    <a:pt x="72" y="558"/>
                  </a:lnTo>
                  <a:lnTo>
                    <a:pt x="91" y="558"/>
                  </a:lnTo>
                  <a:lnTo>
                    <a:pt x="110" y="558"/>
                  </a:lnTo>
                  <a:lnTo>
                    <a:pt x="127" y="560"/>
                  </a:lnTo>
                  <a:lnTo>
                    <a:pt x="144" y="562"/>
                  </a:lnTo>
                  <a:lnTo>
                    <a:pt x="159" y="562"/>
                  </a:lnTo>
                  <a:lnTo>
                    <a:pt x="172" y="555"/>
                  </a:lnTo>
                  <a:lnTo>
                    <a:pt x="170" y="553"/>
                  </a:lnTo>
                  <a:lnTo>
                    <a:pt x="168" y="549"/>
                  </a:lnTo>
                  <a:lnTo>
                    <a:pt x="165" y="547"/>
                  </a:lnTo>
                  <a:lnTo>
                    <a:pt x="161" y="543"/>
                  </a:lnTo>
                  <a:lnTo>
                    <a:pt x="157" y="541"/>
                  </a:lnTo>
                  <a:lnTo>
                    <a:pt x="155" y="540"/>
                  </a:lnTo>
                  <a:lnTo>
                    <a:pt x="150" y="538"/>
                  </a:lnTo>
                  <a:lnTo>
                    <a:pt x="146" y="538"/>
                  </a:lnTo>
                  <a:lnTo>
                    <a:pt x="146" y="534"/>
                  </a:lnTo>
                  <a:lnTo>
                    <a:pt x="144" y="528"/>
                  </a:lnTo>
                  <a:lnTo>
                    <a:pt x="142" y="524"/>
                  </a:lnTo>
                  <a:lnTo>
                    <a:pt x="140" y="521"/>
                  </a:lnTo>
                  <a:lnTo>
                    <a:pt x="140" y="517"/>
                  </a:lnTo>
                  <a:lnTo>
                    <a:pt x="138" y="513"/>
                  </a:lnTo>
                  <a:lnTo>
                    <a:pt x="140" y="509"/>
                  </a:lnTo>
                  <a:lnTo>
                    <a:pt x="142" y="505"/>
                  </a:lnTo>
                  <a:lnTo>
                    <a:pt x="136" y="507"/>
                  </a:lnTo>
                  <a:lnTo>
                    <a:pt x="129" y="511"/>
                  </a:lnTo>
                  <a:lnTo>
                    <a:pt x="123" y="513"/>
                  </a:lnTo>
                  <a:lnTo>
                    <a:pt x="115" y="517"/>
                  </a:lnTo>
                  <a:lnTo>
                    <a:pt x="106" y="519"/>
                  </a:lnTo>
                  <a:lnTo>
                    <a:pt x="98" y="523"/>
                  </a:lnTo>
                  <a:lnTo>
                    <a:pt x="93" y="523"/>
                  </a:lnTo>
                  <a:lnTo>
                    <a:pt x="85" y="524"/>
                  </a:lnTo>
                  <a:lnTo>
                    <a:pt x="83" y="526"/>
                  </a:lnTo>
                  <a:lnTo>
                    <a:pt x="83" y="528"/>
                  </a:lnTo>
                  <a:lnTo>
                    <a:pt x="81" y="528"/>
                  </a:lnTo>
                  <a:lnTo>
                    <a:pt x="81" y="530"/>
                  </a:lnTo>
                  <a:lnTo>
                    <a:pt x="80" y="532"/>
                  </a:lnTo>
                  <a:lnTo>
                    <a:pt x="78" y="536"/>
                  </a:lnTo>
                  <a:lnTo>
                    <a:pt x="76" y="538"/>
                  </a:lnTo>
                  <a:lnTo>
                    <a:pt x="74" y="540"/>
                  </a:lnTo>
                  <a:lnTo>
                    <a:pt x="66" y="540"/>
                  </a:lnTo>
                  <a:lnTo>
                    <a:pt x="59" y="541"/>
                  </a:lnTo>
                  <a:lnTo>
                    <a:pt x="51" y="543"/>
                  </a:lnTo>
                  <a:lnTo>
                    <a:pt x="44" y="545"/>
                  </a:lnTo>
                  <a:lnTo>
                    <a:pt x="34" y="547"/>
                  </a:lnTo>
                  <a:lnTo>
                    <a:pt x="27" y="547"/>
                  </a:lnTo>
                  <a:lnTo>
                    <a:pt x="19" y="547"/>
                  </a:lnTo>
                  <a:lnTo>
                    <a:pt x="10" y="547"/>
                  </a:lnTo>
                  <a:lnTo>
                    <a:pt x="10" y="540"/>
                  </a:lnTo>
                  <a:lnTo>
                    <a:pt x="8" y="532"/>
                  </a:lnTo>
                  <a:lnTo>
                    <a:pt x="4" y="524"/>
                  </a:lnTo>
                  <a:lnTo>
                    <a:pt x="2" y="515"/>
                  </a:lnTo>
                  <a:lnTo>
                    <a:pt x="0" y="507"/>
                  </a:lnTo>
                  <a:lnTo>
                    <a:pt x="0" y="498"/>
                  </a:lnTo>
                  <a:lnTo>
                    <a:pt x="2" y="488"/>
                  </a:lnTo>
                  <a:lnTo>
                    <a:pt x="8" y="481"/>
                  </a:lnTo>
                  <a:lnTo>
                    <a:pt x="15" y="475"/>
                  </a:lnTo>
                  <a:lnTo>
                    <a:pt x="25" y="471"/>
                  </a:lnTo>
                  <a:lnTo>
                    <a:pt x="36" y="468"/>
                  </a:lnTo>
                  <a:lnTo>
                    <a:pt x="45" y="466"/>
                  </a:lnTo>
                  <a:lnTo>
                    <a:pt x="55" y="464"/>
                  </a:lnTo>
                  <a:lnTo>
                    <a:pt x="64" y="460"/>
                  </a:lnTo>
                  <a:lnTo>
                    <a:pt x="74" y="456"/>
                  </a:lnTo>
                  <a:lnTo>
                    <a:pt x="81" y="451"/>
                  </a:lnTo>
                  <a:lnTo>
                    <a:pt x="81" y="447"/>
                  </a:lnTo>
                  <a:lnTo>
                    <a:pt x="83" y="443"/>
                  </a:lnTo>
                  <a:lnTo>
                    <a:pt x="83" y="439"/>
                  </a:lnTo>
                  <a:lnTo>
                    <a:pt x="85" y="437"/>
                  </a:lnTo>
                  <a:lnTo>
                    <a:pt x="85" y="434"/>
                  </a:lnTo>
                  <a:lnTo>
                    <a:pt x="87" y="432"/>
                  </a:lnTo>
                  <a:lnTo>
                    <a:pt x="87" y="428"/>
                  </a:lnTo>
                  <a:lnTo>
                    <a:pt x="89" y="426"/>
                  </a:lnTo>
                  <a:lnTo>
                    <a:pt x="91" y="424"/>
                  </a:lnTo>
                  <a:lnTo>
                    <a:pt x="95" y="424"/>
                  </a:lnTo>
                  <a:lnTo>
                    <a:pt x="97" y="422"/>
                  </a:lnTo>
                  <a:lnTo>
                    <a:pt x="100" y="418"/>
                  </a:lnTo>
                  <a:lnTo>
                    <a:pt x="104" y="417"/>
                  </a:lnTo>
                  <a:lnTo>
                    <a:pt x="108" y="415"/>
                  </a:lnTo>
                  <a:lnTo>
                    <a:pt x="112" y="413"/>
                  </a:lnTo>
                  <a:lnTo>
                    <a:pt x="115" y="413"/>
                  </a:lnTo>
                  <a:lnTo>
                    <a:pt x="115" y="411"/>
                  </a:lnTo>
                  <a:lnTo>
                    <a:pt x="115" y="409"/>
                  </a:lnTo>
                  <a:lnTo>
                    <a:pt x="117" y="407"/>
                  </a:lnTo>
                  <a:lnTo>
                    <a:pt x="117" y="405"/>
                  </a:lnTo>
                  <a:lnTo>
                    <a:pt x="119" y="405"/>
                  </a:lnTo>
                  <a:lnTo>
                    <a:pt x="121" y="403"/>
                  </a:lnTo>
                  <a:lnTo>
                    <a:pt x="123" y="401"/>
                  </a:lnTo>
                  <a:lnTo>
                    <a:pt x="123" y="399"/>
                  </a:lnTo>
                  <a:lnTo>
                    <a:pt x="123" y="398"/>
                  </a:lnTo>
                  <a:lnTo>
                    <a:pt x="123" y="396"/>
                  </a:lnTo>
                </a:path>
              </a:pathLst>
            </a:custGeom>
            <a:noFill/>
            <a:ln w="0">
              <a:solidFill>
                <a:srgbClr val="9966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40" name="Freeform 81"/>
            <p:cNvSpPr>
              <a:spLocks/>
            </p:cNvSpPr>
            <p:nvPr/>
          </p:nvSpPr>
          <p:spPr bwMode="auto">
            <a:xfrm>
              <a:off x="4278313" y="2813050"/>
              <a:ext cx="306388" cy="222250"/>
            </a:xfrm>
            <a:custGeom>
              <a:avLst/>
              <a:gdLst>
                <a:gd name="T0" fmla="*/ 12 w 193"/>
                <a:gd name="T1" fmla="*/ 21 h 140"/>
                <a:gd name="T2" fmla="*/ 2 w 193"/>
                <a:gd name="T3" fmla="*/ 51 h 140"/>
                <a:gd name="T4" fmla="*/ 0 w 193"/>
                <a:gd name="T5" fmla="*/ 85 h 140"/>
                <a:gd name="T6" fmla="*/ 2 w 193"/>
                <a:gd name="T7" fmla="*/ 116 h 140"/>
                <a:gd name="T8" fmla="*/ 6 w 193"/>
                <a:gd name="T9" fmla="*/ 127 h 140"/>
                <a:gd name="T10" fmla="*/ 8 w 193"/>
                <a:gd name="T11" fmla="*/ 127 h 140"/>
                <a:gd name="T12" fmla="*/ 10 w 193"/>
                <a:gd name="T13" fmla="*/ 129 h 140"/>
                <a:gd name="T14" fmla="*/ 12 w 193"/>
                <a:gd name="T15" fmla="*/ 131 h 140"/>
                <a:gd name="T16" fmla="*/ 25 w 193"/>
                <a:gd name="T17" fmla="*/ 131 h 140"/>
                <a:gd name="T18" fmla="*/ 53 w 193"/>
                <a:gd name="T19" fmla="*/ 133 h 140"/>
                <a:gd name="T20" fmla="*/ 82 w 193"/>
                <a:gd name="T21" fmla="*/ 137 h 140"/>
                <a:gd name="T22" fmla="*/ 108 w 193"/>
                <a:gd name="T23" fmla="*/ 140 h 140"/>
                <a:gd name="T24" fmla="*/ 122 w 193"/>
                <a:gd name="T25" fmla="*/ 138 h 140"/>
                <a:gd name="T26" fmla="*/ 125 w 193"/>
                <a:gd name="T27" fmla="*/ 137 h 140"/>
                <a:gd name="T28" fmla="*/ 129 w 193"/>
                <a:gd name="T29" fmla="*/ 135 h 140"/>
                <a:gd name="T30" fmla="*/ 131 w 193"/>
                <a:gd name="T31" fmla="*/ 133 h 140"/>
                <a:gd name="T32" fmla="*/ 135 w 193"/>
                <a:gd name="T33" fmla="*/ 133 h 140"/>
                <a:gd name="T34" fmla="*/ 140 w 193"/>
                <a:gd name="T35" fmla="*/ 129 h 140"/>
                <a:gd name="T36" fmla="*/ 156 w 193"/>
                <a:gd name="T37" fmla="*/ 125 h 140"/>
                <a:gd name="T38" fmla="*/ 173 w 193"/>
                <a:gd name="T39" fmla="*/ 125 h 140"/>
                <a:gd name="T40" fmla="*/ 188 w 193"/>
                <a:gd name="T41" fmla="*/ 123 h 140"/>
                <a:gd name="T42" fmla="*/ 193 w 193"/>
                <a:gd name="T43" fmla="*/ 123 h 140"/>
                <a:gd name="T44" fmla="*/ 192 w 193"/>
                <a:gd name="T45" fmla="*/ 118 h 140"/>
                <a:gd name="T46" fmla="*/ 192 w 193"/>
                <a:gd name="T47" fmla="*/ 114 h 140"/>
                <a:gd name="T48" fmla="*/ 190 w 193"/>
                <a:gd name="T49" fmla="*/ 110 h 140"/>
                <a:gd name="T50" fmla="*/ 188 w 193"/>
                <a:gd name="T51" fmla="*/ 106 h 140"/>
                <a:gd name="T52" fmla="*/ 182 w 193"/>
                <a:gd name="T53" fmla="*/ 104 h 140"/>
                <a:gd name="T54" fmla="*/ 169 w 193"/>
                <a:gd name="T55" fmla="*/ 95 h 140"/>
                <a:gd name="T56" fmla="*/ 140 w 193"/>
                <a:gd name="T57" fmla="*/ 82 h 140"/>
                <a:gd name="T58" fmla="*/ 110 w 193"/>
                <a:gd name="T59" fmla="*/ 66 h 140"/>
                <a:gd name="T60" fmla="*/ 93 w 193"/>
                <a:gd name="T61" fmla="*/ 55 h 140"/>
                <a:gd name="T62" fmla="*/ 84 w 193"/>
                <a:gd name="T63" fmla="*/ 46 h 140"/>
                <a:gd name="T64" fmla="*/ 80 w 193"/>
                <a:gd name="T65" fmla="*/ 46 h 140"/>
                <a:gd name="T66" fmla="*/ 76 w 193"/>
                <a:gd name="T67" fmla="*/ 44 h 140"/>
                <a:gd name="T68" fmla="*/ 72 w 193"/>
                <a:gd name="T69" fmla="*/ 40 h 140"/>
                <a:gd name="T70" fmla="*/ 69 w 193"/>
                <a:gd name="T71" fmla="*/ 40 h 140"/>
                <a:gd name="T72" fmla="*/ 65 w 193"/>
                <a:gd name="T73" fmla="*/ 40 h 140"/>
                <a:gd name="T74" fmla="*/ 61 w 193"/>
                <a:gd name="T75" fmla="*/ 40 h 140"/>
                <a:gd name="T76" fmla="*/ 57 w 193"/>
                <a:gd name="T77" fmla="*/ 42 h 140"/>
                <a:gd name="T78" fmla="*/ 52 w 193"/>
                <a:gd name="T79" fmla="*/ 42 h 140"/>
                <a:gd name="T80" fmla="*/ 48 w 193"/>
                <a:gd name="T81" fmla="*/ 42 h 140"/>
                <a:gd name="T82" fmla="*/ 48 w 193"/>
                <a:gd name="T83" fmla="*/ 30 h 140"/>
                <a:gd name="T84" fmla="*/ 44 w 193"/>
                <a:gd name="T85" fmla="*/ 21 h 140"/>
                <a:gd name="T86" fmla="*/ 40 w 193"/>
                <a:gd name="T87" fmla="*/ 10 h 140"/>
                <a:gd name="T88" fmla="*/ 33 w 193"/>
                <a:gd name="T89" fmla="*/ 0 h 140"/>
                <a:gd name="T90" fmla="*/ 29 w 193"/>
                <a:gd name="T91" fmla="*/ 2 h 140"/>
                <a:gd name="T92" fmla="*/ 23 w 193"/>
                <a:gd name="T93" fmla="*/ 2 h 140"/>
                <a:gd name="T94" fmla="*/ 21 w 193"/>
                <a:gd name="T95" fmla="*/ 4 h 140"/>
                <a:gd name="T96" fmla="*/ 17 w 193"/>
                <a:gd name="T97" fmla="*/ 6 h 140"/>
                <a:gd name="T98" fmla="*/ 17 w 193"/>
                <a:gd name="T99" fmla="*/ 8 h 140"/>
                <a:gd name="T100" fmla="*/ 16 w 193"/>
                <a:gd name="T101" fmla="*/ 10 h 140"/>
                <a:gd name="T102" fmla="*/ 16 w 193"/>
                <a:gd name="T103" fmla="*/ 10 h 140"/>
                <a:gd name="T104" fmla="*/ 17 w 193"/>
                <a:gd name="T105" fmla="*/ 12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93" h="140">
                  <a:moveTo>
                    <a:pt x="17" y="12"/>
                  </a:moveTo>
                  <a:lnTo>
                    <a:pt x="12" y="21"/>
                  </a:lnTo>
                  <a:lnTo>
                    <a:pt x="6" y="34"/>
                  </a:lnTo>
                  <a:lnTo>
                    <a:pt x="2" y="51"/>
                  </a:lnTo>
                  <a:lnTo>
                    <a:pt x="0" y="68"/>
                  </a:lnTo>
                  <a:lnTo>
                    <a:pt x="0" y="85"/>
                  </a:lnTo>
                  <a:lnTo>
                    <a:pt x="0" y="101"/>
                  </a:lnTo>
                  <a:lnTo>
                    <a:pt x="2" y="116"/>
                  </a:lnTo>
                  <a:lnTo>
                    <a:pt x="6" y="127"/>
                  </a:lnTo>
                  <a:lnTo>
                    <a:pt x="6" y="127"/>
                  </a:lnTo>
                  <a:lnTo>
                    <a:pt x="8" y="127"/>
                  </a:lnTo>
                  <a:lnTo>
                    <a:pt x="8" y="127"/>
                  </a:lnTo>
                  <a:lnTo>
                    <a:pt x="10" y="127"/>
                  </a:lnTo>
                  <a:lnTo>
                    <a:pt x="10" y="129"/>
                  </a:lnTo>
                  <a:lnTo>
                    <a:pt x="10" y="129"/>
                  </a:lnTo>
                  <a:lnTo>
                    <a:pt x="12" y="131"/>
                  </a:lnTo>
                  <a:lnTo>
                    <a:pt x="12" y="131"/>
                  </a:lnTo>
                  <a:lnTo>
                    <a:pt x="25" y="131"/>
                  </a:lnTo>
                  <a:lnTo>
                    <a:pt x="38" y="133"/>
                  </a:lnTo>
                  <a:lnTo>
                    <a:pt x="53" y="133"/>
                  </a:lnTo>
                  <a:lnTo>
                    <a:pt x="67" y="135"/>
                  </a:lnTo>
                  <a:lnTo>
                    <a:pt x="82" y="137"/>
                  </a:lnTo>
                  <a:lnTo>
                    <a:pt x="95" y="138"/>
                  </a:lnTo>
                  <a:lnTo>
                    <a:pt x="108" y="140"/>
                  </a:lnTo>
                  <a:lnTo>
                    <a:pt x="122" y="140"/>
                  </a:lnTo>
                  <a:lnTo>
                    <a:pt x="122" y="138"/>
                  </a:lnTo>
                  <a:lnTo>
                    <a:pt x="123" y="138"/>
                  </a:lnTo>
                  <a:lnTo>
                    <a:pt x="125" y="137"/>
                  </a:lnTo>
                  <a:lnTo>
                    <a:pt x="127" y="137"/>
                  </a:lnTo>
                  <a:lnTo>
                    <a:pt x="129" y="135"/>
                  </a:lnTo>
                  <a:lnTo>
                    <a:pt x="129" y="135"/>
                  </a:lnTo>
                  <a:lnTo>
                    <a:pt x="131" y="133"/>
                  </a:lnTo>
                  <a:lnTo>
                    <a:pt x="131" y="133"/>
                  </a:lnTo>
                  <a:lnTo>
                    <a:pt x="135" y="133"/>
                  </a:lnTo>
                  <a:lnTo>
                    <a:pt x="135" y="131"/>
                  </a:lnTo>
                  <a:lnTo>
                    <a:pt x="140" y="129"/>
                  </a:lnTo>
                  <a:lnTo>
                    <a:pt x="148" y="127"/>
                  </a:lnTo>
                  <a:lnTo>
                    <a:pt x="156" y="125"/>
                  </a:lnTo>
                  <a:lnTo>
                    <a:pt x="163" y="125"/>
                  </a:lnTo>
                  <a:lnTo>
                    <a:pt x="173" y="125"/>
                  </a:lnTo>
                  <a:lnTo>
                    <a:pt x="180" y="125"/>
                  </a:lnTo>
                  <a:lnTo>
                    <a:pt x="188" y="123"/>
                  </a:lnTo>
                  <a:lnTo>
                    <a:pt x="193" y="123"/>
                  </a:lnTo>
                  <a:lnTo>
                    <a:pt x="193" y="123"/>
                  </a:lnTo>
                  <a:lnTo>
                    <a:pt x="193" y="119"/>
                  </a:lnTo>
                  <a:lnTo>
                    <a:pt x="192" y="118"/>
                  </a:lnTo>
                  <a:lnTo>
                    <a:pt x="192" y="116"/>
                  </a:lnTo>
                  <a:lnTo>
                    <a:pt x="192" y="114"/>
                  </a:lnTo>
                  <a:lnTo>
                    <a:pt x="190" y="112"/>
                  </a:lnTo>
                  <a:lnTo>
                    <a:pt x="190" y="110"/>
                  </a:lnTo>
                  <a:lnTo>
                    <a:pt x="190" y="108"/>
                  </a:lnTo>
                  <a:lnTo>
                    <a:pt x="188" y="106"/>
                  </a:lnTo>
                  <a:lnTo>
                    <a:pt x="184" y="106"/>
                  </a:lnTo>
                  <a:lnTo>
                    <a:pt x="182" y="104"/>
                  </a:lnTo>
                  <a:lnTo>
                    <a:pt x="178" y="101"/>
                  </a:lnTo>
                  <a:lnTo>
                    <a:pt x="169" y="95"/>
                  </a:lnTo>
                  <a:lnTo>
                    <a:pt x="156" y="89"/>
                  </a:lnTo>
                  <a:lnTo>
                    <a:pt x="140" y="82"/>
                  </a:lnTo>
                  <a:lnTo>
                    <a:pt x="125" y="74"/>
                  </a:lnTo>
                  <a:lnTo>
                    <a:pt x="110" y="66"/>
                  </a:lnTo>
                  <a:lnTo>
                    <a:pt x="99" y="61"/>
                  </a:lnTo>
                  <a:lnTo>
                    <a:pt x="93" y="55"/>
                  </a:lnTo>
                  <a:lnTo>
                    <a:pt x="91" y="55"/>
                  </a:lnTo>
                  <a:lnTo>
                    <a:pt x="84" y="46"/>
                  </a:lnTo>
                  <a:lnTo>
                    <a:pt x="82" y="46"/>
                  </a:lnTo>
                  <a:lnTo>
                    <a:pt x="80" y="46"/>
                  </a:lnTo>
                  <a:lnTo>
                    <a:pt x="78" y="44"/>
                  </a:lnTo>
                  <a:lnTo>
                    <a:pt x="76" y="44"/>
                  </a:lnTo>
                  <a:lnTo>
                    <a:pt x="74" y="42"/>
                  </a:lnTo>
                  <a:lnTo>
                    <a:pt x="72" y="40"/>
                  </a:lnTo>
                  <a:lnTo>
                    <a:pt x="70" y="40"/>
                  </a:lnTo>
                  <a:lnTo>
                    <a:pt x="69" y="40"/>
                  </a:lnTo>
                  <a:lnTo>
                    <a:pt x="67" y="40"/>
                  </a:lnTo>
                  <a:lnTo>
                    <a:pt x="65" y="40"/>
                  </a:lnTo>
                  <a:lnTo>
                    <a:pt x="63" y="40"/>
                  </a:lnTo>
                  <a:lnTo>
                    <a:pt x="61" y="40"/>
                  </a:lnTo>
                  <a:lnTo>
                    <a:pt x="59" y="40"/>
                  </a:lnTo>
                  <a:lnTo>
                    <a:pt x="57" y="42"/>
                  </a:lnTo>
                  <a:lnTo>
                    <a:pt x="53" y="42"/>
                  </a:lnTo>
                  <a:lnTo>
                    <a:pt x="52" y="42"/>
                  </a:lnTo>
                  <a:lnTo>
                    <a:pt x="50" y="42"/>
                  </a:lnTo>
                  <a:lnTo>
                    <a:pt x="48" y="42"/>
                  </a:lnTo>
                  <a:lnTo>
                    <a:pt x="48" y="36"/>
                  </a:lnTo>
                  <a:lnTo>
                    <a:pt x="48" y="30"/>
                  </a:lnTo>
                  <a:lnTo>
                    <a:pt x="46" y="25"/>
                  </a:lnTo>
                  <a:lnTo>
                    <a:pt x="44" y="21"/>
                  </a:lnTo>
                  <a:lnTo>
                    <a:pt x="42" y="15"/>
                  </a:lnTo>
                  <a:lnTo>
                    <a:pt x="40" y="10"/>
                  </a:lnTo>
                  <a:lnTo>
                    <a:pt x="36" y="6"/>
                  </a:lnTo>
                  <a:lnTo>
                    <a:pt x="33" y="0"/>
                  </a:lnTo>
                  <a:lnTo>
                    <a:pt x="31" y="2"/>
                  </a:lnTo>
                  <a:lnTo>
                    <a:pt x="29" y="2"/>
                  </a:lnTo>
                  <a:lnTo>
                    <a:pt x="25" y="2"/>
                  </a:lnTo>
                  <a:lnTo>
                    <a:pt x="23" y="2"/>
                  </a:lnTo>
                  <a:lnTo>
                    <a:pt x="21" y="4"/>
                  </a:lnTo>
                  <a:lnTo>
                    <a:pt x="21" y="4"/>
                  </a:lnTo>
                  <a:lnTo>
                    <a:pt x="19" y="4"/>
                  </a:lnTo>
                  <a:lnTo>
                    <a:pt x="17" y="6"/>
                  </a:lnTo>
                  <a:lnTo>
                    <a:pt x="17" y="6"/>
                  </a:lnTo>
                  <a:lnTo>
                    <a:pt x="17" y="8"/>
                  </a:lnTo>
                  <a:lnTo>
                    <a:pt x="16" y="8"/>
                  </a:lnTo>
                  <a:lnTo>
                    <a:pt x="16" y="10"/>
                  </a:lnTo>
                  <a:lnTo>
                    <a:pt x="16" y="10"/>
                  </a:lnTo>
                  <a:lnTo>
                    <a:pt x="16" y="10"/>
                  </a:lnTo>
                  <a:lnTo>
                    <a:pt x="16" y="12"/>
                  </a:lnTo>
                  <a:lnTo>
                    <a:pt x="17" y="12"/>
                  </a:lnTo>
                  <a:close/>
                </a:path>
              </a:pathLst>
            </a:custGeom>
            <a:solidFill>
              <a:srgbClr val="9966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41" name="Freeform 82"/>
            <p:cNvSpPr>
              <a:spLocks/>
            </p:cNvSpPr>
            <p:nvPr/>
          </p:nvSpPr>
          <p:spPr bwMode="auto">
            <a:xfrm>
              <a:off x="4278313" y="2813050"/>
              <a:ext cx="306388" cy="222250"/>
            </a:xfrm>
            <a:custGeom>
              <a:avLst/>
              <a:gdLst>
                <a:gd name="T0" fmla="*/ 12 w 193"/>
                <a:gd name="T1" fmla="*/ 21 h 140"/>
                <a:gd name="T2" fmla="*/ 2 w 193"/>
                <a:gd name="T3" fmla="*/ 51 h 140"/>
                <a:gd name="T4" fmla="*/ 0 w 193"/>
                <a:gd name="T5" fmla="*/ 85 h 140"/>
                <a:gd name="T6" fmla="*/ 2 w 193"/>
                <a:gd name="T7" fmla="*/ 116 h 140"/>
                <a:gd name="T8" fmla="*/ 8 w 193"/>
                <a:gd name="T9" fmla="*/ 127 h 140"/>
                <a:gd name="T10" fmla="*/ 10 w 193"/>
                <a:gd name="T11" fmla="*/ 129 h 140"/>
                <a:gd name="T12" fmla="*/ 25 w 193"/>
                <a:gd name="T13" fmla="*/ 131 h 140"/>
                <a:gd name="T14" fmla="*/ 53 w 193"/>
                <a:gd name="T15" fmla="*/ 133 h 140"/>
                <a:gd name="T16" fmla="*/ 82 w 193"/>
                <a:gd name="T17" fmla="*/ 137 h 140"/>
                <a:gd name="T18" fmla="*/ 108 w 193"/>
                <a:gd name="T19" fmla="*/ 140 h 140"/>
                <a:gd name="T20" fmla="*/ 122 w 193"/>
                <a:gd name="T21" fmla="*/ 138 h 140"/>
                <a:gd name="T22" fmla="*/ 125 w 193"/>
                <a:gd name="T23" fmla="*/ 137 h 140"/>
                <a:gd name="T24" fmla="*/ 129 w 193"/>
                <a:gd name="T25" fmla="*/ 135 h 140"/>
                <a:gd name="T26" fmla="*/ 135 w 193"/>
                <a:gd name="T27" fmla="*/ 133 h 140"/>
                <a:gd name="T28" fmla="*/ 140 w 193"/>
                <a:gd name="T29" fmla="*/ 129 h 140"/>
                <a:gd name="T30" fmla="*/ 156 w 193"/>
                <a:gd name="T31" fmla="*/ 125 h 140"/>
                <a:gd name="T32" fmla="*/ 173 w 193"/>
                <a:gd name="T33" fmla="*/ 125 h 140"/>
                <a:gd name="T34" fmla="*/ 188 w 193"/>
                <a:gd name="T35" fmla="*/ 123 h 140"/>
                <a:gd name="T36" fmla="*/ 193 w 193"/>
                <a:gd name="T37" fmla="*/ 119 h 140"/>
                <a:gd name="T38" fmla="*/ 192 w 193"/>
                <a:gd name="T39" fmla="*/ 116 h 140"/>
                <a:gd name="T40" fmla="*/ 190 w 193"/>
                <a:gd name="T41" fmla="*/ 112 h 140"/>
                <a:gd name="T42" fmla="*/ 190 w 193"/>
                <a:gd name="T43" fmla="*/ 108 h 140"/>
                <a:gd name="T44" fmla="*/ 184 w 193"/>
                <a:gd name="T45" fmla="*/ 106 h 140"/>
                <a:gd name="T46" fmla="*/ 178 w 193"/>
                <a:gd name="T47" fmla="*/ 101 h 140"/>
                <a:gd name="T48" fmla="*/ 156 w 193"/>
                <a:gd name="T49" fmla="*/ 89 h 140"/>
                <a:gd name="T50" fmla="*/ 125 w 193"/>
                <a:gd name="T51" fmla="*/ 74 h 140"/>
                <a:gd name="T52" fmla="*/ 99 w 193"/>
                <a:gd name="T53" fmla="*/ 61 h 140"/>
                <a:gd name="T54" fmla="*/ 91 w 193"/>
                <a:gd name="T55" fmla="*/ 55 h 140"/>
                <a:gd name="T56" fmla="*/ 82 w 193"/>
                <a:gd name="T57" fmla="*/ 46 h 140"/>
                <a:gd name="T58" fmla="*/ 78 w 193"/>
                <a:gd name="T59" fmla="*/ 44 h 140"/>
                <a:gd name="T60" fmla="*/ 74 w 193"/>
                <a:gd name="T61" fmla="*/ 42 h 140"/>
                <a:gd name="T62" fmla="*/ 70 w 193"/>
                <a:gd name="T63" fmla="*/ 40 h 140"/>
                <a:gd name="T64" fmla="*/ 67 w 193"/>
                <a:gd name="T65" fmla="*/ 40 h 140"/>
                <a:gd name="T66" fmla="*/ 63 w 193"/>
                <a:gd name="T67" fmla="*/ 40 h 140"/>
                <a:gd name="T68" fmla="*/ 59 w 193"/>
                <a:gd name="T69" fmla="*/ 40 h 140"/>
                <a:gd name="T70" fmla="*/ 53 w 193"/>
                <a:gd name="T71" fmla="*/ 42 h 140"/>
                <a:gd name="T72" fmla="*/ 50 w 193"/>
                <a:gd name="T73" fmla="*/ 42 h 140"/>
                <a:gd name="T74" fmla="*/ 48 w 193"/>
                <a:gd name="T75" fmla="*/ 36 h 140"/>
                <a:gd name="T76" fmla="*/ 46 w 193"/>
                <a:gd name="T77" fmla="*/ 25 h 140"/>
                <a:gd name="T78" fmla="*/ 42 w 193"/>
                <a:gd name="T79" fmla="*/ 15 h 140"/>
                <a:gd name="T80" fmla="*/ 36 w 193"/>
                <a:gd name="T81" fmla="*/ 6 h 140"/>
                <a:gd name="T82" fmla="*/ 31 w 193"/>
                <a:gd name="T83" fmla="*/ 2 h 140"/>
                <a:gd name="T84" fmla="*/ 25 w 193"/>
                <a:gd name="T85" fmla="*/ 2 h 140"/>
                <a:gd name="T86" fmla="*/ 21 w 193"/>
                <a:gd name="T87" fmla="*/ 4 h 140"/>
                <a:gd name="T88" fmla="*/ 17 w 193"/>
                <a:gd name="T89" fmla="*/ 6 h 140"/>
                <a:gd name="T90" fmla="*/ 16 w 193"/>
                <a:gd name="T91" fmla="*/ 8 h 140"/>
                <a:gd name="T92" fmla="*/ 16 w 193"/>
                <a:gd name="T93" fmla="*/ 12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93" h="140">
                  <a:moveTo>
                    <a:pt x="17" y="12"/>
                  </a:moveTo>
                  <a:lnTo>
                    <a:pt x="12" y="21"/>
                  </a:lnTo>
                  <a:lnTo>
                    <a:pt x="6" y="34"/>
                  </a:lnTo>
                  <a:lnTo>
                    <a:pt x="2" y="51"/>
                  </a:lnTo>
                  <a:lnTo>
                    <a:pt x="0" y="68"/>
                  </a:lnTo>
                  <a:lnTo>
                    <a:pt x="0" y="85"/>
                  </a:lnTo>
                  <a:lnTo>
                    <a:pt x="0" y="101"/>
                  </a:lnTo>
                  <a:lnTo>
                    <a:pt x="2" y="116"/>
                  </a:lnTo>
                  <a:lnTo>
                    <a:pt x="6" y="127"/>
                  </a:lnTo>
                  <a:lnTo>
                    <a:pt x="8" y="127"/>
                  </a:lnTo>
                  <a:lnTo>
                    <a:pt x="10" y="127"/>
                  </a:lnTo>
                  <a:lnTo>
                    <a:pt x="10" y="129"/>
                  </a:lnTo>
                  <a:lnTo>
                    <a:pt x="12" y="131"/>
                  </a:lnTo>
                  <a:lnTo>
                    <a:pt x="25" y="131"/>
                  </a:lnTo>
                  <a:lnTo>
                    <a:pt x="38" y="133"/>
                  </a:lnTo>
                  <a:lnTo>
                    <a:pt x="53" y="133"/>
                  </a:lnTo>
                  <a:lnTo>
                    <a:pt x="67" y="135"/>
                  </a:lnTo>
                  <a:lnTo>
                    <a:pt x="82" y="137"/>
                  </a:lnTo>
                  <a:lnTo>
                    <a:pt x="95" y="138"/>
                  </a:lnTo>
                  <a:lnTo>
                    <a:pt x="108" y="140"/>
                  </a:lnTo>
                  <a:lnTo>
                    <a:pt x="122" y="140"/>
                  </a:lnTo>
                  <a:lnTo>
                    <a:pt x="122" y="138"/>
                  </a:lnTo>
                  <a:lnTo>
                    <a:pt x="123" y="138"/>
                  </a:lnTo>
                  <a:lnTo>
                    <a:pt x="125" y="137"/>
                  </a:lnTo>
                  <a:lnTo>
                    <a:pt x="127" y="137"/>
                  </a:lnTo>
                  <a:lnTo>
                    <a:pt x="129" y="135"/>
                  </a:lnTo>
                  <a:lnTo>
                    <a:pt x="131" y="133"/>
                  </a:lnTo>
                  <a:lnTo>
                    <a:pt x="135" y="133"/>
                  </a:lnTo>
                  <a:lnTo>
                    <a:pt x="135" y="131"/>
                  </a:lnTo>
                  <a:lnTo>
                    <a:pt x="140" y="129"/>
                  </a:lnTo>
                  <a:lnTo>
                    <a:pt x="148" y="127"/>
                  </a:lnTo>
                  <a:lnTo>
                    <a:pt x="156" y="125"/>
                  </a:lnTo>
                  <a:lnTo>
                    <a:pt x="163" y="125"/>
                  </a:lnTo>
                  <a:lnTo>
                    <a:pt x="173" y="125"/>
                  </a:lnTo>
                  <a:lnTo>
                    <a:pt x="180" y="125"/>
                  </a:lnTo>
                  <a:lnTo>
                    <a:pt x="188" y="123"/>
                  </a:lnTo>
                  <a:lnTo>
                    <a:pt x="193" y="123"/>
                  </a:lnTo>
                  <a:lnTo>
                    <a:pt x="193" y="119"/>
                  </a:lnTo>
                  <a:lnTo>
                    <a:pt x="192" y="118"/>
                  </a:lnTo>
                  <a:lnTo>
                    <a:pt x="192" y="116"/>
                  </a:lnTo>
                  <a:lnTo>
                    <a:pt x="192" y="114"/>
                  </a:lnTo>
                  <a:lnTo>
                    <a:pt x="190" y="112"/>
                  </a:lnTo>
                  <a:lnTo>
                    <a:pt x="190" y="110"/>
                  </a:lnTo>
                  <a:lnTo>
                    <a:pt x="190" y="108"/>
                  </a:lnTo>
                  <a:lnTo>
                    <a:pt x="188" y="106"/>
                  </a:lnTo>
                  <a:lnTo>
                    <a:pt x="184" y="106"/>
                  </a:lnTo>
                  <a:lnTo>
                    <a:pt x="182" y="104"/>
                  </a:lnTo>
                  <a:lnTo>
                    <a:pt x="178" y="101"/>
                  </a:lnTo>
                  <a:lnTo>
                    <a:pt x="169" y="95"/>
                  </a:lnTo>
                  <a:lnTo>
                    <a:pt x="156" y="89"/>
                  </a:lnTo>
                  <a:lnTo>
                    <a:pt x="140" y="82"/>
                  </a:lnTo>
                  <a:lnTo>
                    <a:pt x="125" y="74"/>
                  </a:lnTo>
                  <a:lnTo>
                    <a:pt x="110" y="66"/>
                  </a:lnTo>
                  <a:lnTo>
                    <a:pt x="99" y="61"/>
                  </a:lnTo>
                  <a:lnTo>
                    <a:pt x="93" y="55"/>
                  </a:lnTo>
                  <a:lnTo>
                    <a:pt x="91" y="55"/>
                  </a:lnTo>
                  <a:lnTo>
                    <a:pt x="84" y="46"/>
                  </a:lnTo>
                  <a:lnTo>
                    <a:pt x="82" y="46"/>
                  </a:lnTo>
                  <a:lnTo>
                    <a:pt x="80" y="46"/>
                  </a:lnTo>
                  <a:lnTo>
                    <a:pt x="78" y="44"/>
                  </a:lnTo>
                  <a:lnTo>
                    <a:pt x="76" y="44"/>
                  </a:lnTo>
                  <a:lnTo>
                    <a:pt x="74" y="42"/>
                  </a:lnTo>
                  <a:lnTo>
                    <a:pt x="72" y="40"/>
                  </a:lnTo>
                  <a:lnTo>
                    <a:pt x="70" y="40"/>
                  </a:lnTo>
                  <a:lnTo>
                    <a:pt x="69" y="40"/>
                  </a:lnTo>
                  <a:lnTo>
                    <a:pt x="67" y="40"/>
                  </a:lnTo>
                  <a:lnTo>
                    <a:pt x="65" y="40"/>
                  </a:lnTo>
                  <a:lnTo>
                    <a:pt x="63" y="40"/>
                  </a:lnTo>
                  <a:lnTo>
                    <a:pt x="61" y="40"/>
                  </a:lnTo>
                  <a:lnTo>
                    <a:pt x="59" y="40"/>
                  </a:lnTo>
                  <a:lnTo>
                    <a:pt x="57" y="42"/>
                  </a:lnTo>
                  <a:lnTo>
                    <a:pt x="53" y="42"/>
                  </a:lnTo>
                  <a:lnTo>
                    <a:pt x="52" y="42"/>
                  </a:lnTo>
                  <a:lnTo>
                    <a:pt x="50" y="42"/>
                  </a:lnTo>
                  <a:lnTo>
                    <a:pt x="48" y="42"/>
                  </a:lnTo>
                  <a:lnTo>
                    <a:pt x="48" y="36"/>
                  </a:lnTo>
                  <a:lnTo>
                    <a:pt x="48" y="30"/>
                  </a:lnTo>
                  <a:lnTo>
                    <a:pt x="46" y="25"/>
                  </a:lnTo>
                  <a:lnTo>
                    <a:pt x="44" y="21"/>
                  </a:lnTo>
                  <a:lnTo>
                    <a:pt x="42" y="15"/>
                  </a:lnTo>
                  <a:lnTo>
                    <a:pt x="40" y="10"/>
                  </a:lnTo>
                  <a:lnTo>
                    <a:pt x="36" y="6"/>
                  </a:lnTo>
                  <a:lnTo>
                    <a:pt x="33" y="0"/>
                  </a:lnTo>
                  <a:lnTo>
                    <a:pt x="31" y="2"/>
                  </a:lnTo>
                  <a:lnTo>
                    <a:pt x="29" y="2"/>
                  </a:lnTo>
                  <a:lnTo>
                    <a:pt x="25" y="2"/>
                  </a:lnTo>
                  <a:lnTo>
                    <a:pt x="23" y="2"/>
                  </a:lnTo>
                  <a:lnTo>
                    <a:pt x="21" y="4"/>
                  </a:lnTo>
                  <a:lnTo>
                    <a:pt x="19" y="4"/>
                  </a:lnTo>
                  <a:lnTo>
                    <a:pt x="17" y="6"/>
                  </a:lnTo>
                  <a:lnTo>
                    <a:pt x="17" y="8"/>
                  </a:lnTo>
                  <a:lnTo>
                    <a:pt x="16" y="8"/>
                  </a:lnTo>
                  <a:lnTo>
                    <a:pt x="16" y="10"/>
                  </a:lnTo>
                  <a:lnTo>
                    <a:pt x="16" y="12"/>
                  </a:lnTo>
                  <a:lnTo>
                    <a:pt x="17" y="12"/>
                  </a:lnTo>
                </a:path>
              </a:pathLst>
            </a:custGeom>
            <a:noFill/>
            <a:ln w="0">
              <a:solidFill>
                <a:srgbClr val="9966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42" name="Freeform 83"/>
            <p:cNvSpPr>
              <a:spLocks/>
            </p:cNvSpPr>
            <p:nvPr/>
          </p:nvSpPr>
          <p:spPr bwMode="auto">
            <a:xfrm>
              <a:off x="4237038" y="1809750"/>
              <a:ext cx="1373188" cy="1244600"/>
            </a:xfrm>
            <a:custGeom>
              <a:avLst/>
              <a:gdLst>
                <a:gd name="T0" fmla="*/ 356 w 865"/>
                <a:gd name="T1" fmla="*/ 187 h 784"/>
                <a:gd name="T2" fmla="*/ 490 w 865"/>
                <a:gd name="T3" fmla="*/ 178 h 784"/>
                <a:gd name="T4" fmla="*/ 394 w 865"/>
                <a:gd name="T5" fmla="*/ 231 h 784"/>
                <a:gd name="T6" fmla="*/ 382 w 865"/>
                <a:gd name="T7" fmla="*/ 280 h 784"/>
                <a:gd name="T8" fmla="*/ 382 w 865"/>
                <a:gd name="T9" fmla="*/ 411 h 784"/>
                <a:gd name="T10" fmla="*/ 373 w 865"/>
                <a:gd name="T11" fmla="*/ 479 h 784"/>
                <a:gd name="T12" fmla="*/ 356 w 865"/>
                <a:gd name="T13" fmla="*/ 585 h 784"/>
                <a:gd name="T14" fmla="*/ 322 w 865"/>
                <a:gd name="T15" fmla="*/ 528 h 784"/>
                <a:gd name="T16" fmla="*/ 289 w 865"/>
                <a:gd name="T17" fmla="*/ 502 h 784"/>
                <a:gd name="T18" fmla="*/ 253 w 865"/>
                <a:gd name="T19" fmla="*/ 630 h 784"/>
                <a:gd name="T20" fmla="*/ 140 w 865"/>
                <a:gd name="T21" fmla="*/ 642 h 784"/>
                <a:gd name="T22" fmla="*/ 197 w 865"/>
                <a:gd name="T23" fmla="*/ 630 h 784"/>
                <a:gd name="T24" fmla="*/ 235 w 865"/>
                <a:gd name="T25" fmla="*/ 556 h 784"/>
                <a:gd name="T26" fmla="*/ 197 w 865"/>
                <a:gd name="T27" fmla="*/ 494 h 784"/>
                <a:gd name="T28" fmla="*/ 153 w 865"/>
                <a:gd name="T29" fmla="*/ 534 h 784"/>
                <a:gd name="T30" fmla="*/ 178 w 865"/>
                <a:gd name="T31" fmla="*/ 458 h 784"/>
                <a:gd name="T32" fmla="*/ 236 w 865"/>
                <a:gd name="T33" fmla="*/ 377 h 784"/>
                <a:gd name="T34" fmla="*/ 252 w 865"/>
                <a:gd name="T35" fmla="*/ 263 h 784"/>
                <a:gd name="T36" fmla="*/ 288 w 865"/>
                <a:gd name="T37" fmla="*/ 235 h 784"/>
                <a:gd name="T38" fmla="*/ 286 w 865"/>
                <a:gd name="T39" fmla="*/ 195 h 784"/>
                <a:gd name="T40" fmla="*/ 223 w 865"/>
                <a:gd name="T41" fmla="*/ 119 h 784"/>
                <a:gd name="T42" fmla="*/ 182 w 865"/>
                <a:gd name="T43" fmla="*/ 108 h 784"/>
                <a:gd name="T44" fmla="*/ 161 w 865"/>
                <a:gd name="T45" fmla="*/ 184 h 784"/>
                <a:gd name="T46" fmla="*/ 149 w 865"/>
                <a:gd name="T47" fmla="*/ 274 h 784"/>
                <a:gd name="T48" fmla="*/ 131 w 865"/>
                <a:gd name="T49" fmla="*/ 344 h 784"/>
                <a:gd name="T50" fmla="*/ 117 w 865"/>
                <a:gd name="T51" fmla="*/ 413 h 784"/>
                <a:gd name="T52" fmla="*/ 74 w 865"/>
                <a:gd name="T53" fmla="*/ 502 h 784"/>
                <a:gd name="T54" fmla="*/ 19 w 865"/>
                <a:gd name="T55" fmla="*/ 657 h 784"/>
                <a:gd name="T56" fmla="*/ 13 w 865"/>
                <a:gd name="T57" fmla="*/ 702 h 784"/>
                <a:gd name="T58" fmla="*/ 38 w 865"/>
                <a:gd name="T59" fmla="*/ 774 h 784"/>
                <a:gd name="T60" fmla="*/ 89 w 865"/>
                <a:gd name="T61" fmla="*/ 778 h 784"/>
                <a:gd name="T62" fmla="*/ 115 w 865"/>
                <a:gd name="T63" fmla="*/ 774 h 784"/>
                <a:gd name="T64" fmla="*/ 324 w 865"/>
                <a:gd name="T65" fmla="*/ 778 h 784"/>
                <a:gd name="T66" fmla="*/ 509 w 865"/>
                <a:gd name="T67" fmla="*/ 712 h 784"/>
                <a:gd name="T68" fmla="*/ 469 w 865"/>
                <a:gd name="T69" fmla="*/ 689 h 784"/>
                <a:gd name="T70" fmla="*/ 528 w 865"/>
                <a:gd name="T71" fmla="*/ 651 h 784"/>
                <a:gd name="T72" fmla="*/ 528 w 865"/>
                <a:gd name="T73" fmla="*/ 598 h 784"/>
                <a:gd name="T74" fmla="*/ 492 w 865"/>
                <a:gd name="T75" fmla="*/ 562 h 784"/>
                <a:gd name="T76" fmla="*/ 431 w 865"/>
                <a:gd name="T77" fmla="*/ 485 h 784"/>
                <a:gd name="T78" fmla="*/ 465 w 865"/>
                <a:gd name="T79" fmla="*/ 479 h 784"/>
                <a:gd name="T80" fmla="*/ 585 w 865"/>
                <a:gd name="T81" fmla="*/ 488 h 784"/>
                <a:gd name="T82" fmla="*/ 600 w 865"/>
                <a:gd name="T83" fmla="*/ 409 h 784"/>
                <a:gd name="T84" fmla="*/ 556 w 865"/>
                <a:gd name="T85" fmla="*/ 388 h 784"/>
                <a:gd name="T86" fmla="*/ 464 w 865"/>
                <a:gd name="T87" fmla="*/ 352 h 784"/>
                <a:gd name="T88" fmla="*/ 428 w 865"/>
                <a:gd name="T89" fmla="*/ 343 h 784"/>
                <a:gd name="T90" fmla="*/ 516 w 865"/>
                <a:gd name="T91" fmla="*/ 318 h 784"/>
                <a:gd name="T92" fmla="*/ 715 w 865"/>
                <a:gd name="T93" fmla="*/ 310 h 784"/>
                <a:gd name="T94" fmla="*/ 761 w 865"/>
                <a:gd name="T95" fmla="*/ 259 h 784"/>
                <a:gd name="T96" fmla="*/ 732 w 865"/>
                <a:gd name="T97" fmla="*/ 185 h 784"/>
                <a:gd name="T98" fmla="*/ 800 w 865"/>
                <a:gd name="T99" fmla="*/ 157 h 784"/>
                <a:gd name="T100" fmla="*/ 836 w 865"/>
                <a:gd name="T101" fmla="*/ 59 h 784"/>
                <a:gd name="T102" fmla="*/ 817 w 865"/>
                <a:gd name="T103" fmla="*/ 47 h 784"/>
                <a:gd name="T104" fmla="*/ 761 w 865"/>
                <a:gd name="T105" fmla="*/ 0 h 784"/>
                <a:gd name="T106" fmla="*/ 713 w 865"/>
                <a:gd name="T107" fmla="*/ 9 h 784"/>
                <a:gd name="T108" fmla="*/ 586 w 865"/>
                <a:gd name="T109" fmla="*/ 13 h 784"/>
                <a:gd name="T110" fmla="*/ 280 w 865"/>
                <a:gd name="T111" fmla="*/ 55 h 784"/>
                <a:gd name="T112" fmla="*/ 257 w 865"/>
                <a:gd name="T113" fmla="*/ 76 h 784"/>
                <a:gd name="T114" fmla="*/ 263 w 865"/>
                <a:gd name="T115" fmla="*/ 110 h 784"/>
                <a:gd name="T116" fmla="*/ 265 w 865"/>
                <a:gd name="T117" fmla="*/ 131 h 784"/>
                <a:gd name="T118" fmla="*/ 291 w 865"/>
                <a:gd name="T119" fmla="*/ 167 h 784"/>
                <a:gd name="T120" fmla="*/ 310 w 865"/>
                <a:gd name="T121" fmla="*/ 201 h 7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865" h="784">
                  <a:moveTo>
                    <a:pt x="312" y="199"/>
                  </a:moveTo>
                  <a:lnTo>
                    <a:pt x="314" y="138"/>
                  </a:lnTo>
                  <a:lnTo>
                    <a:pt x="316" y="136"/>
                  </a:lnTo>
                  <a:lnTo>
                    <a:pt x="318" y="136"/>
                  </a:lnTo>
                  <a:lnTo>
                    <a:pt x="322" y="134"/>
                  </a:lnTo>
                  <a:lnTo>
                    <a:pt x="325" y="134"/>
                  </a:lnTo>
                  <a:lnTo>
                    <a:pt x="331" y="132"/>
                  </a:lnTo>
                  <a:lnTo>
                    <a:pt x="335" y="131"/>
                  </a:lnTo>
                  <a:lnTo>
                    <a:pt x="339" y="129"/>
                  </a:lnTo>
                  <a:lnTo>
                    <a:pt x="342" y="127"/>
                  </a:lnTo>
                  <a:lnTo>
                    <a:pt x="344" y="125"/>
                  </a:lnTo>
                  <a:lnTo>
                    <a:pt x="356" y="149"/>
                  </a:lnTo>
                  <a:lnTo>
                    <a:pt x="354" y="185"/>
                  </a:lnTo>
                  <a:lnTo>
                    <a:pt x="354" y="185"/>
                  </a:lnTo>
                  <a:lnTo>
                    <a:pt x="356" y="185"/>
                  </a:lnTo>
                  <a:lnTo>
                    <a:pt x="356" y="187"/>
                  </a:lnTo>
                  <a:lnTo>
                    <a:pt x="358" y="187"/>
                  </a:lnTo>
                  <a:lnTo>
                    <a:pt x="358" y="187"/>
                  </a:lnTo>
                  <a:lnTo>
                    <a:pt x="358" y="189"/>
                  </a:lnTo>
                  <a:lnTo>
                    <a:pt x="358" y="189"/>
                  </a:lnTo>
                  <a:lnTo>
                    <a:pt x="358" y="191"/>
                  </a:lnTo>
                  <a:lnTo>
                    <a:pt x="367" y="191"/>
                  </a:lnTo>
                  <a:lnTo>
                    <a:pt x="384" y="195"/>
                  </a:lnTo>
                  <a:lnTo>
                    <a:pt x="405" y="197"/>
                  </a:lnTo>
                  <a:lnTo>
                    <a:pt x="428" y="201"/>
                  </a:lnTo>
                  <a:lnTo>
                    <a:pt x="450" y="201"/>
                  </a:lnTo>
                  <a:lnTo>
                    <a:pt x="469" y="197"/>
                  </a:lnTo>
                  <a:lnTo>
                    <a:pt x="477" y="195"/>
                  </a:lnTo>
                  <a:lnTo>
                    <a:pt x="482" y="191"/>
                  </a:lnTo>
                  <a:lnTo>
                    <a:pt x="486" y="184"/>
                  </a:lnTo>
                  <a:lnTo>
                    <a:pt x="488" y="176"/>
                  </a:lnTo>
                  <a:lnTo>
                    <a:pt x="490" y="178"/>
                  </a:lnTo>
                  <a:lnTo>
                    <a:pt x="492" y="182"/>
                  </a:lnTo>
                  <a:lnTo>
                    <a:pt x="496" y="185"/>
                  </a:lnTo>
                  <a:lnTo>
                    <a:pt x="499" y="191"/>
                  </a:lnTo>
                  <a:lnTo>
                    <a:pt x="501" y="195"/>
                  </a:lnTo>
                  <a:lnTo>
                    <a:pt x="503" y="201"/>
                  </a:lnTo>
                  <a:lnTo>
                    <a:pt x="505" y="204"/>
                  </a:lnTo>
                  <a:lnTo>
                    <a:pt x="505" y="208"/>
                  </a:lnTo>
                  <a:lnTo>
                    <a:pt x="498" y="212"/>
                  </a:lnTo>
                  <a:lnTo>
                    <a:pt x="486" y="216"/>
                  </a:lnTo>
                  <a:lnTo>
                    <a:pt x="469" y="218"/>
                  </a:lnTo>
                  <a:lnTo>
                    <a:pt x="452" y="221"/>
                  </a:lnTo>
                  <a:lnTo>
                    <a:pt x="435" y="223"/>
                  </a:lnTo>
                  <a:lnTo>
                    <a:pt x="418" y="227"/>
                  </a:lnTo>
                  <a:lnTo>
                    <a:pt x="405" y="227"/>
                  </a:lnTo>
                  <a:lnTo>
                    <a:pt x="394" y="229"/>
                  </a:lnTo>
                  <a:lnTo>
                    <a:pt x="394" y="231"/>
                  </a:lnTo>
                  <a:lnTo>
                    <a:pt x="394" y="233"/>
                  </a:lnTo>
                  <a:lnTo>
                    <a:pt x="395" y="237"/>
                  </a:lnTo>
                  <a:lnTo>
                    <a:pt x="395" y="238"/>
                  </a:lnTo>
                  <a:lnTo>
                    <a:pt x="395" y="242"/>
                  </a:lnTo>
                  <a:lnTo>
                    <a:pt x="395" y="246"/>
                  </a:lnTo>
                  <a:lnTo>
                    <a:pt x="395" y="248"/>
                  </a:lnTo>
                  <a:lnTo>
                    <a:pt x="395" y="250"/>
                  </a:lnTo>
                  <a:lnTo>
                    <a:pt x="399" y="252"/>
                  </a:lnTo>
                  <a:lnTo>
                    <a:pt x="399" y="255"/>
                  </a:lnTo>
                  <a:lnTo>
                    <a:pt x="397" y="259"/>
                  </a:lnTo>
                  <a:lnTo>
                    <a:pt x="394" y="265"/>
                  </a:lnTo>
                  <a:lnTo>
                    <a:pt x="392" y="269"/>
                  </a:lnTo>
                  <a:lnTo>
                    <a:pt x="388" y="274"/>
                  </a:lnTo>
                  <a:lnTo>
                    <a:pt x="386" y="278"/>
                  </a:lnTo>
                  <a:lnTo>
                    <a:pt x="386" y="280"/>
                  </a:lnTo>
                  <a:lnTo>
                    <a:pt x="382" y="280"/>
                  </a:lnTo>
                  <a:lnTo>
                    <a:pt x="380" y="284"/>
                  </a:lnTo>
                  <a:lnTo>
                    <a:pt x="378" y="290"/>
                  </a:lnTo>
                  <a:lnTo>
                    <a:pt x="375" y="295"/>
                  </a:lnTo>
                  <a:lnTo>
                    <a:pt x="371" y="303"/>
                  </a:lnTo>
                  <a:lnTo>
                    <a:pt x="369" y="308"/>
                  </a:lnTo>
                  <a:lnTo>
                    <a:pt x="363" y="314"/>
                  </a:lnTo>
                  <a:lnTo>
                    <a:pt x="359" y="318"/>
                  </a:lnTo>
                  <a:lnTo>
                    <a:pt x="354" y="320"/>
                  </a:lnTo>
                  <a:lnTo>
                    <a:pt x="358" y="397"/>
                  </a:lnTo>
                  <a:lnTo>
                    <a:pt x="361" y="401"/>
                  </a:lnTo>
                  <a:lnTo>
                    <a:pt x="363" y="403"/>
                  </a:lnTo>
                  <a:lnTo>
                    <a:pt x="367" y="405"/>
                  </a:lnTo>
                  <a:lnTo>
                    <a:pt x="371" y="407"/>
                  </a:lnTo>
                  <a:lnTo>
                    <a:pt x="375" y="409"/>
                  </a:lnTo>
                  <a:lnTo>
                    <a:pt x="378" y="411"/>
                  </a:lnTo>
                  <a:lnTo>
                    <a:pt x="382" y="411"/>
                  </a:lnTo>
                  <a:lnTo>
                    <a:pt x="386" y="411"/>
                  </a:lnTo>
                  <a:lnTo>
                    <a:pt x="386" y="420"/>
                  </a:lnTo>
                  <a:lnTo>
                    <a:pt x="380" y="422"/>
                  </a:lnTo>
                  <a:lnTo>
                    <a:pt x="376" y="426"/>
                  </a:lnTo>
                  <a:lnTo>
                    <a:pt x="373" y="428"/>
                  </a:lnTo>
                  <a:lnTo>
                    <a:pt x="367" y="432"/>
                  </a:lnTo>
                  <a:lnTo>
                    <a:pt x="363" y="435"/>
                  </a:lnTo>
                  <a:lnTo>
                    <a:pt x="358" y="439"/>
                  </a:lnTo>
                  <a:lnTo>
                    <a:pt x="354" y="441"/>
                  </a:lnTo>
                  <a:lnTo>
                    <a:pt x="350" y="443"/>
                  </a:lnTo>
                  <a:lnTo>
                    <a:pt x="350" y="450"/>
                  </a:lnTo>
                  <a:lnTo>
                    <a:pt x="354" y="458"/>
                  </a:lnTo>
                  <a:lnTo>
                    <a:pt x="358" y="464"/>
                  </a:lnTo>
                  <a:lnTo>
                    <a:pt x="361" y="469"/>
                  </a:lnTo>
                  <a:lnTo>
                    <a:pt x="367" y="473"/>
                  </a:lnTo>
                  <a:lnTo>
                    <a:pt x="373" y="479"/>
                  </a:lnTo>
                  <a:lnTo>
                    <a:pt x="376" y="485"/>
                  </a:lnTo>
                  <a:lnTo>
                    <a:pt x="380" y="490"/>
                  </a:lnTo>
                  <a:lnTo>
                    <a:pt x="384" y="500"/>
                  </a:lnTo>
                  <a:lnTo>
                    <a:pt x="384" y="511"/>
                  </a:lnTo>
                  <a:lnTo>
                    <a:pt x="382" y="524"/>
                  </a:lnTo>
                  <a:lnTo>
                    <a:pt x="380" y="536"/>
                  </a:lnTo>
                  <a:lnTo>
                    <a:pt x="378" y="549"/>
                  </a:lnTo>
                  <a:lnTo>
                    <a:pt x="376" y="562"/>
                  </a:lnTo>
                  <a:lnTo>
                    <a:pt x="378" y="577"/>
                  </a:lnTo>
                  <a:lnTo>
                    <a:pt x="382" y="591"/>
                  </a:lnTo>
                  <a:lnTo>
                    <a:pt x="363" y="704"/>
                  </a:lnTo>
                  <a:lnTo>
                    <a:pt x="363" y="685"/>
                  </a:lnTo>
                  <a:lnTo>
                    <a:pt x="363" y="662"/>
                  </a:lnTo>
                  <a:lnTo>
                    <a:pt x="361" y="638"/>
                  </a:lnTo>
                  <a:lnTo>
                    <a:pt x="359" y="611"/>
                  </a:lnTo>
                  <a:lnTo>
                    <a:pt x="356" y="585"/>
                  </a:lnTo>
                  <a:lnTo>
                    <a:pt x="350" y="560"/>
                  </a:lnTo>
                  <a:lnTo>
                    <a:pt x="342" y="538"/>
                  </a:lnTo>
                  <a:lnTo>
                    <a:pt x="333" y="519"/>
                  </a:lnTo>
                  <a:lnTo>
                    <a:pt x="333" y="521"/>
                  </a:lnTo>
                  <a:lnTo>
                    <a:pt x="331" y="522"/>
                  </a:lnTo>
                  <a:lnTo>
                    <a:pt x="329" y="524"/>
                  </a:lnTo>
                  <a:lnTo>
                    <a:pt x="329" y="526"/>
                  </a:lnTo>
                  <a:lnTo>
                    <a:pt x="327" y="528"/>
                  </a:lnTo>
                  <a:lnTo>
                    <a:pt x="325" y="530"/>
                  </a:lnTo>
                  <a:lnTo>
                    <a:pt x="325" y="532"/>
                  </a:lnTo>
                  <a:lnTo>
                    <a:pt x="325" y="534"/>
                  </a:lnTo>
                  <a:lnTo>
                    <a:pt x="322" y="538"/>
                  </a:lnTo>
                  <a:lnTo>
                    <a:pt x="322" y="536"/>
                  </a:lnTo>
                  <a:lnTo>
                    <a:pt x="322" y="534"/>
                  </a:lnTo>
                  <a:lnTo>
                    <a:pt x="322" y="532"/>
                  </a:lnTo>
                  <a:lnTo>
                    <a:pt x="322" y="528"/>
                  </a:lnTo>
                  <a:lnTo>
                    <a:pt x="320" y="526"/>
                  </a:lnTo>
                  <a:lnTo>
                    <a:pt x="318" y="524"/>
                  </a:lnTo>
                  <a:lnTo>
                    <a:pt x="318" y="521"/>
                  </a:lnTo>
                  <a:lnTo>
                    <a:pt x="316" y="519"/>
                  </a:lnTo>
                  <a:lnTo>
                    <a:pt x="316" y="513"/>
                  </a:lnTo>
                  <a:lnTo>
                    <a:pt x="314" y="505"/>
                  </a:lnTo>
                  <a:lnTo>
                    <a:pt x="312" y="498"/>
                  </a:lnTo>
                  <a:lnTo>
                    <a:pt x="308" y="490"/>
                  </a:lnTo>
                  <a:lnTo>
                    <a:pt x="306" y="483"/>
                  </a:lnTo>
                  <a:lnTo>
                    <a:pt x="303" y="475"/>
                  </a:lnTo>
                  <a:lnTo>
                    <a:pt x="301" y="468"/>
                  </a:lnTo>
                  <a:lnTo>
                    <a:pt x="301" y="460"/>
                  </a:lnTo>
                  <a:lnTo>
                    <a:pt x="295" y="471"/>
                  </a:lnTo>
                  <a:lnTo>
                    <a:pt x="293" y="483"/>
                  </a:lnTo>
                  <a:lnTo>
                    <a:pt x="291" y="492"/>
                  </a:lnTo>
                  <a:lnTo>
                    <a:pt x="289" y="502"/>
                  </a:lnTo>
                  <a:lnTo>
                    <a:pt x="291" y="521"/>
                  </a:lnTo>
                  <a:lnTo>
                    <a:pt x="295" y="538"/>
                  </a:lnTo>
                  <a:lnTo>
                    <a:pt x="301" y="555"/>
                  </a:lnTo>
                  <a:lnTo>
                    <a:pt x="305" y="572"/>
                  </a:lnTo>
                  <a:lnTo>
                    <a:pt x="310" y="591"/>
                  </a:lnTo>
                  <a:lnTo>
                    <a:pt x="312" y="608"/>
                  </a:lnTo>
                  <a:lnTo>
                    <a:pt x="306" y="611"/>
                  </a:lnTo>
                  <a:lnTo>
                    <a:pt x="301" y="615"/>
                  </a:lnTo>
                  <a:lnTo>
                    <a:pt x="293" y="617"/>
                  </a:lnTo>
                  <a:lnTo>
                    <a:pt x="286" y="619"/>
                  </a:lnTo>
                  <a:lnTo>
                    <a:pt x="276" y="621"/>
                  </a:lnTo>
                  <a:lnTo>
                    <a:pt x="269" y="623"/>
                  </a:lnTo>
                  <a:lnTo>
                    <a:pt x="261" y="623"/>
                  </a:lnTo>
                  <a:lnTo>
                    <a:pt x="255" y="625"/>
                  </a:lnTo>
                  <a:lnTo>
                    <a:pt x="253" y="627"/>
                  </a:lnTo>
                  <a:lnTo>
                    <a:pt x="253" y="630"/>
                  </a:lnTo>
                  <a:lnTo>
                    <a:pt x="252" y="632"/>
                  </a:lnTo>
                  <a:lnTo>
                    <a:pt x="250" y="636"/>
                  </a:lnTo>
                  <a:lnTo>
                    <a:pt x="248" y="640"/>
                  </a:lnTo>
                  <a:lnTo>
                    <a:pt x="246" y="644"/>
                  </a:lnTo>
                  <a:lnTo>
                    <a:pt x="244" y="645"/>
                  </a:lnTo>
                  <a:lnTo>
                    <a:pt x="244" y="649"/>
                  </a:lnTo>
                  <a:lnTo>
                    <a:pt x="233" y="655"/>
                  </a:lnTo>
                  <a:lnTo>
                    <a:pt x="221" y="659"/>
                  </a:lnTo>
                  <a:lnTo>
                    <a:pt x="206" y="662"/>
                  </a:lnTo>
                  <a:lnTo>
                    <a:pt x="193" y="662"/>
                  </a:lnTo>
                  <a:lnTo>
                    <a:pt x="180" y="661"/>
                  </a:lnTo>
                  <a:lnTo>
                    <a:pt x="166" y="659"/>
                  </a:lnTo>
                  <a:lnTo>
                    <a:pt x="153" y="653"/>
                  </a:lnTo>
                  <a:lnTo>
                    <a:pt x="144" y="644"/>
                  </a:lnTo>
                  <a:lnTo>
                    <a:pt x="140" y="644"/>
                  </a:lnTo>
                  <a:lnTo>
                    <a:pt x="140" y="642"/>
                  </a:lnTo>
                  <a:lnTo>
                    <a:pt x="138" y="642"/>
                  </a:lnTo>
                  <a:lnTo>
                    <a:pt x="138" y="640"/>
                  </a:lnTo>
                  <a:lnTo>
                    <a:pt x="138" y="640"/>
                  </a:lnTo>
                  <a:lnTo>
                    <a:pt x="140" y="640"/>
                  </a:lnTo>
                  <a:lnTo>
                    <a:pt x="140" y="640"/>
                  </a:lnTo>
                  <a:lnTo>
                    <a:pt x="142" y="640"/>
                  </a:lnTo>
                  <a:lnTo>
                    <a:pt x="144" y="638"/>
                  </a:lnTo>
                  <a:lnTo>
                    <a:pt x="146" y="638"/>
                  </a:lnTo>
                  <a:lnTo>
                    <a:pt x="149" y="636"/>
                  </a:lnTo>
                  <a:lnTo>
                    <a:pt x="155" y="636"/>
                  </a:lnTo>
                  <a:lnTo>
                    <a:pt x="163" y="634"/>
                  </a:lnTo>
                  <a:lnTo>
                    <a:pt x="172" y="634"/>
                  </a:lnTo>
                  <a:lnTo>
                    <a:pt x="180" y="632"/>
                  </a:lnTo>
                  <a:lnTo>
                    <a:pt x="187" y="632"/>
                  </a:lnTo>
                  <a:lnTo>
                    <a:pt x="193" y="630"/>
                  </a:lnTo>
                  <a:lnTo>
                    <a:pt x="197" y="630"/>
                  </a:lnTo>
                  <a:lnTo>
                    <a:pt x="199" y="628"/>
                  </a:lnTo>
                  <a:lnTo>
                    <a:pt x="201" y="627"/>
                  </a:lnTo>
                  <a:lnTo>
                    <a:pt x="204" y="625"/>
                  </a:lnTo>
                  <a:lnTo>
                    <a:pt x="210" y="621"/>
                  </a:lnTo>
                  <a:lnTo>
                    <a:pt x="214" y="619"/>
                  </a:lnTo>
                  <a:lnTo>
                    <a:pt x="218" y="617"/>
                  </a:lnTo>
                  <a:lnTo>
                    <a:pt x="221" y="615"/>
                  </a:lnTo>
                  <a:lnTo>
                    <a:pt x="223" y="615"/>
                  </a:lnTo>
                  <a:lnTo>
                    <a:pt x="229" y="608"/>
                  </a:lnTo>
                  <a:lnTo>
                    <a:pt x="231" y="600"/>
                  </a:lnTo>
                  <a:lnTo>
                    <a:pt x="233" y="594"/>
                  </a:lnTo>
                  <a:lnTo>
                    <a:pt x="235" y="589"/>
                  </a:lnTo>
                  <a:lnTo>
                    <a:pt x="235" y="581"/>
                  </a:lnTo>
                  <a:lnTo>
                    <a:pt x="235" y="574"/>
                  </a:lnTo>
                  <a:lnTo>
                    <a:pt x="235" y="566"/>
                  </a:lnTo>
                  <a:lnTo>
                    <a:pt x="235" y="556"/>
                  </a:lnTo>
                  <a:lnTo>
                    <a:pt x="233" y="555"/>
                  </a:lnTo>
                  <a:lnTo>
                    <a:pt x="233" y="555"/>
                  </a:lnTo>
                  <a:lnTo>
                    <a:pt x="231" y="555"/>
                  </a:lnTo>
                  <a:lnTo>
                    <a:pt x="229" y="556"/>
                  </a:lnTo>
                  <a:lnTo>
                    <a:pt x="227" y="556"/>
                  </a:lnTo>
                  <a:lnTo>
                    <a:pt x="225" y="558"/>
                  </a:lnTo>
                  <a:lnTo>
                    <a:pt x="225" y="558"/>
                  </a:lnTo>
                  <a:lnTo>
                    <a:pt x="223" y="558"/>
                  </a:lnTo>
                  <a:lnTo>
                    <a:pt x="221" y="558"/>
                  </a:lnTo>
                  <a:lnTo>
                    <a:pt x="218" y="553"/>
                  </a:lnTo>
                  <a:lnTo>
                    <a:pt x="214" y="545"/>
                  </a:lnTo>
                  <a:lnTo>
                    <a:pt x="210" y="536"/>
                  </a:lnTo>
                  <a:lnTo>
                    <a:pt x="206" y="524"/>
                  </a:lnTo>
                  <a:lnTo>
                    <a:pt x="202" y="513"/>
                  </a:lnTo>
                  <a:lnTo>
                    <a:pt x="199" y="503"/>
                  </a:lnTo>
                  <a:lnTo>
                    <a:pt x="197" y="494"/>
                  </a:lnTo>
                  <a:lnTo>
                    <a:pt x="193" y="485"/>
                  </a:lnTo>
                  <a:lnTo>
                    <a:pt x="185" y="486"/>
                  </a:lnTo>
                  <a:lnTo>
                    <a:pt x="182" y="490"/>
                  </a:lnTo>
                  <a:lnTo>
                    <a:pt x="178" y="494"/>
                  </a:lnTo>
                  <a:lnTo>
                    <a:pt x="174" y="498"/>
                  </a:lnTo>
                  <a:lnTo>
                    <a:pt x="170" y="503"/>
                  </a:lnTo>
                  <a:lnTo>
                    <a:pt x="168" y="507"/>
                  </a:lnTo>
                  <a:lnTo>
                    <a:pt x="165" y="513"/>
                  </a:lnTo>
                  <a:lnTo>
                    <a:pt x="161" y="517"/>
                  </a:lnTo>
                  <a:lnTo>
                    <a:pt x="161" y="519"/>
                  </a:lnTo>
                  <a:lnTo>
                    <a:pt x="161" y="521"/>
                  </a:lnTo>
                  <a:lnTo>
                    <a:pt x="161" y="522"/>
                  </a:lnTo>
                  <a:lnTo>
                    <a:pt x="159" y="524"/>
                  </a:lnTo>
                  <a:lnTo>
                    <a:pt x="157" y="528"/>
                  </a:lnTo>
                  <a:lnTo>
                    <a:pt x="155" y="530"/>
                  </a:lnTo>
                  <a:lnTo>
                    <a:pt x="153" y="534"/>
                  </a:lnTo>
                  <a:lnTo>
                    <a:pt x="151" y="538"/>
                  </a:lnTo>
                  <a:lnTo>
                    <a:pt x="151" y="539"/>
                  </a:lnTo>
                  <a:lnTo>
                    <a:pt x="149" y="541"/>
                  </a:lnTo>
                  <a:lnTo>
                    <a:pt x="148" y="543"/>
                  </a:lnTo>
                  <a:lnTo>
                    <a:pt x="144" y="545"/>
                  </a:lnTo>
                  <a:lnTo>
                    <a:pt x="140" y="545"/>
                  </a:lnTo>
                  <a:lnTo>
                    <a:pt x="136" y="547"/>
                  </a:lnTo>
                  <a:lnTo>
                    <a:pt x="132" y="547"/>
                  </a:lnTo>
                  <a:lnTo>
                    <a:pt x="129" y="549"/>
                  </a:lnTo>
                  <a:lnTo>
                    <a:pt x="125" y="549"/>
                  </a:lnTo>
                  <a:lnTo>
                    <a:pt x="121" y="551"/>
                  </a:lnTo>
                  <a:lnTo>
                    <a:pt x="125" y="538"/>
                  </a:lnTo>
                  <a:lnTo>
                    <a:pt x="134" y="521"/>
                  </a:lnTo>
                  <a:lnTo>
                    <a:pt x="146" y="500"/>
                  </a:lnTo>
                  <a:lnTo>
                    <a:pt x="161" y="479"/>
                  </a:lnTo>
                  <a:lnTo>
                    <a:pt x="178" y="458"/>
                  </a:lnTo>
                  <a:lnTo>
                    <a:pt x="193" y="439"/>
                  </a:lnTo>
                  <a:lnTo>
                    <a:pt x="204" y="428"/>
                  </a:lnTo>
                  <a:lnTo>
                    <a:pt x="214" y="422"/>
                  </a:lnTo>
                  <a:lnTo>
                    <a:pt x="212" y="422"/>
                  </a:lnTo>
                  <a:lnTo>
                    <a:pt x="210" y="422"/>
                  </a:lnTo>
                  <a:lnTo>
                    <a:pt x="210" y="420"/>
                  </a:lnTo>
                  <a:lnTo>
                    <a:pt x="208" y="420"/>
                  </a:lnTo>
                  <a:lnTo>
                    <a:pt x="208" y="418"/>
                  </a:lnTo>
                  <a:lnTo>
                    <a:pt x="206" y="418"/>
                  </a:lnTo>
                  <a:lnTo>
                    <a:pt x="204" y="416"/>
                  </a:lnTo>
                  <a:lnTo>
                    <a:pt x="204" y="416"/>
                  </a:lnTo>
                  <a:lnTo>
                    <a:pt x="208" y="411"/>
                  </a:lnTo>
                  <a:lnTo>
                    <a:pt x="214" y="403"/>
                  </a:lnTo>
                  <a:lnTo>
                    <a:pt x="219" y="394"/>
                  </a:lnTo>
                  <a:lnTo>
                    <a:pt x="227" y="386"/>
                  </a:lnTo>
                  <a:lnTo>
                    <a:pt x="236" y="377"/>
                  </a:lnTo>
                  <a:lnTo>
                    <a:pt x="244" y="371"/>
                  </a:lnTo>
                  <a:lnTo>
                    <a:pt x="252" y="367"/>
                  </a:lnTo>
                  <a:lnTo>
                    <a:pt x="259" y="365"/>
                  </a:lnTo>
                  <a:lnTo>
                    <a:pt x="265" y="360"/>
                  </a:lnTo>
                  <a:lnTo>
                    <a:pt x="263" y="348"/>
                  </a:lnTo>
                  <a:lnTo>
                    <a:pt x="261" y="337"/>
                  </a:lnTo>
                  <a:lnTo>
                    <a:pt x="257" y="326"/>
                  </a:lnTo>
                  <a:lnTo>
                    <a:pt x="252" y="316"/>
                  </a:lnTo>
                  <a:lnTo>
                    <a:pt x="248" y="305"/>
                  </a:lnTo>
                  <a:lnTo>
                    <a:pt x="244" y="293"/>
                  </a:lnTo>
                  <a:lnTo>
                    <a:pt x="240" y="282"/>
                  </a:lnTo>
                  <a:lnTo>
                    <a:pt x="240" y="271"/>
                  </a:lnTo>
                  <a:lnTo>
                    <a:pt x="242" y="271"/>
                  </a:lnTo>
                  <a:lnTo>
                    <a:pt x="246" y="269"/>
                  </a:lnTo>
                  <a:lnTo>
                    <a:pt x="250" y="267"/>
                  </a:lnTo>
                  <a:lnTo>
                    <a:pt x="252" y="263"/>
                  </a:lnTo>
                  <a:lnTo>
                    <a:pt x="255" y="261"/>
                  </a:lnTo>
                  <a:lnTo>
                    <a:pt x="259" y="259"/>
                  </a:lnTo>
                  <a:lnTo>
                    <a:pt x="263" y="257"/>
                  </a:lnTo>
                  <a:lnTo>
                    <a:pt x="267" y="257"/>
                  </a:lnTo>
                  <a:lnTo>
                    <a:pt x="269" y="255"/>
                  </a:lnTo>
                  <a:lnTo>
                    <a:pt x="269" y="254"/>
                  </a:lnTo>
                  <a:lnTo>
                    <a:pt x="271" y="252"/>
                  </a:lnTo>
                  <a:lnTo>
                    <a:pt x="272" y="248"/>
                  </a:lnTo>
                  <a:lnTo>
                    <a:pt x="274" y="246"/>
                  </a:lnTo>
                  <a:lnTo>
                    <a:pt x="278" y="244"/>
                  </a:lnTo>
                  <a:lnTo>
                    <a:pt x="280" y="242"/>
                  </a:lnTo>
                  <a:lnTo>
                    <a:pt x="282" y="240"/>
                  </a:lnTo>
                  <a:lnTo>
                    <a:pt x="284" y="238"/>
                  </a:lnTo>
                  <a:lnTo>
                    <a:pt x="286" y="238"/>
                  </a:lnTo>
                  <a:lnTo>
                    <a:pt x="286" y="237"/>
                  </a:lnTo>
                  <a:lnTo>
                    <a:pt x="288" y="235"/>
                  </a:lnTo>
                  <a:lnTo>
                    <a:pt x="289" y="233"/>
                  </a:lnTo>
                  <a:lnTo>
                    <a:pt x="291" y="231"/>
                  </a:lnTo>
                  <a:lnTo>
                    <a:pt x="291" y="229"/>
                  </a:lnTo>
                  <a:lnTo>
                    <a:pt x="293" y="229"/>
                  </a:lnTo>
                  <a:lnTo>
                    <a:pt x="293" y="229"/>
                  </a:lnTo>
                  <a:lnTo>
                    <a:pt x="293" y="227"/>
                  </a:lnTo>
                  <a:lnTo>
                    <a:pt x="293" y="227"/>
                  </a:lnTo>
                  <a:lnTo>
                    <a:pt x="293" y="225"/>
                  </a:lnTo>
                  <a:lnTo>
                    <a:pt x="293" y="223"/>
                  </a:lnTo>
                  <a:lnTo>
                    <a:pt x="291" y="221"/>
                  </a:lnTo>
                  <a:lnTo>
                    <a:pt x="291" y="220"/>
                  </a:lnTo>
                  <a:lnTo>
                    <a:pt x="291" y="220"/>
                  </a:lnTo>
                  <a:lnTo>
                    <a:pt x="291" y="218"/>
                  </a:lnTo>
                  <a:lnTo>
                    <a:pt x="289" y="214"/>
                  </a:lnTo>
                  <a:lnTo>
                    <a:pt x="288" y="206"/>
                  </a:lnTo>
                  <a:lnTo>
                    <a:pt x="286" y="195"/>
                  </a:lnTo>
                  <a:lnTo>
                    <a:pt x="282" y="184"/>
                  </a:lnTo>
                  <a:lnTo>
                    <a:pt x="278" y="170"/>
                  </a:lnTo>
                  <a:lnTo>
                    <a:pt x="274" y="157"/>
                  </a:lnTo>
                  <a:lnTo>
                    <a:pt x="271" y="148"/>
                  </a:lnTo>
                  <a:lnTo>
                    <a:pt x="267" y="144"/>
                  </a:lnTo>
                  <a:lnTo>
                    <a:pt x="265" y="142"/>
                  </a:lnTo>
                  <a:lnTo>
                    <a:pt x="261" y="140"/>
                  </a:lnTo>
                  <a:lnTo>
                    <a:pt x="257" y="138"/>
                  </a:lnTo>
                  <a:lnTo>
                    <a:pt x="252" y="136"/>
                  </a:lnTo>
                  <a:lnTo>
                    <a:pt x="248" y="134"/>
                  </a:lnTo>
                  <a:lnTo>
                    <a:pt x="244" y="132"/>
                  </a:lnTo>
                  <a:lnTo>
                    <a:pt x="240" y="129"/>
                  </a:lnTo>
                  <a:lnTo>
                    <a:pt x="240" y="127"/>
                  </a:lnTo>
                  <a:lnTo>
                    <a:pt x="236" y="127"/>
                  </a:lnTo>
                  <a:lnTo>
                    <a:pt x="231" y="123"/>
                  </a:lnTo>
                  <a:lnTo>
                    <a:pt x="223" y="119"/>
                  </a:lnTo>
                  <a:lnTo>
                    <a:pt x="214" y="115"/>
                  </a:lnTo>
                  <a:lnTo>
                    <a:pt x="206" y="110"/>
                  </a:lnTo>
                  <a:lnTo>
                    <a:pt x="199" y="104"/>
                  </a:lnTo>
                  <a:lnTo>
                    <a:pt x="193" y="100"/>
                  </a:lnTo>
                  <a:lnTo>
                    <a:pt x="191" y="98"/>
                  </a:lnTo>
                  <a:lnTo>
                    <a:pt x="191" y="100"/>
                  </a:lnTo>
                  <a:lnTo>
                    <a:pt x="191" y="100"/>
                  </a:lnTo>
                  <a:lnTo>
                    <a:pt x="189" y="100"/>
                  </a:lnTo>
                  <a:lnTo>
                    <a:pt x="189" y="100"/>
                  </a:lnTo>
                  <a:lnTo>
                    <a:pt x="189" y="100"/>
                  </a:lnTo>
                  <a:lnTo>
                    <a:pt x="189" y="100"/>
                  </a:lnTo>
                  <a:lnTo>
                    <a:pt x="189" y="102"/>
                  </a:lnTo>
                  <a:lnTo>
                    <a:pt x="189" y="102"/>
                  </a:lnTo>
                  <a:lnTo>
                    <a:pt x="185" y="104"/>
                  </a:lnTo>
                  <a:lnTo>
                    <a:pt x="183" y="106"/>
                  </a:lnTo>
                  <a:lnTo>
                    <a:pt x="182" y="108"/>
                  </a:lnTo>
                  <a:lnTo>
                    <a:pt x="178" y="110"/>
                  </a:lnTo>
                  <a:lnTo>
                    <a:pt x="176" y="112"/>
                  </a:lnTo>
                  <a:lnTo>
                    <a:pt x="172" y="114"/>
                  </a:lnTo>
                  <a:lnTo>
                    <a:pt x="168" y="115"/>
                  </a:lnTo>
                  <a:lnTo>
                    <a:pt x="166" y="117"/>
                  </a:lnTo>
                  <a:lnTo>
                    <a:pt x="165" y="119"/>
                  </a:lnTo>
                  <a:lnTo>
                    <a:pt x="163" y="121"/>
                  </a:lnTo>
                  <a:lnTo>
                    <a:pt x="161" y="125"/>
                  </a:lnTo>
                  <a:lnTo>
                    <a:pt x="157" y="127"/>
                  </a:lnTo>
                  <a:lnTo>
                    <a:pt x="155" y="131"/>
                  </a:lnTo>
                  <a:lnTo>
                    <a:pt x="151" y="132"/>
                  </a:lnTo>
                  <a:lnTo>
                    <a:pt x="148" y="134"/>
                  </a:lnTo>
                  <a:lnTo>
                    <a:pt x="146" y="134"/>
                  </a:lnTo>
                  <a:lnTo>
                    <a:pt x="148" y="149"/>
                  </a:lnTo>
                  <a:lnTo>
                    <a:pt x="153" y="167"/>
                  </a:lnTo>
                  <a:lnTo>
                    <a:pt x="161" y="184"/>
                  </a:lnTo>
                  <a:lnTo>
                    <a:pt x="168" y="202"/>
                  </a:lnTo>
                  <a:lnTo>
                    <a:pt x="174" y="220"/>
                  </a:lnTo>
                  <a:lnTo>
                    <a:pt x="176" y="237"/>
                  </a:lnTo>
                  <a:lnTo>
                    <a:pt x="174" y="244"/>
                  </a:lnTo>
                  <a:lnTo>
                    <a:pt x="172" y="252"/>
                  </a:lnTo>
                  <a:lnTo>
                    <a:pt x="168" y="257"/>
                  </a:lnTo>
                  <a:lnTo>
                    <a:pt x="161" y="263"/>
                  </a:lnTo>
                  <a:lnTo>
                    <a:pt x="161" y="267"/>
                  </a:lnTo>
                  <a:lnTo>
                    <a:pt x="161" y="267"/>
                  </a:lnTo>
                  <a:lnTo>
                    <a:pt x="159" y="269"/>
                  </a:lnTo>
                  <a:lnTo>
                    <a:pt x="157" y="269"/>
                  </a:lnTo>
                  <a:lnTo>
                    <a:pt x="155" y="271"/>
                  </a:lnTo>
                  <a:lnTo>
                    <a:pt x="155" y="273"/>
                  </a:lnTo>
                  <a:lnTo>
                    <a:pt x="153" y="273"/>
                  </a:lnTo>
                  <a:lnTo>
                    <a:pt x="151" y="274"/>
                  </a:lnTo>
                  <a:lnTo>
                    <a:pt x="149" y="274"/>
                  </a:lnTo>
                  <a:lnTo>
                    <a:pt x="149" y="282"/>
                  </a:lnTo>
                  <a:lnTo>
                    <a:pt x="149" y="290"/>
                  </a:lnTo>
                  <a:lnTo>
                    <a:pt x="148" y="297"/>
                  </a:lnTo>
                  <a:lnTo>
                    <a:pt x="146" y="303"/>
                  </a:lnTo>
                  <a:lnTo>
                    <a:pt x="142" y="312"/>
                  </a:lnTo>
                  <a:lnTo>
                    <a:pt x="140" y="320"/>
                  </a:lnTo>
                  <a:lnTo>
                    <a:pt x="140" y="327"/>
                  </a:lnTo>
                  <a:lnTo>
                    <a:pt x="140" y="335"/>
                  </a:lnTo>
                  <a:lnTo>
                    <a:pt x="138" y="337"/>
                  </a:lnTo>
                  <a:lnTo>
                    <a:pt x="136" y="339"/>
                  </a:lnTo>
                  <a:lnTo>
                    <a:pt x="136" y="339"/>
                  </a:lnTo>
                  <a:lnTo>
                    <a:pt x="134" y="341"/>
                  </a:lnTo>
                  <a:lnTo>
                    <a:pt x="134" y="343"/>
                  </a:lnTo>
                  <a:lnTo>
                    <a:pt x="132" y="343"/>
                  </a:lnTo>
                  <a:lnTo>
                    <a:pt x="131" y="344"/>
                  </a:lnTo>
                  <a:lnTo>
                    <a:pt x="131" y="344"/>
                  </a:lnTo>
                  <a:lnTo>
                    <a:pt x="129" y="348"/>
                  </a:lnTo>
                  <a:lnTo>
                    <a:pt x="127" y="348"/>
                  </a:lnTo>
                  <a:lnTo>
                    <a:pt x="127" y="348"/>
                  </a:lnTo>
                  <a:lnTo>
                    <a:pt x="125" y="348"/>
                  </a:lnTo>
                  <a:lnTo>
                    <a:pt x="125" y="350"/>
                  </a:lnTo>
                  <a:lnTo>
                    <a:pt x="125" y="350"/>
                  </a:lnTo>
                  <a:lnTo>
                    <a:pt x="123" y="350"/>
                  </a:lnTo>
                  <a:lnTo>
                    <a:pt x="123" y="350"/>
                  </a:lnTo>
                  <a:lnTo>
                    <a:pt x="123" y="352"/>
                  </a:lnTo>
                  <a:lnTo>
                    <a:pt x="117" y="352"/>
                  </a:lnTo>
                  <a:lnTo>
                    <a:pt x="113" y="354"/>
                  </a:lnTo>
                  <a:lnTo>
                    <a:pt x="112" y="358"/>
                  </a:lnTo>
                  <a:lnTo>
                    <a:pt x="110" y="363"/>
                  </a:lnTo>
                  <a:lnTo>
                    <a:pt x="110" y="377"/>
                  </a:lnTo>
                  <a:lnTo>
                    <a:pt x="113" y="394"/>
                  </a:lnTo>
                  <a:lnTo>
                    <a:pt x="117" y="413"/>
                  </a:lnTo>
                  <a:lnTo>
                    <a:pt x="121" y="433"/>
                  </a:lnTo>
                  <a:lnTo>
                    <a:pt x="121" y="445"/>
                  </a:lnTo>
                  <a:lnTo>
                    <a:pt x="121" y="454"/>
                  </a:lnTo>
                  <a:lnTo>
                    <a:pt x="119" y="466"/>
                  </a:lnTo>
                  <a:lnTo>
                    <a:pt x="117" y="477"/>
                  </a:lnTo>
                  <a:lnTo>
                    <a:pt x="115" y="481"/>
                  </a:lnTo>
                  <a:lnTo>
                    <a:pt x="113" y="483"/>
                  </a:lnTo>
                  <a:lnTo>
                    <a:pt x="110" y="486"/>
                  </a:lnTo>
                  <a:lnTo>
                    <a:pt x="106" y="490"/>
                  </a:lnTo>
                  <a:lnTo>
                    <a:pt x="102" y="492"/>
                  </a:lnTo>
                  <a:lnTo>
                    <a:pt x="98" y="496"/>
                  </a:lnTo>
                  <a:lnTo>
                    <a:pt x="96" y="498"/>
                  </a:lnTo>
                  <a:lnTo>
                    <a:pt x="95" y="502"/>
                  </a:lnTo>
                  <a:lnTo>
                    <a:pt x="87" y="502"/>
                  </a:lnTo>
                  <a:lnTo>
                    <a:pt x="79" y="502"/>
                  </a:lnTo>
                  <a:lnTo>
                    <a:pt x="74" y="502"/>
                  </a:lnTo>
                  <a:lnTo>
                    <a:pt x="66" y="502"/>
                  </a:lnTo>
                  <a:lnTo>
                    <a:pt x="59" y="502"/>
                  </a:lnTo>
                  <a:lnTo>
                    <a:pt x="51" y="503"/>
                  </a:lnTo>
                  <a:lnTo>
                    <a:pt x="45" y="505"/>
                  </a:lnTo>
                  <a:lnTo>
                    <a:pt x="38" y="507"/>
                  </a:lnTo>
                  <a:lnTo>
                    <a:pt x="40" y="526"/>
                  </a:lnTo>
                  <a:lnTo>
                    <a:pt x="40" y="545"/>
                  </a:lnTo>
                  <a:lnTo>
                    <a:pt x="42" y="566"/>
                  </a:lnTo>
                  <a:lnTo>
                    <a:pt x="42" y="585"/>
                  </a:lnTo>
                  <a:lnTo>
                    <a:pt x="40" y="604"/>
                  </a:lnTo>
                  <a:lnTo>
                    <a:pt x="36" y="623"/>
                  </a:lnTo>
                  <a:lnTo>
                    <a:pt x="34" y="630"/>
                  </a:lnTo>
                  <a:lnTo>
                    <a:pt x="30" y="638"/>
                  </a:lnTo>
                  <a:lnTo>
                    <a:pt x="25" y="645"/>
                  </a:lnTo>
                  <a:lnTo>
                    <a:pt x="19" y="653"/>
                  </a:lnTo>
                  <a:lnTo>
                    <a:pt x="19" y="657"/>
                  </a:lnTo>
                  <a:lnTo>
                    <a:pt x="17" y="662"/>
                  </a:lnTo>
                  <a:lnTo>
                    <a:pt x="17" y="670"/>
                  </a:lnTo>
                  <a:lnTo>
                    <a:pt x="15" y="680"/>
                  </a:lnTo>
                  <a:lnTo>
                    <a:pt x="15" y="687"/>
                  </a:lnTo>
                  <a:lnTo>
                    <a:pt x="13" y="695"/>
                  </a:lnTo>
                  <a:lnTo>
                    <a:pt x="11" y="700"/>
                  </a:lnTo>
                  <a:lnTo>
                    <a:pt x="9" y="702"/>
                  </a:lnTo>
                  <a:lnTo>
                    <a:pt x="9" y="712"/>
                  </a:lnTo>
                  <a:lnTo>
                    <a:pt x="9" y="710"/>
                  </a:lnTo>
                  <a:lnTo>
                    <a:pt x="9" y="710"/>
                  </a:lnTo>
                  <a:lnTo>
                    <a:pt x="11" y="708"/>
                  </a:lnTo>
                  <a:lnTo>
                    <a:pt x="11" y="706"/>
                  </a:lnTo>
                  <a:lnTo>
                    <a:pt x="13" y="706"/>
                  </a:lnTo>
                  <a:lnTo>
                    <a:pt x="13" y="704"/>
                  </a:lnTo>
                  <a:lnTo>
                    <a:pt x="13" y="704"/>
                  </a:lnTo>
                  <a:lnTo>
                    <a:pt x="13" y="702"/>
                  </a:lnTo>
                  <a:lnTo>
                    <a:pt x="13" y="708"/>
                  </a:lnTo>
                  <a:lnTo>
                    <a:pt x="11" y="712"/>
                  </a:lnTo>
                  <a:lnTo>
                    <a:pt x="9" y="717"/>
                  </a:lnTo>
                  <a:lnTo>
                    <a:pt x="8" y="723"/>
                  </a:lnTo>
                  <a:lnTo>
                    <a:pt x="6" y="729"/>
                  </a:lnTo>
                  <a:lnTo>
                    <a:pt x="2" y="734"/>
                  </a:lnTo>
                  <a:lnTo>
                    <a:pt x="2" y="738"/>
                  </a:lnTo>
                  <a:lnTo>
                    <a:pt x="0" y="742"/>
                  </a:lnTo>
                  <a:lnTo>
                    <a:pt x="2" y="744"/>
                  </a:lnTo>
                  <a:lnTo>
                    <a:pt x="8" y="750"/>
                  </a:lnTo>
                  <a:lnTo>
                    <a:pt x="13" y="755"/>
                  </a:lnTo>
                  <a:lnTo>
                    <a:pt x="21" y="763"/>
                  </a:lnTo>
                  <a:lnTo>
                    <a:pt x="26" y="769"/>
                  </a:lnTo>
                  <a:lnTo>
                    <a:pt x="32" y="772"/>
                  </a:lnTo>
                  <a:lnTo>
                    <a:pt x="36" y="774"/>
                  </a:lnTo>
                  <a:lnTo>
                    <a:pt x="38" y="774"/>
                  </a:lnTo>
                  <a:lnTo>
                    <a:pt x="38" y="774"/>
                  </a:lnTo>
                  <a:lnTo>
                    <a:pt x="38" y="772"/>
                  </a:lnTo>
                  <a:lnTo>
                    <a:pt x="43" y="772"/>
                  </a:lnTo>
                  <a:lnTo>
                    <a:pt x="49" y="772"/>
                  </a:lnTo>
                  <a:lnTo>
                    <a:pt x="55" y="770"/>
                  </a:lnTo>
                  <a:lnTo>
                    <a:pt x="61" y="770"/>
                  </a:lnTo>
                  <a:lnTo>
                    <a:pt x="66" y="770"/>
                  </a:lnTo>
                  <a:lnTo>
                    <a:pt x="72" y="770"/>
                  </a:lnTo>
                  <a:lnTo>
                    <a:pt x="79" y="770"/>
                  </a:lnTo>
                  <a:lnTo>
                    <a:pt x="85" y="770"/>
                  </a:lnTo>
                  <a:lnTo>
                    <a:pt x="85" y="770"/>
                  </a:lnTo>
                  <a:lnTo>
                    <a:pt x="87" y="772"/>
                  </a:lnTo>
                  <a:lnTo>
                    <a:pt x="87" y="774"/>
                  </a:lnTo>
                  <a:lnTo>
                    <a:pt x="87" y="774"/>
                  </a:lnTo>
                  <a:lnTo>
                    <a:pt x="89" y="776"/>
                  </a:lnTo>
                  <a:lnTo>
                    <a:pt x="89" y="778"/>
                  </a:lnTo>
                  <a:lnTo>
                    <a:pt x="89" y="780"/>
                  </a:lnTo>
                  <a:lnTo>
                    <a:pt x="91" y="780"/>
                  </a:lnTo>
                  <a:lnTo>
                    <a:pt x="93" y="780"/>
                  </a:lnTo>
                  <a:lnTo>
                    <a:pt x="95" y="780"/>
                  </a:lnTo>
                  <a:lnTo>
                    <a:pt x="96" y="780"/>
                  </a:lnTo>
                  <a:lnTo>
                    <a:pt x="100" y="780"/>
                  </a:lnTo>
                  <a:lnTo>
                    <a:pt x="102" y="780"/>
                  </a:lnTo>
                  <a:lnTo>
                    <a:pt x="104" y="780"/>
                  </a:lnTo>
                  <a:lnTo>
                    <a:pt x="106" y="780"/>
                  </a:lnTo>
                  <a:lnTo>
                    <a:pt x="108" y="778"/>
                  </a:lnTo>
                  <a:lnTo>
                    <a:pt x="108" y="776"/>
                  </a:lnTo>
                  <a:lnTo>
                    <a:pt x="110" y="776"/>
                  </a:lnTo>
                  <a:lnTo>
                    <a:pt x="110" y="776"/>
                  </a:lnTo>
                  <a:lnTo>
                    <a:pt x="112" y="776"/>
                  </a:lnTo>
                  <a:lnTo>
                    <a:pt x="113" y="774"/>
                  </a:lnTo>
                  <a:lnTo>
                    <a:pt x="115" y="774"/>
                  </a:lnTo>
                  <a:lnTo>
                    <a:pt x="117" y="774"/>
                  </a:lnTo>
                  <a:lnTo>
                    <a:pt x="117" y="774"/>
                  </a:lnTo>
                  <a:lnTo>
                    <a:pt x="119" y="774"/>
                  </a:lnTo>
                  <a:lnTo>
                    <a:pt x="121" y="772"/>
                  </a:lnTo>
                  <a:lnTo>
                    <a:pt x="123" y="772"/>
                  </a:lnTo>
                  <a:lnTo>
                    <a:pt x="127" y="772"/>
                  </a:lnTo>
                  <a:lnTo>
                    <a:pt x="132" y="772"/>
                  </a:lnTo>
                  <a:lnTo>
                    <a:pt x="138" y="774"/>
                  </a:lnTo>
                  <a:lnTo>
                    <a:pt x="142" y="774"/>
                  </a:lnTo>
                  <a:lnTo>
                    <a:pt x="146" y="774"/>
                  </a:lnTo>
                  <a:lnTo>
                    <a:pt x="146" y="774"/>
                  </a:lnTo>
                  <a:lnTo>
                    <a:pt x="189" y="761"/>
                  </a:lnTo>
                  <a:lnTo>
                    <a:pt x="191" y="765"/>
                  </a:lnTo>
                  <a:lnTo>
                    <a:pt x="303" y="765"/>
                  </a:lnTo>
                  <a:lnTo>
                    <a:pt x="312" y="772"/>
                  </a:lnTo>
                  <a:lnTo>
                    <a:pt x="324" y="778"/>
                  </a:lnTo>
                  <a:lnTo>
                    <a:pt x="337" y="782"/>
                  </a:lnTo>
                  <a:lnTo>
                    <a:pt x="354" y="784"/>
                  </a:lnTo>
                  <a:lnTo>
                    <a:pt x="371" y="784"/>
                  </a:lnTo>
                  <a:lnTo>
                    <a:pt x="388" y="784"/>
                  </a:lnTo>
                  <a:lnTo>
                    <a:pt x="407" y="782"/>
                  </a:lnTo>
                  <a:lnTo>
                    <a:pt x="426" y="780"/>
                  </a:lnTo>
                  <a:lnTo>
                    <a:pt x="443" y="774"/>
                  </a:lnTo>
                  <a:lnTo>
                    <a:pt x="460" y="770"/>
                  </a:lnTo>
                  <a:lnTo>
                    <a:pt x="475" y="763"/>
                  </a:lnTo>
                  <a:lnTo>
                    <a:pt x="490" y="755"/>
                  </a:lnTo>
                  <a:lnTo>
                    <a:pt x="501" y="748"/>
                  </a:lnTo>
                  <a:lnTo>
                    <a:pt x="509" y="738"/>
                  </a:lnTo>
                  <a:lnTo>
                    <a:pt x="515" y="727"/>
                  </a:lnTo>
                  <a:lnTo>
                    <a:pt x="516" y="715"/>
                  </a:lnTo>
                  <a:lnTo>
                    <a:pt x="515" y="714"/>
                  </a:lnTo>
                  <a:lnTo>
                    <a:pt x="509" y="712"/>
                  </a:lnTo>
                  <a:lnTo>
                    <a:pt x="503" y="712"/>
                  </a:lnTo>
                  <a:lnTo>
                    <a:pt x="498" y="710"/>
                  </a:lnTo>
                  <a:lnTo>
                    <a:pt x="490" y="710"/>
                  </a:lnTo>
                  <a:lnTo>
                    <a:pt x="484" y="710"/>
                  </a:lnTo>
                  <a:lnTo>
                    <a:pt x="479" y="710"/>
                  </a:lnTo>
                  <a:lnTo>
                    <a:pt x="475" y="710"/>
                  </a:lnTo>
                  <a:lnTo>
                    <a:pt x="473" y="708"/>
                  </a:lnTo>
                  <a:lnTo>
                    <a:pt x="471" y="706"/>
                  </a:lnTo>
                  <a:lnTo>
                    <a:pt x="469" y="704"/>
                  </a:lnTo>
                  <a:lnTo>
                    <a:pt x="469" y="700"/>
                  </a:lnTo>
                  <a:lnTo>
                    <a:pt x="467" y="698"/>
                  </a:lnTo>
                  <a:lnTo>
                    <a:pt x="467" y="697"/>
                  </a:lnTo>
                  <a:lnTo>
                    <a:pt x="465" y="695"/>
                  </a:lnTo>
                  <a:lnTo>
                    <a:pt x="465" y="691"/>
                  </a:lnTo>
                  <a:lnTo>
                    <a:pt x="467" y="691"/>
                  </a:lnTo>
                  <a:lnTo>
                    <a:pt x="469" y="689"/>
                  </a:lnTo>
                  <a:lnTo>
                    <a:pt x="471" y="685"/>
                  </a:lnTo>
                  <a:lnTo>
                    <a:pt x="475" y="683"/>
                  </a:lnTo>
                  <a:lnTo>
                    <a:pt x="477" y="680"/>
                  </a:lnTo>
                  <a:lnTo>
                    <a:pt x="479" y="678"/>
                  </a:lnTo>
                  <a:lnTo>
                    <a:pt x="481" y="676"/>
                  </a:lnTo>
                  <a:lnTo>
                    <a:pt x="481" y="674"/>
                  </a:lnTo>
                  <a:lnTo>
                    <a:pt x="484" y="672"/>
                  </a:lnTo>
                  <a:lnTo>
                    <a:pt x="488" y="670"/>
                  </a:lnTo>
                  <a:lnTo>
                    <a:pt x="492" y="668"/>
                  </a:lnTo>
                  <a:lnTo>
                    <a:pt x="498" y="664"/>
                  </a:lnTo>
                  <a:lnTo>
                    <a:pt x="501" y="662"/>
                  </a:lnTo>
                  <a:lnTo>
                    <a:pt x="505" y="659"/>
                  </a:lnTo>
                  <a:lnTo>
                    <a:pt x="509" y="657"/>
                  </a:lnTo>
                  <a:lnTo>
                    <a:pt x="511" y="655"/>
                  </a:lnTo>
                  <a:lnTo>
                    <a:pt x="520" y="655"/>
                  </a:lnTo>
                  <a:lnTo>
                    <a:pt x="528" y="651"/>
                  </a:lnTo>
                  <a:lnTo>
                    <a:pt x="534" y="645"/>
                  </a:lnTo>
                  <a:lnTo>
                    <a:pt x="535" y="640"/>
                  </a:lnTo>
                  <a:lnTo>
                    <a:pt x="537" y="632"/>
                  </a:lnTo>
                  <a:lnTo>
                    <a:pt x="537" y="623"/>
                  </a:lnTo>
                  <a:lnTo>
                    <a:pt x="537" y="615"/>
                  </a:lnTo>
                  <a:lnTo>
                    <a:pt x="537" y="606"/>
                  </a:lnTo>
                  <a:lnTo>
                    <a:pt x="535" y="606"/>
                  </a:lnTo>
                  <a:lnTo>
                    <a:pt x="535" y="606"/>
                  </a:lnTo>
                  <a:lnTo>
                    <a:pt x="534" y="606"/>
                  </a:lnTo>
                  <a:lnTo>
                    <a:pt x="534" y="604"/>
                  </a:lnTo>
                  <a:lnTo>
                    <a:pt x="532" y="604"/>
                  </a:lnTo>
                  <a:lnTo>
                    <a:pt x="530" y="602"/>
                  </a:lnTo>
                  <a:lnTo>
                    <a:pt x="530" y="602"/>
                  </a:lnTo>
                  <a:lnTo>
                    <a:pt x="528" y="602"/>
                  </a:lnTo>
                  <a:lnTo>
                    <a:pt x="528" y="600"/>
                  </a:lnTo>
                  <a:lnTo>
                    <a:pt x="528" y="598"/>
                  </a:lnTo>
                  <a:lnTo>
                    <a:pt x="526" y="596"/>
                  </a:lnTo>
                  <a:lnTo>
                    <a:pt x="522" y="592"/>
                  </a:lnTo>
                  <a:lnTo>
                    <a:pt x="518" y="589"/>
                  </a:lnTo>
                  <a:lnTo>
                    <a:pt x="515" y="583"/>
                  </a:lnTo>
                  <a:lnTo>
                    <a:pt x="511" y="577"/>
                  </a:lnTo>
                  <a:lnTo>
                    <a:pt x="507" y="574"/>
                  </a:lnTo>
                  <a:lnTo>
                    <a:pt x="503" y="570"/>
                  </a:lnTo>
                  <a:lnTo>
                    <a:pt x="499" y="568"/>
                  </a:lnTo>
                  <a:lnTo>
                    <a:pt x="498" y="568"/>
                  </a:lnTo>
                  <a:lnTo>
                    <a:pt x="498" y="566"/>
                  </a:lnTo>
                  <a:lnTo>
                    <a:pt x="498" y="566"/>
                  </a:lnTo>
                  <a:lnTo>
                    <a:pt x="498" y="564"/>
                  </a:lnTo>
                  <a:lnTo>
                    <a:pt x="496" y="562"/>
                  </a:lnTo>
                  <a:lnTo>
                    <a:pt x="496" y="562"/>
                  </a:lnTo>
                  <a:lnTo>
                    <a:pt x="494" y="562"/>
                  </a:lnTo>
                  <a:lnTo>
                    <a:pt x="492" y="562"/>
                  </a:lnTo>
                  <a:lnTo>
                    <a:pt x="492" y="560"/>
                  </a:lnTo>
                  <a:lnTo>
                    <a:pt x="492" y="558"/>
                  </a:lnTo>
                  <a:lnTo>
                    <a:pt x="490" y="558"/>
                  </a:lnTo>
                  <a:lnTo>
                    <a:pt x="490" y="556"/>
                  </a:lnTo>
                  <a:lnTo>
                    <a:pt x="488" y="555"/>
                  </a:lnTo>
                  <a:lnTo>
                    <a:pt x="486" y="553"/>
                  </a:lnTo>
                  <a:lnTo>
                    <a:pt x="486" y="551"/>
                  </a:lnTo>
                  <a:lnTo>
                    <a:pt x="486" y="551"/>
                  </a:lnTo>
                  <a:lnTo>
                    <a:pt x="479" y="547"/>
                  </a:lnTo>
                  <a:lnTo>
                    <a:pt x="473" y="539"/>
                  </a:lnTo>
                  <a:lnTo>
                    <a:pt x="465" y="530"/>
                  </a:lnTo>
                  <a:lnTo>
                    <a:pt x="458" y="521"/>
                  </a:lnTo>
                  <a:lnTo>
                    <a:pt x="450" y="509"/>
                  </a:lnTo>
                  <a:lnTo>
                    <a:pt x="445" y="500"/>
                  </a:lnTo>
                  <a:lnTo>
                    <a:pt x="437" y="492"/>
                  </a:lnTo>
                  <a:lnTo>
                    <a:pt x="431" y="485"/>
                  </a:lnTo>
                  <a:lnTo>
                    <a:pt x="431" y="458"/>
                  </a:lnTo>
                  <a:lnTo>
                    <a:pt x="435" y="456"/>
                  </a:lnTo>
                  <a:lnTo>
                    <a:pt x="437" y="456"/>
                  </a:lnTo>
                  <a:lnTo>
                    <a:pt x="439" y="456"/>
                  </a:lnTo>
                  <a:lnTo>
                    <a:pt x="439" y="456"/>
                  </a:lnTo>
                  <a:lnTo>
                    <a:pt x="441" y="458"/>
                  </a:lnTo>
                  <a:lnTo>
                    <a:pt x="443" y="460"/>
                  </a:lnTo>
                  <a:lnTo>
                    <a:pt x="445" y="462"/>
                  </a:lnTo>
                  <a:lnTo>
                    <a:pt x="446" y="464"/>
                  </a:lnTo>
                  <a:lnTo>
                    <a:pt x="448" y="466"/>
                  </a:lnTo>
                  <a:lnTo>
                    <a:pt x="450" y="466"/>
                  </a:lnTo>
                  <a:lnTo>
                    <a:pt x="450" y="468"/>
                  </a:lnTo>
                  <a:lnTo>
                    <a:pt x="452" y="468"/>
                  </a:lnTo>
                  <a:lnTo>
                    <a:pt x="456" y="471"/>
                  </a:lnTo>
                  <a:lnTo>
                    <a:pt x="460" y="475"/>
                  </a:lnTo>
                  <a:lnTo>
                    <a:pt x="465" y="479"/>
                  </a:lnTo>
                  <a:lnTo>
                    <a:pt x="471" y="483"/>
                  </a:lnTo>
                  <a:lnTo>
                    <a:pt x="477" y="488"/>
                  </a:lnTo>
                  <a:lnTo>
                    <a:pt x="482" y="492"/>
                  </a:lnTo>
                  <a:lnTo>
                    <a:pt x="486" y="496"/>
                  </a:lnTo>
                  <a:lnTo>
                    <a:pt x="488" y="500"/>
                  </a:lnTo>
                  <a:lnTo>
                    <a:pt x="498" y="500"/>
                  </a:lnTo>
                  <a:lnTo>
                    <a:pt x="507" y="500"/>
                  </a:lnTo>
                  <a:lnTo>
                    <a:pt x="518" y="502"/>
                  </a:lnTo>
                  <a:lnTo>
                    <a:pt x="528" y="503"/>
                  </a:lnTo>
                  <a:lnTo>
                    <a:pt x="539" y="505"/>
                  </a:lnTo>
                  <a:lnTo>
                    <a:pt x="549" y="507"/>
                  </a:lnTo>
                  <a:lnTo>
                    <a:pt x="558" y="507"/>
                  </a:lnTo>
                  <a:lnTo>
                    <a:pt x="569" y="507"/>
                  </a:lnTo>
                  <a:lnTo>
                    <a:pt x="573" y="503"/>
                  </a:lnTo>
                  <a:lnTo>
                    <a:pt x="579" y="496"/>
                  </a:lnTo>
                  <a:lnTo>
                    <a:pt x="585" y="488"/>
                  </a:lnTo>
                  <a:lnTo>
                    <a:pt x="590" y="481"/>
                  </a:lnTo>
                  <a:lnTo>
                    <a:pt x="596" y="473"/>
                  </a:lnTo>
                  <a:lnTo>
                    <a:pt x="602" y="468"/>
                  </a:lnTo>
                  <a:lnTo>
                    <a:pt x="607" y="462"/>
                  </a:lnTo>
                  <a:lnTo>
                    <a:pt x="611" y="458"/>
                  </a:lnTo>
                  <a:lnTo>
                    <a:pt x="611" y="452"/>
                  </a:lnTo>
                  <a:lnTo>
                    <a:pt x="609" y="447"/>
                  </a:lnTo>
                  <a:lnTo>
                    <a:pt x="607" y="439"/>
                  </a:lnTo>
                  <a:lnTo>
                    <a:pt x="607" y="433"/>
                  </a:lnTo>
                  <a:lnTo>
                    <a:pt x="605" y="426"/>
                  </a:lnTo>
                  <a:lnTo>
                    <a:pt x="604" y="420"/>
                  </a:lnTo>
                  <a:lnTo>
                    <a:pt x="602" y="415"/>
                  </a:lnTo>
                  <a:lnTo>
                    <a:pt x="602" y="409"/>
                  </a:lnTo>
                  <a:lnTo>
                    <a:pt x="602" y="409"/>
                  </a:lnTo>
                  <a:lnTo>
                    <a:pt x="600" y="409"/>
                  </a:lnTo>
                  <a:lnTo>
                    <a:pt x="600" y="409"/>
                  </a:lnTo>
                  <a:lnTo>
                    <a:pt x="600" y="409"/>
                  </a:lnTo>
                  <a:lnTo>
                    <a:pt x="600" y="407"/>
                  </a:lnTo>
                  <a:lnTo>
                    <a:pt x="600" y="407"/>
                  </a:lnTo>
                  <a:lnTo>
                    <a:pt x="600" y="407"/>
                  </a:lnTo>
                  <a:lnTo>
                    <a:pt x="598" y="407"/>
                  </a:lnTo>
                  <a:lnTo>
                    <a:pt x="598" y="405"/>
                  </a:lnTo>
                  <a:lnTo>
                    <a:pt x="596" y="403"/>
                  </a:lnTo>
                  <a:lnTo>
                    <a:pt x="594" y="401"/>
                  </a:lnTo>
                  <a:lnTo>
                    <a:pt x="592" y="401"/>
                  </a:lnTo>
                  <a:lnTo>
                    <a:pt x="590" y="399"/>
                  </a:lnTo>
                  <a:lnTo>
                    <a:pt x="588" y="399"/>
                  </a:lnTo>
                  <a:lnTo>
                    <a:pt x="586" y="397"/>
                  </a:lnTo>
                  <a:lnTo>
                    <a:pt x="586" y="396"/>
                  </a:lnTo>
                  <a:lnTo>
                    <a:pt x="577" y="396"/>
                  </a:lnTo>
                  <a:lnTo>
                    <a:pt x="566" y="392"/>
                  </a:lnTo>
                  <a:lnTo>
                    <a:pt x="556" y="388"/>
                  </a:lnTo>
                  <a:lnTo>
                    <a:pt x="545" y="382"/>
                  </a:lnTo>
                  <a:lnTo>
                    <a:pt x="535" y="379"/>
                  </a:lnTo>
                  <a:lnTo>
                    <a:pt x="524" y="373"/>
                  </a:lnTo>
                  <a:lnTo>
                    <a:pt x="515" y="371"/>
                  </a:lnTo>
                  <a:lnTo>
                    <a:pt x="505" y="369"/>
                  </a:lnTo>
                  <a:lnTo>
                    <a:pt x="503" y="367"/>
                  </a:lnTo>
                  <a:lnTo>
                    <a:pt x="501" y="365"/>
                  </a:lnTo>
                  <a:lnTo>
                    <a:pt x="498" y="363"/>
                  </a:lnTo>
                  <a:lnTo>
                    <a:pt x="494" y="362"/>
                  </a:lnTo>
                  <a:lnTo>
                    <a:pt x="490" y="360"/>
                  </a:lnTo>
                  <a:lnTo>
                    <a:pt x="488" y="360"/>
                  </a:lnTo>
                  <a:lnTo>
                    <a:pt x="484" y="358"/>
                  </a:lnTo>
                  <a:lnTo>
                    <a:pt x="481" y="358"/>
                  </a:lnTo>
                  <a:lnTo>
                    <a:pt x="479" y="356"/>
                  </a:lnTo>
                  <a:lnTo>
                    <a:pt x="473" y="352"/>
                  </a:lnTo>
                  <a:lnTo>
                    <a:pt x="464" y="352"/>
                  </a:lnTo>
                  <a:lnTo>
                    <a:pt x="454" y="350"/>
                  </a:lnTo>
                  <a:lnTo>
                    <a:pt x="443" y="350"/>
                  </a:lnTo>
                  <a:lnTo>
                    <a:pt x="431" y="348"/>
                  </a:lnTo>
                  <a:lnTo>
                    <a:pt x="424" y="348"/>
                  </a:lnTo>
                  <a:lnTo>
                    <a:pt x="418" y="348"/>
                  </a:lnTo>
                  <a:lnTo>
                    <a:pt x="418" y="348"/>
                  </a:lnTo>
                  <a:lnTo>
                    <a:pt x="420" y="346"/>
                  </a:lnTo>
                  <a:lnTo>
                    <a:pt x="420" y="346"/>
                  </a:lnTo>
                  <a:lnTo>
                    <a:pt x="420" y="346"/>
                  </a:lnTo>
                  <a:lnTo>
                    <a:pt x="420" y="346"/>
                  </a:lnTo>
                  <a:lnTo>
                    <a:pt x="420" y="346"/>
                  </a:lnTo>
                  <a:lnTo>
                    <a:pt x="420" y="346"/>
                  </a:lnTo>
                  <a:lnTo>
                    <a:pt x="420" y="344"/>
                  </a:lnTo>
                  <a:lnTo>
                    <a:pt x="424" y="344"/>
                  </a:lnTo>
                  <a:lnTo>
                    <a:pt x="426" y="344"/>
                  </a:lnTo>
                  <a:lnTo>
                    <a:pt x="428" y="343"/>
                  </a:lnTo>
                  <a:lnTo>
                    <a:pt x="429" y="343"/>
                  </a:lnTo>
                  <a:lnTo>
                    <a:pt x="431" y="341"/>
                  </a:lnTo>
                  <a:lnTo>
                    <a:pt x="435" y="339"/>
                  </a:lnTo>
                  <a:lnTo>
                    <a:pt x="439" y="337"/>
                  </a:lnTo>
                  <a:lnTo>
                    <a:pt x="443" y="335"/>
                  </a:lnTo>
                  <a:lnTo>
                    <a:pt x="445" y="335"/>
                  </a:lnTo>
                  <a:lnTo>
                    <a:pt x="446" y="333"/>
                  </a:lnTo>
                  <a:lnTo>
                    <a:pt x="452" y="333"/>
                  </a:lnTo>
                  <a:lnTo>
                    <a:pt x="458" y="331"/>
                  </a:lnTo>
                  <a:lnTo>
                    <a:pt x="467" y="331"/>
                  </a:lnTo>
                  <a:lnTo>
                    <a:pt x="475" y="327"/>
                  </a:lnTo>
                  <a:lnTo>
                    <a:pt x="484" y="326"/>
                  </a:lnTo>
                  <a:lnTo>
                    <a:pt x="492" y="324"/>
                  </a:lnTo>
                  <a:lnTo>
                    <a:pt x="499" y="322"/>
                  </a:lnTo>
                  <a:lnTo>
                    <a:pt x="505" y="320"/>
                  </a:lnTo>
                  <a:lnTo>
                    <a:pt x="516" y="318"/>
                  </a:lnTo>
                  <a:lnTo>
                    <a:pt x="526" y="316"/>
                  </a:lnTo>
                  <a:lnTo>
                    <a:pt x="537" y="316"/>
                  </a:lnTo>
                  <a:lnTo>
                    <a:pt x="549" y="318"/>
                  </a:lnTo>
                  <a:lnTo>
                    <a:pt x="571" y="322"/>
                  </a:lnTo>
                  <a:lnTo>
                    <a:pt x="594" y="327"/>
                  </a:lnTo>
                  <a:lnTo>
                    <a:pt x="619" y="335"/>
                  </a:lnTo>
                  <a:lnTo>
                    <a:pt x="641" y="341"/>
                  </a:lnTo>
                  <a:lnTo>
                    <a:pt x="653" y="343"/>
                  </a:lnTo>
                  <a:lnTo>
                    <a:pt x="664" y="343"/>
                  </a:lnTo>
                  <a:lnTo>
                    <a:pt x="674" y="343"/>
                  </a:lnTo>
                  <a:lnTo>
                    <a:pt x="685" y="343"/>
                  </a:lnTo>
                  <a:lnTo>
                    <a:pt x="689" y="339"/>
                  </a:lnTo>
                  <a:lnTo>
                    <a:pt x="692" y="333"/>
                  </a:lnTo>
                  <a:lnTo>
                    <a:pt x="700" y="326"/>
                  </a:lnTo>
                  <a:lnTo>
                    <a:pt x="708" y="318"/>
                  </a:lnTo>
                  <a:lnTo>
                    <a:pt x="715" y="310"/>
                  </a:lnTo>
                  <a:lnTo>
                    <a:pt x="723" y="303"/>
                  </a:lnTo>
                  <a:lnTo>
                    <a:pt x="728" y="299"/>
                  </a:lnTo>
                  <a:lnTo>
                    <a:pt x="732" y="297"/>
                  </a:lnTo>
                  <a:lnTo>
                    <a:pt x="732" y="297"/>
                  </a:lnTo>
                  <a:lnTo>
                    <a:pt x="732" y="295"/>
                  </a:lnTo>
                  <a:lnTo>
                    <a:pt x="734" y="295"/>
                  </a:lnTo>
                  <a:lnTo>
                    <a:pt x="734" y="293"/>
                  </a:lnTo>
                  <a:lnTo>
                    <a:pt x="734" y="291"/>
                  </a:lnTo>
                  <a:lnTo>
                    <a:pt x="736" y="291"/>
                  </a:lnTo>
                  <a:lnTo>
                    <a:pt x="736" y="290"/>
                  </a:lnTo>
                  <a:lnTo>
                    <a:pt x="736" y="288"/>
                  </a:lnTo>
                  <a:lnTo>
                    <a:pt x="745" y="284"/>
                  </a:lnTo>
                  <a:lnTo>
                    <a:pt x="753" y="278"/>
                  </a:lnTo>
                  <a:lnTo>
                    <a:pt x="759" y="271"/>
                  </a:lnTo>
                  <a:lnTo>
                    <a:pt x="761" y="265"/>
                  </a:lnTo>
                  <a:lnTo>
                    <a:pt x="761" y="259"/>
                  </a:lnTo>
                  <a:lnTo>
                    <a:pt x="761" y="254"/>
                  </a:lnTo>
                  <a:lnTo>
                    <a:pt x="757" y="248"/>
                  </a:lnTo>
                  <a:lnTo>
                    <a:pt x="753" y="242"/>
                  </a:lnTo>
                  <a:lnTo>
                    <a:pt x="744" y="231"/>
                  </a:lnTo>
                  <a:lnTo>
                    <a:pt x="734" y="221"/>
                  </a:lnTo>
                  <a:lnTo>
                    <a:pt x="723" y="214"/>
                  </a:lnTo>
                  <a:lnTo>
                    <a:pt x="717" y="208"/>
                  </a:lnTo>
                  <a:lnTo>
                    <a:pt x="717" y="206"/>
                  </a:lnTo>
                  <a:lnTo>
                    <a:pt x="717" y="202"/>
                  </a:lnTo>
                  <a:lnTo>
                    <a:pt x="719" y="201"/>
                  </a:lnTo>
                  <a:lnTo>
                    <a:pt x="721" y="197"/>
                  </a:lnTo>
                  <a:lnTo>
                    <a:pt x="723" y="195"/>
                  </a:lnTo>
                  <a:lnTo>
                    <a:pt x="725" y="191"/>
                  </a:lnTo>
                  <a:lnTo>
                    <a:pt x="725" y="189"/>
                  </a:lnTo>
                  <a:lnTo>
                    <a:pt x="725" y="185"/>
                  </a:lnTo>
                  <a:lnTo>
                    <a:pt x="732" y="185"/>
                  </a:lnTo>
                  <a:lnTo>
                    <a:pt x="740" y="182"/>
                  </a:lnTo>
                  <a:lnTo>
                    <a:pt x="747" y="178"/>
                  </a:lnTo>
                  <a:lnTo>
                    <a:pt x="757" y="174"/>
                  </a:lnTo>
                  <a:lnTo>
                    <a:pt x="766" y="170"/>
                  </a:lnTo>
                  <a:lnTo>
                    <a:pt x="774" y="167"/>
                  </a:lnTo>
                  <a:lnTo>
                    <a:pt x="781" y="165"/>
                  </a:lnTo>
                  <a:lnTo>
                    <a:pt x="791" y="163"/>
                  </a:lnTo>
                  <a:lnTo>
                    <a:pt x="791" y="163"/>
                  </a:lnTo>
                  <a:lnTo>
                    <a:pt x="791" y="161"/>
                  </a:lnTo>
                  <a:lnTo>
                    <a:pt x="791" y="161"/>
                  </a:lnTo>
                  <a:lnTo>
                    <a:pt x="791" y="161"/>
                  </a:lnTo>
                  <a:lnTo>
                    <a:pt x="791" y="161"/>
                  </a:lnTo>
                  <a:lnTo>
                    <a:pt x="793" y="161"/>
                  </a:lnTo>
                  <a:lnTo>
                    <a:pt x="793" y="161"/>
                  </a:lnTo>
                  <a:lnTo>
                    <a:pt x="793" y="159"/>
                  </a:lnTo>
                  <a:lnTo>
                    <a:pt x="800" y="157"/>
                  </a:lnTo>
                  <a:lnTo>
                    <a:pt x="810" y="153"/>
                  </a:lnTo>
                  <a:lnTo>
                    <a:pt x="819" y="148"/>
                  </a:lnTo>
                  <a:lnTo>
                    <a:pt x="831" y="142"/>
                  </a:lnTo>
                  <a:lnTo>
                    <a:pt x="840" y="134"/>
                  </a:lnTo>
                  <a:lnTo>
                    <a:pt x="849" y="127"/>
                  </a:lnTo>
                  <a:lnTo>
                    <a:pt x="857" y="119"/>
                  </a:lnTo>
                  <a:lnTo>
                    <a:pt x="865" y="112"/>
                  </a:lnTo>
                  <a:lnTo>
                    <a:pt x="863" y="102"/>
                  </a:lnTo>
                  <a:lnTo>
                    <a:pt x="861" y="93"/>
                  </a:lnTo>
                  <a:lnTo>
                    <a:pt x="859" y="87"/>
                  </a:lnTo>
                  <a:lnTo>
                    <a:pt x="855" y="81"/>
                  </a:lnTo>
                  <a:lnTo>
                    <a:pt x="849" y="78"/>
                  </a:lnTo>
                  <a:lnTo>
                    <a:pt x="846" y="72"/>
                  </a:lnTo>
                  <a:lnTo>
                    <a:pt x="842" y="66"/>
                  </a:lnTo>
                  <a:lnTo>
                    <a:pt x="836" y="59"/>
                  </a:lnTo>
                  <a:lnTo>
                    <a:pt x="836" y="59"/>
                  </a:lnTo>
                  <a:lnTo>
                    <a:pt x="834" y="59"/>
                  </a:lnTo>
                  <a:lnTo>
                    <a:pt x="834" y="57"/>
                  </a:lnTo>
                  <a:lnTo>
                    <a:pt x="832" y="57"/>
                  </a:lnTo>
                  <a:lnTo>
                    <a:pt x="832" y="57"/>
                  </a:lnTo>
                  <a:lnTo>
                    <a:pt x="831" y="55"/>
                  </a:lnTo>
                  <a:lnTo>
                    <a:pt x="831" y="55"/>
                  </a:lnTo>
                  <a:lnTo>
                    <a:pt x="831" y="53"/>
                  </a:lnTo>
                  <a:lnTo>
                    <a:pt x="829" y="53"/>
                  </a:lnTo>
                  <a:lnTo>
                    <a:pt x="829" y="53"/>
                  </a:lnTo>
                  <a:lnTo>
                    <a:pt x="827" y="53"/>
                  </a:lnTo>
                  <a:lnTo>
                    <a:pt x="825" y="51"/>
                  </a:lnTo>
                  <a:lnTo>
                    <a:pt x="823" y="51"/>
                  </a:lnTo>
                  <a:lnTo>
                    <a:pt x="821" y="49"/>
                  </a:lnTo>
                  <a:lnTo>
                    <a:pt x="819" y="49"/>
                  </a:lnTo>
                  <a:lnTo>
                    <a:pt x="819" y="49"/>
                  </a:lnTo>
                  <a:lnTo>
                    <a:pt x="817" y="47"/>
                  </a:lnTo>
                  <a:lnTo>
                    <a:pt x="815" y="45"/>
                  </a:lnTo>
                  <a:lnTo>
                    <a:pt x="812" y="42"/>
                  </a:lnTo>
                  <a:lnTo>
                    <a:pt x="808" y="40"/>
                  </a:lnTo>
                  <a:lnTo>
                    <a:pt x="804" y="36"/>
                  </a:lnTo>
                  <a:lnTo>
                    <a:pt x="802" y="32"/>
                  </a:lnTo>
                  <a:lnTo>
                    <a:pt x="800" y="30"/>
                  </a:lnTo>
                  <a:lnTo>
                    <a:pt x="798" y="26"/>
                  </a:lnTo>
                  <a:lnTo>
                    <a:pt x="796" y="26"/>
                  </a:lnTo>
                  <a:lnTo>
                    <a:pt x="793" y="23"/>
                  </a:lnTo>
                  <a:lnTo>
                    <a:pt x="787" y="19"/>
                  </a:lnTo>
                  <a:lnTo>
                    <a:pt x="781" y="15"/>
                  </a:lnTo>
                  <a:lnTo>
                    <a:pt x="776" y="11"/>
                  </a:lnTo>
                  <a:lnTo>
                    <a:pt x="770" y="6"/>
                  </a:lnTo>
                  <a:lnTo>
                    <a:pt x="766" y="2"/>
                  </a:lnTo>
                  <a:lnTo>
                    <a:pt x="762" y="0"/>
                  </a:lnTo>
                  <a:lnTo>
                    <a:pt x="761" y="0"/>
                  </a:lnTo>
                  <a:lnTo>
                    <a:pt x="757" y="0"/>
                  </a:lnTo>
                  <a:lnTo>
                    <a:pt x="753" y="0"/>
                  </a:lnTo>
                  <a:lnTo>
                    <a:pt x="747" y="0"/>
                  </a:lnTo>
                  <a:lnTo>
                    <a:pt x="744" y="0"/>
                  </a:lnTo>
                  <a:lnTo>
                    <a:pt x="740" y="2"/>
                  </a:lnTo>
                  <a:lnTo>
                    <a:pt x="736" y="2"/>
                  </a:lnTo>
                  <a:lnTo>
                    <a:pt x="734" y="2"/>
                  </a:lnTo>
                  <a:lnTo>
                    <a:pt x="734" y="4"/>
                  </a:lnTo>
                  <a:lnTo>
                    <a:pt x="732" y="6"/>
                  </a:lnTo>
                  <a:lnTo>
                    <a:pt x="730" y="6"/>
                  </a:lnTo>
                  <a:lnTo>
                    <a:pt x="726" y="6"/>
                  </a:lnTo>
                  <a:lnTo>
                    <a:pt x="723" y="8"/>
                  </a:lnTo>
                  <a:lnTo>
                    <a:pt x="719" y="8"/>
                  </a:lnTo>
                  <a:lnTo>
                    <a:pt x="717" y="8"/>
                  </a:lnTo>
                  <a:lnTo>
                    <a:pt x="715" y="8"/>
                  </a:lnTo>
                  <a:lnTo>
                    <a:pt x="713" y="9"/>
                  </a:lnTo>
                  <a:lnTo>
                    <a:pt x="674" y="9"/>
                  </a:lnTo>
                  <a:lnTo>
                    <a:pt x="672" y="11"/>
                  </a:lnTo>
                  <a:lnTo>
                    <a:pt x="668" y="13"/>
                  </a:lnTo>
                  <a:lnTo>
                    <a:pt x="664" y="15"/>
                  </a:lnTo>
                  <a:lnTo>
                    <a:pt x="660" y="17"/>
                  </a:lnTo>
                  <a:lnTo>
                    <a:pt x="656" y="19"/>
                  </a:lnTo>
                  <a:lnTo>
                    <a:pt x="653" y="21"/>
                  </a:lnTo>
                  <a:lnTo>
                    <a:pt x="649" y="23"/>
                  </a:lnTo>
                  <a:lnTo>
                    <a:pt x="647" y="25"/>
                  </a:lnTo>
                  <a:lnTo>
                    <a:pt x="638" y="25"/>
                  </a:lnTo>
                  <a:lnTo>
                    <a:pt x="630" y="21"/>
                  </a:lnTo>
                  <a:lnTo>
                    <a:pt x="622" y="19"/>
                  </a:lnTo>
                  <a:lnTo>
                    <a:pt x="613" y="15"/>
                  </a:lnTo>
                  <a:lnTo>
                    <a:pt x="604" y="13"/>
                  </a:lnTo>
                  <a:lnTo>
                    <a:pt x="596" y="13"/>
                  </a:lnTo>
                  <a:lnTo>
                    <a:pt x="586" y="13"/>
                  </a:lnTo>
                  <a:lnTo>
                    <a:pt x="577" y="19"/>
                  </a:lnTo>
                  <a:lnTo>
                    <a:pt x="577" y="21"/>
                  </a:lnTo>
                  <a:lnTo>
                    <a:pt x="573" y="23"/>
                  </a:lnTo>
                  <a:lnTo>
                    <a:pt x="562" y="26"/>
                  </a:lnTo>
                  <a:lnTo>
                    <a:pt x="549" y="30"/>
                  </a:lnTo>
                  <a:lnTo>
                    <a:pt x="532" y="36"/>
                  </a:lnTo>
                  <a:lnTo>
                    <a:pt x="516" y="40"/>
                  </a:lnTo>
                  <a:lnTo>
                    <a:pt x="503" y="42"/>
                  </a:lnTo>
                  <a:lnTo>
                    <a:pt x="498" y="42"/>
                  </a:lnTo>
                  <a:lnTo>
                    <a:pt x="494" y="42"/>
                  </a:lnTo>
                  <a:lnTo>
                    <a:pt x="492" y="40"/>
                  </a:lnTo>
                  <a:lnTo>
                    <a:pt x="490" y="38"/>
                  </a:lnTo>
                  <a:lnTo>
                    <a:pt x="363" y="45"/>
                  </a:lnTo>
                  <a:lnTo>
                    <a:pt x="282" y="53"/>
                  </a:lnTo>
                  <a:lnTo>
                    <a:pt x="282" y="55"/>
                  </a:lnTo>
                  <a:lnTo>
                    <a:pt x="280" y="55"/>
                  </a:lnTo>
                  <a:lnTo>
                    <a:pt x="278" y="57"/>
                  </a:lnTo>
                  <a:lnTo>
                    <a:pt x="276" y="57"/>
                  </a:lnTo>
                  <a:lnTo>
                    <a:pt x="274" y="59"/>
                  </a:lnTo>
                  <a:lnTo>
                    <a:pt x="274" y="59"/>
                  </a:lnTo>
                  <a:lnTo>
                    <a:pt x="272" y="61"/>
                  </a:lnTo>
                  <a:lnTo>
                    <a:pt x="271" y="61"/>
                  </a:lnTo>
                  <a:lnTo>
                    <a:pt x="271" y="62"/>
                  </a:lnTo>
                  <a:lnTo>
                    <a:pt x="271" y="64"/>
                  </a:lnTo>
                  <a:lnTo>
                    <a:pt x="269" y="64"/>
                  </a:lnTo>
                  <a:lnTo>
                    <a:pt x="267" y="66"/>
                  </a:lnTo>
                  <a:lnTo>
                    <a:pt x="265" y="68"/>
                  </a:lnTo>
                  <a:lnTo>
                    <a:pt x="263" y="70"/>
                  </a:lnTo>
                  <a:lnTo>
                    <a:pt x="261" y="72"/>
                  </a:lnTo>
                  <a:lnTo>
                    <a:pt x="259" y="74"/>
                  </a:lnTo>
                  <a:lnTo>
                    <a:pt x="257" y="74"/>
                  </a:lnTo>
                  <a:lnTo>
                    <a:pt x="257" y="76"/>
                  </a:lnTo>
                  <a:lnTo>
                    <a:pt x="257" y="76"/>
                  </a:lnTo>
                  <a:lnTo>
                    <a:pt x="257" y="76"/>
                  </a:lnTo>
                  <a:lnTo>
                    <a:pt x="257" y="78"/>
                  </a:lnTo>
                  <a:lnTo>
                    <a:pt x="255" y="78"/>
                  </a:lnTo>
                  <a:lnTo>
                    <a:pt x="255" y="79"/>
                  </a:lnTo>
                  <a:lnTo>
                    <a:pt x="255" y="79"/>
                  </a:lnTo>
                  <a:lnTo>
                    <a:pt x="255" y="81"/>
                  </a:lnTo>
                  <a:lnTo>
                    <a:pt x="255" y="83"/>
                  </a:lnTo>
                  <a:lnTo>
                    <a:pt x="257" y="87"/>
                  </a:lnTo>
                  <a:lnTo>
                    <a:pt x="259" y="91"/>
                  </a:lnTo>
                  <a:lnTo>
                    <a:pt x="261" y="96"/>
                  </a:lnTo>
                  <a:lnTo>
                    <a:pt x="263" y="100"/>
                  </a:lnTo>
                  <a:lnTo>
                    <a:pt x="265" y="104"/>
                  </a:lnTo>
                  <a:lnTo>
                    <a:pt x="265" y="108"/>
                  </a:lnTo>
                  <a:lnTo>
                    <a:pt x="265" y="110"/>
                  </a:lnTo>
                  <a:lnTo>
                    <a:pt x="263" y="110"/>
                  </a:lnTo>
                  <a:lnTo>
                    <a:pt x="263" y="110"/>
                  </a:lnTo>
                  <a:lnTo>
                    <a:pt x="263" y="112"/>
                  </a:lnTo>
                  <a:lnTo>
                    <a:pt x="263" y="112"/>
                  </a:lnTo>
                  <a:lnTo>
                    <a:pt x="263" y="114"/>
                  </a:lnTo>
                  <a:lnTo>
                    <a:pt x="263" y="114"/>
                  </a:lnTo>
                  <a:lnTo>
                    <a:pt x="263" y="114"/>
                  </a:lnTo>
                  <a:lnTo>
                    <a:pt x="261" y="114"/>
                  </a:lnTo>
                  <a:lnTo>
                    <a:pt x="259" y="114"/>
                  </a:lnTo>
                  <a:lnTo>
                    <a:pt x="259" y="123"/>
                  </a:lnTo>
                  <a:lnTo>
                    <a:pt x="261" y="123"/>
                  </a:lnTo>
                  <a:lnTo>
                    <a:pt x="261" y="125"/>
                  </a:lnTo>
                  <a:lnTo>
                    <a:pt x="263" y="125"/>
                  </a:lnTo>
                  <a:lnTo>
                    <a:pt x="263" y="127"/>
                  </a:lnTo>
                  <a:lnTo>
                    <a:pt x="263" y="129"/>
                  </a:lnTo>
                  <a:lnTo>
                    <a:pt x="265" y="131"/>
                  </a:lnTo>
                  <a:lnTo>
                    <a:pt x="265" y="131"/>
                  </a:lnTo>
                  <a:lnTo>
                    <a:pt x="265" y="132"/>
                  </a:lnTo>
                  <a:lnTo>
                    <a:pt x="265" y="132"/>
                  </a:lnTo>
                  <a:lnTo>
                    <a:pt x="267" y="134"/>
                  </a:lnTo>
                  <a:lnTo>
                    <a:pt x="271" y="138"/>
                  </a:lnTo>
                  <a:lnTo>
                    <a:pt x="272" y="142"/>
                  </a:lnTo>
                  <a:lnTo>
                    <a:pt x="274" y="144"/>
                  </a:lnTo>
                  <a:lnTo>
                    <a:pt x="276" y="148"/>
                  </a:lnTo>
                  <a:lnTo>
                    <a:pt x="278" y="149"/>
                  </a:lnTo>
                  <a:lnTo>
                    <a:pt x="278" y="149"/>
                  </a:lnTo>
                  <a:lnTo>
                    <a:pt x="280" y="149"/>
                  </a:lnTo>
                  <a:lnTo>
                    <a:pt x="282" y="151"/>
                  </a:lnTo>
                  <a:lnTo>
                    <a:pt x="282" y="153"/>
                  </a:lnTo>
                  <a:lnTo>
                    <a:pt x="284" y="157"/>
                  </a:lnTo>
                  <a:lnTo>
                    <a:pt x="286" y="159"/>
                  </a:lnTo>
                  <a:lnTo>
                    <a:pt x="288" y="163"/>
                  </a:lnTo>
                  <a:lnTo>
                    <a:pt x="291" y="167"/>
                  </a:lnTo>
                  <a:lnTo>
                    <a:pt x="293" y="170"/>
                  </a:lnTo>
                  <a:lnTo>
                    <a:pt x="295" y="172"/>
                  </a:lnTo>
                  <a:lnTo>
                    <a:pt x="295" y="172"/>
                  </a:lnTo>
                  <a:lnTo>
                    <a:pt x="295" y="176"/>
                  </a:lnTo>
                  <a:lnTo>
                    <a:pt x="297" y="176"/>
                  </a:lnTo>
                  <a:lnTo>
                    <a:pt x="297" y="184"/>
                  </a:lnTo>
                  <a:lnTo>
                    <a:pt x="303" y="187"/>
                  </a:lnTo>
                  <a:lnTo>
                    <a:pt x="303" y="191"/>
                  </a:lnTo>
                  <a:lnTo>
                    <a:pt x="303" y="193"/>
                  </a:lnTo>
                  <a:lnTo>
                    <a:pt x="305" y="195"/>
                  </a:lnTo>
                  <a:lnTo>
                    <a:pt x="306" y="195"/>
                  </a:lnTo>
                  <a:lnTo>
                    <a:pt x="308" y="197"/>
                  </a:lnTo>
                  <a:lnTo>
                    <a:pt x="308" y="199"/>
                  </a:lnTo>
                  <a:lnTo>
                    <a:pt x="310" y="199"/>
                  </a:lnTo>
                  <a:lnTo>
                    <a:pt x="310" y="201"/>
                  </a:lnTo>
                  <a:lnTo>
                    <a:pt x="310" y="201"/>
                  </a:lnTo>
                  <a:lnTo>
                    <a:pt x="310" y="201"/>
                  </a:lnTo>
                  <a:lnTo>
                    <a:pt x="310" y="201"/>
                  </a:lnTo>
                  <a:lnTo>
                    <a:pt x="312" y="201"/>
                  </a:lnTo>
                  <a:lnTo>
                    <a:pt x="312" y="199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43" name="Freeform 84"/>
            <p:cNvSpPr>
              <a:spLocks/>
            </p:cNvSpPr>
            <p:nvPr/>
          </p:nvSpPr>
          <p:spPr bwMode="auto">
            <a:xfrm>
              <a:off x="4237038" y="1809750"/>
              <a:ext cx="1373188" cy="1244600"/>
            </a:xfrm>
            <a:custGeom>
              <a:avLst/>
              <a:gdLst>
                <a:gd name="T0" fmla="*/ 146 w 865"/>
                <a:gd name="T1" fmla="*/ 142 h 784"/>
                <a:gd name="T2" fmla="*/ 185 w 865"/>
                <a:gd name="T3" fmla="*/ 104 h 784"/>
                <a:gd name="T4" fmla="*/ 236 w 865"/>
                <a:gd name="T5" fmla="*/ 127 h 784"/>
                <a:gd name="T6" fmla="*/ 289 w 865"/>
                <a:gd name="T7" fmla="*/ 214 h 784"/>
                <a:gd name="T8" fmla="*/ 286 w 865"/>
                <a:gd name="T9" fmla="*/ 238 h 784"/>
                <a:gd name="T10" fmla="*/ 246 w 865"/>
                <a:gd name="T11" fmla="*/ 269 h 784"/>
                <a:gd name="T12" fmla="*/ 219 w 865"/>
                <a:gd name="T13" fmla="*/ 394 h 784"/>
                <a:gd name="T14" fmla="*/ 146 w 865"/>
                <a:gd name="T15" fmla="*/ 500 h 784"/>
                <a:gd name="T16" fmla="*/ 157 w 865"/>
                <a:gd name="T17" fmla="*/ 528 h 784"/>
                <a:gd name="T18" fmla="*/ 202 w 865"/>
                <a:gd name="T19" fmla="*/ 513 h 784"/>
                <a:gd name="T20" fmla="*/ 235 w 865"/>
                <a:gd name="T21" fmla="*/ 574 h 784"/>
                <a:gd name="T22" fmla="*/ 187 w 865"/>
                <a:gd name="T23" fmla="*/ 632 h 784"/>
                <a:gd name="T24" fmla="*/ 144 w 865"/>
                <a:gd name="T25" fmla="*/ 644 h 784"/>
                <a:gd name="T26" fmla="*/ 255 w 865"/>
                <a:gd name="T27" fmla="*/ 625 h 784"/>
                <a:gd name="T28" fmla="*/ 293 w 865"/>
                <a:gd name="T29" fmla="*/ 483 h 784"/>
                <a:gd name="T30" fmla="*/ 322 w 865"/>
                <a:gd name="T31" fmla="*/ 534 h 784"/>
                <a:gd name="T32" fmla="*/ 361 w 865"/>
                <a:gd name="T33" fmla="*/ 638 h 784"/>
                <a:gd name="T34" fmla="*/ 361 w 865"/>
                <a:gd name="T35" fmla="*/ 469 h 784"/>
                <a:gd name="T36" fmla="*/ 375 w 865"/>
                <a:gd name="T37" fmla="*/ 409 h 784"/>
                <a:gd name="T38" fmla="*/ 386 w 865"/>
                <a:gd name="T39" fmla="*/ 278 h 784"/>
                <a:gd name="T40" fmla="*/ 405 w 865"/>
                <a:gd name="T41" fmla="*/ 227 h 784"/>
                <a:gd name="T42" fmla="*/ 486 w 865"/>
                <a:gd name="T43" fmla="*/ 184 h 784"/>
                <a:gd name="T44" fmla="*/ 354 w 865"/>
                <a:gd name="T45" fmla="*/ 185 h 784"/>
                <a:gd name="T46" fmla="*/ 310 w 865"/>
                <a:gd name="T47" fmla="*/ 201 h 784"/>
                <a:gd name="T48" fmla="*/ 293 w 865"/>
                <a:gd name="T49" fmla="*/ 170 h 784"/>
                <a:gd name="T50" fmla="*/ 265 w 865"/>
                <a:gd name="T51" fmla="*/ 132 h 784"/>
                <a:gd name="T52" fmla="*/ 263 w 865"/>
                <a:gd name="T53" fmla="*/ 110 h 784"/>
                <a:gd name="T54" fmla="*/ 257 w 865"/>
                <a:gd name="T55" fmla="*/ 76 h 784"/>
                <a:gd name="T56" fmla="*/ 278 w 865"/>
                <a:gd name="T57" fmla="*/ 57 h 784"/>
                <a:gd name="T58" fmla="*/ 577 w 865"/>
                <a:gd name="T59" fmla="*/ 19 h 784"/>
                <a:gd name="T60" fmla="*/ 674 w 865"/>
                <a:gd name="T61" fmla="*/ 9 h 784"/>
                <a:gd name="T62" fmla="*/ 757 w 865"/>
                <a:gd name="T63" fmla="*/ 0 h 784"/>
                <a:gd name="T64" fmla="*/ 815 w 865"/>
                <a:gd name="T65" fmla="*/ 45 h 784"/>
                <a:gd name="T66" fmla="*/ 834 w 865"/>
                <a:gd name="T67" fmla="*/ 59 h 784"/>
                <a:gd name="T68" fmla="*/ 810 w 865"/>
                <a:gd name="T69" fmla="*/ 153 h 784"/>
                <a:gd name="T70" fmla="*/ 740 w 865"/>
                <a:gd name="T71" fmla="*/ 182 h 784"/>
                <a:gd name="T72" fmla="*/ 761 w 865"/>
                <a:gd name="T73" fmla="*/ 254 h 784"/>
                <a:gd name="T74" fmla="*/ 723 w 865"/>
                <a:gd name="T75" fmla="*/ 303 h 784"/>
                <a:gd name="T76" fmla="*/ 526 w 865"/>
                <a:gd name="T77" fmla="*/ 316 h 784"/>
                <a:gd name="T78" fmla="*/ 429 w 865"/>
                <a:gd name="T79" fmla="*/ 343 h 784"/>
                <a:gd name="T80" fmla="*/ 454 w 865"/>
                <a:gd name="T81" fmla="*/ 350 h 784"/>
                <a:gd name="T82" fmla="*/ 545 w 865"/>
                <a:gd name="T83" fmla="*/ 382 h 784"/>
                <a:gd name="T84" fmla="*/ 600 w 865"/>
                <a:gd name="T85" fmla="*/ 409 h 784"/>
                <a:gd name="T86" fmla="*/ 590 w 865"/>
                <a:gd name="T87" fmla="*/ 481 h 784"/>
                <a:gd name="T88" fmla="*/ 471 w 865"/>
                <a:gd name="T89" fmla="*/ 483 h 784"/>
                <a:gd name="T90" fmla="*/ 431 w 865"/>
                <a:gd name="T91" fmla="*/ 458 h 784"/>
                <a:gd name="T92" fmla="*/ 492 w 865"/>
                <a:gd name="T93" fmla="*/ 560 h 784"/>
                <a:gd name="T94" fmla="*/ 526 w 865"/>
                <a:gd name="T95" fmla="*/ 596 h 784"/>
                <a:gd name="T96" fmla="*/ 534 w 865"/>
                <a:gd name="T97" fmla="*/ 645 h 784"/>
                <a:gd name="T98" fmla="*/ 471 w 865"/>
                <a:gd name="T99" fmla="*/ 685 h 784"/>
                <a:gd name="T100" fmla="*/ 503 w 865"/>
                <a:gd name="T101" fmla="*/ 712 h 784"/>
                <a:gd name="T102" fmla="*/ 337 w 865"/>
                <a:gd name="T103" fmla="*/ 782 h 784"/>
                <a:gd name="T104" fmla="*/ 117 w 865"/>
                <a:gd name="T105" fmla="*/ 774 h 784"/>
                <a:gd name="T106" fmla="*/ 89 w 865"/>
                <a:gd name="T107" fmla="*/ 780 h 784"/>
                <a:gd name="T108" fmla="*/ 38 w 865"/>
                <a:gd name="T109" fmla="*/ 774 h 784"/>
                <a:gd name="T110" fmla="*/ 13 w 865"/>
                <a:gd name="T111" fmla="*/ 708 h 784"/>
                <a:gd name="T112" fmla="*/ 17 w 865"/>
                <a:gd name="T113" fmla="*/ 662 h 784"/>
                <a:gd name="T114" fmla="*/ 66 w 865"/>
                <a:gd name="T115" fmla="*/ 502 h 784"/>
                <a:gd name="T116" fmla="*/ 121 w 865"/>
                <a:gd name="T117" fmla="*/ 433 h 784"/>
                <a:gd name="T118" fmla="*/ 129 w 865"/>
                <a:gd name="T119" fmla="*/ 348 h 784"/>
                <a:gd name="T120" fmla="*/ 149 w 865"/>
                <a:gd name="T121" fmla="*/ 282 h 784"/>
                <a:gd name="T122" fmla="*/ 174 w 865"/>
                <a:gd name="T123" fmla="*/ 227 h 7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65" h="784">
                  <a:moveTo>
                    <a:pt x="172" y="212"/>
                  </a:moveTo>
                  <a:lnTo>
                    <a:pt x="172" y="212"/>
                  </a:lnTo>
                  <a:lnTo>
                    <a:pt x="172" y="212"/>
                  </a:lnTo>
                  <a:lnTo>
                    <a:pt x="170" y="210"/>
                  </a:lnTo>
                  <a:lnTo>
                    <a:pt x="170" y="210"/>
                  </a:lnTo>
                  <a:lnTo>
                    <a:pt x="170" y="210"/>
                  </a:lnTo>
                  <a:lnTo>
                    <a:pt x="170" y="210"/>
                  </a:lnTo>
                  <a:lnTo>
                    <a:pt x="170" y="208"/>
                  </a:lnTo>
                  <a:lnTo>
                    <a:pt x="170" y="208"/>
                  </a:lnTo>
                  <a:lnTo>
                    <a:pt x="166" y="199"/>
                  </a:lnTo>
                  <a:lnTo>
                    <a:pt x="163" y="189"/>
                  </a:lnTo>
                  <a:lnTo>
                    <a:pt x="159" y="180"/>
                  </a:lnTo>
                  <a:lnTo>
                    <a:pt x="155" y="168"/>
                  </a:lnTo>
                  <a:lnTo>
                    <a:pt x="151" y="161"/>
                  </a:lnTo>
                  <a:lnTo>
                    <a:pt x="148" y="151"/>
                  </a:lnTo>
                  <a:lnTo>
                    <a:pt x="146" y="142"/>
                  </a:lnTo>
                  <a:lnTo>
                    <a:pt x="146" y="134"/>
                  </a:lnTo>
                  <a:lnTo>
                    <a:pt x="148" y="134"/>
                  </a:lnTo>
                  <a:lnTo>
                    <a:pt x="151" y="132"/>
                  </a:lnTo>
                  <a:lnTo>
                    <a:pt x="155" y="131"/>
                  </a:lnTo>
                  <a:lnTo>
                    <a:pt x="157" y="127"/>
                  </a:lnTo>
                  <a:lnTo>
                    <a:pt x="161" y="125"/>
                  </a:lnTo>
                  <a:lnTo>
                    <a:pt x="163" y="121"/>
                  </a:lnTo>
                  <a:lnTo>
                    <a:pt x="165" y="119"/>
                  </a:lnTo>
                  <a:lnTo>
                    <a:pt x="166" y="117"/>
                  </a:lnTo>
                  <a:lnTo>
                    <a:pt x="168" y="115"/>
                  </a:lnTo>
                  <a:lnTo>
                    <a:pt x="172" y="114"/>
                  </a:lnTo>
                  <a:lnTo>
                    <a:pt x="176" y="112"/>
                  </a:lnTo>
                  <a:lnTo>
                    <a:pt x="178" y="110"/>
                  </a:lnTo>
                  <a:lnTo>
                    <a:pt x="182" y="108"/>
                  </a:lnTo>
                  <a:lnTo>
                    <a:pt x="183" y="106"/>
                  </a:lnTo>
                  <a:lnTo>
                    <a:pt x="185" y="104"/>
                  </a:lnTo>
                  <a:lnTo>
                    <a:pt x="189" y="102"/>
                  </a:lnTo>
                  <a:lnTo>
                    <a:pt x="189" y="102"/>
                  </a:lnTo>
                  <a:lnTo>
                    <a:pt x="189" y="100"/>
                  </a:lnTo>
                  <a:lnTo>
                    <a:pt x="189" y="100"/>
                  </a:lnTo>
                  <a:lnTo>
                    <a:pt x="189" y="100"/>
                  </a:lnTo>
                  <a:lnTo>
                    <a:pt x="189" y="100"/>
                  </a:lnTo>
                  <a:lnTo>
                    <a:pt x="191" y="100"/>
                  </a:lnTo>
                  <a:lnTo>
                    <a:pt x="191" y="100"/>
                  </a:lnTo>
                  <a:lnTo>
                    <a:pt x="191" y="98"/>
                  </a:lnTo>
                  <a:lnTo>
                    <a:pt x="193" y="100"/>
                  </a:lnTo>
                  <a:lnTo>
                    <a:pt x="199" y="104"/>
                  </a:lnTo>
                  <a:lnTo>
                    <a:pt x="206" y="110"/>
                  </a:lnTo>
                  <a:lnTo>
                    <a:pt x="214" y="115"/>
                  </a:lnTo>
                  <a:lnTo>
                    <a:pt x="223" y="119"/>
                  </a:lnTo>
                  <a:lnTo>
                    <a:pt x="231" y="123"/>
                  </a:lnTo>
                  <a:lnTo>
                    <a:pt x="236" y="127"/>
                  </a:lnTo>
                  <a:lnTo>
                    <a:pt x="240" y="127"/>
                  </a:lnTo>
                  <a:lnTo>
                    <a:pt x="240" y="129"/>
                  </a:lnTo>
                  <a:lnTo>
                    <a:pt x="244" y="132"/>
                  </a:lnTo>
                  <a:lnTo>
                    <a:pt x="248" y="134"/>
                  </a:lnTo>
                  <a:lnTo>
                    <a:pt x="252" y="136"/>
                  </a:lnTo>
                  <a:lnTo>
                    <a:pt x="257" y="138"/>
                  </a:lnTo>
                  <a:lnTo>
                    <a:pt x="261" y="140"/>
                  </a:lnTo>
                  <a:lnTo>
                    <a:pt x="265" y="142"/>
                  </a:lnTo>
                  <a:lnTo>
                    <a:pt x="267" y="144"/>
                  </a:lnTo>
                  <a:lnTo>
                    <a:pt x="271" y="148"/>
                  </a:lnTo>
                  <a:lnTo>
                    <a:pt x="274" y="157"/>
                  </a:lnTo>
                  <a:lnTo>
                    <a:pt x="278" y="170"/>
                  </a:lnTo>
                  <a:lnTo>
                    <a:pt x="282" y="184"/>
                  </a:lnTo>
                  <a:lnTo>
                    <a:pt x="286" y="195"/>
                  </a:lnTo>
                  <a:lnTo>
                    <a:pt x="288" y="206"/>
                  </a:lnTo>
                  <a:lnTo>
                    <a:pt x="289" y="214"/>
                  </a:lnTo>
                  <a:lnTo>
                    <a:pt x="291" y="218"/>
                  </a:lnTo>
                  <a:lnTo>
                    <a:pt x="291" y="220"/>
                  </a:lnTo>
                  <a:lnTo>
                    <a:pt x="291" y="220"/>
                  </a:lnTo>
                  <a:lnTo>
                    <a:pt x="291" y="221"/>
                  </a:lnTo>
                  <a:lnTo>
                    <a:pt x="293" y="223"/>
                  </a:lnTo>
                  <a:lnTo>
                    <a:pt x="293" y="225"/>
                  </a:lnTo>
                  <a:lnTo>
                    <a:pt x="293" y="227"/>
                  </a:lnTo>
                  <a:lnTo>
                    <a:pt x="293" y="227"/>
                  </a:lnTo>
                  <a:lnTo>
                    <a:pt x="293" y="229"/>
                  </a:lnTo>
                  <a:lnTo>
                    <a:pt x="293" y="229"/>
                  </a:lnTo>
                  <a:lnTo>
                    <a:pt x="291" y="229"/>
                  </a:lnTo>
                  <a:lnTo>
                    <a:pt x="291" y="231"/>
                  </a:lnTo>
                  <a:lnTo>
                    <a:pt x="289" y="233"/>
                  </a:lnTo>
                  <a:lnTo>
                    <a:pt x="288" y="235"/>
                  </a:lnTo>
                  <a:lnTo>
                    <a:pt x="286" y="237"/>
                  </a:lnTo>
                  <a:lnTo>
                    <a:pt x="286" y="238"/>
                  </a:lnTo>
                  <a:lnTo>
                    <a:pt x="284" y="238"/>
                  </a:lnTo>
                  <a:lnTo>
                    <a:pt x="282" y="240"/>
                  </a:lnTo>
                  <a:lnTo>
                    <a:pt x="280" y="242"/>
                  </a:lnTo>
                  <a:lnTo>
                    <a:pt x="278" y="244"/>
                  </a:lnTo>
                  <a:lnTo>
                    <a:pt x="274" y="246"/>
                  </a:lnTo>
                  <a:lnTo>
                    <a:pt x="272" y="248"/>
                  </a:lnTo>
                  <a:lnTo>
                    <a:pt x="271" y="252"/>
                  </a:lnTo>
                  <a:lnTo>
                    <a:pt x="269" y="254"/>
                  </a:lnTo>
                  <a:lnTo>
                    <a:pt x="269" y="255"/>
                  </a:lnTo>
                  <a:lnTo>
                    <a:pt x="267" y="257"/>
                  </a:lnTo>
                  <a:lnTo>
                    <a:pt x="263" y="257"/>
                  </a:lnTo>
                  <a:lnTo>
                    <a:pt x="259" y="259"/>
                  </a:lnTo>
                  <a:lnTo>
                    <a:pt x="255" y="261"/>
                  </a:lnTo>
                  <a:lnTo>
                    <a:pt x="252" y="263"/>
                  </a:lnTo>
                  <a:lnTo>
                    <a:pt x="250" y="267"/>
                  </a:lnTo>
                  <a:lnTo>
                    <a:pt x="246" y="269"/>
                  </a:lnTo>
                  <a:lnTo>
                    <a:pt x="242" y="271"/>
                  </a:lnTo>
                  <a:lnTo>
                    <a:pt x="240" y="271"/>
                  </a:lnTo>
                  <a:lnTo>
                    <a:pt x="240" y="282"/>
                  </a:lnTo>
                  <a:lnTo>
                    <a:pt x="244" y="293"/>
                  </a:lnTo>
                  <a:lnTo>
                    <a:pt x="248" y="305"/>
                  </a:lnTo>
                  <a:lnTo>
                    <a:pt x="252" y="316"/>
                  </a:lnTo>
                  <a:lnTo>
                    <a:pt x="257" y="326"/>
                  </a:lnTo>
                  <a:lnTo>
                    <a:pt x="261" y="337"/>
                  </a:lnTo>
                  <a:lnTo>
                    <a:pt x="263" y="348"/>
                  </a:lnTo>
                  <a:lnTo>
                    <a:pt x="265" y="360"/>
                  </a:lnTo>
                  <a:lnTo>
                    <a:pt x="259" y="365"/>
                  </a:lnTo>
                  <a:lnTo>
                    <a:pt x="252" y="367"/>
                  </a:lnTo>
                  <a:lnTo>
                    <a:pt x="244" y="371"/>
                  </a:lnTo>
                  <a:lnTo>
                    <a:pt x="236" y="377"/>
                  </a:lnTo>
                  <a:lnTo>
                    <a:pt x="227" y="386"/>
                  </a:lnTo>
                  <a:lnTo>
                    <a:pt x="219" y="394"/>
                  </a:lnTo>
                  <a:lnTo>
                    <a:pt x="214" y="403"/>
                  </a:lnTo>
                  <a:lnTo>
                    <a:pt x="208" y="411"/>
                  </a:lnTo>
                  <a:lnTo>
                    <a:pt x="204" y="416"/>
                  </a:lnTo>
                  <a:lnTo>
                    <a:pt x="204" y="416"/>
                  </a:lnTo>
                  <a:lnTo>
                    <a:pt x="206" y="418"/>
                  </a:lnTo>
                  <a:lnTo>
                    <a:pt x="208" y="418"/>
                  </a:lnTo>
                  <a:lnTo>
                    <a:pt x="208" y="420"/>
                  </a:lnTo>
                  <a:lnTo>
                    <a:pt x="210" y="420"/>
                  </a:lnTo>
                  <a:lnTo>
                    <a:pt x="210" y="422"/>
                  </a:lnTo>
                  <a:lnTo>
                    <a:pt x="212" y="422"/>
                  </a:lnTo>
                  <a:lnTo>
                    <a:pt x="214" y="422"/>
                  </a:lnTo>
                  <a:lnTo>
                    <a:pt x="204" y="428"/>
                  </a:lnTo>
                  <a:lnTo>
                    <a:pt x="193" y="439"/>
                  </a:lnTo>
                  <a:lnTo>
                    <a:pt x="178" y="458"/>
                  </a:lnTo>
                  <a:lnTo>
                    <a:pt x="161" y="479"/>
                  </a:lnTo>
                  <a:lnTo>
                    <a:pt x="146" y="500"/>
                  </a:lnTo>
                  <a:lnTo>
                    <a:pt x="134" y="521"/>
                  </a:lnTo>
                  <a:lnTo>
                    <a:pt x="125" y="538"/>
                  </a:lnTo>
                  <a:lnTo>
                    <a:pt x="121" y="551"/>
                  </a:lnTo>
                  <a:lnTo>
                    <a:pt x="125" y="549"/>
                  </a:lnTo>
                  <a:lnTo>
                    <a:pt x="129" y="549"/>
                  </a:lnTo>
                  <a:lnTo>
                    <a:pt x="132" y="547"/>
                  </a:lnTo>
                  <a:lnTo>
                    <a:pt x="136" y="547"/>
                  </a:lnTo>
                  <a:lnTo>
                    <a:pt x="140" y="545"/>
                  </a:lnTo>
                  <a:lnTo>
                    <a:pt x="144" y="545"/>
                  </a:lnTo>
                  <a:lnTo>
                    <a:pt x="148" y="543"/>
                  </a:lnTo>
                  <a:lnTo>
                    <a:pt x="149" y="541"/>
                  </a:lnTo>
                  <a:lnTo>
                    <a:pt x="151" y="539"/>
                  </a:lnTo>
                  <a:lnTo>
                    <a:pt x="151" y="538"/>
                  </a:lnTo>
                  <a:lnTo>
                    <a:pt x="153" y="534"/>
                  </a:lnTo>
                  <a:lnTo>
                    <a:pt x="155" y="530"/>
                  </a:lnTo>
                  <a:lnTo>
                    <a:pt x="157" y="528"/>
                  </a:lnTo>
                  <a:lnTo>
                    <a:pt x="159" y="524"/>
                  </a:lnTo>
                  <a:lnTo>
                    <a:pt x="161" y="522"/>
                  </a:lnTo>
                  <a:lnTo>
                    <a:pt x="161" y="521"/>
                  </a:lnTo>
                  <a:lnTo>
                    <a:pt x="161" y="519"/>
                  </a:lnTo>
                  <a:lnTo>
                    <a:pt x="161" y="517"/>
                  </a:lnTo>
                  <a:lnTo>
                    <a:pt x="165" y="513"/>
                  </a:lnTo>
                  <a:lnTo>
                    <a:pt x="168" y="507"/>
                  </a:lnTo>
                  <a:lnTo>
                    <a:pt x="170" y="503"/>
                  </a:lnTo>
                  <a:lnTo>
                    <a:pt x="174" y="498"/>
                  </a:lnTo>
                  <a:lnTo>
                    <a:pt x="178" y="494"/>
                  </a:lnTo>
                  <a:lnTo>
                    <a:pt x="182" y="490"/>
                  </a:lnTo>
                  <a:lnTo>
                    <a:pt x="185" y="486"/>
                  </a:lnTo>
                  <a:lnTo>
                    <a:pt x="193" y="485"/>
                  </a:lnTo>
                  <a:lnTo>
                    <a:pt x="197" y="494"/>
                  </a:lnTo>
                  <a:lnTo>
                    <a:pt x="199" y="503"/>
                  </a:lnTo>
                  <a:lnTo>
                    <a:pt x="202" y="513"/>
                  </a:lnTo>
                  <a:lnTo>
                    <a:pt x="206" y="524"/>
                  </a:lnTo>
                  <a:lnTo>
                    <a:pt x="210" y="536"/>
                  </a:lnTo>
                  <a:lnTo>
                    <a:pt x="214" y="545"/>
                  </a:lnTo>
                  <a:lnTo>
                    <a:pt x="218" y="553"/>
                  </a:lnTo>
                  <a:lnTo>
                    <a:pt x="221" y="558"/>
                  </a:lnTo>
                  <a:lnTo>
                    <a:pt x="223" y="558"/>
                  </a:lnTo>
                  <a:lnTo>
                    <a:pt x="225" y="558"/>
                  </a:lnTo>
                  <a:lnTo>
                    <a:pt x="225" y="558"/>
                  </a:lnTo>
                  <a:lnTo>
                    <a:pt x="227" y="556"/>
                  </a:lnTo>
                  <a:lnTo>
                    <a:pt x="229" y="556"/>
                  </a:lnTo>
                  <a:lnTo>
                    <a:pt x="231" y="555"/>
                  </a:lnTo>
                  <a:lnTo>
                    <a:pt x="233" y="555"/>
                  </a:lnTo>
                  <a:lnTo>
                    <a:pt x="233" y="555"/>
                  </a:lnTo>
                  <a:lnTo>
                    <a:pt x="235" y="556"/>
                  </a:lnTo>
                  <a:lnTo>
                    <a:pt x="235" y="566"/>
                  </a:lnTo>
                  <a:lnTo>
                    <a:pt x="235" y="574"/>
                  </a:lnTo>
                  <a:lnTo>
                    <a:pt x="235" y="581"/>
                  </a:lnTo>
                  <a:lnTo>
                    <a:pt x="235" y="589"/>
                  </a:lnTo>
                  <a:lnTo>
                    <a:pt x="233" y="594"/>
                  </a:lnTo>
                  <a:lnTo>
                    <a:pt x="231" y="600"/>
                  </a:lnTo>
                  <a:lnTo>
                    <a:pt x="229" y="608"/>
                  </a:lnTo>
                  <a:lnTo>
                    <a:pt x="223" y="615"/>
                  </a:lnTo>
                  <a:lnTo>
                    <a:pt x="221" y="615"/>
                  </a:lnTo>
                  <a:lnTo>
                    <a:pt x="218" y="617"/>
                  </a:lnTo>
                  <a:lnTo>
                    <a:pt x="214" y="619"/>
                  </a:lnTo>
                  <a:lnTo>
                    <a:pt x="210" y="621"/>
                  </a:lnTo>
                  <a:lnTo>
                    <a:pt x="204" y="625"/>
                  </a:lnTo>
                  <a:lnTo>
                    <a:pt x="201" y="627"/>
                  </a:lnTo>
                  <a:lnTo>
                    <a:pt x="199" y="628"/>
                  </a:lnTo>
                  <a:lnTo>
                    <a:pt x="197" y="630"/>
                  </a:lnTo>
                  <a:lnTo>
                    <a:pt x="193" y="630"/>
                  </a:lnTo>
                  <a:lnTo>
                    <a:pt x="187" y="632"/>
                  </a:lnTo>
                  <a:lnTo>
                    <a:pt x="180" y="632"/>
                  </a:lnTo>
                  <a:lnTo>
                    <a:pt x="172" y="634"/>
                  </a:lnTo>
                  <a:lnTo>
                    <a:pt x="163" y="634"/>
                  </a:lnTo>
                  <a:lnTo>
                    <a:pt x="155" y="636"/>
                  </a:lnTo>
                  <a:lnTo>
                    <a:pt x="149" y="636"/>
                  </a:lnTo>
                  <a:lnTo>
                    <a:pt x="146" y="638"/>
                  </a:lnTo>
                  <a:lnTo>
                    <a:pt x="144" y="638"/>
                  </a:lnTo>
                  <a:lnTo>
                    <a:pt x="142" y="640"/>
                  </a:lnTo>
                  <a:lnTo>
                    <a:pt x="140" y="640"/>
                  </a:lnTo>
                  <a:lnTo>
                    <a:pt x="140" y="640"/>
                  </a:lnTo>
                  <a:lnTo>
                    <a:pt x="138" y="640"/>
                  </a:lnTo>
                  <a:lnTo>
                    <a:pt x="138" y="640"/>
                  </a:lnTo>
                  <a:lnTo>
                    <a:pt x="138" y="642"/>
                  </a:lnTo>
                  <a:lnTo>
                    <a:pt x="140" y="642"/>
                  </a:lnTo>
                  <a:lnTo>
                    <a:pt x="140" y="644"/>
                  </a:lnTo>
                  <a:lnTo>
                    <a:pt x="144" y="644"/>
                  </a:lnTo>
                  <a:lnTo>
                    <a:pt x="153" y="653"/>
                  </a:lnTo>
                  <a:lnTo>
                    <a:pt x="166" y="659"/>
                  </a:lnTo>
                  <a:lnTo>
                    <a:pt x="180" y="661"/>
                  </a:lnTo>
                  <a:lnTo>
                    <a:pt x="193" y="662"/>
                  </a:lnTo>
                  <a:lnTo>
                    <a:pt x="206" y="662"/>
                  </a:lnTo>
                  <a:lnTo>
                    <a:pt x="221" y="659"/>
                  </a:lnTo>
                  <a:lnTo>
                    <a:pt x="233" y="655"/>
                  </a:lnTo>
                  <a:lnTo>
                    <a:pt x="244" y="649"/>
                  </a:lnTo>
                  <a:lnTo>
                    <a:pt x="244" y="645"/>
                  </a:lnTo>
                  <a:lnTo>
                    <a:pt x="246" y="644"/>
                  </a:lnTo>
                  <a:lnTo>
                    <a:pt x="248" y="640"/>
                  </a:lnTo>
                  <a:lnTo>
                    <a:pt x="250" y="636"/>
                  </a:lnTo>
                  <a:lnTo>
                    <a:pt x="252" y="632"/>
                  </a:lnTo>
                  <a:lnTo>
                    <a:pt x="253" y="630"/>
                  </a:lnTo>
                  <a:lnTo>
                    <a:pt x="253" y="627"/>
                  </a:lnTo>
                  <a:lnTo>
                    <a:pt x="255" y="625"/>
                  </a:lnTo>
                  <a:lnTo>
                    <a:pt x="261" y="623"/>
                  </a:lnTo>
                  <a:lnTo>
                    <a:pt x="269" y="623"/>
                  </a:lnTo>
                  <a:lnTo>
                    <a:pt x="276" y="621"/>
                  </a:lnTo>
                  <a:lnTo>
                    <a:pt x="286" y="619"/>
                  </a:lnTo>
                  <a:lnTo>
                    <a:pt x="293" y="617"/>
                  </a:lnTo>
                  <a:lnTo>
                    <a:pt x="301" y="615"/>
                  </a:lnTo>
                  <a:lnTo>
                    <a:pt x="306" y="611"/>
                  </a:lnTo>
                  <a:lnTo>
                    <a:pt x="312" y="608"/>
                  </a:lnTo>
                  <a:lnTo>
                    <a:pt x="310" y="591"/>
                  </a:lnTo>
                  <a:lnTo>
                    <a:pt x="305" y="572"/>
                  </a:lnTo>
                  <a:lnTo>
                    <a:pt x="301" y="555"/>
                  </a:lnTo>
                  <a:lnTo>
                    <a:pt x="295" y="538"/>
                  </a:lnTo>
                  <a:lnTo>
                    <a:pt x="291" y="521"/>
                  </a:lnTo>
                  <a:lnTo>
                    <a:pt x="289" y="502"/>
                  </a:lnTo>
                  <a:lnTo>
                    <a:pt x="291" y="492"/>
                  </a:lnTo>
                  <a:lnTo>
                    <a:pt x="293" y="483"/>
                  </a:lnTo>
                  <a:lnTo>
                    <a:pt x="295" y="471"/>
                  </a:lnTo>
                  <a:lnTo>
                    <a:pt x="301" y="460"/>
                  </a:lnTo>
                  <a:lnTo>
                    <a:pt x="301" y="468"/>
                  </a:lnTo>
                  <a:lnTo>
                    <a:pt x="303" y="475"/>
                  </a:lnTo>
                  <a:lnTo>
                    <a:pt x="306" y="483"/>
                  </a:lnTo>
                  <a:lnTo>
                    <a:pt x="308" y="490"/>
                  </a:lnTo>
                  <a:lnTo>
                    <a:pt x="312" y="498"/>
                  </a:lnTo>
                  <a:lnTo>
                    <a:pt x="314" y="505"/>
                  </a:lnTo>
                  <a:lnTo>
                    <a:pt x="316" y="513"/>
                  </a:lnTo>
                  <a:lnTo>
                    <a:pt x="316" y="519"/>
                  </a:lnTo>
                  <a:lnTo>
                    <a:pt x="318" y="521"/>
                  </a:lnTo>
                  <a:lnTo>
                    <a:pt x="318" y="524"/>
                  </a:lnTo>
                  <a:lnTo>
                    <a:pt x="320" y="526"/>
                  </a:lnTo>
                  <a:lnTo>
                    <a:pt x="322" y="528"/>
                  </a:lnTo>
                  <a:lnTo>
                    <a:pt x="322" y="532"/>
                  </a:lnTo>
                  <a:lnTo>
                    <a:pt x="322" y="534"/>
                  </a:lnTo>
                  <a:lnTo>
                    <a:pt x="322" y="536"/>
                  </a:lnTo>
                  <a:lnTo>
                    <a:pt x="322" y="538"/>
                  </a:lnTo>
                  <a:lnTo>
                    <a:pt x="325" y="534"/>
                  </a:lnTo>
                  <a:lnTo>
                    <a:pt x="325" y="532"/>
                  </a:lnTo>
                  <a:lnTo>
                    <a:pt x="325" y="530"/>
                  </a:lnTo>
                  <a:lnTo>
                    <a:pt x="327" y="528"/>
                  </a:lnTo>
                  <a:lnTo>
                    <a:pt x="329" y="526"/>
                  </a:lnTo>
                  <a:lnTo>
                    <a:pt x="329" y="524"/>
                  </a:lnTo>
                  <a:lnTo>
                    <a:pt x="331" y="522"/>
                  </a:lnTo>
                  <a:lnTo>
                    <a:pt x="333" y="521"/>
                  </a:lnTo>
                  <a:lnTo>
                    <a:pt x="333" y="519"/>
                  </a:lnTo>
                  <a:lnTo>
                    <a:pt x="342" y="538"/>
                  </a:lnTo>
                  <a:lnTo>
                    <a:pt x="350" y="560"/>
                  </a:lnTo>
                  <a:lnTo>
                    <a:pt x="356" y="585"/>
                  </a:lnTo>
                  <a:lnTo>
                    <a:pt x="359" y="611"/>
                  </a:lnTo>
                  <a:lnTo>
                    <a:pt x="361" y="638"/>
                  </a:lnTo>
                  <a:lnTo>
                    <a:pt x="363" y="662"/>
                  </a:lnTo>
                  <a:lnTo>
                    <a:pt x="363" y="685"/>
                  </a:lnTo>
                  <a:lnTo>
                    <a:pt x="363" y="704"/>
                  </a:lnTo>
                  <a:lnTo>
                    <a:pt x="382" y="591"/>
                  </a:lnTo>
                  <a:lnTo>
                    <a:pt x="378" y="577"/>
                  </a:lnTo>
                  <a:lnTo>
                    <a:pt x="376" y="562"/>
                  </a:lnTo>
                  <a:lnTo>
                    <a:pt x="378" y="549"/>
                  </a:lnTo>
                  <a:lnTo>
                    <a:pt x="380" y="536"/>
                  </a:lnTo>
                  <a:lnTo>
                    <a:pt x="382" y="524"/>
                  </a:lnTo>
                  <a:lnTo>
                    <a:pt x="384" y="511"/>
                  </a:lnTo>
                  <a:lnTo>
                    <a:pt x="384" y="500"/>
                  </a:lnTo>
                  <a:lnTo>
                    <a:pt x="380" y="490"/>
                  </a:lnTo>
                  <a:lnTo>
                    <a:pt x="376" y="485"/>
                  </a:lnTo>
                  <a:lnTo>
                    <a:pt x="373" y="479"/>
                  </a:lnTo>
                  <a:lnTo>
                    <a:pt x="367" y="473"/>
                  </a:lnTo>
                  <a:lnTo>
                    <a:pt x="361" y="469"/>
                  </a:lnTo>
                  <a:lnTo>
                    <a:pt x="358" y="464"/>
                  </a:lnTo>
                  <a:lnTo>
                    <a:pt x="354" y="458"/>
                  </a:lnTo>
                  <a:lnTo>
                    <a:pt x="350" y="450"/>
                  </a:lnTo>
                  <a:lnTo>
                    <a:pt x="350" y="443"/>
                  </a:lnTo>
                  <a:lnTo>
                    <a:pt x="354" y="441"/>
                  </a:lnTo>
                  <a:lnTo>
                    <a:pt x="358" y="439"/>
                  </a:lnTo>
                  <a:lnTo>
                    <a:pt x="363" y="435"/>
                  </a:lnTo>
                  <a:lnTo>
                    <a:pt x="367" y="432"/>
                  </a:lnTo>
                  <a:lnTo>
                    <a:pt x="373" y="428"/>
                  </a:lnTo>
                  <a:lnTo>
                    <a:pt x="376" y="426"/>
                  </a:lnTo>
                  <a:lnTo>
                    <a:pt x="380" y="422"/>
                  </a:lnTo>
                  <a:lnTo>
                    <a:pt x="386" y="420"/>
                  </a:lnTo>
                  <a:lnTo>
                    <a:pt x="386" y="411"/>
                  </a:lnTo>
                  <a:lnTo>
                    <a:pt x="382" y="411"/>
                  </a:lnTo>
                  <a:lnTo>
                    <a:pt x="378" y="411"/>
                  </a:lnTo>
                  <a:lnTo>
                    <a:pt x="375" y="409"/>
                  </a:lnTo>
                  <a:lnTo>
                    <a:pt x="371" y="407"/>
                  </a:lnTo>
                  <a:lnTo>
                    <a:pt x="367" y="405"/>
                  </a:lnTo>
                  <a:lnTo>
                    <a:pt x="363" y="403"/>
                  </a:lnTo>
                  <a:lnTo>
                    <a:pt x="361" y="401"/>
                  </a:lnTo>
                  <a:lnTo>
                    <a:pt x="358" y="397"/>
                  </a:lnTo>
                  <a:lnTo>
                    <a:pt x="354" y="320"/>
                  </a:lnTo>
                  <a:lnTo>
                    <a:pt x="359" y="318"/>
                  </a:lnTo>
                  <a:lnTo>
                    <a:pt x="363" y="314"/>
                  </a:lnTo>
                  <a:lnTo>
                    <a:pt x="369" y="308"/>
                  </a:lnTo>
                  <a:lnTo>
                    <a:pt x="371" y="303"/>
                  </a:lnTo>
                  <a:lnTo>
                    <a:pt x="375" y="295"/>
                  </a:lnTo>
                  <a:lnTo>
                    <a:pt x="378" y="290"/>
                  </a:lnTo>
                  <a:lnTo>
                    <a:pt x="380" y="284"/>
                  </a:lnTo>
                  <a:lnTo>
                    <a:pt x="382" y="280"/>
                  </a:lnTo>
                  <a:lnTo>
                    <a:pt x="386" y="280"/>
                  </a:lnTo>
                  <a:lnTo>
                    <a:pt x="386" y="278"/>
                  </a:lnTo>
                  <a:lnTo>
                    <a:pt x="388" y="274"/>
                  </a:lnTo>
                  <a:lnTo>
                    <a:pt x="392" y="269"/>
                  </a:lnTo>
                  <a:lnTo>
                    <a:pt x="394" y="265"/>
                  </a:lnTo>
                  <a:lnTo>
                    <a:pt x="397" y="259"/>
                  </a:lnTo>
                  <a:lnTo>
                    <a:pt x="399" y="255"/>
                  </a:lnTo>
                  <a:lnTo>
                    <a:pt x="399" y="252"/>
                  </a:lnTo>
                  <a:lnTo>
                    <a:pt x="395" y="250"/>
                  </a:lnTo>
                  <a:lnTo>
                    <a:pt x="395" y="248"/>
                  </a:lnTo>
                  <a:lnTo>
                    <a:pt x="395" y="246"/>
                  </a:lnTo>
                  <a:lnTo>
                    <a:pt x="395" y="242"/>
                  </a:lnTo>
                  <a:lnTo>
                    <a:pt x="395" y="238"/>
                  </a:lnTo>
                  <a:lnTo>
                    <a:pt x="395" y="237"/>
                  </a:lnTo>
                  <a:lnTo>
                    <a:pt x="394" y="233"/>
                  </a:lnTo>
                  <a:lnTo>
                    <a:pt x="394" y="231"/>
                  </a:lnTo>
                  <a:lnTo>
                    <a:pt x="394" y="229"/>
                  </a:lnTo>
                  <a:lnTo>
                    <a:pt x="405" y="227"/>
                  </a:lnTo>
                  <a:lnTo>
                    <a:pt x="418" y="227"/>
                  </a:lnTo>
                  <a:lnTo>
                    <a:pt x="435" y="223"/>
                  </a:lnTo>
                  <a:lnTo>
                    <a:pt x="452" y="221"/>
                  </a:lnTo>
                  <a:lnTo>
                    <a:pt x="469" y="218"/>
                  </a:lnTo>
                  <a:lnTo>
                    <a:pt x="486" y="216"/>
                  </a:lnTo>
                  <a:lnTo>
                    <a:pt x="498" y="212"/>
                  </a:lnTo>
                  <a:lnTo>
                    <a:pt x="505" y="208"/>
                  </a:lnTo>
                  <a:lnTo>
                    <a:pt x="505" y="204"/>
                  </a:lnTo>
                  <a:lnTo>
                    <a:pt x="503" y="201"/>
                  </a:lnTo>
                  <a:lnTo>
                    <a:pt x="501" y="195"/>
                  </a:lnTo>
                  <a:lnTo>
                    <a:pt x="499" y="191"/>
                  </a:lnTo>
                  <a:lnTo>
                    <a:pt x="496" y="185"/>
                  </a:lnTo>
                  <a:lnTo>
                    <a:pt x="492" y="182"/>
                  </a:lnTo>
                  <a:lnTo>
                    <a:pt x="490" y="178"/>
                  </a:lnTo>
                  <a:lnTo>
                    <a:pt x="488" y="176"/>
                  </a:lnTo>
                  <a:lnTo>
                    <a:pt x="486" y="184"/>
                  </a:lnTo>
                  <a:lnTo>
                    <a:pt x="482" y="191"/>
                  </a:lnTo>
                  <a:lnTo>
                    <a:pt x="477" y="195"/>
                  </a:lnTo>
                  <a:lnTo>
                    <a:pt x="469" y="197"/>
                  </a:lnTo>
                  <a:lnTo>
                    <a:pt x="450" y="201"/>
                  </a:lnTo>
                  <a:lnTo>
                    <a:pt x="428" y="201"/>
                  </a:lnTo>
                  <a:lnTo>
                    <a:pt x="405" y="197"/>
                  </a:lnTo>
                  <a:lnTo>
                    <a:pt x="384" y="195"/>
                  </a:lnTo>
                  <a:lnTo>
                    <a:pt x="367" y="191"/>
                  </a:lnTo>
                  <a:lnTo>
                    <a:pt x="358" y="191"/>
                  </a:lnTo>
                  <a:lnTo>
                    <a:pt x="358" y="189"/>
                  </a:lnTo>
                  <a:lnTo>
                    <a:pt x="358" y="189"/>
                  </a:lnTo>
                  <a:lnTo>
                    <a:pt x="358" y="187"/>
                  </a:lnTo>
                  <a:lnTo>
                    <a:pt x="358" y="187"/>
                  </a:lnTo>
                  <a:lnTo>
                    <a:pt x="356" y="187"/>
                  </a:lnTo>
                  <a:lnTo>
                    <a:pt x="356" y="185"/>
                  </a:lnTo>
                  <a:lnTo>
                    <a:pt x="354" y="185"/>
                  </a:lnTo>
                  <a:lnTo>
                    <a:pt x="354" y="185"/>
                  </a:lnTo>
                  <a:lnTo>
                    <a:pt x="356" y="149"/>
                  </a:lnTo>
                  <a:lnTo>
                    <a:pt x="344" y="125"/>
                  </a:lnTo>
                  <a:lnTo>
                    <a:pt x="342" y="127"/>
                  </a:lnTo>
                  <a:lnTo>
                    <a:pt x="339" y="129"/>
                  </a:lnTo>
                  <a:lnTo>
                    <a:pt x="335" y="131"/>
                  </a:lnTo>
                  <a:lnTo>
                    <a:pt x="331" y="132"/>
                  </a:lnTo>
                  <a:lnTo>
                    <a:pt x="325" y="134"/>
                  </a:lnTo>
                  <a:lnTo>
                    <a:pt x="322" y="134"/>
                  </a:lnTo>
                  <a:lnTo>
                    <a:pt x="318" y="136"/>
                  </a:lnTo>
                  <a:lnTo>
                    <a:pt x="316" y="136"/>
                  </a:lnTo>
                  <a:lnTo>
                    <a:pt x="314" y="138"/>
                  </a:lnTo>
                  <a:lnTo>
                    <a:pt x="312" y="199"/>
                  </a:lnTo>
                  <a:lnTo>
                    <a:pt x="312" y="201"/>
                  </a:lnTo>
                  <a:lnTo>
                    <a:pt x="310" y="201"/>
                  </a:lnTo>
                  <a:lnTo>
                    <a:pt x="310" y="201"/>
                  </a:lnTo>
                  <a:lnTo>
                    <a:pt x="310" y="201"/>
                  </a:lnTo>
                  <a:lnTo>
                    <a:pt x="310" y="201"/>
                  </a:lnTo>
                  <a:lnTo>
                    <a:pt x="310" y="199"/>
                  </a:lnTo>
                  <a:lnTo>
                    <a:pt x="308" y="199"/>
                  </a:lnTo>
                  <a:lnTo>
                    <a:pt x="308" y="197"/>
                  </a:lnTo>
                  <a:lnTo>
                    <a:pt x="306" y="195"/>
                  </a:lnTo>
                  <a:lnTo>
                    <a:pt x="305" y="195"/>
                  </a:lnTo>
                  <a:lnTo>
                    <a:pt x="303" y="193"/>
                  </a:lnTo>
                  <a:lnTo>
                    <a:pt x="303" y="191"/>
                  </a:lnTo>
                  <a:lnTo>
                    <a:pt x="303" y="187"/>
                  </a:lnTo>
                  <a:lnTo>
                    <a:pt x="297" y="184"/>
                  </a:lnTo>
                  <a:lnTo>
                    <a:pt x="297" y="176"/>
                  </a:lnTo>
                  <a:lnTo>
                    <a:pt x="295" y="176"/>
                  </a:lnTo>
                  <a:lnTo>
                    <a:pt x="295" y="172"/>
                  </a:lnTo>
                  <a:lnTo>
                    <a:pt x="295" y="172"/>
                  </a:lnTo>
                  <a:lnTo>
                    <a:pt x="293" y="170"/>
                  </a:lnTo>
                  <a:lnTo>
                    <a:pt x="291" y="167"/>
                  </a:lnTo>
                  <a:lnTo>
                    <a:pt x="288" y="163"/>
                  </a:lnTo>
                  <a:lnTo>
                    <a:pt x="286" y="159"/>
                  </a:lnTo>
                  <a:lnTo>
                    <a:pt x="284" y="157"/>
                  </a:lnTo>
                  <a:lnTo>
                    <a:pt x="282" y="153"/>
                  </a:lnTo>
                  <a:lnTo>
                    <a:pt x="282" y="151"/>
                  </a:lnTo>
                  <a:lnTo>
                    <a:pt x="280" y="149"/>
                  </a:lnTo>
                  <a:lnTo>
                    <a:pt x="278" y="149"/>
                  </a:lnTo>
                  <a:lnTo>
                    <a:pt x="278" y="149"/>
                  </a:lnTo>
                  <a:lnTo>
                    <a:pt x="276" y="148"/>
                  </a:lnTo>
                  <a:lnTo>
                    <a:pt x="274" y="144"/>
                  </a:lnTo>
                  <a:lnTo>
                    <a:pt x="272" y="142"/>
                  </a:lnTo>
                  <a:lnTo>
                    <a:pt x="271" y="138"/>
                  </a:lnTo>
                  <a:lnTo>
                    <a:pt x="267" y="134"/>
                  </a:lnTo>
                  <a:lnTo>
                    <a:pt x="265" y="132"/>
                  </a:lnTo>
                  <a:lnTo>
                    <a:pt x="265" y="132"/>
                  </a:lnTo>
                  <a:lnTo>
                    <a:pt x="265" y="131"/>
                  </a:lnTo>
                  <a:lnTo>
                    <a:pt x="265" y="131"/>
                  </a:lnTo>
                  <a:lnTo>
                    <a:pt x="263" y="129"/>
                  </a:lnTo>
                  <a:lnTo>
                    <a:pt x="263" y="127"/>
                  </a:lnTo>
                  <a:lnTo>
                    <a:pt x="263" y="125"/>
                  </a:lnTo>
                  <a:lnTo>
                    <a:pt x="261" y="125"/>
                  </a:lnTo>
                  <a:lnTo>
                    <a:pt x="261" y="123"/>
                  </a:lnTo>
                  <a:lnTo>
                    <a:pt x="259" y="123"/>
                  </a:lnTo>
                  <a:lnTo>
                    <a:pt x="259" y="114"/>
                  </a:lnTo>
                  <a:lnTo>
                    <a:pt x="261" y="114"/>
                  </a:lnTo>
                  <a:lnTo>
                    <a:pt x="263" y="114"/>
                  </a:lnTo>
                  <a:lnTo>
                    <a:pt x="263" y="114"/>
                  </a:lnTo>
                  <a:lnTo>
                    <a:pt x="263" y="114"/>
                  </a:lnTo>
                  <a:lnTo>
                    <a:pt x="263" y="112"/>
                  </a:lnTo>
                  <a:lnTo>
                    <a:pt x="263" y="112"/>
                  </a:lnTo>
                  <a:lnTo>
                    <a:pt x="263" y="110"/>
                  </a:lnTo>
                  <a:lnTo>
                    <a:pt x="263" y="110"/>
                  </a:lnTo>
                  <a:lnTo>
                    <a:pt x="265" y="110"/>
                  </a:lnTo>
                  <a:lnTo>
                    <a:pt x="265" y="108"/>
                  </a:lnTo>
                  <a:lnTo>
                    <a:pt x="265" y="104"/>
                  </a:lnTo>
                  <a:lnTo>
                    <a:pt x="263" y="100"/>
                  </a:lnTo>
                  <a:lnTo>
                    <a:pt x="261" y="96"/>
                  </a:lnTo>
                  <a:lnTo>
                    <a:pt x="259" y="91"/>
                  </a:lnTo>
                  <a:lnTo>
                    <a:pt x="257" y="87"/>
                  </a:lnTo>
                  <a:lnTo>
                    <a:pt x="255" y="83"/>
                  </a:lnTo>
                  <a:lnTo>
                    <a:pt x="255" y="81"/>
                  </a:lnTo>
                  <a:lnTo>
                    <a:pt x="255" y="79"/>
                  </a:lnTo>
                  <a:lnTo>
                    <a:pt x="255" y="79"/>
                  </a:lnTo>
                  <a:lnTo>
                    <a:pt x="255" y="78"/>
                  </a:lnTo>
                  <a:lnTo>
                    <a:pt x="257" y="78"/>
                  </a:lnTo>
                  <a:lnTo>
                    <a:pt x="257" y="76"/>
                  </a:lnTo>
                  <a:lnTo>
                    <a:pt x="257" y="76"/>
                  </a:lnTo>
                  <a:lnTo>
                    <a:pt x="257" y="76"/>
                  </a:lnTo>
                  <a:lnTo>
                    <a:pt x="257" y="74"/>
                  </a:lnTo>
                  <a:lnTo>
                    <a:pt x="259" y="74"/>
                  </a:lnTo>
                  <a:lnTo>
                    <a:pt x="261" y="72"/>
                  </a:lnTo>
                  <a:lnTo>
                    <a:pt x="263" y="70"/>
                  </a:lnTo>
                  <a:lnTo>
                    <a:pt x="265" y="68"/>
                  </a:lnTo>
                  <a:lnTo>
                    <a:pt x="267" y="66"/>
                  </a:lnTo>
                  <a:lnTo>
                    <a:pt x="269" y="64"/>
                  </a:lnTo>
                  <a:lnTo>
                    <a:pt x="271" y="64"/>
                  </a:lnTo>
                  <a:lnTo>
                    <a:pt x="271" y="62"/>
                  </a:lnTo>
                  <a:lnTo>
                    <a:pt x="271" y="61"/>
                  </a:lnTo>
                  <a:lnTo>
                    <a:pt x="272" y="61"/>
                  </a:lnTo>
                  <a:lnTo>
                    <a:pt x="274" y="59"/>
                  </a:lnTo>
                  <a:lnTo>
                    <a:pt x="274" y="59"/>
                  </a:lnTo>
                  <a:lnTo>
                    <a:pt x="276" y="57"/>
                  </a:lnTo>
                  <a:lnTo>
                    <a:pt x="278" y="57"/>
                  </a:lnTo>
                  <a:lnTo>
                    <a:pt x="280" y="55"/>
                  </a:lnTo>
                  <a:lnTo>
                    <a:pt x="282" y="55"/>
                  </a:lnTo>
                  <a:lnTo>
                    <a:pt x="282" y="53"/>
                  </a:lnTo>
                  <a:lnTo>
                    <a:pt x="363" y="45"/>
                  </a:lnTo>
                  <a:lnTo>
                    <a:pt x="490" y="38"/>
                  </a:lnTo>
                  <a:lnTo>
                    <a:pt x="492" y="40"/>
                  </a:lnTo>
                  <a:lnTo>
                    <a:pt x="494" y="42"/>
                  </a:lnTo>
                  <a:lnTo>
                    <a:pt x="498" y="42"/>
                  </a:lnTo>
                  <a:lnTo>
                    <a:pt x="503" y="42"/>
                  </a:lnTo>
                  <a:lnTo>
                    <a:pt x="516" y="40"/>
                  </a:lnTo>
                  <a:lnTo>
                    <a:pt x="532" y="36"/>
                  </a:lnTo>
                  <a:lnTo>
                    <a:pt x="549" y="30"/>
                  </a:lnTo>
                  <a:lnTo>
                    <a:pt x="562" y="26"/>
                  </a:lnTo>
                  <a:lnTo>
                    <a:pt x="573" y="23"/>
                  </a:lnTo>
                  <a:lnTo>
                    <a:pt x="577" y="21"/>
                  </a:lnTo>
                  <a:lnTo>
                    <a:pt x="577" y="19"/>
                  </a:lnTo>
                  <a:lnTo>
                    <a:pt x="586" y="13"/>
                  </a:lnTo>
                  <a:lnTo>
                    <a:pt x="596" y="13"/>
                  </a:lnTo>
                  <a:lnTo>
                    <a:pt x="604" y="13"/>
                  </a:lnTo>
                  <a:lnTo>
                    <a:pt x="613" y="15"/>
                  </a:lnTo>
                  <a:lnTo>
                    <a:pt x="622" y="19"/>
                  </a:lnTo>
                  <a:lnTo>
                    <a:pt x="630" y="21"/>
                  </a:lnTo>
                  <a:lnTo>
                    <a:pt x="638" y="25"/>
                  </a:lnTo>
                  <a:lnTo>
                    <a:pt x="647" y="25"/>
                  </a:lnTo>
                  <a:lnTo>
                    <a:pt x="649" y="23"/>
                  </a:lnTo>
                  <a:lnTo>
                    <a:pt x="653" y="21"/>
                  </a:lnTo>
                  <a:lnTo>
                    <a:pt x="656" y="19"/>
                  </a:lnTo>
                  <a:lnTo>
                    <a:pt x="660" y="17"/>
                  </a:lnTo>
                  <a:lnTo>
                    <a:pt x="664" y="15"/>
                  </a:lnTo>
                  <a:lnTo>
                    <a:pt x="668" y="13"/>
                  </a:lnTo>
                  <a:lnTo>
                    <a:pt x="672" y="11"/>
                  </a:lnTo>
                  <a:lnTo>
                    <a:pt x="674" y="9"/>
                  </a:lnTo>
                  <a:lnTo>
                    <a:pt x="713" y="9"/>
                  </a:lnTo>
                  <a:lnTo>
                    <a:pt x="715" y="8"/>
                  </a:lnTo>
                  <a:lnTo>
                    <a:pt x="717" y="8"/>
                  </a:lnTo>
                  <a:lnTo>
                    <a:pt x="719" y="8"/>
                  </a:lnTo>
                  <a:lnTo>
                    <a:pt x="723" y="8"/>
                  </a:lnTo>
                  <a:lnTo>
                    <a:pt x="726" y="6"/>
                  </a:lnTo>
                  <a:lnTo>
                    <a:pt x="730" y="6"/>
                  </a:lnTo>
                  <a:lnTo>
                    <a:pt x="732" y="6"/>
                  </a:lnTo>
                  <a:lnTo>
                    <a:pt x="734" y="4"/>
                  </a:lnTo>
                  <a:lnTo>
                    <a:pt x="734" y="2"/>
                  </a:lnTo>
                  <a:lnTo>
                    <a:pt x="736" y="2"/>
                  </a:lnTo>
                  <a:lnTo>
                    <a:pt x="740" y="2"/>
                  </a:lnTo>
                  <a:lnTo>
                    <a:pt x="744" y="0"/>
                  </a:lnTo>
                  <a:lnTo>
                    <a:pt x="747" y="0"/>
                  </a:lnTo>
                  <a:lnTo>
                    <a:pt x="753" y="0"/>
                  </a:lnTo>
                  <a:lnTo>
                    <a:pt x="757" y="0"/>
                  </a:lnTo>
                  <a:lnTo>
                    <a:pt x="761" y="0"/>
                  </a:lnTo>
                  <a:lnTo>
                    <a:pt x="762" y="0"/>
                  </a:lnTo>
                  <a:lnTo>
                    <a:pt x="766" y="2"/>
                  </a:lnTo>
                  <a:lnTo>
                    <a:pt x="770" y="6"/>
                  </a:lnTo>
                  <a:lnTo>
                    <a:pt x="776" y="11"/>
                  </a:lnTo>
                  <a:lnTo>
                    <a:pt x="781" y="15"/>
                  </a:lnTo>
                  <a:lnTo>
                    <a:pt x="787" y="19"/>
                  </a:lnTo>
                  <a:lnTo>
                    <a:pt x="793" y="23"/>
                  </a:lnTo>
                  <a:lnTo>
                    <a:pt x="796" y="26"/>
                  </a:lnTo>
                  <a:lnTo>
                    <a:pt x="798" y="26"/>
                  </a:lnTo>
                  <a:lnTo>
                    <a:pt x="800" y="30"/>
                  </a:lnTo>
                  <a:lnTo>
                    <a:pt x="802" y="32"/>
                  </a:lnTo>
                  <a:lnTo>
                    <a:pt x="804" y="36"/>
                  </a:lnTo>
                  <a:lnTo>
                    <a:pt x="808" y="40"/>
                  </a:lnTo>
                  <a:lnTo>
                    <a:pt x="812" y="42"/>
                  </a:lnTo>
                  <a:lnTo>
                    <a:pt x="815" y="45"/>
                  </a:lnTo>
                  <a:lnTo>
                    <a:pt x="817" y="47"/>
                  </a:lnTo>
                  <a:lnTo>
                    <a:pt x="819" y="49"/>
                  </a:lnTo>
                  <a:lnTo>
                    <a:pt x="819" y="49"/>
                  </a:lnTo>
                  <a:lnTo>
                    <a:pt x="821" y="49"/>
                  </a:lnTo>
                  <a:lnTo>
                    <a:pt x="823" y="51"/>
                  </a:lnTo>
                  <a:lnTo>
                    <a:pt x="825" y="51"/>
                  </a:lnTo>
                  <a:lnTo>
                    <a:pt x="827" y="53"/>
                  </a:lnTo>
                  <a:lnTo>
                    <a:pt x="829" y="53"/>
                  </a:lnTo>
                  <a:lnTo>
                    <a:pt x="829" y="53"/>
                  </a:lnTo>
                  <a:lnTo>
                    <a:pt x="831" y="53"/>
                  </a:lnTo>
                  <a:lnTo>
                    <a:pt x="831" y="55"/>
                  </a:lnTo>
                  <a:lnTo>
                    <a:pt x="831" y="55"/>
                  </a:lnTo>
                  <a:lnTo>
                    <a:pt x="832" y="57"/>
                  </a:lnTo>
                  <a:lnTo>
                    <a:pt x="832" y="57"/>
                  </a:lnTo>
                  <a:lnTo>
                    <a:pt x="834" y="57"/>
                  </a:lnTo>
                  <a:lnTo>
                    <a:pt x="834" y="59"/>
                  </a:lnTo>
                  <a:lnTo>
                    <a:pt x="836" y="59"/>
                  </a:lnTo>
                  <a:lnTo>
                    <a:pt x="836" y="59"/>
                  </a:lnTo>
                  <a:lnTo>
                    <a:pt x="842" y="66"/>
                  </a:lnTo>
                  <a:lnTo>
                    <a:pt x="846" y="72"/>
                  </a:lnTo>
                  <a:lnTo>
                    <a:pt x="849" y="78"/>
                  </a:lnTo>
                  <a:lnTo>
                    <a:pt x="855" y="81"/>
                  </a:lnTo>
                  <a:lnTo>
                    <a:pt x="859" y="87"/>
                  </a:lnTo>
                  <a:lnTo>
                    <a:pt x="861" y="93"/>
                  </a:lnTo>
                  <a:lnTo>
                    <a:pt x="863" y="102"/>
                  </a:lnTo>
                  <a:lnTo>
                    <a:pt x="865" y="112"/>
                  </a:lnTo>
                  <a:lnTo>
                    <a:pt x="857" y="119"/>
                  </a:lnTo>
                  <a:lnTo>
                    <a:pt x="849" y="127"/>
                  </a:lnTo>
                  <a:lnTo>
                    <a:pt x="840" y="134"/>
                  </a:lnTo>
                  <a:lnTo>
                    <a:pt x="831" y="142"/>
                  </a:lnTo>
                  <a:lnTo>
                    <a:pt x="819" y="148"/>
                  </a:lnTo>
                  <a:lnTo>
                    <a:pt x="810" y="153"/>
                  </a:lnTo>
                  <a:lnTo>
                    <a:pt x="800" y="157"/>
                  </a:lnTo>
                  <a:lnTo>
                    <a:pt x="793" y="159"/>
                  </a:lnTo>
                  <a:lnTo>
                    <a:pt x="793" y="161"/>
                  </a:lnTo>
                  <a:lnTo>
                    <a:pt x="793" y="161"/>
                  </a:lnTo>
                  <a:lnTo>
                    <a:pt x="791" y="161"/>
                  </a:lnTo>
                  <a:lnTo>
                    <a:pt x="791" y="161"/>
                  </a:lnTo>
                  <a:lnTo>
                    <a:pt x="791" y="161"/>
                  </a:lnTo>
                  <a:lnTo>
                    <a:pt x="791" y="161"/>
                  </a:lnTo>
                  <a:lnTo>
                    <a:pt x="791" y="163"/>
                  </a:lnTo>
                  <a:lnTo>
                    <a:pt x="791" y="163"/>
                  </a:lnTo>
                  <a:lnTo>
                    <a:pt x="781" y="165"/>
                  </a:lnTo>
                  <a:lnTo>
                    <a:pt x="774" y="167"/>
                  </a:lnTo>
                  <a:lnTo>
                    <a:pt x="766" y="170"/>
                  </a:lnTo>
                  <a:lnTo>
                    <a:pt x="757" y="174"/>
                  </a:lnTo>
                  <a:lnTo>
                    <a:pt x="747" y="178"/>
                  </a:lnTo>
                  <a:lnTo>
                    <a:pt x="740" y="182"/>
                  </a:lnTo>
                  <a:lnTo>
                    <a:pt x="732" y="185"/>
                  </a:lnTo>
                  <a:lnTo>
                    <a:pt x="725" y="185"/>
                  </a:lnTo>
                  <a:lnTo>
                    <a:pt x="725" y="189"/>
                  </a:lnTo>
                  <a:lnTo>
                    <a:pt x="725" y="191"/>
                  </a:lnTo>
                  <a:lnTo>
                    <a:pt x="723" y="195"/>
                  </a:lnTo>
                  <a:lnTo>
                    <a:pt x="721" y="197"/>
                  </a:lnTo>
                  <a:lnTo>
                    <a:pt x="719" y="201"/>
                  </a:lnTo>
                  <a:lnTo>
                    <a:pt x="717" y="202"/>
                  </a:lnTo>
                  <a:lnTo>
                    <a:pt x="717" y="206"/>
                  </a:lnTo>
                  <a:lnTo>
                    <a:pt x="717" y="208"/>
                  </a:lnTo>
                  <a:lnTo>
                    <a:pt x="723" y="214"/>
                  </a:lnTo>
                  <a:lnTo>
                    <a:pt x="734" y="221"/>
                  </a:lnTo>
                  <a:lnTo>
                    <a:pt x="744" y="231"/>
                  </a:lnTo>
                  <a:lnTo>
                    <a:pt x="753" y="242"/>
                  </a:lnTo>
                  <a:lnTo>
                    <a:pt x="757" y="248"/>
                  </a:lnTo>
                  <a:lnTo>
                    <a:pt x="761" y="254"/>
                  </a:lnTo>
                  <a:lnTo>
                    <a:pt x="761" y="259"/>
                  </a:lnTo>
                  <a:lnTo>
                    <a:pt x="761" y="265"/>
                  </a:lnTo>
                  <a:lnTo>
                    <a:pt x="759" y="271"/>
                  </a:lnTo>
                  <a:lnTo>
                    <a:pt x="753" y="278"/>
                  </a:lnTo>
                  <a:lnTo>
                    <a:pt x="745" y="284"/>
                  </a:lnTo>
                  <a:lnTo>
                    <a:pt x="736" y="288"/>
                  </a:lnTo>
                  <a:lnTo>
                    <a:pt x="736" y="290"/>
                  </a:lnTo>
                  <a:lnTo>
                    <a:pt x="736" y="291"/>
                  </a:lnTo>
                  <a:lnTo>
                    <a:pt x="734" y="291"/>
                  </a:lnTo>
                  <a:lnTo>
                    <a:pt x="734" y="293"/>
                  </a:lnTo>
                  <a:lnTo>
                    <a:pt x="734" y="295"/>
                  </a:lnTo>
                  <a:lnTo>
                    <a:pt x="732" y="295"/>
                  </a:lnTo>
                  <a:lnTo>
                    <a:pt x="732" y="297"/>
                  </a:lnTo>
                  <a:lnTo>
                    <a:pt x="732" y="297"/>
                  </a:lnTo>
                  <a:lnTo>
                    <a:pt x="728" y="299"/>
                  </a:lnTo>
                  <a:lnTo>
                    <a:pt x="723" y="303"/>
                  </a:lnTo>
                  <a:lnTo>
                    <a:pt x="715" y="310"/>
                  </a:lnTo>
                  <a:lnTo>
                    <a:pt x="708" y="318"/>
                  </a:lnTo>
                  <a:lnTo>
                    <a:pt x="700" y="326"/>
                  </a:lnTo>
                  <a:lnTo>
                    <a:pt x="692" y="333"/>
                  </a:lnTo>
                  <a:lnTo>
                    <a:pt x="689" y="339"/>
                  </a:lnTo>
                  <a:lnTo>
                    <a:pt x="685" y="343"/>
                  </a:lnTo>
                  <a:lnTo>
                    <a:pt x="674" y="343"/>
                  </a:lnTo>
                  <a:lnTo>
                    <a:pt x="664" y="343"/>
                  </a:lnTo>
                  <a:lnTo>
                    <a:pt x="653" y="343"/>
                  </a:lnTo>
                  <a:lnTo>
                    <a:pt x="641" y="341"/>
                  </a:lnTo>
                  <a:lnTo>
                    <a:pt x="619" y="335"/>
                  </a:lnTo>
                  <a:lnTo>
                    <a:pt x="594" y="327"/>
                  </a:lnTo>
                  <a:lnTo>
                    <a:pt x="571" y="322"/>
                  </a:lnTo>
                  <a:lnTo>
                    <a:pt x="549" y="318"/>
                  </a:lnTo>
                  <a:lnTo>
                    <a:pt x="537" y="316"/>
                  </a:lnTo>
                  <a:lnTo>
                    <a:pt x="526" y="316"/>
                  </a:lnTo>
                  <a:lnTo>
                    <a:pt x="516" y="318"/>
                  </a:lnTo>
                  <a:lnTo>
                    <a:pt x="505" y="320"/>
                  </a:lnTo>
                  <a:lnTo>
                    <a:pt x="499" y="322"/>
                  </a:lnTo>
                  <a:lnTo>
                    <a:pt x="492" y="324"/>
                  </a:lnTo>
                  <a:lnTo>
                    <a:pt x="484" y="326"/>
                  </a:lnTo>
                  <a:lnTo>
                    <a:pt x="475" y="327"/>
                  </a:lnTo>
                  <a:lnTo>
                    <a:pt x="467" y="331"/>
                  </a:lnTo>
                  <a:lnTo>
                    <a:pt x="458" y="331"/>
                  </a:lnTo>
                  <a:lnTo>
                    <a:pt x="452" y="333"/>
                  </a:lnTo>
                  <a:lnTo>
                    <a:pt x="446" y="333"/>
                  </a:lnTo>
                  <a:lnTo>
                    <a:pt x="445" y="335"/>
                  </a:lnTo>
                  <a:lnTo>
                    <a:pt x="443" y="335"/>
                  </a:lnTo>
                  <a:lnTo>
                    <a:pt x="439" y="337"/>
                  </a:lnTo>
                  <a:lnTo>
                    <a:pt x="435" y="339"/>
                  </a:lnTo>
                  <a:lnTo>
                    <a:pt x="431" y="341"/>
                  </a:lnTo>
                  <a:lnTo>
                    <a:pt x="429" y="343"/>
                  </a:lnTo>
                  <a:lnTo>
                    <a:pt x="428" y="343"/>
                  </a:lnTo>
                  <a:lnTo>
                    <a:pt x="426" y="344"/>
                  </a:lnTo>
                  <a:lnTo>
                    <a:pt x="424" y="344"/>
                  </a:lnTo>
                  <a:lnTo>
                    <a:pt x="420" y="344"/>
                  </a:lnTo>
                  <a:lnTo>
                    <a:pt x="420" y="346"/>
                  </a:lnTo>
                  <a:lnTo>
                    <a:pt x="420" y="346"/>
                  </a:lnTo>
                  <a:lnTo>
                    <a:pt x="420" y="346"/>
                  </a:lnTo>
                  <a:lnTo>
                    <a:pt x="420" y="346"/>
                  </a:lnTo>
                  <a:lnTo>
                    <a:pt x="420" y="346"/>
                  </a:lnTo>
                  <a:lnTo>
                    <a:pt x="420" y="346"/>
                  </a:lnTo>
                  <a:lnTo>
                    <a:pt x="418" y="348"/>
                  </a:lnTo>
                  <a:lnTo>
                    <a:pt x="418" y="348"/>
                  </a:lnTo>
                  <a:lnTo>
                    <a:pt x="424" y="348"/>
                  </a:lnTo>
                  <a:lnTo>
                    <a:pt x="431" y="348"/>
                  </a:lnTo>
                  <a:lnTo>
                    <a:pt x="443" y="350"/>
                  </a:lnTo>
                  <a:lnTo>
                    <a:pt x="454" y="350"/>
                  </a:lnTo>
                  <a:lnTo>
                    <a:pt x="464" y="352"/>
                  </a:lnTo>
                  <a:lnTo>
                    <a:pt x="473" y="352"/>
                  </a:lnTo>
                  <a:lnTo>
                    <a:pt x="479" y="356"/>
                  </a:lnTo>
                  <a:lnTo>
                    <a:pt x="481" y="358"/>
                  </a:lnTo>
                  <a:lnTo>
                    <a:pt x="484" y="358"/>
                  </a:lnTo>
                  <a:lnTo>
                    <a:pt x="488" y="360"/>
                  </a:lnTo>
                  <a:lnTo>
                    <a:pt x="490" y="360"/>
                  </a:lnTo>
                  <a:lnTo>
                    <a:pt x="494" y="362"/>
                  </a:lnTo>
                  <a:lnTo>
                    <a:pt x="498" y="363"/>
                  </a:lnTo>
                  <a:lnTo>
                    <a:pt x="501" y="365"/>
                  </a:lnTo>
                  <a:lnTo>
                    <a:pt x="503" y="367"/>
                  </a:lnTo>
                  <a:lnTo>
                    <a:pt x="505" y="369"/>
                  </a:lnTo>
                  <a:lnTo>
                    <a:pt x="515" y="371"/>
                  </a:lnTo>
                  <a:lnTo>
                    <a:pt x="524" y="373"/>
                  </a:lnTo>
                  <a:lnTo>
                    <a:pt x="535" y="379"/>
                  </a:lnTo>
                  <a:lnTo>
                    <a:pt x="545" y="382"/>
                  </a:lnTo>
                  <a:lnTo>
                    <a:pt x="556" y="388"/>
                  </a:lnTo>
                  <a:lnTo>
                    <a:pt x="566" y="392"/>
                  </a:lnTo>
                  <a:lnTo>
                    <a:pt x="577" y="396"/>
                  </a:lnTo>
                  <a:lnTo>
                    <a:pt x="586" y="396"/>
                  </a:lnTo>
                  <a:lnTo>
                    <a:pt x="586" y="397"/>
                  </a:lnTo>
                  <a:lnTo>
                    <a:pt x="588" y="399"/>
                  </a:lnTo>
                  <a:lnTo>
                    <a:pt x="590" y="399"/>
                  </a:lnTo>
                  <a:lnTo>
                    <a:pt x="592" y="401"/>
                  </a:lnTo>
                  <a:lnTo>
                    <a:pt x="594" y="401"/>
                  </a:lnTo>
                  <a:lnTo>
                    <a:pt x="596" y="403"/>
                  </a:lnTo>
                  <a:lnTo>
                    <a:pt x="598" y="405"/>
                  </a:lnTo>
                  <a:lnTo>
                    <a:pt x="598" y="407"/>
                  </a:lnTo>
                  <a:lnTo>
                    <a:pt x="600" y="407"/>
                  </a:lnTo>
                  <a:lnTo>
                    <a:pt x="600" y="407"/>
                  </a:lnTo>
                  <a:lnTo>
                    <a:pt x="600" y="407"/>
                  </a:lnTo>
                  <a:lnTo>
                    <a:pt x="600" y="409"/>
                  </a:lnTo>
                  <a:lnTo>
                    <a:pt x="600" y="409"/>
                  </a:lnTo>
                  <a:lnTo>
                    <a:pt x="600" y="409"/>
                  </a:lnTo>
                  <a:lnTo>
                    <a:pt x="602" y="409"/>
                  </a:lnTo>
                  <a:lnTo>
                    <a:pt x="602" y="409"/>
                  </a:lnTo>
                  <a:lnTo>
                    <a:pt x="602" y="415"/>
                  </a:lnTo>
                  <a:lnTo>
                    <a:pt x="604" y="420"/>
                  </a:lnTo>
                  <a:lnTo>
                    <a:pt x="605" y="426"/>
                  </a:lnTo>
                  <a:lnTo>
                    <a:pt x="607" y="433"/>
                  </a:lnTo>
                  <a:lnTo>
                    <a:pt x="607" y="439"/>
                  </a:lnTo>
                  <a:lnTo>
                    <a:pt x="609" y="447"/>
                  </a:lnTo>
                  <a:lnTo>
                    <a:pt x="611" y="452"/>
                  </a:lnTo>
                  <a:lnTo>
                    <a:pt x="611" y="458"/>
                  </a:lnTo>
                  <a:lnTo>
                    <a:pt x="607" y="462"/>
                  </a:lnTo>
                  <a:lnTo>
                    <a:pt x="602" y="468"/>
                  </a:lnTo>
                  <a:lnTo>
                    <a:pt x="596" y="473"/>
                  </a:lnTo>
                  <a:lnTo>
                    <a:pt x="590" y="481"/>
                  </a:lnTo>
                  <a:lnTo>
                    <a:pt x="585" y="488"/>
                  </a:lnTo>
                  <a:lnTo>
                    <a:pt x="579" y="496"/>
                  </a:lnTo>
                  <a:lnTo>
                    <a:pt x="573" y="503"/>
                  </a:lnTo>
                  <a:lnTo>
                    <a:pt x="569" y="507"/>
                  </a:lnTo>
                  <a:lnTo>
                    <a:pt x="558" y="507"/>
                  </a:lnTo>
                  <a:lnTo>
                    <a:pt x="549" y="507"/>
                  </a:lnTo>
                  <a:lnTo>
                    <a:pt x="539" y="505"/>
                  </a:lnTo>
                  <a:lnTo>
                    <a:pt x="528" y="503"/>
                  </a:lnTo>
                  <a:lnTo>
                    <a:pt x="518" y="502"/>
                  </a:lnTo>
                  <a:lnTo>
                    <a:pt x="507" y="500"/>
                  </a:lnTo>
                  <a:lnTo>
                    <a:pt x="498" y="500"/>
                  </a:lnTo>
                  <a:lnTo>
                    <a:pt x="488" y="500"/>
                  </a:lnTo>
                  <a:lnTo>
                    <a:pt x="486" y="496"/>
                  </a:lnTo>
                  <a:lnTo>
                    <a:pt x="482" y="492"/>
                  </a:lnTo>
                  <a:lnTo>
                    <a:pt x="477" y="488"/>
                  </a:lnTo>
                  <a:lnTo>
                    <a:pt x="471" y="483"/>
                  </a:lnTo>
                  <a:lnTo>
                    <a:pt x="465" y="479"/>
                  </a:lnTo>
                  <a:lnTo>
                    <a:pt x="460" y="475"/>
                  </a:lnTo>
                  <a:lnTo>
                    <a:pt x="456" y="471"/>
                  </a:lnTo>
                  <a:lnTo>
                    <a:pt x="452" y="468"/>
                  </a:lnTo>
                  <a:lnTo>
                    <a:pt x="450" y="468"/>
                  </a:lnTo>
                  <a:lnTo>
                    <a:pt x="450" y="466"/>
                  </a:lnTo>
                  <a:lnTo>
                    <a:pt x="448" y="466"/>
                  </a:lnTo>
                  <a:lnTo>
                    <a:pt x="446" y="464"/>
                  </a:lnTo>
                  <a:lnTo>
                    <a:pt x="445" y="462"/>
                  </a:lnTo>
                  <a:lnTo>
                    <a:pt x="443" y="460"/>
                  </a:lnTo>
                  <a:lnTo>
                    <a:pt x="441" y="458"/>
                  </a:lnTo>
                  <a:lnTo>
                    <a:pt x="439" y="456"/>
                  </a:lnTo>
                  <a:lnTo>
                    <a:pt x="439" y="456"/>
                  </a:lnTo>
                  <a:lnTo>
                    <a:pt x="437" y="456"/>
                  </a:lnTo>
                  <a:lnTo>
                    <a:pt x="435" y="456"/>
                  </a:lnTo>
                  <a:lnTo>
                    <a:pt x="431" y="458"/>
                  </a:lnTo>
                  <a:lnTo>
                    <a:pt x="431" y="485"/>
                  </a:lnTo>
                  <a:lnTo>
                    <a:pt x="437" y="492"/>
                  </a:lnTo>
                  <a:lnTo>
                    <a:pt x="445" y="500"/>
                  </a:lnTo>
                  <a:lnTo>
                    <a:pt x="450" y="509"/>
                  </a:lnTo>
                  <a:lnTo>
                    <a:pt x="458" y="521"/>
                  </a:lnTo>
                  <a:lnTo>
                    <a:pt x="465" y="530"/>
                  </a:lnTo>
                  <a:lnTo>
                    <a:pt x="473" y="539"/>
                  </a:lnTo>
                  <a:lnTo>
                    <a:pt x="479" y="547"/>
                  </a:lnTo>
                  <a:lnTo>
                    <a:pt x="486" y="551"/>
                  </a:lnTo>
                  <a:lnTo>
                    <a:pt x="486" y="551"/>
                  </a:lnTo>
                  <a:lnTo>
                    <a:pt x="486" y="553"/>
                  </a:lnTo>
                  <a:lnTo>
                    <a:pt x="488" y="555"/>
                  </a:lnTo>
                  <a:lnTo>
                    <a:pt x="490" y="556"/>
                  </a:lnTo>
                  <a:lnTo>
                    <a:pt x="490" y="558"/>
                  </a:lnTo>
                  <a:lnTo>
                    <a:pt x="492" y="558"/>
                  </a:lnTo>
                  <a:lnTo>
                    <a:pt x="492" y="560"/>
                  </a:lnTo>
                  <a:lnTo>
                    <a:pt x="492" y="562"/>
                  </a:lnTo>
                  <a:lnTo>
                    <a:pt x="494" y="562"/>
                  </a:lnTo>
                  <a:lnTo>
                    <a:pt x="496" y="562"/>
                  </a:lnTo>
                  <a:lnTo>
                    <a:pt x="496" y="562"/>
                  </a:lnTo>
                  <a:lnTo>
                    <a:pt x="498" y="564"/>
                  </a:lnTo>
                  <a:lnTo>
                    <a:pt x="498" y="566"/>
                  </a:lnTo>
                  <a:lnTo>
                    <a:pt x="498" y="566"/>
                  </a:lnTo>
                  <a:lnTo>
                    <a:pt x="498" y="568"/>
                  </a:lnTo>
                  <a:lnTo>
                    <a:pt x="499" y="568"/>
                  </a:lnTo>
                  <a:lnTo>
                    <a:pt x="503" y="570"/>
                  </a:lnTo>
                  <a:lnTo>
                    <a:pt x="507" y="574"/>
                  </a:lnTo>
                  <a:lnTo>
                    <a:pt x="511" y="577"/>
                  </a:lnTo>
                  <a:lnTo>
                    <a:pt x="515" y="583"/>
                  </a:lnTo>
                  <a:lnTo>
                    <a:pt x="518" y="589"/>
                  </a:lnTo>
                  <a:lnTo>
                    <a:pt x="522" y="592"/>
                  </a:lnTo>
                  <a:lnTo>
                    <a:pt x="526" y="596"/>
                  </a:lnTo>
                  <a:lnTo>
                    <a:pt x="528" y="598"/>
                  </a:lnTo>
                  <a:lnTo>
                    <a:pt x="528" y="600"/>
                  </a:lnTo>
                  <a:lnTo>
                    <a:pt x="528" y="602"/>
                  </a:lnTo>
                  <a:lnTo>
                    <a:pt x="530" y="602"/>
                  </a:lnTo>
                  <a:lnTo>
                    <a:pt x="530" y="602"/>
                  </a:lnTo>
                  <a:lnTo>
                    <a:pt x="532" y="604"/>
                  </a:lnTo>
                  <a:lnTo>
                    <a:pt x="534" y="604"/>
                  </a:lnTo>
                  <a:lnTo>
                    <a:pt x="534" y="606"/>
                  </a:lnTo>
                  <a:lnTo>
                    <a:pt x="535" y="606"/>
                  </a:lnTo>
                  <a:lnTo>
                    <a:pt x="535" y="606"/>
                  </a:lnTo>
                  <a:lnTo>
                    <a:pt x="537" y="606"/>
                  </a:lnTo>
                  <a:lnTo>
                    <a:pt x="537" y="615"/>
                  </a:lnTo>
                  <a:lnTo>
                    <a:pt x="537" y="623"/>
                  </a:lnTo>
                  <a:lnTo>
                    <a:pt x="537" y="632"/>
                  </a:lnTo>
                  <a:lnTo>
                    <a:pt x="535" y="640"/>
                  </a:lnTo>
                  <a:lnTo>
                    <a:pt x="534" y="645"/>
                  </a:lnTo>
                  <a:lnTo>
                    <a:pt x="528" y="651"/>
                  </a:lnTo>
                  <a:lnTo>
                    <a:pt x="520" y="655"/>
                  </a:lnTo>
                  <a:lnTo>
                    <a:pt x="511" y="655"/>
                  </a:lnTo>
                  <a:lnTo>
                    <a:pt x="509" y="657"/>
                  </a:lnTo>
                  <a:lnTo>
                    <a:pt x="505" y="659"/>
                  </a:lnTo>
                  <a:lnTo>
                    <a:pt x="501" y="662"/>
                  </a:lnTo>
                  <a:lnTo>
                    <a:pt x="498" y="664"/>
                  </a:lnTo>
                  <a:lnTo>
                    <a:pt x="492" y="668"/>
                  </a:lnTo>
                  <a:lnTo>
                    <a:pt x="488" y="670"/>
                  </a:lnTo>
                  <a:lnTo>
                    <a:pt x="484" y="672"/>
                  </a:lnTo>
                  <a:lnTo>
                    <a:pt x="481" y="674"/>
                  </a:lnTo>
                  <a:lnTo>
                    <a:pt x="481" y="676"/>
                  </a:lnTo>
                  <a:lnTo>
                    <a:pt x="479" y="678"/>
                  </a:lnTo>
                  <a:lnTo>
                    <a:pt x="477" y="680"/>
                  </a:lnTo>
                  <a:lnTo>
                    <a:pt x="475" y="683"/>
                  </a:lnTo>
                  <a:lnTo>
                    <a:pt x="471" y="685"/>
                  </a:lnTo>
                  <a:lnTo>
                    <a:pt x="469" y="689"/>
                  </a:lnTo>
                  <a:lnTo>
                    <a:pt x="467" y="691"/>
                  </a:lnTo>
                  <a:lnTo>
                    <a:pt x="465" y="691"/>
                  </a:lnTo>
                  <a:lnTo>
                    <a:pt x="465" y="695"/>
                  </a:lnTo>
                  <a:lnTo>
                    <a:pt x="467" y="697"/>
                  </a:lnTo>
                  <a:lnTo>
                    <a:pt x="467" y="698"/>
                  </a:lnTo>
                  <a:lnTo>
                    <a:pt x="469" y="700"/>
                  </a:lnTo>
                  <a:lnTo>
                    <a:pt x="469" y="704"/>
                  </a:lnTo>
                  <a:lnTo>
                    <a:pt x="471" y="706"/>
                  </a:lnTo>
                  <a:lnTo>
                    <a:pt x="473" y="708"/>
                  </a:lnTo>
                  <a:lnTo>
                    <a:pt x="475" y="710"/>
                  </a:lnTo>
                  <a:lnTo>
                    <a:pt x="479" y="710"/>
                  </a:lnTo>
                  <a:lnTo>
                    <a:pt x="484" y="710"/>
                  </a:lnTo>
                  <a:lnTo>
                    <a:pt x="490" y="710"/>
                  </a:lnTo>
                  <a:lnTo>
                    <a:pt x="498" y="710"/>
                  </a:lnTo>
                  <a:lnTo>
                    <a:pt x="503" y="712"/>
                  </a:lnTo>
                  <a:lnTo>
                    <a:pt x="509" y="712"/>
                  </a:lnTo>
                  <a:lnTo>
                    <a:pt x="515" y="714"/>
                  </a:lnTo>
                  <a:lnTo>
                    <a:pt x="516" y="715"/>
                  </a:lnTo>
                  <a:lnTo>
                    <a:pt x="515" y="727"/>
                  </a:lnTo>
                  <a:lnTo>
                    <a:pt x="509" y="738"/>
                  </a:lnTo>
                  <a:lnTo>
                    <a:pt x="501" y="748"/>
                  </a:lnTo>
                  <a:lnTo>
                    <a:pt x="490" y="755"/>
                  </a:lnTo>
                  <a:lnTo>
                    <a:pt x="475" y="763"/>
                  </a:lnTo>
                  <a:lnTo>
                    <a:pt x="460" y="770"/>
                  </a:lnTo>
                  <a:lnTo>
                    <a:pt x="443" y="774"/>
                  </a:lnTo>
                  <a:lnTo>
                    <a:pt x="426" y="780"/>
                  </a:lnTo>
                  <a:lnTo>
                    <a:pt x="407" y="782"/>
                  </a:lnTo>
                  <a:lnTo>
                    <a:pt x="388" y="784"/>
                  </a:lnTo>
                  <a:lnTo>
                    <a:pt x="371" y="784"/>
                  </a:lnTo>
                  <a:lnTo>
                    <a:pt x="354" y="784"/>
                  </a:lnTo>
                  <a:lnTo>
                    <a:pt x="337" y="782"/>
                  </a:lnTo>
                  <a:lnTo>
                    <a:pt x="324" y="778"/>
                  </a:lnTo>
                  <a:lnTo>
                    <a:pt x="312" y="772"/>
                  </a:lnTo>
                  <a:lnTo>
                    <a:pt x="303" y="765"/>
                  </a:lnTo>
                  <a:lnTo>
                    <a:pt x="191" y="765"/>
                  </a:lnTo>
                  <a:lnTo>
                    <a:pt x="189" y="761"/>
                  </a:lnTo>
                  <a:lnTo>
                    <a:pt x="146" y="774"/>
                  </a:lnTo>
                  <a:lnTo>
                    <a:pt x="146" y="774"/>
                  </a:lnTo>
                  <a:lnTo>
                    <a:pt x="142" y="774"/>
                  </a:lnTo>
                  <a:lnTo>
                    <a:pt x="138" y="774"/>
                  </a:lnTo>
                  <a:lnTo>
                    <a:pt x="132" y="772"/>
                  </a:lnTo>
                  <a:lnTo>
                    <a:pt x="127" y="772"/>
                  </a:lnTo>
                  <a:lnTo>
                    <a:pt x="123" y="772"/>
                  </a:lnTo>
                  <a:lnTo>
                    <a:pt x="121" y="772"/>
                  </a:lnTo>
                  <a:lnTo>
                    <a:pt x="119" y="774"/>
                  </a:lnTo>
                  <a:lnTo>
                    <a:pt x="117" y="774"/>
                  </a:lnTo>
                  <a:lnTo>
                    <a:pt x="117" y="774"/>
                  </a:lnTo>
                  <a:lnTo>
                    <a:pt x="115" y="774"/>
                  </a:lnTo>
                  <a:lnTo>
                    <a:pt x="113" y="774"/>
                  </a:lnTo>
                  <a:lnTo>
                    <a:pt x="112" y="776"/>
                  </a:lnTo>
                  <a:lnTo>
                    <a:pt x="110" y="776"/>
                  </a:lnTo>
                  <a:lnTo>
                    <a:pt x="110" y="776"/>
                  </a:lnTo>
                  <a:lnTo>
                    <a:pt x="108" y="776"/>
                  </a:lnTo>
                  <a:lnTo>
                    <a:pt x="108" y="778"/>
                  </a:lnTo>
                  <a:lnTo>
                    <a:pt x="106" y="780"/>
                  </a:lnTo>
                  <a:lnTo>
                    <a:pt x="104" y="780"/>
                  </a:lnTo>
                  <a:lnTo>
                    <a:pt x="102" y="780"/>
                  </a:lnTo>
                  <a:lnTo>
                    <a:pt x="100" y="780"/>
                  </a:lnTo>
                  <a:lnTo>
                    <a:pt x="96" y="780"/>
                  </a:lnTo>
                  <a:lnTo>
                    <a:pt x="95" y="780"/>
                  </a:lnTo>
                  <a:lnTo>
                    <a:pt x="93" y="780"/>
                  </a:lnTo>
                  <a:lnTo>
                    <a:pt x="91" y="780"/>
                  </a:lnTo>
                  <a:lnTo>
                    <a:pt x="89" y="780"/>
                  </a:lnTo>
                  <a:lnTo>
                    <a:pt x="89" y="778"/>
                  </a:lnTo>
                  <a:lnTo>
                    <a:pt x="89" y="776"/>
                  </a:lnTo>
                  <a:lnTo>
                    <a:pt x="87" y="774"/>
                  </a:lnTo>
                  <a:lnTo>
                    <a:pt x="87" y="774"/>
                  </a:lnTo>
                  <a:lnTo>
                    <a:pt x="87" y="772"/>
                  </a:lnTo>
                  <a:lnTo>
                    <a:pt x="85" y="770"/>
                  </a:lnTo>
                  <a:lnTo>
                    <a:pt x="85" y="770"/>
                  </a:lnTo>
                  <a:lnTo>
                    <a:pt x="79" y="770"/>
                  </a:lnTo>
                  <a:lnTo>
                    <a:pt x="72" y="770"/>
                  </a:lnTo>
                  <a:lnTo>
                    <a:pt x="66" y="770"/>
                  </a:lnTo>
                  <a:lnTo>
                    <a:pt x="61" y="770"/>
                  </a:lnTo>
                  <a:lnTo>
                    <a:pt x="55" y="770"/>
                  </a:lnTo>
                  <a:lnTo>
                    <a:pt x="49" y="772"/>
                  </a:lnTo>
                  <a:lnTo>
                    <a:pt x="43" y="772"/>
                  </a:lnTo>
                  <a:lnTo>
                    <a:pt x="38" y="772"/>
                  </a:lnTo>
                  <a:lnTo>
                    <a:pt x="38" y="774"/>
                  </a:lnTo>
                  <a:lnTo>
                    <a:pt x="38" y="774"/>
                  </a:lnTo>
                  <a:lnTo>
                    <a:pt x="36" y="774"/>
                  </a:lnTo>
                  <a:lnTo>
                    <a:pt x="32" y="772"/>
                  </a:lnTo>
                  <a:lnTo>
                    <a:pt x="26" y="769"/>
                  </a:lnTo>
                  <a:lnTo>
                    <a:pt x="21" y="763"/>
                  </a:lnTo>
                  <a:lnTo>
                    <a:pt x="13" y="755"/>
                  </a:lnTo>
                  <a:lnTo>
                    <a:pt x="8" y="750"/>
                  </a:lnTo>
                  <a:lnTo>
                    <a:pt x="2" y="744"/>
                  </a:lnTo>
                  <a:lnTo>
                    <a:pt x="0" y="742"/>
                  </a:lnTo>
                  <a:lnTo>
                    <a:pt x="2" y="738"/>
                  </a:lnTo>
                  <a:lnTo>
                    <a:pt x="2" y="734"/>
                  </a:lnTo>
                  <a:lnTo>
                    <a:pt x="6" y="729"/>
                  </a:lnTo>
                  <a:lnTo>
                    <a:pt x="8" y="723"/>
                  </a:lnTo>
                  <a:lnTo>
                    <a:pt x="9" y="717"/>
                  </a:lnTo>
                  <a:lnTo>
                    <a:pt x="11" y="712"/>
                  </a:lnTo>
                  <a:lnTo>
                    <a:pt x="13" y="708"/>
                  </a:lnTo>
                  <a:lnTo>
                    <a:pt x="13" y="702"/>
                  </a:lnTo>
                  <a:lnTo>
                    <a:pt x="13" y="704"/>
                  </a:lnTo>
                  <a:lnTo>
                    <a:pt x="13" y="704"/>
                  </a:lnTo>
                  <a:lnTo>
                    <a:pt x="13" y="706"/>
                  </a:lnTo>
                  <a:lnTo>
                    <a:pt x="11" y="706"/>
                  </a:lnTo>
                  <a:lnTo>
                    <a:pt x="11" y="708"/>
                  </a:lnTo>
                  <a:lnTo>
                    <a:pt x="9" y="710"/>
                  </a:lnTo>
                  <a:lnTo>
                    <a:pt x="9" y="710"/>
                  </a:lnTo>
                  <a:lnTo>
                    <a:pt x="9" y="712"/>
                  </a:lnTo>
                  <a:lnTo>
                    <a:pt x="9" y="702"/>
                  </a:lnTo>
                  <a:lnTo>
                    <a:pt x="11" y="700"/>
                  </a:lnTo>
                  <a:lnTo>
                    <a:pt x="13" y="695"/>
                  </a:lnTo>
                  <a:lnTo>
                    <a:pt x="15" y="687"/>
                  </a:lnTo>
                  <a:lnTo>
                    <a:pt x="15" y="680"/>
                  </a:lnTo>
                  <a:lnTo>
                    <a:pt x="17" y="670"/>
                  </a:lnTo>
                  <a:lnTo>
                    <a:pt x="17" y="662"/>
                  </a:lnTo>
                  <a:lnTo>
                    <a:pt x="19" y="657"/>
                  </a:lnTo>
                  <a:lnTo>
                    <a:pt x="19" y="653"/>
                  </a:lnTo>
                  <a:lnTo>
                    <a:pt x="25" y="645"/>
                  </a:lnTo>
                  <a:lnTo>
                    <a:pt x="30" y="638"/>
                  </a:lnTo>
                  <a:lnTo>
                    <a:pt x="34" y="630"/>
                  </a:lnTo>
                  <a:lnTo>
                    <a:pt x="36" y="623"/>
                  </a:lnTo>
                  <a:lnTo>
                    <a:pt x="40" y="604"/>
                  </a:lnTo>
                  <a:lnTo>
                    <a:pt x="42" y="585"/>
                  </a:lnTo>
                  <a:lnTo>
                    <a:pt x="42" y="566"/>
                  </a:lnTo>
                  <a:lnTo>
                    <a:pt x="40" y="545"/>
                  </a:lnTo>
                  <a:lnTo>
                    <a:pt x="40" y="526"/>
                  </a:lnTo>
                  <a:lnTo>
                    <a:pt x="38" y="507"/>
                  </a:lnTo>
                  <a:lnTo>
                    <a:pt x="45" y="505"/>
                  </a:lnTo>
                  <a:lnTo>
                    <a:pt x="51" y="503"/>
                  </a:lnTo>
                  <a:lnTo>
                    <a:pt x="59" y="502"/>
                  </a:lnTo>
                  <a:lnTo>
                    <a:pt x="66" y="502"/>
                  </a:lnTo>
                  <a:lnTo>
                    <a:pt x="74" y="502"/>
                  </a:lnTo>
                  <a:lnTo>
                    <a:pt x="79" y="502"/>
                  </a:lnTo>
                  <a:lnTo>
                    <a:pt x="87" y="502"/>
                  </a:lnTo>
                  <a:lnTo>
                    <a:pt x="95" y="502"/>
                  </a:lnTo>
                  <a:lnTo>
                    <a:pt x="96" y="498"/>
                  </a:lnTo>
                  <a:lnTo>
                    <a:pt x="98" y="496"/>
                  </a:lnTo>
                  <a:lnTo>
                    <a:pt x="102" y="492"/>
                  </a:lnTo>
                  <a:lnTo>
                    <a:pt x="106" y="490"/>
                  </a:lnTo>
                  <a:lnTo>
                    <a:pt x="110" y="486"/>
                  </a:lnTo>
                  <a:lnTo>
                    <a:pt x="113" y="483"/>
                  </a:lnTo>
                  <a:lnTo>
                    <a:pt x="115" y="481"/>
                  </a:lnTo>
                  <a:lnTo>
                    <a:pt x="117" y="477"/>
                  </a:lnTo>
                  <a:lnTo>
                    <a:pt x="119" y="466"/>
                  </a:lnTo>
                  <a:lnTo>
                    <a:pt x="121" y="454"/>
                  </a:lnTo>
                  <a:lnTo>
                    <a:pt x="121" y="445"/>
                  </a:lnTo>
                  <a:lnTo>
                    <a:pt x="121" y="433"/>
                  </a:lnTo>
                  <a:lnTo>
                    <a:pt x="117" y="413"/>
                  </a:lnTo>
                  <a:lnTo>
                    <a:pt x="113" y="394"/>
                  </a:lnTo>
                  <a:lnTo>
                    <a:pt x="110" y="377"/>
                  </a:lnTo>
                  <a:lnTo>
                    <a:pt x="110" y="363"/>
                  </a:lnTo>
                  <a:lnTo>
                    <a:pt x="112" y="358"/>
                  </a:lnTo>
                  <a:lnTo>
                    <a:pt x="113" y="354"/>
                  </a:lnTo>
                  <a:lnTo>
                    <a:pt x="117" y="352"/>
                  </a:lnTo>
                  <a:lnTo>
                    <a:pt x="123" y="352"/>
                  </a:lnTo>
                  <a:lnTo>
                    <a:pt x="123" y="350"/>
                  </a:lnTo>
                  <a:lnTo>
                    <a:pt x="123" y="350"/>
                  </a:lnTo>
                  <a:lnTo>
                    <a:pt x="125" y="350"/>
                  </a:lnTo>
                  <a:lnTo>
                    <a:pt x="125" y="350"/>
                  </a:lnTo>
                  <a:lnTo>
                    <a:pt x="125" y="348"/>
                  </a:lnTo>
                  <a:lnTo>
                    <a:pt x="127" y="348"/>
                  </a:lnTo>
                  <a:lnTo>
                    <a:pt x="127" y="348"/>
                  </a:lnTo>
                  <a:lnTo>
                    <a:pt x="129" y="348"/>
                  </a:lnTo>
                  <a:lnTo>
                    <a:pt x="131" y="344"/>
                  </a:lnTo>
                  <a:lnTo>
                    <a:pt x="131" y="344"/>
                  </a:lnTo>
                  <a:lnTo>
                    <a:pt x="132" y="343"/>
                  </a:lnTo>
                  <a:lnTo>
                    <a:pt x="134" y="343"/>
                  </a:lnTo>
                  <a:lnTo>
                    <a:pt x="134" y="341"/>
                  </a:lnTo>
                  <a:lnTo>
                    <a:pt x="136" y="339"/>
                  </a:lnTo>
                  <a:lnTo>
                    <a:pt x="136" y="339"/>
                  </a:lnTo>
                  <a:lnTo>
                    <a:pt x="138" y="337"/>
                  </a:lnTo>
                  <a:lnTo>
                    <a:pt x="140" y="335"/>
                  </a:lnTo>
                  <a:lnTo>
                    <a:pt x="140" y="327"/>
                  </a:lnTo>
                  <a:lnTo>
                    <a:pt x="140" y="320"/>
                  </a:lnTo>
                  <a:lnTo>
                    <a:pt x="142" y="312"/>
                  </a:lnTo>
                  <a:lnTo>
                    <a:pt x="146" y="303"/>
                  </a:lnTo>
                  <a:lnTo>
                    <a:pt x="148" y="297"/>
                  </a:lnTo>
                  <a:lnTo>
                    <a:pt x="149" y="290"/>
                  </a:lnTo>
                  <a:lnTo>
                    <a:pt x="149" y="282"/>
                  </a:lnTo>
                  <a:lnTo>
                    <a:pt x="149" y="274"/>
                  </a:lnTo>
                  <a:lnTo>
                    <a:pt x="151" y="274"/>
                  </a:lnTo>
                  <a:lnTo>
                    <a:pt x="153" y="273"/>
                  </a:lnTo>
                  <a:lnTo>
                    <a:pt x="155" y="273"/>
                  </a:lnTo>
                  <a:lnTo>
                    <a:pt x="155" y="271"/>
                  </a:lnTo>
                  <a:lnTo>
                    <a:pt x="157" y="269"/>
                  </a:lnTo>
                  <a:lnTo>
                    <a:pt x="159" y="269"/>
                  </a:lnTo>
                  <a:lnTo>
                    <a:pt x="161" y="267"/>
                  </a:lnTo>
                  <a:lnTo>
                    <a:pt x="161" y="267"/>
                  </a:lnTo>
                  <a:lnTo>
                    <a:pt x="161" y="263"/>
                  </a:lnTo>
                  <a:lnTo>
                    <a:pt x="166" y="259"/>
                  </a:lnTo>
                  <a:lnTo>
                    <a:pt x="170" y="254"/>
                  </a:lnTo>
                  <a:lnTo>
                    <a:pt x="174" y="248"/>
                  </a:lnTo>
                  <a:lnTo>
                    <a:pt x="174" y="240"/>
                  </a:lnTo>
                  <a:lnTo>
                    <a:pt x="176" y="235"/>
                  </a:lnTo>
                  <a:lnTo>
                    <a:pt x="174" y="227"/>
                  </a:lnTo>
                  <a:lnTo>
                    <a:pt x="174" y="220"/>
                  </a:lnTo>
                  <a:lnTo>
                    <a:pt x="172" y="2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44" name="Freeform 85"/>
            <p:cNvSpPr>
              <a:spLocks noEditPoints="1"/>
            </p:cNvSpPr>
            <p:nvPr/>
          </p:nvSpPr>
          <p:spPr bwMode="auto">
            <a:xfrm>
              <a:off x="4237038" y="1819275"/>
              <a:ext cx="1339850" cy="1228725"/>
            </a:xfrm>
            <a:custGeom>
              <a:avLst/>
              <a:gdLst>
                <a:gd name="T0" fmla="*/ 829 w 844"/>
                <a:gd name="T1" fmla="*/ 126 h 774"/>
                <a:gd name="T2" fmla="*/ 675 w 844"/>
                <a:gd name="T3" fmla="*/ 236 h 774"/>
                <a:gd name="T4" fmla="*/ 717 w 844"/>
                <a:gd name="T5" fmla="*/ 289 h 774"/>
                <a:gd name="T6" fmla="*/ 522 w 844"/>
                <a:gd name="T7" fmla="*/ 301 h 774"/>
                <a:gd name="T8" fmla="*/ 441 w 844"/>
                <a:gd name="T9" fmla="*/ 361 h 774"/>
                <a:gd name="T10" fmla="*/ 605 w 844"/>
                <a:gd name="T11" fmla="*/ 426 h 774"/>
                <a:gd name="T12" fmla="*/ 530 w 844"/>
                <a:gd name="T13" fmla="*/ 494 h 774"/>
                <a:gd name="T14" fmla="*/ 503 w 844"/>
                <a:gd name="T15" fmla="*/ 437 h 774"/>
                <a:gd name="T16" fmla="*/ 403 w 844"/>
                <a:gd name="T17" fmla="*/ 388 h 774"/>
                <a:gd name="T18" fmla="*/ 361 w 844"/>
                <a:gd name="T19" fmla="*/ 321 h 774"/>
                <a:gd name="T20" fmla="*/ 477 w 844"/>
                <a:gd name="T21" fmla="*/ 261 h 774"/>
                <a:gd name="T22" fmla="*/ 577 w 844"/>
                <a:gd name="T23" fmla="*/ 232 h 774"/>
                <a:gd name="T24" fmla="*/ 579 w 844"/>
                <a:gd name="T25" fmla="*/ 159 h 774"/>
                <a:gd name="T26" fmla="*/ 604 w 844"/>
                <a:gd name="T27" fmla="*/ 87 h 774"/>
                <a:gd name="T28" fmla="*/ 588 w 844"/>
                <a:gd name="T29" fmla="*/ 56 h 774"/>
                <a:gd name="T30" fmla="*/ 490 w 844"/>
                <a:gd name="T31" fmla="*/ 132 h 774"/>
                <a:gd name="T32" fmla="*/ 405 w 844"/>
                <a:gd name="T33" fmla="*/ 191 h 774"/>
                <a:gd name="T34" fmla="*/ 392 w 844"/>
                <a:gd name="T35" fmla="*/ 126 h 774"/>
                <a:gd name="T36" fmla="*/ 271 w 844"/>
                <a:gd name="T37" fmla="*/ 111 h 774"/>
                <a:gd name="T38" fmla="*/ 288 w 844"/>
                <a:gd name="T39" fmla="*/ 157 h 774"/>
                <a:gd name="T40" fmla="*/ 263 w 844"/>
                <a:gd name="T41" fmla="*/ 123 h 774"/>
                <a:gd name="T42" fmla="*/ 261 w 844"/>
                <a:gd name="T43" fmla="*/ 90 h 774"/>
                <a:gd name="T44" fmla="*/ 271 w 844"/>
                <a:gd name="T45" fmla="*/ 58 h 774"/>
                <a:gd name="T46" fmla="*/ 549 w 844"/>
                <a:gd name="T47" fmla="*/ 24 h 774"/>
                <a:gd name="T48" fmla="*/ 672 w 844"/>
                <a:gd name="T49" fmla="*/ 5 h 774"/>
                <a:gd name="T50" fmla="*/ 280 w 844"/>
                <a:gd name="T51" fmla="*/ 179 h 774"/>
                <a:gd name="T52" fmla="*/ 280 w 844"/>
                <a:gd name="T53" fmla="*/ 236 h 774"/>
                <a:gd name="T54" fmla="*/ 206 w 844"/>
                <a:gd name="T55" fmla="*/ 268 h 774"/>
                <a:gd name="T56" fmla="*/ 187 w 844"/>
                <a:gd name="T57" fmla="*/ 357 h 774"/>
                <a:gd name="T58" fmla="*/ 183 w 844"/>
                <a:gd name="T59" fmla="*/ 443 h 774"/>
                <a:gd name="T60" fmla="*/ 74 w 844"/>
                <a:gd name="T61" fmla="*/ 556 h 774"/>
                <a:gd name="T62" fmla="*/ 178 w 844"/>
                <a:gd name="T63" fmla="*/ 552 h 774"/>
                <a:gd name="T64" fmla="*/ 231 w 844"/>
                <a:gd name="T65" fmla="*/ 596 h 774"/>
                <a:gd name="T66" fmla="*/ 189 w 844"/>
                <a:gd name="T67" fmla="*/ 626 h 774"/>
                <a:gd name="T68" fmla="*/ 138 w 844"/>
                <a:gd name="T69" fmla="*/ 617 h 774"/>
                <a:gd name="T70" fmla="*/ 180 w 844"/>
                <a:gd name="T71" fmla="*/ 672 h 774"/>
                <a:gd name="T72" fmla="*/ 331 w 844"/>
                <a:gd name="T73" fmla="*/ 628 h 774"/>
                <a:gd name="T74" fmla="*/ 312 w 844"/>
                <a:gd name="T75" fmla="*/ 588 h 774"/>
                <a:gd name="T76" fmla="*/ 305 w 844"/>
                <a:gd name="T77" fmla="*/ 526 h 774"/>
                <a:gd name="T78" fmla="*/ 356 w 844"/>
                <a:gd name="T79" fmla="*/ 658 h 774"/>
                <a:gd name="T80" fmla="*/ 388 w 844"/>
                <a:gd name="T81" fmla="*/ 753 h 774"/>
                <a:gd name="T82" fmla="*/ 409 w 844"/>
                <a:gd name="T83" fmla="*/ 664 h 774"/>
                <a:gd name="T84" fmla="*/ 454 w 844"/>
                <a:gd name="T85" fmla="*/ 588 h 774"/>
                <a:gd name="T86" fmla="*/ 384 w 844"/>
                <a:gd name="T87" fmla="*/ 507 h 774"/>
                <a:gd name="T88" fmla="*/ 390 w 844"/>
                <a:gd name="T89" fmla="*/ 462 h 774"/>
                <a:gd name="T90" fmla="*/ 516 w 844"/>
                <a:gd name="T91" fmla="*/ 619 h 774"/>
                <a:gd name="T92" fmla="*/ 469 w 844"/>
                <a:gd name="T93" fmla="*/ 715 h 774"/>
                <a:gd name="T94" fmla="*/ 509 w 844"/>
                <a:gd name="T95" fmla="*/ 727 h 774"/>
                <a:gd name="T96" fmla="*/ 388 w 844"/>
                <a:gd name="T97" fmla="*/ 770 h 774"/>
                <a:gd name="T98" fmla="*/ 193 w 844"/>
                <a:gd name="T99" fmla="*/ 725 h 774"/>
                <a:gd name="T100" fmla="*/ 74 w 844"/>
                <a:gd name="T101" fmla="*/ 668 h 774"/>
                <a:gd name="T102" fmla="*/ 40 w 844"/>
                <a:gd name="T103" fmla="*/ 666 h 774"/>
                <a:gd name="T104" fmla="*/ 146 w 844"/>
                <a:gd name="T105" fmla="*/ 768 h 774"/>
                <a:gd name="T106" fmla="*/ 102 w 844"/>
                <a:gd name="T107" fmla="*/ 774 h 774"/>
                <a:gd name="T108" fmla="*/ 49 w 844"/>
                <a:gd name="T109" fmla="*/ 766 h 774"/>
                <a:gd name="T110" fmla="*/ 19 w 844"/>
                <a:gd name="T111" fmla="*/ 753 h 774"/>
                <a:gd name="T112" fmla="*/ 11 w 844"/>
                <a:gd name="T113" fmla="*/ 700 h 774"/>
                <a:gd name="T114" fmla="*/ 42 w 844"/>
                <a:gd name="T115" fmla="*/ 579 h 774"/>
                <a:gd name="T116" fmla="*/ 115 w 844"/>
                <a:gd name="T117" fmla="*/ 475 h 774"/>
                <a:gd name="T118" fmla="*/ 155 w 844"/>
                <a:gd name="T119" fmla="*/ 312 h 774"/>
                <a:gd name="T120" fmla="*/ 174 w 844"/>
                <a:gd name="T121" fmla="*/ 176 h 774"/>
                <a:gd name="T122" fmla="*/ 235 w 844"/>
                <a:gd name="T123" fmla="*/ 119 h 7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44" h="774">
                  <a:moveTo>
                    <a:pt x="730" y="0"/>
                  </a:moveTo>
                  <a:lnTo>
                    <a:pt x="744" y="5"/>
                  </a:lnTo>
                  <a:lnTo>
                    <a:pt x="757" y="11"/>
                  </a:lnTo>
                  <a:lnTo>
                    <a:pt x="770" y="17"/>
                  </a:lnTo>
                  <a:lnTo>
                    <a:pt x="783" y="24"/>
                  </a:lnTo>
                  <a:lnTo>
                    <a:pt x="796" y="30"/>
                  </a:lnTo>
                  <a:lnTo>
                    <a:pt x="808" y="39"/>
                  </a:lnTo>
                  <a:lnTo>
                    <a:pt x="821" y="47"/>
                  </a:lnTo>
                  <a:lnTo>
                    <a:pt x="832" y="56"/>
                  </a:lnTo>
                  <a:lnTo>
                    <a:pt x="834" y="64"/>
                  </a:lnTo>
                  <a:lnTo>
                    <a:pt x="838" y="70"/>
                  </a:lnTo>
                  <a:lnTo>
                    <a:pt x="840" y="75"/>
                  </a:lnTo>
                  <a:lnTo>
                    <a:pt x="842" y="83"/>
                  </a:lnTo>
                  <a:lnTo>
                    <a:pt x="842" y="90"/>
                  </a:lnTo>
                  <a:lnTo>
                    <a:pt x="844" y="96"/>
                  </a:lnTo>
                  <a:lnTo>
                    <a:pt x="844" y="104"/>
                  </a:lnTo>
                  <a:lnTo>
                    <a:pt x="842" y="111"/>
                  </a:lnTo>
                  <a:lnTo>
                    <a:pt x="836" y="119"/>
                  </a:lnTo>
                  <a:lnTo>
                    <a:pt x="829" y="126"/>
                  </a:lnTo>
                  <a:lnTo>
                    <a:pt x="821" y="132"/>
                  </a:lnTo>
                  <a:lnTo>
                    <a:pt x="812" y="136"/>
                  </a:lnTo>
                  <a:lnTo>
                    <a:pt x="795" y="142"/>
                  </a:lnTo>
                  <a:lnTo>
                    <a:pt x="776" y="147"/>
                  </a:lnTo>
                  <a:lnTo>
                    <a:pt x="757" y="151"/>
                  </a:lnTo>
                  <a:lnTo>
                    <a:pt x="738" y="157"/>
                  </a:lnTo>
                  <a:lnTo>
                    <a:pt x="719" y="162"/>
                  </a:lnTo>
                  <a:lnTo>
                    <a:pt x="704" y="174"/>
                  </a:lnTo>
                  <a:lnTo>
                    <a:pt x="694" y="178"/>
                  </a:lnTo>
                  <a:lnTo>
                    <a:pt x="687" y="181"/>
                  </a:lnTo>
                  <a:lnTo>
                    <a:pt x="679" y="187"/>
                  </a:lnTo>
                  <a:lnTo>
                    <a:pt x="670" y="191"/>
                  </a:lnTo>
                  <a:lnTo>
                    <a:pt x="664" y="196"/>
                  </a:lnTo>
                  <a:lnTo>
                    <a:pt x="658" y="202"/>
                  </a:lnTo>
                  <a:lnTo>
                    <a:pt x="656" y="210"/>
                  </a:lnTo>
                  <a:lnTo>
                    <a:pt x="655" y="221"/>
                  </a:lnTo>
                  <a:lnTo>
                    <a:pt x="662" y="229"/>
                  </a:lnTo>
                  <a:lnTo>
                    <a:pt x="668" y="232"/>
                  </a:lnTo>
                  <a:lnTo>
                    <a:pt x="675" y="236"/>
                  </a:lnTo>
                  <a:lnTo>
                    <a:pt x="683" y="236"/>
                  </a:lnTo>
                  <a:lnTo>
                    <a:pt x="700" y="234"/>
                  </a:lnTo>
                  <a:lnTo>
                    <a:pt x="715" y="231"/>
                  </a:lnTo>
                  <a:lnTo>
                    <a:pt x="723" y="229"/>
                  </a:lnTo>
                  <a:lnTo>
                    <a:pt x="730" y="229"/>
                  </a:lnTo>
                  <a:lnTo>
                    <a:pt x="736" y="229"/>
                  </a:lnTo>
                  <a:lnTo>
                    <a:pt x="742" y="229"/>
                  </a:lnTo>
                  <a:lnTo>
                    <a:pt x="745" y="232"/>
                  </a:lnTo>
                  <a:lnTo>
                    <a:pt x="749" y="238"/>
                  </a:lnTo>
                  <a:lnTo>
                    <a:pt x="751" y="248"/>
                  </a:lnTo>
                  <a:lnTo>
                    <a:pt x="751" y="259"/>
                  </a:lnTo>
                  <a:lnTo>
                    <a:pt x="749" y="265"/>
                  </a:lnTo>
                  <a:lnTo>
                    <a:pt x="747" y="268"/>
                  </a:lnTo>
                  <a:lnTo>
                    <a:pt x="744" y="272"/>
                  </a:lnTo>
                  <a:lnTo>
                    <a:pt x="738" y="276"/>
                  </a:lnTo>
                  <a:lnTo>
                    <a:pt x="732" y="278"/>
                  </a:lnTo>
                  <a:lnTo>
                    <a:pt x="726" y="282"/>
                  </a:lnTo>
                  <a:lnTo>
                    <a:pt x="721" y="284"/>
                  </a:lnTo>
                  <a:lnTo>
                    <a:pt x="717" y="289"/>
                  </a:lnTo>
                  <a:lnTo>
                    <a:pt x="708" y="295"/>
                  </a:lnTo>
                  <a:lnTo>
                    <a:pt x="700" y="302"/>
                  </a:lnTo>
                  <a:lnTo>
                    <a:pt x="694" y="312"/>
                  </a:lnTo>
                  <a:lnTo>
                    <a:pt x="689" y="321"/>
                  </a:lnTo>
                  <a:lnTo>
                    <a:pt x="683" y="329"/>
                  </a:lnTo>
                  <a:lnTo>
                    <a:pt x="677" y="333"/>
                  </a:lnTo>
                  <a:lnTo>
                    <a:pt x="674" y="331"/>
                  </a:lnTo>
                  <a:lnTo>
                    <a:pt x="670" y="329"/>
                  </a:lnTo>
                  <a:lnTo>
                    <a:pt x="664" y="325"/>
                  </a:lnTo>
                  <a:lnTo>
                    <a:pt x="658" y="320"/>
                  </a:lnTo>
                  <a:lnTo>
                    <a:pt x="645" y="318"/>
                  </a:lnTo>
                  <a:lnTo>
                    <a:pt x="630" y="314"/>
                  </a:lnTo>
                  <a:lnTo>
                    <a:pt x="617" y="308"/>
                  </a:lnTo>
                  <a:lnTo>
                    <a:pt x="602" y="304"/>
                  </a:lnTo>
                  <a:lnTo>
                    <a:pt x="586" y="301"/>
                  </a:lnTo>
                  <a:lnTo>
                    <a:pt x="571" y="299"/>
                  </a:lnTo>
                  <a:lnTo>
                    <a:pt x="556" y="297"/>
                  </a:lnTo>
                  <a:lnTo>
                    <a:pt x="543" y="299"/>
                  </a:lnTo>
                  <a:lnTo>
                    <a:pt x="522" y="301"/>
                  </a:lnTo>
                  <a:lnTo>
                    <a:pt x="499" y="302"/>
                  </a:lnTo>
                  <a:lnTo>
                    <a:pt x="477" y="304"/>
                  </a:lnTo>
                  <a:lnTo>
                    <a:pt x="454" y="308"/>
                  </a:lnTo>
                  <a:lnTo>
                    <a:pt x="443" y="310"/>
                  </a:lnTo>
                  <a:lnTo>
                    <a:pt x="433" y="314"/>
                  </a:lnTo>
                  <a:lnTo>
                    <a:pt x="424" y="318"/>
                  </a:lnTo>
                  <a:lnTo>
                    <a:pt x="414" y="323"/>
                  </a:lnTo>
                  <a:lnTo>
                    <a:pt x="407" y="331"/>
                  </a:lnTo>
                  <a:lnTo>
                    <a:pt x="399" y="338"/>
                  </a:lnTo>
                  <a:lnTo>
                    <a:pt x="394" y="346"/>
                  </a:lnTo>
                  <a:lnTo>
                    <a:pt x="390" y="357"/>
                  </a:lnTo>
                  <a:lnTo>
                    <a:pt x="395" y="363"/>
                  </a:lnTo>
                  <a:lnTo>
                    <a:pt x="401" y="367"/>
                  </a:lnTo>
                  <a:lnTo>
                    <a:pt x="407" y="367"/>
                  </a:lnTo>
                  <a:lnTo>
                    <a:pt x="412" y="367"/>
                  </a:lnTo>
                  <a:lnTo>
                    <a:pt x="420" y="365"/>
                  </a:lnTo>
                  <a:lnTo>
                    <a:pt x="428" y="363"/>
                  </a:lnTo>
                  <a:lnTo>
                    <a:pt x="433" y="361"/>
                  </a:lnTo>
                  <a:lnTo>
                    <a:pt x="441" y="361"/>
                  </a:lnTo>
                  <a:lnTo>
                    <a:pt x="462" y="359"/>
                  </a:lnTo>
                  <a:lnTo>
                    <a:pt x="482" y="361"/>
                  </a:lnTo>
                  <a:lnTo>
                    <a:pt x="501" y="367"/>
                  </a:lnTo>
                  <a:lnTo>
                    <a:pt x="520" y="374"/>
                  </a:lnTo>
                  <a:lnTo>
                    <a:pt x="539" y="382"/>
                  </a:lnTo>
                  <a:lnTo>
                    <a:pt x="558" y="390"/>
                  </a:lnTo>
                  <a:lnTo>
                    <a:pt x="579" y="399"/>
                  </a:lnTo>
                  <a:lnTo>
                    <a:pt x="598" y="405"/>
                  </a:lnTo>
                  <a:lnTo>
                    <a:pt x="598" y="407"/>
                  </a:lnTo>
                  <a:lnTo>
                    <a:pt x="598" y="409"/>
                  </a:lnTo>
                  <a:lnTo>
                    <a:pt x="600" y="409"/>
                  </a:lnTo>
                  <a:lnTo>
                    <a:pt x="600" y="410"/>
                  </a:lnTo>
                  <a:lnTo>
                    <a:pt x="602" y="410"/>
                  </a:lnTo>
                  <a:lnTo>
                    <a:pt x="602" y="412"/>
                  </a:lnTo>
                  <a:lnTo>
                    <a:pt x="602" y="412"/>
                  </a:lnTo>
                  <a:lnTo>
                    <a:pt x="604" y="414"/>
                  </a:lnTo>
                  <a:lnTo>
                    <a:pt x="604" y="418"/>
                  </a:lnTo>
                  <a:lnTo>
                    <a:pt x="605" y="422"/>
                  </a:lnTo>
                  <a:lnTo>
                    <a:pt x="605" y="426"/>
                  </a:lnTo>
                  <a:lnTo>
                    <a:pt x="607" y="429"/>
                  </a:lnTo>
                  <a:lnTo>
                    <a:pt x="607" y="433"/>
                  </a:lnTo>
                  <a:lnTo>
                    <a:pt x="609" y="437"/>
                  </a:lnTo>
                  <a:lnTo>
                    <a:pt x="609" y="441"/>
                  </a:lnTo>
                  <a:lnTo>
                    <a:pt x="611" y="444"/>
                  </a:lnTo>
                  <a:lnTo>
                    <a:pt x="602" y="452"/>
                  </a:lnTo>
                  <a:lnTo>
                    <a:pt x="596" y="458"/>
                  </a:lnTo>
                  <a:lnTo>
                    <a:pt x="590" y="465"/>
                  </a:lnTo>
                  <a:lnTo>
                    <a:pt x="585" y="473"/>
                  </a:lnTo>
                  <a:lnTo>
                    <a:pt x="577" y="479"/>
                  </a:lnTo>
                  <a:lnTo>
                    <a:pt x="569" y="482"/>
                  </a:lnTo>
                  <a:lnTo>
                    <a:pt x="562" y="482"/>
                  </a:lnTo>
                  <a:lnTo>
                    <a:pt x="551" y="480"/>
                  </a:lnTo>
                  <a:lnTo>
                    <a:pt x="549" y="484"/>
                  </a:lnTo>
                  <a:lnTo>
                    <a:pt x="545" y="488"/>
                  </a:lnTo>
                  <a:lnTo>
                    <a:pt x="543" y="490"/>
                  </a:lnTo>
                  <a:lnTo>
                    <a:pt x="539" y="492"/>
                  </a:lnTo>
                  <a:lnTo>
                    <a:pt x="534" y="494"/>
                  </a:lnTo>
                  <a:lnTo>
                    <a:pt x="530" y="494"/>
                  </a:lnTo>
                  <a:lnTo>
                    <a:pt x="526" y="492"/>
                  </a:lnTo>
                  <a:lnTo>
                    <a:pt x="522" y="490"/>
                  </a:lnTo>
                  <a:lnTo>
                    <a:pt x="511" y="484"/>
                  </a:lnTo>
                  <a:lnTo>
                    <a:pt x="498" y="479"/>
                  </a:lnTo>
                  <a:lnTo>
                    <a:pt x="484" y="471"/>
                  </a:lnTo>
                  <a:lnTo>
                    <a:pt x="473" y="465"/>
                  </a:lnTo>
                  <a:lnTo>
                    <a:pt x="462" y="456"/>
                  </a:lnTo>
                  <a:lnTo>
                    <a:pt x="450" y="446"/>
                  </a:lnTo>
                  <a:lnTo>
                    <a:pt x="441" y="437"/>
                  </a:lnTo>
                  <a:lnTo>
                    <a:pt x="433" y="426"/>
                  </a:lnTo>
                  <a:lnTo>
                    <a:pt x="439" y="422"/>
                  </a:lnTo>
                  <a:lnTo>
                    <a:pt x="445" y="420"/>
                  </a:lnTo>
                  <a:lnTo>
                    <a:pt x="448" y="418"/>
                  </a:lnTo>
                  <a:lnTo>
                    <a:pt x="454" y="420"/>
                  </a:lnTo>
                  <a:lnTo>
                    <a:pt x="465" y="424"/>
                  </a:lnTo>
                  <a:lnTo>
                    <a:pt x="477" y="429"/>
                  </a:lnTo>
                  <a:lnTo>
                    <a:pt x="488" y="433"/>
                  </a:lnTo>
                  <a:lnTo>
                    <a:pt x="499" y="437"/>
                  </a:lnTo>
                  <a:lnTo>
                    <a:pt x="503" y="437"/>
                  </a:lnTo>
                  <a:lnTo>
                    <a:pt x="509" y="435"/>
                  </a:lnTo>
                  <a:lnTo>
                    <a:pt x="515" y="431"/>
                  </a:lnTo>
                  <a:lnTo>
                    <a:pt x="518" y="426"/>
                  </a:lnTo>
                  <a:lnTo>
                    <a:pt x="518" y="418"/>
                  </a:lnTo>
                  <a:lnTo>
                    <a:pt x="515" y="410"/>
                  </a:lnTo>
                  <a:lnTo>
                    <a:pt x="509" y="407"/>
                  </a:lnTo>
                  <a:lnTo>
                    <a:pt x="503" y="401"/>
                  </a:lnTo>
                  <a:lnTo>
                    <a:pt x="496" y="397"/>
                  </a:lnTo>
                  <a:lnTo>
                    <a:pt x="492" y="391"/>
                  </a:lnTo>
                  <a:lnTo>
                    <a:pt x="490" y="384"/>
                  </a:lnTo>
                  <a:lnTo>
                    <a:pt x="492" y="374"/>
                  </a:lnTo>
                  <a:lnTo>
                    <a:pt x="481" y="374"/>
                  </a:lnTo>
                  <a:lnTo>
                    <a:pt x="469" y="374"/>
                  </a:lnTo>
                  <a:lnTo>
                    <a:pt x="458" y="374"/>
                  </a:lnTo>
                  <a:lnTo>
                    <a:pt x="446" y="376"/>
                  </a:lnTo>
                  <a:lnTo>
                    <a:pt x="435" y="378"/>
                  </a:lnTo>
                  <a:lnTo>
                    <a:pt x="424" y="380"/>
                  </a:lnTo>
                  <a:lnTo>
                    <a:pt x="412" y="384"/>
                  </a:lnTo>
                  <a:lnTo>
                    <a:pt x="403" y="388"/>
                  </a:lnTo>
                  <a:lnTo>
                    <a:pt x="392" y="388"/>
                  </a:lnTo>
                  <a:lnTo>
                    <a:pt x="394" y="380"/>
                  </a:lnTo>
                  <a:lnTo>
                    <a:pt x="394" y="374"/>
                  </a:lnTo>
                  <a:lnTo>
                    <a:pt x="392" y="371"/>
                  </a:lnTo>
                  <a:lnTo>
                    <a:pt x="388" y="365"/>
                  </a:lnTo>
                  <a:lnTo>
                    <a:pt x="384" y="361"/>
                  </a:lnTo>
                  <a:lnTo>
                    <a:pt x="378" y="359"/>
                  </a:lnTo>
                  <a:lnTo>
                    <a:pt x="375" y="356"/>
                  </a:lnTo>
                  <a:lnTo>
                    <a:pt x="369" y="354"/>
                  </a:lnTo>
                  <a:lnTo>
                    <a:pt x="367" y="354"/>
                  </a:lnTo>
                  <a:lnTo>
                    <a:pt x="365" y="354"/>
                  </a:lnTo>
                  <a:lnTo>
                    <a:pt x="363" y="354"/>
                  </a:lnTo>
                  <a:lnTo>
                    <a:pt x="361" y="354"/>
                  </a:lnTo>
                  <a:lnTo>
                    <a:pt x="361" y="356"/>
                  </a:lnTo>
                  <a:lnTo>
                    <a:pt x="359" y="356"/>
                  </a:lnTo>
                  <a:lnTo>
                    <a:pt x="358" y="356"/>
                  </a:lnTo>
                  <a:lnTo>
                    <a:pt x="356" y="357"/>
                  </a:lnTo>
                  <a:lnTo>
                    <a:pt x="356" y="329"/>
                  </a:lnTo>
                  <a:lnTo>
                    <a:pt x="361" y="321"/>
                  </a:lnTo>
                  <a:lnTo>
                    <a:pt x="369" y="314"/>
                  </a:lnTo>
                  <a:lnTo>
                    <a:pt x="378" y="308"/>
                  </a:lnTo>
                  <a:lnTo>
                    <a:pt x="390" y="302"/>
                  </a:lnTo>
                  <a:lnTo>
                    <a:pt x="399" y="297"/>
                  </a:lnTo>
                  <a:lnTo>
                    <a:pt x="411" y="293"/>
                  </a:lnTo>
                  <a:lnTo>
                    <a:pt x="420" y="289"/>
                  </a:lnTo>
                  <a:lnTo>
                    <a:pt x="429" y="285"/>
                  </a:lnTo>
                  <a:lnTo>
                    <a:pt x="433" y="287"/>
                  </a:lnTo>
                  <a:lnTo>
                    <a:pt x="439" y="289"/>
                  </a:lnTo>
                  <a:lnTo>
                    <a:pt x="443" y="289"/>
                  </a:lnTo>
                  <a:lnTo>
                    <a:pt x="448" y="289"/>
                  </a:lnTo>
                  <a:lnTo>
                    <a:pt x="452" y="289"/>
                  </a:lnTo>
                  <a:lnTo>
                    <a:pt x="456" y="287"/>
                  </a:lnTo>
                  <a:lnTo>
                    <a:pt x="462" y="285"/>
                  </a:lnTo>
                  <a:lnTo>
                    <a:pt x="464" y="282"/>
                  </a:lnTo>
                  <a:lnTo>
                    <a:pt x="469" y="278"/>
                  </a:lnTo>
                  <a:lnTo>
                    <a:pt x="473" y="272"/>
                  </a:lnTo>
                  <a:lnTo>
                    <a:pt x="475" y="267"/>
                  </a:lnTo>
                  <a:lnTo>
                    <a:pt x="477" y="261"/>
                  </a:lnTo>
                  <a:lnTo>
                    <a:pt x="481" y="255"/>
                  </a:lnTo>
                  <a:lnTo>
                    <a:pt x="484" y="249"/>
                  </a:lnTo>
                  <a:lnTo>
                    <a:pt x="488" y="248"/>
                  </a:lnTo>
                  <a:lnTo>
                    <a:pt x="496" y="246"/>
                  </a:lnTo>
                  <a:lnTo>
                    <a:pt x="501" y="248"/>
                  </a:lnTo>
                  <a:lnTo>
                    <a:pt x="509" y="251"/>
                  </a:lnTo>
                  <a:lnTo>
                    <a:pt x="516" y="257"/>
                  </a:lnTo>
                  <a:lnTo>
                    <a:pt x="524" y="261"/>
                  </a:lnTo>
                  <a:lnTo>
                    <a:pt x="532" y="265"/>
                  </a:lnTo>
                  <a:lnTo>
                    <a:pt x="539" y="267"/>
                  </a:lnTo>
                  <a:lnTo>
                    <a:pt x="549" y="265"/>
                  </a:lnTo>
                  <a:lnTo>
                    <a:pt x="556" y="259"/>
                  </a:lnTo>
                  <a:lnTo>
                    <a:pt x="554" y="251"/>
                  </a:lnTo>
                  <a:lnTo>
                    <a:pt x="556" y="246"/>
                  </a:lnTo>
                  <a:lnTo>
                    <a:pt x="558" y="242"/>
                  </a:lnTo>
                  <a:lnTo>
                    <a:pt x="564" y="240"/>
                  </a:lnTo>
                  <a:lnTo>
                    <a:pt x="569" y="238"/>
                  </a:lnTo>
                  <a:lnTo>
                    <a:pt x="573" y="236"/>
                  </a:lnTo>
                  <a:lnTo>
                    <a:pt x="577" y="232"/>
                  </a:lnTo>
                  <a:lnTo>
                    <a:pt x="581" y="227"/>
                  </a:lnTo>
                  <a:lnTo>
                    <a:pt x="585" y="231"/>
                  </a:lnTo>
                  <a:lnTo>
                    <a:pt x="588" y="229"/>
                  </a:lnTo>
                  <a:lnTo>
                    <a:pt x="592" y="227"/>
                  </a:lnTo>
                  <a:lnTo>
                    <a:pt x="596" y="221"/>
                  </a:lnTo>
                  <a:lnTo>
                    <a:pt x="598" y="217"/>
                  </a:lnTo>
                  <a:lnTo>
                    <a:pt x="600" y="212"/>
                  </a:lnTo>
                  <a:lnTo>
                    <a:pt x="600" y="208"/>
                  </a:lnTo>
                  <a:lnTo>
                    <a:pt x="600" y="202"/>
                  </a:lnTo>
                  <a:lnTo>
                    <a:pt x="598" y="196"/>
                  </a:lnTo>
                  <a:lnTo>
                    <a:pt x="596" y="193"/>
                  </a:lnTo>
                  <a:lnTo>
                    <a:pt x="594" y="189"/>
                  </a:lnTo>
                  <a:lnTo>
                    <a:pt x="594" y="183"/>
                  </a:lnTo>
                  <a:lnTo>
                    <a:pt x="592" y="178"/>
                  </a:lnTo>
                  <a:lnTo>
                    <a:pt x="592" y="174"/>
                  </a:lnTo>
                  <a:lnTo>
                    <a:pt x="588" y="168"/>
                  </a:lnTo>
                  <a:lnTo>
                    <a:pt x="585" y="164"/>
                  </a:lnTo>
                  <a:lnTo>
                    <a:pt x="581" y="161"/>
                  </a:lnTo>
                  <a:lnTo>
                    <a:pt x="579" y="159"/>
                  </a:lnTo>
                  <a:lnTo>
                    <a:pt x="577" y="159"/>
                  </a:lnTo>
                  <a:lnTo>
                    <a:pt x="575" y="161"/>
                  </a:lnTo>
                  <a:lnTo>
                    <a:pt x="573" y="161"/>
                  </a:lnTo>
                  <a:lnTo>
                    <a:pt x="571" y="159"/>
                  </a:lnTo>
                  <a:lnTo>
                    <a:pt x="569" y="159"/>
                  </a:lnTo>
                  <a:lnTo>
                    <a:pt x="568" y="159"/>
                  </a:lnTo>
                  <a:lnTo>
                    <a:pt x="568" y="157"/>
                  </a:lnTo>
                  <a:lnTo>
                    <a:pt x="575" y="153"/>
                  </a:lnTo>
                  <a:lnTo>
                    <a:pt x="581" y="149"/>
                  </a:lnTo>
                  <a:lnTo>
                    <a:pt x="585" y="143"/>
                  </a:lnTo>
                  <a:lnTo>
                    <a:pt x="588" y="136"/>
                  </a:lnTo>
                  <a:lnTo>
                    <a:pt x="590" y="128"/>
                  </a:lnTo>
                  <a:lnTo>
                    <a:pt x="592" y="121"/>
                  </a:lnTo>
                  <a:lnTo>
                    <a:pt x="596" y="115"/>
                  </a:lnTo>
                  <a:lnTo>
                    <a:pt x="600" y="108"/>
                  </a:lnTo>
                  <a:lnTo>
                    <a:pt x="598" y="102"/>
                  </a:lnTo>
                  <a:lnTo>
                    <a:pt x="598" y="96"/>
                  </a:lnTo>
                  <a:lnTo>
                    <a:pt x="600" y="90"/>
                  </a:lnTo>
                  <a:lnTo>
                    <a:pt x="604" y="87"/>
                  </a:lnTo>
                  <a:lnTo>
                    <a:pt x="607" y="83"/>
                  </a:lnTo>
                  <a:lnTo>
                    <a:pt x="613" y="79"/>
                  </a:lnTo>
                  <a:lnTo>
                    <a:pt x="619" y="77"/>
                  </a:lnTo>
                  <a:lnTo>
                    <a:pt x="624" y="73"/>
                  </a:lnTo>
                  <a:lnTo>
                    <a:pt x="626" y="73"/>
                  </a:lnTo>
                  <a:lnTo>
                    <a:pt x="628" y="72"/>
                  </a:lnTo>
                  <a:lnTo>
                    <a:pt x="628" y="70"/>
                  </a:lnTo>
                  <a:lnTo>
                    <a:pt x="628" y="68"/>
                  </a:lnTo>
                  <a:lnTo>
                    <a:pt x="628" y="66"/>
                  </a:lnTo>
                  <a:lnTo>
                    <a:pt x="628" y="64"/>
                  </a:lnTo>
                  <a:lnTo>
                    <a:pt x="628" y="62"/>
                  </a:lnTo>
                  <a:lnTo>
                    <a:pt x="628" y="60"/>
                  </a:lnTo>
                  <a:lnTo>
                    <a:pt x="622" y="56"/>
                  </a:lnTo>
                  <a:lnTo>
                    <a:pt x="617" y="55"/>
                  </a:lnTo>
                  <a:lnTo>
                    <a:pt x="611" y="55"/>
                  </a:lnTo>
                  <a:lnTo>
                    <a:pt x="605" y="55"/>
                  </a:lnTo>
                  <a:lnTo>
                    <a:pt x="600" y="56"/>
                  </a:lnTo>
                  <a:lnTo>
                    <a:pt x="594" y="58"/>
                  </a:lnTo>
                  <a:lnTo>
                    <a:pt x="588" y="56"/>
                  </a:lnTo>
                  <a:lnTo>
                    <a:pt x="585" y="55"/>
                  </a:lnTo>
                  <a:lnTo>
                    <a:pt x="573" y="56"/>
                  </a:lnTo>
                  <a:lnTo>
                    <a:pt x="562" y="58"/>
                  </a:lnTo>
                  <a:lnTo>
                    <a:pt x="551" y="62"/>
                  </a:lnTo>
                  <a:lnTo>
                    <a:pt x="539" y="66"/>
                  </a:lnTo>
                  <a:lnTo>
                    <a:pt x="530" y="70"/>
                  </a:lnTo>
                  <a:lnTo>
                    <a:pt x="518" y="73"/>
                  </a:lnTo>
                  <a:lnTo>
                    <a:pt x="509" y="79"/>
                  </a:lnTo>
                  <a:lnTo>
                    <a:pt x="498" y="85"/>
                  </a:lnTo>
                  <a:lnTo>
                    <a:pt x="498" y="90"/>
                  </a:lnTo>
                  <a:lnTo>
                    <a:pt x="498" y="94"/>
                  </a:lnTo>
                  <a:lnTo>
                    <a:pt x="498" y="100"/>
                  </a:lnTo>
                  <a:lnTo>
                    <a:pt x="499" y="106"/>
                  </a:lnTo>
                  <a:lnTo>
                    <a:pt x="501" y="109"/>
                  </a:lnTo>
                  <a:lnTo>
                    <a:pt x="503" y="113"/>
                  </a:lnTo>
                  <a:lnTo>
                    <a:pt x="505" y="119"/>
                  </a:lnTo>
                  <a:lnTo>
                    <a:pt x="509" y="123"/>
                  </a:lnTo>
                  <a:lnTo>
                    <a:pt x="499" y="126"/>
                  </a:lnTo>
                  <a:lnTo>
                    <a:pt x="490" y="132"/>
                  </a:lnTo>
                  <a:lnTo>
                    <a:pt x="481" y="140"/>
                  </a:lnTo>
                  <a:lnTo>
                    <a:pt x="471" y="145"/>
                  </a:lnTo>
                  <a:lnTo>
                    <a:pt x="462" y="151"/>
                  </a:lnTo>
                  <a:lnTo>
                    <a:pt x="452" y="155"/>
                  </a:lnTo>
                  <a:lnTo>
                    <a:pt x="441" y="159"/>
                  </a:lnTo>
                  <a:lnTo>
                    <a:pt x="429" y="161"/>
                  </a:lnTo>
                  <a:lnTo>
                    <a:pt x="426" y="162"/>
                  </a:lnTo>
                  <a:lnTo>
                    <a:pt x="424" y="166"/>
                  </a:lnTo>
                  <a:lnTo>
                    <a:pt x="422" y="172"/>
                  </a:lnTo>
                  <a:lnTo>
                    <a:pt x="420" y="176"/>
                  </a:lnTo>
                  <a:lnTo>
                    <a:pt x="418" y="181"/>
                  </a:lnTo>
                  <a:lnTo>
                    <a:pt x="416" y="185"/>
                  </a:lnTo>
                  <a:lnTo>
                    <a:pt x="414" y="189"/>
                  </a:lnTo>
                  <a:lnTo>
                    <a:pt x="412" y="193"/>
                  </a:lnTo>
                  <a:lnTo>
                    <a:pt x="411" y="193"/>
                  </a:lnTo>
                  <a:lnTo>
                    <a:pt x="409" y="193"/>
                  </a:lnTo>
                  <a:lnTo>
                    <a:pt x="409" y="193"/>
                  </a:lnTo>
                  <a:lnTo>
                    <a:pt x="407" y="193"/>
                  </a:lnTo>
                  <a:lnTo>
                    <a:pt x="405" y="191"/>
                  </a:lnTo>
                  <a:lnTo>
                    <a:pt x="403" y="191"/>
                  </a:lnTo>
                  <a:lnTo>
                    <a:pt x="403" y="191"/>
                  </a:lnTo>
                  <a:lnTo>
                    <a:pt x="401" y="191"/>
                  </a:lnTo>
                  <a:lnTo>
                    <a:pt x="399" y="189"/>
                  </a:lnTo>
                  <a:lnTo>
                    <a:pt x="399" y="185"/>
                  </a:lnTo>
                  <a:lnTo>
                    <a:pt x="397" y="183"/>
                  </a:lnTo>
                  <a:lnTo>
                    <a:pt x="395" y="179"/>
                  </a:lnTo>
                  <a:lnTo>
                    <a:pt x="394" y="178"/>
                  </a:lnTo>
                  <a:lnTo>
                    <a:pt x="392" y="176"/>
                  </a:lnTo>
                  <a:lnTo>
                    <a:pt x="388" y="174"/>
                  </a:lnTo>
                  <a:lnTo>
                    <a:pt x="386" y="174"/>
                  </a:lnTo>
                  <a:lnTo>
                    <a:pt x="361" y="170"/>
                  </a:lnTo>
                  <a:lnTo>
                    <a:pt x="367" y="164"/>
                  </a:lnTo>
                  <a:lnTo>
                    <a:pt x="373" y="159"/>
                  </a:lnTo>
                  <a:lnTo>
                    <a:pt x="378" y="153"/>
                  </a:lnTo>
                  <a:lnTo>
                    <a:pt x="384" y="147"/>
                  </a:lnTo>
                  <a:lnTo>
                    <a:pt x="388" y="142"/>
                  </a:lnTo>
                  <a:lnTo>
                    <a:pt x="390" y="134"/>
                  </a:lnTo>
                  <a:lnTo>
                    <a:pt x="392" y="126"/>
                  </a:lnTo>
                  <a:lnTo>
                    <a:pt x="390" y="119"/>
                  </a:lnTo>
                  <a:lnTo>
                    <a:pt x="388" y="113"/>
                  </a:lnTo>
                  <a:lnTo>
                    <a:pt x="388" y="108"/>
                  </a:lnTo>
                  <a:lnTo>
                    <a:pt x="386" y="104"/>
                  </a:lnTo>
                  <a:lnTo>
                    <a:pt x="382" y="100"/>
                  </a:lnTo>
                  <a:lnTo>
                    <a:pt x="378" y="96"/>
                  </a:lnTo>
                  <a:lnTo>
                    <a:pt x="375" y="92"/>
                  </a:lnTo>
                  <a:lnTo>
                    <a:pt x="371" y="90"/>
                  </a:lnTo>
                  <a:lnTo>
                    <a:pt x="365" y="89"/>
                  </a:lnTo>
                  <a:lnTo>
                    <a:pt x="354" y="89"/>
                  </a:lnTo>
                  <a:lnTo>
                    <a:pt x="341" y="89"/>
                  </a:lnTo>
                  <a:lnTo>
                    <a:pt x="327" y="89"/>
                  </a:lnTo>
                  <a:lnTo>
                    <a:pt x="314" y="89"/>
                  </a:lnTo>
                  <a:lnTo>
                    <a:pt x="301" y="90"/>
                  </a:lnTo>
                  <a:lnTo>
                    <a:pt x="288" y="94"/>
                  </a:lnTo>
                  <a:lnTo>
                    <a:pt x="284" y="98"/>
                  </a:lnTo>
                  <a:lnTo>
                    <a:pt x="278" y="102"/>
                  </a:lnTo>
                  <a:lnTo>
                    <a:pt x="274" y="106"/>
                  </a:lnTo>
                  <a:lnTo>
                    <a:pt x="271" y="111"/>
                  </a:lnTo>
                  <a:lnTo>
                    <a:pt x="271" y="115"/>
                  </a:lnTo>
                  <a:lnTo>
                    <a:pt x="271" y="119"/>
                  </a:lnTo>
                  <a:lnTo>
                    <a:pt x="271" y="123"/>
                  </a:lnTo>
                  <a:lnTo>
                    <a:pt x="272" y="125"/>
                  </a:lnTo>
                  <a:lnTo>
                    <a:pt x="272" y="128"/>
                  </a:lnTo>
                  <a:lnTo>
                    <a:pt x="274" y="130"/>
                  </a:lnTo>
                  <a:lnTo>
                    <a:pt x="278" y="134"/>
                  </a:lnTo>
                  <a:lnTo>
                    <a:pt x="280" y="136"/>
                  </a:lnTo>
                  <a:lnTo>
                    <a:pt x="305" y="136"/>
                  </a:lnTo>
                  <a:lnTo>
                    <a:pt x="305" y="140"/>
                  </a:lnTo>
                  <a:lnTo>
                    <a:pt x="305" y="143"/>
                  </a:lnTo>
                  <a:lnTo>
                    <a:pt x="305" y="147"/>
                  </a:lnTo>
                  <a:lnTo>
                    <a:pt x="303" y="151"/>
                  </a:lnTo>
                  <a:lnTo>
                    <a:pt x="301" y="153"/>
                  </a:lnTo>
                  <a:lnTo>
                    <a:pt x="297" y="157"/>
                  </a:lnTo>
                  <a:lnTo>
                    <a:pt x="295" y="159"/>
                  </a:lnTo>
                  <a:lnTo>
                    <a:pt x="291" y="162"/>
                  </a:lnTo>
                  <a:lnTo>
                    <a:pt x="289" y="161"/>
                  </a:lnTo>
                  <a:lnTo>
                    <a:pt x="288" y="157"/>
                  </a:lnTo>
                  <a:lnTo>
                    <a:pt x="288" y="155"/>
                  </a:lnTo>
                  <a:lnTo>
                    <a:pt x="286" y="153"/>
                  </a:lnTo>
                  <a:lnTo>
                    <a:pt x="284" y="151"/>
                  </a:lnTo>
                  <a:lnTo>
                    <a:pt x="284" y="149"/>
                  </a:lnTo>
                  <a:lnTo>
                    <a:pt x="282" y="147"/>
                  </a:lnTo>
                  <a:lnTo>
                    <a:pt x="282" y="145"/>
                  </a:lnTo>
                  <a:lnTo>
                    <a:pt x="280" y="143"/>
                  </a:lnTo>
                  <a:lnTo>
                    <a:pt x="278" y="143"/>
                  </a:lnTo>
                  <a:lnTo>
                    <a:pt x="278" y="143"/>
                  </a:lnTo>
                  <a:lnTo>
                    <a:pt x="276" y="142"/>
                  </a:lnTo>
                  <a:lnTo>
                    <a:pt x="274" y="138"/>
                  </a:lnTo>
                  <a:lnTo>
                    <a:pt x="272" y="136"/>
                  </a:lnTo>
                  <a:lnTo>
                    <a:pt x="271" y="132"/>
                  </a:lnTo>
                  <a:lnTo>
                    <a:pt x="267" y="128"/>
                  </a:lnTo>
                  <a:lnTo>
                    <a:pt x="265" y="126"/>
                  </a:lnTo>
                  <a:lnTo>
                    <a:pt x="265" y="126"/>
                  </a:lnTo>
                  <a:lnTo>
                    <a:pt x="265" y="125"/>
                  </a:lnTo>
                  <a:lnTo>
                    <a:pt x="265" y="125"/>
                  </a:lnTo>
                  <a:lnTo>
                    <a:pt x="263" y="123"/>
                  </a:lnTo>
                  <a:lnTo>
                    <a:pt x="263" y="121"/>
                  </a:lnTo>
                  <a:lnTo>
                    <a:pt x="263" y="119"/>
                  </a:lnTo>
                  <a:lnTo>
                    <a:pt x="261" y="119"/>
                  </a:lnTo>
                  <a:lnTo>
                    <a:pt x="261" y="117"/>
                  </a:lnTo>
                  <a:lnTo>
                    <a:pt x="259" y="117"/>
                  </a:lnTo>
                  <a:lnTo>
                    <a:pt x="259" y="108"/>
                  </a:lnTo>
                  <a:lnTo>
                    <a:pt x="261" y="108"/>
                  </a:lnTo>
                  <a:lnTo>
                    <a:pt x="263" y="108"/>
                  </a:lnTo>
                  <a:lnTo>
                    <a:pt x="263" y="108"/>
                  </a:lnTo>
                  <a:lnTo>
                    <a:pt x="263" y="108"/>
                  </a:lnTo>
                  <a:lnTo>
                    <a:pt x="263" y="106"/>
                  </a:lnTo>
                  <a:lnTo>
                    <a:pt x="263" y="106"/>
                  </a:lnTo>
                  <a:lnTo>
                    <a:pt x="263" y="104"/>
                  </a:lnTo>
                  <a:lnTo>
                    <a:pt x="263" y="104"/>
                  </a:lnTo>
                  <a:lnTo>
                    <a:pt x="265" y="104"/>
                  </a:lnTo>
                  <a:lnTo>
                    <a:pt x="265" y="102"/>
                  </a:lnTo>
                  <a:lnTo>
                    <a:pt x="265" y="98"/>
                  </a:lnTo>
                  <a:lnTo>
                    <a:pt x="263" y="94"/>
                  </a:lnTo>
                  <a:lnTo>
                    <a:pt x="261" y="90"/>
                  </a:lnTo>
                  <a:lnTo>
                    <a:pt x="259" y="85"/>
                  </a:lnTo>
                  <a:lnTo>
                    <a:pt x="257" y="81"/>
                  </a:lnTo>
                  <a:lnTo>
                    <a:pt x="255" y="77"/>
                  </a:lnTo>
                  <a:lnTo>
                    <a:pt x="255" y="75"/>
                  </a:lnTo>
                  <a:lnTo>
                    <a:pt x="255" y="73"/>
                  </a:lnTo>
                  <a:lnTo>
                    <a:pt x="255" y="73"/>
                  </a:lnTo>
                  <a:lnTo>
                    <a:pt x="255" y="72"/>
                  </a:lnTo>
                  <a:lnTo>
                    <a:pt x="257" y="72"/>
                  </a:lnTo>
                  <a:lnTo>
                    <a:pt x="257" y="70"/>
                  </a:lnTo>
                  <a:lnTo>
                    <a:pt x="257" y="70"/>
                  </a:lnTo>
                  <a:lnTo>
                    <a:pt x="257" y="70"/>
                  </a:lnTo>
                  <a:lnTo>
                    <a:pt x="257" y="68"/>
                  </a:lnTo>
                  <a:lnTo>
                    <a:pt x="259" y="68"/>
                  </a:lnTo>
                  <a:lnTo>
                    <a:pt x="261" y="66"/>
                  </a:lnTo>
                  <a:lnTo>
                    <a:pt x="263" y="64"/>
                  </a:lnTo>
                  <a:lnTo>
                    <a:pt x="265" y="62"/>
                  </a:lnTo>
                  <a:lnTo>
                    <a:pt x="267" y="60"/>
                  </a:lnTo>
                  <a:lnTo>
                    <a:pt x="269" y="58"/>
                  </a:lnTo>
                  <a:lnTo>
                    <a:pt x="271" y="58"/>
                  </a:lnTo>
                  <a:lnTo>
                    <a:pt x="271" y="56"/>
                  </a:lnTo>
                  <a:lnTo>
                    <a:pt x="271" y="55"/>
                  </a:lnTo>
                  <a:lnTo>
                    <a:pt x="272" y="55"/>
                  </a:lnTo>
                  <a:lnTo>
                    <a:pt x="274" y="53"/>
                  </a:lnTo>
                  <a:lnTo>
                    <a:pt x="274" y="53"/>
                  </a:lnTo>
                  <a:lnTo>
                    <a:pt x="276" y="51"/>
                  </a:lnTo>
                  <a:lnTo>
                    <a:pt x="278" y="51"/>
                  </a:lnTo>
                  <a:lnTo>
                    <a:pt x="280" y="49"/>
                  </a:lnTo>
                  <a:lnTo>
                    <a:pt x="282" y="49"/>
                  </a:lnTo>
                  <a:lnTo>
                    <a:pt x="282" y="47"/>
                  </a:lnTo>
                  <a:lnTo>
                    <a:pt x="363" y="39"/>
                  </a:lnTo>
                  <a:lnTo>
                    <a:pt x="490" y="32"/>
                  </a:lnTo>
                  <a:lnTo>
                    <a:pt x="492" y="34"/>
                  </a:lnTo>
                  <a:lnTo>
                    <a:pt x="494" y="36"/>
                  </a:lnTo>
                  <a:lnTo>
                    <a:pt x="498" y="36"/>
                  </a:lnTo>
                  <a:lnTo>
                    <a:pt x="503" y="36"/>
                  </a:lnTo>
                  <a:lnTo>
                    <a:pt x="516" y="34"/>
                  </a:lnTo>
                  <a:lnTo>
                    <a:pt x="532" y="30"/>
                  </a:lnTo>
                  <a:lnTo>
                    <a:pt x="549" y="24"/>
                  </a:lnTo>
                  <a:lnTo>
                    <a:pt x="562" y="20"/>
                  </a:lnTo>
                  <a:lnTo>
                    <a:pt x="573" y="17"/>
                  </a:lnTo>
                  <a:lnTo>
                    <a:pt x="577" y="15"/>
                  </a:lnTo>
                  <a:lnTo>
                    <a:pt x="577" y="13"/>
                  </a:lnTo>
                  <a:lnTo>
                    <a:pt x="586" y="7"/>
                  </a:lnTo>
                  <a:lnTo>
                    <a:pt x="596" y="7"/>
                  </a:lnTo>
                  <a:lnTo>
                    <a:pt x="604" y="7"/>
                  </a:lnTo>
                  <a:lnTo>
                    <a:pt x="613" y="9"/>
                  </a:lnTo>
                  <a:lnTo>
                    <a:pt x="622" y="13"/>
                  </a:lnTo>
                  <a:lnTo>
                    <a:pt x="630" y="15"/>
                  </a:lnTo>
                  <a:lnTo>
                    <a:pt x="638" y="19"/>
                  </a:lnTo>
                  <a:lnTo>
                    <a:pt x="647" y="19"/>
                  </a:lnTo>
                  <a:lnTo>
                    <a:pt x="649" y="17"/>
                  </a:lnTo>
                  <a:lnTo>
                    <a:pt x="653" y="15"/>
                  </a:lnTo>
                  <a:lnTo>
                    <a:pt x="656" y="13"/>
                  </a:lnTo>
                  <a:lnTo>
                    <a:pt x="660" y="11"/>
                  </a:lnTo>
                  <a:lnTo>
                    <a:pt x="664" y="9"/>
                  </a:lnTo>
                  <a:lnTo>
                    <a:pt x="668" y="7"/>
                  </a:lnTo>
                  <a:lnTo>
                    <a:pt x="672" y="5"/>
                  </a:lnTo>
                  <a:lnTo>
                    <a:pt x="674" y="3"/>
                  </a:lnTo>
                  <a:lnTo>
                    <a:pt x="713" y="3"/>
                  </a:lnTo>
                  <a:lnTo>
                    <a:pt x="715" y="2"/>
                  </a:lnTo>
                  <a:lnTo>
                    <a:pt x="715" y="2"/>
                  </a:lnTo>
                  <a:lnTo>
                    <a:pt x="717" y="2"/>
                  </a:lnTo>
                  <a:lnTo>
                    <a:pt x="719" y="2"/>
                  </a:lnTo>
                  <a:lnTo>
                    <a:pt x="723" y="2"/>
                  </a:lnTo>
                  <a:lnTo>
                    <a:pt x="725" y="2"/>
                  </a:lnTo>
                  <a:lnTo>
                    <a:pt x="726" y="0"/>
                  </a:lnTo>
                  <a:lnTo>
                    <a:pt x="730" y="0"/>
                  </a:lnTo>
                  <a:close/>
                  <a:moveTo>
                    <a:pt x="282" y="176"/>
                  </a:moveTo>
                  <a:lnTo>
                    <a:pt x="282" y="176"/>
                  </a:lnTo>
                  <a:lnTo>
                    <a:pt x="282" y="178"/>
                  </a:lnTo>
                  <a:lnTo>
                    <a:pt x="280" y="178"/>
                  </a:lnTo>
                  <a:lnTo>
                    <a:pt x="280" y="178"/>
                  </a:lnTo>
                  <a:lnTo>
                    <a:pt x="280" y="178"/>
                  </a:lnTo>
                  <a:lnTo>
                    <a:pt x="280" y="179"/>
                  </a:lnTo>
                  <a:lnTo>
                    <a:pt x="280" y="179"/>
                  </a:lnTo>
                  <a:lnTo>
                    <a:pt x="280" y="179"/>
                  </a:lnTo>
                  <a:lnTo>
                    <a:pt x="280" y="187"/>
                  </a:lnTo>
                  <a:lnTo>
                    <a:pt x="282" y="193"/>
                  </a:lnTo>
                  <a:lnTo>
                    <a:pt x="282" y="198"/>
                  </a:lnTo>
                  <a:lnTo>
                    <a:pt x="284" y="204"/>
                  </a:lnTo>
                  <a:lnTo>
                    <a:pt x="286" y="210"/>
                  </a:lnTo>
                  <a:lnTo>
                    <a:pt x="288" y="215"/>
                  </a:lnTo>
                  <a:lnTo>
                    <a:pt x="289" y="221"/>
                  </a:lnTo>
                  <a:lnTo>
                    <a:pt x="289" y="227"/>
                  </a:lnTo>
                  <a:lnTo>
                    <a:pt x="289" y="227"/>
                  </a:lnTo>
                  <a:lnTo>
                    <a:pt x="288" y="229"/>
                  </a:lnTo>
                  <a:lnTo>
                    <a:pt x="288" y="229"/>
                  </a:lnTo>
                  <a:lnTo>
                    <a:pt x="286" y="231"/>
                  </a:lnTo>
                  <a:lnTo>
                    <a:pt x="286" y="231"/>
                  </a:lnTo>
                  <a:lnTo>
                    <a:pt x="286" y="232"/>
                  </a:lnTo>
                  <a:lnTo>
                    <a:pt x="284" y="232"/>
                  </a:lnTo>
                  <a:lnTo>
                    <a:pt x="284" y="232"/>
                  </a:lnTo>
                  <a:lnTo>
                    <a:pt x="284" y="234"/>
                  </a:lnTo>
                  <a:lnTo>
                    <a:pt x="282" y="234"/>
                  </a:lnTo>
                  <a:lnTo>
                    <a:pt x="280" y="236"/>
                  </a:lnTo>
                  <a:lnTo>
                    <a:pt x="280" y="236"/>
                  </a:lnTo>
                  <a:lnTo>
                    <a:pt x="278" y="238"/>
                  </a:lnTo>
                  <a:lnTo>
                    <a:pt x="276" y="238"/>
                  </a:lnTo>
                  <a:lnTo>
                    <a:pt x="274" y="240"/>
                  </a:lnTo>
                  <a:lnTo>
                    <a:pt x="274" y="242"/>
                  </a:lnTo>
                  <a:lnTo>
                    <a:pt x="271" y="240"/>
                  </a:lnTo>
                  <a:lnTo>
                    <a:pt x="267" y="240"/>
                  </a:lnTo>
                  <a:lnTo>
                    <a:pt x="263" y="238"/>
                  </a:lnTo>
                  <a:lnTo>
                    <a:pt x="259" y="238"/>
                  </a:lnTo>
                  <a:lnTo>
                    <a:pt x="255" y="238"/>
                  </a:lnTo>
                  <a:lnTo>
                    <a:pt x="252" y="238"/>
                  </a:lnTo>
                  <a:lnTo>
                    <a:pt x="246" y="238"/>
                  </a:lnTo>
                  <a:lnTo>
                    <a:pt x="242" y="238"/>
                  </a:lnTo>
                  <a:lnTo>
                    <a:pt x="236" y="244"/>
                  </a:lnTo>
                  <a:lnTo>
                    <a:pt x="231" y="249"/>
                  </a:lnTo>
                  <a:lnTo>
                    <a:pt x="223" y="253"/>
                  </a:lnTo>
                  <a:lnTo>
                    <a:pt x="218" y="257"/>
                  </a:lnTo>
                  <a:lnTo>
                    <a:pt x="210" y="263"/>
                  </a:lnTo>
                  <a:lnTo>
                    <a:pt x="206" y="268"/>
                  </a:lnTo>
                  <a:lnTo>
                    <a:pt x="204" y="276"/>
                  </a:lnTo>
                  <a:lnTo>
                    <a:pt x="204" y="285"/>
                  </a:lnTo>
                  <a:lnTo>
                    <a:pt x="204" y="295"/>
                  </a:lnTo>
                  <a:lnTo>
                    <a:pt x="204" y="302"/>
                  </a:lnTo>
                  <a:lnTo>
                    <a:pt x="206" y="310"/>
                  </a:lnTo>
                  <a:lnTo>
                    <a:pt x="210" y="318"/>
                  </a:lnTo>
                  <a:lnTo>
                    <a:pt x="216" y="325"/>
                  </a:lnTo>
                  <a:lnTo>
                    <a:pt x="219" y="333"/>
                  </a:lnTo>
                  <a:lnTo>
                    <a:pt x="225" y="340"/>
                  </a:lnTo>
                  <a:lnTo>
                    <a:pt x="229" y="348"/>
                  </a:lnTo>
                  <a:lnTo>
                    <a:pt x="225" y="348"/>
                  </a:lnTo>
                  <a:lnTo>
                    <a:pt x="221" y="350"/>
                  </a:lnTo>
                  <a:lnTo>
                    <a:pt x="216" y="350"/>
                  </a:lnTo>
                  <a:lnTo>
                    <a:pt x="210" y="352"/>
                  </a:lnTo>
                  <a:lnTo>
                    <a:pt x="204" y="352"/>
                  </a:lnTo>
                  <a:lnTo>
                    <a:pt x="199" y="350"/>
                  </a:lnTo>
                  <a:lnTo>
                    <a:pt x="193" y="350"/>
                  </a:lnTo>
                  <a:lnTo>
                    <a:pt x="187" y="350"/>
                  </a:lnTo>
                  <a:lnTo>
                    <a:pt x="187" y="357"/>
                  </a:lnTo>
                  <a:lnTo>
                    <a:pt x="185" y="365"/>
                  </a:lnTo>
                  <a:lnTo>
                    <a:pt x="183" y="371"/>
                  </a:lnTo>
                  <a:lnTo>
                    <a:pt x="180" y="376"/>
                  </a:lnTo>
                  <a:lnTo>
                    <a:pt x="170" y="386"/>
                  </a:lnTo>
                  <a:lnTo>
                    <a:pt x="159" y="395"/>
                  </a:lnTo>
                  <a:lnTo>
                    <a:pt x="149" y="405"/>
                  </a:lnTo>
                  <a:lnTo>
                    <a:pt x="144" y="414"/>
                  </a:lnTo>
                  <a:lnTo>
                    <a:pt x="144" y="420"/>
                  </a:lnTo>
                  <a:lnTo>
                    <a:pt x="144" y="426"/>
                  </a:lnTo>
                  <a:lnTo>
                    <a:pt x="146" y="433"/>
                  </a:lnTo>
                  <a:lnTo>
                    <a:pt x="151" y="439"/>
                  </a:lnTo>
                  <a:lnTo>
                    <a:pt x="185" y="435"/>
                  </a:lnTo>
                  <a:lnTo>
                    <a:pt x="185" y="437"/>
                  </a:lnTo>
                  <a:lnTo>
                    <a:pt x="185" y="437"/>
                  </a:lnTo>
                  <a:lnTo>
                    <a:pt x="185" y="439"/>
                  </a:lnTo>
                  <a:lnTo>
                    <a:pt x="183" y="439"/>
                  </a:lnTo>
                  <a:lnTo>
                    <a:pt x="183" y="441"/>
                  </a:lnTo>
                  <a:lnTo>
                    <a:pt x="183" y="441"/>
                  </a:lnTo>
                  <a:lnTo>
                    <a:pt x="183" y="443"/>
                  </a:lnTo>
                  <a:lnTo>
                    <a:pt x="183" y="444"/>
                  </a:lnTo>
                  <a:lnTo>
                    <a:pt x="176" y="452"/>
                  </a:lnTo>
                  <a:lnTo>
                    <a:pt x="170" y="462"/>
                  </a:lnTo>
                  <a:lnTo>
                    <a:pt x="163" y="471"/>
                  </a:lnTo>
                  <a:lnTo>
                    <a:pt x="155" y="480"/>
                  </a:lnTo>
                  <a:lnTo>
                    <a:pt x="149" y="490"/>
                  </a:lnTo>
                  <a:lnTo>
                    <a:pt x="144" y="499"/>
                  </a:lnTo>
                  <a:lnTo>
                    <a:pt x="138" y="509"/>
                  </a:lnTo>
                  <a:lnTo>
                    <a:pt x="132" y="516"/>
                  </a:lnTo>
                  <a:lnTo>
                    <a:pt x="127" y="522"/>
                  </a:lnTo>
                  <a:lnTo>
                    <a:pt x="119" y="526"/>
                  </a:lnTo>
                  <a:lnTo>
                    <a:pt x="113" y="530"/>
                  </a:lnTo>
                  <a:lnTo>
                    <a:pt x="106" y="533"/>
                  </a:lnTo>
                  <a:lnTo>
                    <a:pt x="100" y="537"/>
                  </a:lnTo>
                  <a:lnTo>
                    <a:pt x="93" y="541"/>
                  </a:lnTo>
                  <a:lnTo>
                    <a:pt x="87" y="543"/>
                  </a:lnTo>
                  <a:lnTo>
                    <a:pt x="79" y="545"/>
                  </a:lnTo>
                  <a:lnTo>
                    <a:pt x="76" y="550"/>
                  </a:lnTo>
                  <a:lnTo>
                    <a:pt x="74" y="556"/>
                  </a:lnTo>
                  <a:lnTo>
                    <a:pt x="70" y="562"/>
                  </a:lnTo>
                  <a:lnTo>
                    <a:pt x="68" y="568"/>
                  </a:lnTo>
                  <a:lnTo>
                    <a:pt x="68" y="573"/>
                  </a:lnTo>
                  <a:lnTo>
                    <a:pt x="70" y="579"/>
                  </a:lnTo>
                  <a:lnTo>
                    <a:pt x="74" y="583"/>
                  </a:lnTo>
                  <a:lnTo>
                    <a:pt x="81" y="586"/>
                  </a:lnTo>
                  <a:lnTo>
                    <a:pt x="89" y="588"/>
                  </a:lnTo>
                  <a:lnTo>
                    <a:pt x="95" y="586"/>
                  </a:lnTo>
                  <a:lnTo>
                    <a:pt x="100" y="585"/>
                  </a:lnTo>
                  <a:lnTo>
                    <a:pt x="106" y="581"/>
                  </a:lnTo>
                  <a:lnTo>
                    <a:pt x="110" y="577"/>
                  </a:lnTo>
                  <a:lnTo>
                    <a:pt x="113" y="571"/>
                  </a:lnTo>
                  <a:lnTo>
                    <a:pt x="117" y="566"/>
                  </a:lnTo>
                  <a:lnTo>
                    <a:pt x="121" y="562"/>
                  </a:lnTo>
                  <a:lnTo>
                    <a:pt x="132" y="560"/>
                  </a:lnTo>
                  <a:lnTo>
                    <a:pt x="144" y="560"/>
                  </a:lnTo>
                  <a:lnTo>
                    <a:pt x="155" y="558"/>
                  </a:lnTo>
                  <a:lnTo>
                    <a:pt x="166" y="556"/>
                  </a:lnTo>
                  <a:lnTo>
                    <a:pt x="178" y="552"/>
                  </a:lnTo>
                  <a:lnTo>
                    <a:pt x="189" y="549"/>
                  </a:lnTo>
                  <a:lnTo>
                    <a:pt x="199" y="545"/>
                  </a:lnTo>
                  <a:lnTo>
                    <a:pt x="208" y="537"/>
                  </a:lnTo>
                  <a:lnTo>
                    <a:pt x="210" y="541"/>
                  </a:lnTo>
                  <a:lnTo>
                    <a:pt x="210" y="545"/>
                  </a:lnTo>
                  <a:lnTo>
                    <a:pt x="208" y="549"/>
                  </a:lnTo>
                  <a:lnTo>
                    <a:pt x="206" y="554"/>
                  </a:lnTo>
                  <a:lnTo>
                    <a:pt x="206" y="560"/>
                  </a:lnTo>
                  <a:lnTo>
                    <a:pt x="204" y="564"/>
                  </a:lnTo>
                  <a:lnTo>
                    <a:pt x="204" y="569"/>
                  </a:lnTo>
                  <a:lnTo>
                    <a:pt x="204" y="575"/>
                  </a:lnTo>
                  <a:lnTo>
                    <a:pt x="208" y="581"/>
                  </a:lnTo>
                  <a:lnTo>
                    <a:pt x="210" y="583"/>
                  </a:lnTo>
                  <a:lnTo>
                    <a:pt x="216" y="585"/>
                  </a:lnTo>
                  <a:lnTo>
                    <a:pt x="219" y="586"/>
                  </a:lnTo>
                  <a:lnTo>
                    <a:pt x="225" y="588"/>
                  </a:lnTo>
                  <a:lnTo>
                    <a:pt x="229" y="588"/>
                  </a:lnTo>
                  <a:lnTo>
                    <a:pt x="231" y="592"/>
                  </a:lnTo>
                  <a:lnTo>
                    <a:pt x="231" y="596"/>
                  </a:lnTo>
                  <a:lnTo>
                    <a:pt x="231" y="596"/>
                  </a:lnTo>
                  <a:lnTo>
                    <a:pt x="231" y="598"/>
                  </a:lnTo>
                  <a:lnTo>
                    <a:pt x="231" y="598"/>
                  </a:lnTo>
                  <a:lnTo>
                    <a:pt x="229" y="600"/>
                  </a:lnTo>
                  <a:lnTo>
                    <a:pt x="229" y="600"/>
                  </a:lnTo>
                  <a:lnTo>
                    <a:pt x="229" y="602"/>
                  </a:lnTo>
                  <a:lnTo>
                    <a:pt x="229" y="602"/>
                  </a:lnTo>
                  <a:lnTo>
                    <a:pt x="227" y="603"/>
                  </a:lnTo>
                  <a:lnTo>
                    <a:pt x="223" y="603"/>
                  </a:lnTo>
                  <a:lnTo>
                    <a:pt x="218" y="607"/>
                  </a:lnTo>
                  <a:lnTo>
                    <a:pt x="214" y="609"/>
                  </a:lnTo>
                  <a:lnTo>
                    <a:pt x="208" y="613"/>
                  </a:lnTo>
                  <a:lnTo>
                    <a:pt x="204" y="617"/>
                  </a:lnTo>
                  <a:lnTo>
                    <a:pt x="201" y="621"/>
                  </a:lnTo>
                  <a:lnTo>
                    <a:pt x="197" y="622"/>
                  </a:lnTo>
                  <a:lnTo>
                    <a:pt x="193" y="624"/>
                  </a:lnTo>
                  <a:lnTo>
                    <a:pt x="191" y="624"/>
                  </a:lnTo>
                  <a:lnTo>
                    <a:pt x="189" y="626"/>
                  </a:lnTo>
                  <a:lnTo>
                    <a:pt x="189" y="626"/>
                  </a:lnTo>
                  <a:lnTo>
                    <a:pt x="187" y="626"/>
                  </a:lnTo>
                  <a:lnTo>
                    <a:pt x="185" y="626"/>
                  </a:lnTo>
                  <a:lnTo>
                    <a:pt x="183" y="626"/>
                  </a:lnTo>
                  <a:lnTo>
                    <a:pt x="183" y="626"/>
                  </a:lnTo>
                  <a:lnTo>
                    <a:pt x="182" y="626"/>
                  </a:lnTo>
                  <a:lnTo>
                    <a:pt x="180" y="626"/>
                  </a:lnTo>
                  <a:lnTo>
                    <a:pt x="178" y="624"/>
                  </a:lnTo>
                  <a:lnTo>
                    <a:pt x="176" y="624"/>
                  </a:lnTo>
                  <a:lnTo>
                    <a:pt x="174" y="622"/>
                  </a:lnTo>
                  <a:lnTo>
                    <a:pt x="174" y="622"/>
                  </a:lnTo>
                  <a:lnTo>
                    <a:pt x="172" y="621"/>
                  </a:lnTo>
                  <a:lnTo>
                    <a:pt x="170" y="619"/>
                  </a:lnTo>
                  <a:lnTo>
                    <a:pt x="168" y="617"/>
                  </a:lnTo>
                  <a:lnTo>
                    <a:pt x="163" y="619"/>
                  </a:lnTo>
                  <a:lnTo>
                    <a:pt x="157" y="619"/>
                  </a:lnTo>
                  <a:lnTo>
                    <a:pt x="153" y="621"/>
                  </a:lnTo>
                  <a:lnTo>
                    <a:pt x="148" y="621"/>
                  </a:lnTo>
                  <a:lnTo>
                    <a:pt x="144" y="619"/>
                  </a:lnTo>
                  <a:lnTo>
                    <a:pt x="138" y="617"/>
                  </a:lnTo>
                  <a:lnTo>
                    <a:pt x="134" y="615"/>
                  </a:lnTo>
                  <a:lnTo>
                    <a:pt x="131" y="613"/>
                  </a:lnTo>
                  <a:lnTo>
                    <a:pt x="125" y="617"/>
                  </a:lnTo>
                  <a:lnTo>
                    <a:pt x="121" y="621"/>
                  </a:lnTo>
                  <a:lnTo>
                    <a:pt x="117" y="626"/>
                  </a:lnTo>
                  <a:lnTo>
                    <a:pt x="115" y="632"/>
                  </a:lnTo>
                  <a:lnTo>
                    <a:pt x="113" y="638"/>
                  </a:lnTo>
                  <a:lnTo>
                    <a:pt x="113" y="643"/>
                  </a:lnTo>
                  <a:lnTo>
                    <a:pt x="113" y="649"/>
                  </a:lnTo>
                  <a:lnTo>
                    <a:pt x="117" y="655"/>
                  </a:lnTo>
                  <a:lnTo>
                    <a:pt x="121" y="658"/>
                  </a:lnTo>
                  <a:lnTo>
                    <a:pt x="127" y="660"/>
                  </a:lnTo>
                  <a:lnTo>
                    <a:pt x="132" y="660"/>
                  </a:lnTo>
                  <a:lnTo>
                    <a:pt x="140" y="660"/>
                  </a:lnTo>
                  <a:lnTo>
                    <a:pt x="146" y="660"/>
                  </a:lnTo>
                  <a:lnTo>
                    <a:pt x="151" y="662"/>
                  </a:lnTo>
                  <a:lnTo>
                    <a:pt x="157" y="664"/>
                  </a:lnTo>
                  <a:lnTo>
                    <a:pt x="161" y="670"/>
                  </a:lnTo>
                  <a:lnTo>
                    <a:pt x="180" y="672"/>
                  </a:lnTo>
                  <a:lnTo>
                    <a:pt x="199" y="677"/>
                  </a:lnTo>
                  <a:lnTo>
                    <a:pt x="219" y="683"/>
                  </a:lnTo>
                  <a:lnTo>
                    <a:pt x="238" y="689"/>
                  </a:lnTo>
                  <a:lnTo>
                    <a:pt x="248" y="691"/>
                  </a:lnTo>
                  <a:lnTo>
                    <a:pt x="257" y="691"/>
                  </a:lnTo>
                  <a:lnTo>
                    <a:pt x="267" y="691"/>
                  </a:lnTo>
                  <a:lnTo>
                    <a:pt x="274" y="689"/>
                  </a:lnTo>
                  <a:lnTo>
                    <a:pt x="282" y="687"/>
                  </a:lnTo>
                  <a:lnTo>
                    <a:pt x="291" y="683"/>
                  </a:lnTo>
                  <a:lnTo>
                    <a:pt x="297" y="675"/>
                  </a:lnTo>
                  <a:lnTo>
                    <a:pt x="305" y="668"/>
                  </a:lnTo>
                  <a:lnTo>
                    <a:pt x="301" y="643"/>
                  </a:lnTo>
                  <a:lnTo>
                    <a:pt x="305" y="639"/>
                  </a:lnTo>
                  <a:lnTo>
                    <a:pt x="310" y="638"/>
                  </a:lnTo>
                  <a:lnTo>
                    <a:pt x="316" y="638"/>
                  </a:lnTo>
                  <a:lnTo>
                    <a:pt x="322" y="636"/>
                  </a:lnTo>
                  <a:lnTo>
                    <a:pt x="325" y="636"/>
                  </a:lnTo>
                  <a:lnTo>
                    <a:pt x="329" y="632"/>
                  </a:lnTo>
                  <a:lnTo>
                    <a:pt x="331" y="628"/>
                  </a:lnTo>
                  <a:lnTo>
                    <a:pt x="329" y="621"/>
                  </a:lnTo>
                  <a:lnTo>
                    <a:pt x="327" y="617"/>
                  </a:lnTo>
                  <a:lnTo>
                    <a:pt x="325" y="615"/>
                  </a:lnTo>
                  <a:lnTo>
                    <a:pt x="324" y="613"/>
                  </a:lnTo>
                  <a:lnTo>
                    <a:pt x="322" y="609"/>
                  </a:lnTo>
                  <a:lnTo>
                    <a:pt x="320" y="607"/>
                  </a:lnTo>
                  <a:lnTo>
                    <a:pt x="316" y="605"/>
                  </a:lnTo>
                  <a:lnTo>
                    <a:pt x="314" y="603"/>
                  </a:lnTo>
                  <a:lnTo>
                    <a:pt x="312" y="602"/>
                  </a:lnTo>
                  <a:lnTo>
                    <a:pt x="312" y="600"/>
                  </a:lnTo>
                  <a:lnTo>
                    <a:pt x="312" y="600"/>
                  </a:lnTo>
                  <a:lnTo>
                    <a:pt x="312" y="598"/>
                  </a:lnTo>
                  <a:lnTo>
                    <a:pt x="310" y="596"/>
                  </a:lnTo>
                  <a:lnTo>
                    <a:pt x="310" y="594"/>
                  </a:lnTo>
                  <a:lnTo>
                    <a:pt x="310" y="592"/>
                  </a:lnTo>
                  <a:lnTo>
                    <a:pt x="310" y="592"/>
                  </a:lnTo>
                  <a:lnTo>
                    <a:pt x="310" y="590"/>
                  </a:lnTo>
                  <a:lnTo>
                    <a:pt x="310" y="590"/>
                  </a:lnTo>
                  <a:lnTo>
                    <a:pt x="312" y="588"/>
                  </a:lnTo>
                  <a:lnTo>
                    <a:pt x="312" y="588"/>
                  </a:lnTo>
                  <a:lnTo>
                    <a:pt x="312" y="588"/>
                  </a:lnTo>
                  <a:lnTo>
                    <a:pt x="312" y="586"/>
                  </a:lnTo>
                  <a:lnTo>
                    <a:pt x="314" y="586"/>
                  </a:lnTo>
                  <a:lnTo>
                    <a:pt x="314" y="586"/>
                  </a:lnTo>
                  <a:lnTo>
                    <a:pt x="314" y="586"/>
                  </a:lnTo>
                  <a:lnTo>
                    <a:pt x="312" y="579"/>
                  </a:lnTo>
                  <a:lnTo>
                    <a:pt x="310" y="571"/>
                  </a:lnTo>
                  <a:lnTo>
                    <a:pt x="310" y="566"/>
                  </a:lnTo>
                  <a:lnTo>
                    <a:pt x="308" y="558"/>
                  </a:lnTo>
                  <a:lnTo>
                    <a:pt x="308" y="552"/>
                  </a:lnTo>
                  <a:lnTo>
                    <a:pt x="306" y="547"/>
                  </a:lnTo>
                  <a:lnTo>
                    <a:pt x="303" y="541"/>
                  </a:lnTo>
                  <a:lnTo>
                    <a:pt x="297" y="535"/>
                  </a:lnTo>
                  <a:lnTo>
                    <a:pt x="297" y="532"/>
                  </a:lnTo>
                  <a:lnTo>
                    <a:pt x="297" y="530"/>
                  </a:lnTo>
                  <a:lnTo>
                    <a:pt x="299" y="528"/>
                  </a:lnTo>
                  <a:lnTo>
                    <a:pt x="303" y="526"/>
                  </a:lnTo>
                  <a:lnTo>
                    <a:pt x="305" y="526"/>
                  </a:lnTo>
                  <a:lnTo>
                    <a:pt x="308" y="526"/>
                  </a:lnTo>
                  <a:lnTo>
                    <a:pt x="312" y="524"/>
                  </a:lnTo>
                  <a:lnTo>
                    <a:pt x="314" y="524"/>
                  </a:lnTo>
                  <a:lnTo>
                    <a:pt x="322" y="524"/>
                  </a:lnTo>
                  <a:lnTo>
                    <a:pt x="322" y="537"/>
                  </a:lnTo>
                  <a:lnTo>
                    <a:pt x="325" y="550"/>
                  </a:lnTo>
                  <a:lnTo>
                    <a:pt x="329" y="562"/>
                  </a:lnTo>
                  <a:lnTo>
                    <a:pt x="335" y="573"/>
                  </a:lnTo>
                  <a:lnTo>
                    <a:pt x="341" y="585"/>
                  </a:lnTo>
                  <a:lnTo>
                    <a:pt x="344" y="598"/>
                  </a:lnTo>
                  <a:lnTo>
                    <a:pt x="344" y="609"/>
                  </a:lnTo>
                  <a:lnTo>
                    <a:pt x="342" y="622"/>
                  </a:lnTo>
                  <a:lnTo>
                    <a:pt x="346" y="626"/>
                  </a:lnTo>
                  <a:lnTo>
                    <a:pt x="350" y="632"/>
                  </a:lnTo>
                  <a:lnTo>
                    <a:pt x="354" y="636"/>
                  </a:lnTo>
                  <a:lnTo>
                    <a:pt x="358" y="641"/>
                  </a:lnTo>
                  <a:lnTo>
                    <a:pt x="359" y="647"/>
                  </a:lnTo>
                  <a:lnTo>
                    <a:pt x="359" y="653"/>
                  </a:lnTo>
                  <a:lnTo>
                    <a:pt x="356" y="658"/>
                  </a:lnTo>
                  <a:lnTo>
                    <a:pt x="352" y="664"/>
                  </a:lnTo>
                  <a:lnTo>
                    <a:pt x="331" y="689"/>
                  </a:lnTo>
                  <a:lnTo>
                    <a:pt x="331" y="692"/>
                  </a:lnTo>
                  <a:lnTo>
                    <a:pt x="331" y="696"/>
                  </a:lnTo>
                  <a:lnTo>
                    <a:pt x="329" y="700"/>
                  </a:lnTo>
                  <a:lnTo>
                    <a:pt x="329" y="706"/>
                  </a:lnTo>
                  <a:lnTo>
                    <a:pt x="329" y="709"/>
                  </a:lnTo>
                  <a:lnTo>
                    <a:pt x="329" y="715"/>
                  </a:lnTo>
                  <a:lnTo>
                    <a:pt x="329" y="721"/>
                  </a:lnTo>
                  <a:lnTo>
                    <a:pt x="331" y="727"/>
                  </a:lnTo>
                  <a:lnTo>
                    <a:pt x="341" y="728"/>
                  </a:lnTo>
                  <a:lnTo>
                    <a:pt x="348" y="732"/>
                  </a:lnTo>
                  <a:lnTo>
                    <a:pt x="356" y="740"/>
                  </a:lnTo>
                  <a:lnTo>
                    <a:pt x="363" y="745"/>
                  </a:lnTo>
                  <a:lnTo>
                    <a:pt x="371" y="753"/>
                  </a:lnTo>
                  <a:lnTo>
                    <a:pt x="378" y="755"/>
                  </a:lnTo>
                  <a:lnTo>
                    <a:pt x="382" y="755"/>
                  </a:lnTo>
                  <a:lnTo>
                    <a:pt x="384" y="755"/>
                  </a:lnTo>
                  <a:lnTo>
                    <a:pt x="388" y="753"/>
                  </a:lnTo>
                  <a:lnTo>
                    <a:pt x="392" y="749"/>
                  </a:lnTo>
                  <a:lnTo>
                    <a:pt x="392" y="745"/>
                  </a:lnTo>
                  <a:lnTo>
                    <a:pt x="392" y="742"/>
                  </a:lnTo>
                  <a:lnTo>
                    <a:pt x="394" y="736"/>
                  </a:lnTo>
                  <a:lnTo>
                    <a:pt x="394" y="732"/>
                  </a:lnTo>
                  <a:lnTo>
                    <a:pt x="394" y="727"/>
                  </a:lnTo>
                  <a:lnTo>
                    <a:pt x="392" y="723"/>
                  </a:lnTo>
                  <a:lnTo>
                    <a:pt x="392" y="719"/>
                  </a:lnTo>
                  <a:lnTo>
                    <a:pt x="390" y="715"/>
                  </a:lnTo>
                  <a:lnTo>
                    <a:pt x="394" y="713"/>
                  </a:lnTo>
                  <a:lnTo>
                    <a:pt x="395" y="709"/>
                  </a:lnTo>
                  <a:lnTo>
                    <a:pt x="397" y="706"/>
                  </a:lnTo>
                  <a:lnTo>
                    <a:pt x="399" y="702"/>
                  </a:lnTo>
                  <a:lnTo>
                    <a:pt x="399" y="692"/>
                  </a:lnTo>
                  <a:lnTo>
                    <a:pt x="399" y="685"/>
                  </a:lnTo>
                  <a:lnTo>
                    <a:pt x="401" y="675"/>
                  </a:lnTo>
                  <a:lnTo>
                    <a:pt x="403" y="668"/>
                  </a:lnTo>
                  <a:lnTo>
                    <a:pt x="405" y="666"/>
                  </a:lnTo>
                  <a:lnTo>
                    <a:pt x="409" y="664"/>
                  </a:lnTo>
                  <a:lnTo>
                    <a:pt x="414" y="662"/>
                  </a:lnTo>
                  <a:lnTo>
                    <a:pt x="420" y="660"/>
                  </a:lnTo>
                  <a:lnTo>
                    <a:pt x="420" y="653"/>
                  </a:lnTo>
                  <a:lnTo>
                    <a:pt x="422" y="645"/>
                  </a:lnTo>
                  <a:lnTo>
                    <a:pt x="426" y="641"/>
                  </a:lnTo>
                  <a:lnTo>
                    <a:pt x="429" y="639"/>
                  </a:lnTo>
                  <a:lnTo>
                    <a:pt x="435" y="638"/>
                  </a:lnTo>
                  <a:lnTo>
                    <a:pt x="443" y="636"/>
                  </a:lnTo>
                  <a:lnTo>
                    <a:pt x="448" y="634"/>
                  </a:lnTo>
                  <a:lnTo>
                    <a:pt x="454" y="630"/>
                  </a:lnTo>
                  <a:lnTo>
                    <a:pt x="458" y="626"/>
                  </a:lnTo>
                  <a:lnTo>
                    <a:pt x="462" y="622"/>
                  </a:lnTo>
                  <a:lnTo>
                    <a:pt x="465" y="619"/>
                  </a:lnTo>
                  <a:lnTo>
                    <a:pt x="467" y="615"/>
                  </a:lnTo>
                  <a:lnTo>
                    <a:pt x="467" y="609"/>
                  </a:lnTo>
                  <a:lnTo>
                    <a:pt x="467" y="605"/>
                  </a:lnTo>
                  <a:lnTo>
                    <a:pt x="465" y="600"/>
                  </a:lnTo>
                  <a:lnTo>
                    <a:pt x="464" y="596"/>
                  </a:lnTo>
                  <a:lnTo>
                    <a:pt x="454" y="588"/>
                  </a:lnTo>
                  <a:lnTo>
                    <a:pt x="443" y="581"/>
                  </a:lnTo>
                  <a:lnTo>
                    <a:pt x="431" y="575"/>
                  </a:lnTo>
                  <a:lnTo>
                    <a:pt x="420" y="568"/>
                  </a:lnTo>
                  <a:lnTo>
                    <a:pt x="409" y="560"/>
                  </a:lnTo>
                  <a:lnTo>
                    <a:pt x="401" y="552"/>
                  </a:lnTo>
                  <a:lnTo>
                    <a:pt x="397" y="547"/>
                  </a:lnTo>
                  <a:lnTo>
                    <a:pt x="397" y="541"/>
                  </a:lnTo>
                  <a:lnTo>
                    <a:pt x="395" y="535"/>
                  </a:lnTo>
                  <a:lnTo>
                    <a:pt x="395" y="528"/>
                  </a:lnTo>
                  <a:lnTo>
                    <a:pt x="395" y="524"/>
                  </a:lnTo>
                  <a:lnTo>
                    <a:pt x="394" y="522"/>
                  </a:lnTo>
                  <a:lnTo>
                    <a:pt x="394" y="520"/>
                  </a:lnTo>
                  <a:lnTo>
                    <a:pt x="392" y="518"/>
                  </a:lnTo>
                  <a:lnTo>
                    <a:pt x="390" y="518"/>
                  </a:lnTo>
                  <a:lnTo>
                    <a:pt x="388" y="516"/>
                  </a:lnTo>
                  <a:lnTo>
                    <a:pt x="386" y="515"/>
                  </a:lnTo>
                  <a:lnTo>
                    <a:pt x="384" y="515"/>
                  </a:lnTo>
                  <a:lnTo>
                    <a:pt x="384" y="511"/>
                  </a:lnTo>
                  <a:lnTo>
                    <a:pt x="384" y="507"/>
                  </a:lnTo>
                  <a:lnTo>
                    <a:pt x="384" y="503"/>
                  </a:lnTo>
                  <a:lnTo>
                    <a:pt x="384" y="497"/>
                  </a:lnTo>
                  <a:lnTo>
                    <a:pt x="384" y="496"/>
                  </a:lnTo>
                  <a:lnTo>
                    <a:pt x="384" y="492"/>
                  </a:lnTo>
                  <a:lnTo>
                    <a:pt x="382" y="488"/>
                  </a:lnTo>
                  <a:lnTo>
                    <a:pt x="380" y="484"/>
                  </a:lnTo>
                  <a:lnTo>
                    <a:pt x="380" y="482"/>
                  </a:lnTo>
                  <a:lnTo>
                    <a:pt x="380" y="482"/>
                  </a:lnTo>
                  <a:lnTo>
                    <a:pt x="378" y="480"/>
                  </a:lnTo>
                  <a:lnTo>
                    <a:pt x="378" y="480"/>
                  </a:lnTo>
                  <a:lnTo>
                    <a:pt x="376" y="479"/>
                  </a:lnTo>
                  <a:lnTo>
                    <a:pt x="376" y="479"/>
                  </a:lnTo>
                  <a:lnTo>
                    <a:pt x="376" y="477"/>
                  </a:lnTo>
                  <a:lnTo>
                    <a:pt x="375" y="477"/>
                  </a:lnTo>
                  <a:lnTo>
                    <a:pt x="378" y="473"/>
                  </a:lnTo>
                  <a:lnTo>
                    <a:pt x="380" y="469"/>
                  </a:lnTo>
                  <a:lnTo>
                    <a:pt x="384" y="467"/>
                  </a:lnTo>
                  <a:lnTo>
                    <a:pt x="388" y="463"/>
                  </a:lnTo>
                  <a:lnTo>
                    <a:pt x="390" y="462"/>
                  </a:lnTo>
                  <a:lnTo>
                    <a:pt x="394" y="460"/>
                  </a:lnTo>
                  <a:lnTo>
                    <a:pt x="397" y="458"/>
                  </a:lnTo>
                  <a:lnTo>
                    <a:pt x="403" y="456"/>
                  </a:lnTo>
                  <a:lnTo>
                    <a:pt x="403" y="469"/>
                  </a:lnTo>
                  <a:lnTo>
                    <a:pt x="403" y="480"/>
                  </a:lnTo>
                  <a:lnTo>
                    <a:pt x="409" y="490"/>
                  </a:lnTo>
                  <a:lnTo>
                    <a:pt x="414" y="499"/>
                  </a:lnTo>
                  <a:lnTo>
                    <a:pt x="429" y="516"/>
                  </a:lnTo>
                  <a:lnTo>
                    <a:pt x="448" y="532"/>
                  </a:lnTo>
                  <a:lnTo>
                    <a:pt x="467" y="547"/>
                  </a:lnTo>
                  <a:lnTo>
                    <a:pt x="482" y="564"/>
                  </a:lnTo>
                  <a:lnTo>
                    <a:pt x="490" y="573"/>
                  </a:lnTo>
                  <a:lnTo>
                    <a:pt x="494" y="583"/>
                  </a:lnTo>
                  <a:lnTo>
                    <a:pt x="498" y="594"/>
                  </a:lnTo>
                  <a:lnTo>
                    <a:pt x="498" y="607"/>
                  </a:lnTo>
                  <a:lnTo>
                    <a:pt x="503" y="609"/>
                  </a:lnTo>
                  <a:lnTo>
                    <a:pt x="507" y="613"/>
                  </a:lnTo>
                  <a:lnTo>
                    <a:pt x="513" y="617"/>
                  </a:lnTo>
                  <a:lnTo>
                    <a:pt x="516" y="619"/>
                  </a:lnTo>
                  <a:lnTo>
                    <a:pt x="520" y="622"/>
                  </a:lnTo>
                  <a:lnTo>
                    <a:pt x="524" y="626"/>
                  </a:lnTo>
                  <a:lnTo>
                    <a:pt x="528" y="632"/>
                  </a:lnTo>
                  <a:lnTo>
                    <a:pt x="528" y="638"/>
                  </a:lnTo>
                  <a:lnTo>
                    <a:pt x="515" y="647"/>
                  </a:lnTo>
                  <a:lnTo>
                    <a:pt x="499" y="651"/>
                  </a:lnTo>
                  <a:lnTo>
                    <a:pt x="484" y="655"/>
                  </a:lnTo>
                  <a:lnTo>
                    <a:pt x="469" y="658"/>
                  </a:lnTo>
                  <a:lnTo>
                    <a:pt x="456" y="662"/>
                  </a:lnTo>
                  <a:lnTo>
                    <a:pt x="445" y="670"/>
                  </a:lnTo>
                  <a:lnTo>
                    <a:pt x="439" y="674"/>
                  </a:lnTo>
                  <a:lnTo>
                    <a:pt x="435" y="681"/>
                  </a:lnTo>
                  <a:lnTo>
                    <a:pt x="433" y="689"/>
                  </a:lnTo>
                  <a:lnTo>
                    <a:pt x="429" y="698"/>
                  </a:lnTo>
                  <a:lnTo>
                    <a:pt x="437" y="706"/>
                  </a:lnTo>
                  <a:lnTo>
                    <a:pt x="443" y="711"/>
                  </a:lnTo>
                  <a:lnTo>
                    <a:pt x="452" y="713"/>
                  </a:lnTo>
                  <a:lnTo>
                    <a:pt x="460" y="715"/>
                  </a:lnTo>
                  <a:lnTo>
                    <a:pt x="469" y="715"/>
                  </a:lnTo>
                  <a:lnTo>
                    <a:pt x="479" y="715"/>
                  </a:lnTo>
                  <a:lnTo>
                    <a:pt x="488" y="715"/>
                  </a:lnTo>
                  <a:lnTo>
                    <a:pt x="496" y="715"/>
                  </a:lnTo>
                  <a:lnTo>
                    <a:pt x="494" y="717"/>
                  </a:lnTo>
                  <a:lnTo>
                    <a:pt x="494" y="719"/>
                  </a:lnTo>
                  <a:lnTo>
                    <a:pt x="496" y="721"/>
                  </a:lnTo>
                  <a:lnTo>
                    <a:pt x="496" y="723"/>
                  </a:lnTo>
                  <a:lnTo>
                    <a:pt x="498" y="725"/>
                  </a:lnTo>
                  <a:lnTo>
                    <a:pt x="499" y="727"/>
                  </a:lnTo>
                  <a:lnTo>
                    <a:pt x="501" y="727"/>
                  </a:lnTo>
                  <a:lnTo>
                    <a:pt x="501" y="728"/>
                  </a:lnTo>
                  <a:lnTo>
                    <a:pt x="503" y="728"/>
                  </a:lnTo>
                  <a:lnTo>
                    <a:pt x="503" y="727"/>
                  </a:lnTo>
                  <a:lnTo>
                    <a:pt x="503" y="727"/>
                  </a:lnTo>
                  <a:lnTo>
                    <a:pt x="505" y="727"/>
                  </a:lnTo>
                  <a:lnTo>
                    <a:pt x="505" y="727"/>
                  </a:lnTo>
                  <a:lnTo>
                    <a:pt x="507" y="725"/>
                  </a:lnTo>
                  <a:lnTo>
                    <a:pt x="507" y="725"/>
                  </a:lnTo>
                  <a:lnTo>
                    <a:pt x="509" y="727"/>
                  </a:lnTo>
                  <a:lnTo>
                    <a:pt x="511" y="728"/>
                  </a:lnTo>
                  <a:lnTo>
                    <a:pt x="511" y="728"/>
                  </a:lnTo>
                  <a:lnTo>
                    <a:pt x="511" y="728"/>
                  </a:lnTo>
                  <a:lnTo>
                    <a:pt x="511" y="728"/>
                  </a:lnTo>
                  <a:lnTo>
                    <a:pt x="511" y="728"/>
                  </a:lnTo>
                  <a:lnTo>
                    <a:pt x="511" y="728"/>
                  </a:lnTo>
                  <a:lnTo>
                    <a:pt x="511" y="728"/>
                  </a:lnTo>
                  <a:lnTo>
                    <a:pt x="511" y="728"/>
                  </a:lnTo>
                  <a:lnTo>
                    <a:pt x="511" y="728"/>
                  </a:lnTo>
                  <a:lnTo>
                    <a:pt x="503" y="736"/>
                  </a:lnTo>
                  <a:lnTo>
                    <a:pt x="494" y="742"/>
                  </a:lnTo>
                  <a:lnTo>
                    <a:pt x="484" y="747"/>
                  </a:lnTo>
                  <a:lnTo>
                    <a:pt x="475" y="753"/>
                  </a:lnTo>
                  <a:lnTo>
                    <a:pt x="465" y="759"/>
                  </a:lnTo>
                  <a:lnTo>
                    <a:pt x="454" y="763"/>
                  </a:lnTo>
                  <a:lnTo>
                    <a:pt x="445" y="766"/>
                  </a:lnTo>
                  <a:lnTo>
                    <a:pt x="433" y="770"/>
                  </a:lnTo>
                  <a:lnTo>
                    <a:pt x="411" y="770"/>
                  </a:lnTo>
                  <a:lnTo>
                    <a:pt x="388" y="770"/>
                  </a:lnTo>
                  <a:lnTo>
                    <a:pt x="365" y="768"/>
                  </a:lnTo>
                  <a:lnTo>
                    <a:pt x="342" y="766"/>
                  </a:lnTo>
                  <a:lnTo>
                    <a:pt x="322" y="761"/>
                  </a:lnTo>
                  <a:lnTo>
                    <a:pt x="299" y="755"/>
                  </a:lnTo>
                  <a:lnTo>
                    <a:pt x="278" y="747"/>
                  </a:lnTo>
                  <a:lnTo>
                    <a:pt x="257" y="740"/>
                  </a:lnTo>
                  <a:lnTo>
                    <a:pt x="250" y="738"/>
                  </a:lnTo>
                  <a:lnTo>
                    <a:pt x="244" y="738"/>
                  </a:lnTo>
                  <a:lnTo>
                    <a:pt x="236" y="740"/>
                  </a:lnTo>
                  <a:lnTo>
                    <a:pt x="229" y="744"/>
                  </a:lnTo>
                  <a:lnTo>
                    <a:pt x="223" y="745"/>
                  </a:lnTo>
                  <a:lnTo>
                    <a:pt x="218" y="745"/>
                  </a:lnTo>
                  <a:lnTo>
                    <a:pt x="216" y="745"/>
                  </a:lnTo>
                  <a:lnTo>
                    <a:pt x="212" y="744"/>
                  </a:lnTo>
                  <a:lnTo>
                    <a:pt x="210" y="740"/>
                  </a:lnTo>
                  <a:lnTo>
                    <a:pt x="208" y="736"/>
                  </a:lnTo>
                  <a:lnTo>
                    <a:pt x="204" y="730"/>
                  </a:lnTo>
                  <a:lnTo>
                    <a:pt x="201" y="727"/>
                  </a:lnTo>
                  <a:lnTo>
                    <a:pt x="193" y="725"/>
                  </a:lnTo>
                  <a:lnTo>
                    <a:pt x="187" y="725"/>
                  </a:lnTo>
                  <a:lnTo>
                    <a:pt x="182" y="725"/>
                  </a:lnTo>
                  <a:lnTo>
                    <a:pt x="174" y="727"/>
                  </a:lnTo>
                  <a:lnTo>
                    <a:pt x="166" y="727"/>
                  </a:lnTo>
                  <a:lnTo>
                    <a:pt x="161" y="727"/>
                  </a:lnTo>
                  <a:lnTo>
                    <a:pt x="153" y="717"/>
                  </a:lnTo>
                  <a:lnTo>
                    <a:pt x="144" y="711"/>
                  </a:lnTo>
                  <a:lnTo>
                    <a:pt x="132" y="708"/>
                  </a:lnTo>
                  <a:lnTo>
                    <a:pt x="123" y="702"/>
                  </a:lnTo>
                  <a:lnTo>
                    <a:pt x="113" y="696"/>
                  </a:lnTo>
                  <a:lnTo>
                    <a:pt x="104" y="691"/>
                  </a:lnTo>
                  <a:lnTo>
                    <a:pt x="96" y="683"/>
                  </a:lnTo>
                  <a:lnTo>
                    <a:pt x="89" y="674"/>
                  </a:lnTo>
                  <a:lnTo>
                    <a:pt x="85" y="675"/>
                  </a:lnTo>
                  <a:lnTo>
                    <a:pt x="81" y="675"/>
                  </a:lnTo>
                  <a:lnTo>
                    <a:pt x="79" y="674"/>
                  </a:lnTo>
                  <a:lnTo>
                    <a:pt x="78" y="672"/>
                  </a:lnTo>
                  <a:lnTo>
                    <a:pt x="76" y="670"/>
                  </a:lnTo>
                  <a:lnTo>
                    <a:pt x="74" y="668"/>
                  </a:lnTo>
                  <a:lnTo>
                    <a:pt x="72" y="664"/>
                  </a:lnTo>
                  <a:lnTo>
                    <a:pt x="72" y="660"/>
                  </a:lnTo>
                  <a:lnTo>
                    <a:pt x="74" y="656"/>
                  </a:lnTo>
                  <a:lnTo>
                    <a:pt x="74" y="655"/>
                  </a:lnTo>
                  <a:lnTo>
                    <a:pt x="72" y="651"/>
                  </a:lnTo>
                  <a:lnTo>
                    <a:pt x="70" y="647"/>
                  </a:lnTo>
                  <a:lnTo>
                    <a:pt x="66" y="645"/>
                  </a:lnTo>
                  <a:lnTo>
                    <a:pt x="64" y="643"/>
                  </a:lnTo>
                  <a:lnTo>
                    <a:pt x="61" y="641"/>
                  </a:lnTo>
                  <a:lnTo>
                    <a:pt x="59" y="639"/>
                  </a:lnTo>
                  <a:lnTo>
                    <a:pt x="55" y="639"/>
                  </a:lnTo>
                  <a:lnTo>
                    <a:pt x="53" y="641"/>
                  </a:lnTo>
                  <a:lnTo>
                    <a:pt x="49" y="643"/>
                  </a:lnTo>
                  <a:lnTo>
                    <a:pt x="47" y="645"/>
                  </a:lnTo>
                  <a:lnTo>
                    <a:pt x="45" y="647"/>
                  </a:lnTo>
                  <a:lnTo>
                    <a:pt x="43" y="649"/>
                  </a:lnTo>
                  <a:lnTo>
                    <a:pt x="40" y="653"/>
                  </a:lnTo>
                  <a:lnTo>
                    <a:pt x="38" y="655"/>
                  </a:lnTo>
                  <a:lnTo>
                    <a:pt x="40" y="666"/>
                  </a:lnTo>
                  <a:lnTo>
                    <a:pt x="40" y="679"/>
                  </a:lnTo>
                  <a:lnTo>
                    <a:pt x="38" y="692"/>
                  </a:lnTo>
                  <a:lnTo>
                    <a:pt x="36" y="706"/>
                  </a:lnTo>
                  <a:lnTo>
                    <a:pt x="34" y="719"/>
                  </a:lnTo>
                  <a:lnTo>
                    <a:pt x="36" y="730"/>
                  </a:lnTo>
                  <a:lnTo>
                    <a:pt x="38" y="736"/>
                  </a:lnTo>
                  <a:lnTo>
                    <a:pt x="42" y="742"/>
                  </a:lnTo>
                  <a:lnTo>
                    <a:pt x="45" y="745"/>
                  </a:lnTo>
                  <a:lnTo>
                    <a:pt x="51" y="749"/>
                  </a:lnTo>
                  <a:lnTo>
                    <a:pt x="62" y="751"/>
                  </a:lnTo>
                  <a:lnTo>
                    <a:pt x="76" y="751"/>
                  </a:lnTo>
                  <a:lnTo>
                    <a:pt x="89" y="753"/>
                  </a:lnTo>
                  <a:lnTo>
                    <a:pt x="102" y="755"/>
                  </a:lnTo>
                  <a:lnTo>
                    <a:pt x="115" y="759"/>
                  </a:lnTo>
                  <a:lnTo>
                    <a:pt x="129" y="761"/>
                  </a:lnTo>
                  <a:lnTo>
                    <a:pt x="142" y="763"/>
                  </a:lnTo>
                  <a:lnTo>
                    <a:pt x="153" y="766"/>
                  </a:lnTo>
                  <a:lnTo>
                    <a:pt x="146" y="768"/>
                  </a:lnTo>
                  <a:lnTo>
                    <a:pt x="146" y="768"/>
                  </a:lnTo>
                  <a:lnTo>
                    <a:pt x="142" y="768"/>
                  </a:lnTo>
                  <a:lnTo>
                    <a:pt x="138" y="768"/>
                  </a:lnTo>
                  <a:lnTo>
                    <a:pt x="132" y="766"/>
                  </a:lnTo>
                  <a:lnTo>
                    <a:pt x="127" y="766"/>
                  </a:lnTo>
                  <a:lnTo>
                    <a:pt x="123" y="766"/>
                  </a:lnTo>
                  <a:lnTo>
                    <a:pt x="121" y="766"/>
                  </a:lnTo>
                  <a:lnTo>
                    <a:pt x="119" y="768"/>
                  </a:lnTo>
                  <a:lnTo>
                    <a:pt x="117" y="768"/>
                  </a:lnTo>
                  <a:lnTo>
                    <a:pt x="117" y="768"/>
                  </a:lnTo>
                  <a:lnTo>
                    <a:pt x="115" y="768"/>
                  </a:lnTo>
                  <a:lnTo>
                    <a:pt x="113" y="768"/>
                  </a:lnTo>
                  <a:lnTo>
                    <a:pt x="112" y="770"/>
                  </a:lnTo>
                  <a:lnTo>
                    <a:pt x="110" y="770"/>
                  </a:lnTo>
                  <a:lnTo>
                    <a:pt x="110" y="770"/>
                  </a:lnTo>
                  <a:lnTo>
                    <a:pt x="108" y="770"/>
                  </a:lnTo>
                  <a:lnTo>
                    <a:pt x="108" y="772"/>
                  </a:lnTo>
                  <a:lnTo>
                    <a:pt x="106" y="774"/>
                  </a:lnTo>
                  <a:lnTo>
                    <a:pt x="104" y="774"/>
                  </a:lnTo>
                  <a:lnTo>
                    <a:pt x="102" y="774"/>
                  </a:lnTo>
                  <a:lnTo>
                    <a:pt x="100" y="774"/>
                  </a:lnTo>
                  <a:lnTo>
                    <a:pt x="96" y="774"/>
                  </a:lnTo>
                  <a:lnTo>
                    <a:pt x="95" y="774"/>
                  </a:lnTo>
                  <a:lnTo>
                    <a:pt x="93" y="774"/>
                  </a:lnTo>
                  <a:lnTo>
                    <a:pt x="91" y="774"/>
                  </a:lnTo>
                  <a:lnTo>
                    <a:pt x="89" y="774"/>
                  </a:lnTo>
                  <a:lnTo>
                    <a:pt x="89" y="772"/>
                  </a:lnTo>
                  <a:lnTo>
                    <a:pt x="89" y="770"/>
                  </a:lnTo>
                  <a:lnTo>
                    <a:pt x="87" y="768"/>
                  </a:lnTo>
                  <a:lnTo>
                    <a:pt x="87" y="768"/>
                  </a:lnTo>
                  <a:lnTo>
                    <a:pt x="87" y="766"/>
                  </a:lnTo>
                  <a:lnTo>
                    <a:pt x="85" y="764"/>
                  </a:lnTo>
                  <a:lnTo>
                    <a:pt x="85" y="764"/>
                  </a:lnTo>
                  <a:lnTo>
                    <a:pt x="79" y="764"/>
                  </a:lnTo>
                  <a:lnTo>
                    <a:pt x="72" y="764"/>
                  </a:lnTo>
                  <a:lnTo>
                    <a:pt x="66" y="764"/>
                  </a:lnTo>
                  <a:lnTo>
                    <a:pt x="61" y="764"/>
                  </a:lnTo>
                  <a:lnTo>
                    <a:pt x="55" y="764"/>
                  </a:lnTo>
                  <a:lnTo>
                    <a:pt x="49" y="766"/>
                  </a:lnTo>
                  <a:lnTo>
                    <a:pt x="43" y="766"/>
                  </a:lnTo>
                  <a:lnTo>
                    <a:pt x="38" y="766"/>
                  </a:lnTo>
                  <a:lnTo>
                    <a:pt x="38" y="766"/>
                  </a:lnTo>
                  <a:lnTo>
                    <a:pt x="38" y="766"/>
                  </a:lnTo>
                  <a:lnTo>
                    <a:pt x="38" y="766"/>
                  </a:lnTo>
                  <a:lnTo>
                    <a:pt x="38" y="766"/>
                  </a:lnTo>
                  <a:lnTo>
                    <a:pt x="38" y="766"/>
                  </a:lnTo>
                  <a:lnTo>
                    <a:pt x="38" y="766"/>
                  </a:lnTo>
                  <a:lnTo>
                    <a:pt x="38" y="768"/>
                  </a:lnTo>
                  <a:lnTo>
                    <a:pt x="38" y="768"/>
                  </a:lnTo>
                  <a:lnTo>
                    <a:pt x="36" y="766"/>
                  </a:lnTo>
                  <a:lnTo>
                    <a:pt x="34" y="764"/>
                  </a:lnTo>
                  <a:lnTo>
                    <a:pt x="32" y="764"/>
                  </a:lnTo>
                  <a:lnTo>
                    <a:pt x="30" y="763"/>
                  </a:lnTo>
                  <a:lnTo>
                    <a:pt x="28" y="761"/>
                  </a:lnTo>
                  <a:lnTo>
                    <a:pt x="26" y="761"/>
                  </a:lnTo>
                  <a:lnTo>
                    <a:pt x="25" y="759"/>
                  </a:lnTo>
                  <a:lnTo>
                    <a:pt x="21" y="757"/>
                  </a:lnTo>
                  <a:lnTo>
                    <a:pt x="19" y="753"/>
                  </a:lnTo>
                  <a:lnTo>
                    <a:pt x="15" y="751"/>
                  </a:lnTo>
                  <a:lnTo>
                    <a:pt x="11" y="747"/>
                  </a:lnTo>
                  <a:lnTo>
                    <a:pt x="8" y="744"/>
                  </a:lnTo>
                  <a:lnTo>
                    <a:pt x="6" y="742"/>
                  </a:lnTo>
                  <a:lnTo>
                    <a:pt x="4" y="738"/>
                  </a:lnTo>
                  <a:lnTo>
                    <a:pt x="2" y="738"/>
                  </a:lnTo>
                  <a:lnTo>
                    <a:pt x="0" y="736"/>
                  </a:lnTo>
                  <a:lnTo>
                    <a:pt x="2" y="732"/>
                  </a:lnTo>
                  <a:lnTo>
                    <a:pt x="2" y="728"/>
                  </a:lnTo>
                  <a:lnTo>
                    <a:pt x="6" y="723"/>
                  </a:lnTo>
                  <a:lnTo>
                    <a:pt x="8" y="717"/>
                  </a:lnTo>
                  <a:lnTo>
                    <a:pt x="9" y="711"/>
                  </a:lnTo>
                  <a:lnTo>
                    <a:pt x="11" y="706"/>
                  </a:lnTo>
                  <a:lnTo>
                    <a:pt x="13" y="702"/>
                  </a:lnTo>
                  <a:lnTo>
                    <a:pt x="13" y="696"/>
                  </a:lnTo>
                  <a:lnTo>
                    <a:pt x="13" y="698"/>
                  </a:lnTo>
                  <a:lnTo>
                    <a:pt x="13" y="698"/>
                  </a:lnTo>
                  <a:lnTo>
                    <a:pt x="13" y="700"/>
                  </a:lnTo>
                  <a:lnTo>
                    <a:pt x="11" y="700"/>
                  </a:lnTo>
                  <a:lnTo>
                    <a:pt x="11" y="702"/>
                  </a:lnTo>
                  <a:lnTo>
                    <a:pt x="9" y="704"/>
                  </a:lnTo>
                  <a:lnTo>
                    <a:pt x="9" y="704"/>
                  </a:lnTo>
                  <a:lnTo>
                    <a:pt x="9" y="706"/>
                  </a:lnTo>
                  <a:lnTo>
                    <a:pt x="9" y="696"/>
                  </a:lnTo>
                  <a:lnTo>
                    <a:pt x="11" y="694"/>
                  </a:lnTo>
                  <a:lnTo>
                    <a:pt x="13" y="689"/>
                  </a:lnTo>
                  <a:lnTo>
                    <a:pt x="15" y="681"/>
                  </a:lnTo>
                  <a:lnTo>
                    <a:pt x="15" y="674"/>
                  </a:lnTo>
                  <a:lnTo>
                    <a:pt x="17" y="664"/>
                  </a:lnTo>
                  <a:lnTo>
                    <a:pt x="17" y="656"/>
                  </a:lnTo>
                  <a:lnTo>
                    <a:pt x="19" y="651"/>
                  </a:lnTo>
                  <a:lnTo>
                    <a:pt x="19" y="647"/>
                  </a:lnTo>
                  <a:lnTo>
                    <a:pt x="25" y="639"/>
                  </a:lnTo>
                  <a:lnTo>
                    <a:pt x="30" y="632"/>
                  </a:lnTo>
                  <a:lnTo>
                    <a:pt x="34" y="624"/>
                  </a:lnTo>
                  <a:lnTo>
                    <a:pt x="36" y="617"/>
                  </a:lnTo>
                  <a:lnTo>
                    <a:pt x="40" y="598"/>
                  </a:lnTo>
                  <a:lnTo>
                    <a:pt x="42" y="579"/>
                  </a:lnTo>
                  <a:lnTo>
                    <a:pt x="42" y="560"/>
                  </a:lnTo>
                  <a:lnTo>
                    <a:pt x="40" y="539"/>
                  </a:lnTo>
                  <a:lnTo>
                    <a:pt x="40" y="520"/>
                  </a:lnTo>
                  <a:lnTo>
                    <a:pt x="38" y="501"/>
                  </a:lnTo>
                  <a:lnTo>
                    <a:pt x="45" y="499"/>
                  </a:lnTo>
                  <a:lnTo>
                    <a:pt x="51" y="497"/>
                  </a:lnTo>
                  <a:lnTo>
                    <a:pt x="59" y="496"/>
                  </a:lnTo>
                  <a:lnTo>
                    <a:pt x="66" y="496"/>
                  </a:lnTo>
                  <a:lnTo>
                    <a:pt x="74" y="496"/>
                  </a:lnTo>
                  <a:lnTo>
                    <a:pt x="79" y="496"/>
                  </a:lnTo>
                  <a:lnTo>
                    <a:pt x="87" y="496"/>
                  </a:lnTo>
                  <a:lnTo>
                    <a:pt x="95" y="496"/>
                  </a:lnTo>
                  <a:lnTo>
                    <a:pt x="96" y="492"/>
                  </a:lnTo>
                  <a:lnTo>
                    <a:pt x="98" y="490"/>
                  </a:lnTo>
                  <a:lnTo>
                    <a:pt x="102" y="486"/>
                  </a:lnTo>
                  <a:lnTo>
                    <a:pt x="106" y="484"/>
                  </a:lnTo>
                  <a:lnTo>
                    <a:pt x="110" y="480"/>
                  </a:lnTo>
                  <a:lnTo>
                    <a:pt x="113" y="477"/>
                  </a:lnTo>
                  <a:lnTo>
                    <a:pt x="115" y="475"/>
                  </a:lnTo>
                  <a:lnTo>
                    <a:pt x="117" y="471"/>
                  </a:lnTo>
                  <a:lnTo>
                    <a:pt x="121" y="454"/>
                  </a:lnTo>
                  <a:lnTo>
                    <a:pt x="121" y="437"/>
                  </a:lnTo>
                  <a:lnTo>
                    <a:pt x="119" y="420"/>
                  </a:lnTo>
                  <a:lnTo>
                    <a:pt x="117" y="403"/>
                  </a:lnTo>
                  <a:lnTo>
                    <a:pt x="113" y="388"/>
                  </a:lnTo>
                  <a:lnTo>
                    <a:pt x="112" y="374"/>
                  </a:lnTo>
                  <a:lnTo>
                    <a:pt x="110" y="363"/>
                  </a:lnTo>
                  <a:lnTo>
                    <a:pt x="112" y="354"/>
                  </a:lnTo>
                  <a:lnTo>
                    <a:pt x="117" y="354"/>
                  </a:lnTo>
                  <a:lnTo>
                    <a:pt x="123" y="354"/>
                  </a:lnTo>
                  <a:lnTo>
                    <a:pt x="129" y="354"/>
                  </a:lnTo>
                  <a:lnTo>
                    <a:pt x="134" y="352"/>
                  </a:lnTo>
                  <a:lnTo>
                    <a:pt x="140" y="350"/>
                  </a:lnTo>
                  <a:lnTo>
                    <a:pt x="146" y="346"/>
                  </a:lnTo>
                  <a:lnTo>
                    <a:pt x="149" y="342"/>
                  </a:lnTo>
                  <a:lnTo>
                    <a:pt x="153" y="337"/>
                  </a:lnTo>
                  <a:lnTo>
                    <a:pt x="155" y="325"/>
                  </a:lnTo>
                  <a:lnTo>
                    <a:pt x="155" y="312"/>
                  </a:lnTo>
                  <a:lnTo>
                    <a:pt x="153" y="301"/>
                  </a:lnTo>
                  <a:lnTo>
                    <a:pt x="153" y="287"/>
                  </a:lnTo>
                  <a:lnTo>
                    <a:pt x="153" y="278"/>
                  </a:lnTo>
                  <a:lnTo>
                    <a:pt x="159" y="268"/>
                  </a:lnTo>
                  <a:lnTo>
                    <a:pt x="163" y="265"/>
                  </a:lnTo>
                  <a:lnTo>
                    <a:pt x="166" y="263"/>
                  </a:lnTo>
                  <a:lnTo>
                    <a:pt x="174" y="259"/>
                  </a:lnTo>
                  <a:lnTo>
                    <a:pt x="182" y="259"/>
                  </a:lnTo>
                  <a:lnTo>
                    <a:pt x="189" y="253"/>
                  </a:lnTo>
                  <a:lnTo>
                    <a:pt x="195" y="248"/>
                  </a:lnTo>
                  <a:lnTo>
                    <a:pt x="197" y="240"/>
                  </a:lnTo>
                  <a:lnTo>
                    <a:pt x="199" y="232"/>
                  </a:lnTo>
                  <a:lnTo>
                    <a:pt x="199" y="225"/>
                  </a:lnTo>
                  <a:lnTo>
                    <a:pt x="199" y="217"/>
                  </a:lnTo>
                  <a:lnTo>
                    <a:pt x="197" y="208"/>
                  </a:lnTo>
                  <a:lnTo>
                    <a:pt x="195" y="200"/>
                  </a:lnTo>
                  <a:lnTo>
                    <a:pt x="189" y="193"/>
                  </a:lnTo>
                  <a:lnTo>
                    <a:pt x="182" y="183"/>
                  </a:lnTo>
                  <a:lnTo>
                    <a:pt x="174" y="176"/>
                  </a:lnTo>
                  <a:lnTo>
                    <a:pt x="166" y="168"/>
                  </a:lnTo>
                  <a:lnTo>
                    <a:pt x="161" y="161"/>
                  </a:lnTo>
                  <a:lnTo>
                    <a:pt x="155" y="151"/>
                  </a:lnTo>
                  <a:lnTo>
                    <a:pt x="149" y="142"/>
                  </a:lnTo>
                  <a:lnTo>
                    <a:pt x="148" y="132"/>
                  </a:lnTo>
                  <a:lnTo>
                    <a:pt x="155" y="130"/>
                  </a:lnTo>
                  <a:lnTo>
                    <a:pt x="163" y="128"/>
                  </a:lnTo>
                  <a:lnTo>
                    <a:pt x="170" y="125"/>
                  </a:lnTo>
                  <a:lnTo>
                    <a:pt x="178" y="121"/>
                  </a:lnTo>
                  <a:lnTo>
                    <a:pt x="185" y="117"/>
                  </a:lnTo>
                  <a:lnTo>
                    <a:pt x="191" y="113"/>
                  </a:lnTo>
                  <a:lnTo>
                    <a:pt x="197" y="108"/>
                  </a:lnTo>
                  <a:lnTo>
                    <a:pt x="204" y="102"/>
                  </a:lnTo>
                  <a:lnTo>
                    <a:pt x="210" y="106"/>
                  </a:lnTo>
                  <a:lnTo>
                    <a:pt x="216" y="109"/>
                  </a:lnTo>
                  <a:lnTo>
                    <a:pt x="221" y="113"/>
                  </a:lnTo>
                  <a:lnTo>
                    <a:pt x="227" y="115"/>
                  </a:lnTo>
                  <a:lnTo>
                    <a:pt x="231" y="117"/>
                  </a:lnTo>
                  <a:lnTo>
                    <a:pt x="235" y="119"/>
                  </a:lnTo>
                  <a:lnTo>
                    <a:pt x="238" y="121"/>
                  </a:lnTo>
                  <a:lnTo>
                    <a:pt x="240" y="121"/>
                  </a:lnTo>
                  <a:lnTo>
                    <a:pt x="240" y="123"/>
                  </a:lnTo>
                  <a:lnTo>
                    <a:pt x="244" y="126"/>
                  </a:lnTo>
                  <a:lnTo>
                    <a:pt x="248" y="128"/>
                  </a:lnTo>
                  <a:lnTo>
                    <a:pt x="252" y="130"/>
                  </a:lnTo>
                  <a:lnTo>
                    <a:pt x="257" y="132"/>
                  </a:lnTo>
                  <a:lnTo>
                    <a:pt x="261" y="134"/>
                  </a:lnTo>
                  <a:lnTo>
                    <a:pt x="265" y="136"/>
                  </a:lnTo>
                  <a:lnTo>
                    <a:pt x="267" y="138"/>
                  </a:lnTo>
                  <a:lnTo>
                    <a:pt x="269" y="140"/>
                  </a:lnTo>
                  <a:lnTo>
                    <a:pt x="271" y="142"/>
                  </a:lnTo>
                  <a:lnTo>
                    <a:pt x="272" y="145"/>
                  </a:lnTo>
                  <a:lnTo>
                    <a:pt x="274" y="151"/>
                  </a:lnTo>
                  <a:lnTo>
                    <a:pt x="276" y="157"/>
                  </a:lnTo>
                  <a:lnTo>
                    <a:pt x="278" y="162"/>
                  </a:lnTo>
                  <a:lnTo>
                    <a:pt x="280" y="170"/>
                  </a:lnTo>
                  <a:lnTo>
                    <a:pt x="282" y="176"/>
                  </a:lnTo>
                  <a:close/>
                </a:path>
              </a:pathLst>
            </a:custGeom>
            <a:solidFill>
              <a:srgbClr val="6422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45" name="Freeform 86"/>
            <p:cNvSpPr>
              <a:spLocks/>
            </p:cNvSpPr>
            <p:nvPr/>
          </p:nvSpPr>
          <p:spPr bwMode="auto">
            <a:xfrm>
              <a:off x="4960938" y="2557463"/>
              <a:ext cx="3175" cy="3175"/>
            </a:xfrm>
            <a:custGeom>
              <a:avLst/>
              <a:gdLst>
                <a:gd name="T0" fmla="*/ 0 w 2"/>
                <a:gd name="T1" fmla="*/ 0 h 2"/>
                <a:gd name="T2" fmla="*/ 0 w 2"/>
                <a:gd name="T3" fmla="*/ 0 h 2"/>
                <a:gd name="T4" fmla="*/ 0 w 2"/>
                <a:gd name="T5" fmla="*/ 0 h 2"/>
                <a:gd name="T6" fmla="*/ 0 w 2"/>
                <a:gd name="T7" fmla="*/ 0 h 2"/>
                <a:gd name="T8" fmla="*/ 0 w 2"/>
                <a:gd name="T9" fmla="*/ 0 h 2"/>
                <a:gd name="T10" fmla="*/ 2 w 2"/>
                <a:gd name="T11" fmla="*/ 0 h 2"/>
                <a:gd name="T12" fmla="*/ 2 w 2"/>
                <a:gd name="T13" fmla="*/ 2 h 2"/>
                <a:gd name="T14" fmla="*/ 2 w 2"/>
                <a:gd name="T15" fmla="*/ 2 h 2"/>
                <a:gd name="T16" fmla="*/ 2 w 2"/>
                <a:gd name="T17" fmla="*/ 2 h 2"/>
                <a:gd name="T18" fmla="*/ 2 w 2"/>
                <a:gd name="T19" fmla="*/ 2 h 2"/>
                <a:gd name="T20" fmla="*/ 2 w 2"/>
                <a:gd name="T21" fmla="*/ 2 h 2"/>
                <a:gd name="T22" fmla="*/ 2 w 2"/>
                <a:gd name="T23" fmla="*/ 2 h 2"/>
                <a:gd name="T24" fmla="*/ 2 w 2"/>
                <a:gd name="T25" fmla="*/ 2 h 2"/>
                <a:gd name="T26" fmla="*/ 2 w 2"/>
                <a:gd name="T27" fmla="*/ 2 h 2"/>
                <a:gd name="T28" fmla="*/ 2 w 2"/>
                <a:gd name="T29" fmla="*/ 2 h 2"/>
                <a:gd name="T30" fmla="*/ 2 w 2"/>
                <a:gd name="T31" fmla="*/ 2 h 2"/>
                <a:gd name="T32" fmla="*/ 2 w 2"/>
                <a:gd name="T33" fmla="*/ 2 h 2"/>
                <a:gd name="T34" fmla="*/ 2 w 2"/>
                <a:gd name="T35" fmla="*/ 2 h 2"/>
                <a:gd name="T36" fmla="*/ 2 w 2"/>
                <a:gd name="T37" fmla="*/ 2 h 2"/>
                <a:gd name="T38" fmla="*/ 2 w 2"/>
                <a:gd name="T39" fmla="*/ 2 h 2"/>
                <a:gd name="T40" fmla="*/ 2 w 2"/>
                <a:gd name="T41" fmla="*/ 2 h 2"/>
                <a:gd name="T42" fmla="*/ 2 w 2"/>
                <a:gd name="T43" fmla="*/ 2 h 2"/>
                <a:gd name="T44" fmla="*/ 2 w 2"/>
                <a:gd name="T45" fmla="*/ 2 h 2"/>
                <a:gd name="T46" fmla="*/ 0 w 2"/>
                <a:gd name="T47" fmla="*/ 0 h 2"/>
                <a:gd name="T48" fmla="*/ 0 w 2"/>
                <a:gd name="T4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0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D454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46" name="Freeform 87"/>
            <p:cNvSpPr>
              <a:spLocks/>
            </p:cNvSpPr>
            <p:nvPr/>
          </p:nvSpPr>
          <p:spPr bwMode="auto">
            <a:xfrm>
              <a:off x="4897438" y="2495550"/>
              <a:ext cx="19050" cy="7938"/>
            </a:xfrm>
            <a:custGeom>
              <a:avLst/>
              <a:gdLst>
                <a:gd name="T0" fmla="*/ 0 w 12"/>
                <a:gd name="T1" fmla="*/ 5 h 5"/>
                <a:gd name="T2" fmla="*/ 0 w 12"/>
                <a:gd name="T3" fmla="*/ 0 h 5"/>
                <a:gd name="T4" fmla="*/ 12 w 12"/>
                <a:gd name="T5" fmla="*/ 0 h 5"/>
                <a:gd name="T6" fmla="*/ 0 w 12"/>
                <a:gd name="T7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5">
                  <a:moveTo>
                    <a:pt x="0" y="5"/>
                  </a:moveTo>
                  <a:lnTo>
                    <a:pt x="0" y="0"/>
                  </a:lnTo>
                  <a:lnTo>
                    <a:pt x="12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47" name="Freeform 88"/>
            <p:cNvSpPr>
              <a:spLocks/>
            </p:cNvSpPr>
            <p:nvPr/>
          </p:nvSpPr>
          <p:spPr bwMode="auto">
            <a:xfrm>
              <a:off x="4318000" y="1890713"/>
              <a:ext cx="931863" cy="1133475"/>
            </a:xfrm>
            <a:custGeom>
              <a:avLst/>
              <a:gdLst>
                <a:gd name="T0" fmla="*/ 87 w 587"/>
                <a:gd name="T1" fmla="*/ 392 h 714"/>
                <a:gd name="T2" fmla="*/ 93 w 587"/>
                <a:gd name="T3" fmla="*/ 365 h 714"/>
                <a:gd name="T4" fmla="*/ 136 w 587"/>
                <a:gd name="T5" fmla="*/ 307 h 714"/>
                <a:gd name="T6" fmla="*/ 157 w 587"/>
                <a:gd name="T7" fmla="*/ 278 h 714"/>
                <a:gd name="T8" fmla="*/ 216 w 587"/>
                <a:gd name="T9" fmla="*/ 180 h 714"/>
                <a:gd name="T10" fmla="*/ 240 w 587"/>
                <a:gd name="T11" fmla="*/ 169 h 714"/>
                <a:gd name="T12" fmla="*/ 231 w 587"/>
                <a:gd name="T13" fmla="*/ 189 h 714"/>
                <a:gd name="T14" fmla="*/ 189 w 587"/>
                <a:gd name="T15" fmla="*/ 220 h 714"/>
                <a:gd name="T16" fmla="*/ 157 w 587"/>
                <a:gd name="T17" fmla="*/ 360 h 714"/>
                <a:gd name="T18" fmla="*/ 74 w 587"/>
                <a:gd name="T19" fmla="*/ 487 h 714"/>
                <a:gd name="T20" fmla="*/ 110 w 587"/>
                <a:gd name="T21" fmla="*/ 471 h 714"/>
                <a:gd name="T22" fmla="*/ 159 w 587"/>
                <a:gd name="T23" fmla="*/ 485 h 714"/>
                <a:gd name="T24" fmla="*/ 184 w 587"/>
                <a:gd name="T25" fmla="*/ 538 h 714"/>
                <a:gd name="T26" fmla="*/ 121 w 587"/>
                <a:gd name="T27" fmla="*/ 583 h 714"/>
                <a:gd name="T28" fmla="*/ 115 w 587"/>
                <a:gd name="T29" fmla="*/ 608 h 714"/>
                <a:gd name="T30" fmla="*/ 218 w 587"/>
                <a:gd name="T31" fmla="*/ 572 h 714"/>
                <a:gd name="T32" fmla="*/ 250 w 587"/>
                <a:gd name="T33" fmla="*/ 409 h 714"/>
                <a:gd name="T34" fmla="*/ 271 w 587"/>
                <a:gd name="T35" fmla="*/ 487 h 714"/>
                <a:gd name="T36" fmla="*/ 312 w 587"/>
                <a:gd name="T37" fmla="*/ 634 h 714"/>
                <a:gd name="T38" fmla="*/ 303 w 587"/>
                <a:gd name="T39" fmla="*/ 407 h 714"/>
                <a:gd name="T40" fmla="*/ 316 w 587"/>
                <a:gd name="T41" fmla="*/ 354 h 714"/>
                <a:gd name="T42" fmla="*/ 341 w 587"/>
                <a:gd name="T43" fmla="*/ 218 h 714"/>
                <a:gd name="T44" fmla="*/ 384 w 587"/>
                <a:gd name="T45" fmla="*/ 172 h 714"/>
                <a:gd name="T46" fmla="*/ 426 w 587"/>
                <a:gd name="T47" fmla="*/ 144 h 714"/>
                <a:gd name="T48" fmla="*/ 305 w 587"/>
                <a:gd name="T49" fmla="*/ 98 h 714"/>
                <a:gd name="T50" fmla="*/ 259 w 587"/>
                <a:gd name="T51" fmla="*/ 150 h 714"/>
                <a:gd name="T52" fmla="*/ 237 w 587"/>
                <a:gd name="T53" fmla="*/ 112 h 714"/>
                <a:gd name="T54" fmla="*/ 223 w 587"/>
                <a:gd name="T55" fmla="*/ 93 h 714"/>
                <a:gd name="T56" fmla="*/ 220 w 587"/>
                <a:gd name="T57" fmla="*/ 55 h 714"/>
                <a:gd name="T58" fmla="*/ 378 w 587"/>
                <a:gd name="T59" fmla="*/ 74 h 714"/>
                <a:gd name="T60" fmla="*/ 354 w 587"/>
                <a:gd name="T61" fmla="*/ 127 h 714"/>
                <a:gd name="T62" fmla="*/ 439 w 587"/>
                <a:gd name="T63" fmla="*/ 57 h 714"/>
                <a:gd name="T64" fmla="*/ 581 w 587"/>
                <a:gd name="T65" fmla="*/ 13 h 714"/>
                <a:gd name="T66" fmla="*/ 549 w 587"/>
                <a:gd name="T67" fmla="*/ 104 h 714"/>
                <a:gd name="T68" fmla="*/ 534 w 587"/>
                <a:gd name="T69" fmla="*/ 212 h 714"/>
                <a:gd name="T70" fmla="*/ 460 w 587"/>
                <a:gd name="T71" fmla="*/ 220 h 714"/>
                <a:gd name="T72" fmla="*/ 420 w 587"/>
                <a:gd name="T73" fmla="*/ 240 h 714"/>
                <a:gd name="T74" fmla="*/ 337 w 587"/>
                <a:gd name="T75" fmla="*/ 269 h 714"/>
                <a:gd name="T76" fmla="*/ 337 w 587"/>
                <a:gd name="T77" fmla="*/ 320 h 714"/>
                <a:gd name="T78" fmla="*/ 433 w 587"/>
                <a:gd name="T79" fmla="*/ 329 h 714"/>
                <a:gd name="T80" fmla="*/ 424 w 587"/>
                <a:gd name="T81" fmla="*/ 405 h 714"/>
                <a:gd name="T82" fmla="*/ 411 w 587"/>
                <a:gd name="T83" fmla="*/ 394 h 714"/>
                <a:gd name="T84" fmla="*/ 375 w 587"/>
                <a:gd name="T85" fmla="*/ 388 h 714"/>
                <a:gd name="T86" fmla="*/ 367 w 587"/>
                <a:gd name="T87" fmla="*/ 456 h 714"/>
                <a:gd name="T88" fmla="*/ 348 w 587"/>
                <a:gd name="T89" fmla="*/ 460 h 714"/>
                <a:gd name="T90" fmla="*/ 339 w 587"/>
                <a:gd name="T91" fmla="*/ 466 h 714"/>
                <a:gd name="T92" fmla="*/ 382 w 587"/>
                <a:gd name="T93" fmla="*/ 513 h 714"/>
                <a:gd name="T94" fmla="*/ 380 w 587"/>
                <a:gd name="T95" fmla="*/ 602 h 714"/>
                <a:gd name="T96" fmla="*/ 301 w 587"/>
                <a:gd name="T97" fmla="*/ 708 h 714"/>
                <a:gd name="T98" fmla="*/ 269 w 587"/>
                <a:gd name="T99" fmla="*/ 636 h 714"/>
                <a:gd name="T100" fmla="*/ 265 w 587"/>
                <a:gd name="T101" fmla="*/ 549 h 714"/>
                <a:gd name="T102" fmla="*/ 274 w 587"/>
                <a:gd name="T103" fmla="*/ 594 h 714"/>
                <a:gd name="T104" fmla="*/ 237 w 587"/>
                <a:gd name="T105" fmla="*/ 655 h 714"/>
                <a:gd name="T106" fmla="*/ 119 w 587"/>
                <a:gd name="T107" fmla="*/ 646 h 714"/>
                <a:gd name="T108" fmla="*/ 47 w 587"/>
                <a:gd name="T109" fmla="*/ 564 h 714"/>
                <a:gd name="T110" fmla="*/ 146 w 587"/>
                <a:gd name="T111" fmla="*/ 538 h 714"/>
                <a:gd name="T112" fmla="*/ 85 w 587"/>
                <a:gd name="T113" fmla="*/ 524 h 714"/>
                <a:gd name="T114" fmla="*/ 19 w 587"/>
                <a:gd name="T115" fmla="*/ 547 h 714"/>
                <a:gd name="T116" fmla="*/ 74 w 587"/>
                <a:gd name="T117" fmla="*/ 456 h 714"/>
                <a:gd name="T118" fmla="*/ 112 w 587"/>
                <a:gd name="T119" fmla="*/ 413 h 714"/>
                <a:gd name="T120" fmla="*/ 123 w 587"/>
                <a:gd name="T121" fmla="*/ 398 h 7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587" h="714">
                  <a:moveTo>
                    <a:pt x="123" y="396"/>
                  </a:moveTo>
                  <a:lnTo>
                    <a:pt x="123" y="396"/>
                  </a:lnTo>
                  <a:lnTo>
                    <a:pt x="119" y="396"/>
                  </a:lnTo>
                  <a:lnTo>
                    <a:pt x="115" y="396"/>
                  </a:lnTo>
                  <a:lnTo>
                    <a:pt x="112" y="396"/>
                  </a:lnTo>
                  <a:lnTo>
                    <a:pt x="108" y="396"/>
                  </a:lnTo>
                  <a:lnTo>
                    <a:pt x="104" y="396"/>
                  </a:lnTo>
                  <a:lnTo>
                    <a:pt x="100" y="396"/>
                  </a:lnTo>
                  <a:lnTo>
                    <a:pt x="98" y="394"/>
                  </a:lnTo>
                  <a:lnTo>
                    <a:pt x="98" y="394"/>
                  </a:lnTo>
                  <a:lnTo>
                    <a:pt x="97" y="394"/>
                  </a:lnTo>
                  <a:lnTo>
                    <a:pt x="95" y="394"/>
                  </a:lnTo>
                  <a:lnTo>
                    <a:pt x="93" y="394"/>
                  </a:lnTo>
                  <a:lnTo>
                    <a:pt x="91" y="394"/>
                  </a:lnTo>
                  <a:lnTo>
                    <a:pt x="89" y="394"/>
                  </a:lnTo>
                  <a:lnTo>
                    <a:pt x="87" y="392"/>
                  </a:lnTo>
                  <a:lnTo>
                    <a:pt x="85" y="392"/>
                  </a:lnTo>
                  <a:lnTo>
                    <a:pt x="85" y="390"/>
                  </a:lnTo>
                  <a:lnTo>
                    <a:pt x="87" y="386"/>
                  </a:lnTo>
                  <a:lnTo>
                    <a:pt x="87" y="384"/>
                  </a:lnTo>
                  <a:lnTo>
                    <a:pt x="87" y="382"/>
                  </a:lnTo>
                  <a:lnTo>
                    <a:pt x="87" y="379"/>
                  </a:lnTo>
                  <a:lnTo>
                    <a:pt x="87" y="377"/>
                  </a:lnTo>
                  <a:lnTo>
                    <a:pt x="89" y="375"/>
                  </a:lnTo>
                  <a:lnTo>
                    <a:pt x="89" y="371"/>
                  </a:lnTo>
                  <a:lnTo>
                    <a:pt x="89" y="371"/>
                  </a:lnTo>
                  <a:lnTo>
                    <a:pt x="89" y="371"/>
                  </a:lnTo>
                  <a:lnTo>
                    <a:pt x="91" y="371"/>
                  </a:lnTo>
                  <a:lnTo>
                    <a:pt x="91" y="369"/>
                  </a:lnTo>
                  <a:lnTo>
                    <a:pt x="91" y="367"/>
                  </a:lnTo>
                  <a:lnTo>
                    <a:pt x="93" y="367"/>
                  </a:lnTo>
                  <a:lnTo>
                    <a:pt x="93" y="365"/>
                  </a:lnTo>
                  <a:lnTo>
                    <a:pt x="93" y="365"/>
                  </a:lnTo>
                  <a:lnTo>
                    <a:pt x="95" y="365"/>
                  </a:lnTo>
                  <a:lnTo>
                    <a:pt x="97" y="364"/>
                  </a:lnTo>
                  <a:lnTo>
                    <a:pt x="98" y="362"/>
                  </a:lnTo>
                  <a:lnTo>
                    <a:pt x="98" y="360"/>
                  </a:lnTo>
                  <a:lnTo>
                    <a:pt x="100" y="358"/>
                  </a:lnTo>
                  <a:lnTo>
                    <a:pt x="102" y="356"/>
                  </a:lnTo>
                  <a:lnTo>
                    <a:pt x="102" y="356"/>
                  </a:lnTo>
                  <a:lnTo>
                    <a:pt x="104" y="354"/>
                  </a:lnTo>
                  <a:lnTo>
                    <a:pt x="108" y="352"/>
                  </a:lnTo>
                  <a:lnTo>
                    <a:pt x="112" y="346"/>
                  </a:lnTo>
                  <a:lnTo>
                    <a:pt x="117" y="341"/>
                  </a:lnTo>
                  <a:lnTo>
                    <a:pt x="123" y="331"/>
                  </a:lnTo>
                  <a:lnTo>
                    <a:pt x="129" y="322"/>
                  </a:lnTo>
                  <a:lnTo>
                    <a:pt x="132" y="314"/>
                  </a:lnTo>
                  <a:lnTo>
                    <a:pt x="136" y="307"/>
                  </a:lnTo>
                  <a:lnTo>
                    <a:pt x="140" y="303"/>
                  </a:lnTo>
                  <a:lnTo>
                    <a:pt x="142" y="303"/>
                  </a:lnTo>
                  <a:lnTo>
                    <a:pt x="146" y="303"/>
                  </a:lnTo>
                  <a:lnTo>
                    <a:pt x="148" y="301"/>
                  </a:lnTo>
                  <a:lnTo>
                    <a:pt x="151" y="301"/>
                  </a:lnTo>
                  <a:lnTo>
                    <a:pt x="153" y="301"/>
                  </a:lnTo>
                  <a:lnTo>
                    <a:pt x="157" y="301"/>
                  </a:lnTo>
                  <a:lnTo>
                    <a:pt x="161" y="301"/>
                  </a:lnTo>
                  <a:lnTo>
                    <a:pt x="165" y="301"/>
                  </a:lnTo>
                  <a:lnTo>
                    <a:pt x="165" y="297"/>
                  </a:lnTo>
                  <a:lnTo>
                    <a:pt x="163" y="295"/>
                  </a:lnTo>
                  <a:lnTo>
                    <a:pt x="163" y="292"/>
                  </a:lnTo>
                  <a:lnTo>
                    <a:pt x="161" y="290"/>
                  </a:lnTo>
                  <a:lnTo>
                    <a:pt x="159" y="286"/>
                  </a:lnTo>
                  <a:lnTo>
                    <a:pt x="159" y="282"/>
                  </a:lnTo>
                  <a:lnTo>
                    <a:pt x="157" y="278"/>
                  </a:lnTo>
                  <a:lnTo>
                    <a:pt x="157" y="276"/>
                  </a:lnTo>
                  <a:lnTo>
                    <a:pt x="155" y="275"/>
                  </a:lnTo>
                  <a:lnTo>
                    <a:pt x="151" y="275"/>
                  </a:lnTo>
                  <a:lnTo>
                    <a:pt x="151" y="271"/>
                  </a:lnTo>
                  <a:lnTo>
                    <a:pt x="150" y="269"/>
                  </a:lnTo>
                  <a:lnTo>
                    <a:pt x="150" y="261"/>
                  </a:lnTo>
                  <a:lnTo>
                    <a:pt x="150" y="252"/>
                  </a:lnTo>
                  <a:lnTo>
                    <a:pt x="151" y="242"/>
                  </a:lnTo>
                  <a:lnTo>
                    <a:pt x="153" y="233"/>
                  </a:lnTo>
                  <a:lnTo>
                    <a:pt x="155" y="225"/>
                  </a:lnTo>
                  <a:lnTo>
                    <a:pt x="155" y="222"/>
                  </a:lnTo>
                  <a:lnTo>
                    <a:pt x="206" y="182"/>
                  </a:lnTo>
                  <a:lnTo>
                    <a:pt x="214" y="182"/>
                  </a:lnTo>
                  <a:lnTo>
                    <a:pt x="214" y="180"/>
                  </a:lnTo>
                  <a:lnTo>
                    <a:pt x="214" y="180"/>
                  </a:lnTo>
                  <a:lnTo>
                    <a:pt x="216" y="180"/>
                  </a:lnTo>
                  <a:lnTo>
                    <a:pt x="218" y="180"/>
                  </a:lnTo>
                  <a:lnTo>
                    <a:pt x="218" y="180"/>
                  </a:lnTo>
                  <a:lnTo>
                    <a:pt x="220" y="182"/>
                  </a:lnTo>
                  <a:lnTo>
                    <a:pt x="221" y="182"/>
                  </a:lnTo>
                  <a:lnTo>
                    <a:pt x="221" y="182"/>
                  </a:lnTo>
                  <a:lnTo>
                    <a:pt x="227" y="178"/>
                  </a:lnTo>
                  <a:lnTo>
                    <a:pt x="225" y="114"/>
                  </a:lnTo>
                  <a:lnTo>
                    <a:pt x="227" y="121"/>
                  </a:lnTo>
                  <a:lnTo>
                    <a:pt x="231" y="131"/>
                  </a:lnTo>
                  <a:lnTo>
                    <a:pt x="233" y="140"/>
                  </a:lnTo>
                  <a:lnTo>
                    <a:pt x="235" y="148"/>
                  </a:lnTo>
                  <a:lnTo>
                    <a:pt x="237" y="155"/>
                  </a:lnTo>
                  <a:lnTo>
                    <a:pt x="238" y="161"/>
                  </a:lnTo>
                  <a:lnTo>
                    <a:pt x="240" y="165"/>
                  </a:lnTo>
                  <a:lnTo>
                    <a:pt x="240" y="167"/>
                  </a:lnTo>
                  <a:lnTo>
                    <a:pt x="240" y="169"/>
                  </a:lnTo>
                  <a:lnTo>
                    <a:pt x="240" y="169"/>
                  </a:lnTo>
                  <a:lnTo>
                    <a:pt x="240" y="170"/>
                  </a:lnTo>
                  <a:lnTo>
                    <a:pt x="242" y="172"/>
                  </a:lnTo>
                  <a:lnTo>
                    <a:pt x="242" y="174"/>
                  </a:lnTo>
                  <a:lnTo>
                    <a:pt x="242" y="176"/>
                  </a:lnTo>
                  <a:lnTo>
                    <a:pt x="242" y="176"/>
                  </a:lnTo>
                  <a:lnTo>
                    <a:pt x="242" y="178"/>
                  </a:lnTo>
                  <a:lnTo>
                    <a:pt x="242" y="178"/>
                  </a:lnTo>
                  <a:lnTo>
                    <a:pt x="240" y="178"/>
                  </a:lnTo>
                  <a:lnTo>
                    <a:pt x="240" y="180"/>
                  </a:lnTo>
                  <a:lnTo>
                    <a:pt x="238" y="182"/>
                  </a:lnTo>
                  <a:lnTo>
                    <a:pt x="237" y="184"/>
                  </a:lnTo>
                  <a:lnTo>
                    <a:pt x="235" y="186"/>
                  </a:lnTo>
                  <a:lnTo>
                    <a:pt x="235" y="187"/>
                  </a:lnTo>
                  <a:lnTo>
                    <a:pt x="233" y="187"/>
                  </a:lnTo>
                  <a:lnTo>
                    <a:pt x="231" y="189"/>
                  </a:lnTo>
                  <a:lnTo>
                    <a:pt x="229" y="191"/>
                  </a:lnTo>
                  <a:lnTo>
                    <a:pt x="227" y="193"/>
                  </a:lnTo>
                  <a:lnTo>
                    <a:pt x="223" y="195"/>
                  </a:lnTo>
                  <a:lnTo>
                    <a:pt x="221" y="197"/>
                  </a:lnTo>
                  <a:lnTo>
                    <a:pt x="220" y="201"/>
                  </a:lnTo>
                  <a:lnTo>
                    <a:pt x="218" y="203"/>
                  </a:lnTo>
                  <a:lnTo>
                    <a:pt x="218" y="204"/>
                  </a:lnTo>
                  <a:lnTo>
                    <a:pt x="216" y="206"/>
                  </a:lnTo>
                  <a:lnTo>
                    <a:pt x="212" y="206"/>
                  </a:lnTo>
                  <a:lnTo>
                    <a:pt x="208" y="208"/>
                  </a:lnTo>
                  <a:lnTo>
                    <a:pt x="204" y="210"/>
                  </a:lnTo>
                  <a:lnTo>
                    <a:pt x="201" y="212"/>
                  </a:lnTo>
                  <a:lnTo>
                    <a:pt x="199" y="216"/>
                  </a:lnTo>
                  <a:lnTo>
                    <a:pt x="195" y="218"/>
                  </a:lnTo>
                  <a:lnTo>
                    <a:pt x="191" y="220"/>
                  </a:lnTo>
                  <a:lnTo>
                    <a:pt x="189" y="220"/>
                  </a:lnTo>
                  <a:lnTo>
                    <a:pt x="189" y="231"/>
                  </a:lnTo>
                  <a:lnTo>
                    <a:pt x="193" y="242"/>
                  </a:lnTo>
                  <a:lnTo>
                    <a:pt x="197" y="254"/>
                  </a:lnTo>
                  <a:lnTo>
                    <a:pt x="201" y="265"/>
                  </a:lnTo>
                  <a:lnTo>
                    <a:pt x="206" y="275"/>
                  </a:lnTo>
                  <a:lnTo>
                    <a:pt x="210" y="286"/>
                  </a:lnTo>
                  <a:lnTo>
                    <a:pt x="212" y="297"/>
                  </a:lnTo>
                  <a:lnTo>
                    <a:pt x="214" y="309"/>
                  </a:lnTo>
                  <a:lnTo>
                    <a:pt x="208" y="314"/>
                  </a:lnTo>
                  <a:lnTo>
                    <a:pt x="201" y="316"/>
                  </a:lnTo>
                  <a:lnTo>
                    <a:pt x="193" y="320"/>
                  </a:lnTo>
                  <a:lnTo>
                    <a:pt x="185" y="326"/>
                  </a:lnTo>
                  <a:lnTo>
                    <a:pt x="176" y="335"/>
                  </a:lnTo>
                  <a:lnTo>
                    <a:pt x="168" y="343"/>
                  </a:lnTo>
                  <a:lnTo>
                    <a:pt x="163" y="352"/>
                  </a:lnTo>
                  <a:lnTo>
                    <a:pt x="157" y="360"/>
                  </a:lnTo>
                  <a:lnTo>
                    <a:pt x="153" y="365"/>
                  </a:lnTo>
                  <a:lnTo>
                    <a:pt x="153" y="365"/>
                  </a:lnTo>
                  <a:lnTo>
                    <a:pt x="155" y="367"/>
                  </a:lnTo>
                  <a:lnTo>
                    <a:pt x="157" y="367"/>
                  </a:lnTo>
                  <a:lnTo>
                    <a:pt x="157" y="369"/>
                  </a:lnTo>
                  <a:lnTo>
                    <a:pt x="159" y="369"/>
                  </a:lnTo>
                  <a:lnTo>
                    <a:pt x="159" y="371"/>
                  </a:lnTo>
                  <a:lnTo>
                    <a:pt x="161" y="371"/>
                  </a:lnTo>
                  <a:lnTo>
                    <a:pt x="163" y="371"/>
                  </a:lnTo>
                  <a:lnTo>
                    <a:pt x="153" y="377"/>
                  </a:lnTo>
                  <a:lnTo>
                    <a:pt x="142" y="388"/>
                  </a:lnTo>
                  <a:lnTo>
                    <a:pt x="127" y="407"/>
                  </a:lnTo>
                  <a:lnTo>
                    <a:pt x="110" y="428"/>
                  </a:lnTo>
                  <a:lnTo>
                    <a:pt x="95" y="449"/>
                  </a:lnTo>
                  <a:lnTo>
                    <a:pt x="83" y="470"/>
                  </a:lnTo>
                  <a:lnTo>
                    <a:pt x="74" y="487"/>
                  </a:lnTo>
                  <a:lnTo>
                    <a:pt x="70" y="500"/>
                  </a:lnTo>
                  <a:lnTo>
                    <a:pt x="74" y="498"/>
                  </a:lnTo>
                  <a:lnTo>
                    <a:pt x="78" y="498"/>
                  </a:lnTo>
                  <a:lnTo>
                    <a:pt x="81" y="496"/>
                  </a:lnTo>
                  <a:lnTo>
                    <a:pt x="85" y="496"/>
                  </a:lnTo>
                  <a:lnTo>
                    <a:pt x="89" y="494"/>
                  </a:lnTo>
                  <a:lnTo>
                    <a:pt x="93" y="494"/>
                  </a:lnTo>
                  <a:lnTo>
                    <a:pt x="97" y="492"/>
                  </a:lnTo>
                  <a:lnTo>
                    <a:pt x="98" y="490"/>
                  </a:lnTo>
                  <a:lnTo>
                    <a:pt x="100" y="488"/>
                  </a:lnTo>
                  <a:lnTo>
                    <a:pt x="100" y="487"/>
                  </a:lnTo>
                  <a:lnTo>
                    <a:pt x="102" y="483"/>
                  </a:lnTo>
                  <a:lnTo>
                    <a:pt x="104" y="479"/>
                  </a:lnTo>
                  <a:lnTo>
                    <a:pt x="106" y="477"/>
                  </a:lnTo>
                  <a:lnTo>
                    <a:pt x="108" y="473"/>
                  </a:lnTo>
                  <a:lnTo>
                    <a:pt x="110" y="471"/>
                  </a:lnTo>
                  <a:lnTo>
                    <a:pt x="110" y="470"/>
                  </a:lnTo>
                  <a:lnTo>
                    <a:pt x="110" y="468"/>
                  </a:lnTo>
                  <a:lnTo>
                    <a:pt x="110" y="466"/>
                  </a:lnTo>
                  <a:lnTo>
                    <a:pt x="114" y="462"/>
                  </a:lnTo>
                  <a:lnTo>
                    <a:pt x="117" y="456"/>
                  </a:lnTo>
                  <a:lnTo>
                    <a:pt x="119" y="452"/>
                  </a:lnTo>
                  <a:lnTo>
                    <a:pt x="123" y="447"/>
                  </a:lnTo>
                  <a:lnTo>
                    <a:pt x="127" y="443"/>
                  </a:lnTo>
                  <a:lnTo>
                    <a:pt x="131" y="439"/>
                  </a:lnTo>
                  <a:lnTo>
                    <a:pt x="134" y="435"/>
                  </a:lnTo>
                  <a:lnTo>
                    <a:pt x="142" y="434"/>
                  </a:lnTo>
                  <a:lnTo>
                    <a:pt x="146" y="443"/>
                  </a:lnTo>
                  <a:lnTo>
                    <a:pt x="148" y="452"/>
                  </a:lnTo>
                  <a:lnTo>
                    <a:pt x="151" y="462"/>
                  </a:lnTo>
                  <a:lnTo>
                    <a:pt x="155" y="473"/>
                  </a:lnTo>
                  <a:lnTo>
                    <a:pt x="159" y="485"/>
                  </a:lnTo>
                  <a:lnTo>
                    <a:pt x="163" y="494"/>
                  </a:lnTo>
                  <a:lnTo>
                    <a:pt x="167" y="502"/>
                  </a:lnTo>
                  <a:lnTo>
                    <a:pt x="170" y="507"/>
                  </a:lnTo>
                  <a:lnTo>
                    <a:pt x="172" y="507"/>
                  </a:lnTo>
                  <a:lnTo>
                    <a:pt x="174" y="507"/>
                  </a:lnTo>
                  <a:lnTo>
                    <a:pt x="174" y="507"/>
                  </a:lnTo>
                  <a:lnTo>
                    <a:pt x="176" y="505"/>
                  </a:lnTo>
                  <a:lnTo>
                    <a:pt x="178" y="505"/>
                  </a:lnTo>
                  <a:lnTo>
                    <a:pt x="180" y="504"/>
                  </a:lnTo>
                  <a:lnTo>
                    <a:pt x="182" y="504"/>
                  </a:lnTo>
                  <a:lnTo>
                    <a:pt x="182" y="504"/>
                  </a:lnTo>
                  <a:lnTo>
                    <a:pt x="184" y="505"/>
                  </a:lnTo>
                  <a:lnTo>
                    <a:pt x="184" y="515"/>
                  </a:lnTo>
                  <a:lnTo>
                    <a:pt x="184" y="523"/>
                  </a:lnTo>
                  <a:lnTo>
                    <a:pt x="184" y="530"/>
                  </a:lnTo>
                  <a:lnTo>
                    <a:pt x="184" y="538"/>
                  </a:lnTo>
                  <a:lnTo>
                    <a:pt x="182" y="543"/>
                  </a:lnTo>
                  <a:lnTo>
                    <a:pt x="180" y="549"/>
                  </a:lnTo>
                  <a:lnTo>
                    <a:pt x="178" y="557"/>
                  </a:lnTo>
                  <a:lnTo>
                    <a:pt x="172" y="564"/>
                  </a:lnTo>
                  <a:lnTo>
                    <a:pt x="170" y="564"/>
                  </a:lnTo>
                  <a:lnTo>
                    <a:pt x="167" y="566"/>
                  </a:lnTo>
                  <a:lnTo>
                    <a:pt x="163" y="568"/>
                  </a:lnTo>
                  <a:lnTo>
                    <a:pt x="159" y="570"/>
                  </a:lnTo>
                  <a:lnTo>
                    <a:pt x="153" y="574"/>
                  </a:lnTo>
                  <a:lnTo>
                    <a:pt x="150" y="576"/>
                  </a:lnTo>
                  <a:lnTo>
                    <a:pt x="148" y="577"/>
                  </a:lnTo>
                  <a:lnTo>
                    <a:pt x="146" y="579"/>
                  </a:lnTo>
                  <a:lnTo>
                    <a:pt x="142" y="579"/>
                  </a:lnTo>
                  <a:lnTo>
                    <a:pt x="136" y="581"/>
                  </a:lnTo>
                  <a:lnTo>
                    <a:pt x="129" y="581"/>
                  </a:lnTo>
                  <a:lnTo>
                    <a:pt x="121" y="583"/>
                  </a:lnTo>
                  <a:lnTo>
                    <a:pt x="112" y="583"/>
                  </a:lnTo>
                  <a:lnTo>
                    <a:pt x="104" y="585"/>
                  </a:lnTo>
                  <a:lnTo>
                    <a:pt x="98" y="585"/>
                  </a:lnTo>
                  <a:lnTo>
                    <a:pt x="95" y="587"/>
                  </a:lnTo>
                  <a:lnTo>
                    <a:pt x="93" y="587"/>
                  </a:lnTo>
                  <a:lnTo>
                    <a:pt x="91" y="589"/>
                  </a:lnTo>
                  <a:lnTo>
                    <a:pt x="89" y="589"/>
                  </a:lnTo>
                  <a:lnTo>
                    <a:pt x="89" y="589"/>
                  </a:lnTo>
                  <a:lnTo>
                    <a:pt x="87" y="589"/>
                  </a:lnTo>
                  <a:lnTo>
                    <a:pt x="87" y="589"/>
                  </a:lnTo>
                  <a:lnTo>
                    <a:pt x="87" y="591"/>
                  </a:lnTo>
                  <a:lnTo>
                    <a:pt x="89" y="591"/>
                  </a:lnTo>
                  <a:lnTo>
                    <a:pt x="89" y="593"/>
                  </a:lnTo>
                  <a:lnTo>
                    <a:pt x="93" y="593"/>
                  </a:lnTo>
                  <a:lnTo>
                    <a:pt x="102" y="602"/>
                  </a:lnTo>
                  <a:lnTo>
                    <a:pt x="115" y="608"/>
                  </a:lnTo>
                  <a:lnTo>
                    <a:pt x="129" y="610"/>
                  </a:lnTo>
                  <a:lnTo>
                    <a:pt x="142" y="611"/>
                  </a:lnTo>
                  <a:lnTo>
                    <a:pt x="155" y="611"/>
                  </a:lnTo>
                  <a:lnTo>
                    <a:pt x="170" y="608"/>
                  </a:lnTo>
                  <a:lnTo>
                    <a:pt x="182" y="604"/>
                  </a:lnTo>
                  <a:lnTo>
                    <a:pt x="193" y="598"/>
                  </a:lnTo>
                  <a:lnTo>
                    <a:pt x="193" y="594"/>
                  </a:lnTo>
                  <a:lnTo>
                    <a:pt x="195" y="593"/>
                  </a:lnTo>
                  <a:lnTo>
                    <a:pt x="197" y="589"/>
                  </a:lnTo>
                  <a:lnTo>
                    <a:pt x="199" y="585"/>
                  </a:lnTo>
                  <a:lnTo>
                    <a:pt x="201" y="581"/>
                  </a:lnTo>
                  <a:lnTo>
                    <a:pt x="202" y="579"/>
                  </a:lnTo>
                  <a:lnTo>
                    <a:pt x="202" y="576"/>
                  </a:lnTo>
                  <a:lnTo>
                    <a:pt x="204" y="574"/>
                  </a:lnTo>
                  <a:lnTo>
                    <a:pt x="210" y="572"/>
                  </a:lnTo>
                  <a:lnTo>
                    <a:pt x="218" y="572"/>
                  </a:lnTo>
                  <a:lnTo>
                    <a:pt x="225" y="570"/>
                  </a:lnTo>
                  <a:lnTo>
                    <a:pt x="235" y="568"/>
                  </a:lnTo>
                  <a:lnTo>
                    <a:pt x="242" y="566"/>
                  </a:lnTo>
                  <a:lnTo>
                    <a:pt x="250" y="564"/>
                  </a:lnTo>
                  <a:lnTo>
                    <a:pt x="255" y="560"/>
                  </a:lnTo>
                  <a:lnTo>
                    <a:pt x="261" y="557"/>
                  </a:lnTo>
                  <a:lnTo>
                    <a:pt x="259" y="540"/>
                  </a:lnTo>
                  <a:lnTo>
                    <a:pt x="254" y="521"/>
                  </a:lnTo>
                  <a:lnTo>
                    <a:pt x="250" y="504"/>
                  </a:lnTo>
                  <a:lnTo>
                    <a:pt x="244" y="487"/>
                  </a:lnTo>
                  <a:lnTo>
                    <a:pt x="240" y="470"/>
                  </a:lnTo>
                  <a:lnTo>
                    <a:pt x="238" y="451"/>
                  </a:lnTo>
                  <a:lnTo>
                    <a:pt x="240" y="441"/>
                  </a:lnTo>
                  <a:lnTo>
                    <a:pt x="242" y="432"/>
                  </a:lnTo>
                  <a:lnTo>
                    <a:pt x="244" y="420"/>
                  </a:lnTo>
                  <a:lnTo>
                    <a:pt x="250" y="409"/>
                  </a:lnTo>
                  <a:lnTo>
                    <a:pt x="250" y="417"/>
                  </a:lnTo>
                  <a:lnTo>
                    <a:pt x="252" y="424"/>
                  </a:lnTo>
                  <a:lnTo>
                    <a:pt x="255" y="432"/>
                  </a:lnTo>
                  <a:lnTo>
                    <a:pt x="257" y="439"/>
                  </a:lnTo>
                  <a:lnTo>
                    <a:pt x="261" y="447"/>
                  </a:lnTo>
                  <a:lnTo>
                    <a:pt x="263" y="454"/>
                  </a:lnTo>
                  <a:lnTo>
                    <a:pt x="265" y="462"/>
                  </a:lnTo>
                  <a:lnTo>
                    <a:pt x="265" y="468"/>
                  </a:lnTo>
                  <a:lnTo>
                    <a:pt x="267" y="470"/>
                  </a:lnTo>
                  <a:lnTo>
                    <a:pt x="267" y="473"/>
                  </a:lnTo>
                  <a:lnTo>
                    <a:pt x="269" y="475"/>
                  </a:lnTo>
                  <a:lnTo>
                    <a:pt x="271" y="477"/>
                  </a:lnTo>
                  <a:lnTo>
                    <a:pt x="271" y="481"/>
                  </a:lnTo>
                  <a:lnTo>
                    <a:pt x="271" y="483"/>
                  </a:lnTo>
                  <a:lnTo>
                    <a:pt x="271" y="485"/>
                  </a:lnTo>
                  <a:lnTo>
                    <a:pt x="271" y="487"/>
                  </a:lnTo>
                  <a:lnTo>
                    <a:pt x="274" y="483"/>
                  </a:lnTo>
                  <a:lnTo>
                    <a:pt x="274" y="481"/>
                  </a:lnTo>
                  <a:lnTo>
                    <a:pt x="274" y="479"/>
                  </a:lnTo>
                  <a:lnTo>
                    <a:pt x="276" y="477"/>
                  </a:lnTo>
                  <a:lnTo>
                    <a:pt x="278" y="475"/>
                  </a:lnTo>
                  <a:lnTo>
                    <a:pt x="278" y="473"/>
                  </a:lnTo>
                  <a:lnTo>
                    <a:pt x="280" y="471"/>
                  </a:lnTo>
                  <a:lnTo>
                    <a:pt x="282" y="470"/>
                  </a:lnTo>
                  <a:lnTo>
                    <a:pt x="282" y="468"/>
                  </a:lnTo>
                  <a:lnTo>
                    <a:pt x="291" y="487"/>
                  </a:lnTo>
                  <a:lnTo>
                    <a:pt x="299" y="509"/>
                  </a:lnTo>
                  <a:lnTo>
                    <a:pt x="305" y="534"/>
                  </a:lnTo>
                  <a:lnTo>
                    <a:pt x="308" y="560"/>
                  </a:lnTo>
                  <a:lnTo>
                    <a:pt x="310" y="587"/>
                  </a:lnTo>
                  <a:lnTo>
                    <a:pt x="312" y="611"/>
                  </a:lnTo>
                  <a:lnTo>
                    <a:pt x="312" y="634"/>
                  </a:lnTo>
                  <a:lnTo>
                    <a:pt x="312" y="653"/>
                  </a:lnTo>
                  <a:lnTo>
                    <a:pt x="331" y="540"/>
                  </a:lnTo>
                  <a:lnTo>
                    <a:pt x="327" y="526"/>
                  </a:lnTo>
                  <a:lnTo>
                    <a:pt x="325" y="511"/>
                  </a:lnTo>
                  <a:lnTo>
                    <a:pt x="327" y="498"/>
                  </a:lnTo>
                  <a:lnTo>
                    <a:pt x="329" y="485"/>
                  </a:lnTo>
                  <a:lnTo>
                    <a:pt x="331" y="473"/>
                  </a:lnTo>
                  <a:lnTo>
                    <a:pt x="333" y="460"/>
                  </a:lnTo>
                  <a:lnTo>
                    <a:pt x="333" y="449"/>
                  </a:lnTo>
                  <a:lnTo>
                    <a:pt x="329" y="439"/>
                  </a:lnTo>
                  <a:lnTo>
                    <a:pt x="325" y="434"/>
                  </a:lnTo>
                  <a:lnTo>
                    <a:pt x="322" y="428"/>
                  </a:lnTo>
                  <a:lnTo>
                    <a:pt x="316" y="422"/>
                  </a:lnTo>
                  <a:lnTo>
                    <a:pt x="310" y="418"/>
                  </a:lnTo>
                  <a:lnTo>
                    <a:pt x="307" y="413"/>
                  </a:lnTo>
                  <a:lnTo>
                    <a:pt x="303" y="407"/>
                  </a:lnTo>
                  <a:lnTo>
                    <a:pt x="299" y="399"/>
                  </a:lnTo>
                  <a:lnTo>
                    <a:pt x="299" y="392"/>
                  </a:lnTo>
                  <a:lnTo>
                    <a:pt x="303" y="390"/>
                  </a:lnTo>
                  <a:lnTo>
                    <a:pt x="307" y="388"/>
                  </a:lnTo>
                  <a:lnTo>
                    <a:pt x="312" y="384"/>
                  </a:lnTo>
                  <a:lnTo>
                    <a:pt x="316" y="381"/>
                  </a:lnTo>
                  <a:lnTo>
                    <a:pt x="322" y="377"/>
                  </a:lnTo>
                  <a:lnTo>
                    <a:pt x="325" y="375"/>
                  </a:lnTo>
                  <a:lnTo>
                    <a:pt x="329" y="371"/>
                  </a:lnTo>
                  <a:lnTo>
                    <a:pt x="335" y="369"/>
                  </a:lnTo>
                  <a:lnTo>
                    <a:pt x="335" y="360"/>
                  </a:lnTo>
                  <a:lnTo>
                    <a:pt x="331" y="360"/>
                  </a:lnTo>
                  <a:lnTo>
                    <a:pt x="327" y="360"/>
                  </a:lnTo>
                  <a:lnTo>
                    <a:pt x="324" y="358"/>
                  </a:lnTo>
                  <a:lnTo>
                    <a:pt x="320" y="356"/>
                  </a:lnTo>
                  <a:lnTo>
                    <a:pt x="316" y="354"/>
                  </a:lnTo>
                  <a:lnTo>
                    <a:pt x="312" y="352"/>
                  </a:lnTo>
                  <a:lnTo>
                    <a:pt x="310" y="350"/>
                  </a:lnTo>
                  <a:lnTo>
                    <a:pt x="307" y="346"/>
                  </a:lnTo>
                  <a:lnTo>
                    <a:pt x="303" y="269"/>
                  </a:lnTo>
                  <a:lnTo>
                    <a:pt x="308" y="267"/>
                  </a:lnTo>
                  <a:lnTo>
                    <a:pt x="312" y="263"/>
                  </a:lnTo>
                  <a:lnTo>
                    <a:pt x="318" y="257"/>
                  </a:lnTo>
                  <a:lnTo>
                    <a:pt x="320" y="252"/>
                  </a:lnTo>
                  <a:lnTo>
                    <a:pt x="324" y="244"/>
                  </a:lnTo>
                  <a:lnTo>
                    <a:pt x="327" y="239"/>
                  </a:lnTo>
                  <a:lnTo>
                    <a:pt x="329" y="233"/>
                  </a:lnTo>
                  <a:lnTo>
                    <a:pt x="331" y="229"/>
                  </a:lnTo>
                  <a:lnTo>
                    <a:pt x="335" y="229"/>
                  </a:lnTo>
                  <a:lnTo>
                    <a:pt x="335" y="227"/>
                  </a:lnTo>
                  <a:lnTo>
                    <a:pt x="337" y="223"/>
                  </a:lnTo>
                  <a:lnTo>
                    <a:pt x="341" y="218"/>
                  </a:lnTo>
                  <a:lnTo>
                    <a:pt x="343" y="214"/>
                  </a:lnTo>
                  <a:lnTo>
                    <a:pt x="346" y="208"/>
                  </a:lnTo>
                  <a:lnTo>
                    <a:pt x="348" y="204"/>
                  </a:lnTo>
                  <a:lnTo>
                    <a:pt x="348" y="201"/>
                  </a:lnTo>
                  <a:lnTo>
                    <a:pt x="344" y="199"/>
                  </a:lnTo>
                  <a:lnTo>
                    <a:pt x="344" y="197"/>
                  </a:lnTo>
                  <a:lnTo>
                    <a:pt x="344" y="195"/>
                  </a:lnTo>
                  <a:lnTo>
                    <a:pt x="344" y="191"/>
                  </a:lnTo>
                  <a:lnTo>
                    <a:pt x="344" y="187"/>
                  </a:lnTo>
                  <a:lnTo>
                    <a:pt x="344" y="186"/>
                  </a:lnTo>
                  <a:lnTo>
                    <a:pt x="343" y="182"/>
                  </a:lnTo>
                  <a:lnTo>
                    <a:pt x="343" y="180"/>
                  </a:lnTo>
                  <a:lnTo>
                    <a:pt x="343" y="178"/>
                  </a:lnTo>
                  <a:lnTo>
                    <a:pt x="354" y="176"/>
                  </a:lnTo>
                  <a:lnTo>
                    <a:pt x="367" y="176"/>
                  </a:lnTo>
                  <a:lnTo>
                    <a:pt x="384" y="172"/>
                  </a:lnTo>
                  <a:lnTo>
                    <a:pt x="401" y="170"/>
                  </a:lnTo>
                  <a:lnTo>
                    <a:pt x="418" y="167"/>
                  </a:lnTo>
                  <a:lnTo>
                    <a:pt x="435" y="165"/>
                  </a:lnTo>
                  <a:lnTo>
                    <a:pt x="447" y="161"/>
                  </a:lnTo>
                  <a:lnTo>
                    <a:pt x="454" y="157"/>
                  </a:lnTo>
                  <a:lnTo>
                    <a:pt x="454" y="153"/>
                  </a:lnTo>
                  <a:lnTo>
                    <a:pt x="452" y="150"/>
                  </a:lnTo>
                  <a:lnTo>
                    <a:pt x="450" y="144"/>
                  </a:lnTo>
                  <a:lnTo>
                    <a:pt x="448" y="140"/>
                  </a:lnTo>
                  <a:lnTo>
                    <a:pt x="445" y="134"/>
                  </a:lnTo>
                  <a:lnTo>
                    <a:pt x="441" y="131"/>
                  </a:lnTo>
                  <a:lnTo>
                    <a:pt x="439" y="127"/>
                  </a:lnTo>
                  <a:lnTo>
                    <a:pt x="437" y="125"/>
                  </a:lnTo>
                  <a:lnTo>
                    <a:pt x="435" y="133"/>
                  </a:lnTo>
                  <a:lnTo>
                    <a:pt x="431" y="140"/>
                  </a:lnTo>
                  <a:lnTo>
                    <a:pt x="426" y="144"/>
                  </a:lnTo>
                  <a:lnTo>
                    <a:pt x="418" y="146"/>
                  </a:lnTo>
                  <a:lnTo>
                    <a:pt x="399" y="150"/>
                  </a:lnTo>
                  <a:lnTo>
                    <a:pt x="377" y="150"/>
                  </a:lnTo>
                  <a:lnTo>
                    <a:pt x="354" y="146"/>
                  </a:lnTo>
                  <a:lnTo>
                    <a:pt x="333" y="144"/>
                  </a:lnTo>
                  <a:lnTo>
                    <a:pt x="316" y="140"/>
                  </a:lnTo>
                  <a:lnTo>
                    <a:pt x="307" y="140"/>
                  </a:lnTo>
                  <a:lnTo>
                    <a:pt x="307" y="138"/>
                  </a:lnTo>
                  <a:lnTo>
                    <a:pt x="307" y="138"/>
                  </a:lnTo>
                  <a:lnTo>
                    <a:pt x="307" y="136"/>
                  </a:lnTo>
                  <a:lnTo>
                    <a:pt x="307" y="136"/>
                  </a:lnTo>
                  <a:lnTo>
                    <a:pt x="305" y="136"/>
                  </a:lnTo>
                  <a:lnTo>
                    <a:pt x="305" y="134"/>
                  </a:lnTo>
                  <a:lnTo>
                    <a:pt x="303" y="134"/>
                  </a:lnTo>
                  <a:lnTo>
                    <a:pt x="303" y="134"/>
                  </a:lnTo>
                  <a:lnTo>
                    <a:pt x="305" y="98"/>
                  </a:lnTo>
                  <a:lnTo>
                    <a:pt x="293" y="74"/>
                  </a:lnTo>
                  <a:lnTo>
                    <a:pt x="291" y="76"/>
                  </a:lnTo>
                  <a:lnTo>
                    <a:pt x="288" y="78"/>
                  </a:lnTo>
                  <a:lnTo>
                    <a:pt x="284" y="80"/>
                  </a:lnTo>
                  <a:lnTo>
                    <a:pt x="280" y="81"/>
                  </a:lnTo>
                  <a:lnTo>
                    <a:pt x="274" y="83"/>
                  </a:lnTo>
                  <a:lnTo>
                    <a:pt x="271" y="83"/>
                  </a:lnTo>
                  <a:lnTo>
                    <a:pt x="267" y="85"/>
                  </a:lnTo>
                  <a:lnTo>
                    <a:pt x="265" y="85"/>
                  </a:lnTo>
                  <a:lnTo>
                    <a:pt x="263" y="87"/>
                  </a:lnTo>
                  <a:lnTo>
                    <a:pt x="261" y="148"/>
                  </a:lnTo>
                  <a:lnTo>
                    <a:pt x="261" y="150"/>
                  </a:lnTo>
                  <a:lnTo>
                    <a:pt x="259" y="150"/>
                  </a:lnTo>
                  <a:lnTo>
                    <a:pt x="259" y="150"/>
                  </a:lnTo>
                  <a:lnTo>
                    <a:pt x="259" y="150"/>
                  </a:lnTo>
                  <a:lnTo>
                    <a:pt x="259" y="150"/>
                  </a:lnTo>
                  <a:lnTo>
                    <a:pt x="259" y="148"/>
                  </a:lnTo>
                  <a:lnTo>
                    <a:pt x="257" y="148"/>
                  </a:lnTo>
                  <a:lnTo>
                    <a:pt x="257" y="146"/>
                  </a:lnTo>
                  <a:lnTo>
                    <a:pt x="255" y="144"/>
                  </a:lnTo>
                  <a:lnTo>
                    <a:pt x="254" y="144"/>
                  </a:lnTo>
                  <a:lnTo>
                    <a:pt x="252" y="142"/>
                  </a:lnTo>
                  <a:lnTo>
                    <a:pt x="252" y="140"/>
                  </a:lnTo>
                  <a:lnTo>
                    <a:pt x="252" y="136"/>
                  </a:lnTo>
                  <a:lnTo>
                    <a:pt x="246" y="133"/>
                  </a:lnTo>
                  <a:lnTo>
                    <a:pt x="246" y="125"/>
                  </a:lnTo>
                  <a:lnTo>
                    <a:pt x="244" y="125"/>
                  </a:lnTo>
                  <a:lnTo>
                    <a:pt x="244" y="121"/>
                  </a:lnTo>
                  <a:lnTo>
                    <a:pt x="244" y="121"/>
                  </a:lnTo>
                  <a:lnTo>
                    <a:pt x="242" y="119"/>
                  </a:lnTo>
                  <a:lnTo>
                    <a:pt x="240" y="116"/>
                  </a:lnTo>
                  <a:lnTo>
                    <a:pt x="237" y="112"/>
                  </a:lnTo>
                  <a:lnTo>
                    <a:pt x="235" y="108"/>
                  </a:lnTo>
                  <a:lnTo>
                    <a:pt x="233" y="106"/>
                  </a:lnTo>
                  <a:lnTo>
                    <a:pt x="231" y="102"/>
                  </a:lnTo>
                  <a:lnTo>
                    <a:pt x="231" y="100"/>
                  </a:lnTo>
                  <a:lnTo>
                    <a:pt x="229" y="98"/>
                  </a:lnTo>
                  <a:lnTo>
                    <a:pt x="227" y="98"/>
                  </a:lnTo>
                  <a:lnTo>
                    <a:pt x="227" y="98"/>
                  </a:lnTo>
                  <a:lnTo>
                    <a:pt x="227" y="98"/>
                  </a:lnTo>
                  <a:lnTo>
                    <a:pt x="227" y="98"/>
                  </a:lnTo>
                  <a:lnTo>
                    <a:pt x="227" y="98"/>
                  </a:lnTo>
                  <a:lnTo>
                    <a:pt x="225" y="97"/>
                  </a:lnTo>
                  <a:lnTo>
                    <a:pt x="225" y="97"/>
                  </a:lnTo>
                  <a:lnTo>
                    <a:pt x="225" y="97"/>
                  </a:lnTo>
                  <a:lnTo>
                    <a:pt x="225" y="95"/>
                  </a:lnTo>
                  <a:lnTo>
                    <a:pt x="225" y="93"/>
                  </a:lnTo>
                  <a:lnTo>
                    <a:pt x="223" y="93"/>
                  </a:lnTo>
                  <a:lnTo>
                    <a:pt x="221" y="91"/>
                  </a:lnTo>
                  <a:lnTo>
                    <a:pt x="221" y="89"/>
                  </a:lnTo>
                  <a:lnTo>
                    <a:pt x="220" y="89"/>
                  </a:lnTo>
                  <a:lnTo>
                    <a:pt x="220" y="87"/>
                  </a:lnTo>
                  <a:lnTo>
                    <a:pt x="218" y="87"/>
                  </a:lnTo>
                  <a:lnTo>
                    <a:pt x="218" y="85"/>
                  </a:lnTo>
                  <a:lnTo>
                    <a:pt x="218" y="83"/>
                  </a:lnTo>
                  <a:lnTo>
                    <a:pt x="216" y="83"/>
                  </a:lnTo>
                  <a:lnTo>
                    <a:pt x="216" y="80"/>
                  </a:lnTo>
                  <a:lnTo>
                    <a:pt x="218" y="76"/>
                  </a:lnTo>
                  <a:lnTo>
                    <a:pt x="218" y="72"/>
                  </a:lnTo>
                  <a:lnTo>
                    <a:pt x="218" y="68"/>
                  </a:lnTo>
                  <a:lnTo>
                    <a:pt x="218" y="64"/>
                  </a:lnTo>
                  <a:lnTo>
                    <a:pt x="220" y="61"/>
                  </a:lnTo>
                  <a:lnTo>
                    <a:pt x="220" y="57"/>
                  </a:lnTo>
                  <a:lnTo>
                    <a:pt x="220" y="55"/>
                  </a:lnTo>
                  <a:lnTo>
                    <a:pt x="221" y="55"/>
                  </a:lnTo>
                  <a:lnTo>
                    <a:pt x="221" y="49"/>
                  </a:lnTo>
                  <a:lnTo>
                    <a:pt x="231" y="44"/>
                  </a:lnTo>
                  <a:lnTo>
                    <a:pt x="240" y="38"/>
                  </a:lnTo>
                  <a:lnTo>
                    <a:pt x="252" y="32"/>
                  </a:lnTo>
                  <a:lnTo>
                    <a:pt x="263" y="30"/>
                  </a:lnTo>
                  <a:lnTo>
                    <a:pt x="290" y="27"/>
                  </a:lnTo>
                  <a:lnTo>
                    <a:pt x="318" y="25"/>
                  </a:lnTo>
                  <a:lnTo>
                    <a:pt x="348" y="25"/>
                  </a:lnTo>
                  <a:lnTo>
                    <a:pt x="375" y="27"/>
                  </a:lnTo>
                  <a:lnTo>
                    <a:pt x="401" y="28"/>
                  </a:lnTo>
                  <a:lnTo>
                    <a:pt x="422" y="30"/>
                  </a:lnTo>
                  <a:lnTo>
                    <a:pt x="414" y="42"/>
                  </a:lnTo>
                  <a:lnTo>
                    <a:pt x="405" y="53"/>
                  </a:lnTo>
                  <a:lnTo>
                    <a:pt x="392" y="64"/>
                  </a:lnTo>
                  <a:lnTo>
                    <a:pt x="378" y="74"/>
                  </a:lnTo>
                  <a:lnTo>
                    <a:pt x="367" y="85"/>
                  </a:lnTo>
                  <a:lnTo>
                    <a:pt x="356" y="95"/>
                  </a:lnTo>
                  <a:lnTo>
                    <a:pt x="352" y="100"/>
                  </a:lnTo>
                  <a:lnTo>
                    <a:pt x="348" y="106"/>
                  </a:lnTo>
                  <a:lnTo>
                    <a:pt x="346" y="112"/>
                  </a:lnTo>
                  <a:lnTo>
                    <a:pt x="344" y="119"/>
                  </a:lnTo>
                  <a:lnTo>
                    <a:pt x="346" y="119"/>
                  </a:lnTo>
                  <a:lnTo>
                    <a:pt x="346" y="121"/>
                  </a:lnTo>
                  <a:lnTo>
                    <a:pt x="348" y="123"/>
                  </a:lnTo>
                  <a:lnTo>
                    <a:pt x="348" y="123"/>
                  </a:lnTo>
                  <a:lnTo>
                    <a:pt x="350" y="125"/>
                  </a:lnTo>
                  <a:lnTo>
                    <a:pt x="350" y="127"/>
                  </a:lnTo>
                  <a:lnTo>
                    <a:pt x="352" y="127"/>
                  </a:lnTo>
                  <a:lnTo>
                    <a:pt x="352" y="129"/>
                  </a:lnTo>
                  <a:lnTo>
                    <a:pt x="354" y="127"/>
                  </a:lnTo>
                  <a:lnTo>
                    <a:pt x="354" y="127"/>
                  </a:lnTo>
                  <a:lnTo>
                    <a:pt x="356" y="125"/>
                  </a:lnTo>
                  <a:lnTo>
                    <a:pt x="358" y="123"/>
                  </a:lnTo>
                  <a:lnTo>
                    <a:pt x="360" y="121"/>
                  </a:lnTo>
                  <a:lnTo>
                    <a:pt x="360" y="119"/>
                  </a:lnTo>
                  <a:lnTo>
                    <a:pt x="361" y="119"/>
                  </a:lnTo>
                  <a:lnTo>
                    <a:pt x="361" y="117"/>
                  </a:lnTo>
                  <a:lnTo>
                    <a:pt x="369" y="112"/>
                  </a:lnTo>
                  <a:lnTo>
                    <a:pt x="377" y="104"/>
                  </a:lnTo>
                  <a:lnTo>
                    <a:pt x="386" y="97"/>
                  </a:lnTo>
                  <a:lnTo>
                    <a:pt x="395" y="87"/>
                  </a:lnTo>
                  <a:lnTo>
                    <a:pt x="407" y="80"/>
                  </a:lnTo>
                  <a:lnTo>
                    <a:pt x="416" y="72"/>
                  </a:lnTo>
                  <a:lnTo>
                    <a:pt x="426" y="66"/>
                  </a:lnTo>
                  <a:lnTo>
                    <a:pt x="435" y="66"/>
                  </a:lnTo>
                  <a:lnTo>
                    <a:pt x="437" y="61"/>
                  </a:lnTo>
                  <a:lnTo>
                    <a:pt x="439" y="57"/>
                  </a:lnTo>
                  <a:lnTo>
                    <a:pt x="443" y="51"/>
                  </a:lnTo>
                  <a:lnTo>
                    <a:pt x="445" y="45"/>
                  </a:lnTo>
                  <a:lnTo>
                    <a:pt x="448" y="40"/>
                  </a:lnTo>
                  <a:lnTo>
                    <a:pt x="450" y="32"/>
                  </a:lnTo>
                  <a:lnTo>
                    <a:pt x="452" y="28"/>
                  </a:lnTo>
                  <a:lnTo>
                    <a:pt x="452" y="23"/>
                  </a:lnTo>
                  <a:lnTo>
                    <a:pt x="469" y="17"/>
                  </a:lnTo>
                  <a:lnTo>
                    <a:pt x="486" y="13"/>
                  </a:lnTo>
                  <a:lnTo>
                    <a:pt x="501" y="8"/>
                  </a:lnTo>
                  <a:lnTo>
                    <a:pt x="517" y="2"/>
                  </a:lnTo>
                  <a:lnTo>
                    <a:pt x="534" y="0"/>
                  </a:lnTo>
                  <a:lnTo>
                    <a:pt x="549" y="0"/>
                  </a:lnTo>
                  <a:lnTo>
                    <a:pt x="556" y="2"/>
                  </a:lnTo>
                  <a:lnTo>
                    <a:pt x="564" y="6"/>
                  </a:lnTo>
                  <a:lnTo>
                    <a:pt x="571" y="10"/>
                  </a:lnTo>
                  <a:lnTo>
                    <a:pt x="581" y="13"/>
                  </a:lnTo>
                  <a:lnTo>
                    <a:pt x="581" y="15"/>
                  </a:lnTo>
                  <a:lnTo>
                    <a:pt x="581" y="15"/>
                  </a:lnTo>
                  <a:lnTo>
                    <a:pt x="581" y="17"/>
                  </a:lnTo>
                  <a:lnTo>
                    <a:pt x="583" y="19"/>
                  </a:lnTo>
                  <a:lnTo>
                    <a:pt x="585" y="19"/>
                  </a:lnTo>
                  <a:lnTo>
                    <a:pt x="585" y="21"/>
                  </a:lnTo>
                  <a:lnTo>
                    <a:pt x="587" y="23"/>
                  </a:lnTo>
                  <a:lnTo>
                    <a:pt x="587" y="23"/>
                  </a:lnTo>
                  <a:lnTo>
                    <a:pt x="585" y="34"/>
                  </a:lnTo>
                  <a:lnTo>
                    <a:pt x="581" y="44"/>
                  </a:lnTo>
                  <a:lnTo>
                    <a:pt x="575" y="53"/>
                  </a:lnTo>
                  <a:lnTo>
                    <a:pt x="568" y="61"/>
                  </a:lnTo>
                  <a:lnTo>
                    <a:pt x="560" y="70"/>
                  </a:lnTo>
                  <a:lnTo>
                    <a:pt x="554" y="80"/>
                  </a:lnTo>
                  <a:lnTo>
                    <a:pt x="551" y="91"/>
                  </a:lnTo>
                  <a:lnTo>
                    <a:pt x="549" y="104"/>
                  </a:lnTo>
                  <a:lnTo>
                    <a:pt x="545" y="108"/>
                  </a:lnTo>
                  <a:lnTo>
                    <a:pt x="545" y="117"/>
                  </a:lnTo>
                  <a:lnTo>
                    <a:pt x="547" y="127"/>
                  </a:lnTo>
                  <a:lnTo>
                    <a:pt x="549" y="138"/>
                  </a:lnTo>
                  <a:lnTo>
                    <a:pt x="551" y="148"/>
                  </a:lnTo>
                  <a:lnTo>
                    <a:pt x="554" y="157"/>
                  </a:lnTo>
                  <a:lnTo>
                    <a:pt x="556" y="167"/>
                  </a:lnTo>
                  <a:lnTo>
                    <a:pt x="556" y="176"/>
                  </a:lnTo>
                  <a:lnTo>
                    <a:pt x="558" y="186"/>
                  </a:lnTo>
                  <a:lnTo>
                    <a:pt x="556" y="187"/>
                  </a:lnTo>
                  <a:lnTo>
                    <a:pt x="554" y="189"/>
                  </a:lnTo>
                  <a:lnTo>
                    <a:pt x="551" y="193"/>
                  </a:lnTo>
                  <a:lnTo>
                    <a:pt x="545" y="199"/>
                  </a:lnTo>
                  <a:lnTo>
                    <a:pt x="541" y="203"/>
                  </a:lnTo>
                  <a:lnTo>
                    <a:pt x="537" y="208"/>
                  </a:lnTo>
                  <a:lnTo>
                    <a:pt x="534" y="212"/>
                  </a:lnTo>
                  <a:lnTo>
                    <a:pt x="534" y="212"/>
                  </a:lnTo>
                  <a:lnTo>
                    <a:pt x="526" y="214"/>
                  </a:lnTo>
                  <a:lnTo>
                    <a:pt x="520" y="218"/>
                  </a:lnTo>
                  <a:lnTo>
                    <a:pt x="513" y="222"/>
                  </a:lnTo>
                  <a:lnTo>
                    <a:pt x="505" y="225"/>
                  </a:lnTo>
                  <a:lnTo>
                    <a:pt x="498" y="229"/>
                  </a:lnTo>
                  <a:lnTo>
                    <a:pt x="490" y="229"/>
                  </a:lnTo>
                  <a:lnTo>
                    <a:pt x="483" y="229"/>
                  </a:lnTo>
                  <a:lnTo>
                    <a:pt x="475" y="223"/>
                  </a:lnTo>
                  <a:lnTo>
                    <a:pt x="473" y="223"/>
                  </a:lnTo>
                  <a:lnTo>
                    <a:pt x="471" y="223"/>
                  </a:lnTo>
                  <a:lnTo>
                    <a:pt x="467" y="223"/>
                  </a:lnTo>
                  <a:lnTo>
                    <a:pt x="465" y="223"/>
                  </a:lnTo>
                  <a:lnTo>
                    <a:pt x="464" y="222"/>
                  </a:lnTo>
                  <a:lnTo>
                    <a:pt x="462" y="220"/>
                  </a:lnTo>
                  <a:lnTo>
                    <a:pt x="460" y="220"/>
                  </a:lnTo>
                  <a:lnTo>
                    <a:pt x="460" y="218"/>
                  </a:lnTo>
                  <a:lnTo>
                    <a:pt x="456" y="218"/>
                  </a:lnTo>
                  <a:lnTo>
                    <a:pt x="452" y="218"/>
                  </a:lnTo>
                  <a:lnTo>
                    <a:pt x="448" y="220"/>
                  </a:lnTo>
                  <a:lnTo>
                    <a:pt x="447" y="222"/>
                  </a:lnTo>
                  <a:lnTo>
                    <a:pt x="443" y="222"/>
                  </a:lnTo>
                  <a:lnTo>
                    <a:pt x="439" y="223"/>
                  </a:lnTo>
                  <a:lnTo>
                    <a:pt x="435" y="223"/>
                  </a:lnTo>
                  <a:lnTo>
                    <a:pt x="433" y="223"/>
                  </a:lnTo>
                  <a:lnTo>
                    <a:pt x="431" y="227"/>
                  </a:lnTo>
                  <a:lnTo>
                    <a:pt x="430" y="229"/>
                  </a:lnTo>
                  <a:lnTo>
                    <a:pt x="428" y="231"/>
                  </a:lnTo>
                  <a:lnTo>
                    <a:pt x="426" y="233"/>
                  </a:lnTo>
                  <a:lnTo>
                    <a:pt x="424" y="237"/>
                  </a:lnTo>
                  <a:lnTo>
                    <a:pt x="422" y="239"/>
                  </a:lnTo>
                  <a:lnTo>
                    <a:pt x="420" y="240"/>
                  </a:lnTo>
                  <a:lnTo>
                    <a:pt x="420" y="244"/>
                  </a:lnTo>
                  <a:lnTo>
                    <a:pt x="416" y="244"/>
                  </a:lnTo>
                  <a:lnTo>
                    <a:pt x="411" y="246"/>
                  </a:lnTo>
                  <a:lnTo>
                    <a:pt x="401" y="248"/>
                  </a:lnTo>
                  <a:lnTo>
                    <a:pt x="392" y="250"/>
                  </a:lnTo>
                  <a:lnTo>
                    <a:pt x="382" y="252"/>
                  </a:lnTo>
                  <a:lnTo>
                    <a:pt x="375" y="256"/>
                  </a:lnTo>
                  <a:lnTo>
                    <a:pt x="369" y="256"/>
                  </a:lnTo>
                  <a:lnTo>
                    <a:pt x="365" y="257"/>
                  </a:lnTo>
                  <a:lnTo>
                    <a:pt x="361" y="257"/>
                  </a:lnTo>
                  <a:lnTo>
                    <a:pt x="358" y="259"/>
                  </a:lnTo>
                  <a:lnTo>
                    <a:pt x="354" y="261"/>
                  </a:lnTo>
                  <a:lnTo>
                    <a:pt x="348" y="263"/>
                  </a:lnTo>
                  <a:lnTo>
                    <a:pt x="344" y="265"/>
                  </a:lnTo>
                  <a:lnTo>
                    <a:pt x="341" y="267"/>
                  </a:lnTo>
                  <a:lnTo>
                    <a:pt x="337" y="269"/>
                  </a:lnTo>
                  <a:lnTo>
                    <a:pt x="335" y="269"/>
                  </a:lnTo>
                  <a:lnTo>
                    <a:pt x="331" y="271"/>
                  </a:lnTo>
                  <a:lnTo>
                    <a:pt x="331" y="275"/>
                  </a:lnTo>
                  <a:lnTo>
                    <a:pt x="329" y="278"/>
                  </a:lnTo>
                  <a:lnTo>
                    <a:pt x="327" y="282"/>
                  </a:lnTo>
                  <a:lnTo>
                    <a:pt x="325" y="286"/>
                  </a:lnTo>
                  <a:lnTo>
                    <a:pt x="322" y="290"/>
                  </a:lnTo>
                  <a:lnTo>
                    <a:pt x="318" y="293"/>
                  </a:lnTo>
                  <a:lnTo>
                    <a:pt x="316" y="297"/>
                  </a:lnTo>
                  <a:lnTo>
                    <a:pt x="314" y="301"/>
                  </a:lnTo>
                  <a:lnTo>
                    <a:pt x="324" y="301"/>
                  </a:lnTo>
                  <a:lnTo>
                    <a:pt x="324" y="303"/>
                  </a:lnTo>
                  <a:lnTo>
                    <a:pt x="325" y="307"/>
                  </a:lnTo>
                  <a:lnTo>
                    <a:pt x="329" y="311"/>
                  </a:lnTo>
                  <a:lnTo>
                    <a:pt x="333" y="316"/>
                  </a:lnTo>
                  <a:lnTo>
                    <a:pt x="337" y="320"/>
                  </a:lnTo>
                  <a:lnTo>
                    <a:pt x="341" y="324"/>
                  </a:lnTo>
                  <a:lnTo>
                    <a:pt x="344" y="326"/>
                  </a:lnTo>
                  <a:lnTo>
                    <a:pt x="344" y="328"/>
                  </a:lnTo>
                  <a:lnTo>
                    <a:pt x="346" y="329"/>
                  </a:lnTo>
                  <a:lnTo>
                    <a:pt x="346" y="331"/>
                  </a:lnTo>
                  <a:lnTo>
                    <a:pt x="346" y="333"/>
                  </a:lnTo>
                  <a:lnTo>
                    <a:pt x="348" y="335"/>
                  </a:lnTo>
                  <a:lnTo>
                    <a:pt x="348" y="337"/>
                  </a:lnTo>
                  <a:lnTo>
                    <a:pt x="350" y="339"/>
                  </a:lnTo>
                  <a:lnTo>
                    <a:pt x="352" y="339"/>
                  </a:lnTo>
                  <a:lnTo>
                    <a:pt x="352" y="341"/>
                  </a:lnTo>
                  <a:lnTo>
                    <a:pt x="380" y="335"/>
                  </a:lnTo>
                  <a:lnTo>
                    <a:pt x="401" y="329"/>
                  </a:lnTo>
                  <a:lnTo>
                    <a:pt x="416" y="328"/>
                  </a:lnTo>
                  <a:lnTo>
                    <a:pt x="428" y="328"/>
                  </a:lnTo>
                  <a:lnTo>
                    <a:pt x="433" y="329"/>
                  </a:lnTo>
                  <a:lnTo>
                    <a:pt x="437" y="331"/>
                  </a:lnTo>
                  <a:lnTo>
                    <a:pt x="441" y="335"/>
                  </a:lnTo>
                  <a:lnTo>
                    <a:pt x="447" y="341"/>
                  </a:lnTo>
                  <a:lnTo>
                    <a:pt x="456" y="358"/>
                  </a:lnTo>
                  <a:lnTo>
                    <a:pt x="469" y="381"/>
                  </a:lnTo>
                  <a:lnTo>
                    <a:pt x="471" y="381"/>
                  </a:lnTo>
                  <a:lnTo>
                    <a:pt x="471" y="384"/>
                  </a:lnTo>
                  <a:lnTo>
                    <a:pt x="471" y="388"/>
                  </a:lnTo>
                  <a:lnTo>
                    <a:pt x="473" y="390"/>
                  </a:lnTo>
                  <a:lnTo>
                    <a:pt x="475" y="394"/>
                  </a:lnTo>
                  <a:lnTo>
                    <a:pt x="477" y="398"/>
                  </a:lnTo>
                  <a:lnTo>
                    <a:pt x="479" y="401"/>
                  </a:lnTo>
                  <a:lnTo>
                    <a:pt x="479" y="405"/>
                  </a:lnTo>
                  <a:lnTo>
                    <a:pt x="479" y="407"/>
                  </a:lnTo>
                  <a:lnTo>
                    <a:pt x="424" y="405"/>
                  </a:lnTo>
                  <a:lnTo>
                    <a:pt x="424" y="405"/>
                  </a:lnTo>
                  <a:lnTo>
                    <a:pt x="422" y="405"/>
                  </a:lnTo>
                  <a:lnTo>
                    <a:pt x="422" y="403"/>
                  </a:lnTo>
                  <a:lnTo>
                    <a:pt x="422" y="403"/>
                  </a:lnTo>
                  <a:lnTo>
                    <a:pt x="420" y="401"/>
                  </a:lnTo>
                  <a:lnTo>
                    <a:pt x="420" y="401"/>
                  </a:lnTo>
                  <a:lnTo>
                    <a:pt x="420" y="399"/>
                  </a:lnTo>
                  <a:lnTo>
                    <a:pt x="420" y="399"/>
                  </a:lnTo>
                  <a:lnTo>
                    <a:pt x="416" y="399"/>
                  </a:lnTo>
                  <a:lnTo>
                    <a:pt x="414" y="399"/>
                  </a:lnTo>
                  <a:lnTo>
                    <a:pt x="414" y="398"/>
                  </a:lnTo>
                  <a:lnTo>
                    <a:pt x="414" y="396"/>
                  </a:lnTo>
                  <a:lnTo>
                    <a:pt x="413" y="396"/>
                  </a:lnTo>
                  <a:lnTo>
                    <a:pt x="413" y="396"/>
                  </a:lnTo>
                  <a:lnTo>
                    <a:pt x="413" y="394"/>
                  </a:lnTo>
                  <a:lnTo>
                    <a:pt x="411" y="394"/>
                  </a:lnTo>
                  <a:lnTo>
                    <a:pt x="411" y="394"/>
                  </a:lnTo>
                  <a:lnTo>
                    <a:pt x="411" y="394"/>
                  </a:lnTo>
                  <a:lnTo>
                    <a:pt x="411" y="392"/>
                  </a:lnTo>
                  <a:lnTo>
                    <a:pt x="409" y="392"/>
                  </a:lnTo>
                  <a:lnTo>
                    <a:pt x="407" y="390"/>
                  </a:lnTo>
                  <a:lnTo>
                    <a:pt x="405" y="388"/>
                  </a:lnTo>
                  <a:lnTo>
                    <a:pt x="403" y="388"/>
                  </a:lnTo>
                  <a:lnTo>
                    <a:pt x="401" y="386"/>
                  </a:lnTo>
                  <a:lnTo>
                    <a:pt x="399" y="384"/>
                  </a:lnTo>
                  <a:lnTo>
                    <a:pt x="397" y="384"/>
                  </a:lnTo>
                  <a:lnTo>
                    <a:pt x="397" y="382"/>
                  </a:lnTo>
                  <a:lnTo>
                    <a:pt x="394" y="382"/>
                  </a:lnTo>
                  <a:lnTo>
                    <a:pt x="388" y="384"/>
                  </a:lnTo>
                  <a:lnTo>
                    <a:pt x="384" y="384"/>
                  </a:lnTo>
                  <a:lnTo>
                    <a:pt x="382" y="386"/>
                  </a:lnTo>
                  <a:lnTo>
                    <a:pt x="378" y="388"/>
                  </a:lnTo>
                  <a:lnTo>
                    <a:pt x="375" y="388"/>
                  </a:lnTo>
                  <a:lnTo>
                    <a:pt x="371" y="390"/>
                  </a:lnTo>
                  <a:lnTo>
                    <a:pt x="367" y="390"/>
                  </a:lnTo>
                  <a:lnTo>
                    <a:pt x="356" y="401"/>
                  </a:lnTo>
                  <a:lnTo>
                    <a:pt x="356" y="405"/>
                  </a:lnTo>
                  <a:lnTo>
                    <a:pt x="354" y="405"/>
                  </a:lnTo>
                  <a:lnTo>
                    <a:pt x="354" y="409"/>
                  </a:lnTo>
                  <a:lnTo>
                    <a:pt x="354" y="413"/>
                  </a:lnTo>
                  <a:lnTo>
                    <a:pt x="356" y="420"/>
                  </a:lnTo>
                  <a:lnTo>
                    <a:pt x="356" y="426"/>
                  </a:lnTo>
                  <a:lnTo>
                    <a:pt x="358" y="432"/>
                  </a:lnTo>
                  <a:lnTo>
                    <a:pt x="360" y="437"/>
                  </a:lnTo>
                  <a:lnTo>
                    <a:pt x="360" y="441"/>
                  </a:lnTo>
                  <a:lnTo>
                    <a:pt x="361" y="443"/>
                  </a:lnTo>
                  <a:lnTo>
                    <a:pt x="361" y="447"/>
                  </a:lnTo>
                  <a:lnTo>
                    <a:pt x="363" y="452"/>
                  </a:lnTo>
                  <a:lnTo>
                    <a:pt x="367" y="456"/>
                  </a:lnTo>
                  <a:lnTo>
                    <a:pt x="369" y="460"/>
                  </a:lnTo>
                  <a:lnTo>
                    <a:pt x="373" y="464"/>
                  </a:lnTo>
                  <a:lnTo>
                    <a:pt x="377" y="468"/>
                  </a:lnTo>
                  <a:lnTo>
                    <a:pt x="378" y="473"/>
                  </a:lnTo>
                  <a:lnTo>
                    <a:pt x="378" y="477"/>
                  </a:lnTo>
                  <a:lnTo>
                    <a:pt x="377" y="477"/>
                  </a:lnTo>
                  <a:lnTo>
                    <a:pt x="371" y="475"/>
                  </a:lnTo>
                  <a:lnTo>
                    <a:pt x="367" y="473"/>
                  </a:lnTo>
                  <a:lnTo>
                    <a:pt x="363" y="470"/>
                  </a:lnTo>
                  <a:lnTo>
                    <a:pt x="358" y="468"/>
                  </a:lnTo>
                  <a:lnTo>
                    <a:pt x="354" y="464"/>
                  </a:lnTo>
                  <a:lnTo>
                    <a:pt x="352" y="462"/>
                  </a:lnTo>
                  <a:lnTo>
                    <a:pt x="350" y="462"/>
                  </a:lnTo>
                  <a:lnTo>
                    <a:pt x="348" y="462"/>
                  </a:lnTo>
                  <a:lnTo>
                    <a:pt x="348" y="460"/>
                  </a:lnTo>
                  <a:lnTo>
                    <a:pt x="348" y="460"/>
                  </a:lnTo>
                  <a:lnTo>
                    <a:pt x="346" y="460"/>
                  </a:lnTo>
                  <a:lnTo>
                    <a:pt x="346" y="460"/>
                  </a:lnTo>
                  <a:lnTo>
                    <a:pt x="344" y="460"/>
                  </a:lnTo>
                  <a:lnTo>
                    <a:pt x="344" y="460"/>
                  </a:lnTo>
                  <a:lnTo>
                    <a:pt x="343" y="458"/>
                  </a:lnTo>
                  <a:lnTo>
                    <a:pt x="343" y="458"/>
                  </a:lnTo>
                  <a:lnTo>
                    <a:pt x="343" y="456"/>
                  </a:lnTo>
                  <a:lnTo>
                    <a:pt x="341" y="456"/>
                  </a:lnTo>
                  <a:lnTo>
                    <a:pt x="339" y="454"/>
                  </a:lnTo>
                  <a:lnTo>
                    <a:pt x="339" y="454"/>
                  </a:lnTo>
                  <a:lnTo>
                    <a:pt x="337" y="452"/>
                  </a:lnTo>
                  <a:lnTo>
                    <a:pt x="335" y="452"/>
                  </a:lnTo>
                  <a:lnTo>
                    <a:pt x="335" y="452"/>
                  </a:lnTo>
                  <a:lnTo>
                    <a:pt x="335" y="456"/>
                  </a:lnTo>
                  <a:lnTo>
                    <a:pt x="337" y="460"/>
                  </a:lnTo>
                  <a:lnTo>
                    <a:pt x="339" y="466"/>
                  </a:lnTo>
                  <a:lnTo>
                    <a:pt x="343" y="470"/>
                  </a:lnTo>
                  <a:lnTo>
                    <a:pt x="346" y="473"/>
                  </a:lnTo>
                  <a:lnTo>
                    <a:pt x="352" y="475"/>
                  </a:lnTo>
                  <a:lnTo>
                    <a:pt x="356" y="477"/>
                  </a:lnTo>
                  <a:lnTo>
                    <a:pt x="360" y="479"/>
                  </a:lnTo>
                  <a:lnTo>
                    <a:pt x="360" y="481"/>
                  </a:lnTo>
                  <a:lnTo>
                    <a:pt x="360" y="485"/>
                  </a:lnTo>
                  <a:lnTo>
                    <a:pt x="361" y="488"/>
                  </a:lnTo>
                  <a:lnTo>
                    <a:pt x="361" y="492"/>
                  </a:lnTo>
                  <a:lnTo>
                    <a:pt x="363" y="498"/>
                  </a:lnTo>
                  <a:lnTo>
                    <a:pt x="365" y="502"/>
                  </a:lnTo>
                  <a:lnTo>
                    <a:pt x="365" y="505"/>
                  </a:lnTo>
                  <a:lnTo>
                    <a:pt x="365" y="507"/>
                  </a:lnTo>
                  <a:lnTo>
                    <a:pt x="371" y="509"/>
                  </a:lnTo>
                  <a:lnTo>
                    <a:pt x="377" y="511"/>
                  </a:lnTo>
                  <a:lnTo>
                    <a:pt x="382" y="513"/>
                  </a:lnTo>
                  <a:lnTo>
                    <a:pt x="388" y="517"/>
                  </a:lnTo>
                  <a:lnTo>
                    <a:pt x="394" y="519"/>
                  </a:lnTo>
                  <a:lnTo>
                    <a:pt x="399" y="523"/>
                  </a:lnTo>
                  <a:lnTo>
                    <a:pt x="405" y="524"/>
                  </a:lnTo>
                  <a:lnTo>
                    <a:pt x="411" y="526"/>
                  </a:lnTo>
                  <a:lnTo>
                    <a:pt x="411" y="538"/>
                  </a:lnTo>
                  <a:lnTo>
                    <a:pt x="413" y="551"/>
                  </a:lnTo>
                  <a:lnTo>
                    <a:pt x="414" y="564"/>
                  </a:lnTo>
                  <a:lnTo>
                    <a:pt x="414" y="576"/>
                  </a:lnTo>
                  <a:lnTo>
                    <a:pt x="414" y="581"/>
                  </a:lnTo>
                  <a:lnTo>
                    <a:pt x="413" y="587"/>
                  </a:lnTo>
                  <a:lnTo>
                    <a:pt x="409" y="591"/>
                  </a:lnTo>
                  <a:lnTo>
                    <a:pt x="403" y="594"/>
                  </a:lnTo>
                  <a:lnTo>
                    <a:pt x="397" y="598"/>
                  </a:lnTo>
                  <a:lnTo>
                    <a:pt x="390" y="600"/>
                  </a:lnTo>
                  <a:lnTo>
                    <a:pt x="380" y="602"/>
                  </a:lnTo>
                  <a:lnTo>
                    <a:pt x="367" y="602"/>
                  </a:lnTo>
                  <a:lnTo>
                    <a:pt x="367" y="613"/>
                  </a:lnTo>
                  <a:lnTo>
                    <a:pt x="367" y="627"/>
                  </a:lnTo>
                  <a:lnTo>
                    <a:pt x="365" y="644"/>
                  </a:lnTo>
                  <a:lnTo>
                    <a:pt x="363" y="661"/>
                  </a:lnTo>
                  <a:lnTo>
                    <a:pt x="360" y="678"/>
                  </a:lnTo>
                  <a:lnTo>
                    <a:pt x="356" y="693"/>
                  </a:lnTo>
                  <a:lnTo>
                    <a:pt x="352" y="704"/>
                  </a:lnTo>
                  <a:lnTo>
                    <a:pt x="344" y="714"/>
                  </a:lnTo>
                  <a:lnTo>
                    <a:pt x="339" y="714"/>
                  </a:lnTo>
                  <a:lnTo>
                    <a:pt x="333" y="714"/>
                  </a:lnTo>
                  <a:lnTo>
                    <a:pt x="325" y="712"/>
                  </a:lnTo>
                  <a:lnTo>
                    <a:pt x="320" y="710"/>
                  </a:lnTo>
                  <a:lnTo>
                    <a:pt x="312" y="710"/>
                  </a:lnTo>
                  <a:lnTo>
                    <a:pt x="307" y="708"/>
                  </a:lnTo>
                  <a:lnTo>
                    <a:pt x="301" y="708"/>
                  </a:lnTo>
                  <a:lnTo>
                    <a:pt x="293" y="708"/>
                  </a:lnTo>
                  <a:lnTo>
                    <a:pt x="293" y="706"/>
                  </a:lnTo>
                  <a:lnTo>
                    <a:pt x="293" y="706"/>
                  </a:lnTo>
                  <a:lnTo>
                    <a:pt x="293" y="706"/>
                  </a:lnTo>
                  <a:lnTo>
                    <a:pt x="293" y="706"/>
                  </a:lnTo>
                  <a:lnTo>
                    <a:pt x="291" y="706"/>
                  </a:lnTo>
                  <a:lnTo>
                    <a:pt x="291" y="704"/>
                  </a:lnTo>
                  <a:lnTo>
                    <a:pt x="290" y="704"/>
                  </a:lnTo>
                  <a:lnTo>
                    <a:pt x="290" y="704"/>
                  </a:lnTo>
                  <a:lnTo>
                    <a:pt x="286" y="700"/>
                  </a:lnTo>
                  <a:lnTo>
                    <a:pt x="282" y="691"/>
                  </a:lnTo>
                  <a:lnTo>
                    <a:pt x="276" y="680"/>
                  </a:lnTo>
                  <a:lnTo>
                    <a:pt x="271" y="664"/>
                  </a:lnTo>
                  <a:lnTo>
                    <a:pt x="269" y="651"/>
                  </a:lnTo>
                  <a:lnTo>
                    <a:pt x="267" y="640"/>
                  </a:lnTo>
                  <a:lnTo>
                    <a:pt x="269" y="636"/>
                  </a:lnTo>
                  <a:lnTo>
                    <a:pt x="271" y="632"/>
                  </a:lnTo>
                  <a:lnTo>
                    <a:pt x="274" y="630"/>
                  </a:lnTo>
                  <a:lnTo>
                    <a:pt x="278" y="629"/>
                  </a:lnTo>
                  <a:lnTo>
                    <a:pt x="278" y="611"/>
                  </a:lnTo>
                  <a:lnTo>
                    <a:pt x="276" y="594"/>
                  </a:lnTo>
                  <a:lnTo>
                    <a:pt x="273" y="577"/>
                  </a:lnTo>
                  <a:lnTo>
                    <a:pt x="271" y="560"/>
                  </a:lnTo>
                  <a:lnTo>
                    <a:pt x="267" y="543"/>
                  </a:lnTo>
                  <a:lnTo>
                    <a:pt x="265" y="528"/>
                  </a:lnTo>
                  <a:lnTo>
                    <a:pt x="263" y="511"/>
                  </a:lnTo>
                  <a:lnTo>
                    <a:pt x="263" y="494"/>
                  </a:lnTo>
                  <a:lnTo>
                    <a:pt x="261" y="543"/>
                  </a:lnTo>
                  <a:lnTo>
                    <a:pt x="261" y="545"/>
                  </a:lnTo>
                  <a:lnTo>
                    <a:pt x="263" y="545"/>
                  </a:lnTo>
                  <a:lnTo>
                    <a:pt x="263" y="547"/>
                  </a:lnTo>
                  <a:lnTo>
                    <a:pt x="265" y="549"/>
                  </a:lnTo>
                  <a:lnTo>
                    <a:pt x="265" y="551"/>
                  </a:lnTo>
                  <a:lnTo>
                    <a:pt x="267" y="553"/>
                  </a:lnTo>
                  <a:lnTo>
                    <a:pt x="267" y="553"/>
                  </a:lnTo>
                  <a:lnTo>
                    <a:pt x="267" y="555"/>
                  </a:lnTo>
                  <a:lnTo>
                    <a:pt x="269" y="557"/>
                  </a:lnTo>
                  <a:lnTo>
                    <a:pt x="269" y="557"/>
                  </a:lnTo>
                  <a:lnTo>
                    <a:pt x="271" y="558"/>
                  </a:lnTo>
                  <a:lnTo>
                    <a:pt x="273" y="560"/>
                  </a:lnTo>
                  <a:lnTo>
                    <a:pt x="274" y="562"/>
                  </a:lnTo>
                  <a:lnTo>
                    <a:pt x="276" y="564"/>
                  </a:lnTo>
                  <a:lnTo>
                    <a:pt x="276" y="566"/>
                  </a:lnTo>
                  <a:lnTo>
                    <a:pt x="278" y="566"/>
                  </a:lnTo>
                  <a:lnTo>
                    <a:pt x="278" y="591"/>
                  </a:lnTo>
                  <a:lnTo>
                    <a:pt x="278" y="591"/>
                  </a:lnTo>
                  <a:lnTo>
                    <a:pt x="276" y="593"/>
                  </a:lnTo>
                  <a:lnTo>
                    <a:pt x="274" y="594"/>
                  </a:lnTo>
                  <a:lnTo>
                    <a:pt x="274" y="596"/>
                  </a:lnTo>
                  <a:lnTo>
                    <a:pt x="273" y="596"/>
                  </a:lnTo>
                  <a:lnTo>
                    <a:pt x="273" y="598"/>
                  </a:lnTo>
                  <a:lnTo>
                    <a:pt x="273" y="600"/>
                  </a:lnTo>
                  <a:lnTo>
                    <a:pt x="271" y="600"/>
                  </a:lnTo>
                  <a:lnTo>
                    <a:pt x="269" y="602"/>
                  </a:lnTo>
                  <a:lnTo>
                    <a:pt x="267" y="604"/>
                  </a:lnTo>
                  <a:lnTo>
                    <a:pt x="263" y="606"/>
                  </a:lnTo>
                  <a:lnTo>
                    <a:pt x="261" y="610"/>
                  </a:lnTo>
                  <a:lnTo>
                    <a:pt x="259" y="613"/>
                  </a:lnTo>
                  <a:lnTo>
                    <a:pt x="255" y="617"/>
                  </a:lnTo>
                  <a:lnTo>
                    <a:pt x="254" y="621"/>
                  </a:lnTo>
                  <a:lnTo>
                    <a:pt x="252" y="623"/>
                  </a:lnTo>
                  <a:lnTo>
                    <a:pt x="250" y="625"/>
                  </a:lnTo>
                  <a:lnTo>
                    <a:pt x="238" y="653"/>
                  </a:lnTo>
                  <a:lnTo>
                    <a:pt x="237" y="655"/>
                  </a:lnTo>
                  <a:lnTo>
                    <a:pt x="237" y="655"/>
                  </a:lnTo>
                  <a:lnTo>
                    <a:pt x="235" y="657"/>
                  </a:lnTo>
                  <a:lnTo>
                    <a:pt x="233" y="657"/>
                  </a:lnTo>
                  <a:lnTo>
                    <a:pt x="231" y="657"/>
                  </a:lnTo>
                  <a:lnTo>
                    <a:pt x="231" y="659"/>
                  </a:lnTo>
                  <a:lnTo>
                    <a:pt x="229" y="659"/>
                  </a:lnTo>
                  <a:lnTo>
                    <a:pt x="229" y="661"/>
                  </a:lnTo>
                  <a:lnTo>
                    <a:pt x="216" y="661"/>
                  </a:lnTo>
                  <a:lnTo>
                    <a:pt x="202" y="659"/>
                  </a:lnTo>
                  <a:lnTo>
                    <a:pt x="189" y="657"/>
                  </a:lnTo>
                  <a:lnTo>
                    <a:pt x="176" y="655"/>
                  </a:lnTo>
                  <a:lnTo>
                    <a:pt x="163" y="655"/>
                  </a:lnTo>
                  <a:lnTo>
                    <a:pt x="150" y="653"/>
                  </a:lnTo>
                  <a:lnTo>
                    <a:pt x="136" y="651"/>
                  </a:lnTo>
                  <a:lnTo>
                    <a:pt x="123" y="651"/>
                  </a:lnTo>
                  <a:lnTo>
                    <a:pt x="119" y="646"/>
                  </a:lnTo>
                  <a:lnTo>
                    <a:pt x="115" y="642"/>
                  </a:lnTo>
                  <a:lnTo>
                    <a:pt x="108" y="638"/>
                  </a:lnTo>
                  <a:lnTo>
                    <a:pt x="102" y="634"/>
                  </a:lnTo>
                  <a:lnTo>
                    <a:pt x="85" y="630"/>
                  </a:lnTo>
                  <a:lnTo>
                    <a:pt x="70" y="629"/>
                  </a:lnTo>
                  <a:lnTo>
                    <a:pt x="61" y="625"/>
                  </a:lnTo>
                  <a:lnTo>
                    <a:pt x="53" y="623"/>
                  </a:lnTo>
                  <a:lnTo>
                    <a:pt x="47" y="619"/>
                  </a:lnTo>
                  <a:lnTo>
                    <a:pt x="40" y="613"/>
                  </a:lnTo>
                  <a:lnTo>
                    <a:pt x="36" y="606"/>
                  </a:lnTo>
                  <a:lnTo>
                    <a:pt x="30" y="598"/>
                  </a:lnTo>
                  <a:lnTo>
                    <a:pt x="28" y="589"/>
                  </a:lnTo>
                  <a:lnTo>
                    <a:pt x="28" y="576"/>
                  </a:lnTo>
                  <a:lnTo>
                    <a:pt x="34" y="570"/>
                  </a:lnTo>
                  <a:lnTo>
                    <a:pt x="40" y="566"/>
                  </a:lnTo>
                  <a:lnTo>
                    <a:pt x="47" y="564"/>
                  </a:lnTo>
                  <a:lnTo>
                    <a:pt x="55" y="560"/>
                  </a:lnTo>
                  <a:lnTo>
                    <a:pt x="72" y="558"/>
                  </a:lnTo>
                  <a:lnTo>
                    <a:pt x="91" y="558"/>
                  </a:lnTo>
                  <a:lnTo>
                    <a:pt x="110" y="558"/>
                  </a:lnTo>
                  <a:lnTo>
                    <a:pt x="127" y="560"/>
                  </a:lnTo>
                  <a:lnTo>
                    <a:pt x="144" y="562"/>
                  </a:lnTo>
                  <a:lnTo>
                    <a:pt x="159" y="562"/>
                  </a:lnTo>
                  <a:lnTo>
                    <a:pt x="172" y="555"/>
                  </a:lnTo>
                  <a:lnTo>
                    <a:pt x="170" y="553"/>
                  </a:lnTo>
                  <a:lnTo>
                    <a:pt x="168" y="549"/>
                  </a:lnTo>
                  <a:lnTo>
                    <a:pt x="165" y="547"/>
                  </a:lnTo>
                  <a:lnTo>
                    <a:pt x="161" y="543"/>
                  </a:lnTo>
                  <a:lnTo>
                    <a:pt x="157" y="541"/>
                  </a:lnTo>
                  <a:lnTo>
                    <a:pt x="155" y="540"/>
                  </a:lnTo>
                  <a:lnTo>
                    <a:pt x="150" y="538"/>
                  </a:lnTo>
                  <a:lnTo>
                    <a:pt x="146" y="538"/>
                  </a:lnTo>
                  <a:lnTo>
                    <a:pt x="146" y="534"/>
                  </a:lnTo>
                  <a:lnTo>
                    <a:pt x="144" y="528"/>
                  </a:lnTo>
                  <a:lnTo>
                    <a:pt x="142" y="524"/>
                  </a:lnTo>
                  <a:lnTo>
                    <a:pt x="140" y="521"/>
                  </a:lnTo>
                  <a:lnTo>
                    <a:pt x="140" y="517"/>
                  </a:lnTo>
                  <a:lnTo>
                    <a:pt x="138" y="513"/>
                  </a:lnTo>
                  <a:lnTo>
                    <a:pt x="140" y="509"/>
                  </a:lnTo>
                  <a:lnTo>
                    <a:pt x="142" y="505"/>
                  </a:lnTo>
                  <a:lnTo>
                    <a:pt x="136" y="507"/>
                  </a:lnTo>
                  <a:lnTo>
                    <a:pt x="129" y="511"/>
                  </a:lnTo>
                  <a:lnTo>
                    <a:pt x="123" y="513"/>
                  </a:lnTo>
                  <a:lnTo>
                    <a:pt x="115" y="517"/>
                  </a:lnTo>
                  <a:lnTo>
                    <a:pt x="106" y="519"/>
                  </a:lnTo>
                  <a:lnTo>
                    <a:pt x="98" y="523"/>
                  </a:lnTo>
                  <a:lnTo>
                    <a:pt x="93" y="523"/>
                  </a:lnTo>
                  <a:lnTo>
                    <a:pt x="85" y="524"/>
                  </a:lnTo>
                  <a:lnTo>
                    <a:pt x="83" y="526"/>
                  </a:lnTo>
                  <a:lnTo>
                    <a:pt x="83" y="528"/>
                  </a:lnTo>
                  <a:lnTo>
                    <a:pt x="81" y="528"/>
                  </a:lnTo>
                  <a:lnTo>
                    <a:pt x="81" y="530"/>
                  </a:lnTo>
                  <a:lnTo>
                    <a:pt x="80" y="532"/>
                  </a:lnTo>
                  <a:lnTo>
                    <a:pt x="78" y="536"/>
                  </a:lnTo>
                  <a:lnTo>
                    <a:pt x="76" y="538"/>
                  </a:lnTo>
                  <a:lnTo>
                    <a:pt x="76" y="538"/>
                  </a:lnTo>
                  <a:lnTo>
                    <a:pt x="74" y="540"/>
                  </a:lnTo>
                  <a:lnTo>
                    <a:pt x="66" y="540"/>
                  </a:lnTo>
                  <a:lnTo>
                    <a:pt x="59" y="541"/>
                  </a:lnTo>
                  <a:lnTo>
                    <a:pt x="51" y="543"/>
                  </a:lnTo>
                  <a:lnTo>
                    <a:pt x="44" y="545"/>
                  </a:lnTo>
                  <a:lnTo>
                    <a:pt x="34" y="547"/>
                  </a:lnTo>
                  <a:lnTo>
                    <a:pt x="27" y="547"/>
                  </a:lnTo>
                  <a:lnTo>
                    <a:pt x="19" y="547"/>
                  </a:lnTo>
                  <a:lnTo>
                    <a:pt x="10" y="547"/>
                  </a:lnTo>
                  <a:lnTo>
                    <a:pt x="10" y="540"/>
                  </a:lnTo>
                  <a:lnTo>
                    <a:pt x="8" y="532"/>
                  </a:lnTo>
                  <a:lnTo>
                    <a:pt x="4" y="524"/>
                  </a:lnTo>
                  <a:lnTo>
                    <a:pt x="2" y="515"/>
                  </a:lnTo>
                  <a:lnTo>
                    <a:pt x="0" y="507"/>
                  </a:lnTo>
                  <a:lnTo>
                    <a:pt x="0" y="498"/>
                  </a:lnTo>
                  <a:lnTo>
                    <a:pt x="2" y="488"/>
                  </a:lnTo>
                  <a:lnTo>
                    <a:pt x="8" y="481"/>
                  </a:lnTo>
                  <a:lnTo>
                    <a:pt x="15" y="475"/>
                  </a:lnTo>
                  <a:lnTo>
                    <a:pt x="25" y="471"/>
                  </a:lnTo>
                  <a:lnTo>
                    <a:pt x="36" y="468"/>
                  </a:lnTo>
                  <a:lnTo>
                    <a:pt x="45" y="466"/>
                  </a:lnTo>
                  <a:lnTo>
                    <a:pt x="55" y="464"/>
                  </a:lnTo>
                  <a:lnTo>
                    <a:pt x="64" y="460"/>
                  </a:lnTo>
                  <a:lnTo>
                    <a:pt x="74" y="456"/>
                  </a:lnTo>
                  <a:lnTo>
                    <a:pt x="81" y="451"/>
                  </a:lnTo>
                  <a:lnTo>
                    <a:pt x="81" y="447"/>
                  </a:lnTo>
                  <a:lnTo>
                    <a:pt x="83" y="443"/>
                  </a:lnTo>
                  <a:lnTo>
                    <a:pt x="83" y="439"/>
                  </a:lnTo>
                  <a:lnTo>
                    <a:pt x="85" y="437"/>
                  </a:lnTo>
                  <a:lnTo>
                    <a:pt x="85" y="434"/>
                  </a:lnTo>
                  <a:lnTo>
                    <a:pt x="87" y="432"/>
                  </a:lnTo>
                  <a:lnTo>
                    <a:pt x="87" y="428"/>
                  </a:lnTo>
                  <a:lnTo>
                    <a:pt x="89" y="426"/>
                  </a:lnTo>
                  <a:lnTo>
                    <a:pt x="91" y="424"/>
                  </a:lnTo>
                  <a:lnTo>
                    <a:pt x="95" y="424"/>
                  </a:lnTo>
                  <a:lnTo>
                    <a:pt x="97" y="422"/>
                  </a:lnTo>
                  <a:lnTo>
                    <a:pt x="100" y="418"/>
                  </a:lnTo>
                  <a:lnTo>
                    <a:pt x="104" y="417"/>
                  </a:lnTo>
                  <a:lnTo>
                    <a:pt x="108" y="415"/>
                  </a:lnTo>
                  <a:lnTo>
                    <a:pt x="112" y="413"/>
                  </a:lnTo>
                  <a:lnTo>
                    <a:pt x="115" y="413"/>
                  </a:lnTo>
                  <a:lnTo>
                    <a:pt x="115" y="411"/>
                  </a:lnTo>
                  <a:lnTo>
                    <a:pt x="115" y="411"/>
                  </a:lnTo>
                  <a:lnTo>
                    <a:pt x="115" y="409"/>
                  </a:lnTo>
                  <a:lnTo>
                    <a:pt x="115" y="409"/>
                  </a:lnTo>
                  <a:lnTo>
                    <a:pt x="117" y="407"/>
                  </a:lnTo>
                  <a:lnTo>
                    <a:pt x="117" y="407"/>
                  </a:lnTo>
                  <a:lnTo>
                    <a:pt x="117" y="407"/>
                  </a:lnTo>
                  <a:lnTo>
                    <a:pt x="117" y="405"/>
                  </a:lnTo>
                  <a:lnTo>
                    <a:pt x="119" y="405"/>
                  </a:lnTo>
                  <a:lnTo>
                    <a:pt x="119" y="405"/>
                  </a:lnTo>
                  <a:lnTo>
                    <a:pt x="121" y="403"/>
                  </a:lnTo>
                  <a:lnTo>
                    <a:pt x="123" y="401"/>
                  </a:lnTo>
                  <a:lnTo>
                    <a:pt x="123" y="399"/>
                  </a:lnTo>
                  <a:lnTo>
                    <a:pt x="123" y="399"/>
                  </a:lnTo>
                  <a:lnTo>
                    <a:pt x="123" y="398"/>
                  </a:lnTo>
                  <a:lnTo>
                    <a:pt x="123" y="396"/>
                  </a:lnTo>
                  <a:close/>
                </a:path>
              </a:pathLst>
            </a:custGeom>
            <a:solidFill>
              <a:srgbClr val="7F4C1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48" name="Freeform 89"/>
            <p:cNvSpPr>
              <a:spLocks/>
            </p:cNvSpPr>
            <p:nvPr/>
          </p:nvSpPr>
          <p:spPr bwMode="auto">
            <a:xfrm>
              <a:off x="4452938" y="2071688"/>
              <a:ext cx="225425" cy="447675"/>
            </a:xfrm>
            <a:custGeom>
              <a:avLst/>
              <a:gdLst>
                <a:gd name="T0" fmla="*/ 30 w 142"/>
                <a:gd name="T1" fmla="*/ 282 h 282"/>
                <a:gd name="T2" fmla="*/ 19 w 142"/>
                <a:gd name="T3" fmla="*/ 282 h 282"/>
                <a:gd name="T4" fmla="*/ 12 w 142"/>
                <a:gd name="T5" fmla="*/ 280 h 282"/>
                <a:gd name="T6" fmla="*/ 6 w 142"/>
                <a:gd name="T7" fmla="*/ 280 h 282"/>
                <a:gd name="T8" fmla="*/ 0 w 142"/>
                <a:gd name="T9" fmla="*/ 278 h 282"/>
                <a:gd name="T10" fmla="*/ 2 w 142"/>
                <a:gd name="T11" fmla="*/ 270 h 282"/>
                <a:gd name="T12" fmla="*/ 2 w 142"/>
                <a:gd name="T13" fmla="*/ 263 h 282"/>
                <a:gd name="T14" fmla="*/ 6 w 142"/>
                <a:gd name="T15" fmla="*/ 257 h 282"/>
                <a:gd name="T16" fmla="*/ 8 w 142"/>
                <a:gd name="T17" fmla="*/ 253 h 282"/>
                <a:gd name="T18" fmla="*/ 12 w 142"/>
                <a:gd name="T19" fmla="*/ 250 h 282"/>
                <a:gd name="T20" fmla="*/ 15 w 142"/>
                <a:gd name="T21" fmla="*/ 244 h 282"/>
                <a:gd name="T22" fmla="*/ 23 w 142"/>
                <a:gd name="T23" fmla="*/ 238 h 282"/>
                <a:gd name="T24" fmla="*/ 38 w 142"/>
                <a:gd name="T25" fmla="*/ 217 h 282"/>
                <a:gd name="T26" fmla="*/ 51 w 142"/>
                <a:gd name="T27" fmla="*/ 193 h 282"/>
                <a:gd name="T28" fmla="*/ 61 w 142"/>
                <a:gd name="T29" fmla="*/ 189 h 282"/>
                <a:gd name="T30" fmla="*/ 68 w 142"/>
                <a:gd name="T31" fmla="*/ 187 h 282"/>
                <a:gd name="T32" fmla="*/ 80 w 142"/>
                <a:gd name="T33" fmla="*/ 187 h 282"/>
                <a:gd name="T34" fmla="*/ 78 w 142"/>
                <a:gd name="T35" fmla="*/ 178 h 282"/>
                <a:gd name="T36" fmla="*/ 74 w 142"/>
                <a:gd name="T37" fmla="*/ 168 h 282"/>
                <a:gd name="T38" fmla="*/ 70 w 142"/>
                <a:gd name="T39" fmla="*/ 161 h 282"/>
                <a:gd name="T40" fmla="*/ 65 w 142"/>
                <a:gd name="T41" fmla="*/ 155 h 282"/>
                <a:gd name="T42" fmla="*/ 66 w 142"/>
                <a:gd name="T43" fmla="*/ 128 h 282"/>
                <a:gd name="T44" fmla="*/ 70 w 142"/>
                <a:gd name="T45" fmla="*/ 108 h 282"/>
                <a:gd name="T46" fmla="*/ 129 w 142"/>
                <a:gd name="T47" fmla="*/ 66 h 282"/>
                <a:gd name="T48" fmla="*/ 135 w 142"/>
                <a:gd name="T49" fmla="*/ 68 h 282"/>
                <a:gd name="T50" fmla="*/ 140 w 142"/>
                <a:gd name="T51" fmla="*/ 0 h 282"/>
                <a:gd name="T52" fmla="*/ 135 w 142"/>
                <a:gd name="T53" fmla="*/ 68 h 282"/>
                <a:gd name="T54" fmla="*/ 129 w 142"/>
                <a:gd name="T55" fmla="*/ 66 h 282"/>
                <a:gd name="T56" fmla="*/ 70 w 142"/>
                <a:gd name="T57" fmla="*/ 108 h 282"/>
                <a:gd name="T58" fmla="*/ 66 w 142"/>
                <a:gd name="T59" fmla="*/ 128 h 282"/>
                <a:gd name="T60" fmla="*/ 65 w 142"/>
                <a:gd name="T61" fmla="*/ 155 h 282"/>
                <a:gd name="T62" fmla="*/ 70 w 142"/>
                <a:gd name="T63" fmla="*/ 161 h 282"/>
                <a:gd name="T64" fmla="*/ 74 w 142"/>
                <a:gd name="T65" fmla="*/ 168 h 282"/>
                <a:gd name="T66" fmla="*/ 78 w 142"/>
                <a:gd name="T67" fmla="*/ 178 h 282"/>
                <a:gd name="T68" fmla="*/ 80 w 142"/>
                <a:gd name="T69" fmla="*/ 187 h 282"/>
                <a:gd name="T70" fmla="*/ 68 w 142"/>
                <a:gd name="T71" fmla="*/ 187 h 282"/>
                <a:gd name="T72" fmla="*/ 61 w 142"/>
                <a:gd name="T73" fmla="*/ 189 h 282"/>
                <a:gd name="T74" fmla="*/ 51 w 142"/>
                <a:gd name="T75" fmla="*/ 193 h 282"/>
                <a:gd name="T76" fmla="*/ 38 w 142"/>
                <a:gd name="T77" fmla="*/ 217 h 282"/>
                <a:gd name="T78" fmla="*/ 23 w 142"/>
                <a:gd name="T79" fmla="*/ 238 h 282"/>
                <a:gd name="T80" fmla="*/ 15 w 142"/>
                <a:gd name="T81" fmla="*/ 244 h 282"/>
                <a:gd name="T82" fmla="*/ 12 w 142"/>
                <a:gd name="T83" fmla="*/ 250 h 282"/>
                <a:gd name="T84" fmla="*/ 8 w 142"/>
                <a:gd name="T85" fmla="*/ 253 h 282"/>
                <a:gd name="T86" fmla="*/ 6 w 142"/>
                <a:gd name="T87" fmla="*/ 257 h 282"/>
                <a:gd name="T88" fmla="*/ 2 w 142"/>
                <a:gd name="T89" fmla="*/ 263 h 282"/>
                <a:gd name="T90" fmla="*/ 2 w 142"/>
                <a:gd name="T91" fmla="*/ 270 h 282"/>
                <a:gd name="T92" fmla="*/ 0 w 142"/>
                <a:gd name="T93" fmla="*/ 278 h 282"/>
                <a:gd name="T94" fmla="*/ 6 w 142"/>
                <a:gd name="T95" fmla="*/ 280 h 282"/>
                <a:gd name="T96" fmla="*/ 12 w 142"/>
                <a:gd name="T97" fmla="*/ 280 h 282"/>
                <a:gd name="T98" fmla="*/ 19 w 142"/>
                <a:gd name="T99" fmla="*/ 282 h 282"/>
                <a:gd name="T100" fmla="*/ 30 w 142"/>
                <a:gd name="T101" fmla="*/ 28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42" h="282">
                  <a:moveTo>
                    <a:pt x="38" y="282"/>
                  </a:moveTo>
                  <a:lnTo>
                    <a:pt x="34" y="282"/>
                  </a:lnTo>
                  <a:lnTo>
                    <a:pt x="30" y="282"/>
                  </a:lnTo>
                  <a:lnTo>
                    <a:pt x="27" y="282"/>
                  </a:lnTo>
                  <a:lnTo>
                    <a:pt x="23" y="282"/>
                  </a:lnTo>
                  <a:lnTo>
                    <a:pt x="19" y="282"/>
                  </a:lnTo>
                  <a:lnTo>
                    <a:pt x="15" y="282"/>
                  </a:lnTo>
                  <a:lnTo>
                    <a:pt x="13" y="280"/>
                  </a:lnTo>
                  <a:lnTo>
                    <a:pt x="12" y="280"/>
                  </a:lnTo>
                  <a:lnTo>
                    <a:pt x="10" y="280"/>
                  </a:lnTo>
                  <a:lnTo>
                    <a:pt x="8" y="280"/>
                  </a:lnTo>
                  <a:lnTo>
                    <a:pt x="6" y="280"/>
                  </a:lnTo>
                  <a:lnTo>
                    <a:pt x="4" y="280"/>
                  </a:lnTo>
                  <a:lnTo>
                    <a:pt x="2" y="278"/>
                  </a:lnTo>
                  <a:lnTo>
                    <a:pt x="0" y="278"/>
                  </a:lnTo>
                  <a:lnTo>
                    <a:pt x="0" y="276"/>
                  </a:lnTo>
                  <a:lnTo>
                    <a:pt x="2" y="272"/>
                  </a:lnTo>
                  <a:lnTo>
                    <a:pt x="2" y="270"/>
                  </a:lnTo>
                  <a:lnTo>
                    <a:pt x="2" y="268"/>
                  </a:lnTo>
                  <a:lnTo>
                    <a:pt x="2" y="265"/>
                  </a:lnTo>
                  <a:lnTo>
                    <a:pt x="2" y="263"/>
                  </a:lnTo>
                  <a:lnTo>
                    <a:pt x="4" y="261"/>
                  </a:lnTo>
                  <a:lnTo>
                    <a:pt x="4" y="257"/>
                  </a:lnTo>
                  <a:lnTo>
                    <a:pt x="6" y="257"/>
                  </a:lnTo>
                  <a:lnTo>
                    <a:pt x="6" y="255"/>
                  </a:lnTo>
                  <a:lnTo>
                    <a:pt x="6" y="253"/>
                  </a:lnTo>
                  <a:lnTo>
                    <a:pt x="8" y="253"/>
                  </a:lnTo>
                  <a:lnTo>
                    <a:pt x="8" y="251"/>
                  </a:lnTo>
                  <a:lnTo>
                    <a:pt x="10" y="251"/>
                  </a:lnTo>
                  <a:lnTo>
                    <a:pt x="12" y="250"/>
                  </a:lnTo>
                  <a:lnTo>
                    <a:pt x="13" y="248"/>
                  </a:lnTo>
                  <a:lnTo>
                    <a:pt x="13" y="246"/>
                  </a:lnTo>
                  <a:lnTo>
                    <a:pt x="15" y="244"/>
                  </a:lnTo>
                  <a:lnTo>
                    <a:pt x="17" y="242"/>
                  </a:lnTo>
                  <a:lnTo>
                    <a:pt x="19" y="240"/>
                  </a:lnTo>
                  <a:lnTo>
                    <a:pt x="23" y="238"/>
                  </a:lnTo>
                  <a:lnTo>
                    <a:pt x="27" y="232"/>
                  </a:lnTo>
                  <a:lnTo>
                    <a:pt x="32" y="227"/>
                  </a:lnTo>
                  <a:lnTo>
                    <a:pt x="38" y="217"/>
                  </a:lnTo>
                  <a:lnTo>
                    <a:pt x="44" y="208"/>
                  </a:lnTo>
                  <a:lnTo>
                    <a:pt x="47" y="200"/>
                  </a:lnTo>
                  <a:lnTo>
                    <a:pt x="51" y="193"/>
                  </a:lnTo>
                  <a:lnTo>
                    <a:pt x="55" y="189"/>
                  </a:lnTo>
                  <a:lnTo>
                    <a:pt x="57" y="189"/>
                  </a:lnTo>
                  <a:lnTo>
                    <a:pt x="61" y="189"/>
                  </a:lnTo>
                  <a:lnTo>
                    <a:pt x="63" y="187"/>
                  </a:lnTo>
                  <a:lnTo>
                    <a:pt x="66" y="187"/>
                  </a:lnTo>
                  <a:lnTo>
                    <a:pt x="68" y="187"/>
                  </a:lnTo>
                  <a:lnTo>
                    <a:pt x="72" y="187"/>
                  </a:lnTo>
                  <a:lnTo>
                    <a:pt x="76" y="187"/>
                  </a:lnTo>
                  <a:lnTo>
                    <a:pt x="80" y="187"/>
                  </a:lnTo>
                  <a:lnTo>
                    <a:pt x="80" y="183"/>
                  </a:lnTo>
                  <a:lnTo>
                    <a:pt x="78" y="181"/>
                  </a:lnTo>
                  <a:lnTo>
                    <a:pt x="78" y="178"/>
                  </a:lnTo>
                  <a:lnTo>
                    <a:pt x="76" y="176"/>
                  </a:lnTo>
                  <a:lnTo>
                    <a:pt x="74" y="172"/>
                  </a:lnTo>
                  <a:lnTo>
                    <a:pt x="74" y="168"/>
                  </a:lnTo>
                  <a:lnTo>
                    <a:pt x="72" y="164"/>
                  </a:lnTo>
                  <a:lnTo>
                    <a:pt x="72" y="162"/>
                  </a:lnTo>
                  <a:lnTo>
                    <a:pt x="70" y="161"/>
                  </a:lnTo>
                  <a:lnTo>
                    <a:pt x="66" y="161"/>
                  </a:lnTo>
                  <a:lnTo>
                    <a:pt x="66" y="157"/>
                  </a:lnTo>
                  <a:lnTo>
                    <a:pt x="65" y="155"/>
                  </a:lnTo>
                  <a:lnTo>
                    <a:pt x="65" y="147"/>
                  </a:lnTo>
                  <a:lnTo>
                    <a:pt x="65" y="138"/>
                  </a:lnTo>
                  <a:lnTo>
                    <a:pt x="66" y="128"/>
                  </a:lnTo>
                  <a:lnTo>
                    <a:pt x="68" y="119"/>
                  </a:lnTo>
                  <a:lnTo>
                    <a:pt x="70" y="111"/>
                  </a:lnTo>
                  <a:lnTo>
                    <a:pt x="70" y="108"/>
                  </a:lnTo>
                  <a:lnTo>
                    <a:pt x="121" y="68"/>
                  </a:lnTo>
                  <a:lnTo>
                    <a:pt x="129" y="68"/>
                  </a:lnTo>
                  <a:lnTo>
                    <a:pt x="129" y="66"/>
                  </a:lnTo>
                  <a:lnTo>
                    <a:pt x="131" y="66"/>
                  </a:lnTo>
                  <a:lnTo>
                    <a:pt x="133" y="66"/>
                  </a:lnTo>
                  <a:lnTo>
                    <a:pt x="135" y="68"/>
                  </a:lnTo>
                  <a:lnTo>
                    <a:pt x="136" y="68"/>
                  </a:lnTo>
                  <a:lnTo>
                    <a:pt x="142" y="64"/>
                  </a:lnTo>
                  <a:lnTo>
                    <a:pt x="140" y="0"/>
                  </a:lnTo>
                  <a:lnTo>
                    <a:pt x="142" y="64"/>
                  </a:lnTo>
                  <a:lnTo>
                    <a:pt x="136" y="68"/>
                  </a:lnTo>
                  <a:lnTo>
                    <a:pt x="135" y="68"/>
                  </a:lnTo>
                  <a:lnTo>
                    <a:pt x="133" y="66"/>
                  </a:lnTo>
                  <a:lnTo>
                    <a:pt x="131" y="66"/>
                  </a:lnTo>
                  <a:lnTo>
                    <a:pt x="129" y="66"/>
                  </a:lnTo>
                  <a:lnTo>
                    <a:pt x="129" y="68"/>
                  </a:lnTo>
                  <a:lnTo>
                    <a:pt x="121" y="68"/>
                  </a:lnTo>
                  <a:lnTo>
                    <a:pt x="70" y="108"/>
                  </a:lnTo>
                  <a:lnTo>
                    <a:pt x="70" y="111"/>
                  </a:lnTo>
                  <a:lnTo>
                    <a:pt x="68" y="119"/>
                  </a:lnTo>
                  <a:lnTo>
                    <a:pt x="66" y="128"/>
                  </a:lnTo>
                  <a:lnTo>
                    <a:pt x="65" y="138"/>
                  </a:lnTo>
                  <a:lnTo>
                    <a:pt x="65" y="147"/>
                  </a:lnTo>
                  <a:lnTo>
                    <a:pt x="65" y="155"/>
                  </a:lnTo>
                  <a:lnTo>
                    <a:pt x="66" y="157"/>
                  </a:lnTo>
                  <a:lnTo>
                    <a:pt x="66" y="161"/>
                  </a:lnTo>
                  <a:lnTo>
                    <a:pt x="70" y="161"/>
                  </a:lnTo>
                  <a:lnTo>
                    <a:pt x="72" y="162"/>
                  </a:lnTo>
                  <a:lnTo>
                    <a:pt x="72" y="164"/>
                  </a:lnTo>
                  <a:lnTo>
                    <a:pt x="74" y="168"/>
                  </a:lnTo>
                  <a:lnTo>
                    <a:pt x="74" y="172"/>
                  </a:lnTo>
                  <a:lnTo>
                    <a:pt x="76" y="176"/>
                  </a:lnTo>
                  <a:lnTo>
                    <a:pt x="78" y="178"/>
                  </a:lnTo>
                  <a:lnTo>
                    <a:pt x="78" y="181"/>
                  </a:lnTo>
                  <a:lnTo>
                    <a:pt x="80" y="183"/>
                  </a:lnTo>
                  <a:lnTo>
                    <a:pt x="80" y="187"/>
                  </a:lnTo>
                  <a:lnTo>
                    <a:pt x="76" y="187"/>
                  </a:lnTo>
                  <a:lnTo>
                    <a:pt x="72" y="187"/>
                  </a:lnTo>
                  <a:lnTo>
                    <a:pt x="68" y="187"/>
                  </a:lnTo>
                  <a:lnTo>
                    <a:pt x="66" y="187"/>
                  </a:lnTo>
                  <a:lnTo>
                    <a:pt x="63" y="187"/>
                  </a:lnTo>
                  <a:lnTo>
                    <a:pt x="61" y="189"/>
                  </a:lnTo>
                  <a:lnTo>
                    <a:pt x="57" y="189"/>
                  </a:lnTo>
                  <a:lnTo>
                    <a:pt x="55" y="189"/>
                  </a:lnTo>
                  <a:lnTo>
                    <a:pt x="51" y="193"/>
                  </a:lnTo>
                  <a:lnTo>
                    <a:pt x="47" y="200"/>
                  </a:lnTo>
                  <a:lnTo>
                    <a:pt x="44" y="208"/>
                  </a:lnTo>
                  <a:lnTo>
                    <a:pt x="38" y="217"/>
                  </a:lnTo>
                  <a:lnTo>
                    <a:pt x="32" y="227"/>
                  </a:lnTo>
                  <a:lnTo>
                    <a:pt x="27" y="232"/>
                  </a:lnTo>
                  <a:lnTo>
                    <a:pt x="23" y="238"/>
                  </a:lnTo>
                  <a:lnTo>
                    <a:pt x="19" y="240"/>
                  </a:lnTo>
                  <a:lnTo>
                    <a:pt x="17" y="242"/>
                  </a:lnTo>
                  <a:lnTo>
                    <a:pt x="15" y="244"/>
                  </a:lnTo>
                  <a:lnTo>
                    <a:pt x="13" y="246"/>
                  </a:lnTo>
                  <a:lnTo>
                    <a:pt x="13" y="248"/>
                  </a:lnTo>
                  <a:lnTo>
                    <a:pt x="12" y="250"/>
                  </a:lnTo>
                  <a:lnTo>
                    <a:pt x="10" y="251"/>
                  </a:lnTo>
                  <a:lnTo>
                    <a:pt x="8" y="251"/>
                  </a:lnTo>
                  <a:lnTo>
                    <a:pt x="8" y="253"/>
                  </a:lnTo>
                  <a:lnTo>
                    <a:pt x="6" y="253"/>
                  </a:lnTo>
                  <a:lnTo>
                    <a:pt x="6" y="255"/>
                  </a:lnTo>
                  <a:lnTo>
                    <a:pt x="6" y="257"/>
                  </a:lnTo>
                  <a:lnTo>
                    <a:pt x="4" y="257"/>
                  </a:lnTo>
                  <a:lnTo>
                    <a:pt x="4" y="261"/>
                  </a:lnTo>
                  <a:lnTo>
                    <a:pt x="2" y="263"/>
                  </a:lnTo>
                  <a:lnTo>
                    <a:pt x="2" y="265"/>
                  </a:lnTo>
                  <a:lnTo>
                    <a:pt x="2" y="268"/>
                  </a:lnTo>
                  <a:lnTo>
                    <a:pt x="2" y="270"/>
                  </a:lnTo>
                  <a:lnTo>
                    <a:pt x="2" y="272"/>
                  </a:lnTo>
                  <a:lnTo>
                    <a:pt x="0" y="276"/>
                  </a:lnTo>
                  <a:lnTo>
                    <a:pt x="0" y="278"/>
                  </a:lnTo>
                  <a:lnTo>
                    <a:pt x="2" y="278"/>
                  </a:lnTo>
                  <a:lnTo>
                    <a:pt x="4" y="280"/>
                  </a:lnTo>
                  <a:lnTo>
                    <a:pt x="6" y="280"/>
                  </a:lnTo>
                  <a:lnTo>
                    <a:pt x="8" y="280"/>
                  </a:lnTo>
                  <a:lnTo>
                    <a:pt x="10" y="280"/>
                  </a:lnTo>
                  <a:lnTo>
                    <a:pt x="12" y="280"/>
                  </a:lnTo>
                  <a:lnTo>
                    <a:pt x="13" y="280"/>
                  </a:lnTo>
                  <a:lnTo>
                    <a:pt x="15" y="282"/>
                  </a:lnTo>
                  <a:lnTo>
                    <a:pt x="19" y="282"/>
                  </a:lnTo>
                  <a:lnTo>
                    <a:pt x="23" y="282"/>
                  </a:lnTo>
                  <a:lnTo>
                    <a:pt x="27" y="282"/>
                  </a:lnTo>
                  <a:lnTo>
                    <a:pt x="30" y="282"/>
                  </a:lnTo>
                  <a:lnTo>
                    <a:pt x="34" y="282"/>
                  </a:lnTo>
                  <a:lnTo>
                    <a:pt x="38" y="282"/>
                  </a:lnTo>
                </a:path>
              </a:pathLst>
            </a:custGeom>
            <a:noFill/>
            <a:ln w="0">
              <a:solidFill>
                <a:srgbClr val="7F4C1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49" name="Freeform 90"/>
            <p:cNvSpPr>
              <a:spLocks/>
            </p:cNvSpPr>
            <p:nvPr/>
          </p:nvSpPr>
          <p:spPr bwMode="auto">
            <a:xfrm>
              <a:off x="4672013" y="2038350"/>
              <a:ext cx="3175" cy="3175"/>
            </a:xfrm>
            <a:custGeom>
              <a:avLst/>
              <a:gdLst>
                <a:gd name="T0" fmla="*/ 2 w 2"/>
                <a:gd name="T1" fmla="*/ 2 h 2"/>
                <a:gd name="T2" fmla="*/ 2 w 2"/>
                <a:gd name="T3" fmla="*/ 0 h 2"/>
                <a:gd name="T4" fmla="*/ 0 w 2"/>
                <a:gd name="T5" fmla="*/ 0 h 2"/>
                <a:gd name="T6" fmla="*/ 2 w 2"/>
                <a:gd name="T7" fmla="*/ 0 h 2"/>
                <a:gd name="T8" fmla="*/ 2 w 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2">
                  <a:moveTo>
                    <a:pt x="2" y="2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2" y="0"/>
                  </a:lnTo>
                  <a:lnTo>
                    <a:pt x="2" y="2"/>
                  </a:lnTo>
                </a:path>
              </a:pathLst>
            </a:custGeom>
            <a:noFill/>
            <a:ln w="0">
              <a:solidFill>
                <a:srgbClr val="7F4C1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50" name="Freeform 91"/>
            <p:cNvSpPr>
              <a:spLocks/>
            </p:cNvSpPr>
            <p:nvPr/>
          </p:nvSpPr>
          <p:spPr bwMode="auto">
            <a:xfrm>
              <a:off x="4318000" y="1890713"/>
              <a:ext cx="931863" cy="1133475"/>
            </a:xfrm>
            <a:custGeom>
              <a:avLst/>
              <a:gdLst>
                <a:gd name="T0" fmla="*/ 348 w 587"/>
                <a:gd name="T1" fmla="*/ 25 h 714"/>
                <a:gd name="T2" fmla="*/ 348 w 587"/>
                <a:gd name="T3" fmla="*/ 123 h 714"/>
                <a:gd name="T4" fmla="*/ 407 w 587"/>
                <a:gd name="T5" fmla="*/ 80 h 714"/>
                <a:gd name="T6" fmla="*/ 534 w 587"/>
                <a:gd name="T7" fmla="*/ 0 h 714"/>
                <a:gd name="T8" fmla="*/ 560 w 587"/>
                <a:gd name="T9" fmla="*/ 70 h 714"/>
                <a:gd name="T10" fmla="*/ 545 w 587"/>
                <a:gd name="T11" fmla="*/ 199 h 714"/>
                <a:gd name="T12" fmla="*/ 464 w 587"/>
                <a:gd name="T13" fmla="*/ 222 h 714"/>
                <a:gd name="T14" fmla="*/ 424 w 587"/>
                <a:gd name="T15" fmla="*/ 237 h 714"/>
                <a:gd name="T16" fmla="*/ 344 w 587"/>
                <a:gd name="T17" fmla="*/ 265 h 714"/>
                <a:gd name="T18" fmla="*/ 329 w 587"/>
                <a:gd name="T19" fmla="*/ 311 h 714"/>
                <a:gd name="T20" fmla="*/ 416 w 587"/>
                <a:gd name="T21" fmla="*/ 328 h 714"/>
                <a:gd name="T22" fmla="*/ 479 w 587"/>
                <a:gd name="T23" fmla="*/ 407 h 714"/>
                <a:gd name="T24" fmla="*/ 405 w 587"/>
                <a:gd name="T25" fmla="*/ 388 h 714"/>
                <a:gd name="T26" fmla="*/ 354 w 587"/>
                <a:gd name="T27" fmla="*/ 405 h 714"/>
                <a:gd name="T28" fmla="*/ 378 w 587"/>
                <a:gd name="T29" fmla="*/ 477 h 714"/>
                <a:gd name="T30" fmla="*/ 339 w 587"/>
                <a:gd name="T31" fmla="*/ 454 h 714"/>
                <a:gd name="T32" fmla="*/ 365 w 587"/>
                <a:gd name="T33" fmla="*/ 502 h 714"/>
                <a:gd name="T34" fmla="*/ 413 w 587"/>
                <a:gd name="T35" fmla="*/ 587 h 714"/>
                <a:gd name="T36" fmla="*/ 333 w 587"/>
                <a:gd name="T37" fmla="*/ 714 h 714"/>
                <a:gd name="T38" fmla="*/ 267 w 587"/>
                <a:gd name="T39" fmla="*/ 640 h 714"/>
                <a:gd name="T40" fmla="*/ 263 w 587"/>
                <a:gd name="T41" fmla="*/ 547 h 714"/>
                <a:gd name="T42" fmla="*/ 273 w 587"/>
                <a:gd name="T43" fmla="*/ 596 h 714"/>
                <a:gd name="T44" fmla="*/ 233 w 587"/>
                <a:gd name="T45" fmla="*/ 657 h 714"/>
                <a:gd name="T46" fmla="*/ 102 w 587"/>
                <a:gd name="T47" fmla="*/ 634 h 714"/>
                <a:gd name="T48" fmla="*/ 91 w 587"/>
                <a:gd name="T49" fmla="*/ 558 h 714"/>
                <a:gd name="T50" fmla="*/ 142 w 587"/>
                <a:gd name="T51" fmla="*/ 524 h 714"/>
                <a:gd name="T52" fmla="*/ 81 w 587"/>
                <a:gd name="T53" fmla="*/ 528 h 714"/>
                <a:gd name="T54" fmla="*/ 4 w 587"/>
                <a:gd name="T55" fmla="*/ 524 h 714"/>
                <a:gd name="T56" fmla="*/ 83 w 587"/>
                <a:gd name="T57" fmla="*/ 439 h 714"/>
                <a:gd name="T58" fmla="*/ 117 w 587"/>
                <a:gd name="T59" fmla="*/ 407 h 714"/>
                <a:gd name="T60" fmla="*/ 115 w 587"/>
                <a:gd name="T61" fmla="*/ 411 h 714"/>
                <a:gd name="T62" fmla="*/ 81 w 587"/>
                <a:gd name="T63" fmla="*/ 447 h 714"/>
                <a:gd name="T64" fmla="*/ 10 w 587"/>
                <a:gd name="T65" fmla="*/ 540 h 714"/>
                <a:gd name="T66" fmla="*/ 83 w 587"/>
                <a:gd name="T67" fmla="*/ 526 h 714"/>
                <a:gd name="T68" fmla="*/ 146 w 587"/>
                <a:gd name="T69" fmla="*/ 534 h 714"/>
                <a:gd name="T70" fmla="*/ 55 w 587"/>
                <a:gd name="T71" fmla="*/ 560 h 714"/>
                <a:gd name="T72" fmla="*/ 115 w 587"/>
                <a:gd name="T73" fmla="*/ 642 h 714"/>
                <a:gd name="T74" fmla="*/ 237 w 587"/>
                <a:gd name="T75" fmla="*/ 655 h 714"/>
                <a:gd name="T76" fmla="*/ 274 w 587"/>
                <a:gd name="T77" fmla="*/ 594 h 714"/>
                <a:gd name="T78" fmla="*/ 261 w 587"/>
                <a:gd name="T79" fmla="*/ 545 h 714"/>
                <a:gd name="T80" fmla="*/ 271 w 587"/>
                <a:gd name="T81" fmla="*/ 664 h 714"/>
                <a:gd name="T82" fmla="*/ 344 w 587"/>
                <a:gd name="T83" fmla="*/ 714 h 714"/>
                <a:gd name="T84" fmla="*/ 414 w 587"/>
                <a:gd name="T85" fmla="*/ 576 h 714"/>
                <a:gd name="T86" fmla="*/ 361 w 587"/>
                <a:gd name="T87" fmla="*/ 492 h 714"/>
                <a:gd name="T88" fmla="*/ 343 w 587"/>
                <a:gd name="T89" fmla="*/ 456 h 714"/>
                <a:gd name="T90" fmla="*/ 377 w 587"/>
                <a:gd name="T91" fmla="*/ 468 h 714"/>
                <a:gd name="T92" fmla="*/ 356 w 587"/>
                <a:gd name="T93" fmla="*/ 401 h 714"/>
                <a:gd name="T94" fmla="*/ 409 w 587"/>
                <a:gd name="T95" fmla="*/ 392 h 714"/>
                <a:gd name="T96" fmla="*/ 479 w 587"/>
                <a:gd name="T97" fmla="*/ 401 h 714"/>
                <a:gd name="T98" fmla="*/ 380 w 587"/>
                <a:gd name="T99" fmla="*/ 335 h 714"/>
                <a:gd name="T100" fmla="*/ 324 w 587"/>
                <a:gd name="T101" fmla="*/ 303 h 714"/>
                <a:gd name="T102" fmla="*/ 354 w 587"/>
                <a:gd name="T103" fmla="*/ 261 h 714"/>
                <a:gd name="T104" fmla="*/ 428 w 587"/>
                <a:gd name="T105" fmla="*/ 231 h 714"/>
                <a:gd name="T106" fmla="*/ 467 w 587"/>
                <a:gd name="T107" fmla="*/ 223 h 714"/>
                <a:gd name="T108" fmla="*/ 554 w 587"/>
                <a:gd name="T109" fmla="*/ 189 h 714"/>
                <a:gd name="T110" fmla="*/ 575 w 587"/>
                <a:gd name="T111" fmla="*/ 53 h 714"/>
                <a:gd name="T112" fmla="*/ 501 w 587"/>
                <a:gd name="T113" fmla="*/ 8 h 714"/>
                <a:gd name="T114" fmla="*/ 386 w 587"/>
                <a:gd name="T115" fmla="*/ 97 h 714"/>
                <a:gd name="T116" fmla="*/ 346 w 587"/>
                <a:gd name="T117" fmla="*/ 119 h 714"/>
                <a:gd name="T118" fmla="*/ 290 w 587"/>
                <a:gd name="T119" fmla="*/ 27 h 7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87" h="714">
                  <a:moveTo>
                    <a:pt x="216" y="83"/>
                  </a:moveTo>
                  <a:lnTo>
                    <a:pt x="216" y="78"/>
                  </a:lnTo>
                  <a:lnTo>
                    <a:pt x="218" y="74"/>
                  </a:lnTo>
                  <a:lnTo>
                    <a:pt x="218" y="68"/>
                  </a:lnTo>
                  <a:lnTo>
                    <a:pt x="218" y="63"/>
                  </a:lnTo>
                  <a:lnTo>
                    <a:pt x="220" y="59"/>
                  </a:lnTo>
                  <a:lnTo>
                    <a:pt x="220" y="55"/>
                  </a:lnTo>
                  <a:lnTo>
                    <a:pt x="221" y="55"/>
                  </a:lnTo>
                  <a:lnTo>
                    <a:pt x="221" y="49"/>
                  </a:lnTo>
                  <a:lnTo>
                    <a:pt x="231" y="44"/>
                  </a:lnTo>
                  <a:lnTo>
                    <a:pt x="240" y="38"/>
                  </a:lnTo>
                  <a:lnTo>
                    <a:pt x="252" y="32"/>
                  </a:lnTo>
                  <a:lnTo>
                    <a:pt x="263" y="30"/>
                  </a:lnTo>
                  <a:lnTo>
                    <a:pt x="290" y="27"/>
                  </a:lnTo>
                  <a:lnTo>
                    <a:pt x="318" y="25"/>
                  </a:lnTo>
                  <a:lnTo>
                    <a:pt x="348" y="25"/>
                  </a:lnTo>
                  <a:lnTo>
                    <a:pt x="375" y="27"/>
                  </a:lnTo>
                  <a:lnTo>
                    <a:pt x="401" y="28"/>
                  </a:lnTo>
                  <a:lnTo>
                    <a:pt x="422" y="30"/>
                  </a:lnTo>
                  <a:lnTo>
                    <a:pt x="414" y="42"/>
                  </a:lnTo>
                  <a:lnTo>
                    <a:pt x="405" y="53"/>
                  </a:lnTo>
                  <a:lnTo>
                    <a:pt x="392" y="64"/>
                  </a:lnTo>
                  <a:lnTo>
                    <a:pt x="378" y="74"/>
                  </a:lnTo>
                  <a:lnTo>
                    <a:pt x="367" y="85"/>
                  </a:lnTo>
                  <a:lnTo>
                    <a:pt x="356" y="95"/>
                  </a:lnTo>
                  <a:lnTo>
                    <a:pt x="352" y="100"/>
                  </a:lnTo>
                  <a:lnTo>
                    <a:pt x="348" y="106"/>
                  </a:lnTo>
                  <a:lnTo>
                    <a:pt x="346" y="112"/>
                  </a:lnTo>
                  <a:lnTo>
                    <a:pt x="344" y="119"/>
                  </a:lnTo>
                  <a:lnTo>
                    <a:pt x="346" y="119"/>
                  </a:lnTo>
                  <a:lnTo>
                    <a:pt x="346" y="121"/>
                  </a:lnTo>
                  <a:lnTo>
                    <a:pt x="348" y="123"/>
                  </a:lnTo>
                  <a:lnTo>
                    <a:pt x="350" y="125"/>
                  </a:lnTo>
                  <a:lnTo>
                    <a:pt x="350" y="127"/>
                  </a:lnTo>
                  <a:lnTo>
                    <a:pt x="352" y="127"/>
                  </a:lnTo>
                  <a:lnTo>
                    <a:pt x="352" y="129"/>
                  </a:lnTo>
                  <a:lnTo>
                    <a:pt x="354" y="127"/>
                  </a:lnTo>
                  <a:lnTo>
                    <a:pt x="356" y="125"/>
                  </a:lnTo>
                  <a:lnTo>
                    <a:pt x="358" y="123"/>
                  </a:lnTo>
                  <a:lnTo>
                    <a:pt x="360" y="121"/>
                  </a:lnTo>
                  <a:lnTo>
                    <a:pt x="360" y="119"/>
                  </a:lnTo>
                  <a:lnTo>
                    <a:pt x="361" y="119"/>
                  </a:lnTo>
                  <a:lnTo>
                    <a:pt x="361" y="117"/>
                  </a:lnTo>
                  <a:lnTo>
                    <a:pt x="369" y="112"/>
                  </a:lnTo>
                  <a:lnTo>
                    <a:pt x="377" y="104"/>
                  </a:lnTo>
                  <a:lnTo>
                    <a:pt x="386" y="97"/>
                  </a:lnTo>
                  <a:lnTo>
                    <a:pt x="395" y="87"/>
                  </a:lnTo>
                  <a:lnTo>
                    <a:pt x="407" y="80"/>
                  </a:lnTo>
                  <a:lnTo>
                    <a:pt x="416" y="72"/>
                  </a:lnTo>
                  <a:lnTo>
                    <a:pt x="426" y="66"/>
                  </a:lnTo>
                  <a:lnTo>
                    <a:pt x="435" y="66"/>
                  </a:lnTo>
                  <a:lnTo>
                    <a:pt x="437" y="61"/>
                  </a:lnTo>
                  <a:lnTo>
                    <a:pt x="439" y="57"/>
                  </a:lnTo>
                  <a:lnTo>
                    <a:pt x="443" y="51"/>
                  </a:lnTo>
                  <a:lnTo>
                    <a:pt x="445" y="45"/>
                  </a:lnTo>
                  <a:lnTo>
                    <a:pt x="448" y="40"/>
                  </a:lnTo>
                  <a:lnTo>
                    <a:pt x="450" y="32"/>
                  </a:lnTo>
                  <a:lnTo>
                    <a:pt x="452" y="28"/>
                  </a:lnTo>
                  <a:lnTo>
                    <a:pt x="452" y="23"/>
                  </a:lnTo>
                  <a:lnTo>
                    <a:pt x="469" y="17"/>
                  </a:lnTo>
                  <a:lnTo>
                    <a:pt x="486" y="13"/>
                  </a:lnTo>
                  <a:lnTo>
                    <a:pt x="501" y="8"/>
                  </a:lnTo>
                  <a:lnTo>
                    <a:pt x="517" y="2"/>
                  </a:lnTo>
                  <a:lnTo>
                    <a:pt x="534" y="0"/>
                  </a:lnTo>
                  <a:lnTo>
                    <a:pt x="549" y="0"/>
                  </a:lnTo>
                  <a:lnTo>
                    <a:pt x="556" y="2"/>
                  </a:lnTo>
                  <a:lnTo>
                    <a:pt x="564" y="6"/>
                  </a:lnTo>
                  <a:lnTo>
                    <a:pt x="571" y="10"/>
                  </a:lnTo>
                  <a:lnTo>
                    <a:pt x="581" y="13"/>
                  </a:lnTo>
                  <a:lnTo>
                    <a:pt x="581" y="15"/>
                  </a:lnTo>
                  <a:lnTo>
                    <a:pt x="581" y="17"/>
                  </a:lnTo>
                  <a:lnTo>
                    <a:pt x="583" y="19"/>
                  </a:lnTo>
                  <a:lnTo>
                    <a:pt x="585" y="19"/>
                  </a:lnTo>
                  <a:lnTo>
                    <a:pt x="585" y="21"/>
                  </a:lnTo>
                  <a:lnTo>
                    <a:pt x="587" y="23"/>
                  </a:lnTo>
                  <a:lnTo>
                    <a:pt x="585" y="34"/>
                  </a:lnTo>
                  <a:lnTo>
                    <a:pt x="581" y="44"/>
                  </a:lnTo>
                  <a:lnTo>
                    <a:pt x="575" y="53"/>
                  </a:lnTo>
                  <a:lnTo>
                    <a:pt x="568" y="61"/>
                  </a:lnTo>
                  <a:lnTo>
                    <a:pt x="560" y="70"/>
                  </a:lnTo>
                  <a:lnTo>
                    <a:pt x="554" y="80"/>
                  </a:lnTo>
                  <a:lnTo>
                    <a:pt x="551" y="91"/>
                  </a:lnTo>
                  <a:lnTo>
                    <a:pt x="549" y="104"/>
                  </a:lnTo>
                  <a:lnTo>
                    <a:pt x="545" y="108"/>
                  </a:lnTo>
                  <a:lnTo>
                    <a:pt x="545" y="117"/>
                  </a:lnTo>
                  <a:lnTo>
                    <a:pt x="547" y="127"/>
                  </a:lnTo>
                  <a:lnTo>
                    <a:pt x="549" y="138"/>
                  </a:lnTo>
                  <a:lnTo>
                    <a:pt x="551" y="148"/>
                  </a:lnTo>
                  <a:lnTo>
                    <a:pt x="554" y="157"/>
                  </a:lnTo>
                  <a:lnTo>
                    <a:pt x="556" y="167"/>
                  </a:lnTo>
                  <a:lnTo>
                    <a:pt x="556" y="176"/>
                  </a:lnTo>
                  <a:lnTo>
                    <a:pt x="558" y="186"/>
                  </a:lnTo>
                  <a:lnTo>
                    <a:pt x="556" y="187"/>
                  </a:lnTo>
                  <a:lnTo>
                    <a:pt x="554" y="189"/>
                  </a:lnTo>
                  <a:lnTo>
                    <a:pt x="551" y="193"/>
                  </a:lnTo>
                  <a:lnTo>
                    <a:pt x="545" y="199"/>
                  </a:lnTo>
                  <a:lnTo>
                    <a:pt x="541" y="203"/>
                  </a:lnTo>
                  <a:lnTo>
                    <a:pt x="537" y="208"/>
                  </a:lnTo>
                  <a:lnTo>
                    <a:pt x="534" y="212"/>
                  </a:lnTo>
                  <a:lnTo>
                    <a:pt x="526" y="214"/>
                  </a:lnTo>
                  <a:lnTo>
                    <a:pt x="520" y="218"/>
                  </a:lnTo>
                  <a:lnTo>
                    <a:pt x="513" y="222"/>
                  </a:lnTo>
                  <a:lnTo>
                    <a:pt x="505" y="225"/>
                  </a:lnTo>
                  <a:lnTo>
                    <a:pt x="498" y="229"/>
                  </a:lnTo>
                  <a:lnTo>
                    <a:pt x="490" y="229"/>
                  </a:lnTo>
                  <a:lnTo>
                    <a:pt x="483" y="229"/>
                  </a:lnTo>
                  <a:lnTo>
                    <a:pt x="475" y="223"/>
                  </a:lnTo>
                  <a:lnTo>
                    <a:pt x="473" y="223"/>
                  </a:lnTo>
                  <a:lnTo>
                    <a:pt x="471" y="223"/>
                  </a:lnTo>
                  <a:lnTo>
                    <a:pt x="467" y="223"/>
                  </a:lnTo>
                  <a:lnTo>
                    <a:pt x="465" y="223"/>
                  </a:lnTo>
                  <a:lnTo>
                    <a:pt x="464" y="222"/>
                  </a:lnTo>
                  <a:lnTo>
                    <a:pt x="462" y="220"/>
                  </a:lnTo>
                  <a:lnTo>
                    <a:pt x="460" y="220"/>
                  </a:lnTo>
                  <a:lnTo>
                    <a:pt x="460" y="218"/>
                  </a:lnTo>
                  <a:lnTo>
                    <a:pt x="456" y="218"/>
                  </a:lnTo>
                  <a:lnTo>
                    <a:pt x="452" y="218"/>
                  </a:lnTo>
                  <a:lnTo>
                    <a:pt x="448" y="220"/>
                  </a:lnTo>
                  <a:lnTo>
                    <a:pt x="447" y="222"/>
                  </a:lnTo>
                  <a:lnTo>
                    <a:pt x="443" y="222"/>
                  </a:lnTo>
                  <a:lnTo>
                    <a:pt x="439" y="223"/>
                  </a:lnTo>
                  <a:lnTo>
                    <a:pt x="435" y="223"/>
                  </a:lnTo>
                  <a:lnTo>
                    <a:pt x="433" y="223"/>
                  </a:lnTo>
                  <a:lnTo>
                    <a:pt x="431" y="227"/>
                  </a:lnTo>
                  <a:lnTo>
                    <a:pt x="430" y="229"/>
                  </a:lnTo>
                  <a:lnTo>
                    <a:pt x="428" y="231"/>
                  </a:lnTo>
                  <a:lnTo>
                    <a:pt x="426" y="233"/>
                  </a:lnTo>
                  <a:lnTo>
                    <a:pt x="424" y="237"/>
                  </a:lnTo>
                  <a:lnTo>
                    <a:pt x="422" y="239"/>
                  </a:lnTo>
                  <a:lnTo>
                    <a:pt x="420" y="240"/>
                  </a:lnTo>
                  <a:lnTo>
                    <a:pt x="420" y="244"/>
                  </a:lnTo>
                  <a:lnTo>
                    <a:pt x="416" y="244"/>
                  </a:lnTo>
                  <a:lnTo>
                    <a:pt x="411" y="246"/>
                  </a:lnTo>
                  <a:lnTo>
                    <a:pt x="401" y="248"/>
                  </a:lnTo>
                  <a:lnTo>
                    <a:pt x="392" y="250"/>
                  </a:lnTo>
                  <a:lnTo>
                    <a:pt x="382" y="252"/>
                  </a:lnTo>
                  <a:lnTo>
                    <a:pt x="375" y="256"/>
                  </a:lnTo>
                  <a:lnTo>
                    <a:pt x="369" y="256"/>
                  </a:lnTo>
                  <a:lnTo>
                    <a:pt x="365" y="257"/>
                  </a:lnTo>
                  <a:lnTo>
                    <a:pt x="361" y="257"/>
                  </a:lnTo>
                  <a:lnTo>
                    <a:pt x="358" y="259"/>
                  </a:lnTo>
                  <a:lnTo>
                    <a:pt x="354" y="261"/>
                  </a:lnTo>
                  <a:lnTo>
                    <a:pt x="348" y="263"/>
                  </a:lnTo>
                  <a:lnTo>
                    <a:pt x="344" y="265"/>
                  </a:lnTo>
                  <a:lnTo>
                    <a:pt x="341" y="267"/>
                  </a:lnTo>
                  <a:lnTo>
                    <a:pt x="337" y="269"/>
                  </a:lnTo>
                  <a:lnTo>
                    <a:pt x="335" y="269"/>
                  </a:lnTo>
                  <a:lnTo>
                    <a:pt x="331" y="271"/>
                  </a:lnTo>
                  <a:lnTo>
                    <a:pt x="331" y="275"/>
                  </a:lnTo>
                  <a:lnTo>
                    <a:pt x="329" y="278"/>
                  </a:lnTo>
                  <a:lnTo>
                    <a:pt x="327" y="282"/>
                  </a:lnTo>
                  <a:lnTo>
                    <a:pt x="325" y="286"/>
                  </a:lnTo>
                  <a:lnTo>
                    <a:pt x="322" y="290"/>
                  </a:lnTo>
                  <a:lnTo>
                    <a:pt x="318" y="293"/>
                  </a:lnTo>
                  <a:lnTo>
                    <a:pt x="316" y="297"/>
                  </a:lnTo>
                  <a:lnTo>
                    <a:pt x="314" y="301"/>
                  </a:lnTo>
                  <a:lnTo>
                    <a:pt x="324" y="301"/>
                  </a:lnTo>
                  <a:lnTo>
                    <a:pt x="324" y="303"/>
                  </a:lnTo>
                  <a:lnTo>
                    <a:pt x="325" y="307"/>
                  </a:lnTo>
                  <a:lnTo>
                    <a:pt x="329" y="311"/>
                  </a:lnTo>
                  <a:lnTo>
                    <a:pt x="333" y="316"/>
                  </a:lnTo>
                  <a:lnTo>
                    <a:pt x="337" y="320"/>
                  </a:lnTo>
                  <a:lnTo>
                    <a:pt x="341" y="324"/>
                  </a:lnTo>
                  <a:lnTo>
                    <a:pt x="344" y="326"/>
                  </a:lnTo>
                  <a:lnTo>
                    <a:pt x="344" y="328"/>
                  </a:lnTo>
                  <a:lnTo>
                    <a:pt x="346" y="329"/>
                  </a:lnTo>
                  <a:lnTo>
                    <a:pt x="346" y="331"/>
                  </a:lnTo>
                  <a:lnTo>
                    <a:pt x="346" y="333"/>
                  </a:lnTo>
                  <a:lnTo>
                    <a:pt x="348" y="335"/>
                  </a:lnTo>
                  <a:lnTo>
                    <a:pt x="348" y="337"/>
                  </a:lnTo>
                  <a:lnTo>
                    <a:pt x="350" y="339"/>
                  </a:lnTo>
                  <a:lnTo>
                    <a:pt x="352" y="339"/>
                  </a:lnTo>
                  <a:lnTo>
                    <a:pt x="352" y="341"/>
                  </a:lnTo>
                  <a:lnTo>
                    <a:pt x="380" y="335"/>
                  </a:lnTo>
                  <a:lnTo>
                    <a:pt x="401" y="329"/>
                  </a:lnTo>
                  <a:lnTo>
                    <a:pt x="416" y="328"/>
                  </a:lnTo>
                  <a:lnTo>
                    <a:pt x="428" y="328"/>
                  </a:lnTo>
                  <a:lnTo>
                    <a:pt x="433" y="329"/>
                  </a:lnTo>
                  <a:lnTo>
                    <a:pt x="437" y="331"/>
                  </a:lnTo>
                  <a:lnTo>
                    <a:pt x="441" y="335"/>
                  </a:lnTo>
                  <a:lnTo>
                    <a:pt x="447" y="341"/>
                  </a:lnTo>
                  <a:lnTo>
                    <a:pt x="456" y="358"/>
                  </a:lnTo>
                  <a:lnTo>
                    <a:pt x="469" y="381"/>
                  </a:lnTo>
                  <a:lnTo>
                    <a:pt x="471" y="381"/>
                  </a:lnTo>
                  <a:lnTo>
                    <a:pt x="471" y="384"/>
                  </a:lnTo>
                  <a:lnTo>
                    <a:pt x="471" y="388"/>
                  </a:lnTo>
                  <a:lnTo>
                    <a:pt x="473" y="390"/>
                  </a:lnTo>
                  <a:lnTo>
                    <a:pt x="475" y="394"/>
                  </a:lnTo>
                  <a:lnTo>
                    <a:pt x="477" y="398"/>
                  </a:lnTo>
                  <a:lnTo>
                    <a:pt x="479" y="401"/>
                  </a:lnTo>
                  <a:lnTo>
                    <a:pt x="479" y="405"/>
                  </a:lnTo>
                  <a:lnTo>
                    <a:pt x="479" y="407"/>
                  </a:lnTo>
                  <a:lnTo>
                    <a:pt x="424" y="405"/>
                  </a:lnTo>
                  <a:lnTo>
                    <a:pt x="422" y="405"/>
                  </a:lnTo>
                  <a:lnTo>
                    <a:pt x="422" y="403"/>
                  </a:lnTo>
                  <a:lnTo>
                    <a:pt x="420" y="401"/>
                  </a:lnTo>
                  <a:lnTo>
                    <a:pt x="420" y="399"/>
                  </a:lnTo>
                  <a:lnTo>
                    <a:pt x="416" y="399"/>
                  </a:lnTo>
                  <a:lnTo>
                    <a:pt x="414" y="399"/>
                  </a:lnTo>
                  <a:lnTo>
                    <a:pt x="414" y="398"/>
                  </a:lnTo>
                  <a:lnTo>
                    <a:pt x="414" y="396"/>
                  </a:lnTo>
                  <a:lnTo>
                    <a:pt x="413" y="396"/>
                  </a:lnTo>
                  <a:lnTo>
                    <a:pt x="413" y="394"/>
                  </a:lnTo>
                  <a:lnTo>
                    <a:pt x="411" y="394"/>
                  </a:lnTo>
                  <a:lnTo>
                    <a:pt x="411" y="392"/>
                  </a:lnTo>
                  <a:lnTo>
                    <a:pt x="409" y="392"/>
                  </a:lnTo>
                  <a:lnTo>
                    <a:pt x="407" y="390"/>
                  </a:lnTo>
                  <a:lnTo>
                    <a:pt x="405" y="388"/>
                  </a:lnTo>
                  <a:lnTo>
                    <a:pt x="403" y="388"/>
                  </a:lnTo>
                  <a:lnTo>
                    <a:pt x="401" y="386"/>
                  </a:lnTo>
                  <a:lnTo>
                    <a:pt x="399" y="384"/>
                  </a:lnTo>
                  <a:lnTo>
                    <a:pt x="397" y="384"/>
                  </a:lnTo>
                  <a:lnTo>
                    <a:pt x="397" y="382"/>
                  </a:lnTo>
                  <a:lnTo>
                    <a:pt x="394" y="382"/>
                  </a:lnTo>
                  <a:lnTo>
                    <a:pt x="388" y="384"/>
                  </a:lnTo>
                  <a:lnTo>
                    <a:pt x="384" y="384"/>
                  </a:lnTo>
                  <a:lnTo>
                    <a:pt x="382" y="386"/>
                  </a:lnTo>
                  <a:lnTo>
                    <a:pt x="378" y="388"/>
                  </a:lnTo>
                  <a:lnTo>
                    <a:pt x="375" y="388"/>
                  </a:lnTo>
                  <a:lnTo>
                    <a:pt x="371" y="390"/>
                  </a:lnTo>
                  <a:lnTo>
                    <a:pt x="367" y="390"/>
                  </a:lnTo>
                  <a:lnTo>
                    <a:pt x="356" y="401"/>
                  </a:lnTo>
                  <a:lnTo>
                    <a:pt x="356" y="405"/>
                  </a:lnTo>
                  <a:lnTo>
                    <a:pt x="354" y="405"/>
                  </a:lnTo>
                  <a:lnTo>
                    <a:pt x="354" y="409"/>
                  </a:lnTo>
                  <a:lnTo>
                    <a:pt x="354" y="413"/>
                  </a:lnTo>
                  <a:lnTo>
                    <a:pt x="356" y="420"/>
                  </a:lnTo>
                  <a:lnTo>
                    <a:pt x="356" y="426"/>
                  </a:lnTo>
                  <a:lnTo>
                    <a:pt x="358" y="432"/>
                  </a:lnTo>
                  <a:lnTo>
                    <a:pt x="360" y="437"/>
                  </a:lnTo>
                  <a:lnTo>
                    <a:pt x="360" y="441"/>
                  </a:lnTo>
                  <a:lnTo>
                    <a:pt x="361" y="443"/>
                  </a:lnTo>
                  <a:lnTo>
                    <a:pt x="361" y="447"/>
                  </a:lnTo>
                  <a:lnTo>
                    <a:pt x="363" y="452"/>
                  </a:lnTo>
                  <a:lnTo>
                    <a:pt x="367" y="456"/>
                  </a:lnTo>
                  <a:lnTo>
                    <a:pt x="369" y="460"/>
                  </a:lnTo>
                  <a:lnTo>
                    <a:pt x="373" y="464"/>
                  </a:lnTo>
                  <a:lnTo>
                    <a:pt x="377" y="468"/>
                  </a:lnTo>
                  <a:lnTo>
                    <a:pt x="378" y="473"/>
                  </a:lnTo>
                  <a:lnTo>
                    <a:pt x="378" y="477"/>
                  </a:lnTo>
                  <a:lnTo>
                    <a:pt x="377" y="477"/>
                  </a:lnTo>
                  <a:lnTo>
                    <a:pt x="371" y="475"/>
                  </a:lnTo>
                  <a:lnTo>
                    <a:pt x="367" y="473"/>
                  </a:lnTo>
                  <a:lnTo>
                    <a:pt x="363" y="470"/>
                  </a:lnTo>
                  <a:lnTo>
                    <a:pt x="358" y="468"/>
                  </a:lnTo>
                  <a:lnTo>
                    <a:pt x="354" y="464"/>
                  </a:lnTo>
                  <a:lnTo>
                    <a:pt x="352" y="462"/>
                  </a:lnTo>
                  <a:lnTo>
                    <a:pt x="350" y="462"/>
                  </a:lnTo>
                  <a:lnTo>
                    <a:pt x="348" y="462"/>
                  </a:lnTo>
                  <a:lnTo>
                    <a:pt x="348" y="460"/>
                  </a:lnTo>
                  <a:lnTo>
                    <a:pt x="346" y="460"/>
                  </a:lnTo>
                  <a:lnTo>
                    <a:pt x="344" y="460"/>
                  </a:lnTo>
                  <a:lnTo>
                    <a:pt x="343" y="458"/>
                  </a:lnTo>
                  <a:lnTo>
                    <a:pt x="343" y="456"/>
                  </a:lnTo>
                  <a:lnTo>
                    <a:pt x="341" y="456"/>
                  </a:lnTo>
                  <a:lnTo>
                    <a:pt x="339" y="454"/>
                  </a:lnTo>
                  <a:lnTo>
                    <a:pt x="337" y="452"/>
                  </a:lnTo>
                  <a:lnTo>
                    <a:pt x="335" y="452"/>
                  </a:lnTo>
                  <a:lnTo>
                    <a:pt x="335" y="456"/>
                  </a:lnTo>
                  <a:lnTo>
                    <a:pt x="337" y="460"/>
                  </a:lnTo>
                  <a:lnTo>
                    <a:pt x="339" y="466"/>
                  </a:lnTo>
                  <a:lnTo>
                    <a:pt x="343" y="470"/>
                  </a:lnTo>
                  <a:lnTo>
                    <a:pt x="346" y="473"/>
                  </a:lnTo>
                  <a:lnTo>
                    <a:pt x="352" y="475"/>
                  </a:lnTo>
                  <a:lnTo>
                    <a:pt x="356" y="477"/>
                  </a:lnTo>
                  <a:lnTo>
                    <a:pt x="360" y="479"/>
                  </a:lnTo>
                  <a:lnTo>
                    <a:pt x="360" y="481"/>
                  </a:lnTo>
                  <a:lnTo>
                    <a:pt x="360" y="485"/>
                  </a:lnTo>
                  <a:lnTo>
                    <a:pt x="361" y="488"/>
                  </a:lnTo>
                  <a:lnTo>
                    <a:pt x="361" y="492"/>
                  </a:lnTo>
                  <a:lnTo>
                    <a:pt x="363" y="498"/>
                  </a:lnTo>
                  <a:lnTo>
                    <a:pt x="365" y="502"/>
                  </a:lnTo>
                  <a:lnTo>
                    <a:pt x="365" y="505"/>
                  </a:lnTo>
                  <a:lnTo>
                    <a:pt x="365" y="507"/>
                  </a:lnTo>
                  <a:lnTo>
                    <a:pt x="371" y="509"/>
                  </a:lnTo>
                  <a:lnTo>
                    <a:pt x="377" y="511"/>
                  </a:lnTo>
                  <a:lnTo>
                    <a:pt x="382" y="513"/>
                  </a:lnTo>
                  <a:lnTo>
                    <a:pt x="388" y="517"/>
                  </a:lnTo>
                  <a:lnTo>
                    <a:pt x="394" y="519"/>
                  </a:lnTo>
                  <a:lnTo>
                    <a:pt x="399" y="523"/>
                  </a:lnTo>
                  <a:lnTo>
                    <a:pt x="405" y="524"/>
                  </a:lnTo>
                  <a:lnTo>
                    <a:pt x="411" y="526"/>
                  </a:lnTo>
                  <a:lnTo>
                    <a:pt x="411" y="538"/>
                  </a:lnTo>
                  <a:lnTo>
                    <a:pt x="413" y="551"/>
                  </a:lnTo>
                  <a:lnTo>
                    <a:pt x="414" y="564"/>
                  </a:lnTo>
                  <a:lnTo>
                    <a:pt x="414" y="576"/>
                  </a:lnTo>
                  <a:lnTo>
                    <a:pt x="414" y="581"/>
                  </a:lnTo>
                  <a:lnTo>
                    <a:pt x="413" y="587"/>
                  </a:lnTo>
                  <a:lnTo>
                    <a:pt x="409" y="591"/>
                  </a:lnTo>
                  <a:lnTo>
                    <a:pt x="403" y="594"/>
                  </a:lnTo>
                  <a:lnTo>
                    <a:pt x="397" y="598"/>
                  </a:lnTo>
                  <a:lnTo>
                    <a:pt x="390" y="600"/>
                  </a:lnTo>
                  <a:lnTo>
                    <a:pt x="380" y="602"/>
                  </a:lnTo>
                  <a:lnTo>
                    <a:pt x="367" y="602"/>
                  </a:lnTo>
                  <a:lnTo>
                    <a:pt x="367" y="613"/>
                  </a:lnTo>
                  <a:lnTo>
                    <a:pt x="367" y="627"/>
                  </a:lnTo>
                  <a:lnTo>
                    <a:pt x="365" y="644"/>
                  </a:lnTo>
                  <a:lnTo>
                    <a:pt x="363" y="661"/>
                  </a:lnTo>
                  <a:lnTo>
                    <a:pt x="360" y="678"/>
                  </a:lnTo>
                  <a:lnTo>
                    <a:pt x="356" y="693"/>
                  </a:lnTo>
                  <a:lnTo>
                    <a:pt x="352" y="704"/>
                  </a:lnTo>
                  <a:lnTo>
                    <a:pt x="344" y="714"/>
                  </a:lnTo>
                  <a:lnTo>
                    <a:pt x="339" y="714"/>
                  </a:lnTo>
                  <a:lnTo>
                    <a:pt x="333" y="714"/>
                  </a:lnTo>
                  <a:lnTo>
                    <a:pt x="325" y="712"/>
                  </a:lnTo>
                  <a:lnTo>
                    <a:pt x="320" y="710"/>
                  </a:lnTo>
                  <a:lnTo>
                    <a:pt x="312" y="710"/>
                  </a:lnTo>
                  <a:lnTo>
                    <a:pt x="307" y="708"/>
                  </a:lnTo>
                  <a:lnTo>
                    <a:pt x="301" y="708"/>
                  </a:lnTo>
                  <a:lnTo>
                    <a:pt x="293" y="708"/>
                  </a:lnTo>
                  <a:lnTo>
                    <a:pt x="293" y="706"/>
                  </a:lnTo>
                  <a:lnTo>
                    <a:pt x="291" y="706"/>
                  </a:lnTo>
                  <a:lnTo>
                    <a:pt x="291" y="704"/>
                  </a:lnTo>
                  <a:lnTo>
                    <a:pt x="290" y="704"/>
                  </a:lnTo>
                  <a:lnTo>
                    <a:pt x="286" y="700"/>
                  </a:lnTo>
                  <a:lnTo>
                    <a:pt x="282" y="691"/>
                  </a:lnTo>
                  <a:lnTo>
                    <a:pt x="276" y="680"/>
                  </a:lnTo>
                  <a:lnTo>
                    <a:pt x="271" y="664"/>
                  </a:lnTo>
                  <a:lnTo>
                    <a:pt x="269" y="651"/>
                  </a:lnTo>
                  <a:lnTo>
                    <a:pt x="267" y="640"/>
                  </a:lnTo>
                  <a:lnTo>
                    <a:pt x="269" y="636"/>
                  </a:lnTo>
                  <a:lnTo>
                    <a:pt x="271" y="632"/>
                  </a:lnTo>
                  <a:lnTo>
                    <a:pt x="274" y="630"/>
                  </a:lnTo>
                  <a:lnTo>
                    <a:pt x="278" y="629"/>
                  </a:lnTo>
                  <a:lnTo>
                    <a:pt x="278" y="611"/>
                  </a:lnTo>
                  <a:lnTo>
                    <a:pt x="276" y="594"/>
                  </a:lnTo>
                  <a:lnTo>
                    <a:pt x="273" y="577"/>
                  </a:lnTo>
                  <a:lnTo>
                    <a:pt x="271" y="560"/>
                  </a:lnTo>
                  <a:lnTo>
                    <a:pt x="267" y="543"/>
                  </a:lnTo>
                  <a:lnTo>
                    <a:pt x="265" y="528"/>
                  </a:lnTo>
                  <a:lnTo>
                    <a:pt x="263" y="511"/>
                  </a:lnTo>
                  <a:lnTo>
                    <a:pt x="263" y="494"/>
                  </a:lnTo>
                  <a:lnTo>
                    <a:pt x="261" y="543"/>
                  </a:lnTo>
                  <a:lnTo>
                    <a:pt x="261" y="545"/>
                  </a:lnTo>
                  <a:lnTo>
                    <a:pt x="263" y="545"/>
                  </a:lnTo>
                  <a:lnTo>
                    <a:pt x="263" y="547"/>
                  </a:lnTo>
                  <a:lnTo>
                    <a:pt x="265" y="549"/>
                  </a:lnTo>
                  <a:lnTo>
                    <a:pt x="265" y="551"/>
                  </a:lnTo>
                  <a:lnTo>
                    <a:pt x="267" y="553"/>
                  </a:lnTo>
                  <a:lnTo>
                    <a:pt x="267" y="555"/>
                  </a:lnTo>
                  <a:lnTo>
                    <a:pt x="269" y="557"/>
                  </a:lnTo>
                  <a:lnTo>
                    <a:pt x="271" y="558"/>
                  </a:lnTo>
                  <a:lnTo>
                    <a:pt x="273" y="560"/>
                  </a:lnTo>
                  <a:lnTo>
                    <a:pt x="274" y="562"/>
                  </a:lnTo>
                  <a:lnTo>
                    <a:pt x="276" y="564"/>
                  </a:lnTo>
                  <a:lnTo>
                    <a:pt x="276" y="566"/>
                  </a:lnTo>
                  <a:lnTo>
                    <a:pt x="278" y="566"/>
                  </a:lnTo>
                  <a:lnTo>
                    <a:pt x="278" y="591"/>
                  </a:lnTo>
                  <a:lnTo>
                    <a:pt x="276" y="593"/>
                  </a:lnTo>
                  <a:lnTo>
                    <a:pt x="274" y="594"/>
                  </a:lnTo>
                  <a:lnTo>
                    <a:pt x="274" y="596"/>
                  </a:lnTo>
                  <a:lnTo>
                    <a:pt x="273" y="596"/>
                  </a:lnTo>
                  <a:lnTo>
                    <a:pt x="273" y="598"/>
                  </a:lnTo>
                  <a:lnTo>
                    <a:pt x="273" y="600"/>
                  </a:lnTo>
                  <a:lnTo>
                    <a:pt x="271" y="600"/>
                  </a:lnTo>
                  <a:lnTo>
                    <a:pt x="269" y="602"/>
                  </a:lnTo>
                  <a:lnTo>
                    <a:pt x="267" y="604"/>
                  </a:lnTo>
                  <a:lnTo>
                    <a:pt x="263" y="606"/>
                  </a:lnTo>
                  <a:lnTo>
                    <a:pt x="261" y="610"/>
                  </a:lnTo>
                  <a:lnTo>
                    <a:pt x="259" y="613"/>
                  </a:lnTo>
                  <a:lnTo>
                    <a:pt x="255" y="617"/>
                  </a:lnTo>
                  <a:lnTo>
                    <a:pt x="254" y="621"/>
                  </a:lnTo>
                  <a:lnTo>
                    <a:pt x="252" y="623"/>
                  </a:lnTo>
                  <a:lnTo>
                    <a:pt x="250" y="625"/>
                  </a:lnTo>
                  <a:lnTo>
                    <a:pt x="238" y="653"/>
                  </a:lnTo>
                  <a:lnTo>
                    <a:pt x="237" y="655"/>
                  </a:lnTo>
                  <a:lnTo>
                    <a:pt x="235" y="657"/>
                  </a:lnTo>
                  <a:lnTo>
                    <a:pt x="233" y="657"/>
                  </a:lnTo>
                  <a:lnTo>
                    <a:pt x="231" y="657"/>
                  </a:lnTo>
                  <a:lnTo>
                    <a:pt x="231" y="659"/>
                  </a:lnTo>
                  <a:lnTo>
                    <a:pt x="229" y="659"/>
                  </a:lnTo>
                  <a:lnTo>
                    <a:pt x="229" y="661"/>
                  </a:lnTo>
                  <a:lnTo>
                    <a:pt x="216" y="661"/>
                  </a:lnTo>
                  <a:lnTo>
                    <a:pt x="202" y="659"/>
                  </a:lnTo>
                  <a:lnTo>
                    <a:pt x="189" y="657"/>
                  </a:lnTo>
                  <a:lnTo>
                    <a:pt x="176" y="655"/>
                  </a:lnTo>
                  <a:lnTo>
                    <a:pt x="163" y="655"/>
                  </a:lnTo>
                  <a:lnTo>
                    <a:pt x="150" y="653"/>
                  </a:lnTo>
                  <a:lnTo>
                    <a:pt x="136" y="651"/>
                  </a:lnTo>
                  <a:lnTo>
                    <a:pt x="123" y="651"/>
                  </a:lnTo>
                  <a:lnTo>
                    <a:pt x="119" y="646"/>
                  </a:lnTo>
                  <a:lnTo>
                    <a:pt x="115" y="642"/>
                  </a:lnTo>
                  <a:lnTo>
                    <a:pt x="108" y="638"/>
                  </a:lnTo>
                  <a:lnTo>
                    <a:pt x="102" y="634"/>
                  </a:lnTo>
                  <a:lnTo>
                    <a:pt x="85" y="630"/>
                  </a:lnTo>
                  <a:lnTo>
                    <a:pt x="70" y="629"/>
                  </a:lnTo>
                  <a:lnTo>
                    <a:pt x="61" y="625"/>
                  </a:lnTo>
                  <a:lnTo>
                    <a:pt x="53" y="623"/>
                  </a:lnTo>
                  <a:lnTo>
                    <a:pt x="47" y="619"/>
                  </a:lnTo>
                  <a:lnTo>
                    <a:pt x="40" y="613"/>
                  </a:lnTo>
                  <a:lnTo>
                    <a:pt x="36" y="606"/>
                  </a:lnTo>
                  <a:lnTo>
                    <a:pt x="30" y="598"/>
                  </a:lnTo>
                  <a:lnTo>
                    <a:pt x="28" y="589"/>
                  </a:lnTo>
                  <a:lnTo>
                    <a:pt x="28" y="576"/>
                  </a:lnTo>
                  <a:lnTo>
                    <a:pt x="34" y="570"/>
                  </a:lnTo>
                  <a:lnTo>
                    <a:pt x="40" y="566"/>
                  </a:lnTo>
                  <a:lnTo>
                    <a:pt x="47" y="564"/>
                  </a:lnTo>
                  <a:lnTo>
                    <a:pt x="55" y="560"/>
                  </a:lnTo>
                  <a:lnTo>
                    <a:pt x="72" y="558"/>
                  </a:lnTo>
                  <a:lnTo>
                    <a:pt x="91" y="558"/>
                  </a:lnTo>
                  <a:lnTo>
                    <a:pt x="110" y="558"/>
                  </a:lnTo>
                  <a:lnTo>
                    <a:pt x="127" y="560"/>
                  </a:lnTo>
                  <a:lnTo>
                    <a:pt x="144" y="562"/>
                  </a:lnTo>
                  <a:lnTo>
                    <a:pt x="159" y="562"/>
                  </a:lnTo>
                  <a:lnTo>
                    <a:pt x="172" y="555"/>
                  </a:lnTo>
                  <a:lnTo>
                    <a:pt x="170" y="553"/>
                  </a:lnTo>
                  <a:lnTo>
                    <a:pt x="168" y="549"/>
                  </a:lnTo>
                  <a:lnTo>
                    <a:pt x="165" y="547"/>
                  </a:lnTo>
                  <a:lnTo>
                    <a:pt x="161" y="543"/>
                  </a:lnTo>
                  <a:lnTo>
                    <a:pt x="157" y="541"/>
                  </a:lnTo>
                  <a:lnTo>
                    <a:pt x="155" y="540"/>
                  </a:lnTo>
                  <a:lnTo>
                    <a:pt x="150" y="538"/>
                  </a:lnTo>
                  <a:lnTo>
                    <a:pt x="146" y="538"/>
                  </a:lnTo>
                  <a:lnTo>
                    <a:pt x="146" y="534"/>
                  </a:lnTo>
                  <a:lnTo>
                    <a:pt x="144" y="528"/>
                  </a:lnTo>
                  <a:lnTo>
                    <a:pt x="142" y="524"/>
                  </a:lnTo>
                  <a:lnTo>
                    <a:pt x="140" y="521"/>
                  </a:lnTo>
                  <a:lnTo>
                    <a:pt x="140" y="517"/>
                  </a:lnTo>
                  <a:lnTo>
                    <a:pt x="138" y="513"/>
                  </a:lnTo>
                  <a:lnTo>
                    <a:pt x="140" y="509"/>
                  </a:lnTo>
                  <a:lnTo>
                    <a:pt x="142" y="505"/>
                  </a:lnTo>
                  <a:lnTo>
                    <a:pt x="136" y="507"/>
                  </a:lnTo>
                  <a:lnTo>
                    <a:pt x="129" y="511"/>
                  </a:lnTo>
                  <a:lnTo>
                    <a:pt x="123" y="513"/>
                  </a:lnTo>
                  <a:lnTo>
                    <a:pt x="115" y="517"/>
                  </a:lnTo>
                  <a:lnTo>
                    <a:pt x="106" y="519"/>
                  </a:lnTo>
                  <a:lnTo>
                    <a:pt x="98" y="523"/>
                  </a:lnTo>
                  <a:lnTo>
                    <a:pt x="93" y="523"/>
                  </a:lnTo>
                  <a:lnTo>
                    <a:pt x="85" y="524"/>
                  </a:lnTo>
                  <a:lnTo>
                    <a:pt x="83" y="526"/>
                  </a:lnTo>
                  <a:lnTo>
                    <a:pt x="83" y="528"/>
                  </a:lnTo>
                  <a:lnTo>
                    <a:pt x="81" y="528"/>
                  </a:lnTo>
                  <a:lnTo>
                    <a:pt x="81" y="530"/>
                  </a:lnTo>
                  <a:lnTo>
                    <a:pt x="80" y="532"/>
                  </a:lnTo>
                  <a:lnTo>
                    <a:pt x="78" y="536"/>
                  </a:lnTo>
                  <a:lnTo>
                    <a:pt x="76" y="538"/>
                  </a:lnTo>
                  <a:lnTo>
                    <a:pt x="74" y="540"/>
                  </a:lnTo>
                  <a:lnTo>
                    <a:pt x="66" y="540"/>
                  </a:lnTo>
                  <a:lnTo>
                    <a:pt x="59" y="541"/>
                  </a:lnTo>
                  <a:lnTo>
                    <a:pt x="51" y="543"/>
                  </a:lnTo>
                  <a:lnTo>
                    <a:pt x="44" y="545"/>
                  </a:lnTo>
                  <a:lnTo>
                    <a:pt x="34" y="547"/>
                  </a:lnTo>
                  <a:lnTo>
                    <a:pt x="27" y="547"/>
                  </a:lnTo>
                  <a:lnTo>
                    <a:pt x="19" y="547"/>
                  </a:lnTo>
                  <a:lnTo>
                    <a:pt x="10" y="547"/>
                  </a:lnTo>
                  <a:lnTo>
                    <a:pt x="10" y="540"/>
                  </a:lnTo>
                  <a:lnTo>
                    <a:pt x="8" y="532"/>
                  </a:lnTo>
                  <a:lnTo>
                    <a:pt x="4" y="524"/>
                  </a:lnTo>
                  <a:lnTo>
                    <a:pt x="2" y="515"/>
                  </a:lnTo>
                  <a:lnTo>
                    <a:pt x="0" y="507"/>
                  </a:lnTo>
                  <a:lnTo>
                    <a:pt x="0" y="498"/>
                  </a:lnTo>
                  <a:lnTo>
                    <a:pt x="2" y="488"/>
                  </a:lnTo>
                  <a:lnTo>
                    <a:pt x="8" y="481"/>
                  </a:lnTo>
                  <a:lnTo>
                    <a:pt x="15" y="475"/>
                  </a:lnTo>
                  <a:lnTo>
                    <a:pt x="25" y="471"/>
                  </a:lnTo>
                  <a:lnTo>
                    <a:pt x="36" y="468"/>
                  </a:lnTo>
                  <a:lnTo>
                    <a:pt x="45" y="466"/>
                  </a:lnTo>
                  <a:lnTo>
                    <a:pt x="55" y="464"/>
                  </a:lnTo>
                  <a:lnTo>
                    <a:pt x="64" y="460"/>
                  </a:lnTo>
                  <a:lnTo>
                    <a:pt x="74" y="456"/>
                  </a:lnTo>
                  <a:lnTo>
                    <a:pt x="81" y="451"/>
                  </a:lnTo>
                  <a:lnTo>
                    <a:pt x="81" y="447"/>
                  </a:lnTo>
                  <a:lnTo>
                    <a:pt x="83" y="443"/>
                  </a:lnTo>
                  <a:lnTo>
                    <a:pt x="83" y="439"/>
                  </a:lnTo>
                  <a:lnTo>
                    <a:pt x="85" y="437"/>
                  </a:lnTo>
                  <a:lnTo>
                    <a:pt x="85" y="434"/>
                  </a:lnTo>
                  <a:lnTo>
                    <a:pt x="87" y="432"/>
                  </a:lnTo>
                  <a:lnTo>
                    <a:pt x="87" y="428"/>
                  </a:lnTo>
                  <a:lnTo>
                    <a:pt x="89" y="426"/>
                  </a:lnTo>
                  <a:lnTo>
                    <a:pt x="91" y="424"/>
                  </a:lnTo>
                  <a:lnTo>
                    <a:pt x="95" y="424"/>
                  </a:lnTo>
                  <a:lnTo>
                    <a:pt x="97" y="422"/>
                  </a:lnTo>
                  <a:lnTo>
                    <a:pt x="100" y="418"/>
                  </a:lnTo>
                  <a:lnTo>
                    <a:pt x="104" y="417"/>
                  </a:lnTo>
                  <a:lnTo>
                    <a:pt x="108" y="415"/>
                  </a:lnTo>
                  <a:lnTo>
                    <a:pt x="112" y="413"/>
                  </a:lnTo>
                  <a:lnTo>
                    <a:pt x="115" y="413"/>
                  </a:lnTo>
                  <a:lnTo>
                    <a:pt x="115" y="411"/>
                  </a:lnTo>
                  <a:lnTo>
                    <a:pt x="115" y="409"/>
                  </a:lnTo>
                  <a:lnTo>
                    <a:pt x="117" y="407"/>
                  </a:lnTo>
                  <a:lnTo>
                    <a:pt x="117" y="405"/>
                  </a:lnTo>
                  <a:lnTo>
                    <a:pt x="119" y="405"/>
                  </a:lnTo>
                  <a:lnTo>
                    <a:pt x="121" y="403"/>
                  </a:lnTo>
                  <a:lnTo>
                    <a:pt x="123" y="401"/>
                  </a:lnTo>
                  <a:lnTo>
                    <a:pt x="123" y="399"/>
                  </a:lnTo>
                  <a:lnTo>
                    <a:pt x="123" y="398"/>
                  </a:lnTo>
                  <a:lnTo>
                    <a:pt x="123" y="396"/>
                  </a:lnTo>
                  <a:lnTo>
                    <a:pt x="123" y="398"/>
                  </a:lnTo>
                  <a:lnTo>
                    <a:pt x="123" y="399"/>
                  </a:lnTo>
                  <a:lnTo>
                    <a:pt x="123" y="401"/>
                  </a:lnTo>
                  <a:lnTo>
                    <a:pt x="121" y="403"/>
                  </a:lnTo>
                  <a:lnTo>
                    <a:pt x="119" y="405"/>
                  </a:lnTo>
                  <a:lnTo>
                    <a:pt x="117" y="405"/>
                  </a:lnTo>
                  <a:lnTo>
                    <a:pt x="117" y="407"/>
                  </a:lnTo>
                  <a:lnTo>
                    <a:pt x="115" y="409"/>
                  </a:lnTo>
                  <a:lnTo>
                    <a:pt x="115" y="411"/>
                  </a:lnTo>
                  <a:lnTo>
                    <a:pt x="115" y="413"/>
                  </a:lnTo>
                  <a:lnTo>
                    <a:pt x="112" y="413"/>
                  </a:lnTo>
                  <a:lnTo>
                    <a:pt x="108" y="415"/>
                  </a:lnTo>
                  <a:lnTo>
                    <a:pt x="104" y="417"/>
                  </a:lnTo>
                  <a:lnTo>
                    <a:pt x="100" y="418"/>
                  </a:lnTo>
                  <a:lnTo>
                    <a:pt x="97" y="422"/>
                  </a:lnTo>
                  <a:lnTo>
                    <a:pt x="95" y="424"/>
                  </a:lnTo>
                  <a:lnTo>
                    <a:pt x="91" y="424"/>
                  </a:lnTo>
                  <a:lnTo>
                    <a:pt x="89" y="426"/>
                  </a:lnTo>
                  <a:lnTo>
                    <a:pt x="87" y="428"/>
                  </a:lnTo>
                  <a:lnTo>
                    <a:pt x="87" y="432"/>
                  </a:lnTo>
                  <a:lnTo>
                    <a:pt x="85" y="434"/>
                  </a:lnTo>
                  <a:lnTo>
                    <a:pt x="85" y="437"/>
                  </a:lnTo>
                  <a:lnTo>
                    <a:pt x="83" y="439"/>
                  </a:lnTo>
                  <a:lnTo>
                    <a:pt x="83" y="443"/>
                  </a:lnTo>
                  <a:lnTo>
                    <a:pt x="81" y="447"/>
                  </a:lnTo>
                  <a:lnTo>
                    <a:pt x="81" y="451"/>
                  </a:lnTo>
                  <a:lnTo>
                    <a:pt x="74" y="456"/>
                  </a:lnTo>
                  <a:lnTo>
                    <a:pt x="64" y="460"/>
                  </a:lnTo>
                  <a:lnTo>
                    <a:pt x="55" y="464"/>
                  </a:lnTo>
                  <a:lnTo>
                    <a:pt x="45" y="466"/>
                  </a:lnTo>
                  <a:lnTo>
                    <a:pt x="36" y="468"/>
                  </a:lnTo>
                  <a:lnTo>
                    <a:pt x="25" y="471"/>
                  </a:lnTo>
                  <a:lnTo>
                    <a:pt x="15" y="475"/>
                  </a:lnTo>
                  <a:lnTo>
                    <a:pt x="8" y="481"/>
                  </a:lnTo>
                  <a:lnTo>
                    <a:pt x="2" y="488"/>
                  </a:lnTo>
                  <a:lnTo>
                    <a:pt x="0" y="498"/>
                  </a:lnTo>
                  <a:lnTo>
                    <a:pt x="0" y="507"/>
                  </a:lnTo>
                  <a:lnTo>
                    <a:pt x="2" y="515"/>
                  </a:lnTo>
                  <a:lnTo>
                    <a:pt x="4" y="524"/>
                  </a:lnTo>
                  <a:lnTo>
                    <a:pt x="8" y="532"/>
                  </a:lnTo>
                  <a:lnTo>
                    <a:pt x="10" y="540"/>
                  </a:lnTo>
                  <a:lnTo>
                    <a:pt x="10" y="547"/>
                  </a:lnTo>
                  <a:lnTo>
                    <a:pt x="19" y="547"/>
                  </a:lnTo>
                  <a:lnTo>
                    <a:pt x="27" y="547"/>
                  </a:lnTo>
                  <a:lnTo>
                    <a:pt x="34" y="547"/>
                  </a:lnTo>
                  <a:lnTo>
                    <a:pt x="44" y="545"/>
                  </a:lnTo>
                  <a:lnTo>
                    <a:pt x="51" y="543"/>
                  </a:lnTo>
                  <a:lnTo>
                    <a:pt x="59" y="541"/>
                  </a:lnTo>
                  <a:lnTo>
                    <a:pt x="66" y="540"/>
                  </a:lnTo>
                  <a:lnTo>
                    <a:pt x="74" y="540"/>
                  </a:lnTo>
                  <a:lnTo>
                    <a:pt x="76" y="538"/>
                  </a:lnTo>
                  <a:lnTo>
                    <a:pt x="78" y="536"/>
                  </a:lnTo>
                  <a:lnTo>
                    <a:pt x="80" y="532"/>
                  </a:lnTo>
                  <a:lnTo>
                    <a:pt x="81" y="530"/>
                  </a:lnTo>
                  <a:lnTo>
                    <a:pt x="81" y="528"/>
                  </a:lnTo>
                  <a:lnTo>
                    <a:pt x="83" y="528"/>
                  </a:lnTo>
                  <a:lnTo>
                    <a:pt x="83" y="526"/>
                  </a:lnTo>
                  <a:lnTo>
                    <a:pt x="85" y="524"/>
                  </a:lnTo>
                  <a:lnTo>
                    <a:pt x="93" y="523"/>
                  </a:lnTo>
                  <a:lnTo>
                    <a:pt x="98" y="523"/>
                  </a:lnTo>
                  <a:lnTo>
                    <a:pt x="106" y="519"/>
                  </a:lnTo>
                  <a:lnTo>
                    <a:pt x="115" y="517"/>
                  </a:lnTo>
                  <a:lnTo>
                    <a:pt x="123" y="513"/>
                  </a:lnTo>
                  <a:lnTo>
                    <a:pt x="129" y="511"/>
                  </a:lnTo>
                  <a:lnTo>
                    <a:pt x="136" y="507"/>
                  </a:lnTo>
                  <a:lnTo>
                    <a:pt x="142" y="505"/>
                  </a:lnTo>
                  <a:lnTo>
                    <a:pt x="140" y="509"/>
                  </a:lnTo>
                  <a:lnTo>
                    <a:pt x="138" y="513"/>
                  </a:lnTo>
                  <a:lnTo>
                    <a:pt x="140" y="517"/>
                  </a:lnTo>
                  <a:lnTo>
                    <a:pt x="140" y="521"/>
                  </a:lnTo>
                  <a:lnTo>
                    <a:pt x="142" y="524"/>
                  </a:lnTo>
                  <a:lnTo>
                    <a:pt x="144" y="528"/>
                  </a:lnTo>
                  <a:lnTo>
                    <a:pt x="146" y="534"/>
                  </a:lnTo>
                  <a:lnTo>
                    <a:pt x="146" y="538"/>
                  </a:lnTo>
                  <a:lnTo>
                    <a:pt x="150" y="538"/>
                  </a:lnTo>
                  <a:lnTo>
                    <a:pt x="155" y="540"/>
                  </a:lnTo>
                  <a:lnTo>
                    <a:pt x="157" y="541"/>
                  </a:lnTo>
                  <a:lnTo>
                    <a:pt x="161" y="543"/>
                  </a:lnTo>
                  <a:lnTo>
                    <a:pt x="165" y="547"/>
                  </a:lnTo>
                  <a:lnTo>
                    <a:pt x="168" y="549"/>
                  </a:lnTo>
                  <a:lnTo>
                    <a:pt x="170" y="553"/>
                  </a:lnTo>
                  <a:lnTo>
                    <a:pt x="172" y="555"/>
                  </a:lnTo>
                  <a:lnTo>
                    <a:pt x="159" y="562"/>
                  </a:lnTo>
                  <a:lnTo>
                    <a:pt x="144" y="562"/>
                  </a:lnTo>
                  <a:lnTo>
                    <a:pt x="127" y="560"/>
                  </a:lnTo>
                  <a:lnTo>
                    <a:pt x="110" y="558"/>
                  </a:lnTo>
                  <a:lnTo>
                    <a:pt x="91" y="558"/>
                  </a:lnTo>
                  <a:lnTo>
                    <a:pt x="72" y="558"/>
                  </a:lnTo>
                  <a:lnTo>
                    <a:pt x="55" y="560"/>
                  </a:lnTo>
                  <a:lnTo>
                    <a:pt x="47" y="564"/>
                  </a:lnTo>
                  <a:lnTo>
                    <a:pt x="40" y="566"/>
                  </a:lnTo>
                  <a:lnTo>
                    <a:pt x="34" y="570"/>
                  </a:lnTo>
                  <a:lnTo>
                    <a:pt x="28" y="576"/>
                  </a:lnTo>
                  <a:lnTo>
                    <a:pt x="28" y="589"/>
                  </a:lnTo>
                  <a:lnTo>
                    <a:pt x="30" y="598"/>
                  </a:lnTo>
                  <a:lnTo>
                    <a:pt x="36" y="606"/>
                  </a:lnTo>
                  <a:lnTo>
                    <a:pt x="40" y="613"/>
                  </a:lnTo>
                  <a:lnTo>
                    <a:pt x="47" y="619"/>
                  </a:lnTo>
                  <a:lnTo>
                    <a:pt x="53" y="623"/>
                  </a:lnTo>
                  <a:lnTo>
                    <a:pt x="61" y="625"/>
                  </a:lnTo>
                  <a:lnTo>
                    <a:pt x="70" y="629"/>
                  </a:lnTo>
                  <a:lnTo>
                    <a:pt x="85" y="630"/>
                  </a:lnTo>
                  <a:lnTo>
                    <a:pt x="102" y="634"/>
                  </a:lnTo>
                  <a:lnTo>
                    <a:pt x="108" y="638"/>
                  </a:lnTo>
                  <a:lnTo>
                    <a:pt x="115" y="642"/>
                  </a:lnTo>
                  <a:lnTo>
                    <a:pt x="119" y="646"/>
                  </a:lnTo>
                  <a:lnTo>
                    <a:pt x="123" y="651"/>
                  </a:lnTo>
                  <a:lnTo>
                    <a:pt x="136" y="651"/>
                  </a:lnTo>
                  <a:lnTo>
                    <a:pt x="150" y="653"/>
                  </a:lnTo>
                  <a:lnTo>
                    <a:pt x="163" y="655"/>
                  </a:lnTo>
                  <a:lnTo>
                    <a:pt x="176" y="655"/>
                  </a:lnTo>
                  <a:lnTo>
                    <a:pt x="189" y="657"/>
                  </a:lnTo>
                  <a:lnTo>
                    <a:pt x="202" y="659"/>
                  </a:lnTo>
                  <a:lnTo>
                    <a:pt x="216" y="661"/>
                  </a:lnTo>
                  <a:lnTo>
                    <a:pt x="229" y="661"/>
                  </a:lnTo>
                  <a:lnTo>
                    <a:pt x="229" y="659"/>
                  </a:lnTo>
                  <a:lnTo>
                    <a:pt x="231" y="659"/>
                  </a:lnTo>
                  <a:lnTo>
                    <a:pt x="231" y="657"/>
                  </a:lnTo>
                  <a:lnTo>
                    <a:pt x="233" y="657"/>
                  </a:lnTo>
                  <a:lnTo>
                    <a:pt x="235" y="657"/>
                  </a:lnTo>
                  <a:lnTo>
                    <a:pt x="237" y="655"/>
                  </a:lnTo>
                  <a:lnTo>
                    <a:pt x="238" y="653"/>
                  </a:lnTo>
                  <a:lnTo>
                    <a:pt x="250" y="625"/>
                  </a:lnTo>
                  <a:lnTo>
                    <a:pt x="252" y="623"/>
                  </a:lnTo>
                  <a:lnTo>
                    <a:pt x="254" y="621"/>
                  </a:lnTo>
                  <a:lnTo>
                    <a:pt x="255" y="617"/>
                  </a:lnTo>
                  <a:lnTo>
                    <a:pt x="259" y="613"/>
                  </a:lnTo>
                  <a:lnTo>
                    <a:pt x="261" y="610"/>
                  </a:lnTo>
                  <a:lnTo>
                    <a:pt x="263" y="606"/>
                  </a:lnTo>
                  <a:lnTo>
                    <a:pt x="267" y="604"/>
                  </a:lnTo>
                  <a:lnTo>
                    <a:pt x="269" y="602"/>
                  </a:lnTo>
                  <a:lnTo>
                    <a:pt x="271" y="600"/>
                  </a:lnTo>
                  <a:lnTo>
                    <a:pt x="273" y="600"/>
                  </a:lnTo>
                  <a:lnTo>
                    <a:pt x="273" y="598"/>
                  </a:lnTo>
                  <a:lnTo>
                    <a:pt x="273" y="596"/>
                  </a:lnTo>
                  <a:lnTo>
                    <a:pt x="274" y="596"/>
                  </a:lnTo>
                  <a:lnTo>
                    <a:pt x="274" y="594"/>
                  </a:lnTo>
                  <a:lnTo>
                    <a:pt x="276" y="593"/>
                  </a:lnTo>
                  <a:lnTo>
                    <a:pt x="278" y="591"/>
                  </a:lnTo>
                  <a:lnTo>
                    <a:pt x="278" y="566"/>
                  </a:lnTo>
                  <a:lnTo>
                    <a:pt x="276" y="566"/>
                  </a:lnTo>
                  <a:lnTo>
                    <a:pt x="276" y="564"/>
                  </a:lnTo>
                  <a:lnTo>
                    <a:pt x="274" y="562"/>
                  </a:lnTo>
                  <a:lnTo>
                    <a:pt x="273" y="560"/>
                  </a:lnTo>
                  <a:lnTo>
                    <a:pt x="271" y="558"/>
                  </a:lnTo>
                  <a:lnTo>
                    <a:pt x="269" y="557"/>
                  </a:lnTo>
                  <a:lnTo>
                    <a:pt x="267" y="555"/>
                  </a:lnTo>
                  <a:lnTo>
                    <a:pt x="267" y="553"/>
                  </a:lnTo>
                  <a:lnTo>
                    <a:pt x="265" y="551"/>
                  </a:lnTo>
                  <a:lnTo>
                    <a:pt x="265" y="549"/>
                  </a:lnTo>
                  <a:lnTo>
                    <a:pt x="263" y="547"/>
                  </a:lnTo>
                  <a:lnTo>
                    <a:pt x="263" y="545"/>
                  </a:lnTo>
                  <a:lnTo>
                    <a:pt x="261" y="545"/>
                  </a:lnTo>
                  <a:lnTo>
                    <a:pt x="261" y="543"/>
                  </a:lnTo>
                  <a:lnTo>
                    <a:pt x="263" y="494"/>
                  </a:lnTo>
                  <a:lnTo>
                    <a:pt x="263" y="511"/>
                  </a:lnTo>
                  <a:lnTo>
                    <a:pt x="265" y="528"/>
                  </a:lnTo>
                  <a:lnTo>
                    <a:pt x="267" y="543"/>
                  </a:lnTo>
                  <a:lnTo>
                    <a:pt x="271" y="560"/>
                  </a:lnTo>
                  <a:lnTo>
                    <a:pt x="273" y="577"/>
                  </a:lnTo>
                  <a:lnTo>
                    <a:pt x="276" y="594"/>
                  </a:lnTo>
                  <a:lnTo>
                    <a:pt x="278" y="611"/>
                  </a:lnTo>
                  <a:lnTo>
                    <a:pt x="278" y="629"/>
                  </a:lnTo>
                  <a:lnTo>
                    <a:pt x="274" y="630"/>
                  </a:lnTo>
                  <a:lnTo>
                    <a:pt x="271" y="632"/>
                  </a:lnTo>
                  <a:lnTo>
                    <a:pt x="269" y="636"/>
                  </a:lnTo>
                  <a:lnTo>
                    <a:pt x="267" y="640"/>
                  </a:lnTo>
                  <a:lnTo>
                    <a:pt x="269" y="651"/>
                  </a:lnTo>
                  <a:lnTo>
                    <a:pt x="271" y="664"/>
                  </a:lnTo>
                  <a:lnTo>
                    <a:pt x="276" y="680"/>
                  </a:lnTo>
                  <a:lnTo>
                    <a:pt x="282" y="691"/>
                  </a:lnTo>
                  <a:lnTo>
                    <a:pt x="286" y="700"/>
                  </a:lnTo>
                  <a:lnTo>
                    <a:pt x="290" y="704"/>
                  </a:lnTo>
                  <a:lnTo>
                    <a:pt x="291" y="704"/>
                  </a:lnTo>
                  <a:lnTo>
                    <a:pt x="291" y="706"/>
                  </a:lnTo>
                  <a:lnTo>
                    <a:pt x="293" y="706"/>
                  </a:lnTo>
                  <a:lnTo>
                    <a:pt x="293" y="708"/>
                  </a:lnTo>
                  <a:lnTo>
                    <a:pt x="301" y="708"/>
                  </a:lnTo>
                  <a:lnTo>
                    <a:pt x="307" y="708"/>
                  </a:lnTo>
                  <a:lnTo>
                    <a:pt x="312" y="710"/>
                  </a:lnTo>
                  <a:lnTo>
                    <a:pt x="320" y="710"/>
                  </a:lnTo>
                  <a:lnTo>
                    <a:pt x="325" y="712"/>
                  </a:lnTo>
                  <a:lnTo>
                    <a:pt x="333" y="714"/>
                  </a:lnTo>
                  <a:lnTo>
                    <a:pt x="339" y="714"/>
                  </a:lnTo>
                  <a:lnTo>
                    <a:pt x="344" y="714"/>
                  </a:lnTo>
                  <a:lnTo>
                    <a:pt x="352" y="704"/>
                  </a:lnTo>
                  <a:lnTo>
                    <a:pt x="356" y="693"/>
                  </a:lnTo>
                  <a:lnTo>
                    <a:pt x="360" y="678"/>
                  </a:lnTo>
                  <a:lnTo>
                    <a:pt x="363" y="661"/>
                  </a:lnTo>
                  <a:lnTo>
                    <a:pt x="365" y="644"/>
                  </a:lnTo>
                  <a:lnTo>
                    <a:pt x="367" y="627"/>
                  </a:lnTo>
                  <a:lnTo>
                    <a:pt x="367" y="613"/>
                  </a:lnTo>
                  <a:lnTo>
                    <a:pt x="367" y="602"/>
                  </a:lnTo>
                  <a:lnTo>
                    <a:pt x="380" y="602"/>
                  </a:lnTo>
                  <a:lnTo>
                    <a:pt x="390" y="600"/>
                  </a:lnTo>
                  <a:lnTo>
                    <a:pt x="397" y="598"/>
                  </a:lnTo>
                  <a:lnTo>
                    <a:pt x="403" y="594"/>
                  </a:lnTo>
                  <a:lnTo>
                    <a:pt x="409" y="591"/>
                  </a:lnTo>
                  <a:lnTo>
                    <a:pt x="413" y="587"/>
                  </a:lnTo>
                  <a:lnTo>
                    <a:pt x="414" y="581"/>
                  </a:lnTo>
                  <a:lnTo>
                    <a:pt x="414" y="576"/>
                  </a:lnTo>
                  <a:lnTo>
                    <a:pt x="414" y="564"/>
                  </a:lnTo>
                  <a:lnTo>
                    <a:pt x="413" y="551"/>
                  </a:lnTo>
                  <a:lnTo>
                    <a:pt x="411" y="538"/>
                  </a:lnTo>
                  <a:lnTo>
                    <a:pt x="411" y="526"/>
                  </a:lnTo>
                  <a:lnTo>
                    <a:pt x="405" y="524"/>
                  </a:lnTo>
                  <a:lnTo>
                    <a:pt x="399" y="523"/>
                  </a:lnTo>
                  <a:lnTo>
                    <a:pt x="394" y="519"/>
                  </a:lnTo>
                  <a:lnTo>
                    <a:pt x="388" y="517"/>
                  </a:lnTo>
                  <a:lnTo>
                    <a:pt x="382" y="513"/>
                  </a:lnTo>
                  <a:lnTo>
                    <a:pt x="377" y="511"/>
                  </a:lnTo>
                  <a:lnTo>
                    <a:pt x="371" y="509"/>
                  </a:lnTo>
                  <a:lnTo>
                    <a:pt x="365" y="507"/>
                  </a:lnTo>
                  <a:lnTo>
                    <a:pt x="365" y="505"/>
                  </a:lnTo>
                  <a:lnTo>
                    <a:pt x="365" y="502"/>
                  </a:lnTo>
                  <a:lnTo>
                    <a:pt x="363" y="498"/>
                  </a:lnTo>
                  <a:lnTo>
                    <a:pt x="361" y="492"/>
                  </a:lnTo>
                  <a:lnTo>
                    <a:pt x="361" y="488"/>
                  </a:lnTo>
                  <a:lnTo>
                    <a:pt x="360" y="485"/>
                  </a:lnTo>
                  <a:lnTo>
                    <a:pt x="360" y="481"/>
                  </a:lnTo>
                  <a:lnTo>
                    <a:pt x="360" y="479"/>
                  </a:lnTo>
                  <a:lnTo>
                    <a:pt x="356" y="477"/>
                  </a:lnTo>
                  <a:lnTo>
                    <a:pt x="352" y="475"/>
                  </a:lnTo>
                  <a:lnTo>
                    <a:pt x="346" y="473"/>
                  </a:lnTo>
                  <a:lnTo>
                    <a:pt x="343" y="470"/>
                  </a:lnTo>
                  <a:lnTo>
                    <a:pt x="339" y="466"/>
                  </a:lnTo>
                  <a:lnTo>
                    <a:pt x="337" y="460"/>
                  </a:lnTo>
                  <a:lnTo>
                    <a:pt x="335" y="456"/>
                  </a:lnTo>
                  <a:lnTo>
                    <a:pt x="335" y="452"/>
                  </a:lnTo>
                  <a:lnTo>
                    <a:pt x="337" y="452"/>
                  </a:lnTo>
                  <a:lnTo>
                    <a:pt x="339" y="454"/>
                  </a:lnTo>
                  <a:lnTo>
                    <a:pt x="341" y="456"/>
                  </a:lnTo>
                  <a:lnTo>
                    <a:pt x="343" y="456"/>
                  </a:lnTo>
                  <a:lnTo>
                    <a:pt x="343" y="458"/>
                  </a:lnTo>
                  <a:lnTo>
                    <a:pt x="344" y="460"/>
                  </a:lnTo>
                  <a:lnTo>
                    <a:pt x="346" y="460"/>
                  </a:lnTo>
                  <a:lnTo>
                    <a:pt x="348" y="460"/>
                  </a:lnTo>
                  <a:lnTo>
                    <a:pt x="348" y="462"/>
                  </a:lnTo>
                  <a:lnTo>
                    <a:pt x="350" y="462"/>
                  </a:lnTo>
                  <a:lnTo>
                    <a:pt x="352" y="462"/>
                  </a:lnTo>
                  <a:lnTo>
                    <a:pt x="354" y="464"/>
                  </a:lnTo>
                  <a:lnTo>
                    <a:pt x="358" y="468"/>
                  </a:lnTo>
                  <a:lnTo>
                    <a:pt x="363" y="470"/>
                  </a:lnTo>
                  <a:lnTo>
                    <a:pt x="367" y="473"/>
                  </a:lnTo>
                  <a:lnTo>
                    <a:pt x="371" y="475"/>
                  </a:lnTo>
                  <a:lnTo>
                    <a:pt x="377" y="477"/>
                  </a:lnTo>
                  <a:lnTo>
                    <a:pt x="378" y="477"/>
                  </a:lnTo>
                  <a:lnTo>
                    <a:pt x="378" y="473"/>
                  </a:lnTo>
                  <a:lnTo>
                    <a:pt x="377" y="468"/>
                  </a:lnTo>
                  <a:lnTo>
                    <a:pt x="373" y="464"/>
                  </a:lnTo>
                  <a:lnTo>
                    <a:pt x="369" y="460"/>
                  </a:lnTo>
                  <a:lnTo>
                    <a:pt x="367" y="456"/>
                  </a:lnTo>
                  <a:lnTo>
                    <a:pt x="363" y="452"/>
                  </a:lnTo>
                  <a:lnTo>
                    <a:pt x="361" y="447"/>
                  </a:lnTo>
                  <a:lnTo>
                    <a:pt x="361" y="443"/>
                  </a:lnTo>
                  <a:lnTo>
                    <a:pt x="360" y="441"/>
                  </a:lnTo>
                  <a:lnTo>
                    <a:pt x="360" y="437"/>
                  </a:lnTo>
                  <a:lnTo>
                    <a:pt x="358" y="432"/>
                  </a:lnTo>
                  <a:lnTo>
                    <a:pt x="356" y="426"/>
                  </a:lnTo>
                  <a:lnTo>
                    <a:pt x="356" y="420"/>
                  </a:lnTo>
                  <a:lnTo>
                    <a:pt x="354" y="413"/>
                  </a:lnTo>
                  <a:lnTo>
                    <a:pt x="354" y="409"/>
                  </a:lnTo>
                  <a:lnTo>
                    <a:pt x="354" y="405"/>
                  </a:lnTo>
                  <a:lnTo>
                    <a:pt x="356" y="405"/>
                  </a:lnTo>
                  <a:lnTo>
                    <a:pt x="356" y="401"/>
                  </a:lnTo>
                  <a:lnTo>
                    <a:pt x="367" y="390"/>
                  </a:lnTo>
                  <a:lnTo>
                    <a:pt x="371" y="390"/>
                  </a:lnTo>
                  <a:lnTo>
                    <a:pt x="375" y="388"/>
                  </a:lnTo>
                  <a:lnTo>
                    <a:pt x="378" y="388"/>
                  </a:lnTo>
                  <a:lnTo>
                    <a:pt x="382" y="386"/>
                  </a:lnTo>
                  <a:lnTo>
                    <a:pt x="384" y="384"/>
                  </a:lnTo>
                  <a:lnTo>
                    <a:pt x="388" y="384"/>
                  </a:lnTo>
                  <a:lnTo>
                    <a:pt x="394" y="382"/>
                  </a:lnTo>
                  <a:lnTo>
                    <a:pt x="397" y="382"/>
                  </a:lnTo>
                  <a:lnTo>
                    <a:pt x="397" y="384"/>
                  </a:lnTo>
                  <a:lnTo>
                    <a:pt x="399" y="384"/>
                  </a:lnTo>
                  <a:lnTo>
                    <a:pt x="401" y="386"/>
                  </a:lnTo>
                  <a:lnTo>
                    <a:pt x="403" y="388"/>
                  </a:lnTo>
                  <a:lnTo>
                    <a:pt x="405" y="388"/>
                  </a:lnTo>
                  <a:lnTo>
                    <a:pt x="407" y="390"/>
                  </a:lnTo>
                  <a:lnTo>
                    <a:pt x="409" y="392"/>
                  </a:lnTo>
                  <a:lnTo>
                    <a:pt x="411" y="392"/>
                  </a:lnTo>
                  <a:lnTo>
                    <a:pt x="411" y="394"/>
                  </a:lnTo>
                  <a:lnTo>
                    <a:pt x="413" y="394"/>
                  </a:lnTo>
                  <a:lnTo>
                    <a:pt x="413" y="396"/>
                  </a:lnTo>
                  <a:lnTo>
                    <a:pt x="414" y="396"/>
                  </a:lnTo>
                  <a:lnTo>
                    <a:pt x="414" y="398"/>
                  </a:lnTo>
                  <a:lnTo>
                    <a:pt x="414" y="399"/>
                  </a:lnTo>
                  <a:lnTo>
                    <a:pt x="416" y="399"/>
                  </a:lnTo>
                  <a:lnTo>
                    <a:pt x="420" y="399"/>
                  </a:lnTo>
                  <a:lnTo>
                    <a:pt x="420" y="401"/>
                  </a:lnTo>
                  <a:lnTo>
                    <a:pt x="422" y="403"/>
                  </a:lnTo>
                  <a:lnTo>
                    <a:pt x="422" y="405"/>
                  </a:lnTo>
                  <a:lnTo>
                    <a:pt x="424" y="405"/>
                  </a:lnTo>
                  <a:lnTo>
                    <a:pt x="479" y="407"/>
                  </a:lnTo>
                  <a:lnTo>
                    <a:pt x="479" y="405"/>
                  </a:lnTo>
                  <a:lnTo>
                    <a:pt x="479" y="401"/>
                  </a:lnTo>
                  <a:lnTo>
                    <a:pt x="477" y="398"/>
                  </a:lnTo>
                  <a:lnTo>
                    <a:pt x="475" y="394"/>
                  </a:lnTo>
                  <a:lnTo>
                    <a:pt x="473" y="390"/>
                  </a:lnTo>
                  <a:lnTo>
                    <a:pt x="471" y="388"/>
                  </a:lnTo>
                  <a:lnTo>
                    <a:pt x="471" y="384"/>
                  </a:lnTo>
                  <a:lnTo>
                    <a:pt x="471" y="381"/>
                  </a:lnTo>
                  <a:lnTo>
                    <a:pt x="469" y="381"/>
                  </a:lnTo>
                  <a:lnTo>
                    <a:pt x="456" y="358"/>
                  </a:lnTo>
                  <a:lnTo>
                    <a:pt x="447" y="341"/>
                  </a:lnTo>
                  <a:lnTo>
                    <a:pt x="441" y="335"/>
                  </a:lnTo>
                  <a:lnTo>
                    <a:pt x="437" y="331"/>
                  </a:lnTo>
                  <a:lnTo>
                    <a:pt x="433" y="329"/>
                  </a:lnTo>
                  <a:lnTo>
                    <a:pt x="428" y="328"/>
                  </a:lnTo>
                  <a:lnTo>
                    <a:pt x="416" y="328"/>
                  </a:lnTo>
                  <a:lnTo>
                    <a:pt x="401" y="329"/>
                  </a:lnTo>
                  <a:lnTo>
                    <a:pt x="380" y="335"/>
                  </a:lnTo>
                  <a:lnTo>
                    <a:pt x="352" y="341"/>
                  </a:lnTo>
                  <a:lnTo>
                    <a:pt x="352" y="339"/>
                  </a:lnTo>
                  <a:lnTo>
                    <a:pt x="350" y="339"/>
                  </a:lnTo>
                  <a:lnTo>
                    <a:pt x="348" y="337"/>
                  </a:lnTo>
                  <a:lnTo>
                    <a:pt x="348" y="335"/>
                  </a:lnTo>
                  <a:lnTo>
                    <a:pt x="346" y="333"/>
                  </a:lnTo>
                  <a:lnTo>
                    <a:pt x="346" y="331"/>
                  </a:lnTo>
                  <a:lnTo>
                    <a:pt x="346" y="329"/>
                  </a:lnTo>
                  <a:lnTo>
                    <a:pt x="344" y="328"/>
                  </a:lnTo>
                  <a:lnTo>
                    <a:pt x="344" y="326"/>
                  </a:lnTo>
                  <a:lnTo>
                    <a:pt x="341" y="324"/>
                  </a:lnTo>
                  <a:lnTo>
                    <a:pt x="337" y="320"/>
                  </a:lnTo>
                  <a:lnTo>
                    <a:pt x="333" y="316"/>
                  </a:lnTo>
                  <a:lnTo>
                    <a:pt x="329" y="311"/>
                  </a:lnTo>
                  <a:lnTo>
                    <a:pt x="325" y="307"/>
                  </a:lnTo>
                  <a:lnTo>
                    <a:pt x="324" y="303"/>
                  </a:lnTo>
                  <a:lnTo>
                    <a:pt x="324" y="301"/>
                  </a:lnTo>
                  <a:lnTo>
                    <a:pt x="314" y="301"/>
                  </a:lnTo>
                  <a:lnTo>
                    <a:pt x="316" y="297"/>
                  </a:lnTo>
                  <a:lnTo>
                    <a:pt x="318" y="293"/>
                  </a:lnTo>
                  <a:lnTo>
                    <a:pt x="322" y="290"/>
                  </a:lnTo>
                  <a:lnTo>
                    <a:pt x="325" y="286"/>
                  </a:lnTo>
                  <a:lnTo>
                    <a:pt x="327" y="282"/>
                  </a:lnTo>
                  <a:lnTo>
                    <a:pt x="329" y="278"/>
                  </a:lnTo>
                  <a:lnTo>
                    <a:pt x="331" y="275"/>
                  </a:lnTo>
                  <a:lnTo>
                    <a:pt x="331" y="271"/>
                  </a:lnTo>
                  <a:lnTo>
                    <a:pt x="335" y="269"/>
                  </a:lnTo>
                  <a:lnTo>
                    <a:pt x="337" y="269"/>
                  </a:lnTo>
                  <a:lnTo>
                    <a:pt x="341" y="267"/>
                  </a:lnTo>
                  <a:lnTo>
                    <a:pt x="344" y="265"/>
                  </a:lnTo>
                  <a:lnTo>
                    <a:pt x="348" y="263"/>
                  </a:lnTo>
                  <a:lnTo>
                    <a:pt x="354" y="261"/>
                  </a:lnTo>
                  <a:lnTo>
                    <a:pt x="358" y="259"/>
                  </a:lnTo>
                  <a:lnTo>
                    <a:pt x="361" y="257"/>
                  </a:lnTo>
                  <a:lnTo>
                    <a:pt x="365" y="257"/>
                  </a:lnTo>
                  <a:lnTo>
                    <a:pt x="369" y="256"/>
                  </a:lnTo>
                  <a:lnTo>
                    <a:pt x="375" y="256"/>
                  </a:lnTo>
                  <a:lnTo>
                    <a:pt x="382" y="252"/>
                  </a:lnTo>
                  <a:lnTo>
                    <a:pt x="392" y="250"/>
                  </a:lnTo>
                  <a:lnTo>
                    <a:pt x="401" y="248"/>
                  </a:lnTo>
                  <a:lnTo>
                    <a:pt x="411" y="246"/>
                  </a:lnTo>
                  <a:lnTo>
                    <a:pt x="416" y="244"/>
                  </a:lnTo>
                  <a:lnTo>
                    <a:pt x="420" y="244"/>
                  </a:lnTo>
                  <a:lnTo>
                    <a:pt x="420" y="240"/>
                  </a:lnTo>
                  <a:lnTo>
                    <a:pt x="422" y="239"/>
                  </a:lnTo>
                  <a:lnTo>
                    <a:pt x="424" y="237"/>
                  </a:lnTo>
                  <a:lnTo>
                    <a:pt x="426" y="233"/>
                  </a:lnTo>
                  <a:lnTo>
                    <a:pt x="428" y="231"/>
                  </a:lnTo>
                  <a:lnTo>
                    <a:pt x="430" y="229"/>
                  </a:lnTo>
                  <a:lnTo>
                    <a:pt x="431" y="227"/>
                  </a:lnTo>
                  <a:lnTo>
                    <a:pt x="433" y="223"/>
                  </a:lnTo>
                  <a:lnTo>
                    <a:pt x="435" y="223"/>
                  </a:lnTo>
                  <a:lnTo>
                    <a:pt x="439" y="223"/>
                  </a:lnTo>
                  <a:lnTo>
                    <a:pt x="443" y="222"/>
                  </a:lnTo>
                  <a:lnTo>
                    <a:pt x="447" y="222"/>
                  </a:lnTo>
                  <a:lnTo>
                    <a:pt x="448" y="220"/>
                  </a:lnTo>
                  <a:lnTo>
                    <a:pt x="452" y="218"/>
                  </a:lnTo>
                  <a:lnTo>
                    <a:pt x="456" y="218"/>
                  </a:lnTo>
                  <a:lnTo>
                    <a:pt x="460" y="218"/>
                  </a:lnTo>
                  <a:lnTo>
                    <a:pt x="460" y="220"/>
                  </a:lnTo>
                  <a:lnTo>
                    <a:pt x="462" y="220"/>
                  </a:lnTo>
                  <a:lnTo>
                    <a:pt x="464" y="222"/>
                  </a:lnTo>
                  <a:lnTo>
                    <a:pt x="465" y="223"/>
                  </a:lnTo>
                  <a:lnTo>
                    <a:pt x="467" y="223"/>
                  </a:lnTo>
                  <a:lnTo>
                    <a:pt x="471" y="223"/>
                  </a:lnTo>
                  <a:lnTo>
                    <a:pt x="473" y="223"/>
                  </a:lnTo>
                  <a:lnTo>
                    <a:pt x="475" y="223"/>
                  </a:lnTo>
                  <a:lnTo>
                    <a:pt x="483" y="229"/>
                  </a:lnTo>
                  <a:lnTo>
                    <a:pt x="490" y="229"/>
                  </a:lnTo>
                  <a:lnTo>
                    <a:pt x="498" y="229"/>
                  </a:lnTo>
                  <a:lnTo>
                    <a:pt x="505" y="225"/>
                  </a:lnTo>
                  <a:lnTo>
                    <a:pt x="513" y="222"/>
                  </a:lnTo>
                  <a:lnTo>
                    <a:pt x="520" y="218"/>
                  </a:lnTo>
                  <a:lnTo>
                    <a:pt x="526" y="214"/>
                  </a:lnTo>
                  <a:lnTo>
                    <a:pt x="534" y="212"/>
                  </a:lnTo>
                  <a:lnTo>
                    <a:pt x="537" y="208"/>
                  </a:lnTo>
                  <a:lnTo>
                    <a:pt x="541" y="203"/>
                  </a:lnTo>
                  <a:lnTo>
                    <a:pt x="545" y="199"/>
                  </a:lnTo>
                  <a:lnTo>
                    <a:pt x="551" y="193"/>
                  </a:lnTo>
                  <a:lnTo>
                    <a:pt x="554" y="189"/>
                  </a:lnTo>
                  <a:lnTo>
                    <a:pt x="556" y="187"/>
                  </a:lnTo>
                  <a:lnTo>
                    <a:pt x="558" y="186"/>
                  </a:lnTo>
                  <a:lnTo>
                    <a:pt x="556" y="176"/>
                  </a:lnTo>
                  <a:lnTo>
                    <a:pt x="556" y="167"/>
                  </a:lnTo>
                  <a:lnTo>
                    <a:pt x="554" y="157"/>
                  </a:lnTo>
                  <a:lnTo>
                    <a:pt x="551" y="148"/>
                  </a:lnTo>
                  <a:lnTo>
                    <a:pt x="549" y="138"/>
                  </a:lnTo>
                  <a:lnTo>
                    <a:pt x="547" y="127"/>
                  </a:lnTo>
                  <a:lnTo>
                    <a:pt x="545" y="117"/>
                  </a:lnTo>
                  <a:lnTo>
                    <a:pt x="545" y="108"/>
                  </a:lnTo>
                  <a:lnTo>
                    <a:pt x="549" y="104"/>
                  </a:lnTo>
                  <a:lnTo>
                    <a:pt x="551" y="91"/>
                  </a:lnTo>
                  <a:lnTo>
                    <a:pt x="554" y="80"/>
                  </a:lnTo>
                  <a:lnTo>
                    <a:pt x="560" y="70"/>
                  </a:lnTo>
                  <a:lnTo>
                    <a:pt x="568" y="61"/>
                  </a:lnTo>
                  <a:lnTo>
                    <a:pt x="575" y="53"/>
                  </a:lnTo>
                  <a:lnTo>
                    <a:pt x="581" y="44"/>
                  </a:lnTo>
                  <a:lnTo>
                    <a:pt x="585" y="34"/>
                  </a:lnTo>
                  <a:lnTo>
                    <a:pt x="587" y="23"/>
                  </a:lnTo>
                  <a:lnTo>
                    <a:pt x="585" y="21"/>
                  </a:lnTo>
                  <a:lnTo>
                    <a:pt x="585" y="19"/>
                  </a:lnTo>
                  <a:lnTo>
                    <a:pt x="583" y="19"/>
                  </a:lnTo>
                  <a:lnTo>
                    <a:pt x="581" y="17"/>
                  </a:lnTo>
                  <a:lnTo>
                    <a:pt x="581" y="15"/>
                  </a:lnTo>
                  <a:lnTo>
                    <a:pt x="581" y="13"/>
                  </a:lnTo>
                  <a:lnTo>
                    <a:pt x="571" y="10"/>
                  </a:lnTo>
                  <a:lnTo>
                    <a:pt x="564" y="6"/>
                  </a:lnTo>
                  <a:lnTo>
                    <a:pt x="556" y="2"/>
                  </a:lnTo>
                  <a:lnTo>
                    <a:pt x="549" y="0"/>
                  </a:lnTo>
                  <a:lnTo>
                    <a:pt x="534" y="0"/>
                  </a:lnTo>
                  <a:lnTo>
                    <a:pt x="517" y="2"/>
                  </a:lnTo>
                  <a:lnTo>
                    <a:pt x="501" y="8"/>
                  </a:lnTo>
                  <a:lnTo>
                    <a:pt x="486" y="13"/>
                  </a:lnTo>
                  <a:lnTo>
                    <a:pt x="469" y="17"/>
                  </a:lnTo>
                  <a:lnTo>
                    <a:pt x="452" y="23"/>
                  </a:lnTo>
                  <a:lnTo>
                    <a:pt x="452" y="28"/>
                  </a:lnTo>
                  <a:lnTo>
                    <a:pt x="450" y="32"/>
                  </a:lnTo>
                  <a:lnTo>
                    <a:pt x="448" y="40"/>
                  </a:lnTo>
                  <a:lnTo>
                    <a:pt x="445" y="45"/>
                  </a:lnTo>
                  <a:lnTo>
                    <a:pt x="443" y="51"/>
                  </a:lnTo>
                  <a:lnTo>
                    <a:pt x="439" y="57"/>
                  </a:lnTo>
                  <a:lnTo>
                    <a:pt x="437" y="61"/>
                  </a:lnTo>
                  <a:lnTo>
                    <a:pt x="435" y="66"/>
                  </a:lnTo>
                  <a:lnTo>
                    <a:pt x="426" y="66"/>
                  </a:lnTo>
                  <a:lnTo>
                    <a:pt x="416" y="72"/>
                  </a:lnTo>
                  <a:lnTo>
                    <a:pt x="407" y="80"/>
                  </a:lnTo>
                  <a:lnTo>
                    <a:pt x="395" y="87"/>
                  </a:lnTo>
                  <a:lnTo>
                    <a:pt x="386" y="97"/>
                  </a:lnTo>
                  <a:lnTo>
                    <a:pt x="377" y="104"/>
                  </a:lnTo>
                  <a:lnTo>
                    <a:pt x="369" y="112"/>
                  </a:lnTo>
                  <a:lnTo>
                    <a:pt x="361" y="117"/>
                  </a:lnTo>
                  <a:lnTo>
                    <a:pt x="361" y="119"/>
                  </a:lnTo>
                  <a:lnTo>
                    <a:pt x="360" y="119"/>
                  </a:lnTo>
                  <a:lnTo>
                    <a:pt x="360" y="121"/>
                  </a:lnTo>
                  <a:lnTo>
                    <a:pt x="358" y="123"/>
                  </a:lnTo>
                  <a:lnTo>
                    <a:pt x="356" y="125"/>
                  </a:lnTo>
                  <a:lnTo>
                    <a:pt x="354" y="127"/>
                  </a:lnTo>
                  <a:lnTo>
                    <a:pt x="352" y="129"/>
                  </a:lnTo>
                  <a:lnTo>
                    <a:pt x="352" y="127"/>
                  </a:lnTo>
                  <a:lnTo>
                    <a:pt x="350" y="127"/>
                  </a:lnTo>
                  <a:lnTo>
                    <a:pt x="350" y="125"/>
                  </a:lnTo>
                  <a:lnTo>
                    <a:pt x="348" y="123"/>
                  </a:lnTo>
                  <a:lnTo>
                    <a:pt x="346" y="121"/>
                  </a:lnTo>
                  <a:lnTo>
                    <a:pt x="346" y="119"/>
                  </a:lnTo>
                  <a:lnTo>
                    <a:pt x="344" y="119"/>
                  </a:lnTo>
                  <a:lnTo>
                    <a:pt x="346" y="112"/>
                  </a:lnTo>
                  <a:lnTo>
                    <a:pt x="348" y="106"/>
                  </a:lnTo>
                  <a:lnTo>
                    <a:pt x="352" y="100"/>
                  </a:lnTo>
                  <a:lnTo>
                    <a:pt x="356" y="95"/>
                  </a:lnTo>
                  <a:lnTo>
                    <a:pt x="367" y="85"/>
                  </a:lnTo>
                  <a:lnTo>
                    <a:pt x="378" y="74"/>
                  </a:lnTo>
                  <a:lnTo>
                    <a:pt x="392" y="64"/>
                  </a:lnTo>
                  <a:lnTo>
                    <a:pt x="405" y="53"/>
                  </a:lnTo>
                  <a:lnTo>
                    <a:pt x="414" y="42"/>
                  </a:lnTo>
                  <a:lnTo>
                    <a:pt x="422" y="30"/>
                  </a:lnTo>
                  <a:lnTo>
                    <a:pt x="401" y="28"/>
                  </a:lnTo>
                  <a:lnTo>
                    <a:pt x="375" y="27"/>
                  </a:lnTo>
                  <a:lnTo>
                    <a:pt x="348" y="25"/>
                  </a:lnTo>
                  <a:lnTo>
                    <a:pt x="318" y="25"/>
                  </a:lnTo>
                  <a:lnTo>
                    <a:pt x="290" y="27"/>
                  </a:lnTo>
                  <a:lnTo>
                    <a:pt x="263" y="30"/>
                  </a:lnTo>
                  <a:lnTo>
                    <a:pt x="252" y="32"/>
                  </a:lnTo>
                  <a:lnTo>
                    <a:pt x="240" y="38"/>
                  </a:lnTo>
                  <a:lnTo>
                    <a:pt x="231" y="44"/>
                  </a:lnTo>
                  <a:lnTo>
                    <a:pt x="221" y="49"/>
                  </a:lnTo>
                  <a:lnTo>
                    <a:pt x="221" y="55"/>
                  </a:lnTo>
                  <a:lnTo>
                    <a:pt x="220" y="55"/>
                  </a:lnTo>
                  <a:lnTo>
                    <a:pt x="220" y="59"/>
                  </a:lnTo>
                  <a:lnTo>
                    <a:pt x="218" y="63"/>
                  </a:lnTo>
                  <a:lnTo>
                    <a:pt x="218" y="68"/>
                  </a:lnTo>
                  <a:lnTo>
                    <a:pt x="218" y="74"/>
                  </a:lnTo>
                  <a:lnTo>
                    <a:pt x="216" y="78"/>
                  </a:lnTo>
                  <a:lnTo>
                    <a:pt x="216" y="83"/>
                  </a:lnTo>
                </a:path>
              </a:pathLst>
            </a:custGeom>
            <a:noFill/>
            <a:ln w="0">
              <a:solidFill>
                <a:srgbClr val="7F4C1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51" name="Freeform 92"/>
            <p:cNvSpPr>
              <a:spLocks/>
            </p:cNvSpPr>
            <p:nvPr/>
          </p:nvSpPr>
          <p:spPr bwMode="auto">
            <a:xfrm>
              <a:off x="4278313" y="2813050"/>
              <a:ext cx="306388" cy="222250"/>
            </a:xfrm>
            <a:custGeom>
              <a:avLst/>
              <a:gdLst>
                <a:gd name="T0" fmla="*/ 12 w 193"/>
                <a:gd name="T1" fmla="*/ 21 h 140"/>
                <a:gd name="T2" fmla="*/ 2 w 193"/>
                <a:gd name="T3" fmla="*/ 51 h 140"/>
                <a:gd name="T4" fmla="*/ 0 w 193"/>
                <a:gd name="T5" fmla="*/ 85 h 140"/>
                <a:gd name="T6" fmla="*/ 2 w 193"/>
                <a:gd name="T7" fmla="*/ 116 h 140"/>
                <a:gd name="T8" fmla="*/ 6 w 193"/>
                <a:gd name="T9" fmla="*/ 127 h 140"/>
                <a:gd name="T10" fmla="*/ 8 w 193"/>
                <a:gd name="T11" fmla="*/ 127 h 140"/>
                <a:gd name="T12" fmla="*/ 10 w 193"/>
                <a:gd name="T13" fmla="*/ 129 h 140"/>
                <a:gd name="T14" fmla="*/ 12 w 193"/>
                <a:gd name="T15" fmla="*/ 131 h 140"/>
                <a:gd name="T16" fmla="*/ 25 w 193"/>
                <a:gd name="T17" fmla="*/ 131 h 140"/>
                <a:gd name="T18" fmla="*/ 53 w 193"/>
                <a:gd name="T19" fmla="*/ 133 h 140"/>
                <a:gd name="T20" fmla="*/ 82 w 193"/>
                <a:gd name="T21" fmla="*/ 137 h 140"/>
                <a:gd name="T22" fmla="*/ 108 w 193"/>
                <a:gd name="T23" fmla="*/ 140 h 140"/>
                <a:gd name="T24" fmla="*/ 122 w 193"/>
                <a:gd name="T25" fmla="*/ 138 h 140"/>
                <a:gd name="T26" fmla="*/ 125 w 193"/>
                <a:gd name="T27" fmla="*/ 137 h 140"/>
                <a:gd name="T28" fmla="*/ 129 w 193"/>
                <a:gd name="T29" fmla="*/ 135 h 140"/>
                <a:gd name="T30" fmla="*/ 131 w 193"/>
                <a:gd name="T31" fmla="*/ 133 h 140"/>
                <a:gd name="T32" fmla="*/ 135 w 193"/>
                <a:gd name="T33" fmla="*/ 133 h 140"/>
                <a:gd name="T34" fmla="*/ 140 w 193"/>
                <a:gd name="T35" fmla="*/ 129 h 140"/>
                <a:gd name="T36" fmla="*/ 156 w 193"/>
                <a:gd name="T37" fmla="*/ 125 h 140"/>
                <a:gd name="T38" fmla="*/ 173 w 193"/>
                <a:gd name="T39" fmla="*/ 125 h 140"/>
                <a:gd name="T40" fmla="*/ 188 w 193"/>
                <a:gd name="T41" fmla="*/ 123 h 140"/>
                <a:gd name="T42" fmla="*/ 193 w 193"/>
                <a:gd name="T43" fmla="*/ 123 h 140"/>
                <a:gd name="T44" fmla="*/ 192 w 193"/>
                <a:gd name="T45" fmla="*/ 118 h 140"/>
                <a:gd name="T46" fmla="*/ 192 w 193"/>
                <a:gd name="T47" fmla="*/ 114 h 140"/>
                <a:gd name="T48" fmla="*/ 190 w 193"/>
                <a:gd name="T49" fmla="*/ 110 h 140"/>
                <a:gd name="T50" fmla="*/ 188 w 193"/>
                <a:gd name="T51" fmla="*/ 106 h 140"/>
                <a:gd name="T52" fmla="*/ 182 w 193"/>
                <a:gd name="T53" fmla="*/ 104 h 140"/>
                <a:gd name="T54" fmla="*/ 169 w 193"/>
                <a:gd name="T55" fmla="*/ 95 h 140"/>
                <a:gd name="T56" fmla="*/ 140 w 193"/>
                <a:gd name="T57" fmla="*/ 82 h 140"/>
                <a:gd name="T58" fmla="*/ 110 w 193"/>
                <a:gd name="T59" fmla="*/ 66 h 140"/>
                <a:gd name="T60" fmla="*/ 93 w 193"/>
                <a:gd name="T61" fmla="*/ 55 h 140"/>
                <a:gd name="T62" fmla="*/ 84 w 193"/>
                <a:gd name="T63" fmla="*/ 46 h 140"/>
                <a:gd name="T64" fmla="*/ 80 w 193"/>
                <a:gd name="T65" fmla="*/ 46 h 140"/>
                <a:gd name="T66" fmla="*/ 76 w 193"/>
                <a:gd name="T67" fmla="*/ 44 h 140"/>
                <a:gd name="T68" fmla="*/ 72 w 193"/>
                <a:gd name="T69" fmla="*/ 40 h 140"/>
                <a:gd name="T70" fmla="*/ 69 w 193"/>
                <a:gd name="T71" fmla="*/ 40 h 140"/>
                <a:gd name="T72" fmla="*/ 65 w 193"/>
                <a:gd name="T73" fmla="*/ 40 h 140"/>
                <a:gd name="T74" fmla="*/ 61 w 193"/>
                <a:gd name="T75" fmla="*/ 40 h 140"/>
                <a:gd name="T76" fmla="*/ 57 w 193"/>
                <a:gd name="T77" fmla="*/ 42 h 140"/>
                <a:gd name="T78" fmla="*/ 52 w 193"/>
                <a:gd name="T79" fmla="*/ 42 h 140"/>
                <a:gd name="T80" fmla="*/ 48 w 193"/>
                <a:gd name="T81" fmla="*/ 42 h 140"/>
                <a:gd name="T82" fmla="*/ 48 w 193"/>
                <a:gd name="T83" fmla="*/ 30 h 140"/>
                <a:gd name="T84" fmla="*/ 44 w 193"/>
                <a:gd name="T85" fmla="*/ 21 h 140"/>
                <a:gd name="T86" fmla="*/ 40 w 193"/>
                <a:gd name="T87" fmla="*/ 10 h 140"/>
                <a:gd name="T88" fmla="*/ 33 w 193"/>
                <a:gd name="T89" fmla="*/ 0 h 140"/>
                <a:gd name="T90" fmla="*/ 29 w 193"/>
                <a:gd name="T91" fmla="*/ 2 h 140"/>
                <a:gd name="T92" fmla="*/ 23 w 193"/>
                <a:gd name="T93" fmla="*/ 2 h 140"/>
                <a:gd name="T94" fmla="*/ 21 w 193"/>
                <a:gd name="T95" fmla="*/ 4 h 140"/>
                <a:gd name="T96" fmla="*/ 17 w 193"/>
                <a:gd name="T97" fmla="*/ 6 h 140"/>
                <a:gd name="T98" fmla="*/ 17 w 193"/>
                <a:gd name="T99" fmla="*/ 8 h 140"/>
                <a:gd name="T100" fmla="*/ 16 w 193"/>
                <a:gd name="T101" fmla="*/ 10 h 140"/>
                <a:gd name="T102" fmla="*/ 16 w 193"/>
                <a:gd name="T103" fmla="*/ 10 h 140"/>
                <a:gd name="T104" fmla="*/ 17 w 193"/>
                <a:gd name="T105" fmla="*/ 12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93" h="140">
                  <a:moveTo>
                    <a:pt x="17" y="12"/>
                  </a:moveTo>
                  <a:lnTo>
                    <a:pt x="12" y="21"/>
                  </a:lnTo>
                  <a:lnTo>
                    <a:pt x="6" y="34"/>
                  </a:lnTo>
                  <a:lnTo>
                    <a:pt x="2" y="51"/>
                  </a:lnTo>
                  <a:lnTo>
                    <a:pt x="0" y="68"/>
                  </a:lnTo>
                  <a:lnTo>
                    <a:pt x="0" y="85"/>
                  </a:lnTo>
                  <a:lnTo>
                    <a:pt x="0" y="101"/>
                  </a:lnTo>
                  <a:lnTo>
                    <a:pt x="2" y="116"/>
                  </a:lnTo>
                  <a:lnTo>
                    <a:pt x="6" y="127"/>
                  </a:lnTo>
                  <a:lnTo>
                    <a:pt x="6" y="127"/>
                  </a:lnTo>
                  <a:lnTo>
                    <a:pt x="8" y="127"/>
                  </a:lnTo>
                  <a:lnTo>
                    <a:pt x="8" y="127"/>
                  </a:lnTo>
                  <a:lnTo>
                    <a:pt x="10" y="127"/>
                  </a:lnTo>
                  <a:lnTo>
                    <a:pt x="10" y="129"/>
                  </a:lnTo>
                  <a:lnTo>
                    <a:pt x="10" y="129"/>
                  </a:lnTo>
                  <a:lnTo>
                    <a:pt x="12" y="131"/>
                  </a:lnTo>
                  <a:lnTo>
                    <a:pt x="12" y="131"/>
                  </a:lnTo>
                  <a:lnTo>
                    <a:pt x="25" y="131"/>
                  </a:lnTo>
                  <a:lnTo>
                    <a:pt x="38" y="133"/>
                  </a:lnTo>
                  <a:lnTo>
                    <a:pt x="53" y="133"/>
                  </a:lnTo>
                  <a:lnTo>
                    <a:pt x="67" y="135"/>
                  </a:lnTo>
                  <a:lnTo>
                    <a:pt x="82" y="137"/>
                  </a:lnTo>
                  <a:lnTo>
                    <a:pt x="95" y="138"/>
                  </a:lnTo>
                  <a:lnTo>
                    <a:pt x="108" y="140"/>
                  </a:lnTo>
                  <a:lnTo>
                    <a:pt x="122" y="140"/>
                  </a:lnTo>
                  <a:lnTo>
                    <a:pt x="122" y="138"/>
                  </a:lnTo>
                  <a:lnTo>
                    <a:pt x="123" y="138"/>
                  </a:lnTo>
                  <a:lnTo>
                    <a:pt x="125" y="137"/>
                  </a:lnTo>
                  <a:lnTo>
                    <a:pt x="127" y="137"/>
                  </a:lnTo>
                  <a:lnTo>
                    <a:pt x="129" y="135"/>
                  </a:lnTo>
                  <a:lnTo>
                    <a:pt x="129" y="135"/>
                  </a:lnTo>
                  <a:lnTo>
                    <a:pt x="131" y="133"/>
                  </a:lnTo>
                  <a:lnTo>
                    <a:pt x="131" y="133"/>
                  </a:lnTo>
                  <a:lnTo>
                    <a:pt x="135" y="133"/>
                  </a:lnTo>
                  <a:lnTo>
                    <a:pt x="135" y="131"/>
                  </a:lnTo>
                  <a:lnTo>
                    <a:pt x="140" y="129"/>
                  </a:lnTo>
                  <a:lnTo>
                    <a:pt x="148" y="127"/>
                  </a:lnTo>
                  <a:lnTo>
                    <a:pt x="156" y="125"/>
                  </a:lnTo>
                  <a:lnTo>
                    <a:pt x="163" y="125"/>
                  </a:lnTo>
                  <a:lnTo>
                    <a:pt x="173" y="125"/>
                  </a:lnTo>
                  <a:lnTo>
                    <a:pt x="180" y="125"/>
                  </a:lnTo>
                  <a:lnTo>
                    <a:pt x="188" y="123"/>
                  </a:lnTo>
                  <a:lnTo>
                    <a:pt x="193" y="123"/>
                  </a:lnTo>
                  <a:lnTo>
                    <a:pt x="193" y="123"/>
                  </a:lnTo>
                  <a:lnTo>
                    <a:pt x="193" y="119"/>
                  </a:lnTo>
                  <a:lnTo>
                    <a:pt x="192" y="118"/>
                  </a:lnTo>
                  <a:lnTo>
                    <a:pt x="192" y="116"/>
                  </a:lnTo>
                  <a:lnTo>
                    <a:pt x="192" y="114"/>
                  </a:lnTo>
                  <a:lnTo>
                    <a:pt x="190" y="112"/>
                  </a:lnTo>
                  <a:lnTo>
                    <a:pt x="190" y="110"/>
                  </a:lnTo>
                  <a:lnTo>
                    <a:pt x="190" y="108"/>
                  </a:lnTo>
                  <a:lnTo>
                    <a:pt x="188" y="106"/>
                  </a:lnTo>
                  <a:lnTo>
                    <a:pt x="184" y="106"/>
                  </a:lnTo>
                  <a:lnTo>
                    <a:pt x="182" y="104"/>
                  </a:lnTo>
                  <a:lnTo>
                    <a:pt x="178" y="101"/>
                  </a:lnTo>
                  <a:lnTo>
                    <a:pt x="169" y="95"/>
                  </a:lnTo>
                  <a:lnTo>
                    <a:pt x="156" y="89"/>
                  </a:lnTo>
                  <a:lnTo>
                    <a:pt x="140" y="82"/>
                  </a:lnTo>
                  <a:lnTo>
                    <a:pt x="125" y="74"/>
                  </a:lnTo>
                  <a:lnTo>
                    <a:pt x="110" y="66"/>
                  </a:lnTo>
                  <a:lnTo>
                    <a:pt x="99" y="61"/>
                  </a:lnTo>
                  <a:lnTo>
                    <a:pt x="93" y="55"/>
                  </a:lnTo>
                  <a:lnTo>
                    <a:pt x="91" y="55"/>
                  </a:lnTo>
                  <a:lnTo>
                    <a:pt x="84" y="46"/>
                  </a:lnTo>
                  <a:lnTo>
                    <a:pt x="82" y="46"/>
                  </a:lnTo>
                  <a:lnTo>
                    <a:pt x="80" y="46"/>
                  </a:lnTo>
                  <a:lnTo>
                    <a:pt x="78" y="44"/>
                  </a:lnTo>
                  <a:lnTo>
                    <a:pt x="76" y="44"/>
                  </a:lnTo>
                  <a:lnTo>
                    <a:pt x="74" y="42"/>
                  </a:lnTo>
                  <a:lnTo>
                    <a:pt x="72" y="40"/>
                  </a:lnTo>
                  <a:lnTo>
                    <a:pt x="70" y="40"/>
                  </a:lnTo>
                  <a:lnTo>
                    <a:pt x="69" y="40"/>
                  </a:lnTo>
                  <a:lnTo>
                    <a:pt x="67" y="40"/>
                  </a:lnTo>
                  <a:lnTo>
                    <a:pt x="65" y="40"/>
                  </a:lnTo>
                  <a:lnTo>
                    <a:pt x="63" y="40"/>
                  </a:lnTo>
                  <a:lnTo>
                    <a:pt x="61" y="40"/>
                  </a:lnTo>
                  <a:lnTo>
                    <a:pt x="59" y="40"/>
                  </a:lnTo>
                  <a:lnTo>
                    <a:pt x="57" y="42"/>
                  </a:lnTo>
                  <a:lnTo>
                    <a:pt x="53" y="42"/>
                  </a:lnTo>
                  <a:lnTo>
                    <a:pt x="52" y="42"/>
                  </a:lnTo>
                  <a:lnTo>
                    <a:pt x="50" y="42"/>
                  </a:lnTo>
                  <a:lnTo>
                    <a:pt x="48" y="42"/>
                  </a:lnTo>
                  <a:lnTo>
                    <a:pt x="48" y="36"/>
                  </a:lnTo>
                  <a:lnTo>
                    <a:pt x="48" y="30"/>
                  </a:lnTo>
                  <a:lnTo>
                    <a:pt x="46" y="25"/>
                  </a:lnTo>
                  <a:lnTo>
                    <a:pt x="44" y="21"/>
                  </a:lnTo>
                  <a:lnTo>
                    <a:pt x="42" y="15"/>
                  </a:lnTo>
                  <a:lnTo>
                    <a:pt x="40" y="10"/>
                  </a:lnTo>
                  <a:lnTo>
                    <a:pt x="36" y="6"/>
                  </a:lnTo>
                  <a:lnTo>
                    <a:pt x="33" y="0"/>
                  </a:lnTo>
                  <a:lnTo>
                    <a:pt x="31" y="2"/>
                  </a:lnTo>
                  <a:lnTo>
                    <a:pt x="29" y="2"/>
                  </a:lnTo>
                  <a:lnTo>
                    <a:pt x="25" y="2"/>
                  </a:lnTo>
                  <a:lnTo>
                    <a:pt x="23" y="2"/>
                  </a:lnTo>
                  <a:lnTo>
                    <a:pt x="21" y="4"/>
                  </a:lnTo>
                  <a:lnTo>
                    <a:pt x="21" y="4"/>
                  </a:lnTo>
                  <a:lnTo>
                    <a:pt x="19" y="4"/>
                  </a:lnTo>
                  <a:lnTo>
                    <a:pt x="17" y="6"/>
                  </a:lnTo>
                  <a:lnTo>
                    <a:pt x="17" y="6"/>
                  </a:lnTo>
                  <a:lnTo>
                    <a:pt x="17" y="8"/>
                  </a:lnTo>
                  <a:lnTo>
                    <a:pt x="16" y="8"/>
                  </a:lnTo>
                  <a:lnTo>
                    <a:pt x="16" y="10"/>
                  </a:lnTo>
                  <a:lnTo>
                    <a:pt x="16" y="10"/>
                  </a:lnTo>
                  <a:lnTo>
                    <a:pt x="16" y="10"/>
                  </a:lnTo>
                  <a:lnTo>
                    <a:pt x="16" y="12"/>
                  </a:lnTo>
                  <a:lnTo>
                    <a:pt x="17" y="12"/>
                  </a:lnTo>
                  <a:close/>
                </a:path>
              </a:pathLst>
            </a:custGeom>
            <a:solidFill>
              <a:srgbClr val="7F4C1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72" name="Freeform 93"/>
            <p:cNvSpPr>
              <a:spLocks/>
            </p:cNvSpPr>
            <p:nvPr/>
          </p:nvSpPr>
          <p:spPr bwMode="auto">
            <a:xfrm>
              <a:off x="4278313" y="2813050"/>
              <a:ext cx="306388" cy="222250"/>
            </a:xfrm>
            <a:custGeom>
              <a:avLst/>
              <a:gdLst>
                <a:gd name="T0" fmla="*/ 6 w 193"/>
                <a:gd name="T1" fmla="*/ 34 h 140"/>
                <a:gd name="T2" fmla="*/ 0 w 193"/>
                <a:gd name="T3" fmla="*/ 85 h 140"/>
                <a:gd name="T4" fmla="*/ 6 w 193"/>
                <a:gd name="T5" fmla="*/ 127 h 140"/>
                <a:gd name="T6" fmla="*/ 10 w 193"/>
                <a:gd name="T7" fmla="*/ 129 h 140"/>
                <a:gd name="T8" fmla="*/ 38 w 193"/>
                <a:gd name="T9" fmla="*/ 133 h 140"/>
                <a:gd name="T10" fmla="*/ 82 w 193"/>
                <a:gd name="T11" fmla="*/ 137 h 140"/>
                <a:gd name="T12" fmla="*/ 122 w 193"/>
                <a:gd name="T13" fmla="*/ 140 h 140"/>
                <a:gd name="T14" fmla="*/ 125 w 193"/>
                <a:gd name="T15" fmla="*/ 137 h 140"/>
                <a:gd name="T16" fmla="*/ 131 w 193"/>
                <a:gd name="T17" fmla="*/ 133 h 140"/>
                <a:gd name="T18" fmla="*/ 140 w 193"/>
                <a:gd name="T19" fmla="*/ 129 h 140"/>
                <a:gd name="T20" fmla="*/ 163 w 193"/>
                <a:gd name="T21" fmla="*/ 125 h 140"/>
                <a:gd name="T22" fmla="*/ 188 w 193"/>
                <a:gd name="T23" fmla="*/ 123 h 140"/>
                <a:gd name="T24" fmla="*/ 192 w 193"/>
                <a:gd name="T25" fmla="*/ 118 h 140"/>
                <a:gd name="T26" fmla="*/ 190 w 193"/>
                <a:gd name="T27" fmla="*/ 112 h 140"/>
                <a:gd name="T28" fmla="*/ 188 w 193"/>
                <a:gd name="T29" fmla="*/ 106 h 140"/>
                <a:gd name="T30" fmla="*/ 178 w 193"/>
                <a:gd name="T31" fmla="*/ 101 h 140"/>
                <a:gd name="T32" fmla="*/ 140 w 193"/>
                <a:gd name="T33" fmla="*/ 82 h 140"/>
                <a:gd name="T34" fmla="*/ 99 w 193"/>
                <a:gd name="T35" fmla="*/ 61 h 140"/>
                <a:gd name="T36" fmla="*/ 84 w 193"/>
                <a:gd name="T37" fmla="*/ 46 h 140"/>
                <a:gd name="T38" fmla="*/ 78 w 193"/>
                <a:gd name="T39" fmla="*/ 44 h 140"/>
                <a:gd name="T40" fmla="*/ 72 w 193"/>
                <a:gd name="T41" fmla="*/ 40 h 140"/>
                <a:gd name="T42" fmla="*/ 67 w 193"/>
                <a:gd name="T43" fmla="*/ 40 h 140"/>
                <a:gd name="T44" fmla="*/ 61 w 193"/>
                <a:gd name="T45" fmla="*/ 40 h 140"/>
                <a:gd name="T46" fmla="*/ 53 w 193"/>
                <a:gd name="T47" fmla="*/ 42 h 140"/>
                <a:gd name="T48" fmla="*/ 48 w 193"/>
                <a:gd name="T49" fmla="*/ 42 h 140"/>
                <a:gd name="T50" fmla="*/ 46 w 193"/>
                <a:gd name="T51" fmla="*/ 25 h 140"/>
                <a:gd name="T52" fmla="*/ 40 w 193"/>
                <a:gd name="T53" fmla="*/ 10 h 140"/>
                <a:gd name="T54" fmla="*/ 31 w 193"/>
                <a:gd name="T55" fmla="*/ 2 h 140"/>
                <a:gd name="T56" fmla="*/ 23 w 193"/>
                <a:gd name="T57" fmla="*/ 2 h 140"/>
                <a:gd name="T58" fmla="*/ 17 w 193"/>
                <a:gd name="T59" fmla="*/ 6 h 140"/>
                <a:gd name="T60" fmla="*/ 16 w 193"/>
                <a:gd name="T61" fmla="*/ 10 h 140"/>
                <a:gd name="T62" fmla="*/ 16 w 193"/>
                <a:gd name="T63" fmla="*/ 12 h 140"/>
                <a:gd name="T64" fmla="*/ 17 w 193"/>
                <a:gd name="T65" fmla="*/ 8 h 140"/>
                <a:gd name="T66" fmla="*/ 21 w 193"/>
                <a:gd name="T67" fmla="*/ 4 h 140"/>
                <a:gd name="T68" fmla="*/ 29 w 193"/>
                <a:gd name="T69" fmla="*/ 2 h 140"/>
                <a:gd name="T70" fmla="*/ 36 w 193"/>
                <a:gd name="T71" fmla="*/ 6 h 140"/>
                <a:gd name="T72" fmla="*/ 44 w 193"/>
                <a:gd name="T73" fmla="*/ 21 h 140"/>
                <a:gd name="T74" fmla="*/ 48 w 193"/>
                <a:gd name="T75" fmla="*/ 36 h 140"/>
                <a:gd name="T76" fmla="*/ 52 w 193"/>
                <a:gd name="T77" fmla="*/ 42 h 140"/>
                <a:gd name="T78" fmla="*/ 59 w 193"/>
                <a:gd name="T79" fmla="*/ 40 h 140"/>
                <a:gd name="T80" fmla="*/ 65 w 193"/>
                <a:gd name="T81" fmla="*/ 40 h 140"/>
                <a:gd name="T82" fmla="*/ 70 w 193"/>
                <a:gd name="T83" fmla="*/ 40 h 140"/>
                <a:gd name="T84" fmla="*/ 76 w 193"/>
                <a:gd name="T85" fmla="*/ 44 h 140"/>
                <a:gd name="T86" fmla="*/ 82 w 193"/>
                <a:gd name="T87" fmla="*/ 46 h 140"/>
                <a:gd name="T88" fmla="*/ 93 w 193"/>
                <a:gd name="T89" fmla="*/ 55 h 140"/>
                <a:gd name="T90" fmla="*/ 125 w 193"/>
                <a:gd name="T91" fmla="*/ 74 h 140"/>
                <a:gd name="T92" fmla="*/ 169 w 193"/>
                <a:gd name="T93" fmla="*/ 95 h 140"/>
                <a:gd name="T94" fmla="*/ 184 w 193"/>
                <a:gd name="T95" fmla="*/ 106 h 140"/>
                <a:gd name="T96" fmla="*/ 190 w 193"/>
                <a:gd name="T97" fmla="*/ 110 h 140"/>
                <a:gd name="T98" fmla="*/ 192 w 193"/>
                <a:gd name="T99" fmla="*/ 116 h 140"/>
                <a:gd name="T100" fmla="*/ 193 w 193"/>
                <a:gd name="T101" fmla="*/ 123 h 140"/>
                <a:gd name="T102" fmla="*/ 173 w 193"/>
                <a:gd name="T103" fmla="*/ 125 h 140"/>
                <a:gd name="T104" fmla="*/ 148 w 193"/>
                <a:gd name="T105" fmla="*/ 127 h 140"/>
                <a:gd name="T106" fmla="*/ 135 w 193"/>
                <a:gd name="T107" fmla="*/ 133 h 140"/>
                <a:gd name="T108" fmla="*/ 127 w 193"/>
                <a:gd name="T109" fmla="*/ 137 h 140"/>
                <a:gd name="T110" fmla="*/ 122 w 193"/>
                <a:gd name="T111" fmla="*/ 138 h 140"/>
                <a:gd name="T112" fmla="*/ 95 w 193"/>
                <a:gd name="T113" fmla="*/ 138 h 140"/>
                <a:gd name="T114" fmla="*/ 53 w 193"/>
                <a:gd name="T115" fmla="*/ 133 h 140"/>
                <a:gd name="T116" fmla="*/ 12 w 193"/>
                <a:gd name="T117" fmla="*/ 131 h 140"/>
                <a:gd name="T118" fmla="*/ 8 w 193"/>
                <a:gd name="T119" fmla="*/ 127 h 140"/>
                <a:gd name="T120" fmla="*/ 0 w 193"/>
                <a:gd name="T121" fmla="*/ 101 h 140"/>
                <a:gd name="T122" fmla="*/ 2 w 193"/>
                <a:gd name="T123" fmla="*/ 51 h 140"/>
                <a:gd name="T124" fmla="*/ 17 w 193"/>
                <a:gd name="T125" fmla="*/ 12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93" h="140">
                  <a:moveTo>
                    <a:pt x="17" y="12"/>
                  </a:moveTo>
                  <a:lnTo>
                    <a:pt x="12" y="21"/>
                  </a:lnTo>
                  <a:lnTo>
                    <a:pt x="6" y="34"/>
                  </a:lnTo>
                  <a:lnTo>
                    <a:pt x="2" y="51"/>
                  </a:lnTo>
                  <a:lnTo>
                    <a:pt x="0" y="68"/>
                  </a:lnTo>
                  <a:lnTo>
                    <a:pt x="0" y="85"/>
                  </a:lnTo>
                  <a:lnTo>
                    <a:pt x="0" y="101"/>
                  </a:lnTo>
                  <a:lnTo>
                    <a:pt x="2" y="116"/>
                  </a:lnTo>
                  <a:lnTo>
                    <a:pt x="6" y="127"/>
                  </a:lnTo>
                  <a:lnTo>
                    <a:pt x="8" y="127"/>
                  </a:lnTo>
                  <a:lnTo>
                    <a:pt x="10" y="127"/>
                  </a:lnTo>
                  <a:lnTo>
                    <a:pt x="10" y="129"/>
                  </a:lnTo>
                  <a:lnTo>
                    <a:pt x="12" y="131"/>
                  </a:lnTo>
                  <a:lnTo>
                    <a:pt x="25" y="131"/>
                  </a:lnTo>
                  <a:lnTo>
                    <a:pt x="38" y="133"/>
                  </a:lnTo>
                  <a:lnTo>
                    <a:pt x="53" y="133"/>
                  </a:lnTo>
                  <a:lnTo>
                    <a:pt x="67" y="135"/>
                  </a:lnTo>
                  <a:lnTo>
                    <a:pt x="82" y="137"/>
                  </a:lnTo>
                  <a:lnTo>
                    <a:pt x="95" y="138"/>
                  </a:lnTo>
                  <a:lnTo>
                    <a:pt x="108" y="140"/>
                  </a:lnTo>
                  <a:lnTo>
                    <a:pt x="122" y="140"/>
                  </a:lnTo>
                  <a:lnTo>
                    <a:pt x="122" y="138"/>
                  </a:lnTo>
                  <a:lnTo>
                    <a:pt x="123" y="138"/>
                  </a:lnTo>
                  <a:lnTo>
                    <a:pt x="125" y="137"/>
                  </a:lnTo>
                  <a:lnTo>
                    <a:pt x="127" y="137"/>
                  </a:lnTo>
                  <a:lnTo>
                    <a:pt x="129" y="135"/>
                  </a:lnTo>
                  <a:lnTo>
                    <a:pt x="131" y="133"/>
                  </a:lnTo>
                  <a:lnTo>
                    <a:pt x="135" y="133"/>
                  </a:lnTo>
                  <a:lnTo>
                    <a:pt x="135" y="131"/>
                  </a:lnTo>
                  <a:lnTo>
                    <a:pt x="140" y="129"/>
                  </a:lnTo>
                  <a:lnTo>
                    <a:pt x="148" y="127"/>
                  </a:lnTo>
                  <a:lnTo>
                    <a:pt x="156" y="125"/>
                  </a:lnTo>
                  <a:lnTo>
                    <a:pt x="163" y="125"/>
                  </a:lnTo>
                  <a:lnTo>
                    <a:pt x="173" y="125"/>
                  </a:lnTo>
                  <a:lnTo>
                    <a:pt x="180" y="125"/>
                  </a:lnTo>
                  <a:lnTo>
                    <a:pt x="188" y="123"/>
                  </a:lnTo>
                  <a:lnTo>
                    <a:pt x="193" y="123"/>
                  </a:lnTo>
                  <a:lnTo>
                    <a:pt x="193" y="119"/>
                  </a:lnTo>
                  <a:lnTo>
                    <a:pt x="192" y="118"/>
                  </a:lnTo>
                  <a:lnTo>
                    <a:pt x="192" y="116"/>
                  </a:lnTo>
                  <a:lnTo>
                    <a:pt x="192" y="114"/>
                  </a:lnTo>
                  <a:lnTo>
                    <a:pt x="190" y="112"/>
                  </a:lnTo>
                  <a:lnTo>
                    <a:pt x="190" y="110"/>
                  </a:lnTo>
                  <a:lnTo>
                    <a:pt x="190" y="108"/>
                  </a:lnTo>
                  <a:lnTo>
                    <a:pt x="188" y="106"/>
                  </a:lnTo>
                  <a:lnTo>
                    <a:pt x="184" y="106"/>
                  </a:lnTo>
                  <a:lnTo>
                    <a:pt x="182" y="104"/>
                  </a:lnTo>
                  <a:lnTo>
                    <a:pt x="178" y="101"/>
                  </a:lnTo>
                  <a:lnTo>
                    <a:pt x="169" y="95"/>
                  </a:lnTo>
                  <a:lnTo>
                    <a:pt x="156" y="89"/>
                  </a:lnTo>
                  <a:lnTo>
                    <a:pt x="140" y="82"/>
                  </a:lnTo>
                  <a:lnTo>
                    <a:pt x="125" y="74"/>
                  </a:lnTo>
                  <a:lnTo>
                    <a:pt x="110" y="66"/>
                  </a:lnTo>
                  <a:lnTo>
                    <a:pt x="99" y="61"/>
                  </a:lnTo>
                  <a:lnTo>
                    <a:pt x="93" y="55"/>
                  </a:lnTo>
                  <a:lnTo>
                    <a:pt x="91" y="55"/>
                  </a:lnTo>
                  <a:lnTo>
                    <a:pt x="84" y="46"/>
                  </a:lnTo>
                  <a:lnTo>
                    <a:pt x="82" y="46"/>
                  </a:lnTo>
                  <a:lnTo>
                    <a:pt x="80" y="46"/>
                  </a:lnTo>
                  <a:lnTo>
                    <a:pt x="78" y="44"/>
                  </a:lnTo>
                  <a:lnTo>
                    <a:pt x="76" y="44"/>
                  </a:lnTo>
                  <a:lnTo>
                    <a:pt x="74" y="42"/>
                  </a:lnTo>
                  <a:lnTo>
                    <a:pt x="72" y="40"/>
                  </a:lnTo>
                  <a:lnTo>
                    <a:pt x="70" y="40"/>
                  </a:lnTo>
                  <a:lnTo>
                    <a:pt x="69" y="40"/>
                  </a:lnTo>
                  <a:lnTo>
                    <a:pt x="67" y="40"/>
                  </a:lnTo>
                  <a:lnTo>
                    <a:pt x="65" y="40"/>
                  </a:lnTo>
                  <a:lnTo>
                    <a:pt x="63" y="40"/>
                  </a:lnTo>
                  <a:lnTo>
                    <a:pt x="61" y="40"/>
                  </a:lnTo>
                  <a:lnTo>
                    <a:pt x="59" y="40"/>
                  </a:lnTo>
                  <a:lnTo>
                    <a:pt x="57" y="42"/>
                  </a:lnTo>
                  <a:lnTo>
                    <a:pt x="53" y="42"/>
                  </a:lnTo>
                  <a:lnTo>
                    <a:pt x="52" y="42"/>
                  </a:lnTo>
                  <a:lnTo>
                    <a:pt x="50" y="42"/>
                  </a:lnTo>
                  <a:lnTo>
                    <a:pt x="48" y="42"/>
                  </a:lnTo>
                  <a:lnTo>
                    <a:pt x="48" y="36"/>
                  </a:lnTo>
                  <a:lnTo>
                    <a:pt x="48" y="30"/>
                  </a:lnTo>
                  <a:lnTo>
                    <a:pt x="46" y="25"/>
                  </a:lnTo>
                  <a:lnTo>
                    <a:pt x="44" y="21"/>
                  </a:lnTo>
                  <a:lnTo>
                    <a:pt x="42" y="15"/>
                  </a:lnTo>
                  <a:lnTo>
                    <a:pt x="40" y="10"/>
                  </a:lnTo>
                  <a:lnTo>
                    <a:pt x="36" y="6"/>
                  </a:lnTo>
                  <a:lnTo>
                    <a:pt x="33" y="0"/>
                  </a:lnTo>
                  <a:lnTo>
                    <a:pt x="31" y="2"/>
                  </a:lnTo>
                  <a:lnTo>
                    <a:pt x="29" y="2"/>
                  </a:lnTo>
                  <a:lnTo>
                    <a:pt x="25" y="2"/>
                  </a:lnTo>
                  <a:lnTo>
                    <a:pt x="23" y="2"/>
                  </a:lnTo>
                  <a:lnTo>
                    <a:pt x="21" y="4"/>
                  </a:lnTo>
                  <a:lnTo>
                    <a:pt x="19" y="4"/>
                  </a:lnTo>
                  <a:lnTo>
                    <a:pt x="17" y="6"/>
                  </a:lnTo>
                  <a:lnTo>
                    <a:pt x="17" y="8"/>
                  </a:lnTo>
                  <a:lnTo>
                    <a:pt x="16" y="8"/>
                  </a:lnTo>
                  <a:lnTo>
                    <a:pt x="16" y="10"/>
                  </a:lnTo>
                  <a:lnTo>
                    <a:pt x="16" y="12"/>
                  </a:lnTo>
                  <a:lnTo>
                    <a:pt x="17" y="12"/>
                  </a:lnTo>
                  <a:lnTo>
                    <a:pt x="16" y="12"/>
                  </a:lnTo>
                  <a:lnTo>
                    <a:pt x="16" y="10"/>
                  </a:lnTo>
                  <a:lnTo>
                    <a:pt x="16" y="8"/>
                  </a:lnTo>
                  <a:lnTo>
                    <a:pt x="17" y="8"/>
                  </a:lnTo>
                  <a:lnTo>
                    <a:pt x="17" y="6"/>
                  </a:lnTo>
                  <a:lnTo>
                    <a:pt x="19" y="4"/>
                  </a:lnTo>
                  <a:lnTo>
                    <a:pt x="21" y="4"/>
                  </a:lnTo>
                  <a:lnTo>
                    <a:pt x="23" y="2"/>
                  </a:lnTo>
                  <a:lnTo>
                    <a:pt x="25" y="2"/>
                  </a:lnTo>
                  <a:lnTo>
                    <a:pt x="29" y="2"/>
                  </a:lnTo>
                  <a:lnTo>
                    <a:pt x="31" y="2"/>
                  </a:lnTo>
                  <a:lnTo>
                    <a:pt x="33" y="0"/>
                  </a:lnTo>
                  <a:lnTo>
                    <a:pt x="36" y="6"/>
                  </a:lnTo>
                  <a:lnTo>
                    <a:pt x="40" y="10"/>
                  </a:lnTo>
                  <a:lnTo>
                    <a:pt x="42" y="15"/>
                  </a:lnTo>
                  <a:lnTo>
                    <a:pt x="44" y="21"/>
                  </a:lnTo>
                  <a:lnTo>
                    <a:pt x="46" y="25"/>
                  </a:lnTo>
                  <a:lnTo>
                    <a:pt x="48" y="30"/>
                  </a:lnTo>
                  <a:lnTo>
                    <a:pt x="48" y="36"/>
                  </a:lnTo>
                  <a:lnTo>
                    <a:pt x="48" y="42"/>
                  </a:lnTo>
                  <a:lnTo>
                    <a:pt x="50" y="42"/>
                  </a:lnTo>
                  <a:lnTo>
                    <a:pt x="52" y="42"/>
                  </a:lnTo>
                  <a:lnTo>
                    <a:pt x="53" y="42"/>
                  </a:lnTo>
                  <a:lnTo>
                    <a:pt x="57" y="42"/>
                  </a:lnTo>
                  <a:lnTo>
                    <a:pt x="59" y="40"/>
                  </a:lnTo>
                  <a:lnTo>
                    <a:pt x="61" y="40"/>
                  </a:lnTo>
                  <a:lnTo>
                    <a:pt x="63" y="40"/>
                  </a:lnTo>
                  <a:lnTo>
                    <a:pt x="65" y="40"/>
                  </a:lnTo>
                  <a:lnTo>
                    <a:pt x="67" y="40"/>
                  </a:lnTo>
                  <a:lnTo>
                    <a:pt x="69" y="40"/>
                  </a:lnTo>
                  <a:lnTo>
                    <a:pt x="70" y="40"/>
                  </a:lnTo>
                  <a:lnTo>
                    <a:pt x="72" y="40"/>
                  </a:lnTo>
                  <a:lnTo>
                    <a:pt x="74" y="42"/>
                  </a:lnTo>
                  <a:lnTo>
                    <a:pt x="76" y="44"/>
                  </a:lnTo>
                  <a:lnTo>
                    <a:pt x="78" y="44"/>
                  </a:lnTo>
                  <a:lnTo>
                    <a:pt x="80" y="46"/>
                  </a:lnTo>
                  <a:lnTo>
                    <a:pt x="82" y="46"/>
                  </a:lnTo>
                  <a:lnTo>
                    <a:pt x="84" y="46"/>
                  </a:lnTo>
                  <a:lnTo>
                    <a:pt x="91" y="55"/>
                  </a:lnTo>
                  <a:lnTo>
                    <a:pt x="93" y="55"/>
                  </a:lnTo>
                  <a:lnTo>
                    <a:pt x="99" y="61"/>
                  </a:lnTo>
                  <a:lnTo>
                    <a:pt x="110" y="66"/>
                  </a:lnTo>
                  <a:lnTo>
                    <a:pt x="125" y="74"/>
                  </a:lnTo>
                  <a:lnTo>
                    <a:pt x="140" y="82"/>
                  </a:lnTo>
                  <a:lnTo>
                    <a:pt x="156" y="89"/>
                  </a:lnTo>
                  <a:lnTo>
                    <a:pt x="169" y="95"/>
                  </a:lnTo>
                  <a:lnTo>
                    <a:pt x="178" y="101"/>
                  </a:lnTo>
                  <a:lnTo>
                    <a:pt x="182" y="104"/>
                  </a:lnTo>
                  <a:lnTo>
                    <a:pt x="184" y="106"/>
                  </a:lnTo>
                  <a:lnTo>
                    <a:pt x="188" y="106"/>
                  </a:lnTo>
                  <a:lnTo>
                    <a:pt x="190" y="108"/>
                  </a:lnTo>
                  <a:lnTo>
                    <a:pt x="190" y="110"/>
                  </a:lnTo>
                  <a:lnTo>
                    <a:pt x="190" y="112"/>
                  </a:lnTo>
                  <a:lnTo>
                    <a:pt x="192" y="114"/>
                  </a:lnTo>
                  <a:lnTo>
                    <a:pt x="192" y="116"/>
                  </a:lnTo>
                  <a:lnTo>
                    <a:pt x="192" y="118"/>
                  </a:lnTo>
                  <a:lnTo>
                    <a:pt x="193" y="119"/>
                  </a:lnTo>
                  <a:lnTo>
                    <a:pt x="193" y="123"/>
                  </a:lnTo>
                  <a:lnTo>
                    <a:pt x="188" y="123"/>
                  </a:lnTo>
                  <a:lnTo>
                    <a:pt x="180" y="125"/>
                  </a:lnTo>
                  <a:lnTo>
                    <a:pt x="173" y="125"/>
                  </a:lnTo>
                  <a:lnTo>
                    <a:pt x="163" y="125"/>
                  </a:lnTo>
                  <a:lnTo>
                    <a:pt x="156" y="125"/>
                  </a:lnTo>
                  <a:lnTo>
                    <a:pt x="148" y="127"/>
                  </a:lnTo>
                  <a:lnTo>
                    <a:pt x="140" y="129"/>
                  </a:lnTo>
                  <a:lnTo>
                    <a:pt x="135" y="131"/>
                  </a:lnTo>
                  <a:lnTo>
                    <a:pt x="135" y="133"/>
                  </a:lnTo>
                  <a:lnTo>
                    <a:pt x="131" y="133"/>
                  </a:lnTo>
                  <a:lnTo>
                    <a:pt x="129" y="135"/>
                  </a:lnTo>
                  <a:lnTo>
                    <a:pt x="127" y="137"/>
                  </a:lnTo>
                  <a:lnTo>
                    <a:pt x="125" y="137"/>
                  </a:lnTo>
                  <a:lnTo>
                    <a:pt x="123" y="138"/>
                  </a:lnTo>
                  <a:lnTo>
                    <a:pt x="122" y="138"/>
                  </a:lnTo>
                  <a:lnTo>
                    <a:pt x="122" y="140"/>
                  </a:lnTo>
                  <a:lnTo>
                    <a:pt x="108" y="140"/>
                  </a:lnTo>
                  <a:lnTo>
                    <a:pt x="95" y="138"/>
                  </a:lnTo>
                  <a:lnTo>
                    <a:pt x="82" y="137"/>
                  </a:lnTo>
                  <a:lnTo>
                    <a:pt x="67" y="135"/>
                  </a:lnTo>
                  <a:lnTo>
                    <a:pt x="53" y="133"/>
                  </a:lnTo>
                  <a:lnTo>
                    <a:pt x="38" y="133"/>
                  </a:lnTo>
                  <a:lnTo>
                    <a:pt x="25" y="131"/>
                  </a:lnTo>
                  <a:lnTo>
                    <a:pt x="12" y="131"/>
                  </a:lnTo>
                  <a:lnTo>
                    <a:pt x="10" y="129"/>
                  </a:lnTo>
                  <a:lnTo>
                    <a:pt x="10" y="127"/>
                  </a:lnTo>
                  <a:lnTo>
                    <a:pt x="8" y="127"/>
                  </a:lnTo>
                  <a:lnTo>
                    <a:pt x="6" y="127"/>
                  </a:lnTo>
                  <a:lnTo>
                    <a:pt x="2" y="116"/>
                  </a:lnTo>
                  <a:lnTo>
                    <a:pt x="0" y="101"/>
                  </a:lnTo>
                  <a:lnTo>
                    <a:pt x="0" y="85"/>
                  </a:lnTo>
                  <a:lnTo>
                    <a:pt x="0" y="68"/>
                  </a:lnTo>
                  <a:lnTo>
                    <a:pt x="2" y="51"/>
                  </a:lnTo>
                  <a:lnTo>
                    <a:pt x="6" y="34"/>
                  </a:lnTo>
                  <a:lnTo>
                    <a:pt x="12" y="21"/>
                  </a:lnTo>
                  <a:lnTo>
                    <a:pt x="17" y="12"/>
                  </a:lnTo>
                </a:path>
              </a:pathLst>
            </a:custGeom>
            <a:noFill/>
            <a:ln w="0">
              <a:solidFill>
                <a:srgbClr val="7F4C1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73" name="Freeform 94"/>
            <p:cNvSpPr>
              <a:spLocks/>
            </p:cNvSpPr>
            <p:nvPr/>
          </p:nvSpPr>
          <p:spPr bwMode="auto">
            <a:xfrm>
              <a:off x="5105400" y="1957388"/>
              <a:ext cx="104775" cy="236538"/>
            </a:xfrm>
            <a:custGeom>
              <a:avLst/>
              <a:gdLst>
                <a:gd name="T0" fmla="*/ 47 w 66"/>
                <a:gd name="T1" fmla="*/ 13 h 149"/>
                <a:gd name="T2" fmla="*/ 41 w 66"/>
                <a:gd name="T3" fmla="*/ 17 h 149"/>
                <a:gd name="T4" fmla="*/ 36 w 66"/>
                <a:gd name="T5" fmla="*/ 22 h 149"/>
                <a:gd name="T6" fmla="*/ 34 w 66"/>
                <a:gd name="T7" fmla="*/ 30 h 149"/>
                <a:gd name="T8" fmla="*/ 36 w 66"/>
                <a:gd name="T9" fmla="*/ 36 h 149"/>
                <a:gd name="T10" fmla="*/ 38 w 66"/>
                <a:gd name="T11" fmla="*/ 41 h 149"/>
                <a:gd name="T12" fmla="*/ 36 w 66"/>
                <a:gd name="T13" fmla="*/ 51 h 149"/>
                <a:gd name="T14" fmla="*/ 36 w 66"/>
                <a:gd name="T15" fmla="*/ 58 h 149"/>
                <a:gd name="T16" fmla="*/ 30 w 66"/>
                <a:gd name="T17" fmla="*/ 64 h 149"/>
                <a:gd name="T18" fmla="*/ 21 w 66"/>
                <a:gd name="T19" fmla="*/ 70 h 149"/>
                <a:gd name="T20" fmla="*/ 13 w 66"/>
                <a:gd name="T21" fmla="*/ 79 h 149"/>
                <a:gd name="T22" fmla="*/ 7 w 66"/>
                <a:gd name="T23" fmla="*/ 87 h 149"/>
                <a:gd name="T24" fmla="*/ 4 w 66"/>
                <a:gd name="T25" fmla="*/ 100 h 149"/>
                <a:gd name="T26" fmla="*/ 5 w 66"/>
                <a:gd name="T27" fmla="*/ 115 h 149"/>
                <a:gd name="T28" fmla="*/ 5 w 66"/>
                <a:gd name="T29" fmla="*/ 128 h 149"/>
                <a:gd name="T30" fmla="*/ 2 w 66"/>
                <a:gd name="T31" fmla="*/ 142 h 149"/>
                <a:gd name="T32" fmla="*/ 4 w 66"/>
                <a:gd name="T33" fmla="*/ 144 h 149"/>
                <a:gd name="T34" fmla="*/ 17 w 66"/>
                <a:gd name="T35" fmla="*/ 132 h 149"/>
                <a:gd name="T36" fmla="*/ 30 w 66"/>
                <a:gd name="T37" fmla="*/ 121 h 149"/>
                <a:gd name="T38" fmla="*/ 43 w 66"/>
                <a:gd name="T39" fmla="*/ 111 h 149"/>
                <a:gd name="T40" fmla="*/ 51 w 66"/>
                <a:gd name="T41" fmla="*/ 96 h 149"/>
                <a:gd name="T42" fmla="*/ 57 w 66"/>
                <a:gd name="T43" fmla="*/ 68 h 149"/>
                <a:gd name="T44" fmla="*/ 62 w 66"/>
                <a:gd name="T45" fmla="*/ 39 h 149"/>
                <a:gd name="T46" fmla="*/ 66 w 66"/>
                <a:gd name="T47" fmla="*/ 11 h 149"/>
                <a:gd name="T48" fmla="*/ 64 w 66"/>
                <a:gd name="T49" fmla="*/ 0 h 149"/>
                <a:gd name="T50" fmla="*/ 60 w 66"/>
                <a:gd name="T51" fmla="*/ 0 h 149"/>
                <a:gd name="T52" fmla="*/ 57 w 66"/>
                <a:gd name="T53" fmla="*/ 0 h 149"/>
                <a:gd name="T54" fmla="*/ 53 w 66"/>
                <a:gd name="T55" fmla="*/ 2 h 149"/>
                <a:gd name="T56" fmla="*/ 51 w 66"/>
                <a:gd name="T57" fmla="*/ 2 h 149"/>
                <a:gd name="T58" fmla="*/ 51 w 66"/>
                <a:gd name="T59" fmla="*/ 3 h 149"/>
                <a:gd name="T60" fmla="*/ 49 w 66"/>
                <a:gd name="T61" fmla="*/ 5 h 149"/>
                <a:gd name="T62" fmla="*/ 51 w 66"/>
                <a:gd name="T63" fmla="*/ 9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66" h="149">
                  <a:moveTo>
                    <a:pt x="51" y="9"/>
                  </a:moveTo>
                  <a:lnTo>
                    <a:pt x="47" y="13"/>
                  </a:lnTo>
                  <a:lnTo>
                    <a:pt x="43" y="15"/>
                  </a:lnTo>
                  <a:lnTo>
                    <a:pt x="41" y="17"/>
                  </a:lnTo>
                  <a:lnTo>
                    <a:pt x="38" y="21"/>
                  </a:lnTo>
                  <a:lnTo>
                    <a:pt x="36" y="22"/>
                  </a:lnTo>
                  <a:lnTo>
                    <a:pt x="34" y="26"/>
                  </a:lnTo>
                  <a:lnTo>
                    <a:pt x="34" y="30"/>
                  </a:lnTo>
                  <a:lnTo>
                    <a:pt x="32" y="34"/>
                  </a:lnTo>
                  <a:lnTo>
                    <a:pt x="36" y="36"/>
                  </a:lnTo>
                  <a:lnTo>
                    <a:pt x="38" y="38"/>
                  </a:lnTo>
                  <a:lnTo>
                    <a:pt x="38" y="41"/>
                  </a:lnTo>
                  <a:lnTo>
                    <a:pt x="38" y="47"/>
                  </a:lnTo>
                  <a:lnTo>
                    <a:pt x="36" y="51"/>
                  </a:lnTo>
                  <a:lnTo>
                    <a:pt x="36" y="55"/>
                  </a:lnTo>
                  <a:lnTo>
                    <a:pt x="36" y="58"/>
                  </a:lnTo>
                  <a:lnTo>
                    <a:pt x="36" y="62"/>
                  </a:lnTo>
                  <a:lnTo>
                    <a:pt x="30" y="64"/>
                  </a:lnTo>
                  <a:lnTo>
                    <a:pt x="24" y="66"/>
                  </a:lnTo>
                  <a:lnTo>
                    <a:pt x="21" y="70"/>
                  </a:lnTo>
                  <a:lnTo>
                    <a:pt x="17" y="74"/>
                  </a:lnTo>
                  <a:lnTo>
                    <a:pt x="13" y="79"/>
                  </a:lnTo>
                  <a:lnTo>
                    <a:pt x="9" y="83"/>
                  </a:lnTo>
                  <a:lnTo>
                    <a:pt x="7" y="87"/>
                  </a:lnTo>
                  <a:lnTo>
                    <a:pt x="4" y="91"/>
                  </a:lnTo>
                  <a:lnTo>
                    <a:pt x="4" y="100"/>
                  </a:lnTo>
                  <a:lnTo>
                    <a:pt x="4" y="108"/>
                  </a:lnTo>
                  <a:lnTo>
                    <a:pt x="5" y="115"/>
                  </a:lnTo>
                  <a:lnTo>
                    <a:pt x="5" y="123"/>
                  </a:lnTo>
                  <a:lnTo>
                    <a:pt x="5" y="128"/>
                  </a:lnTo>
                  <a:lnTo>
                    <a:pt x="4" y="136"/>
                  </a:lnTo>
                  <a:lnTo>
                    <a:pt x="2" y="142"/>
                  </a:lnTo>
                  <a:lnTo>
                    <a:pt x="0" y="149"/>
                  </a:lnTo>
                  <a:lnTo>
                    <a:pt x="4" y="144"/>
                  </a:lnTo>
                  <a:lnTo>
                    <a:pt x="9" y="138"/>
                  </a:lnTo>
                  <a:lnTo>
                    <a:pt x="17" y="132"/>
                  </a:lnTo>
                  <a:lnTo>
                    <a:pt x="22" y="127"/>
                  </a:lnTo>
                  <a:lnTo>
                    <a:pt x="30" y="121"/>
                  </a:lnTo>
                  <a:lnTo>
                    <a:pt x="36" y="115"/>
                  </a:lnTo>
                  <a:lnTo>
                    <a:pt x="43" y="111"/>
                  </a:lnTo>
                  <a:lnTo>
                    <a:pt x="49" y="108"/>
                  </a:lnTo>
                  <a:lnTo>
                    <a:pt x="51" y="96"/>
                  </a:lnTo>
                  <a:lnTo>
                    <a:pt x="55" y="83"/>
                  </a:lnTo>
                  <a:lnTo>
                    <a:pt x="57" y="68"/>
                  </a:lnTo>
                  <a:lnTo>
                    <a:pt x="60" y="53"/>
                  </a:lnTo>
                  <a:lnTo>
                    <a:pt x="62" y="39"/>
                  </a:lnTo>
                  <a:lnTo>
                    <a:pt x="64" y="24"/>
                  </a:lnTo>
                  <a:lnTo>
                    <a:pt x="66" y="11"/>
                  </a:lnTo>
                  <a:lnTo>
                    <a:pt x="66" y="0"/>
                  </a:lnTo>
                  <a:lnTo>
                    <a:pt x="64" y="0"/>
                  </a:lnTo>
                  <a:lnTo>
                    <a:pt x="62" y="0"/>
                  </a:lnTo>
                  <a:lnTo>
                    <a:pt x="60" y="0"/>
                  </a:lnTo>
                  <a:lnTo>
                    <a:pt x="58" y="0"/>
                  </a:lnTo>
                  <a:lnTo>
                    <a:pt x="57" y="0"/>
                  </a:lnTo>
                  <a:lnTo>
                    <a:pt x="55" y="2"/>
                  </a:lnTo>
                  <a:lnTo>
                    <a:pt x="53" y="2"/>
                  </a:lnTo>
                  <a:lnTo>
                    <a:pt x="51" y="2"/>
                  </a:lnTo>
                  <a:lnTo>
                    <a:pt x="51" y="2"/>
                  </a:lnTo>
                  <a:lnTo>
                    <a:pt x="51" y="3"/>
                  </a:lnTo>
                  <a:lnTo>
                    <a:pt x="51" y="3"/>
                  </a:lnTo>
                  <a:lnTo>
                    <a:pt x="49" y="5"/>
                  </a:lnTo>
                  <a:lnTo>
                    <a:pt x="49" y="5"/>
                  </a:lnTo>
                  <a:lnTo>
                    <a:pt x="49" y="7"/>
                  </a:lnTo>
                  <a:lnTo>
                    <a:pt x="51" y="9"/>
                  </a:lnTo>
                  <a:lnTo>
                    <a:pt x="51" y="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74" name="Freeform 95"/>
            <p:cNvSpPr>
              <a:spLocks/>
            </p:cNvSpPr>
            <p:nvPr/>
          </p:nvSpPr>
          <p:spPr bwMode="auto">
            <a:xfrm>
              <a:off x="5105400" y="1957388"/>
              <a:ext cx="104775" cy="236538"/>
            </a:xfrm>
            <a:custGeom>
              <a:avLst/>
              <a:gdLst>
                <a:gd name="T0" fmla="*/ 47 w 66"/>
                <a:gd name="T1" fmla="*/ 13 h 149"/>
                <a:gd name="T2" fmla="*/ 41 w 66"/>
                <a:gd name="T3" fmla="*/ 17 h 149"/>
                <a:gd name="T4" fmla="*/ 36 w 66"/>
                <a:gd name="T5" fmla="*/ 22 h 149"/>
                <a:gd name="T6" fmla="*/ 34 w 66"/>
                <a:gd name="T7" fmla="*/ 30 h 149"/>
                <a:gd name="T8" fmla="*/ 36 w 66"/>
                <a:gd name="T9" fmla="*/ 36 h 149"/>
                <a:gd name="T10" fmla="*/ 38 w 66"/>
                <a:gd name="T11" fmla="*/ 41 h 149"/>
                <a:gd name="T12" fmla="*/ 36 w 66"/>
                <a:gd name="T13" fmla="*/ 51 h 149"/>
                <a:gd name="T14" fmla="*/ 36 w 66"/>
                <a:gd name="T15" fmla="*/ 58 h 149"/>
                <a:gd name="T16" fmla="*/ 30 w 66"/>
                <a:gd name="T17" fmla="*/ 64 h 149"/>
                <a:gd name="T18" fmla="*/ 21 w 66"/>
                <a:gd name="T19" fmla="*/ 70 h 149"/>
                <a:gd name="T20" fmla="*/ 13 w 66"/>
                <a:gd name="T21" fmla="*/ 79 h 149"/>
                <a:gd name="T22" fmla="*/ 7 w 66"/>
                <a:gd name="T23" fmla="*/ 87 h 149"/>
                <a:gd name="T24" fmla="*/ 4 w 66"/>
                <a:gd name="T25" fmla="*/ 100 h 149"/>
                <a:gd name="T26" fmla="*/ 5 w 66"/>
                <a:gd name="T27" fmla="*/ 115 h 149"/>
                <a:gd name="T28" fmla="*/ 5 w 66"/>
                <a:gd name="T29" fmla="*/ 128 h 149"/>
                <a:gd name="T30" fmla="*/ 2 w 66"/>
                <a:gd name="T31" fmla="*/ 142 h 149"/>
                <a:gd name="T32" fmla="*/ 4 w 66"/>
                <a:gd name="T33" fmla="*/ 144 h 149"/>
                <a:gd name="T34" fmla="*/ 17 w 66"/>
                <a:gd name="T35" fmla="*/ 132 h 149"/>
                <a:gd name="T36" fmla="*/ 30 w 66"/>
                <a:gd name="T37" fmla="*/ 121 h 149"/>
                <a:gd name="T38" fmla="*/ 43 w 66"/>
                <a:gd name="T39" fmla="*/ 111 h 149"/>
                <a:gd name="T40" fmla="*/ 51 w 66"/>
                <a:gd name="T41" fmla="*/ 96 h 149"/>
                <a:gd name="T42" fmla="*/ 57 w 66"/>
                <a:gd name="T43" fmla="*/ 68 h 149"/>
                <a:gd name="T44" fmla="*/ 62 w 66"/>
                <a:gd name="T45" fmla="*/ 39 h 149"/>
                <a:gd name="T46" fmla="*/ 66 w 66"/>
                <a:gd name="T47" fmla="*/ 11 h 149"/>
                <a:gd name="T48" fmla="*/ 64 w 66"/>
                <a:gd name="T49" fmla="*/ 0 h 149"/>
                <a:gd name="T50" fmla="*/ 60 w 66"/>
                <a:gd name="T51" fmla="*/ 0 h 149"/>
                <a:gd name="T52" fmla="*/ 57 w 66"/>
                <a:gd name="T53" fmla="*/ 0 h 149"/>
                <a:gd name="T54" fmla="*/ 53 w 66"/>
                <a:gd name="T55" fmla="*/ 2 h 149"/>
                <a:gd name="T56" fmla="*/ 51 w 66"/>
                <a:gd name="T57" fmla="*/ 2 h 149"/>
                <a:gd name="T58" fmla="*/ 51 w 66"/>
                <a:gd name="T59" fmla="*/ 3 h 149"/>
                <a:gd name="T60" fmla="*/ 49 w 66"/>
                <a:gd name="T61" fmla="*/ 5 h 149"/>
                <a:gd name="T62" fmla="*/ 51 w 66"/>
                <a:gd name="T63" fmla="*/ 9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66" h="149">
                  <a:moveTo>
                    <a:pt x="51" y="9"/>
                  </a:moveTo>
                  <a:lnTo>
                    <a:pt x="47" y="13"/>
                  </a:lnTo>
                  <a:lnTo>
                    <a:pt x="43" y="15"/>
                  </a:lnTo>
                  <a:lnTo>
                    <a:pt x="41" y="17"/>
                  </a:lnTo>
                  <a:lnTo>
                    <a:pt x="38" y="21"/>
                  </a:lnTo>
                  <a:lnTo>
                    <a:pt x="36" y="22"/>
                  </a:lnTo>
                  <a:lnTo>
                    <a:pt x="34" y="26"/>
                  </a:lnTo>
                  <a:lnTo>
                    <a:pt x="34" y="30"/>
                  </a:lnTo>
                  <a:lnTo>
                    <a:pt x="32" y="34"/>
                  </a:lnTo>
                  <a:lnTo>
                    <a:pt x="36" y="36"/>
                  </a:lnTo>
                  <a:lnTo>
                    <a:pt x="38" y="38"/>
                  </a:lnTo>
                  <a:lnTo>
                    <a:pt x="38" y="41"/>
                  </a:lnTo>
                  <a:lnTo>
                    <a:pt x="38" y="47"/>
                  </a:lnTo>
                  <a:lnTo>
                    <a:pt x="36" y="51"/>
                  </a:lnTo>
                  <a:lnTo>
                    <a:pt x="36" y="55"/>
                  </a:lnTo>
                  <a:lnTo>
                    <a:pt x="36" y="58"/>
                  </a:lnTo>
                  <a:lnTo>
                    <a:pt x="36" y="62"/>
                  </a:lnTo>
                  <a:lnTo>
                    <a:pt x="30" y="64"/>
                  </a:lnTo>
                  <a:lnTo>
                    <a:pt x="24" y="66"/>
                  </a:lnTo>
                  <a:lnTo>
                    <a:pt x="21" y="70"/>
                  </a:lnTo>
                  <a:lnTo>
                    <a:pt x="17" y="74"/>
                  </a:lnTo>
                  <a:lnTo>
                    <a:pt x="13" y="79"/>
                  </a:lnTo>
                  <a:lnTo>
                    <a:pt x="9" y="83"/>
                  </a:lnTo>
                  <a:lnTo>
                    <a:pt x="7" y="87"/>
                  </a:lnTo>
                  <a:lnTo>
                    <a:pt x="4" y="91"/>
                  </a:lnTo>
                  <a:lnTo>
                    <a:pt x="4" y="100"/>
                  </a:lnTo>
                  <a:lnTo>
                    <a:pt x="4" y="108"/>
                  </a:lnTo>
                  <a:lnTo>
                    <a:pt x="5" y="115"/>
                  </a:lnTo>
                  <a:lnTo>
                    <a:pt x="5" y="123"/>
                  </a:lnTo>
                  <a:lnTo>
                    <a:pt x="5" y="128"/>
                  </a:lnTo>
                  <a:lnTo>
                    <a:pt x="4" y="136"/>
                  </a:lnTo>
                  <a:lnTo>
                    <a:pt x="2" y="142"/>
                  </a:lnTo>
                  <a:lnTo>
                    <a:pt x="0" y="149"/>
                  </a:lnTo>
                  <a:lnTo>
                    <a:pt x="4" y="144"/>
                  </a:lnTo>
                  <a:lnTo>
                    <a:pt x="9" y="138"/>
                  </a:lnTo>
                  <a:lnTo>
                    <a:pt x="17" y="132"/>
                  </a:lnTo>
                  <a:lnTo>
                    <a:pt x="22" y="127"/>
                  </a:lnTo>
                  <a:lnTo>
                    <a:pt x="30" y="121"/>
                  </a:lnTo>
                  <a:lnTo>
                    <a:pt x="36" y="115"/>
                  </a:lnTo>
                  <a:lnTo>
                    <a:pt x="43" y="111"/>
                  </a:lnTo>
                  <a:lnTo>
                    <a:pt x="49" y="108"/>
                  </a:lnTo>
                  <a:lnTo>
                    <a:pt x="51" y="96"/>
                  </a:lnTo>
                  <a:lnTo>
                    <a:pt x="55" y="83"/>
                  </a:lnTo>
                  <a:lnTo>
                    <a:pt x="57" y="68"/>
                  </a:lnTo>
                  <a:lnTo>
                    <a:pt x="60" y="53"/>
                  </a:lnTo>
                  <a:lnTo>
                    <a:pt x="62" y="39"/>
                  </a:lnTo>
                  <a:lnTo>
                    <a:pt x="64" y="24"/>
                  </a:lnTo>
                  <a:lnTo>
                    <a:pt x="66" y="11"/>
                  </a:lnTo>
                  <a:lnTo>
                    <a:pt x="66" y="0"/>
                  </a:lnTo>
                  <a:lnTo>
                    <a:pt x="64" y="0"/>
                  </a:lnTo>
                  <a:lnTo>
                    <a:pt x="62" y="0"/>
                  </a:lnTo>
                  <a:lnTo>
                    <a:pt x="60" y="0"/>
                  </a:lnTo>
                  <a:lnTo>
                    <a:pt x="58" y="0"/>
                  </a:lnTo>
                  <a:lnTo>
                    <a:pt x="57" y="0"/>
                  </a:lnTo>
                  <a:lnTo>
                    <a:pt x="55" y="2"/>
                  </a:lnTo>
                  <a:lnTo>
                    <a:pt x="53" y="2"/>
                  </a:lnTo>
                  <a:lnTo>
                    <a:pt x="51" y="2"/>
                  </a:lnTo>
                  <a:lnTo>
                    <a:pt x="51" y="2"/>
                  </a:lnTo>
                  <a:lnTo>
                    <a:pt x="51" y="3"/>
                  </a:lnTo>
                  <a:lnTo>
                    <a:pt x="51" y="3"/>
                  </a:lnTo>
                  <a:lnTo>
                    <a:pt x="49" y="5"/>
                  </a:lnTo>
                  <a:lnTo>
                    <a:pt x="49" y="5"/>
                  </a:lnTo>
                  <a:lnTo>
                    <a:pt x="49" y="7"/>
                  </a:lnTo>
                  <a:lnTo>
                    <a:pt x="51" y="9"/>
                  </a:lnTo>
                  <a:lnTo>
                    <a:pt x="51" y="9"/>
                  </a:lnTo>
                  <a:close/>
                </a:path>
              </a:pathLst>
            </a:custGeom>
            <a:solidFill>
              <a:srgbClr val="19191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75" name="Freeform 96"/>
            <p:cNvSpPr>
              <a:spLocks/>
            </p:cNvSpPr>
            <p:nvPr/>
          </p:nvSpPr>
          <p:spPr bwMode="auto">
            <a:xfrm>
              <a:off x="5138738" y="1957388"/>
              <a:ext cx="71438" cy="171450"/>
            </a:xfrm>
            <a:custGeom>
              <a:avLst/>
              <a:gdLst>
                <a:gd name="T0" fmla="*/ 26 w 45"/>
                <a:gd name="T1" fmla="*/ 104 h 108"/>
                <a:gd name="T2" fmla="*/ 26 w 45"/>
                <a:gd name="T3" fmla="*/ 94 h 108"/>
                <a:gd name="T4" fmla="*/ 22 w 45"/>
                <a:gd name="T5" fmla="*/ 85 h 108"/>
                <a:gd name="T6" fmla="*/ 17 w 45"/>
                <a:gd name="T7" fmla="*/ 75 h 108"/>
                <a:gd name="T8" fmla="*/ 11 w 45"/>
                <a:gd name="T9" fmla="*/ 72 h 108"/>
                <a:gd name="T10" fmla="*/ 7 w 45"/>
                <a:gd name="T11" fmla="*/ 72 h 108"/>
                <a:gd name="T12" fmla="*/ 3 w 45"/>
                <a:gd name="T13" fmla="*/ 74 h 108"/>
                <a:gd name="T14" fmla="*/ 1 w 45"/>
                <a:gd name="T15" fmla="*/ 72 h 108"/>
                <a:gd name="T16" fmla="*/ 0 w 45"/>
                <a:gd name="T17" fmla="*/ 70 h 108"/>
                <a:gd name="T18" fmla="*/ 0 w 45"/>
                <a:gd name="T19" fmla="*/ 70 h 108"/>
                <a:gd name="T20" fmla="*/ 0 w 45"/>
                <a:gd name="T21" fmla="*/ 70 h 108"/>
                <a:gd name="T22" fmla="*/ 1 w 45"/>
                <a:gd name="T23" fmla="*/ 70 h 108"/>
                <a:gd name="T24" fmla="*/ 3 w 45"/>
                <a:gd name="T25" fmla="*/ 68 h 108"/>
                <a:gd name="T26" fmla="*/ 7 w 45"/>
                <a:gd name="T27" fmla="*/ 66 h 108"/>
                <a:gd name="T28" fmla="*/ 9 w 45"/>
                <a:gd name="T29" fmla="*/ 66 h 108"/>
                <a:gd name="T30" fmla="*/ 13 w 45"/>
                <a:gd name="T31" fmla="*/ 62 h 108"/>
                <a:gd name="T32" fmla="*/ 13 w 45"/>
                <a:gd name="T33" fmla="*/ 62 h 108"/>
                <a:gd name="T34" fmla="*/ 13 w 45"/>
                <a:gd name="T35" fmla="*/ 62 h 108"/>
                <a:gd name="T36" fmla="*/ 13 w 45"/>
                <a:gd name="T37" fmla="*/ 62 h 108"/>
                <a:gd name="T38" fmla="*/ 15 w 45"/>
                <a:gd name="T39" fmla="*/ 62 h 108"/>
                <a:gd name="T40" fmla="*/ 15 w 45"/>
                <a:gd name="T41" fmla="*/ 62 h 108"/>
                <a:gd name="T42" fmla="*/ 15 w 45"/>
                <a:gd name="T43" fmla="*/ 60 h 108"/>
                <a:gd name="T44" fmla="*/ 15 w 45"/>
                <a:gd name="T45" fmla="*/ 60 h 108"/>
                <a:gd name="T46" fmla="*/ 15 w 45"/>
                <a:gd name="T47" fmla="*/ 60 h 108"/>
                <a:gd name="T48" fmla="*/ 17 w 45"/>
                <a:gd name="T49" fmla="*/ 56 h 108"/>
                <a:gd name="T50" fmla="*/ 20 w 45"/>
                <a:gd name="T51" fmla="*/ 45 h 108"/>
                <a:gd name="T52" fmla="*/ 24 w 45"/>
                <a:gd name="T53" fmla="*/ 36 h 108"/>
                <a:gd name="T54" fmla="*/ 28 w 45"/>
                <a:gd name="T55" fmla="*/ 26 h 108"/>
                <a:gd name="T56" fmla="*/ 32 w 45"/>
                <a:gd name="T57" fmla="*/ 21 h 108"/>
                <a:gd name="T58" fmla="*/ 30 w 45"/>
                <a:gd name="T59" fmla="*/ 17 h 108"/>
                <a:gd name="T60" fmla="*/ 30 w 45"/>
                <a:gd name="T61" fmla="*/ 15 h 108"/>
                <a:gd name="T62" fmla="*/ 30 w 45"/>
                <a:gd name="T63" fmla="*/ 11 h 108"/>
                <a:gd name="T64" fmla="*/ 30 w 45"/>
                <a:gd name="T65" fmla="*/ 9 h 108"/>
                <a:gd name="T66" fmla="*/ 30 w 45"/>
                <a:gd name="T67" fmla="*/ 9 h 108"/>
                <a:gd name="T68" fmla="*/ 30 w 45"/>
                <a:gd name="T69" fmla="*/ 9 h 108"/>
                <a:gd name="T70" fmla="*/ 30 w 45"/>
                <a:gd name="T71" fmla="*/ 9 h 108"/>
                <a:gd name="T72" fmla="*/ 30 w 45"/>
                <a:gd name="T73" fmla="*/ 9 h 108"/>
                <a:gd name="T74" fmla="*/ 30 w 45"/>
                <a:gd name="T75" fmla="*/ 9 h 108"/>
                <a:gd name="T76" fmla="*/ 30 w 45"/>
                <a:gd name="T77" fmla="*/ 9 h 108"/>
                <a:gd name="T78" fmla="*/ 30 w 45"/>
                <a:gd name="T79" fmla="*/ 9 h 108"/>
                <a:gd name="T80" fmla="*/ 30 w 45"/>
                <a:gd name="T81" fmla="*/ 9 h 108"/>
                <a:gd name="T82" fmla="*/ 30 w 45"/>
                <a:gd name="T83" fmla="*/ 5 h 108"/>
                <a:gd name="T84" fmla="*/ 32 w 45"/>
                <a:gd name="T85" fmla="*/ 3 h 108"/>
                <a:gd name="T86" fmla="*/ 34 w 45"/>
                <a:gd name="T87" fmla="*/ 2 h 108"/>
                <a:gd name="T88" fmla="*/ 36 w 45"/>
                <a:gd name="T89" fmla="*/ 0 h 108"/>
                <a:gd name="T90" fmla="*/ 39 w 45"/>
                <a:gd name="T91" fmla="*/ 0 h 108"/>
                <a:gd name="T92" fmla="*/ 41 w 45"/>
                <a:gd name="T93" fmla="*/ 0 h 108"/>
                <a:gd name="T94" fmla="*/ 45 w 45"/>
                <a:gd name="T95" fmla="*/ 0 h 108"/>
                <a:gd name="T96" fmla="*/ 45 w 45"/>
                <a:gd name="T97" fmla="*/ 11 h 108"/>
                <a:gd name="T98" fmla="*/ 41 w 45"/>
                <a:gd name="T99" fmla="*/ 38 h 108"/>
                <a:gd name="T100" fmla="*/ 36 w 45"/>
                <a:gd name="T101" fmla="*/ 68 h 108"/>
                <a:gd name="T102" fmla="*/ 30 w 45"/>
                <a:gd name="T103" fmla="*/ 94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5" h="108">
                  <a:moveTo>
                    <a:pt x="28" y="108"/>
                  </a:moveTo>
                  <a:lnTo>
                    <a:pt x="26" y="104"/>
                  </a:lnTo>
                  <a:lnTo>
                    <a:pt x="26" y="98"/>
                  </a:lnTo>
                  <a:lnTo>
                    <a:pt x="26" y="94"/>
                  </a:lnTo>
                  <a:lnTo>
                    <a:pt x="24" y="89"/>
                  </a:lnTo>
                  <a:lnTo>
                    <a:pt x="22" y="85"/>
                  </a:lnTo>
                  <a:lnTo>
                    <a:pt x="20" y="79"/>
                  </a:lnTo>
                  <a:lnTo>
                    <a:pt x="17" y="75"/>
                  </a:lnTo>
                  <a:lnTo>
                    <a:pt x="13" y="74"/>
                  </a:lnTo>
                  <a:lnTo>
                    <a:pt x="11" y="72"/>
                  </a:lnTo>
                  <a:lnTo>
                    <a:pt x="9" y="72"/>
                  </a:lnTo>
                  <a:lnTo>
                    <a:pt x="7" y="72"/>
                  </a:lnTo>
                  <a:lnTo>
                    <a:pt x="5" y="74"/>
                  </a:lnTo>
                  <a:lnTo>
                    <a:pt x="3" y="74"/>
                  </a:lnTo>
                  <a:lnTo>
                    <a:pt x="1" y="72"/>
                  </a:lnTo>
                  <a:lnTo>
                    <a:pt x="1" y="72"/>
                  </a:lnTo>
                  <a:lnTo>
                    <a:pt x="0" y="70"/>
                  </a:lnTo>
                  <a:lnTo>
                    <a:pt x="0" y="70"/>
                  </a:lnTo>
                  <a:lnTo>
                    <a:pt x="0" y="70"/>
                  </a:lnTo>
                  <a:lnTo>
                    <a:pt x="0" y="70"/>
                  </a:lnTo>
                  <a:lnTo>
                    <a:pt x="0" y="70"/>
                  </a:lnTo>
                  <a:lnTo>
                    <a:pt x="0" y="70"/>
                  </a:lnTo>
                  <a:lnTo>
                    <a:pt x="1" y="70"/>
                  </a:lnTo>
                  <a:lnTo>
                    <a:pt x="1" y="70"/>
                  </a:lnTo>
                  <a:lnTo>
                    <a:pt x="1" y="68"/>
                  </a:lnTo>
                  <a:lnTo>
                    <a:pt x="3" y="68"/>
                  </a:lnTo>
                  <a:lnTo>
                    <a:pt x="5" y="68"/>
                  </a:lnTo>
                  <a:lnTo>
                    <a:pt x="7" y="66"/>
                  </a:lnTo>
                  <a:lnTo>
                    <a:pt x="9" y="66"/>
                  </a:lnTo>
                  <a:lnTo>
                    <a:pt x="9" y="66"/>
                  </a:lnTo>
                  <a:lnTo>
                    <a:pt x="11" y="64"/>
                  </a:lnTo>
                  <a:lnTo>
                    <a:pt x="13" y="62"/>
                  </a:lnTo>
                  <a:lnTo>
                    <a:pt x="13" y="62"/>
                  </a:lnTo>
                  <a:lnTo>
                    <a:pt x="13" y="62"/>
                  </a:lnTo>
                  <a:lnTo>
                    <a:pt x="13" y="62"/>
                  </a:lnTo>
                  <a:lnTo>
                    <a:pt x="13" y="62"/>
                  </a:lnTo>
                  <a:lnTo>
                    <a:pt x="13" y="62"/>
                  </a:lnTo>
                  <a:lnTo>
                    <a:pt x="13" y="62"/>
                  </a:lnTo>
                  <a:lnTo>
                    <a:pt x="13" y="62"/>
                  </a:lnTo>
                  <a:lnTo>
                    <a:pt x="15" y="62"/>
                  </a:lnTo>
                  <a:lnTo>
                    <a:pt x="15" y="62"/>
                  </a:lnTo>
                  <a:lnTo>
                    <a:pt x="15" y="62"/>
                  </a:lnTo>
                  <a:lnTo>
                    <a:pt x="15" y="60"/>
                  </a:lnTo>
                  <a:lnTo>
                    <a:pt x="15" y="60"/>
                  </a:lnTo>
                  <a:lnTo>
                    <a:pt x="15" y="60"/>
                  </a:lnTo>
                  <a:lnTo>
                    <a:pt x="15" y="60"/>
                  </a:lnTo>
                  <a:lnTo>
                    <a:pt x="15" y="60"/>
                  </a:lnTo>
                  <a:lnTo>
                    <a:pt x="15" y="60"/>
                  </a:lnTo>
                  <a:lnTo>
                    <a:pt x="15" y="60"/>
                  </a:lnTo>
                  <a:lnTo>
                    <a:pt x="17" y="56"/>
                  </a:lnTo>
                  <a:lnTo>
                    <a:pt x="18" y="51"/>
                  </a:lnTo>
                  <a:lnTo>
                    <a:pt x="20" y="45"/>
                  </a:lnTo>
                  <a:lnTo>
                    <a:pt x="22" y="41"/>
                  </a:lnTo>
                  <a:lnTo>
                    <a:pt x="24" y="36"/>
                  </a:lnTo>
                  <a:lnTo>
                    <a:pt x="26" y="30"/>
                  </a:lnTo>
                  <a:lnTo>
                    <a:pt x="28" y="26"/>
                  </a:lnTo>
                  <a:lnTo>
                    <a:pt x="32" y="21"/>
                  </a:lnTo>
                  <a:lnTo>
                    <a:pt x="32" y="21"/>
                  </a:lnTo>
                  <a:lnTo>
                    <a:pt x="30" y="19"/>
                  </a:lnTo>
                  <a:lnTo>
                    <a:pt x="30" y="17"/>
                  </a:lnTo>
                  <a:lnTo>
                    <a:pt x="30" y="15"/>
                  </a:lnTo>
                  <a:lnTo>
                    <a:pt x="30" y="15"/>
                  </a:lnTo>
                  <a:lnTo>
                    <a:pt x="30" y="13"/>
                  </a:lnTo>
                  <a:lnTo>
                    <a:pt x="30" y="11"/>
                  </a:lnTo>
                  <a:lnTo>
                    <a:pt x="30" y="9"/>
                  </a:lnTo>
                  <a:lnTo>
                    <a:pt x="30" y="9"/>
                  </a:lnTo>
                  <a:lnTo>
                    <a:pt x="30" y="9"/>
                  </a:lnTo>
                  <a:lnTo>
                    <a:pt x="30" y="9"/>
                  </a:lnTo>
                  <a:lnTo>
                    <a:pt x="30" y="9"/>
                  </a:lnTo>
                  <a:lnTo>
                    <a:pt x="30" y="9"/>
                  </a:lnTo>
                  <a:lnTo>
                    <a:pt x="30" y="9"/>
                  </a:lnTo>
                  <a:lnTo>
                    <a:pt x="30" y="9"/>
                  </a:lnTo>
                  <a:lnTo>
                    <a:pt x="30" y="9"/>
                  </a:lnTo>
                  <a:lnTo>
                    <a:pt x="30" y="9"/>
                  </a:lnTo>
                  <a:lnTo>
                    <a:pt x="30" y="9"/>
                  </a:lnTo>
                  <a:lnTo>
                    <a:pt x="30" y="9"/>
                  </a:lnTo>
                  <a:lnTo>
                    <a:pt x="30" y="9"/>
                  </a:lnTo>
                  <a:lnTo>
                    <a:pt x="30" y="9"/>
                  </a:lnTo>
                  <a:lnTo>
                    <a:pt x="30" y="9"/>
                  </a:lnTo>
                  <a:lnTo>
                    <a:pt x="30" y="9"/>
                  </a:lnTo>
                  <a:lnTo>
                    <a:pt x="30" y="9"/>
                  </a:lnTo>
                  <a:lnTo>
                    <a:pt x="30" y="9"/>
                  </a:lnTo>
                  <a:lnTo>
                    <a:pt x="30" y="7"/>
                  </a:lnTo>
                  <a:lnTo>
                    <a:pt x="30" y="5"/>
                  </a:lnTo>
                  <a:lnTo>
                    <a:pt x="32" y="5"/>
                  </a:lnTo>
                  <a:lnTo>
                    <a:pt x="32" y="3"/>
                  </a:lnTo>
                  <a:lnTo>
                    <a:pt x="34" y="3"/>
                  </a:lnTo>
                  <a:lnTo>
                    <a:pt x="34" y="2"/>
                  </a:lnTo>
                  <a:lnTo>
                    <a:pt x="36" y="0"/>
                  </a:lnTo>
                  <a:lnTo>
                    <a:pt x="36" y="0"/>
                  </a:lnTo>
                  <a:lnTo>
                    <a:pt x="37" y="0"/>
                  </a:lnTo>
                  <a:lnTo>
                    <a:pt x="39" y="0"/>
                  </a:lnTo>
                  <a:lnTo>
                    <a:pt x="39" y="0"/>
                  </a:lnTo>
                  <a:lnTo>
                    <a:pt x="41" y="0"/>
                  </a:lnTo>
                  <a:lnTo>
                    <a:pt x="43" y="0"/>
                  </a:lnTo>
                  <a:lnTo>
                    <a:pt x="45" y="0"/>
                  </a:lnTo>
                  <a:lnTo>
                    <a:pt x="45" y="0"/>
                  </a:lnTo>
                  <a:lnTo>
                    <a:pt x="45" y="11"/>
                  </a:lnTo>
                  <a:lnTo>
                    <a:pt x="43" y="24"/>
                  </a:lnTo>
                  <a:lnTo>
                    <a:pt x="41" y="38"/>
                  </a:lnTo>
                  <a:lnTo>
                    <a:pt x="39" y="53"/>
                  </a:lnTo>
                  <a:lnTo>
                    <a:pt x="36" y="68"/>
                  </a:lnTo>
                  <a:lnTo>
                    <a:pt x="34" y="81"/>
                  </a:lnTo>
                  <a:lnTo>
                    <a:pt x="30" y="94"/>
                  </a:lnTo>
                  <a:lnTo>
                    <a:pt x="28" y="108"/>
                  </a:lnTo>
                  <a:close/>
                </a:path>
              </a:pathLst>
            </a:custGeom>
            <a:solidFill>
              <a:srgbClr val="9654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76" name="Freeform 97"/>
            <p:cNvSpPr>
              <a:spLocks/>
            </p:cNvSpPr>
            <p:nvPr/>
          </p:nvSpPr>
          <p:spPr bwMode="auto">
            <a:xfrm>
              <a:off x="5105400" y="1957388"/>
              <a:ext cx="104775" cy="236538"/>
            </a:xfrm>
            <a:custGeom>
              <a:avLst/>
              <a:gdLst>
                <a:gd name="T0" fmla="*/ 62 w 66"/>
                <a:gd name="T1" fmla="*/ 34 h 149"/>
                <a:gd name="T2" fmla="*/ 58 w 66"/>
                <a:gd name="T3" fmla="*/ 41 h 149"/>
                <a:gd name="T4" fmla="*/ 55 w 66"/>
                <a:gd name="T5" fmla="*/ 49 h 149"/>
                <a:gd name="T6" fmla="*/ 53 w 66"/>
                <a:gd name="T7" fmla="*/ 56 h 149"/>
                <a:gd name="T8" fmla="*/ 49 w 66"/>
                <a:gd name="T9" fmla="*/ 66 h 149"/>
                <a:gd name="T10" fmla="*/ 49 w 66"/>
                <a:gd name="T11" fmla="*/ 74 h 149"/>
                <a:gd name="T12" fmla="*/ 49 w 66"/>
                <a:gd name="T13" fmla="*/ 79 h 149"/>
                <a:gd name="T14" fmla="*/ 51 w 66"/>
                <a:gd name="T15" fmla="*/ 87 h 149"/>
                <a:gd name="T16" fmla="*/ 53 w 66"/>
                <a:gd name="T17" fmla="*/ 92 h 149"/>
                <a:gd name="T18" fmla="*/ 51 w 66"/>
                <a:gd name="T19" fmla="*/ 96 h 149"/>
                <a:gd name="T20" fmla="*/ 51 w 66"/>
                <a:gd name="T21" fmla="*/ 100 h 149"/>
                <a:gd name="T22" fmla="*/ 49 w 66"/>
                <a:gd name="T23" fmla="*/ 104 h 149"/>
                <a:gd name="T24" fmla="*/ 49 w 66"/>
                <a:gd name="T25" fmla="*/ 108 h 149"/>
                <a:gd name="T26" fmla="*/ 36 w 66"/>
                <a:gd name="T27" fmla="*/ 115 h 149"/>
                <a:gd name="T28" fmla="*/ 22 w 66"/>
                <a:gd name="T29" fmla="*/ 127 h 149"/>
                <a:gd name="T30" fmla="*/ 9 w 66"/>
                <a:gd name="T31" fmla="*/ 138 h 149"/>
                <a:gd name="T32" fmla="*/ 0 w 66"/>
                <a:gd name="T33" fmla="*/ 149 h 149"/>
                <a:gd name="T34" fmla="*/ 4 w 66"/>
                <a:gd name="T35" fmla="*/ 136 h 149"/>
                <a:gd name="T36" fmla="*/ 5 w 66"/>
                <a:gd name="T37" fmla="*/ 123 h 149"/>
                <a:gd name="T38" fmla="*/ 4 w 66"/>
                <a:gd name="T39" fmla="*/ 108 h 149"/>
                <a:gd name="T40" fmla="*/ 4 w 66"/>
                <a:gd name="T41" fmla="*/ 91 h 149"/>
                <a:gd name="T42" fmla="*/ 9 w 66"/>
                <a:gd name="T43" fmla="*/ 83 h 149"/>
                <a:gd name="T44" fmla="*/ 17 w 66"/>
                <a:gd name="T45" fmla="*/ 74 h 149"/>
                <a:gd name="T46" fmla="*/ 24 w 66"/>
                <a:gd name="T47" fmla="*/ 66 h 149"/>
                <a:gd name="T48" fmla="*/ 36 w 66"/>
                <a:gd name="T49" fmla="*/ 62 h 149"/>
                <a:gd name="T50" fmla="*/ 36 w 66"/>
                <a:gd name="T51" fmla="*/ 55 h 149"/>
                <a:gd name="T52" fmla="*/ 38 w 66"/>
                <a:gd name="T53" fmla="*/ 47 h 149"/>
                <a:gd name="T54" fmla="*/ 38 w 66"/>
                <a:gd name="T55" fmla="*/ 38 h 149"/>
                <a:gd name="T56" fmla="*/ 32 w 66"/>
                <a:gd name="T57" fmla="*/ 34 h 149"/>
                <a:gd name="T58" fmla="*/ 34 w 66"/>
                <a:gd name="T59" fmla="*/ 26 h 149"/>
                <a:gd name="T60" fmla="*/ 38 w 66"/>
                <a:gd name="T61" fmla="*/ 21 h 149"/>
                <a:gd name="T62" fmla="*/ 43 w 66"/>
                <a:gd name="T63" fmla="*/ 15 h 149"/>
                <a:gd name="T64" fmla="*/ 51 w 66"/>
                <a:gd name="T65" fmla="*/ 9 h 149"/>
                <a:gd name="T66" fmla="*/ 49 w 66"/>
                <a:gd name="T67" fmla="*/ 7 h 149"/>
                <a:gd name="T68" fmla="*/ 49 w 66"/>
                <a:gd name="T69" fmla="*/ 5 h 149"/>
                <a:gd name="T70" fmla="*/ 51 w 66"/>
                <a:gd name="T71" fmla="*/ 3 h 149"/>
                <a:gd name="T72" fmla="*/ 51 w 66"/>
                <a:gd name="T73" fmla="*/ 2 h 149"/>
                <a:gd name="T74" fmla="*/ 55 w 66"/>
                <a:gd name="T75" fmla="*/ 2 h 149"/>
                <a:gd name="T76" fmla="*/ 58 w 66"/>
                <a:gd name="T77" fmla="*/ 0 h 149"/>
                <a:gd name="T78" fmla="*/ 62 w 66"/>
                <a:gd name="T79" fmla="*/ 0 h 149"/>
                <a:gd name="T80" fmla="*/ 66 w 66"/>
                <a:gd name="T81" fmla="*/ 0 h 149"/>
                <a:gd name="T82" fmla="*/ 66 w 66"/>
                <a:gd name="T83" fmla="*/ 5 h 149"/>
                <a:gd name="T84" fmla="*/ 66 w 66"/>
                <a:gd name="T85" fmla="*/ 13 h 149"/>
                <a:gd name="T86" fmla="*/ 64 w 66"/>
                <a:gd name="T87" fmla="*/ 22 h 149"/>
                <a:gd name="T88" fmla="*/ 64 w 66"/>
                <a:gd name="T89" fmla="*/ 3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66" h="149">
                  <a:moveTo>
                    <a:pt x="64" y="30"/>
                  </a:moveTo>
                  <a:lnTo>
                    <a:pt x="62" y="34"/>
                  </a:lnTo>
                  <a:lnTo>
                    <a:pt x="58" y="38"/>
                  </a:lnTo>
                  <a:lnTo>
                    <a:pt x="58" y="41"/>
                  </a:lnTo>
                  <a:lnTo>
                    <a:pt x="57" y="45"/>
                  </a:lnTo>
                  <a:lnTo>
                    <a:pt x="55" y="49"/>
                  </a:lnTo>
                  <a:lnTo>
                    <a:pt x="53" y="53"/>
                  </a:lnTo>
                  <a:lnTo>
                    <a:pt x="53" y="56"/>
                  </a:lnTo>
                  <a:lnTo>
                    <a:pt x="53" y="62"/>
                  </a:lnTo>
                  <a:lnTo>
                    <a:pt x="49" y="66"/>
                  </a:lnTo>
                  <a:lnTo>
                    <a:pt x="49" y="70"/>
                  </a:lnTo>
                  <a:lnTo>
                    <a:pt x="49" y="74"/>
                  </a:lnTo>
                  <a:lnTo>
                    <a:pt x="49" y="75"/>
                  </a:lnTo>
                  <a:lnTo>
                    <a:pt x="49" y="79"/>
                  </a:lnTo>
                  <a:lnTo>
                    <a:pt x="51" y="83"/>
                  </a:lnTo>
                  <a:lnTo>
                    <a:pt x="51" y="87"/>
                  </a:lnTo>
                  <a:lnTo>
                    <a:pt x="51" y="89"/>
                  </a:lnTo>
                  <a:lnTo>
                    <a:pt x="53" y="92"/>
                  </a:lnTo>
                  <a:lnTo>
                    <a:pt x="51" y="94"/>
                  </a:lnTo>
                  <a:lnTo>
                    <a:pt x="51" y="96"/>
                  </a:lnTo>
                  <a:lnTo>
                    <a:pt x="51" y="98"/>
                  </a:lnTo>
                  <a:lnTo>
                    <a:pt x="51" y="100"/>
                  </a:lnTo>
                  <a:lnTo>
                    <a:pt x="49" y="102"/>
                  </a:lnTo>
                  <a:lnTo>
                    <a:pt x="49" y="104"/>
                  </a:lnTo>
                  <a:lnTo>
                    <a:pt x="49" y="106"/>
                  </a:lnTo>
                  <a:lnTo>
                    <a:pt x="49" y="108"/>
                  </a:lnTo>
                  <a:lnTo>
                    <a:pt x="43" y="111"/>
                  </a:lnTo>
                  <a:lnTo>
                    <a:pt x="36" y="115"/>
                  </a:lnTo>
                  <a:lnTo>
                    <a:pt x="30" y="121"/>
                  </a:lnTo>
                  <a:lnTo>
                    <a:pt x="22" y="127"/>
                  </a:lnTo>
                  <a:lnTo>
                    <a:pt x="17" y="132"/>
                  </a:lnTo>
                  <a:lnTo>
                    <a:pt x="9" y="138"/>
                  </a:lnTo>
                  <a:lnTo>
                    <a:pt x="4" y="144"/>
                  </a:lnTo>
                  <a:lnTo>
                    <a:pt x="0" y="149"/>
                  </a:lnTo>
                  <a:lnTo>
                    <a:pt x="2" y="142"/>
                  </a:lnTo>
                  <a:lnTo>
                    <a:pt x="4" y="136"/>
                  </a:lnTo>
                  <a:lnTo>
                    <a:pt x="5" y="128"/>
                  </a:lnTo>
                  <a:lnTo>
                    <a:pt x="5" y="123"/>
                  </a:lnTo>
                  <a:lnTo>
                    <a:pt x="5" y="115"/>
                  </a:lnTo>
                  <a:lnTo>
                    <a:pt x="4" y="108"/>
                  </a:lnTo>
                  <a:lnTo>
                    <a:pt x="4" y="100"/>
                  </a:lnTo>
                  <a:lnTo>
                    <a:pt x="4" y="91"/>
                  </a:lnTo>
                  <a:lnTo>
                    <a:pt x="7" y="87"/>
                  </a:lnTo>
                  <a:lnTo>
                    <a:pt x="9" y="83"/>
                  </a:lnTo>
                  <a:lnTo>
                    <a:pt x="13" y="79"/>
                  </a:lnTo>
                  <a:lnTo>
                    <a:pt x="17" y="74"/>
                  </a:lnTo>
                  <a:lnTo>
                    <a:pt x="21" y="70"/>
                  </a:lnTo>
                  <a:lnTo>
                    <a:pt x="24" y="66"/>
                  </a:lnTo>
                  <a:lnTo>
                    <a:pt x="30" y="64"/>
                  </a:lnTo>
                  <a:lnTo>
                    <a:pt x="36" y="62"/>
                  </a:lnTo>
                  <a:lnTo>
                    <a:pt x="36" y="58"/>
                  </a:lnTo>
                  <a:lnTo>
                    <a:pt x="36" y="55"/>
                  </a:lnTo>
                  <a:lnTo>
                    <a:pt x="36" y="51"/>
                  </a:lnTo>
                  <a:lnTo>
                    <a:pt x="38" y="47"/>
                  </a:lnTo>
                  <a:lnTo>
                    <a:pt x="38" y="41"/>
                  </a:lnTo>
                  <a:lnTo>
                    <a:pt x="38" y="38"/>
                  </a:lnTo>
                  <a:lnTo>
                    <a:pt x="36" y="36"/>
                  </a:lnTo>
                  <a:lnTo>
                    <a:pt x="32" y="34"/>
                  </a:lnTo>
                  <a:lnTo>
                    <a:pt x="34" y="30"/>
                  </a:lnTo>
                  <a:lnTo>
                    <a:pt x="34" y="26"/>
                  </a:lnTo>
                  <a:lnTo>
                    <a:pt x="36" y="22"/>
                  </a:lnTo>
                  <a:lnTo>
                    <a:pt x="38" y="21"/>
                  </a:lnTo>
                  <a:lnTo>
                    <a:pt x="41" y="17"/>
                  </a:lnTo>
                  <a:lnTo>
                    <a:pt x="43" y="15"/>
                  </a:lnTo>
                  <a:lnTo>
                    <a:pt x="47" y="13"/>
                  </a:lnTo>
                  <a:lnTo>
                    <a:pt x="51" y="9"/>
                  </a:lnTo>
                  <a:lnTo>
                    <a:pt x="51" y="9"/>
                  </a:lnTo>
                  <a:lnTo>
                    <a:pt x="49" y="7"/>
                  </a:lnTo>
                  <a:lnTo>
                    <a:pt x="49" y="5"/>
                  </a:lnTo>
                  <a:lnTo>
                    <a:pt x="49" y="5"/>
                  </a:lnTo>
                  <a:lnTo>
                    <a:pt x="51" y="3"/>
                  </a:lnTo>
                  <a:lnTo>
                    <a:pt x="51" y="3"/>
                  </a:lnTo>
                  <a:lnTo>
                    <a:pt x="51" y="2"/>
                  </a:lnTo>
                  <a:lnTo>
                    <a:pt x="51" y="2"/>
                  </a:lnTo>
                  <a:lnTo>
                    <a:pt x="53" y="2"/>
                  </a:lnTo>
                  <a:lnTo>
                    <a:pt x="55" y="2"/>
                  </a:lnTo>
                  <a:lnTo>
                    <a:pt x="57" y="0"/>
                  </a:lnTo>
                  <a:lnTo>
                    <a:pt x="58" y="0"/>
                  </a:lnTo>
                  <a:lnTo>
                    <a:pt x="60" y="0"/>
                  </a:lnTo>
                  <a:lnTo>
                    <a:pt x="62" y="0"/>
                  </a:lnTo>
                  <a:lnTo>
                    <a:pt x="64" y="0"/>
                  </a:lnTo>
                  <a:lnTo>
                    <a:pt x="66" y="0"/>
                  </a:lnTo>
                  <a:lnTo>
                    <a:pt x="66" y="2"/>
                  </a:lnTo>
                  <a:lnTo>
                    <a:pt x="66" y="5"/>
                  </a:lnTo>
                  <a:lnTo>
                    <a:pt x="66" y="9"/>
                  </a:lnTo>
                  <a:lnTo>
                    <a:pt x="66" y="13"/>
                  </a:lnTo>
                  <a:lnTo>
                    <a:pt x="66" y="17"/>
                  </a:lnTo>
                  <a:lnTo>
                    <a:pt x="64" y="22"/>
                  </a:lnTo>
                  <a:lnTo>
                    <a:pt x="64" y="26"/>
                  </a:lnTo>
                  <a:lnTo>
                    <a:pt x="64" y="30"/>
                  </a:lnTo>
                  <a:close/>
                </a:path>
              </a:pathLst>
            </a:custGeom>
            <a:solidFill>
              <a:srgbClr val="B27F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77" name="Freeform 98"/>
            <p:cNvSpPr>
              <a:spLocks/>
            </p:cNvSpPr>
            <p:nvPr/>
          </p:nvSpPr>
          <p:spPr bwMode="auto">
            <a:xfrm>
              <a:off x="5183188" y="2005013"/>
              <a:ext cx="23813" cy="98425"/>
            </a:xfrm>
            <a:custGeom>
              <a:avLst/>
              <a:gdLst>
                <a:gd name="T0" fmla="*/ 15 w 15"/>
                <a:gd name="T1" fmla="*/ 0 h 62"/>
                <a:gd name="T2" fmla="*/ 9 w 15"/>
                <a:gd name="T3" fmla="*/ 8 h 62"/>
                <a:gd name="T4" fmla="*/ 6 w 15"/>
                <a:gd name="T5" fmla="*/ 19 h 62"/>
                <a:gd name="T6" fmla="*/ 4 w 15"/>
                <a:gd name="T7" fmla="*/ 32 h 62"/>
                <a:gd name="T8" fmla="*/ 0 w 15"/>
                <a:gd name="T9" fmla="*/ 36 h 62"/>
                <a:gd name="T10" fmla="*/ 0 w 15"/>
                <a:gd name="T11" fmla="*/ 45 h 62"/>
                <a:gd name="T12" fmla="*/ 2 w 15"/>
                <a:gd name="T13" fmla="*/ 55 h 62"/>
                <a:gd name="T14" fmla="*/ 4 w 15"/>
                <a:gd name="T15" fmla="*/ 62 h 62"/>
                <a:gd name="T16" fmla="*/ 2 w 15"/>
                <a:gd name="T17" fmla="*/ 55 h 62"/>
                <a:gd name="T18" fmla="*/ 0 w 15"/>
                <a:gd name="T19" fmla="*/ 45 h 62"/>
                <a:gd name="T20" fmla="*/ 0 w 15"/>
                <a:gd name="T21" fmla="*/ 36 h 62"/>
                <a:gd name="T22" fmla="*/ 4 w 15"/>
                <a:gd name="T23" fmla="*/ 32 h 62"/>
                <a:gd name="T24" fmla="*/ 6 w 15"/>
                <a:gd name="T25" fmla="*/ 19 h 62"/>
                <a:gd name="T26" fmla="*/ 9 w 15"/>
                <a:gd name="T27" fmla="*/ 8 h 62"/>
                <a:gd name="T28" fmla="*/ 15 w 15"/>
                <a:gd name="T29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" h="62">
                  <a:moveTo>
                    <a:pt x="15" y="0"/>
                  </a:moveTo>
                  <a:lnTo>
                    <a:pt x="9" y="8"/>
                  </a:lnTo>
                  <a:lnTo>
                    <a:pt x="6" y="19"/>
                  </a:lnTo>
                  <a:lnTo>
                    <a:pt x="4" y="32"/>
                  </a:lnTo>
                  <a:lnTo>
                    <a:pt x="0" y="36"/>
                  </a:lnTo>
                  <a:lnTo>
                    <a:pt x="0" y="45"/>
                  </a:lnTo>
                  <a:lnTo>
                    <a:pt x="2" y="55"/>
                  </a:lnTo>
                  <a:lnTo>
                    <a:pt x="4" y="62"/>
                  </a:lnTo>
                  <a:lnTo>
                    <a:pt x="2" y="55"/>
                  </a:lnTo>
                  <a:lnTo>
                    <a:pt x="0" y="45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6" y="19"/>
                  </a:lnTo>
                  <a:lnTo>
                    <a:pt x="9" y="8"/>
                  </a:lnTo>
                  <a:lnTo>
                    <a:pt x="15" y="0"/>
                  </a:lnTo>
                </a:path>
              </a:pathLst>
            </a:custGeom>
            <a:noFill/>
            <a:ln w="0">
              <a:solidFill>
                <a:srgbClr val="B27F4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78" name="Freeform 99"/>
            <p:cNvSpPr>
              <a:spLocks/>
            </p:cNvSpPr>
            <p:nvPr/>
          </p:nvSpPr>
          <p:spPr bwMode="auto">
            <a:xfrm>
              <a:off x="5105400" y="1957388"/>
              <a:ext cx="104775" cy="236538"/>
            </a:xfrm>
            <a:custGeom>
              <a:avLst/>
              <a:gdLst>
                <a:gd name="T0" fmla="*/ 47 w 66"/>
                <a:gd name="T1" fmla="*/ 13 h 149"/>
                <a:gd name="T2" fmla="*/ 41 w 66"/>
                <a:gd name="T3" fmla="*/ 17 h 149"/>
                <a:gd name="T4" fmla="*/ 36 w 66"/>
                <a:gd name="T5" fmla="*/ 22 h 149"/>
                <a:gd name="T6" fmla="*/ 34 w 66"/>
                <a:gd name="T7" fmla="*/ 30 h 149"/>
                <a:gd name="T8" fmla="*/ 36 w 66"/>
                <a:gd name="T9" fmla="*/ 36 h 149"/>
                <a:gd name="T10" fmla="*/ 38 w 66"/>
                <a:gd name="T11" fmla="*/ 41 h 149"/>
                <a:gd name="T12" fmla="*/ 36 w 66"/>
                <a:gd name="T13" fmla="*/ 51 h 149"/>
                <a:gd name="T14" fmla="*/ 36 w 66"/>
                <a:gd name="T15" fmla="*/ 58 h 149"/>
                <a:gd name="T16" fmla="*/ 30 w 66"/>
                <a:gd name="T17" fmla="*/ 64 h 149"/>
                <a:gd name="T18" fmla="*/ 21 w 66"/>
                <a:gd name="T19" fmla="*/ 70 h 149"/>
                <a:gd name="T20" fmla="*/ 13 w 66"/>
                <a:gd name="T21" fmla="*/ 79 h 149"/>
                <a:gd name="T22" fmla="*/ 7 w 66"/>
                <a:gd name="T23" fmla="*/ 87 h 149"/>
                <a:gd name="T24" fmla="*/ 4 w 66"/>
                <a:gd name="T25" fmla="*/ 100 h 149"/>
                <a:gd name="T26" fmla="*/ 5 w 66"/>
                <a:gd name="T27" fmla="*/ 115 h 149"/>
                <a:gd name="T28" fmla="*/ 5 w 66"/>
                <a:gd name="T29" fmla="*/ 128 h 149"/>
                <a:gd name="T30" fmla="*/ 2 w 66"/>
                <a:gd name="T31" fmla="*/ 142 h 149"/>
                <a:gd name="T32" fmla="*/ 4 w 66"/>
                <a:gd name="T33" fmla="*/ 144 h 149"/>
                <a:gd name="T34" fmla="*/ 17 w 66"/>
                <a:gd name="T35" fmla="*/ 132 h 149"/>
                <a:gd name="T36" fmla="*/ 30 w 66"/>
                <a:gd name="T37" fmla="*/ 121 h 149"/>
                <a:gd name="T38" fmla="*/ 43 w 66"/>
                <a:gd name="T39" fmla="*/ 111 h 149"/>
                <a:gd name="T40" fmla="*/ 51 w 66"/>
                <a:gd name="T41" fmla="*/ 96 h 149"/>
                <a:gd name="T42" fmla="*/ 57 w 66"/>
                <a:gd name="T43" fmla="*/ 68 h 149"/>
                <a:gd name="T44" fmla="*/ 62 w 66"/>
                <a:gd name="T45" fmla="*/ 39 h 149"/>
                <a:gd name="T46" fmla="*/ 66 w 66"/>
                <a:gd name="T47" fmla="*/ 11 h 149"/>
                <a:gd name="T48" fmla="*/ 64 w 66"/>
                <a:gd name="T49" fmla="*/ 0 h 149"/>
                <a:gd name="T50" fmla="*/ 60 w 66"/>
                <a:gd name="T51" fmla="*/ 0 h 149"/>
                <a:gd name="T52" fmla="*/ 57 w 66"/>
                <a:gd name="T53" fmla="*/ 0 h 149"/>
                <a:gd name="T54" fmla="*/ 53 w 66"/>
                <a:gd name="T55" fmla="*/ 2 h 149"/>
                <a:gd name="T56" fmla="*/ 51 w 66"/>
                <a:gd name="T57" fmla="*/ 2 h 149"/>
                <a:gd name="T58" fmla="*/ 51 w 66"/>
                <a:gd name="T59" fmla="*/ 3 h 149"/>
                <a:gd name="T60" fmla="*/ 49 w 66"/>
                <a:gd name="T61" fmla="*/ 5 h 149"/>
                <a:gd name="T62" fmla="*/ 51 w 66"/>
                <a:gd name="T63" fmla="*/ 9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66" h="149">
                  <a:moveTo>
                    <a:pt x="51" y="9"/>
                  </a:moveTo>
                  <a:lnTo>
                    <a:pt x="47" y="13"/>
                  </a:lnTo>
                  <a:lnTo>
                    <a:pt x="43" y="15"/>
                  </a:lnTo>
                  <a:lnTo>
                    <a:pt x="41" y="17"/>
                  </a:lnTo>
                  <a:lnTo>
                    <a:pt x="38" y="21"/>
                  </a:lnTo>
                  <a:lnTo>
                    <a:pt x="36" y="22"/>
                  </a:lnTo>
                  <a:lnTo>
                    <a:pt x="34" y="26"/>
                  </a:lnTo>
                  <a:lnTo>
                    <a:pt x="34" y="30"/>
                  </a:lnTo>
                  <a:lnTo>
                    <a:pt x="32" y="34"/>
                  </a:lnTo>
                  <a:lnTo>
                    <a:pt x="36" y="36"/>
                  </a:lnTo>
                  <a:lnTo>
                    <a:pt x="38" y="38"/>
                  </a:lnTo>
                  <a:lnTo>
                    <a:pt x="38" y="41"/>
                  </a:lnTo>
                  <a:lnTo>
                    <a:pt x="38" y="47"/>
                  </a:lnTo>
                  <a:lnTo>
                    <a:pt x="36" y="51"/>
                  </a:lnTo>
                  <a:lnTo>
                    <a:pt x="36" y="55"/>
                  </a:lnTo>
                  <a:lnTo>
                    <a:pt x="36" y="58"/>
                  </a:lnTo>
                  <a:lnTo>
                    <a:pt x="36" y="62"/>
                  </a:lnTo>
                  <a:lnTo>
                    <a:pt x="30" y="64"/>
                  </a:lnTo>
                  <a:lnTo>
                    <a:pt x="24" y="66"/>
                  </a:lnTo>
                  <a:lnTo>
                    <a:pt x="21" y="70"/>
                  </a:lnTo>
                  <a:lnTo>
                    <a:pt x="17" y="74"/>
                  </a:lnTo>
                  <a:lnTo>
                    <a:pt x="13" y="79"/>
                  </a:lnTo>
                  <a:lnTo>
                    <a:pt x="9" y="83"/>
                  </a:lnTo>
                  <a:lnTo>
                    <a:pt x="7" y="87"/>
                  </a:lnTo>
                  <a:lnTo>
                    <a:pt x="4" y="91"/>
                  </a:lnTo>
                  <a:lnTo>
                    <a:pt x="4" y="100"/>
                  </a:lnTo>
                  <a:lnTo>
                    <a:pt x="4" y="108"/>
                  </a:lnTo>
                  <a:lnTo>
                    <a:pt x="5" y="115"/>
                  </a:lnTo>
                  <a:lnTo>
                    <a:pt x="5" y="123"/>
                  </a:lnTo>
                  <a:lnTo>
                    <a:pt x="5" y="128"/>
                  </a:lnTo>
                  <a:lnTo>
                    <a:pt x="4" y="136"/>
                  </a:lnTo>
                  <a:lnTo>
                    <a:pt x="2" y="142"/>
                  </a:lnTo>
                  <a:lnTo>
                    <a:pt x="0" y="149"/>
                  </a:lnTo>
                  <a:lnTo>
                    <a:pt x="4" y="144"/>
                  </a:lnTo>
                  <a:lnTo>
                    <a:pt x="9" y="138"/>
                  </a:lnTo>
                  <a:lnTo>
                    <a:pt x="17" y="132"/>
                  </a:lnTo>
                  <a:lnTo>
                    <a:pt x="22" y="127"/>
                  </a:lnTo>
                  <a:lnTo>
                    <a:pt x="30" y="121"/>
                  </a:lnTo>
                  <a:lnTo>
                    <a:pt x="36" y="115"/>
                  </a:lnTo>
                  <a:lnTo>
                    <a:pt x="43" y="111"/>
                  </a:lnTo>
                  <a:lnTo>
                    <a:pt x="49" y="108"/>
                  </a:lnTo>
                  <a:lnTo>
                    <a:pt x="51" y="96"/>
                  </a:lnTo>
                  <a:lnTo>
                    <a:pt x="55" y="83"/>
                  </a:lnTo>
                  <a:lnTo>
                    <a:pt x="57" y="68"/>
                  </a:lnTo>
                  <a:lnTo>
                    <a:pt x="60" y="53"/>
                  </a:lnTo>
                  <a:lnTo>
                    <a:pt x="62" y="39"/>
                  </a:lnTo>
                  <a:lnTo>
                    <a:pt x="64" y="24"/>
                  </a:lnTo>
                  <a:lnTo>
                    <a:pt x="66" y="11"/>
                  </a:lnTo>
                  <a:lnTo>
                    <a:pt x="66" y="0"/>
                  </a:lnTo>
                  <a:lnTo>
                    <a:pt x="64" y="0"/>
                  </a:lnTo>
                  <a:lnTo>
                    <a:pt x="62" y="0"/>
                  </a:lnTo>
                  <a:lnTo>
                    <a:pt x="60" y="0"/>
                  </a:lnTo>
                  <a:lnTo>
                    <a:pt x="58" y="0"/>
                  </a:lnTo>
                  <a:lnTo>
                    <a:pt x="57" y="0"/>
                  </a:lnTo>
                  <a:lnTo>
                    <a:pt x="55" y="2"/>
                  </a:lnTo>
                  <a:lnTo>
                    <a:pt x="53" y="2"/>
                  </a:lnTo>
                  <a:lnTo>
                    <a:pt x="51" y="2"/>
                  </a:lnTo>
                  <a:lnTo>
                    <a:pt x="51" y="2"/>
                  </a:lnTo>
                  <a:lnTo>
                    <a:pt x="51" y="3"/>
                  </a:lnTo>
                  <a:lnTo>
                    <a:pt x="51" y="3"/>
                  </a:lnTo>
                  <a:lnTo>
                    <a:pt x="49" y="5"/>
                  </a:lnTo>
                  <a:lnTo>
                    <a:pt x="49" y="5"/>
                  </a:lnTo>
                  <a:lnTo>
                    <a:pt x="49" y="7"/>
                  </a:lnTo>
                  <a:lnTo>
                    <a:pt x="51" y="9"/>
                  </a:lnTo>
                  <a:lnTo>
                    <a:pt x="51" y="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79" name="Freeform 100"/>
            <p:cNvSpPr>
              <a:spLocks/>
            </p:cNvSpPr>
            <p:nvPr/>
          </p:nvSpPr>
          <p:spPr bwMode="auto">
            <a:xfrm>
              <a:off x="5105400" y="1957388"/>
              <a:ext cx="104775" cy="236538"/>
            </a:xfrm>
            <a:custGeom>
              <a:avLst/>
              <a:gdLst>
                <a:gd name="T0" fmla="*/ 47 w 66"/>
                <a:gd name="T1" fmla="*/ 13 h 149"/>
                <a:gd name="T2" fmla="*/ 41 w 66"/>
                <a:gd name="T3" fmla="*/ 17 h 149"/>
                <a:gd name="T4" fmla="*/ 36 w 66"/>
                <a:gd name="T5" fmla="*/ 22 h 149"/>
                <a:gd name="T6" fmla="*/ 34 w 66"/>
                <a:gd name="T7" fmla="*/ 30 h 149"/>
                <a:gd name="T8" fmla="*/ 36 w 66"/>
                <a:gd name="T9" fmla="*/ 36 h 149"/>
                <a:gd name="T10" fmla="*/ 38 w 66"/>
                <a:gd name="T11" fmla="*/ 41 h 149"/>
                <a:gd name="T12" fmla="*/ 36 w 66"/>
                <a:gd name="T13" fmla="*/ 51 h 149"/>
                <a:gd name="T14" fmla="*/ 36 w 66"/>
                <a:gd name="T15" fmla="*/ 58 h 149"/>
                <a:gd name="T16" fmla="*/ 30 w 66"/>
                <a:gd name="T17" fmla="*/ 64 h 149"/>
                <a:gd name="T18" fmla="*/ 21 w 66"/>
                <a:gd name="T19" fmla="*/ 70 h 149"/>
                <a:gd name="T20" fmla="*/ 13 w 66"/>
                <a:gd name="T21" fmla="*/ 79 h 149"/>
                <a:gd name="T22" fmla="*/ 7 w 66"/>
                <a:gd name="T23" fmla="*/ 87 h 149"/>
                <a:gd name="T24" fmla="*/ 4 w 66"/>
                <a:gd name="T25" fmla="*/ 100 h 149"/>
                <a:gd name="T26" fmla="*/ 5 w 66"/>
                <a:gd name="T27" fmla="*/ 115 h 149"/>
                <a:gd name="T28" fmla="*/ 5 w 66"/>
                <a:gd name="T29" fmla="*/ 128 h 149"/>
                <a:gd name="T30" fmla="*/ 2 w 66"/>
                <a:gd name="T31" fmla="*/ 142 h 149"/>
                <a:gd name="T32" fmla="*/ 4 w 66"/>
                <a:gd name="T33" fmla="*/ 144 h 149"/>
                <a:gd name="T34" fmla="*/ 17 w 66"/>
                <a:gd name="T35" fmla="*/ 132 h 149"/>
                <a:gd name="T36" fmla="*/ 30 w 66"/>
                <a:gd name="T37" fmla="*/ 121 h 149"/>
                <a:gd name="T38" fmla="*/ 43 w 66"/>
                <a:gd name="T39" fmla="*/ 111 h 149"/>
                <a:gd name="T40" fmla="*/ 51 w 66"/>
                <a:gd name="T41" fmla="*/ 96 h 149"/>
                <a:gd name="T42" fmla="*/ 57 w 66"/>
                <a:gd name="T43" fmla="*/ 68 h 149"/>
                <a:gd name="T44" fmla="*/ 62 w 66"/>
                <a:gd name="T45" fmla="*/ 39 h 149"/>
                <a:gd name="T46" fmla="*/ 66 w 66"/>
                <a:gd name="T47" fmla="*/ 11 h 149"/>
                <a:gd name="T48" fmla="*/ 64 w 66"/>
                <a:gd name="T49" fmla="*/ 0 h 149"/>
                <a:gd name="T50" fmla="*/ 60 w 66"/>
                <a:gd name="T51" fmla="*/ 0 h 149"/>
                <a:gd name="T52" fmla="*/ 57 w 66"/>
                <a:gd name="T53" fmla="*/ 0 h 149"/>
                <a:gd name="T54" fmla="*/ 53 w 66"/>
                <a:gd name="T55" fmla="*/ 2 h 149"/>
                <a:gd name="T56" fmla="*/ 51 w 66"/>
                <a:gd name="T57" fmla="*/ 2 h 149"/>
                <a:gd name="T58" fmla="*/ 51 w 66"/>
                <a:gd name="T59" fmla="*/ 3 h 149"/>
                <a:gd name="T60" fmla="*/ 49 w 66"/>
                <a:gd name="T61" fmla="*/ 5 h 149"/>
                <a:gd name="T62" fmla="*/ 51 w 66"/>
                <a:gd name="T63" fmla="*/ 9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66" h="149">
                  <a:moveTo>
                    <a:pt x="51" y="9"/>
                  </a:moveTo>
                  <a:lnTo>
                    <a:pt x="47" y="13"/>
                  </a:lnTo>
                  <a:lnTo>
                    <a:pt x="43" y="15"/>
                  </a:lnTo>
                  <a:lnTo>
                    <a:pt x="41" y="17"/>
                  </a:lnTo>
                  <a:lnTo>
                    <a:pt x="38" y="21"/>
                  </a:lnTo>
                  <a:lnTo>
                    <a:pt x="36" y="22"/>
                  </a:lnTo>
                  <a:lnTo>
                    <a:pt x="34" y="26"/>
                  </a:lnTo>
                  <a:lnTo>
                    <a:pt x="34" y="30"/>
                  </a:lnTo>
                  <a:lnTo>
                    <a:pt x="32" y="34"/>
                  </a:lnTo>
                  <a:lnTo>
                    <a:pt x="36" y="36"/>
                  </a:lnTo>
                  <a:lnTo>
                    <a:pt x="38" y="38"/>
                  </a:lnTo>
                  <a:lnTo>
                    <a:pt x="38" y="41"/>
                  </a:lnTo>
                  <a:lnTo>
                    <a:pt x="38" y="47"/>
                  </a:lnTo>
                  <a:lnTo>
                    <a:pt x="36" y="51"/>
                  </a:lnTo>
                  <a:lnTo>
                    <a:pt x="36" y="55"/>
                  </a:lnTo>
                  <a:lnTo>
                    <a:pt x="36" y="58"/>
                  </a:lnTo>
                  <a:lnTo>
                    <a:pt x="36" y="62"/>
                  </a:lnTo>
                  <a:lnTo>
                    <a:pt x="30" y="64"/>
                  </a:lnTo>
                  <a:lnTo>
                    <a:pt x="24" y="66"/>
                  </a:lnTo>
                  <a:lnTo>
                    <a:pt x="21" y="70"/>
                  </a:lnTo>
                  <a:lnTo>
                    <a:pt x="17" y="74"/>
                  </a:lnTo>
                  <a:lnTo>
                    <a:pt x="13" y="79"/>
                  </a:lnTo>
                  <a:lnTo>
                    <a:pt x="9" y="83"/>
                  </a:lnTo>
                  <a:lnTo>
                    <a:pt x="7" y="87"/>
                  </a:lnTo>
                  <a:lnTo>
                    <a:pt x="4" y="91"/>
                  </a:lnTo>
                  <a:lnTo>
                    <a:pt x="4" y="100"/>
                  </a:lnTo>
                  <a:lnTo>
                    <a:pt x="4" y="108"/>
                  </a:lnTo>
                  <a:lnTo>
                    <a:pt x="5" y="115"/>
                  </a:lnTo>
                  <a:lnTo>
                    <a:pt x="5" y="123"/>
                  </a:lnTo>
                  <a:lnTo>
                    <a:pt x="5" y="128"/>
                  </a:lnTo>
                  <a:lnTo>
                    <a:pt x="4" y="136"/>
                  </a:lnTo>
                  <a:lnTo>
                    <a:pt x="2" y="142"/>
                  </a:lnTo>
                  <a:lnTo>
                    <a:pt x="0" y="149"/>
                  </a:lnTo>
                  <a:lnTo>
                    <a:pt x="4" y="144"/>
                  </a:lnTo>
                  <a:lnTo>
                    <a:pt x="9" y="138"/>
                  </a:lnTo>
                  <a:lnTo>
                    <a:pt x="17" y="132"/>
                  </a:lnTo>
                  <a:lnTo>
                    <a:pt x="22" y="127"/>
                  </a:lnTo>
                  <a:lnTo>
                    <a:pt x="30" y="121"/>
                  </a:lnTo>
                  <a:lnTo>
                    <a:pt x="36" y="115"/>
                  </a:lnTo>
                  <a:lnTo>
                    <a:pt x="43" y="111"/>
                  </a:lnTo>
                  <a:lnTo>
                    <a:pt x="49" y="108"/>
                  </a:lnTo>
                  <a:lnTo>
                    <a:pt x="51" y="96"/>
                  </a:lnTo>
                  <a:lnTo>
                    <a:pt x="55" y="83"/>
                  </a:lnTo>
                  <a:lnTo>
                    <a:pt x="57" y="68"/>
                  </a:lnTo>
                  <a:lnTo>
                    <a:pt x="60" y="53"/>
                  </a:lnTo>
                  <a:lnTo>
                    <a:pt x="62" y="39"/>
                  </a:lnTo>
                  <a:lnTo>
                    <a:pt x="64" y="24"/>
                  </a:lnTo>
                  <a:lnTo>
                    <a:pt x="66" y="11"/>
                  </a:lnTo>
                  <a:lnTo>
                    <a:pt x="66" y="0"/>
                  </a:lnTo>
                  <a:lnTo>
                    <a:pt x="64" y="0"/>
                  </a:lnTo>
                  <a:lnTo>
                    <a:pt x="62" y="0"/>
                  </a:lnTo>
                  <a:lnTo>
                    <a:pt x="60" y="0"/>
                  </a:lnTo>
                  <a:lnTo>
                    <a:pt x="58" y="0"/>
                  </a:lnTo>
                  <a:lnTo>
                    <a:pt x="57" y="0"/>
                  </a:lnTo>
                  <a:lnTo>
                    <a:pt x="55" y="2"/>
                  </a:lnTo>
                  <a:lnTo>
                    <a:pt x="53" y="2"/>
                  </a:lnTo>
                  <a:lnTo>
                    <a:pt x="51" y="2"/>
                  </a:lnTo>
                  <a:lnTo>
                    <a:pt x="51" y="2"/>
                  </a:lnTo>
                  <a:lnTo>
                    <a:pt x="51" y="3"/>
                  </a:lnTo>
                  <a:lnTo>
                    <a:pt x="51" y="3"/>
                  </a:lnTo>
                  <a:lnTo>
                    <a:pt x="49" y="5"/>
                  </a:lnTo>
                  <a:lnTo>
                    <a:pt x="49" y="5"/>
                  </a:lnTo>
                  <a:lnTo>
                    <a:pt x="49" y="7"/>
                  </a:lnTo>
                  <a:lnTo>
                    <a:pt x="51" y="9"/>
                  </a:lnTo>
                  <a:lnTo>
                    <a:pt x="51" y="9"/>
                  </a:lnTo>
                  <a:close/>
                </a:path>
              </a:pathLst>
            </a:custGeom>
            <a:solidFill>
              <a:srgbClr val="19191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80" name="Freeform 101"/>
            <p:cNvSpPr>
              <a:spLocks/>
            </p:cNvSpPr>
            <p:nvPr/>
          </p:nvSpPr>
          <p:spPr bwMode="auto">
            <a:xfrm>
              <a:off x="5138738" y="1957388"/>
              <a:ext cx="71438" cy="171450"/>
            </a:xfrm>
            <a:custGeom>
              <a:avLst/>
              <a:gdLst>
                <a:gd name="T0" fmla="*/ 26 w 45"/>
                <a:gd name="T1" fmla="*/ 104 h 108"/>
                <a:gd name="T2" fmla="*/ 26 w 45"/>
                <a:gd name="T3" fmla="*/ 94 h 108"/>
                <a:gd name="T4" fmla="*/ 22 w 45"/>
                <a:gd name="T5" fmla="*/ 85 h 108"/>
                <a:gd name="T6" fmla="*/ 17 w 45"/>
                <a:gd name="T7" fmla="*/ 75 h 108"/>
                <a:gd name="T8" fmla="*/ 11 w 45"/>
                <a:gd name="T9" fmla="*/ 72 h 108"/>
                <a:gd name="T10" fmla="*/ 7 w 45"/>
                <a:gd name="T11" fmla="*/ 72 h 108"/>
                <a:gd name="T12" fmla="*/ 3 w 45"/>
                <a:gd name="T13" fmla="*/ 74 h 108"/>
                <a:gd name="T14" fmla="*/ 1 w 45"/>
                <a:gd name="T15" fmla="*/ 72 h 108"/>
                <a:gd name="T16" fmla="*/ 0 w 45"/>
                <a:gd name="T17" fmla="*/ 70 h 108"/>
                <a:gd name="T18" fmla="*/ 0 w 45"/>
                <a:gd name="T19" fmla="*/ 70 h 108"/>
                <a:gd name="T20" fmla="*/ 0 w 45"/>
                <a:gd name="T21" fmla="*/ 70 h 108"/>
                <a:gd name="T22" fmla="*/ 1 w 45"/>
                <a:gd name="T23" fmla="*/ 70 h 108"/>
                <a:gd name="T24" fmla="*/ 3 w 45"/>
                <a:gd name="T25" fmla="*/ 68 h 108"/>
                <a:gd name="T26" fmla="*/ 7 w 45"/>
                <a:gd name="T27" fmla="*/ 66 h 108"/>
                <a:gd name="T28" fmla="*/ 9 w 45"/>
                <a:gd name="T29" fmla="*/ 66 h 108"/>
                <a:gd name="T30" fmla="*/ 13 w 45"/>
                <a:gd name="T31" fmla="*/ 62 h 108"/>
                <a:gd name="T32" fmla="*/ 13 w 45"/>
                <a:gd name="T33" fmla="*/ 62 h 108"/>
                <a:gd name="T34" fmla="*/ 13 w 45"/>
                <a:gd name="T35" fmla="*/ 62 h 108"/>
                <a:gd name="T36" fmla="*/ 13 w 45"/>
                <a:gd name="T37" fmla="*/ 62 h 108"/>
                <a:gd name="T38" fmla="*/ 15 w 45"/>
                <a:gd name="T39" fmla="*/ 62 h 108"/>
                <a:gd name="T40" fmla="*/ 15 w 45"/>
                <a:gd name="T41" fmla="*/ 62 h 108"/>
                <a:gd name="T42" fmla="*/ 15 w 45"/>
                <a:gd name="T43" fmla="*/ 60 h 108"/>
                <a:gd name="T44" fmla="*/ 15 w 45"/>
                <a:gd name="T45" fmla="*/ 60 h 108"/>
                <a:gd name="T46" fmla="*/ 15 w 45"/>
                <a:gd name="T47" fmla="*/ 60 h 108"/>
                <a:gd name="T48" fmla="*/ 17 w 45"/>
                <a:gd name="T49" fmla="*/ 56 h 108"/>
                <a:gd name="T50" fmla="*/ 20 w 45"/>
                <a:gd name="T51" fmla="*/ 45 h 108"/>
                <a:gd name="T52" fmla="*/ 24 w 45"/>
                <a:gd name="T53" fmla="*/ 36 h 108"/>
                <a:gd name="T54" fmla="*/ 28 w 45"/>
                <a:gd name="T55" fmla="*/ 26 h 108"/>
                <a:gd name="T56" fmla="*/ 32 w 45"/>
                <a:gd name="T57" fmla="*/ 21 h 108"/>
                <a:gd name="T58" fmla="*/ 30 w 45"/>
                <a:gd name="T59" fmla="*/ 17 h 108"/>
                <a:gd name="T60" fmla="*/ 30 w 45"/>
                <a:gd name="T61" fmla="*/ 15 h 108"/>
                <a:gd name="T62" fmla="*/ 30 w 45"/>
                <a:gd name="T63" fmla="*/ 11 h 108"/>
                <a:gd name="T64" fmla="*/ 30 w 45"/>
                <a:gd name="T65" fmla="*/ 9 h 108"/>
                <a:gd name="T66" fmla="*/ 30 w 45"/>
                <a:gd name="T67" fmla="*/ 9 h 108"/>
                <a:gd name="T68" fmla="*/ 30 w 45"/>
                <a:gd name="T69" fmla="*/ 9 h 108"/>
                <a:gd name="T70" fmla="*/ 30 w 45"/>
                <a:gd name="T71" fmla="*/ 9 h 108"/>
                <a:gd name="T72" fmla="*/ 30 w 45"/>
                <a:gd name="T73" fmla="*/ 9 h 108"/>
                <a:gd name="T74" fmla="*/ 30 w 45"/>
                <a:gd name="T75" fmla="*/ 9 h 108"/>
                <a:gd name="T76" fmla="*/ 30 w 45"/>
                <a:gd name="T77" fmla="*/ 9 h 108"/>
                <a:gd name="T78" fmla="*/ 30 w 45"/>
                <a:gd name="T79" fmla="*/ 9 h 108"/>
                <a:gd name="T80" fmla="*/ 30 w 45"/>
                <a:gd name="T81" fmla="*/ 9 h 108"/>
                <a:gd name="T82" fmla="*/ 30 w 45"/>
                <a:gd name="T83" fmla="*/ 5 h 108"/>
                <a:gd name="T84" fmla="*/ 32 w 45"/>
                <a:gd name="T85" fmla="*/ 3 h 108"/>
                <a:gd name="T86" fmla="*/ 34 w 45"/>
                <a:gd name="T87" fmla="*/ 2 h 108"/>
                <a:gd name="T88" fmla="*/ 36 w 45"/>
                <a:gd name="T89" fmla="*/ 0 h 108"/>
                <a:gd name="T90" fmla="*/ 39 w 45"/>
                <a:gd name="T91" fmla="*/ 0 h 108"/>
                <a:gd name="T92" fmla="*/ 41 w 45"/>
                <a:gd name="T93" fmla="*/ 0 h 108"/>
                <a:gd name="T94" fmla="*/ 45 w 45"/>
                <a:gd name="T95" fmla="*/ 0 h 108"/>
                <a:gd name="T96" fmla="*/ 45 w 45"/>
                <a:gd name="T97" fmla="*/ 11 h 108"/>
                <a:gd name="T98" fmla="*/ 41 w 45"/>
                <a:gd name="T99" fmla="*/ 38 h 108"/>
                <a:gd name="T100" fmla="*/ 36 w 45"/>
                <a:gd name="T101" fmla="*/ 68 h 108"/>
                <a:gd name="T102" fmla="*/ 30 w 45"/>
                <a:gd name="T103" fmla="*/ 94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5" h="108">
                  <a:moveTo>
                    <a:pt x="28" y="108"/>
                  </a:moveTo>
                  <a:lnTo>
                    <a:pt x="26" y="104"/>
                  </a:lnTo>
                  <a:lnTo>
                    <a:pt x="26" y="98"/>
                  </a:lnTo>
                  <a:lnTo>
                    <a:pt x="26" y="94"/>
                  </a:lnTo>
                  <a:lnTo>
                    <a:pt x="24" y="89"/>
                  </a:lnTo>
                  <a:lnTo>
                    <a:pt x="22" y="85"/>
                  </a:lnTo>
                  <a:lnTo>
                    <a:pt x="20" y="79"/>
                  </a:lnTo>
                  <a:lnTo>
                    <a:pt x="17" y="75"/>
                  </a:lnTo>
                  <a:lnTo>
                    <a:pt x="13" y="74"/>
                  </a:lnTo>
                  <a:lnTo>
                    <a:pt x="11" y="72"/>
                  </a:lnTo>
                  <a:lnTo>
                    <a:pt x="9" y="72"/>
                  </a:lnTo>
                  <a:lnTo>
                    <a:pt x="7" y="72"/>
                  </a:lnTo>
                  <a:lnTo>
                    <a:pt x="5" y="74"/>
                  </a:lnTo>
                  <a:lnTo>
                    <a:pt x="3" y="74"/>
                  </a:lnTo>
                  <a:lnTo>
                    <a:pt x="1" y="72"/>
                  </a:lnTo>
                  <a:lnTo>
                    <a:pt x="1" y="72"/>
                  </a:lnTo>
                  <a:lnTo>
                    <a:pt x="0" y="70"/>
                  </a:lnTo>
                  <a:lnTo>
                    <a:pt x="0" y="70"/>
                  </a:lnTo>
                  <a:lnTo>
                    <a:pt x="0" y="70"/>
                  </a:lnTo>
                  <a:lnTo>
                    <a:pt x="0" y="70"/>
                  </a:lnTo>
                  <a:lnTo>
                    <a:pt x="0" y="70"/>
                  </a:lnTo>
                  <a:lnTo>
                    <a:pt x="0" y="70"/>
                  </a:lnTo>
                  <a:lnTo>
                    <a:pt x="1" y="70"/>
                  </a:lnTo>
                  <a:lnTo>
                    <a:pt x="1" y="70"/>
                  </a:lnTo>
                  <a:lnTo>
                    <a:pt x="1" y="68"/>
                  </a:lnTo>
                  <a:lnTo>
                    <a:pt x="3" y="68"/>
                  </a:lnTo>
                  <a:lnTo>
                    <a:pt x="5" y="68"/>
                  </a:lnTo>
                  <a:lnTo>
                    <a:pt x="7" y="66"/>
                  </a:lnTo>
                  <a:lnTo>
                    <a:pt x="9" y="66"/>
                  </a:lnTo>
                  <a:lnTo>
                    <a:pt x="9" y="66"/>
                  </a:lnTo>
                  <a:lnTo>
                    <a:pt x="11" y="64"/>
                  </a:lnTo>
                  <a:lnTo>
                    <a:pt x="13" y="62"/>
                  </a:lnTo>
                  <a:lnTo>
                    <a:pt x="13" y="62"/>
                  </a:lnTo>
                  <a:lnTo>
                    <a:pt x="13" y="62"/>
                  </a:lnTo>
                  <a:lnTo>
                    <a:pt x="13" y="62"/>
                  </a:lnTo>
                  <a:lnTo>
                    <a:pt x="13" y="62"/>
                  </a:lnTo>
                  <a:lnTo>
                    <a:pt x="13" y="62"/>
                  </a:lnTo>
                  <a:lnTo>
                    <a:pt x="13" y="62"/>
                  </a:lnTo>
                  <a:lnTo>
                    <a:pt x="13" y="62"/>
                  </a:lnTo>
                  <a:lnTo>
                    <a:pt x="15" y="62"/>
                  </a:lnTo>
                  <a:lnTo>
                    <a:pt x="15" y="62"/>
                  </a:lnTo>
                  <a:lnTo>
                    <a:pt x="15" y="62"/>
                  </a:lnTo>
                  <a:lnTo>
                    <a:pt x="15" y="60"/>
                  </a:lnTo>
                  <a:lnTo>
                    <a:pt x="15" y="60"/>
                  </a:lnTo>
                  <a:lnTo>
                    <a:pt x="15" y="60"/>
                  </a:lnTo>
                  <a:lnTo>
                    <a:pt x="15" y="60"/>
                  </a:lnTo>
                  <a:lnTo>
                    <a:pt x="15" y="60"/>
                  </a:lnTo>
                  <a:lnTo>
                    <a:pt x="15" y="60"/>
                  </a:lnTo>
                  <a:lnTo>
                    <a:pt x="15" y="60"/>
                  </a:lnTo>
                  <a:lnTo>
                    <a:pt x="17" y="56"/>
                  </a:lnTo>
                  <a:lnTo>
                    <a:pt x="18" y="51"/>
                  </a:lnTo>
                  <a:lnTo>
                    <a:pt x="20" y="45"/>
                  </a:lnTo>
                  <a:lnTo>
                    <a:pt x="22" y="41"/>
                  </a:lnTo>
                  <a:lnTo>
                    <a:pt x="24" y="36"/>
                  </a:lnTo>
                  <a:lnTo>
                    <a:pt x="26" y="30"/>
                  </a:lnTo>
                  <a:lnTo>
                    <a:pt x="28" y="26"/>
                  </a:lnTo>
                  <a:lnTo>
                    <a:pt x="32" y="21"/>
                  </a:lnTo>
                  <a:lnTo>
                    <a:pt x="32" y="21"/>
                  </a:lnTo>
                  <a:lnTo>
                    <a:pt x="30" y="19"/>
                  </a:lnTo>
                  <a:lnTo>
                    <a:pt x="30" y="17"/>
                  </a:lnTo>
                  <a:lnTo>
                    <a:pt x="30" y="15"/>
                  </a:lnTo>
                  <a:lnTo>
                    <a:pt x="30" y="15"/>
                  </a:lnTo>
                  <a:lnTo>
                    <a:pt x="30" y="13"/>
                  </a:lnTo>
                  <a:lnTo>
                    <a:pt x="30" y="11"/>
                  </a:lnTo>
                  <a:lnTo>
                    <a:pt x="30" y="9"/>
                  </a:lnTo>
                  <a:lnTo>
                    <a:pt x="30" y="9"/>
                  </a:lnTo>
                  <a:lnTo>
                    <a:pt x="30" y="9"/>
                  </a:lnTo>
                  <a:lnTo>
                    <a:pt x="30" y="9"/>
                  </a:lnTo>
                  <a:lnTo>
                    <a:pt x="30" y="9"/>
                  </a:lnTo>
                  <a:lnTo>
                    <a:pt x="30" y="9"/>
                  </a:lnTo>
                  <a:lnTo>
                    <a:pt x="30" y="9"/>
                  </a:lnTo>
                  <a:lnTo>
                    <a:pt x="30" y="9"/>
                  </a:lnTo>
                  <a:lnTo>
                    <a:pt x="30" y="9"/>
                  </a:lnTo>
                  <a:lnTo>
                    <a:pt x="30" y="9"/>
                  </a:lnTo>
                  <a:lnTo>
                    <a:pt x="30" y="9"/>
                  </a:lnTo>
                  <a:lnTo>
                    <a:pt x="30" y="9"/>
                  </a:lnTo>
                  <a:lnTo>
                    <a:pt x="30" y="9"/>
                  </a:lnTo>
                  <a:lnTo>
                    <a:pt x="30" y="9"/>
                  </a:lnTo>
                  <a:lnTo>
                    <a:pt x="30" y="9"/>
                  </a:lnTo>
                  <a:lnTo>
                    <a:pt x="30" y="9"/>
                  </a:lnTo>
                  <a:lnTo>
                    <a:pt x="30" y="9"/>
                  </a:lnTo>
                  <a:lnTo>
                    <a:pt x="30" y="9"/>
                  </a:lnTo>
                  <a:lnTo>
                    <a:pt x="30" y="7"/>
                  </a:lnTo>
                  <a:lnTo>
                    <a:pt x="30" y="5"/>
                  </a:lnTo>
                  <a:lnTo>
                    <a:pt x="32" y="5"/>
                  </a:lnTo>
                  <a:lnTo>
                    <a:pt x="32" y="3"/>
                  </a:lnTo>
                  <a:lnTo>
                    <a:pt x="34" y="3"/>
                  </a:lnTo>
                  <a:lnTo>
                    <a:pt x="34" y="2"/>
                  </a:lnTo>
                  <a:lnTo>
                    <a:pt x="36" y="0"/>
                  </a:lnTo>
                  <a:lnTo>
                    <a:pt x="36" y="0"/>
                  </a:lnTo>
                  <a:lnTo>
                    <a:pt x="37" y="0"/>
                  </a:lnTo>
                  <a:lnTo>
                    <a:pt x="39" y="0"/>
                  </a:lnTo>
                  <a:lnTo>
                    <a:pt x="39" y="0"/>
                  </a:lnTo>
                  <a:lnTo>
                    <a:pt x="41" y="0"/>
                  </a:lnTo>
                  <a:lnTo>
                    <a:pt x="43" y="0"/>
                  </a:lnTo>
                  <a:lnTo>
                    <a:pt x="45" y="0"/>
                  </a:lnTo>
                  <a:lnTo>
                    <a:pt x="45" y="0"/>
                  </a:lnTo>
                  <a:lnTo>
                    <a:pt x="45" y="11"/>
                  </a:lnTo>
                  <a:lnTo>
                    <a:pt x="43" y="24"/>
                  </a:lnTo>
                  <a:lnTo>
                    <a:pt x="41" y="38"/>
                  </a:lnTo>
                  <a:lnTo>
                    <a:pt x="39" y="53"/>
                  </a:lnTo>
                  <a:lnTo>
                    <a:pt x="36" y="68"/>
                  </a:lnTo>
                  <a:lnTo>
                    <a:pt x="34" y="81"/>
                  </a:lnTo>
                  <a:lnTo>
                    <a:pt x="30" y="94"/>
                  </a:lnTo>
                  <a:lnTo>
                    <a:pt x="28" y="108"/>
                  </a:lnTo>
                  <a:close/>
                </a:path>
              </a:pathLst>
            </a:custGeom>
            <a:solidFill>
              <a:srgbClr val="7D3B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81" name="Freeform 102"/>
            <p:cNvSpPr>
              <a:spLocks/>
            </p:cNvSpPr>
            <p:nvPr/>
          </p:nvSpPr>
          <p:spPr bwMode="auto">
            <a:xfrm>
              <a:off x="5105400" y="1957388"/>
              <a:ext cx="104775" cy="236538"/>
            </a:xfrm>
            <a:custGeom>
              <a:avLst/>
              <a:gdLst>
                <a:gd name="T0" fmla="*/ 62 w 66"/>
                <a:gd name="T1" fmla="*/ 34 h 149"/>
                <a:gd name="T2" fmla="*/ 58 w 66"/>
                <a:gd name="T3" fmla="*/ 41 h 149"/>
                <a:gd name="T4" fmla="*/ 55 w 66"/>
                <a:gd name="T5" fmla="*/ 49 h 149"/>
                <a:gd name="T6" fmla="*/ 53 w 66"/>
                <a:gd name="T7" fmla="*/ 56 h 149"/>
                <a:gd name="T8" fmla="*/ 49 w 66"/>
                <a:gd name="T9" fmla="*/ 66 h 149"/>
                <a:gd name="T10" fmla="*/ 49 w 66"/>
                <a:gd name="T11" fmla="*/ 74 h 149"/>
                <a:gd name="T12" fmla="*/ 49 w 66"/>
                <a:gd name="T13" fmla="*/ 79 h 149"/>
                <a:gd name="T14" fmla="*/ 51 w 66"/>
                <a:gd name="T15" fmla="*/ 87 h 149"/>
                <a:gd name="T16" fmla="*/ 53 w 66"/>
                <a:gd name="T17" fmla="*/ 92 h 149"/>
                <a:gd name="T18" fmla="*/ 51 w 66"/>
                <a:gd name="T19" fmla="*/ 96 h 149"/>
                <a:gd name="T20" fmla="*/ 51 w 66"/>
                <a:gd name="T21" fmla="*/ 100 h 149"/>
                <a:gd name="T22" fmla="*/ 49 w 66"/>
                <a:gd name="T23" fmla="*/ 104 h 149"/>
                <a:gd name="T24" fmla="*/ 49 w 66"/>
                <a:gd name="T25" fmla="*/ 108 h 149"/>
                <a:gd name="T26" fmla="*/ 36 w 66"/>
                <a:gd name="T27" fmla="*/ 115 h 149"/>
                <a:gd name="T28" fmla="*/ 22 w 66"/>
                <a:gd name="T29" fmla="*/ 127 h 149"/>
                <a:gd name="T30" fmla="*/ 9 w 66"/>
                <a:gd name="T31" fmla="*/ 138 h 149"/>
                <a:gd name="T32" fmla="*/ 0 w 66"/>
                <a:gd name="T33" fmla="*/ 149 h 149"/>
                <a:gd name="T34" fmla="*/ 4 w 66"/>
                <a:gd name="T35" fmla="*/ 136 h 149"/>
                <a:gd name="T36" fmla="*/ 5 w 66"/>
                <a:gd name="T37" fmla="*/ 123 h 149"/>
                <a:gd name="T38" fmla="*/ 4 w 66"/>
                <a:gd name="T39" fmla="*/ 108 h 149"/>
                <a:gd name="T40" fmla="*/ 4 w 66"/>
                <a:gd name="T41" fmla="*/ 91 h 149"/>
                <a:gd name="T42" fmla="*/ 9 w 66"/>
                <a:gd name="T43" fmla="*/ 83 h 149"/>
                <a:gd name="T44" fmla="*/ 17 w 66"/>
                <a:gd name="T45" fmla="*/ 74 h 149"/>
                <a:gd name="T46" fmla="*/ 24 w 66"/>
                <a:gd name="T47" fmla="*/ 66 h 149"/>
                <a:gd name="T48" fmla="*/ 36 w 66"/>
                <a:gd name="T49" fmla="*/ 62 h 149"/>
                <a:gd name="T50" fmla="*/ 36 w 66"/>
                <a:gd name="T51" fmla="*/ 55 h 149"/>
                <a:gd name="T52" fmla="*/ 38 w 66"/>
                <a:gd name="T53" fmla="*/ 47 h 149"/>
                <a:gd name="T54" fmla="*/ 38 w 66"/>
                <a:gd name="T55" fmla="*/ 38 h 149"/>
                <a:gd name="T56" fmla="*/ 32 w 66"/>
                <a:gd name="T57" fmla="*/ 34 h 149"/>
                <a:gd name="T58" fmla="*/ 34 w 66"/>
                <a:gd name="T59" fmla="*/ 26 h 149"/>
                <a:gd name="T60" fmla="*/ 38 w 66"/>
                <a:gd name="T61" fmla="*/ 21 h 149"/>
                <a:gd name="T62" fmla="*/ 43 w 66"/>
                <a:gd name="T63" fmla="*/ 15 h 149"/>
                <a:gd name="T64" fmla="*/ 51 w 66"/>
                <a:gd name="T65" fmla="*/ 9 h 149"/>
                <a:gd name="T66" fmla="*/ 49 w 66"/>
                <a:gd name="T67" fmla="*/ 7 h 149"/>
                <a:gd name="T68" fmla="*/ 49 w 66"/>
                <a:gd name="T69" fmla="*/ 5 h 149"/>
                <a:gd name="T70" fmla="*/ 51 w 66"/>
                <a:gd name="T71" fmla="*/ 3 h 149"/>
                <a:gd name="T72" fmla="*/ 51 w 66"/>
                <a:gd name="T73" fmla="*/ 2 h 149"/>
                <a:gd name="T74" fmla="*/ 55 w 66"/>
                <a:gd name="T75" fmla="*/ 2 h 149"/>
                <a:gd name="T76" fmla="*/ 58 w 66"/>
                <a:gd name="T77" fmla="*/ 0 h 149"/>
                <a:gd name="T78" fmla="*/ 62 w 66"/>
                <a:gd name="T79" fmla="*/ 0 h 149"/>
                <a:gd name="T80" fmla="*/ 66 w 66"/>
                <a:gd name="T81" fmla="*/ 0 h 149"/>
                <a:gd name="T82" fmla="*/ 66 w 66"/>
                <a:gd name="T83" fmla="*/ 5 h 149"/>
                <a:gd name="T84" fmla="*/ 66 w 66"/>
                <a:gd name="T85" fmla="*/ 13 h 149"/>
                <a:gd name="T86" fmla="*/ 64 w 66"/>
                <a:gd name="T87" fmla="*/ 22 h 149"/>
                <a:gd name="T88" fmla="*/ 64 w 66"/>
                <a:gd name="T89" fmla="*/ 3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66" h="149">
                  <a:moveTo>
                    <a:pt x="64" y="30"/>
                  </a:moveTo>
                  <a:lnTo>
                    <a:pt x="62" y="34"/>
                  </a:lnTo>
                  <a:lnTo>
                    <a:pt x="58" y="38"/>
                  </a:lnTo>
                  <a:lnTo>
                    <a:pt x="58" y="41"/>
                  </a:lnTo>
                  <a:lnTo>
                    <a:pt x="57" y="45"/>
                  </a:lnTo>
                  <a:lnTo>
                    <a:pt x="55" y="49"/>
                  </a:lnTo>
                  <a:lnTo>
                    <a:pt x="53" y="53"/>
                  </a:lnTo>
                  <a:lnTo>
                    <a:pt x="53" y="56"/>
                  </a:lnTo>
                  <a:lnTo>
                    <a:pt x="53" y="62"/>
                  </a:lnTo>
                  <a:lnTo>
                    <a:pt x="49" y="66"/>
                  </a:lnTo>
                  <a:lnTo>
                    <a:pt x="49" y="70"/>
                  </a:lnTo>
                  <a:lnTo>
                    <a:pt x="49" y="74"/>
                  </a:lnTo>
                  <a:lnTo>
                    <a:pt x="49" y="75"/>
                  </a:lnTo>
                  <a:lnTo>
                    <a:pt x="49" y="79"/>
                  </a:lnTo>
                  <a:lnTo>
                    <a:pt x="51" y="83"/>
                  </a:lnTo>
                  <a:lnTo>
                    <a:pt x="51" y="87"/>
                  </a:lnTo>
                  <a:lnTo>
                    <a:pt x="51" y="89"/>
                  </a:lnTo>
                  <a:lnTo>
                    <a:pt x="53" y="92"/>
                  </a:lnTo>
                  <a:lnTo>
                    <a:pt x="51" y="94"/>
                  </a:lnTo>
                  <a:lnTo>
                    <a:pt x="51" y="96"/>
                  </a:lnTo>
                  <a:lnTo>
                    <a:pt x="51" y="98"/>
                  </a:lnTo>
                  <a:lnTo>
                    <a:pt x="51" y="100"/>
                  </a:lnTo>
                  <a:lnTo>
                    <a:pt x="49" y="102"/>
                  </a:lnTo>
                  <a:lnTo>
                    <a:pt x="49" y="104"/>
                  </a:lnTo>
                  <a:lnTo>
                    <a:pt x="49" y="106"/>
                  </a:lnTo>
                  <a:lnTo>
                    <a:pt x="49" y="108"/>
                  </a:lnTo>
                  <a:lnTo>
                    <a:pt x="43" y="111"/>
                  </a:lnTo>
                  <a:lnTo>
                    <a:pt x="36" y="115"/>
                  </a:lnTo>
                  <a:lnTo>
                    <a:pt x="30" y="121"/>
                  </a:lnTo>
                  <a:lnTo>
                    <a:pt x="22" y="127"/>
                  </a:lnTo>
                  <a:lnTo>
                    <a:pt x="17" y="132"/>
                  </a:lnTo>
                  <a:lnTo>
                    <a:pt x="9" y="138"/>
                  </a:lnTo>
                  <a:lnTo>
                    <a:pt x="4" y="144"/>
                  </a:lnTo>
                  <a:lnTo>
                    <a:pt x="0" y="149"/>
                  </a:lnTo>
                  <a:lnTo>
                    <a:pt x="2" y="142"/>
                  </a:lnTo>
                  <a:lnTo>
                    <a:pt x="4" y="136"/>
                  </a:lnTo>
                  <a:lnTo>
                    <a:pt x="5" y="128"/>
                  </a:lnTo>
                  <a:lnTo>
                    <a:pt x="5" y="123"/>
                  </a:lnTo>
                  <a:lnTo>
                    <a:pt x="5" y="115"/>
                  </a:lnTo>
                  <a:lnTo>
                    <a:pt x="4" y="108"/>
                  </a:lnTo>
                  <a:lnTo>
                    <a:pt x="4" y="100"/>
                  </a:lnTo>
                  <a:lnTo>
                    <a:pt x="4" y="91"/>
                  </a:lnTo>
                  <a:lnTo>
                    <a:pt x="7" y="87"/>
                  </a:lnTo>
                  <a:lnTo>
                    <a:pt x="9" y="83"/>
                  </a:lnTo>
                  <a:lnTo>
                    <a:pt x="13" y="79"/>
                  </a:lnTo>
                  <a:lnTo>
                    <a:pt x="17" y="74"/>
                  </a:lnTo>
                  <a:lnTo>
                    <a:pt x="21" y="70"/>
                  </a:lnTo>
                  <a:lnTo>
                    <a:pt x="24" y="66"/>
                  </a:lnTo>
                  <a:lnTo>
                    <a:pt x="30" y="64"/>
                  </a:lnTo>
                  <a:lnTo>
                    <a:pt x="36" y="62"/>
                  </a:lnTo>
                  <a:lnTo>
                    <a:pt x="36" y="58"/>
                  </a:lnTo>
                  <a:lnTo>
                    <a:pt x="36" y="55"/>
                  </a:lnTo>
                  <a:lnTo>
                    <a:pt x="36" y="51"/>
                  </a:lnTo>
                  <a:lnTo>
                    <a:pt x="38" y="47"/>
                  </a:lnTo>
                  <a:lnTo>
                    <a:pt x="38" y="41"/>
                  </a:lnTo>
                  <a:lnTo>
                    <a:pt x="38" y="38"/>
                  </a:lnTo>
                  <a:lnTo>
                    <a:pt x="36" y="36"/>
                  </a:lnTo>
                  <a:lnTo>
                    <a:pt x="32" y="34"/>
                  </a:lnTo>
                  <a:lnTo>
                    <a:pt x="34" y="30"/>
                  </a:lnTo>
                  <a:lnTo>
                    <a:pt x="34" y="26"/>
                  </a:lnTo>
                  <a:lnTo>
                    <a:pt x="36" y="22"/>
                  </a:lnTo>
                  <a:lnTo>
                    <a:pt x="38" y="21"/>
                  </a:lnTo>
                  <a:lnTo>
                    <a:pt x="41" y="17"/>
                  </a:lnTo>
                  <a:lnTo>
                    <a:pt x="43" y="15"/>
                  </a:lnTo>
                  <a:lnTo>
                    <a:pt x="47" y="13"/>
                  </a:lnTo>
                  <a:lnTo>
                    <a:pt x="51" y="9"/>
                  </a:lnTo>
                  <a:lnTo>
                    <a:pt x="51" y="9"/>
                  </a:lnTo>
                  <a:lnTo>
                    <a:pt x="49" y="7"/>
                  </a:lnTo>
                  <a:lnTo>
                    <a:pt x="49" y="5"/>
                  </a:lnTo>
                  <a:lnTo>
                    <a:pt x="49" y="5"/>
                  </a:lnTo>
                  <a:lnTo>
                    <a:pt x="51" y="3"/>
                  </a:lnTo>
                  <a:lnTo>
                    <a:pt x="51" y="3"/>
                  </a:lnTo>
                  <a:lnTo>
                    <a:pt x="51" y="2"/>
                  </a:lnTo>
                  <a:lnTo>
                    <a:pt x="51" y="2"/>
                  </a:lnTo>
                  <a:lnTo>
                    <a:pt x="53" y="2"/>
                  </a:lnTo>
                  <a:lnTo>
                    <a:pt x="55" y="2"/>
                  </a:lnTo>
                  <a:lnTo>
                    <a:pt x="57" y="0"/>
                  </a:lnTo>
                  <a:lnTo>
                    <a:pt x="58" y="0"/>
                  </a:lnTo>
                  <a:lnTo>
                    <a:pt x="60" y="0"/>
                  </a:lnTo>
                  <a:lnTo>
                    <a:pt x="62" y="0"/>
                  </a:lnTo>
                  <a:lnTo>
                    <a:pt x="64" y="0"/>
                  </a:lnTo>
                  <a:lnTo>
                    <a:pt x="66" y="0"/>
                  </a:lnTo>
                  <a:lnTo>
                    <a:pt x="66" y="2"/>
                  </a:lnTo>
                  <a:lnTo>
                    <a:pt x="66" y="5"/>
                  </a:lnTo>
                  <a:lnTo>
                    <a:pt x="66" y="9"/>
                  </a:lnTo>
                  <a:lnTo>
                    <a:pt x="66" y="13"/>
                  </a:lnTo>
                  <a:lnTo>
                    <a:pt x="66" y="17"/>
                  </a:lnTo>
                  <a:lnTo>
                    <a:pt x="64" y="22"/>
                  </a:lnTo>
                  <a:lnTo>
                    <a:pt x="64" y="26"/>
                  </a:lnTo>
                  <a:lnTo>
                    <a:pt x="64" y="30"/>
                  </a:lnTo>
                  <a:close/>
                </a:path>
              </a:pathLst>
            </a:custGeom>
            <a:solidFill>
              <a:srgbClr val="9966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82" name="Freeform 103"/>
            <p:cNvSpPr>
              <a:spLocks/>
            </p:cNvSpPr>
            <p:nvPr/>
          </p:nvSpPr>
          <p:spPr bwMode="auto">
            <a:xfrm>
              <a:off x="5183188" y="2005013"/>
              <a:ext cx="23813" cy="98425"/>
            </a:xfrm>
            <a:custGeom>
              <a:avLst/>
              <a:gdLst>
                <a:gd name="T0" fmla="*/ 15 w 15"/>
                <a:gd name="T1" fmla="*/ 0 h 62"/>
                <a:gd name="T2" fmla="*/ 9 w 15"/>
                <a:gd name="T3" fmla="*/ 8 h 62"/>
                <a:gd name="T4" fmla="*/ 6 w 15"/>
                <a:gd name="T5" fmla="*/ 19 h 62"/>
                <a:gd name="T6" fmla="*/ 4 w 15"/>
                <a:gd name="T7" fmla="*/ 32 h 62"/>
                <a:gd name="T8" fmla="*/ 0 w 15"/>
                <a:gd name="T9" fmla="*/ 36 h 62"/>
                <a:gd name="T10" fmla="*/ 0 w 15"/>
                <a:gd name="T11" fmla="*/ 45 h 62"/>
                <a:gd name="T12" fmla="*/ 2 w 15"/>
                <a:gd name="T13" fmla="*/ 55 h 62"/>
                <a:gd name="T14" fmla="*/ 4 w 15"/>
                <a:gd name="T15" fmla="*/ 62 h 62"/>
                <a:gd name="T16" fmla="*/ 2 w 15"/>
                <a:gd name="T17" fmla="*/ 55 h 62"/>
                <a:gd name="T18" fmla="*/ 0 w 15"/>
                <a:gd name="T19" fmla="*/ 45 h 62"/>
                <a:gd name="T20" fmla="*/ 0 w 15"/>
                <a:gd name="T21" fmla="*/ 36 h 62"/>
                <a:gd name="T22" fmla="*/ 4 w 15"/>
                <a:gd name="T23" fmla="*/ 32 h 62"/>
                <a:gd name="T24" fmla="*/ 6 w 15"/>
                <a:gd name="T25" fmla="*/ 19 h 62"/>
                <a:gd name="T26" fmla="*/ 9 w 15"/>
                <a:gd name="T27" fmla="*/ 8 h 62"/>
                <a:gd name="T28" fmla="*/ 15 w 15"/>
                <a:gd name="T29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" h="62">
                  <a:moveTo>
                    <a:pt x="15" y="0"/>
                  </a:moveTo>
                  <a:lnTo>
                    <a:pt x="9" y="8"/>
                  </a:lnTo>
                  <a:lnTo>
                    <a:pt x="6" y="19"/>
                  </a:lnTo>
                  <a:lnTo>
                    <a:pt x="4" y="32"/>
                  </a:lnTo>
                  <a:lnTo>
                    <a:pt x="0" y="36"/>
                  </a:lnTo>
                  <a:lnTo>
                    <a:pt x="0" y="45"/>
                  </a:lnTo>
                  <a:lnTo>
                    <a:pt x="2" y="55"/>
                  </a:lnTo>
                  <a:lnTo>
                    <a:pt x="4" y="62"/>
                  </a:lnTo>
                  <a:lnTo>
                    <a:pt x="2" y="55"/>
                  </a:lnTo>
                  <a:lnTo>
                    <a:pt x="0" y="45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6" y="19"/>
                  </a:lnTo>
                  <a:lnTo>
                    <a:pt x="9" y="8"/>
                  </a:lnTo>
                  <a:lnTo>
                    <a:pt x="15" y="0"/>
                  </a:lnTo>
                </a:path>
              </a:pathLst>
            </a:custGeom>
            <a:noFill/>
            <a:ln w="0">
              <a:solidFill>
                <a:srgbClr val="9966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83" name="Freeform 104"/>
            <p:cNvSpPr>
              <a:spLocks/>
            </p:cNvSpPr>
            <p:nvPr/>
          </p:nvSpPr>
          <p:spPr bwMode="auto">
            <a:xfrm>
              <a:off x="4732338" y="2176463"/>
              <a:ext cx="87313" cy="212725"/>
            </a:xfrm>
            <a:custGeom>
              <a:avLst/>
              <a:gdLst>
                <a:gd name="T0" fmla="*/ 49 w 55"/>
                <a:gd name="T1" fmla="*/ 0 h 134"/>
                <a:gd name="T2" fmla="*/ 46 w 55"/>
                <a:gd name="T3" fmla="*/ 9 h 134"/>
                <a:gd name="T4" fmla="*/ 42 w 55"/>
                <a:gd name="T5" fmla="*/ 19 h 134"/>
                <a:gd name="T6" fmla="*/ 36 w 55"/>
                <a:gd name="T7" fmla="*/ 28 h 134"/>
                <a:gd name="T8" fmla="*/ 29 w 55"/>
                <a:gd name="T9" fmla="*/ 36 h 134"/>
                <a:gd name="T10" fmla="*/ 23 w 55"/>
                <a:gd name="T11" fmla="*/ 43 h 134"/>
                <a:gd name="T12" fmla="*/ 15 w 55"/>
                <a:gd name="T13" fmla="*/ 49 h 134"/>
                <a:gd name="T14" fmla="*/ 8 w 55"/>
                <a:gd name="T15" fmla="*/ 57 h 134"/>
                <a:gd name="T16" fmla="*/ 0 w 55"/>
                <a:gd name="T17" fmla="*/ 64 h 134"/>
                <a:gd name="T18" fmla="*/ 0 w 55"/>
                <a:gd name="T19" fmla="*/ 74 h 134"/>
                <a:gd name="T20" fmla="*/ 2 w 55"/>
                <a:gd name="T21" fmla="*/ 81 h 134"/>
                <a:gd name="T22" fmla="*/ 6 w 55"/>
                <a:gd name="T23" fmla="*/ 91 h 134"/>
                <a:gd name="T24" fmla="*/ 8 w 55"/>
                <a:gd name="T25" fmla="*/ 100 h 134"/>
                <a:gd name="T26" fmla="*/ 12 w 55"/>
                <a:gd name="T27" fmla="*/ 110 h 134"/>
                <a:gd name="T28" fmla="*/ 15 w 55"/>
                <a:gd name="T29" fmla="*/ 117 h 134"/>
                <a:gd name="T30" fmla="*/ 17 w 55"/>
                <a:gd name="T31" fmla="*/ 127 h 134"/>
                <a:gd name="T32" fmla="*/ 17 w 55"/>
                <a:gd name="T33" fmla="*/ 134 h 134"/>
                <a:gd name="T34" fmla="*/ 19 w 55"/>
                <a:gd name="T35" fmla="*/ 115 h 134"/>
                <a:gd name="T36" fmla="*/ 23 w 55"/>
                <a:gd name="T37" fmla="*/ 98 h 134"/>
                <a:gd name="T38" fmla="*/ 29 w 55"/>
                <a:gd name="T39" fmla="*/ 83 h 134"/>
                <a:gd name="T40" fmla="*/ 36 w 55"/>
                <a:gd name="T41" fmla="*/ 68 h 134"/>
                <a:gd name="T42" fmla="*/ 44 w 55"/>
                <a:gd name="T43" fmla="*/ 53 h 134"/>
                <a:gd name="T44" fmla="*/ 49 w 55"/>
                <a:gd name="T45" fmla="*/ 36 h 134"/>
                <a:gd name="T46" fmla="*/ 53 w 55"/>
                <a:gd name="T47" fmla="*/ 19 h 134"/>
                <a:gd name="T48" fmla="*/ 55 w 55"/>
                <a:gd name="T49" fmla="*/ 0 h 134"/>
                <a:gd name="T50" fmla="*/ 49 w 55"/>
                <a:gd name="T51" fmla="*/ 0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5" h="134">
                  <a:moveTo>
                    <a:pt x="49" y="0"/>
                  </a:moveTo>
                  <a:lnTo>
                    <a:pt x="46" y="9"/>
                  </a:lnTo>
                  <a:lnTo>
                    <a:pt x="42" y="19"/>
                  </a:lnTo>
                  <a:lnTo>
                    <a:pt x="36" y="28"/>
                  </a:lnTo>
                  <a:lnTo>
                    <a:pt x="29" y="36"/>
                  </a:lnTo>
                  <a:lnTo>
                    <a:pt x="23" y="43"/>
                  </a:lnTo>
                  <a:lnTo>
                    <a:pt x="15" y="49"/>
                  </a:lnTo>
                  <a:lnTo>
                    <a:pt x="8" y="57"/>
                  </a:lnTo>
                  <a:lnTo>
                    <a:pt x="0" y="64"/>
                  </a:lnTo>
                  <a:lnTo>
                    <a:pt x="0" y="74"/>
                  </a:lnTo>
                  <a:lnTo>
                    <a:pt x="2" y="81"/>
                  </a:lnTo>
                  <a:lnTo>
                    <a:pt x="6" y="91"/>
                  </a:lnTo>
                  <a:lnTo>
                    <a:pt x="8" y="100"/>
                  </a:lnTo>
                  <a:lnTo>
                    <a:pt x="12" y="110"/>
                  </a:lnTo>
                  <a:lnTo>
                    <a:pt x="15" y="117"/>
                  </a:lnTo>
                  <a:lnTo>
                    <a:pt x="17" y="127"/>
                  </a:lnTo>
                  <a:lnTo>
                    <a:pt x="17" y="134"/>
                  </a:lnTo>
                  <a:lnTo>
                    <a:pt x="19" y="115"/>
                  </a:lnTo>
                  <a:lnTo>
                    <a:pt x="23" y="98"/>
                  </a:lnTo>
                  <a:lnTo>
                    <a:pt x="29" y="83"/>
                  </a:lnTo>
                  <a:lnTo>
                    <a:pt x="36" y="68"/>
                  </a:lnTo>
                  <a:lnTo>
                    <a:pt x="44" y="53"/>
                  </a:lnTo>
                  <a:lnTo>
                    <a:pt x="49" y="36"/>
                  </a:lnTo>
                  <a:lnTo>
                    <a:pt x="53" y="19"/>
                  </a:lnTo>
                  <a:lnTo>
                    <a:pt x="55" y="0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84" name="Freeform 105"/>
            <p:cNvSpPr>
              <a:spLocks/>
            </p:cNvSpPr>
            <p:nvPr/>
          </p:nvSpPr>
          <p:spPr bwMode="auto">
            <a:xfrm>
              <a:off x="4732338" y="2176463"/>
              <a:ext cx="87313" cy="212725"/>
            </a:xfrm>
            <a:custGeom>
              <a:avLst/>
              <a:gdLst>
                <a:gd name="T0" fmla="*/ 49 w 55"/>
                <a:gd name="T1" fmla="*/ 0 h 134"/>
                <a:gd name="T2" fmla="*/ 46 w 55"/>
                <a:gd name="T3" fmla="*/ 9 h 134"/>
                <a:gd name="T4" fmla="*/ 42 w 55"/>
                <a:gd name="T5" fmla="*/ 19 h 134"/>
                <a:gd name="T6" fmla="*/ 36 w 55"/>
                <a:gd name="T7" fmla="*/ 28 h 134"/>
                <a:gd name="T8" fmla="*/ 29 w 55"/>
                <a:gd name="T9" fmla="*/ 36 h 134"/>
                <a:gd name="T10" fmla="*/ 23 w 55"/>
                <a:gd name="T11" fmla="*/ 43 h 134"/>
                <a:gd name="T12" fmla="*/ 15 w 55"/>
                <a:gd name="T13" fmla="*/ 49 h 134"/>
                <a:gd name="T14" fmla="*/ 8 w 55"/>
                <a:gd name="T15" fmla="*/ 57 h 134"/>
                <a:gd name="T16" fmla="*/ 0 w 55"/>
                <a:gd name="T17" fmla="*/ 64 h 134"/>
                <a:gd name="T18" fmla="*/ 0 w 55"/>
                <a:gd name="T19" fmla="*/ 74 h 134"/>
                <a:gd name="T20" fmla="*/ 2 w 55"/>
                <a:gd name="T21" fmla="*/ 81 h 134"/>
                <a:gd name="T22" fmla="*/ 6 w 55"/>
                <a:gd name="T23" fmla="*/ 91 h 134"/>
                <a:gd name="T24" fmla="*/ 8 w 55"/>
                <a:gd name="T25" fmla="*/ 100 h 134"/>
                <a:gd name="T26" fmla="*/ 12 w 55"/>
                <a:gd name="T27" fmla="*/ 110 h 134"/>
                <a:gd name="T28" fmla="*/ 15 w 55"/>
                <a:gd name="T29" fmla="*/ 117 h 134"/>
                <a:gd name="T30" fmla="*/ 17 w 55"/>
                <a:gd name="T31" fmla="*/ 127 h 134"/>
                <a:gd name="T32" fmla="*/ 17 w 55"/>
                <a:gd name="T33" fmla="*/ 134 h 134"/>
                <a:gd name="T34" fmla="*/ 19 w 55"/>
                <a:gd name="T35" fmla="*/ 115 h 134"/>
                <a:gd name="T36" fmla="*/ 23 w 55"/>
                <a:gd name="T37" fmla="*/ 98 h 134"/>
                <a:gd name="T38" fmla="*/ 29 w 55"/>
                <a:gd name="T39" fmla="*/ 83 h 134"/>
                <a:gd name="T40" fmla="*/ 36 w 55"/>
                <a:gd name="T41" fmla="*/ 68 h 134"/>
                <a:gd name="T42" fmla="*/ 44 w 55"/>
                <a:gd name="T43" fmla="*/ 53 h 134"/>
                <a:gd name="T44" fmla="*/ 49 w 55"/>
                <a:gd name="T45" fmla="*/ 36 h 134"/>
                <a:gd name="T46" fmla="*/ 53 w 55"/>
                <a:gd name="T47" fmla="*/ 19 h 134"/>
                <a:gd name="T48" fmla="*/ 55 w 55"/>
                <a:gd name="T49" fmla="*/ 0 h 134"/>
                <a:gd name="T50" fmla="*/ 49 w 55"/>
                <a:gd name="T51" fmla="*/ 0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5" h="134">
                  <a:moveTo>
                    <a:pt x="49" y="0"/>
                  </a:moveTo>
                  <a:lnTo>
                    <a:pt x="46" y="9"/>
                  </a:lnTo>
                  <a:lnTo>
                    <a:pt x="42" y="19"/>
                  </a:lnTo>
                  <a:lnTo>
                    <a:pt x="36" y="28"/>
                  </a:lnTo>
                  <a:lnTo>
                    <a:pt x="29" y="36"/>
                  </a:lnTo>
                  <a:lnTo>
                    <a:pt x="23" y="43"/>
                  </a:lnTo>
                  <a:lnTo>
                    <a:pt x="15" y="49"/>
                  </a:lnTo>
                  <a:lnTo>
                    <a:pt x="8" y="57"/>
                  </a:lnTo>
                  <a:lnTo>
                    <a:pt x="0" y="64"/>
                  </a:lnTo>
                  <a:lnTo>
                    <a:pt x="0" y="74"/>
                  </a:lnTo>
                  <a:lnTo>
                    <a:pt x="2" y="81"/>
                  </a:lnTo>
                  <a:lnTo>
                    <a:pt x="6" y="91"/>
                  </a:lnTo>
                  <a:lnTo>
                    <a:pt x="8" y="100"/>
                  </a:lnTo>
                  <a:lnTo>
                    <a:pt x="12" y="110"/>
                  </a:lnTo>
                  <a:lnTo>
                    <a:pt x="15" y="117"/>
                  </a:lnTo>
                  <a:lnTo>
                    <a:pt x="17" y="127"/>
                  </a:lnTo>
                  <a:lnTo>
                    <a:pt x="17" y="134"/>
                  </a:lnTo>
                  <a:lnTo>
                    <a:pt x="19" y="115"/>
                  </a:lnTo>
                  <a:lnTo>
                    <a:pt x="23" y="98"/>
                  </a:lnTo>
                  <a:lnTo>
                    <a:pt x="29" y="83"/>
                  </a:lnTo>
                  <a:lnTo>
                    <a:pt x="36" y="68"/>
                  </a:lnTo>
                  <a:lnTo>
                    <a:pt x="44" y="53"/>
                  </a:lnTo>
                  <a:lnTo>
                    <a:pt x="49" y="36"/>
                  </a:lnTo>
                  <a:lnTo>
                    <a:pt x="53" y="19"/>
                  </a:lnTo>
                  <a:lnTo>
                    <a:pt x="55" y="0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rgbClr val="19191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85" name="Freeform 106"/>
            <p:cNvSpPr>
              <a:spLocks/>
            </p:cNvSpPr>
            <p:nvPr/>
          </p:nvSpPr>
          <p:spPr bwMode="auto">
            <a:xfrm>
              <a:off x="4732338" y="2176463"/>
              <a:ext cx="87313" cy="212725"/>
            </a:xfrm>
            <a:custGeom>
              <a:avLst/>
              <a:gdLst>
                <a:gd name="T0" fmla="*/ 49 w 55"/>
                <a:gd name="T1" fmla="*/ 0 h 134"/>
                <a:gd name="T2" fmla="*/ 46 w 55"/>
                <a:gd name="T3" fmla="*/ 9 h 134"/>
                <a:gd name="T4" fmla="*/ 42 w 55"/>
                <a:gd name="T5" fmla="*/ 19 h 134"/>
                <a:gd name="T6" fmla="*/ 36 w 55"/>
                <a:gd name="T7" fmla="*/ 28 h 134"/>
                <a:gd name="T8" fmla="*/ 29 w 55"/>
                <a:gd name="T9" fmla="*/ 36 h 134"/>
                <a:gd name="T10" fmla="*/ 23 w 55"/>
                <a:gd name="T11" fmla="*/ 43 h 134"/>
                <a:gd name="T12" fmla="*/ 15 w 55"/>
                <a:gd name="T13" fmla="*/ 49 h 134"/>
                <a:gd name="T14" fmla="*/ 8 w 55"/>
                <a:gd name="T15" fmla="*/ 57 h 134"/>
                <a:gd name="T16" fmla="*/ 0 w 55"/>
                <a:gd name="T17" fmla="*/ 64 h 134"/>
                <a:gd name="T18" fmla="*/ 0 w 55"/>
                <a:gd name="T19" fmla="*/ 74 h 134"/>
                <a:gd name="T20" fmla="*/ 2 w 55"/>
                <a:gd name="T21" fmla="*/ 81 h 134"/>
                <a:gd name="T22" fmla="*/ 6 w 55"/>
                <a:gd name="T23" fmla="*/ 91 h 134"/>
                <a:gd name="T24" fmla="*/ 8 w 55"/>
                <a:gd name="T25" fmla="*/ 100 h 134"/>
                <a:gd name="T26" fmla="*/ 12 w 55"/>
                <a:gd name="T27" fmla="*/ 110 h 134"/>
                <a:gd name="T28" fmla="*/ 15 w 55"/>
                <a:gd name="T29" fmla="*/ 117 h 134"/>
                <a:gd name="T30" fmla="*/ 17 w 55"/>
                <a:gd name="T31" fmla="*/ 127 h 134"/>
                <a:gd name="T32" fmla="*/ 17 w 55"/>
                <a:gd name="T33" fmla="*/ 134 h 134"/>
                <a:gd name="T34" fmla="*/ 19 w 55"/>
                <a:gd name="T35" fmla="*/ 115 h 134"/>
                <a:gd name="T36" fmla="*/ 23 w 55"/>
                <a:gd name="T37" fmla="*/ 98 h 134"/>
                <a:gd name="T38" fmla="*/ 29 w 55"/>
                <a:gd name="T39" fmla="*/ 83 h 134"/>
                <a:gd name="T40" fmla="*/ 36 w 55"/>
                <a:gd name="T41" fmla="*/ 68 h 134"/>
                <a:gd name="T42" fmla="*/ 44 w 55"/>
                <a:gd name="T43" fmla="*/ 53 h 134"/>
                <a:gd name="T44" fmla="*/ 49 w 55"/>
                <a:gd name="T45" fmla="*/ 36 h 134"/>
                <a:gd name="T46" fmla="*/ 53 w 55"/>
                <a:gd name="T47" fmla="*/ 19 h 134"/>
                <a:gd name="T48" fmla="*/ 55 w 55"/>
                <a:gd name="T49" fmla="*/ 0 h 134"/>
                <a:gd name="T50" fmla="*/ 49 w 55"/>
                <a:gd name="T51" fmla="*/ 0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5" h="134">
                  <a:moveTo>
                    <a:pt x="49" y="0"/>
                  </a:moveTo>
                  <a:lnTo>
                    <a:pt x="46" y="9"/>
                  </a:lnTo>
                  <a:lnTo>
                    <a:pt x="42" y="19"/>
                  </a:lnTo>
                  <a:lnTo>
                    <a:pt x="36" y="28"/>
                  </a:lnTo>
                  <a:lnTo>
                    <a:pt x="29" y="36"/>
                  </a:lnTo>
                  <a:lnTo>
                    <a:pt x="23" y="43"/>
                  </a:lnTo>
                  <a:lnTo>
                    <a:pt x="15" y="49"/>
                  </a:lnTo>
                  <a:lnTo>
                    <a:pt x="8" y="57"/>
                  </a:lnTo>
                  <a:lnTo>
                    <a:pt x="0" y="64"/>
                  </a:lnTo>
                  <a:lnTo>
                    <a:pt x="0" y="74"/>
                  </a:lnTo>
                  <a:lnTo>
                    <a:pt x="2" y="81"/>
                  </a:lnTo>
                  <a:lnTo>
                    <a:pt x="6" y="91"/>
                  </a:lnTo>
                  <a:lnTo>
                    <a:pt x="8" y="100"/>
                  </a:lnTo>
                  <a:lnTo>
                    <a:pt x="12" y="110"/>
                  </a:lnTo>
                  <a:lnTo>
                    <a:pt x="15" y="117"/>
                  </a:lnTo>
                  <a:lnTo>
                    <a:pt x="17" y="127"/>
                  </a:lnTo>
                  <a:lnTo>
                    <a:pt x="17" y="134"/>
                  </a:lnTo>
                  <a:lnTo>
                    <a:pt x="19" y="115"/>
                  </a:lnTo>
                  <a:lnTo>
                    <a:pt x="23" y="98"/>
                  </a:lnTo>
                  <a:lnTo>
                    <a:pt x="29" y="83"/>
                  </a:lnTo>
                  <a:lnTo>
                    <a:pt x="36" y="68"/>
                  </a:lnTo>
                  <a:lnTo>
                    <a:pt x="44" y="53"/>
                  </a:lnTo>
                  <a:lnTo>
                    <a:pt x="49" y="36"/>
                  </a:lnTo>
                  <a:lnTo>
                    <a:pt x="53" y="19"/>
                  </a:lnTo>
                  <a:lnTo>
                    <a:pt x="55" y="0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rgbClr val="B27F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86" name="Freeform 107"/>
            <p:cNvSpPr>
              <a:spLocks/>
            </p:cNvSpPr>
            <p:nvPr/>
          </p:nvSpPr>
          <p:spPr bwMode="auto">
            <a:xfrm>
              <a:off x="4600575" y="2432050"/>
              <a:ext cx="134938" cy="336550"/>
            </a:xfrm>
            <a:custGeom>
              <a:avLst/>
              <a:gdLst>
                <a:gd name="T0" fmla="*/ 23 w 85"/>
                <a:gd name="T1" fmla="*/ 119 h 212"/>
                <a:gd name="T2" fmla="*/ 24 w 85"/>
                <a:gd name="T3" fmla="*/ 129 h 212"/>
                <a:gd name="T4" fmla="*/ 26 w 85"/>
                <a:gd name="T5" fmla="*/ 132 h 212"/>
                <a:gd name="T6" fmla="*/ 26 w 85"/>
                <a:gd name="T7" fmla="*/ 132 h 212"/>
                <a:gd name="T8" fmla="*/ 28 w 85"/>
                <a:gd name="T9" fmla="*/ 134 h 212"/>
                <a:gd name="T10" fmla="*/ 32 w 85"/>
                <a:gd name="T11" fmla="*/ 142 h 212"/>
                <a:gd name="T12" fmla="*/ 34 w 85"/>
                <a:gd name="T13" fmla="*/ 153 h 212"/>
                <a:gd name="T14" fmla="*/ 36 w 85"/>
                <a:gd name="T15" fmla="*/ 164 h 212"/>
                <a:gd name="T16" fmla="*/ 36 w 85"/>
                <a:gd name="T17" fmla="*/ 174 h 212"/>
                <a:gd name="T18" fmla="*/ 30 w 85"/>
                <a:gd name="T19" fmla="*/ 182 h 212"/>
                <a:gd name="T20" fmla="*/ 28 w 85"/>
                <a:gd name="T21" fmla="*/ 193 h 212"/>
                <a:gd name="T22" fmla="*/ 26 w 85"/>
                <a:gd name="T23" fmla="*/ 202 h 212"/>
                <a:gd name="T24" fmla="*/ 26 w 85"/>
                <a:gd name="T25" fmla="*/ 212 h 212"/>
                <a:gd name="T26" fmla="*/ 30 w 85"/>
                <a:gd name="T27" fmla="*/ 212 h 212"/>
                <a:gd name="T28" fmla="*/ 34 w 85"/>
                <a:gd name="T29" fmla="*/ 212 h 212"/>
                <a:gd name="T30" fmla="*/ 38 w 85"/>
                <a:gd name="T31" fmla="*/ 210 h 212"/>
                <a:gd name="T32" fmla="*/ 40 w 85"/>
                <a:gd name="T33" fmla="*/ 210 h 212"/>
                <a:gd name="T34" fmla="*/ 42 w 85"/>
                <a:gd name="T35" fmla="*/ 208 h 212"/>
                <a:gd name="T36" fmla="*/ 42 w 85"/>
                <a:gd name="T37" fmla="*/ 204 h 212"/>
                <a:gd name="T38" fmla="*/ 45 w 85"/>
                <a:gd name="T39" fmla="*/ 202 h 212"/>
                <a:gd name="T40" fmla="*/ 47 w 85"/>
                <a:gd name="T41" fmla="*/ 200 h 212"/>
                <a:gd name="T42" fmla="*/ 45 w 85"/>
                <a:gd name="T43" fmla="*/ 174 h 212"/>
                <a:gd name="T44" fmla="*/ 42 w 85"/>
                <a:gd name="T45" fmla="*/ 147 h 212"/>
                <a:gd name="T46" fmla="*/ 40 w 85"/>
                <a:gd name="T47" fmla="*/ 119 h 212"/>
                <a:gd name="T48" fmla="*/ 38 w 85"/>
                <a:gd name="T49" fmla="*/ 93 h 212"/>
                <a:gd name="T50" fmla="*/ 42 w 85"/>
                <a:gd name="T51" fmla="*/ 89 h 212"/>
                <a:gd name="T52" fmla="*/ 47 w 85"/>
                <a:gd name="T53" fmla="*/ 81 h 212"/>
                <a:gd name="T54" fmla="*/ 53 w 85"/>
                <a:gd name="T55" fmla="*/ 76 h 212"/>
                <a:gd name="T56" fmla="*/ 60 w 85"/>
                <a:gd name="T57" fmla="*/ 74 h 212"/>
                <a:gd name="T58" fmla="*/ 70 w 85"/>
                <a:gd name="T59" fmla="*/ 55 h 212"/>
                <a:gd name="T60" fmla="*/ 77 w 85"/>
                <a:gd name="T61" fmla="*/ 40 h 212"/>
                <a:gd name="T62" fmla="*/ 83 w 85"/>
                <a:gd name="T63" fmla="*/ 21 h 212"/>
                <a:gd name="T64" fmla="*/ 85 w 85"/>
                <a:gd name="T65" fmla="*/ 0 h 212"/>
                <a:gd name="T66" fmla="*/ 81 w 85"/>
                <a:gd name="T67" fmla="*/ 0 h 212"/>
                <a:gd name="T68" fmla="*/ 81 w 85"/>
                <a:gd name="T69" fmla="*/ 2 h 212"/>
                <a:gd name="T70" fmla="*/ 79 w 85"/>
                <a:gd name="T71" fmla="*/ 4 h 212"/>
                <a:gd name="T72" fmla="*/ 79 w 85"/>
                <a:gd name="T73" fmla="*/ 5 h 212"/>
                <a:gd name="T74" fmla="*/ 76 w 85"/>
                <a:gd name="T75" fmla="*/ 15 h 212"/>
                <a:gd name="T76" fmla="*/ 72 w 85"/>
                <a:gd name="T77" fmla="*/ 24 h 212"/>
                <a:gd name="T78" fmla="*/ 70 w 85"/>
                <a:gd name="T79" fmla="*/ 36 h 212"/>
                <a:gd name="T80" fmla="*/ 66 w 85"/>
                <a:gd name="T81" fmla="*/ 43 h 212"/>
                <a:gd name="T82" fmla="*/ 57 w 85"/>
                <a:gd name="T83" fmla="*/ 43 h 212"/>
                <a:gd name="T84" fmla="*/ 53 w 85"/>
                <a:gd name="T85" fmla="*/ 40 h 212"/>
                <a:gd name="T86" fmla="*/ 51 w 85"/>
                <a:gd name="T87" fmla="*/ 38 h 212"/>
                <a:gd name="T88" fmla="*/ 47 w 85"/>
                <a:gd name="T89" fmla="*/ 36 h 212"/>
                <a:gd name="T90" fmla="*/ 38 w 85"/>
                <a:gd name="T91" fmla="*/ 38 h 212"/>
                <a:gd name="T92" fmla="*/ 26 w 85"/>
                <a:gd name="T93" fmla="*/ 47 h 212"/>
                <a:gd name="T94" fmla="*/ 19 w 85"/>
                <a:gd name="T95" fmla="*/ 60 h 212"/>
                <a:gd name="T96" fmla="*/ 9 w 85"/>
                <a:gd name="T97" fmla="*/ 70 h 212"/>
                <a:gd name="T98" fmla="*/ 2 w 85"/>
                <a:gd name="T99" fmla="*/ 79 h 212"/>
                <a:gd name="T100" fmla="*/ 0 w 85"/>
                <a:gd name="T101" fmla="*/ 98 h 212"/>
                <a:gd name="T102" fmla="*/ 0 w 85"/>
                <a:gd name="T103" fmla="*/ 119 h 212"/>
                <a:gd name="T104" fmla="*/ 4 w 85"/>
                <a:gd name="T105" fmla="*/ 136 h 212"/>
                <a:gd name="T106" fmla="*/ 11 w 85"/>
                <a:gd name="T107" fmla="*/ 142 h 212"/>
                <a:gd name="T108" fmla="*/ 15 w 85"/>
                <a:gd name="T109" fmla="*/ 134 h 212"/>
                <a:gd name="T110" fmla="*/ 21 w 85"/>
                <a:gd name="T111" fmla="*/ 125 h 212"/>
                <a:gd name="T112" fmla="*/ 24 w 85"/>
                <a:gd name="T113" fmla="*/ 117 h 212"/>
                <a:gd name="T114" fmla="*/ 26 w 85"/>
                <a:gd name="T115" fmla="*/ 115 h 212"/>
                <a:gd name="T116" fmla="*/ 24 w 85"/>
                <a:gd name="T117" fmla="*/ 113 h 212"/>
                <a:gd name="T118" fmla="*/ 23 w 85"/>
                <a:gd name="T119" fmla="*/ 111 h 212"/>
                <a:gd name="T120" fmla="*/ 21 w 85"/>
                <a:gd name="T121" fmla="*/ 111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85" h="212">
                  <a:moveTo>
                    <a:pt x="19" y="111"/>
                  </a:moveTo>
                  <a:lnTo>
                    <a:pt x="23" y="119"/>
                  </a:lnTo>
                  <a:lnTo>
                    <a:pt x="24" y="125"/>
                  </a:lnTo>
                  <a:lnTo>
                    <a:pt x="24" y="129"/>
                  </a:lnTo>
                  <a:lnTo>
                    <a:pt x="26" y="130"/>
                  </a:lnTo>
                  <a:lnTo>
                    <a:pt x="26" y="132"/>
                  </a:lnTo>
                  <a:lnTo>
                    <a:pt x="26" y="132"/>
                  </a:lnTo>
                  <a:lnTo>
                    <a:pt x="26" y="132"/>
                  </a:lnTo>
                  <a:lnTo>
                    <a:pt x="26" y="134"/>
                  </a:lnTo>
                  <a:lnTo>
                    <a:pt x="28" y="134"/>
                  </a:lnTo>
                  <a:lnTo>
                    <a:pt x="30" y="138"/>
                  </a:lnTo>
                  <a:lnTo>
                    <a:pt x="32" y="142"/>
                  </a:lnTo>
                  <a:lnTo>
                    <a:pt x="34" y="147"/>
                  </a:lnTo>
                  <a:lnTo>
                    <a:pt x="34" y="153"/>
                  </a:lnTo>
                  <a:lnTo>
                    <a:pt x="36" y="159"/>
                  </a:lnTo>
                  <a:lnTo>
                    <a:pt x="36" y="164"/>
                  </a:lnTo>
                  <a:lnTo>
                    <a:pt x="36" y="170"/>
                  </a:lnTo>
                  <a:lnTo>
                    <a:pt x="36" y="174"/>
                  </a:lnTo>
                  <a:lnTo>
                    <a:pt x="32" y="178"/>
                  </a:lnTo>
                  <a:lnTo>
                    <a:pt x="30" y="182"/>
                  </a:lnTo>
                  <a:lnTo>
                    <a:pt x="28" y="187"/>
                  </a:lnTo>
                  <a:lnTo>
                    <a:pt x="28" y="193"/>
                  </a:lnTo>
                  <a:lnTo>
                    <a:pt x="26" y="197"/>
                  </a:lnTo>
                  <a:lnTo>
                    <a:pt x="26" y="202"/>
                  </a:lnTo>
                  <a:lnTo>
                    <a:pt x="26" y="208"/>
                  </a:lnTo>
                  <a:lnTo>
                    <a:pt x="26" y="212"/>
                  </a:lnTo>
                  <a:lnTo>
                    <a:pt x="28" y="212"/>
                  </a:lnTo>
                  <a:lnTo>
                    <a:pt x="30" y="212"/>
                  </a:lnTo>
                  <a:lnTo>
                    <a:pt x="32" y="212"/>
                  </a:lnTo>
                  <a:lnTo>
                    <a:pt x="34" y="212"/>
                  </a:lnTo>
                  <a:lnTo>
                    <a:pt x="36" y="210"/>
                  </a:lnTo>
                  <a:lnTo>
                    <a:pt x="38" y="210"/>
                  </a:lnTo>
                  <a:lnTo>
                    <a:pt x="40" y="210"/>
                  </a:lnTo>
                  <a:lnTo>
                    <a:pt x="40" y="210"/>
                  </a:lnTo>
                  <a:lnTo>
                    <a:pt x="40" y="208"/>
                  </a:lnTo>
                  <a:lnTo>
                    <a:pt x="42" y="208"/>
                  </a:lnTo>
                  <a:lnTo>
                    <a:pt x="42" y="206"/>
                  </a:lnTo>
                  <a:lnTo>
                    <a:pt x="42" y="204"/>
                  </a:lnTo>
                  <a:lnTo>
                    <a:pt x="43" y="202"/>
                  </a:lnTo>
                  <a:lnTo>
                    <a:pt x="45" y="202"/>
                  </a:lnTo>
                  <a:lnTo>
                    <a:pt x="45" y="200"/>
                  </a:lnTo>
                  <a:lnTo>
                    <a:pt x="47" y="200"/>
                  </a:lnTo>
                  <a:lnTo>
                    <a:pt x="45" y="187"/>
                  </a:lnTo>
                  <a:lnTo>
                    <a:pt x="45" y="174"/>
                  </a:lnTo>
                  <a:lnTo>
                    <a:pt x="43" y="161"/>
                  </a:lnTo>
                  <a:lnTo>
                    <a:pt x="42" y="147"/>
                  </a:lnTo>
                  <a:lnTo>
                    <a:pt x="40" y="134"/>
                  </a:lnTo>
                  <a:lnTo>
                    <a:pt x="40" y="119"/>
                  </a:lnTo>
                  <a:lnTo>
                    <a:pt x="38" y="106"/>
                  </a:lnTo>
                  <a:lnTo>
                    <a:pt x="38" y="93"/>
                  </a:lnTo>
                  <a:lnTo>
                    <a:pt x="40" y="91"/>
                  </a:lnTo>
                  <a:lnTo>
                    <a:pt x="42" y="89"/>
                  </a:lnTo>
                  <a:lnTo>
                    <a:pt x="43" y="85"/>
                  </a:lnTo>
                  <a:lnTo>
                    <a:pt x="47" y="81"/>
                  </a:lnTo>
                  <a:lnTo>
                    <a:pt x="51" y="79"/>
                  </a:lnTo>
                  <a:lnTo>
                    <a:pt x="53" y="76"/>
                  </a:lnTo>
                  <a:lnTo>
                    <a:pt x="57" y="74"/>
                  </a:lnTo>
                  <a:lnTo>
                    <a:pt x="60" y="74"/>
                  </a:lnTo>
                  <a:lnTo>
                    <a:pt x="64" y="64"/>
                  </a:lnTo>
                  <a:lnTo>
                    <a:pt x="70" y="55"/>
                  </a:lnTo>
                  <a:lnTo>
                    <a:pt x="74" y="47"/>
                  </a:lnTo>
                  <a:lnTo>
                    <a:pt x="77" y="40"/>
                  </a:lnTo>
                  <a:lnTo>
                    <a:pt x="81" y="30"/>
                  </a:lnTo>
                  <a:lnTo>
                    <a:pt x="83" y="21"/>
                  </a:lnTo>
                  <a:lnTo>
                    <a:pt x="83" y="11"/>
                  </a:lnTo>
                  <a:lnTo>
                    <a:pt x="85" y="0"/>
                  </a:lnTo>
                  <a:lnTo>
                    <a:pt x="83" y="0"/>
                  </a:lnTo>
                  <a:lnTo>
                    <a:pt x="81" y="0"/>
                  </a:lnTo>
                  <a:lnTo>
                    <a:pt x="81" y="2"/>
                  </a:lnTo>
                  <a:lnTo>
                    <a:pt x="81" y="2"/>
                  </a:lnTo>
                  <a:lnTo>
                    <a:pt x="81" y="4"/>
                  </a:lnTo>
                  <a:lnTo>
                    <a:pt x="79" y="4"/>
                  </a:lnTo>
                  <a:lnTo>
                    <a:pt x="79" y="5"/>
                  </a:lnTo>
                  <a:lnTo>
                    <a:pt x="79" y="5"/>
                  </a:lnTo>
                  <a:lnTo>
                    <a:pt x="77" y="9"/>
                  </a:lnTo>
                  <a:lnTo>
                    <a:pt x="76" y="15"/>
                  </a:lnTo>
                  <a:lnTo>
                    <a:pt x="74" y="19"/>
                  </a:lnTo>
                  <a:lnTo>
                    <a:pt x="72" y="24"/>
                  </a:lnTo>
                  <a:lnTo>
                    <a:pt x="72" y="30"/>
                  </a:lnTo>
                  <a:lnTo>
                    <a:pt x="70" y="36"/>
                  </a:lnTo>
                  <a:lnTo>
                    <a:pt x="68" y="40"/>
                  </a:lnTo>
                  <a:lnTo>
                    <a:pt x="66" y="43"/>
                  </a:lnTo>
                  <a:lnTo>
                    <a:pt x="59" y="43"/>
                  </a:lnTo>
                  <a:lnTo>
                    <a:pt x="57" y="43"/>
                  </a:lnTo>
                  <a:lnTo>
                    <a:pt x="55" y="41"/>
                  </a:lnTo>
                  <a:lnTo>
                    <a:pt x="53" y="40"/>
                  </a:lnTo>
                  <a:lnTo>
                    <a:pt x="53" y="40"/>
                  </a:lnTo>
                  <a:lnTo>
                    <a:pt x="51" y="38"/>
                  </a:lnTo>
                  <a:lnTo>
                    <a:pt x="49" y="36"/>
                  </a:lnTo>
                  <a:lnTo>
                    <a:pt x="47" y="36"/>
                  </a:lnTo>
                  <a:lnTo>
                    <a:pt x="47" y="36"/>
                  </a:lnTo>
                  <a:lnTo>
                    <a:pt x="38" y="38"/>
                  </a:lnTo>
                  <a:lnTo>
                    <a:pt x="32" y="41"/>
                  </a:lnTo>
                  <a:lnTo>
                    <a:pt x="26" y="47"/>
                  </a:lnTo>
                  <a:lnTo>
                    <a:pt x="23" y="53"/>
                  </a:lnTo>
                  <a:lnTo>
                    <a:pt x="19" y="60"/>
                  </a:lnTo>
                  <a:lnTo>
                    <a:pt x="15" y="66"/>
                  </a:lnTo>
                  <a:lnTo>
                    <a:pt x="9" y="70"/>
                  </a:lnTo>
                  <a:lnTo>
                    <a:pt x="2" y="72"/>
                  </a:lnTo>
                  <a:lnTo>
                    <a:pt x="2" y="79"/>
                  </a:lnTo>
                  <a:lnTo>
                    <a:pt x="2" y="89"/>
                  </a:lnTo>
                  <a:lnTo>
                    <a:pt x="0" y="98"/>
                  </a:lnTo>
                  <a:lnTo>
                    <a:pt x="0" y="110"/>
                  </a:lnTo>
                  <a:lnTo>
                    <a:pt x="0" y="119"/>
                  </a:lnTo>
                  <a:lnTo>
                    <a:pt x="2" y="129"/>
                  </a:lnTo>
                  <a:lnTo>
                    <a:pt x="4" y="136"/>
                  </a:lnTo>
                  <a:lnTo>
                    <a:pt x="9" y="146"/>
                  </a:lnTo>
                  <a:lnTo>
                    <a:pt x="11" y="142"/>
                  </a:lnTo>
                  <a:lnTo>
                    <a:pt x="13" y="138"/>
                  </a:lnTo>
                  <a:lnTo>
                    <a:pt x="15" y="134"/>
                  </a:lnTo>
                  <a:lnTo>
                    <a:pt x="17" y="129"/>
                  </a:lnTo>
                  <a:lnTo>
                    <a:pt x="21" y="125"/>
                  </a:lnTo>
                  <a:lnTo>
                    <a:pt x="23" y="119"/>
                  </a:lnTo>
                  <a:lnTo>
                    <a:pt x="24" y="117"/>
                  </a:lnTo>
                  <a:lnTo>
                    <a:pt x="26" y="115"/>
                  </a:lnTo>
                  <a:lnTo>
                    <a:pt x="26" y="115"/>
                  </a:lnTo>
                  <a:lnTo>
                    <a:pt x="26" y="113"/>
                  </a:lnTo>
                  <a:lnTo>
                    <a:pt x="24" y="113"/>
                  </a:lnTo>
                  <a:lnTo>
                    <a:pt x="24" y="113"/>
                  </a:lnTo>
                  <a:lnTo>
                    <a:pt x="23" y="111"/>
                  </a:lnTo>
                  <a:lnTo>
                    <a:pt x="23" y="111"/>
                  </a:lnTo>
                  <a:lnTo>
                    <a:pt x="21" y="111"/>
                  </a:lnTo>
                  <a:lnTo>
                    <a:pt x="19" y="11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87" name="Freeform 108"/>
            <p:cNvSpPr>
              <a:spLocks/>
            </p:cNvSpPr>
            <p:nvPr/>
          </p:nvSpPr>
          <p:spPr bwMode="auto">
            <a:xfrm>
              <a:off x="4600575" y="2432050"/>
              <a:ext cx="134938" cy="336550"/>
            </a:xfrm>
            <a:custGeom>
              <a:avLst/>
              <a:gdLst>
                <a:gd name="T0" fmla="*/ 23 w 85"/>
                <a:gd name="T1" fmla="*/ 119 h 212"/>
                <a:gd name="T2" fmla="*/ 24 w 85"/>
                <a:gd name="T3" fmla="*/ 129 h 212"/>
                <a:gd name="T4" fmla="*/ 26 w 85"/>
                <a:gd name="T5" fmla="*/ 132 h 212"/>
                <a:gd name="T6" fmla="*/ 26 w 85"/>
                <a:gd name="T7" fmla="*/ 132 h 212"/>
                <a:gd name="T8" fmla="*/ 28 w 85"/>
                <a:gd name="T9" fmla="*/ 134 h 212"/>
                <a:gd name="T10" fmla="*/ 32 w 85"/>
                <a:gd name="T11" fmla="*/ 142 h 212"/>
                <a:gd name="T12" fmla="*/ 34 w 85"/>
                <a:gd name="T13" fmla="*/ 153 h 212"/>
                <a:gd name="T14" fmla="*/ 36 w 85"/>
                <a:gd name="T15" fmla="*/ 164 h 212"/>
                <a:gd name="T16" fmla="*/ 36 w 85"/>
                <a:gd name="T17" fmla="*/ 174 h 212"/>
                <a:gd name="T18" fmla="*/ 30 w 85"/>
                <a:gd name="T19" fmla="*/ 182 h 212"/>
                <a:gd name="T20" fmla="*/ 28 w 85"/>
                <a:gd name="T21" fmla="*/ 193 h 212"/>
                <a:gd name="T22" fmla="*/ 26 w 85"/>
                <a:gd name="T23" fmla="*/ 202 h 212"/>
                <a:gd name="T24" fmla="*/ 26 w 85"/>
                <a:gd name="T25" fmla="*/ 212 h 212"/>
                <a:gd name="T26" fmla="*/ 30 w 85"/>
                <a:gd name="T27" fmla="*/ 212 h 212"/>
                <a:gd name="T28" fmla="*/ 34 w 85"/>
                <a:gd name="T29" fmla="*/ 212 h 212"/>
                <a:gd name="T30" fmla="*/ 38 w 85"/>
                <a:gd name="T31" fmla="*/ 210 h 212"/>
                <a:gd name="T32" fmla="*/ 40 w 85"/>
                <a:gd name="T33" fmla="*/ 210 h 212"/>
                <a:gd name="T34" fmla="*/ 42 w 85"/>
                <a:gd name="T35" fmla="*/ 208 h 212"/>
                <a:gd name="T36" fmla="*/ 42 w 85"/>
                <a:gd name="T37" fmla="*/ 204 h 212"/>
                <a:gd name="T38" fmla="*/ 45 w 85"/>
                <a:gd name="T39" fmla="*/ 202 h 212"/>
                <a:gd name="T40" fmla="*/ 47 w 85"/>
                <a:gd name="T41" fmla="*/ 200 h 212"/>
                <a:gd name="T42" fmla="*/ 45 w 85"/>
                <a:gd name="T43" fmla="*/ 174 h 212"/>
                <a:gd name="T44" fmla="*/ 42 w 85"/>
                <a:gd name="T45" fmla="*/ 147 h 212"/>
                <a:gd name="T46" fmla="*/ 40 w 85"/>
                <a:gd name="T47" fmla="*/ 119 h 212"/>
                <a:gd name="T48" fmla="*/ 38 w 85"/>
                <a:gd name="T49" fmla="*/ 93 h 212"/>
                <a:gd name="T50" fmla="*/ 42 w 85"/>
                <a:gd name="T51" fmla="*/ 89 h 212"/>
                <a:gd name="T52" fmla="*/ 47 w 85"/>
                <a:gd name="T53" fmla="*/ 81 h 212"/>
                <a:gd name="T54" fmla="*/ 53 w 85"/>
                <a:gd name="T55" fmla="*/ 76 h 212"/>
                <a:gd name="T56" fmla="*/ 60 w 85"/>
                <a:gd name="T57" fmla="*/ 74 h 212"/>
                <a:gd name="T58" fmla="*/ 70 w 85"/>
                <a:gd name="T59" fmla="*/ 55 h 212"/>
                <a:gd name="T60" fmla="*/ 77 w 85"/>
                <a:gd name="T61" fmla="*/ 40 h 212"/>
                <a:gd name="T62" fmla="*/ 83 w 85"/>
                <a:gd name="T63" fmla="*/ 21 h 212"/>
                <a:gd name="T64" fmla="*/ 85 w 85"/>
                <a:gd name="T65" fmla="*/ 0 h 212"/>
                <a:gd name="T66" fmla="*/ 81 w 85"/>
                <a:gd name="T67" fmla="*/ 0 h 212"/>
                <a:gd name="T68" fmla="*/ 81 w 85"/>
                <a:gd name="T69" fmla="*/ 2 h 212"/>
                <a:gd name="T70" fmla="*/ 79 w 85"/>
                <a:gd name="T71" fmla="*/ 4 h 212"/>
                <a:gd name="T72" fmla="*/ 79 w 85"/>
                <a:gd name="T73" fmla="*/ 5 h 212"/>
                <a:gd name="T74" fmla="*/ 76 w 85"/>
                <a:gd name="T75" fmla="*/ 15 h 212"/>
                <a:gd name="T76" fmla="*/ 72 w 85"/>
                <a:gd name="T77" fmla="*/ 24 h 212"/>
                <a:gd name="T78" fmla="*/ 70 w 85"/>
                <a:gd name="T79" fmla="*/ 36 h 212"/>
                <a:gd name="T80" fmla="*/ 66 w 85"/>
                <a:gd name="T81" fmla="*/ 43 h 212"/>
                <a:gd name="T82" fmla="*/ 57 w 85"/>
                <a:gd name="T83" fmla="*/ 43 h 212"/>
                <a:gd name="T84" fmla="*/ 53 w 85"/>
                <a:gd name="T85" fmla="*/ 40 h 212"/>
                <a:gd name="T86" fmla="*/ 51 w 85"/>
                <a:gd name="T87" fmla="*/ 38 h 212"/>
                <a:gd name="T88" fmla="*/ 47 w 85"/>
                <a:gd name="T89" fmla="*/ 36 h 212"/>
                <a:gd name="T90" fmla="*/ 38 w 85"/>
                <a:gd name="T91" fmla="*/ 38 h 212"/>
                <a:gd name="T92" fmla="*/ 26 w 85"/>
                <a:gd name="T93" fmla="*/ 47 h 212"/>
                <a:gd name="T94" fmla="*/ 19 w 85"/>
                <a:gd name="T95" fmla="*/ 60 h 212"/>
                <a:gd name="T96" fmla="*/ 9 w 85"/>
                <a:gd name="T97" fmla="*/ 70 h 212"/>
                <a:gd name="T98" fmla="*/ 2 w 85"/>
                <a:gd name="T99" fmla="*/ 79 h 212"/>
                <a:gd name="T100" fmla="*/ 0 w 85"/>
                <a:gd name="T101" fmla="*/ 98 h 212"/>
                <a:gd name="T102" fmla="*/ 0 w 85"/>
                <a:gd name="T103" fmla="*/ 119 h 212"/>
                <a:gd name="T104" fmla="*/ 4 w 85"/>
                <a:gd name="T105" fmla="*/ 136 h 212"/>
                <a:gd name="T106" fmla="*/ 11 w 85"/>
                <a:gd name="T107" fmla="*/ 142 h 212"/>
                <a:gd name="T108" fmla="*/ 15 w 85"/>
                <a:gd name="T109" fmla="*/ 134 h 212"/>
                <a:gd name="T110" fmla="*/ 21 w 85"/>
                <a:gd name="T111" fmla="*/ 125 h 212"/>
                <a:gd name="T112" fmla="*/ 24 w 85"/>
                <a:gd name="T113" fmla="*/ 117 h 212"/>
                <a:gd name="T114" fmla="*/ 26 w 85"/>
                <a:gd name="T115" fmla="*/ 115 h 212"/>
                <a:gd name="T116" fmla="*/ 24 w 85"/>
                <a:gd name="T117" fmla="*/ 113 h 212"/>
                <a:gd name="T118" fmla="*/ 23 w 85"/>
                <a:gd name="T119" fmla="*/ 111 h 212"/>
                <a:gd name="T120" fmla="*/ 21 w 85"/>
                <a:gd name="T121" fmla="*/ 111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85" h="212">
                  <a:moveTo>
                    <a:pt x="19" y="111"/>
                  </a:moveTo>
                  <a:lnTo>
                    <a:pt x="23" y="119"/>
                  </a:lnTo>
                  <a:lnTo>
                    <a:pt x="24" y="125"/>
                  </a:lnTo>
                  <a:lnTo>
                    <a:pt x="24" y="129"/>
                  </a:lnTo>
                  <a:lnTo>
                    <a:pt x="26" y="130"/>
                  </a:lnTo>
                  <a:lnTo>
                    <a:pt x="26" y="132"/>
                  </a:lnTo>
                  <a:lnTo>
                    <a:pt x="26" y="132"/>
                  </a:lnTo>
                  <a:lnTo>
                    <a:pt x="26" y="132"/>
                  </a:lnTo>
                  <a:lnTo>
                    <a:pt x="26" y="134"/>
                  </a:lnTo>
                  <a:lnTo>
                    <a:pt x="28" y="134"/>
                  </a:lnTo>
                  <a:lnTo>
                    <a:pt x="30" y="138"/>
                  </a:lnTo>
                  <a:lnTo>
                    <a:pt x="32" y="142"/>
                  </a:lnTo>
                  <a:lnTo>
                    <a:pt x="34" y="147"/>
                  </a:lnTo>
                  <a:lnTo>
                    <a:pt x="34" y="153"/>
                  </a:lnTo>
                  <a:lnTo>
                    <a:pt x="36" y="159"/>
                  </a:lnTo>
                  <a:lnTo>
                    <a:pt x="36" y="164"/>
                  </a:lnTo>
                  <a:lnTo>
                    <a:pt x="36" y="170"/>
                  </a:lnTo>
                  <a:lnTo>
                    <a:pt x="36" y="174"/>
                  </a:lnTo>
                  <a:lnTo>
                    <a:pt x="32" y="178"/>
                  </a:lnTo>
                  <a:lnTo>
                    <a:pt x="30" y="182"/>
                  </a:lnTo>
                  <a:lnTo>
                    <a:pt x="28" y="187"/>
                  </a:lnTo>
                  <a:lnTo>
                    <a:pt x="28" y="193"/>
                  </a:lnTo>
                  <a:lnTo>
                    <a:pt x="26" y="197"/>
                  </a:lnTo>
                  <a:lnTo>
                    <a:pt x="26" y="202"/>
                  </a:lnTo>
                  <a:lnTo>
                    <a:pt x="26" y="208"/>
                  </a:lnTo>
                  <a:lnTo>
                    <a:pt x="26" y="212"/>
                  </a:lnTo>
                  <a:lnTo>
                    <a:pt x="28" y="212"/>
                  </a:lnTo>
                  <a:lnTo>
                    <a:pt x="30" y="212"/>
                  </a:lnTo>
                  <a:lnTo>
                    <a:pt x="32" y="212"/>
                  </a:lnTo>
                  <a:lnTo>
                    <a:pt x="34" y="212"/>
                  </a:lnTo>
                  <a:lnTo>
                    <a:pt x="36" y="210"/>
                  </a:lnTo>
                  <a:lnTo>
                    <a:pt x="38" y="210"/>
                  </a:lnTo>
                  <a:lnTo>
                    <a:pt x="40" y="210"/>
                  </a:lnTo>
                  <a:lnTo>
                    <a:pt x="40" y="210"/>
                  </a:lnTo>
                  <a:lnTo>
                    <a:pt x="40" y="208"/>
                  </a:lnTo>
                  <a:lnTo>
                    <a:pt x="42" y="208"/>
                  </a:lnTo>
                  <a:lnTo>
                    <a:pt x="42" y="206"/>
                  </a:lnTo>
                  <a:lnTo>
                    <a:pt x="42" y="204"/>
                  </a:lnTo>
                  <a:lnTo>
                    <a:pt x="43" y="202"/>
                  </a:lnTo>
                  <a:lnTo>
                    <a:pt x="45" y="202"/>
                  </a:lnTo>
                  <a:lnTo>
                    <a:pt x="45" y="200"/>
                  </a:lnTo>
                  <a:lnTo>
                    <a:pt x="47" y="200"/>
                  </a:lnTo>
                  <a:lnTo>
                    <a:pt x="45" y="187"/>
                  </a:lnTo>
                  <a:lnTo>
                    <a:pt x="45" y="174"/>
                  </a:lnTo>
                  <a:lnTo>
                    <a:pt x="43" y="161"/>
                  </a:lnTo>
                  <a:lnTo>
                    <a:pt x="42" y="147"/>
                  </a:lnTo>
                  <a:lnTo>
                    <a:pt x="40" y="134"/>
                  </a:lnTo>
                  <a:lnTo>
                    <a:pt x="40" y="119"/>
                  </a:lnTo>
                  <a:lnTo>
                    <a:pt x="38" y="106"/>
                  </a:lnTo>
                  <a:lnTo>
                    <a:pt x="38" y="93"/>
                  </a:lnTo>
                  <a:lnTo>
                    <a:pt x="40" y="91"/>
                  </a:lnTo>
                  <a:lnTo>
                    <a:pt x="42" y="89"/>
                  </a:lnTo>
                  <a:lnTo>
                    <a:pt x="43" y="85"/>
                  </a:lnTo>
                  <a:lnTo>
                    <a:pt x="47" y="81"/>
                  </a:lnTo>
                  <a:lnTo>
                    <a:pt x="51" y="79"/>
                  </a:lnTo>
                  <a:lnTo>
                    <a:pt x="53" y="76"/>
                  </a:lnTo>
                  <a:lnTo>
                    <a:pt x="57" y="74"/>
                  </a:lnTo>
                  <a:lnTo>
                    <a:pt x="60" y="74"/>
                  </a:lnTo>
                  <a:lnTo>
                    <a:pt x="64" y="64"/>
                  </a:lnTo>
                  <a:lnTo>
                    <a:pt x="70" y="55"/>
                  </a:lnTo>
                  <a:lnTo>
                    <a:pt x="74" y="47"/>
                  </a:lnTo>
                  <a:lnTo>
                    <a:pt x="77" y="40"/>
                  </a:lnTo>
                  <a:lnTo>
                    <a:pt x="81" y="30"/>
                  </a:lnTo>
                  <a:lnTo>
                    <a:pt x="83" y="21"/>
                  </a:lnTo>
                  <a:lnTo>
                    <a:pt x="83" y="11"/>
                  </a:lnTo>
                  <a:lnTo>
                    <a:pt x="85" y="0"/>
                  </a:lnTo>
                  <a:lnTo>
                    <a:pt x="83" y="0"/>
                  </a:lnTo>
                  <a:lnTo>
                    <a:pt x="81" y="0"/>
                  </a:lnTo>
                  <a:lnTo>
                    <a:pt x="81" y="2"/>
                  </a:lnTo>
                  <a:lnTo>
                    <a:pt x="81" y="2"/>
                  </a:lnTo>
                  <a:lnTo>
                    <a:pt x="81" y="4"/>
                  </a:lnTo>
                  <a:lnTo>
                    <a:pt x="79" y="4"/>
                  </a:lnTo>
                  <a:lnTo>
                    <a:pt x="79" y="5"/>
                  </a:lnTo>
                  <a:lnTo>
                    <a:pt x="79" y="5"/>
                  </a:lnTo>
                  <a:lnTo>
                    <a:pt x="77" y="9"/>
                  </a:lnTo>
                  <a:lnTo>
                    <a:pt x="76" y="15"/>
                  </a:lnTo>
                  <a:lnTo>
                    <a:pt x="74" y="19"/>
                  </a:lnTo>
                  <a:lnTo>
                    <a:pt x="72" y="24"/>
                  </a:lnTo>
                  <a:lnTo>
                    <a:pt x="72" y="30"/>
                  </a:lnTo>
                  <a:lnTo>
                    <a:pt x="70" y="36"/>
                  </a:lnTo>
                  <a:lnTo>
                    <a:pt x="68" y="40"/>
                  </a:lnTo>
                  <a:lnTo>
                    <a:pt x="66" y="43"/>
                  </a:lnTo>
                  <a:lnTo>
                    <a:pt x="59" y="43"/>
                  </a:lnTo>
                  <a:lnTo>
                    <a:pt x="57" y="43"/>
                  </a:lnTo>
                  <a:lnTo>
                    <a:pt x="55" y="41"/>
                  </a:lnTo>
                  <a:lnTo>
                    <a:pt x="53" y="40"/>
                  </a:lnTo>
                  <a:lnTo>
                    <a:pt x="53" y="40"/>
                  </a:lnTo>
                  <a:lnTo>
                    <a:pt x="51" y="38"/>
                  </a:lnTo>
                  <a:lnTo>
                    <a:pt x="49" y="36"/>
                  </a:lnTo>
                  <a:lnTo>
                    <a:pt x="47" y="36"/>
                  </a:lnTo>
                  <a:lnTo>
                    <a:pt x="47" y="36"/>
                  </a:lnTo>
                  <a:lnTo>
                    <a:pt x="38" y="38"/>
                  </a:lnTo>
                  <a:lnTo>
                    <a:pt x="32" y="41"/>
                  </a:lnTo>
                  <a:lnTo>
                    <a:pt x="26" y="47"/>
                  </a:lnTo>
                  <a:lnTo>
                    <a:pt x="23" y="53"/>
                  </a:lnTo>
                  <a:lnTo>
                    <a:pt x="19" y="60"/>
                  </a:lnTo>
                  <a:lnTo>
                    <a:pt x="15" y="66"/>
                  </a:lnTo>
                  <a:lnTo>
                    <a:pt x="9" y="70"/>
                  </a:lnTo>
                  <a:lnTo>
                    <a:pt x="2" y="72"/>
                  </a:lnTo>
                  <a:lnTo>
                    <a:pt x="2" y="79"/>
                  </a:lnTo>
                  <a:lnTo>
                    <a:pt x="2" y="89"/>
                  </a:lnTo>
                  <a:lnTo>
                    <a:pt x="0" y="98"/>
                  </a:lnTo>
                  <a:lnTo>
                    <a:pt x="0" y="110"/>
                  </a:lnTo>
                  <a:lnTo>
                    <a:pt x="0" y="119"/>
                  </a:lnTo>
                  <a:lnTo>
                    <a:pt x="2" y="129"/>
                  </a:lnTo>
                  <a:lnTo>
                    <a:pt x="4" y="136"/>
                  </a:lnTo>
                  <a:lnTo>
                    <a:pt x="9" y="146"/>
                  </a:lnTo>
                  <a:lnTo>
                    <a:pt x="11" y="142"/>
                  </a:lnTo>
                  <a:lnTo>
                    <a:pt x="13" y="138"/>
                  </a:lnTo>
                  <a:lnTo>
                    <a:pt x="15" y="134"/>
                  </a:lnTo>
                  <a:lnTo>
                    <a:pt x="17" y="129"/>
                  </a:lnTo>
                  <a:lnTo>
                    <a:pt x="21" y="125"/>
                  </a:lnTo>
                  <a:lnTo>
                    <a:pt x="23" y="119"/>
                  </a:lnTo>
                  <a:lnTo>
                    <a:pt x="24" y="117"/>
                  </a:lnTo>
                  <a:lnTo>
                    <a:pt x="26" y="115"/>
                  </a:lnTo>
                  <a:lnTo>
                    <a:pt x="26" y="115"/>
                  </a:lnTo>
                  <a:lnTo>
                    <a:pt x="26" y="113"/>
                  </a:lnTo>
                  <a:lnTo>
                    <a:pt x="24" y="113"/>
                  </a:lnTo>
                  <a:lnTo>
                    <a:pt x="24" y="113"/>
                  </a:lnTo>
                  <a:lnTo>
                    <a:pt x="23" y="111"/>
                  </a:lnTo>
                  <a:lnTo>
                    <a:pt x="23" y="111"/>
                  </a:lnTo>
                  <a:lnTo>
                    <a:pt x="21" y="111"/>
                  </a:lnTo>
                  <a:lnTo>
                    <a:pt x="19" y="111"/>
                  </a:lnTo>
                  <a:close/>
                </a:path>
              </a:pathLst>
            </a:custGeom>
            <a:solidFill>
              <a:srgbClr val="19191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88" name="Freeform 109"/>
            <p:cNvSpPr>
              <a:spLocks/>
            </p:cNvSpPr>
            <p:nvPr/>
          </p:nvSpPr>
          <p:spPr bwMode="auto">
            <a:xfrm>
              <a:off x="4600575" y="2432050"/>
              <a:ext cx="134938" cy="336550"/>
            </a:xfrm>
            <a:custGeom>
              <a:avLst/>
              <a:gdLst>
                <a:gd name="T0" fmla="*/ 23 w 85"/>
                <a:gd name="T1" fmla="*/ 119 h 212"/>
                <a:gd name="T2" fmla="*/ 24 w 85"/>
                <a:gd name="T3" fmla="*/ 129 h 212"/>
                <a:gd name="T4" fmla="*/ 26 w 85"/>
                <a:gd name="T5" fmla="*/ 132 h 212"/>
                <a:gd name="T6" fmla="*/ 26 w 85"/>
                <a:gd name="T7" fmla="*/ 132 h 212"/>
                <a:gd name="T8" fmla="*/ 28 w 85"/>
                <a:gd name="T9" fmla="*/ 134 h 212"/>
                <a:gd name="T10" fmla="*/ 32 w 85"/>
                <a:gd name="T11" fmla="*/ 142 h 212"/>
                <a:gd name="T12" fmla="*/ 34 w 85"/>
                <a:gd name="T13" fmla="*/ 153 h 212"/>
                <a:gd name="T14" fmla="*/ 36 w 85"/>
                <a:gd name="T15" fmla="*/ 164 h 212"/>
                <a:gd name="T16" fmla="*/ 36 w 85"/>
                <a:gd name="T17" fmla="*/ 174 h 212"/>
                <a:gd name="T18" fmla="*/ 30 w 85"/>
                <a:gd name="T19" fmla="*/ 182 h 212"/>
                <a:gd name="T20" fmla="*/ 28 w 85"/>
                <a:gd name="T21" fmla="*/ 193 h 212"/>
                <a:gd name="T22" fmla="*/ 26 w 85"/>
                <a:gd name="T23" fmla="*/ 202 h 212"/>
                <a:gd name="T24" fmla="*/ 26 w 85"/>
                <a:gd name="T25" fmla="*/ 212 h 212"/>
                <a:gd name="T26" fmla="*/ 30 w 85"/>
                <a:gd name="T27" fmla="*/ 212 h 212"/>
                <a:gd name="T28" fmla="*/ 34 w 85"/>
                <a:gd name="T29" fmla="*/ 212 h 212"/>
                <a:gd name="T30" fmla="*/ 38 w 85"/>
                <a:gd name="T31" fmla="*/ 210 h 212"/>
                <a:gd name="T32" fmla="*/ 40 w 85"/>
                <a:gd name="T33" fmla="*/ 210 h 212"/>
                <a:gd name="T34" fmla="*/ 42 w 85"/>
                <a:gd name="T35" fmla="*/ 208 h 212"/>
                <a:gd name="T36" fmla="*/ 42 w 85"/>
                <a:gd name="T37" fmla="*/ 204 h 212"/>
                <a:gd name="T38" fmla="*/ 45 w 85"/>
                <a:gd name="T39" fmla="*/ 202 h 212"/>
                <a:gd name="T40" fmla="*/ 47 w 85"/>
                <a:gd name="T41" fmla="*/ 200 h 212"/>
                <a:gd name="T42" fmla="*/ 45 w 85"/>
                <a:gd name="T43" fmla="*/ 174 h 212"/>
                <a:gd name="T44" fmla="*/ 42 w 85"/>
                <a:gd name="T45" fmla="*/ 147 h 212"/>
                <a:gd name="T46" fmla="*/ 40 w 85"/>
                <a:gd name="T47" fmla="*/ 119 h 212"/>
                <a:gd name="T48" fmla="*/ 38 w 85"/>
                <a:gd name="T49" fmla="*/ 93 h 212"/>
                <a:gd name="T50" fmla="*/ 42 w 85"/>
                <a:gd name="T51" fmla="*/ 89 h 212"/>
                <a:gd name="T52" fmla="*/ 47 w 85"/>
                <a:gd name="T53" fmla="*/ 81 h 212"/>
                <a:gd name="T54" fmla="*/ 53 w 85"/>
                <a:gd name="T55" fmla="*/ 76 h 212"/>
                <a:gd name="T56" fmla="*/ 60 w 85"/>
                <a:gd name="T57" fmla="*/ 74 h 212"/>
                <a:gd name="T58" fmla="*/ 70 w 85"/>
                <a:gd name="T59" fmla="*/ 55 h 212"/>
                <a:gd name="T60" fmla="*/ 77 w 85"/>
                <a:gd name="T61" fmla="*/ 40 h 212"/>
                <a:gd name="T62" fmla="*/ 83 w 85"/>
                <a:gd name="T63" fmla="*/ 21 h 212"/>
                <a:gd name="T64" fmla="*/ 85 w 85"/>
                <a:gd name="T65" fmla="*/ 0 h 212"/>
                <a:gd name="T66" fmla="*/ 81 w 85"/>
                <a:gd name="T67" fmla="*/ 0 h 212"/>
                <a:gd name="T68" fmla="*/ 81 w 85"/>
                <a:gd name="T69" fmla="*/ 2 h 212"/>
                <a:gd name="T70" fmla="*/ 79 w 85"/>
                <a:gd name="T71" fmla="*/ 4 h 212"/>
                <a:gd name="T72" fmla="*/ 79 w 85"/>
                <a:gd name="T73" fmla="*/ 5 h 212"/>
                <a:gd name="T74" fmla="*/ 76 w 85"/>
                <a:gd name="T75" fmla="*/ 15 h 212"/>
                <a:gd name="T76" fmla="*/ 72 w 85"/>
                <a:gd name="T77" fmla="*/ 24 h 212"/>
                <a:gd name="T78" fmla="*/ 70 w 85"/>
                <a:gd name="T79" fmla="*/ 36 h 212"/>
                <a:gd name="T80" fmla="*/ 66 w 85"/>
                <a:gd name="T81" fmla="*/ 43 h 212"/>
                <a:gd name="T82" fmla="*/ 57 w 85"/>
                <a:gd name="T83" fmla="*/ 43 h 212"/>
                <a:gd name="T84" fmla="*/ 53 w 85"/>
                <a:gd name="T85" fmla="*/ 40 h 212"/>
                <a:gd name="T86" fmla="*/ 51 w 85"/>
                <a:gd name="T87" fmla="*/ 38 h 212"/>
                <a:gd name="T88" fmla="*/ 47 w 85"/>
                <a:gd name="T89" fmla="*/ 36 h 212"/>
                <a:gd name="T90" fmla="*/ 38 w 85"/>
                <a:gd name="T91" fmla="*/ 38 h 212"/>
                <a:gd name="T92" fmla="*/ 26 w 85"/>
                <a:gd name="T93" fmla="*/ 47 h 212"/>
                <a:gd name="T94" fmla="*/ 19 w 85"/>
                <a:gd name="T95" fmla="*/ 60 h 212"/>
                <a:gd name="T96" fmla="*/ 9 w 85"/>
                <a:gd name="T97" fmla="*/ 70 h 212"/>
                <a:gd name="T98" fmla="*/ 2 w 85"/>
                <a:gd name="T99" fmla="*/ 79 h 212"/>
                <a:gd name="T100" fmla="*/ 0 w 85"/>
                <a:gd name="T101" fmla="*/ 98 h 212"/>
                <a:gd name="T102" fmla="*/ 0 w 85"/>
                <a:gd name="T103" fmla="*/ 119 h 212"/>
                <a:gd name="T104" fmla="*/ 4 w 85"/>
                <a:gd name="T105" fmla="*/ 136 h 212"/>
                <a:gd name="T106" fmla="*/ 11 w 85"/>
                <a:gd name="T107" fmla="*/ 142 h 212"/>
                <a:gd name="T108" fmla="*/ 15 w 85"/>
                <a:gd name="T109" fmla="*/ 134 h 212"/>
                <a:gd name="T110" fmla="*/ 21 w 85"/>
                <a:gd name="T111" fmla="*/ 125 h 212"/>
                <a:gd name="T112" fmla="*/ 24 w 85"/>
                <a:gd name="T113" fmla="*/ 117 h 212"/>
                <a:gd name="T114" fmla="*/ 26 w 85"/>
                <a:gd name="T115" fmla="*/ 115 h 212"/>
                <a:gd name="T116" fmla="*/ 24 w 85"/>
                <a:gd name="T117" fmla="*/ 113 h 212"/>
                <a:gd name="T118" fmla="*/ 23 w 85"/>
                <a:gd name="T119" fmla="*/ 111 h 212"/>
                <a:gd name="T120" fmla="*/ 21 w 85"/>
                <a:gd name="T121" fmla="*/ 111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85" h="212">
                  <a:moveTo>
                    <a:pt x="19" y="111"/>
                  </a:moveTo>
                  <a:lnTo>
                    <a:pt x="23" y="119"/>
                  </a:lnTo>
                  <a:lnTo>
                    <a:pt x="24" y="125"/>
                  </a:lnTo>
                  <a:lnTo>
                    <a:pt x="24" y="129"/>
                  </a:lnTo>
                  <a:lnTo>
                    <a:pt x="26" y="130"/>
                  </a:lnTo>
                  <a:lnTo>
                    <a:pt x="26" y="132"/>
                  </a:lnTo>
                  <a:lnTo>
                    <a:pt x="26" y="132"/>
                  </a:lnTo>
                  <a:lnTo>
                    <a:pt x="26" y="132"/>
                  </a:lnTo>
                  <a:lnTo>
                    <a:pt x="26" y="134"/>
                  </a:lnTo>
                  <a:lnTo>
                    <a:pt x="28" y="134"/>
                  </a:lnTo>
                  <a:lnTo>
                    <a:pt x="30" y="138"/>
                  </a:lnTo>
                  <a:lnTo>
                    <a:pt x="32" y="142"/>
                  </a:lnTo>
                  <a:lnTo>
                    <a:pt x="34" y="147"/>
                  </a:lnTo>
                  <a:lnTo>
                    <a:pt x="34" y="153"/>
                  </a:lnTo>
                  <a:lnTo>
                    <a:pt x="36" y="159"/>
                  </a:lnTo>
                  <a:lnTo>
                    <a:pt x="36" y="164"/>
                  </a:lnTo>
                  <a:lnTo>
                    <a:pt x="36" y="170"/>
                  </a:lnTo>
                  <a:lnTo>
                    <a:pt x="36" y="174"/>
                  </a:lnTo>
                  <a:lnTo>
                    <a:pt x="32" y="178"/>
                  </a:lnTo>
                  <a:lnTo>
                    <a:pt x="30" y="182"/>
                  </a:lnTo>
                  <a:lnTo>
                    <a:pt x="28" y="187"/>
                  </a:lnTo>
                  <a:lnTo>
                    <a:pt x="28" y="193"/>
                  </a:lnTo>
                  <a:lnTo>
                    <a:pt x="26" y="197"/>
                  </a:lnTo>
                  <a:lnTo>
                    <a:pt x="26" y="202"/>
                  </a:lnTo>
                  <a:lnTo>
                    <a:pt x="26" y="208"/>
                  </a:lnTo>
                  <a:lnTo>
                    <a:pt x="26" y="212"/>
                  </a:lnTo>
                  <a:lnTo>
                    <a:pt x="28" y="212"/>
                  </a:lnTo>
                  <a:lnTo>
                    <a:pt x="30" y="212"/>
                  </a:lnTo>
                  <a:lnTo>
                    <a:pt x="32" y="212"/>
                  </a:lnTo>
                  <a:lnTo>
                    <a:pt x="34" y="212"/>
                  </a:lnTo>
                  <a:lnTo>
                    <a:pt x="36" y="210"/>
                  </a:lnTo>
                  <a:lnTo>
                    <a:pt x="38" y="210"/>
                  </a:lnTo>
                  <a:lnTo>
                    <a:pt x="40" y="210"/>
                  </a:lnTo>
                  <a:lnTo>
                    <a:pt x="40" y="210"/>
                  </a:lnTo>
                  <a:lnTo>
                    <a:pt x="40" y="208"/>
                  </a:lnTo>
                  <a:lnTo>
                    <a:pt x="42" y="208"/>
                  </a:lnTo>
                  <a:lnTo>
                    <a:pt x="42" y="206"/>
                  </a:lnTo>
                  <a:lnTo>
                    <a:pt x="42" y="204"/>
                  </a:lnTo>
                  <a:lnTo>
                    <a:pt x="43" y="202"/>
                  </a:lnTo>
                  <a:lnTo>
                    <a:pt x="45" y="202"/>
                  </a:lnTo>
                  <a:lnTo>
                    <a:pt x="45" y="200"/>
                  </a:lnTo>
                  <a:lnTo>
                    <a:pt x="47" y="200"/>
                  </a:lnTo>
                  <a:lnTo>
                    <a:pt x="45" y="187"/>
                  </a:lnTo>
                  <a:lnTo>
                    <a:pt x="45" y="174"/>
                  </a:lnTo>
                  <a:lnTo>
                    <a:pt x="43" y="161"/>
                  </a:lnTo>
                  <a:lnTo>
                    <a:pt x="42" y="147"/>
                  </a:lnTo>
                  <a:lnTo>
                    <a:pt x="40" y="134"/>
                  </a:lnTo>
                  <a:lnTo>
                    <a:pt x="40" y="119"/>
                  </a:lnTo>
                  <a:lnTo>
                    <a:pt x="38" y="106"/>
                  </a:lnTo>
                  <a:lnTo>
                    <a:pt x="38" y="93"/>
                  </a:lnTo>
                  <a:lnTo>
                    <a:pt x="40" y="91"/>
                  </a:lnTo>
                  <a:lnTo>
                    <a:pt x="42" y="89"/>
                  </a:lnTo>
                  <a:lnTo>
                    <a:pt x="43" y="85"/>
                  </a:lnTo>
                  <a:lnTo>
                    <a:pt x="47" y="81"/>
                  </a:lnTo>
                  <a:lnTo>
                    <a:pt x="51" y="79"/>
                  </a:lnTo>
                  <a:lnTo>
                    <a:pt x="53" y="76"/>
                  </a:lnTo>
                  <a:lnTo>
                    <a:pt x="57" y="74"/>
                  </a:lnTo>
                  <a:lnTo>
                    <a:pt x="60" y="74"/>
                  </a:lnTo>
                  <a:lnTo>
                    <a:pt x="64" y="64"/>
                  </a:lnTo>
                  <a:lnTo>
                    <a:pt x="70" y="55"/>
                  </a:lnTo>
                  <a:lnTo>
                    <a:pt x="74" y="47"/>
                  </a:lnTo>
                  <a:lnTo>
                    <a:pt x="77" y="40"/>
                  </a:lnTo>
                  <a:lnTo>
                    <a:pt x="81" y="30"/>
                  </a:lnTo>
                  <a:lnTo>
                    <a:pt x="83" y="21"/>
                  </a:lnTo>
                  <a:lnTo>
                    <a:pt x="83" y="11"/>
                  </a:lnTo>
                  <a:lnTo>
                    <a:pt x="85" y="0"/>
                  </a:lnTo>
                  <a:lnTo>
                    <a:pt x="83" y="0"/>
                  </a:lnTo>
                  <a:lnTo>
                    <a:pt x="81" y="0"/>
                  </a:lnTo>
                  <a:lnTo>
                    <a:pt x="81" y="2"/>
                  </a:lnTo>
                  <a:lnTo>
                    <a:pt x="81" y="2"/>
                  </a:lnTo>
                  <a:lnTo>
                    <a:pt x="81" y="4"/>
                  </a:lnTo>
                  <a:lnTo>
                    <a:pt x="79" y="4"/>
                  </a:lnTo>
                  <a:lnTo>
                    <a:pt x="79" y="5"/>
                  </a:lnTo>
                  <a:lnTo>
                    <a:pt x="79" y="5"/>
                  </a:lnTo>
                  <a:lnTo>
                    <a:pt x="77" y="9"/>
                  </a:lnTo>
                  <a:lnTo>
                    <a:pt x="76" y="15"/>
                  </a:lnTo>
                  <a:lnTo>
                    <a:pt x="74" y="19"/>
                  </a:lnTo>
                  <a:lnTo>
                    <a:pt x="72" y="24"/>
                  </a:lnTo>
                  <a:lnTo>
                    <a:pt x="72" y="30"/>
                  </a:lnTo>
                  <a:lnTo>
                    <a:pt x="70" y="36"/>
                  </a:lnTo>
                  <a:lnTo>
                    <a:pt x="68" y="40"/>
                  </a:lnTo>
                  <a:lnTo>
                    <a:pt x="66" y="43"/>
                  </a:lnTo>
                  <a:lnTo>
                    <a:pt x="59" y="43"/>
                  </a:lnTo>
                  <a:lnTo>
                    <a:pt x="57" y="43"/>
                  </a:lnTo>
                  <a:lnTo>
                    <a:pt x="55" y="41"/>
                  </a:lnTo>
                  <a:lnTo>
                    <a:pt x="53" y="40"/>
                  </a:lnTo>
                  <a:lnTo>
                    <a:pt x="53" y="40"/>
                  </a:lnTo>
                  <a:lnTo>
                    <a:pt x="51" y="38"/>
                  </a:lnTo>
                  <a:lnTo>
                    <a:pt x="49" y="36"/>
                  </a:lnTo>
                  <a:lnTo>
                    <a:pt x="47" y="36"/>
                  </a:lnTo>
                  <a:lnTo>
                    <a:pt x="47" y="36"/>
                  </a:lnTo>
                  <a:lnTo>
                    <a:pt x="38" y="38"/>
                  </a:lnTo>
                  <a:lnTo>
                    <a:pt x="32" y="41"/>
                  </a:lnTo>
                  <a:lnTo>
                    <a:pt x="26" y="47"/>
                  </a:lnTo>
                  <a:lnTo>
                    <a:pt x="23" y="53"/>
                  </a:lnTo>
                  <a:lnTo>
                    <a:pt x="19" y="60"/>
                  </a:lnTo>
                  <a:lnTo>
                    <a:pt x="15" y="66"/>
                  </a:lnTo>
                  <a:lnTo>
                    <a:pt x="9" y="70"/>
                  </a:lnTo>
                  <a:lnTo>
                    <a:pt x="2" y="72"/>
                  </a:lnTo>
                  <a:lnTo>
                    <a:pt x="2" y="79"/>
                  </a:lnTo>
                  <a:lnTo>
                    <a:pt x="2" y="89"/>
                  </a:lnTo>
                  <a:lnTo>
                    <a:pt x="0" y="98"/>
                  </a:lnTo>
                  <a:lnTo>
                    <a:pt x="0" y="110"/>
                  </a:lnTo>
                  <a:lnTo>
                    <a:pt x="0" y="119"/>
                  </a:lnTo>
                  <a:lnTo>
                    <a:pt x="2" y="129"/>
                  </a:lnTo>
                  <a:lnTo>
                    <a:pt x="4" y="136"/>
                  </a:lnTo>
                  <a:lnTo>
                    <a:pt x="9" y="146"/>
                  </a:lnTo>
                  <a:lnTo>
                    <a:pt x="11" y="142"/>
                  </a:lnTo>
                  <a:lnTo>
                    <a:pt x="13" y="138"/>
                  </a:lnTo>
                  <a:lnTo>
                    <a:pt x="15" y="134"/>
                  </a:lnTo>
                  <a:lnTo>
                    <a:pt x="17" y="129"/>
                  </a:lnTo>
                  <a:lnTo>
                    <a:pt x="21" y="125"/>
                  </a:lnTo>
                  <a:lnTo>
                    <a:pt x="23" y="119"/>
                  </a:lnTo>
                  <a:lnTo>
                    <a:pt x="24" y="117"/>
                  </a:lnTo>
                  <a:lnTo>
                    <a:pt x="26" y="115"/>
                  </a:lnTo>
                  <a:lnTo>
                    <a:pt x="26" y="115"/>
                  </a:lnTo>
                  <a:lnTo>
                    <a:pt x="26" y="113"/>
                  </a:lnTo>
                  <a:lnTo>
                    <a:pt x="24" y="113"/>
                  </a:lnTo>
                  <a:lnTo>
                    <a:pt x="24" y="113"/>
                  </a:lnTo>
                  <a:lnTo>
                    <a:pt x="23" y="111"/>
                  </a:lnTo>
                  <a:lnTo>
                    <a:pt x="23" y="111"/>
                  </a:lnTo>
                  <a:lnTo>
                    <a:pt x="21" y="111"/>
                  </a:lnTo>
                  <a:lnTo>
                    <a:pt x="19" y="111"/>
                  </a:lnTo>
                  <a:close/>
                </a:path>
              </a:pathLst>
            </a:custGeom>
            <a:solidFill>
              <a:srgbClr val="B27F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89" name="Freeform 110"/>
            <p:cNvSpPr>
              <a:spLocks/>
            </p:cNvSpPr>
            <p:nvPr/>
          </p:nvSpPr>
          <p:spPr bwMode="auto">
            <a:xfrm>
              <a:off x="1970088" y="2227263"/>
              <a:ext cx="1284288" cy="1087438"/>
            </a:xfrm>
            <a:custGeom>
              <a:avLst/>
              <a:gdLst>
                <a:gd name="T0" fmla="*/ 158 w 809"/>
                <a:gd name="T1" fmla="*/ 155 h 685"/>
                <a:gd name="T2" fmla="*/ 193 w 809"/>
                <a:gd name="T3" fmla="*/ 170 h 685"/>
                <a:gd name="T4" fmla="*/ 208 w 809"/>
                <a:gd name="T5" fmla="*/ 218 h 685"/>
                <a:gd name="T6" fmla="*/ 238 w 809"/>
                <a:gd name="T7" fmla="*/ 248 h 685"/>
                <a:gd name="T8" fmla="*/ 342 w 809"/>
                <a:gd name="T9" fmla="*/ 280 h 685"/>
                <a:gd name="T10" fmla="*/ 522 w 809"/>
                <a:gd name="T11" fmla="*/ 273 h 685"/>
                <a:gd name="T12" fmla="*/ 550 w 809"/>
                <a:gd name="T13" fmla="*/ 364 h 685"/>
                <a:gd name="T14" fmla="*/ 476 w 809"/>
                <a:gd name="T15" fmla="*/ 403 h 685"/>
                <a:gd name="T16" fmla="*/ 446 w 809"/>
                <a:gd name="T17" fmla="*/ 439 h 685"/>
                <a:gd name="T18" fmla="*/ 556 w 809"/>
                <a:gd name="T19" fmla="*/ 466 h 685"/>
                <a:gd name="T20" fmla="*/ 643 w 809"/>
                <a:gd name="T21" fmla="*/ 560 h 685"/>
                <a:gd name="T22" fmla="*/ 664 w 809"/>
                <a:gd name="T23" fmla="*/ 494 h 685"/>
                <a:gd name="T24" fmla="*/ 662 w 809"/>
                <a:gd name="T25" fmla="*/ 409 h 685"/>
                <a:gd name="T26" fmla="*/ 650 w 809"/>
                <a:gd name="T27" fmla="*/ 379 h 685"/>
                <a:gd name="T28" fmla="*/ 641 w 809"/>
                <a:gd name="T29" fmla="*/ 273 h 685"/>
                <a:gd name="T30" fmla="*/ 577 w 809"/>
                <a:gd name="T31" fmla="*/ 223 h 685"/>
                <a:gd name="T32" fmla="*/ 556 w 809"/>
                <a:gd name="T33" fmla="*/ 165 h 685"/>
                <a:gd name="T34" fmla="*/ 465 w 809"/>
                <a:gd name="T35" fmla="*/ 163 h 685"/>
                <a:gd name="T36" fmla="*/ 438 w 809"/>
                <a:gd name="T37" fmla="*/ 125 h 685"/>
                <a:gd name="T38" fmla="*/ 340 w 809"/>
                <a:gd name="T39" fmla="*/ 131 h 685"/>
                <a:gd name="T40" fmla="*/ 336 w 809"/>
                <a:gd name="T41" fmla="*/ 170 h 685"/>
                <a:gd name="T42" fmla="*/ 259 w 809"/>
                <a:gd name="T43" fmla="*/ 121 h 685"/>
                <a:gd name="T44" fmla="*/ 204 w 809"/>
                <a:gd name="T45" fmla="*/ 123 h 685"/>
                <a:gd name="T46" fmla="*/ 179 w 809"/>
                <a:gd name="T47" fmla="*/ 78 h 685"/>
                <a:gd name="T48" fmla="*/ 181 w 809"/>
                <a:gd name="T49" fmla="*/ 21 h 685"/>
                <a:gd name="T50" fmla="*/ 251 w 809"/>
                <a:gd name="T51" fmla="*/ 66 h 685"/>
                <a:gd name="T52" fmla="*/ 338 w 809"/>
                <a:gd name="T53" fmla="*/ 76 h 685"/>
                <a:gd name="T54" fmla="*/ 418 w 809"/>
                <a:gd name="T55" fmla="*/ 61 h 685"/>
                <a:gd name="T56" fmla="*/ 438 w 809"/>
                <a:gd name="T57" fmla="*/ 63 h 685"/>
                <a:gd name="T58" fmla="*/ 535 w 809"/>
                <a:gd name="T59" fmla="*/ 104 h 685"/>
                <a:gd name="T60" fmla="*/ 567 w 809"/>
                <a:gd name="T61" fmla="*/ 140 h 685"/>
                <a:gd name="T62" fmla="*/ 654 w 809"/>
                <a:gd name="T63" fmla="*/ 176 h 685"/>
                <a:gd name="T64" fmla="*/ 683 w 809"/>
                <a:gd name="T65" fmla="*/ 248 h 685"/>
                <a:gd name="T66" fmla="*/ 688 w 809"/>
                <a:gd name="T67" fmla="*/ 282 h 685"/>
                <a:gd name="T68" fmla="*/ 777 w 809"/>
                <a:gd name="T69" fmla="*/ 267 h 685"/>
                <a:gd name="T70" fmla="*/ 794 w 809"/>
                <a:gd name="T71" fmla="*/ 269 h 685"/>
                <a:gd name="T72" fmla="*/ 734 w 809"/>
                <a:gd name="T73" fmla="*/ 339 h 685"/>
                <a:gd name="T74" fmla="*/ 800 w 809"/>
                <a:gd name="T75" fmla="*/ 364 h 685"/>
                <a:gd name="T76" fmla="*/ 773 w 809"/>
                <a:gd name="T77" fmla="*/ 394 h 685"/>
                <a:gd name="T78" fmla="*/ 734 w 809"/>
                <a:gd name="T79" fmla="*/ 462 h 685"/>
                <a:gd name="T80" fmla="*/ 730 w 809"/>
                <a:gd name="T81" fmla="*/ 507 h 685"/>
                <a:gd name="T82" fmla="*/ 732 w 809"/>
                <a:gd name="T83" fmla="*/ 559 h 685"/>
                <a:gd name="T84" fmla="*/ 679 w 809"/>
                <a:gd name="T85" fmla="*/ 606 h 685"/>
                <a:gd name="T86" fmla="*/ 631 w 809"/>
                <a:gd name="T87" fmla="*/ 644 h 685"/>
                <a:gd name="T88" fmla="*/ 533 w 809"/>
                <a:gd name="T89" fmla="*/ 659 h 685"/>
                <a:gd name="T90" fmla="*/ 514 w 809"/>
                <a:gd name="T91" fmla="*/ 606 h 685"/>
                <a:gd name="T92" fmla="*/ 437 w 809"/>
                <a:gd name="T93" fmla="*/ 524 h 685"/>
                <a:gd name="T94" fmla="*/ 399 w 809"/>
                <a:gd name="T95" fmla="*/ 483 h 685"/>
                <a:gd name="T96" fmla="*/ 372 w 809"/>
                <a:gd name="T97" fmla="*/ 462 h 685"/>
                <a:gd name="T98" fmla="*/ 323 w 809"/>
                <a:gd name="T99" fmla="*/ 417 h 685"/>
                <a:gd name="T100" fmla="*/ 385 w 809"/>
                <a:gd name="T101" fmla="*/ 348 h 685"/>
                <a:gd name="T102" fmla="*/ 420 w 809"/>
                <a:gd name="T103" fmla="*/ 331 h 685"/>
                <a:gd name="T104" fmla="*/ 274 w 809"/>
                <a:gd name="T105" fmla="*/ 362 h 685"/>
                <a:gd name="T106" fmla="*/ 198 w 809"/>
                <a:gd name="T107" fmla="*/ 350 h 685"/>
                <a:gd name="T108" fmla="*/ 136 w 809"/>
                <a:gd name="T109" fmla="*/ 273 h 685"/>
                <a:gd name="T110" fmla="*/ 79 w 809"/>
                <a:gd name="T111" fmla="*/ 242 h 685"/>
                <a:gd name="T112" fmla="*/ 53 w 809"/>
                <a:gd name="T113" fmla="*/ 165 h 685"/>
                <a:gd name="T114" fmla="*/ 1 w 809"/>
                <a:gd name="T115" fmla="*/ 72 h 685"/>
                <a:gd name="T116" fmla="*/ 39 w 809"/>
                <a:gd name="T117" fmla="*/ 45 h 685"/>
                <a:gd name="T118" fmla="*/ 92 w 809"/>
                <a:gd name="T119" fmla="*/ 17 h 685"/>
                <a:gd name="T120" fmla="*/ 157 w 809"/>
                <a:gd name="T121" fmla="*/ 25 h 685"/>
                <a:gd name="T122" fmla="*/ 157 w 809"/>
                <a:gd name="T123" fmla="*/ 66 h 685"/>
                <a:gd name="T124" fmla="*/ 170 w 809"/>
                <a:gd name="T125" fmla="*/ 81 h 6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809" h="685">
                  <a:moveTo>
                    <a:pt x="174" y="99"/>
                  </a:moveTo>
                  <a:lnTo>
                    <a:pt x="172" y="104"/>
                  </a:lnTo>
                  <a:lnTo>
                    <a:pt x="168" y="110"/>
                  </a:lnTo>
                  <a:lnTo>
                    <a:pt x="164" y="117"/>
                  </a:lnTo>
                  <a:lnTo>
                    <a:pt x="160" y="123"/>
                  </a:lnTo>
                  <a:lnTo>
                    <a:pt x="157" y="131"/>
                  </a:lnTo>
                  <a:lnTo>
                    <a:pt x="155" y="138"/>
                  </a:lnTo>
                  <a:lnTo>
                    <a:pt x="153" y="144"/>
                  </a:lnTo>
                  <a:lnTo>
                    <a:pt x="151" y="148"/>
                  </a:lnTo>
                  <a:lnTo>
                    <a:pt x="153" y="150"/>
                  </a:lnTo>
                  <a:lnTo>
                    <a:pt x="155" y="152"/>
                  </a:lnTo>
                  <a:lnTo>
                    <a:pt x="157" y="153"/>
                  </a:lnTo>
                  <a:lnTo>
                    <a:pt x="158" y="155"/>
                  </a:lnTo>
                  <a:lnTo>
                    <a:pt x="158" y="157"/>
                  </a:lnTo>
                  <a:lnTo>
                    <a:pt x="160" y="159"/>
                  </a:lnTo>
                  <a:lnTo>
                    <a:pt x="160" y="161"/>
                  </a:lnTo>
                  <a:lnTo>
                    <a:pt x="160" y="163"/>
                  </a:lnTo>
                  <a:lnTo>
                    <a:pt x="162" y="163"/>
                  </a:lnTo>
                  <a:lnTo>
                    <a:pt x="164" y="163"/>
                  </a:lnTo>
                  <a:lnTo>
                    <a:pt x="166" y="163"/>
                  </a:lnTo>
                  <a:lnTo>
                    <a:pt x="168" y="165"/>
                  </a:lnTo>
                  <a:lnTo>
                    <a:pt x="170" y="167"/>
                  </a:lnTo>
                  <a:lnTo>
                    <a:pt x="170" y="169"/>
                  </a:lnTo>
                  <a:lnTo>
                    <a:pt x="172" y="169"/>
                  </a:lnTo>
                  <a:lnTo>
                    <a:pt x="174" y="170"/>
                  </a:lnTo>
                  <a:lnTo>
                    <a:pt x="193" y="170"/>
                  </a:lnTo>
                  <a:lnTo>
                    <a:pt x="193" y="174"/>
                  </a:lnTo>
                  <a:lnTo>
                    <a:pt x="193" y="178"/>
                  </a:lnTo>
                  <a:lnTo>
                    <a:pt x="194" y="182"/>
                  </a:lnTo>
                  <a:lnTo>
                    <a:pt x="196" y="186"/>
                  </a:lnTo>
                  <a:lnTo>
                    <a:pt x="198" y="189"/>
                  </a:lnTo>
                  <a:lnTo>
                    <a:pt x="202" y="193"/>
                  </a:lnTo>
                  <a:lnTo>
                    <a:pt x="204" y="195"/>
                  </a:lnTo>
                  <a:lnTo>
                    <a:pt x="206" y="197"/>
                  </a:lnTo>
                  <a:lnTo>
                    <a:pt x="206" y="201"/>
                  </a:lnTo>
                  <a:lnTo>
                    <a:pt x="206" y="205"/>
                  </a:lnTo>
                  <a:lnTo>
                    <a:pt x="206" y="210"/>
                  </a:lnTo>
                  <a:lnTo>
                    <a:pt x="208" y="214"/>
                  </a:lnTo>
                  <a:lnTo>
                    <a:pt x="208" y="218"/>
                  </a:lnTo>
                  <a:lnTo>
                    <a:pt x="210" y="222"/>
                  </a:lnTo>
                  <a:lnTo>
                    <a:pt x="210" y="225"/>
                  </a:lnTo>
                  <a:lnTo>
                    <a:pt x="210" y="229"/>
                  </a:lnTo>
                  <a:lnTo>
                    <a:pt x="211" y="231"/>
                  </a:lnTo>
                  <a:lnTo>
                    <a:pt x="215" y="233"/>
                  </a:lnTo>
                  <a:lnTo>
                    <a:pt x="219" y="235"/>
                  </a:lnTo>
                  <a:lnTo>
                    <a:pt x="223" y="239"/>
                  </a:lnTo>
                  <a:lnTo>
                    <a:pt x="227" y="240"/>
                  </a:lnTo>
                  <a:lnTo>
                    <a:pt x="228" y="242"/>
                  </a:lnTo>
                  <a:lnTo>
                    <a:pt x="230" y="244"/>
                  </a:lnTo>
                  <a:lnTo>
                    <a:pt x="232" y="246"/>
                  </a:lnTo>
                  <a:lnTo>
                    <a:pt x="234" y="248"/>
                  </a:lnTo>
                  <a:lnTo>
                    <a:pt x="238" y="248"/>
                  </a:lnTo>
                  <a:lnTo>
                    <a:pt x="244" y="250"/>
                  </a:lnTo>
                  <a:lnTo>
                    <a:pt x="247" y="252"/>
                  </a:lnTo>
                  <a:lnTo>
                    <a:pt x="253" y="254"/>
                  </a:lnTo>
                  <a:lnTo>
                    <a:pt x="257" y="254"/>
                  </a:lnTo>
                  <a:lnTo>
                    <a:pt x="261" y="256"/>
                  </a:lnTo>
                  <a:lnTo>
                    <a:pt x="263" y="256"/>
                  </a:lnTo>
                  <a:lnTo>
                    <a:pt x="263" y="261"/>
                  </a:lnTo>
                  <a:lnTo>
                    <a:pt x="272" y="261"/>
                  </a:lnTo>
                  <a:lnTo>
                    <a:pt x="278" y="269"/>
                  </a:lnTo>
                  <a:lnTo>
                    <a:pt x="281" y="269"/>
                  </a:lnTo>
                  <a:lnTo>
                    <a:pt x="285" y="282"/>
                  </a:lnTo>
                  <a:lnTo>
                    <a:pt x="314" y="282"/>
                  </a:lnTo>
                  <a:lnTo>
                    <a:pt x="342" y="280"/>
                  </a:lnTo>
                  <a:lnTo>
                    <a:pt x="370" y="276"/>
                  </a:lnTo>
                  <a:lnTo>
                    <a:pt x="401" y="271"/>
                  </a:lnTo>
                  <a:lnTo>
                    <a:pt x="429" y="267"/>
                  </a:lnTo>
                  <a:lnTo>
                    <a:pt x="457" y="263"/>
                  </a:lnTo>
                  <a:lnTo>
                    <a:pt x="486" y="261"/>
                  </a:lnTo>
                  <a:lnTo>
                    <a:pt x="514" y="261"/>
                  </a:lnTo>
                  <a:lnTo>
                    <a:pt x="516" y="261"/>
                  </a:lnTo>
                  <a:lnTo>
                    <a:pt x="518" y="263"/>
                  </a:lnTo>
                  <a:lnTo>
                    <a:pt x="518" y="265"/>
                  </a:lnTo>
                  <a:lnTo>
                    <a:pt x="520" y="267"/>
                  </a:lnTo>
                  <a:lnTo>
                    <a:pt x="522" y="269"/>
                  </a:lnTo>
                  <a:lnTo>
                    <a:pt x="522" y="271"/>
                  </a:lnTo>
                  <a:lnTo>
                    <a:pt x="522" y="273"/>
                  </a:lnTo>
                  <a:lnTo>
                    <a:pt x="524" y="275"/>
                  </a:lnTo>
                  <a:lnTo>
                    <a:pt x="533" y="275"/>
                  </a:lnTo>
                  <a:lnTo>
                    <a:pt x="541" y="276"/>
                  </a:lnTo>
                  <a:lnTo>
                    <a:pt x="546" y="280"/>
                  </a:lnTo>
                  <a:lnTo>
                    <a:pt x="552" y="284"/>
                  </a:lnTo>
                  <a:lnTo>
                    <a:pt x="554" y="290"/>
                  </a:lnTo>
                  <a:lnTo>
                    <a:pt x="558" y="295"/>
                  </a:lnTo>
                  <a:lnTo>
                    <a:pt x="558" y="303"/>
                  </a:lnTo>
                  <a:lnTo>
                    <a:pt x="558" y="311"/>
                  </a:lnTo>
                  <a:lnTo>
                    <a:pt x="556" y="326"/>
                  </a:lnTo>
                  <a:lnTo>
                    <a:pt x="554" y="341"/>
                  </a:lnTo>
                  <a:lnTo>
                    <a:pt x="550" y="352"/>
                  </a:lnTo>
                  <a:lnTo>
                    <a:pt x="550" y="364"/>
                  </a:lnTo>
                  <a:lnTo>
                    <a:pt x="544" y="364"/>
                  </a:lnTo>
                  <a:lnTo>
                    <a:pt x="539" y="367"/>
                  </a:lnTo>
                  <a:lnTo>
                    <a:pt x="533" y="371"/>
                  </a:lnTo>
                  <a:lnTo>
                    <a:pt x="525" y="375"/>
                  </a:lnTo>
                  <a:lnTo>
                    <a:pt x="520" y="381"/>
                  </a:lnTo>
                  <a:lnTo>
                    <a:pt x="516" y="386"/>
                  </a:lnTo>
                  <a:lnTo>
                    <a:pt x="512" y="390"/>
                  </a:lnTo>
                  <a:lnTo>
                    <a:pt x="508" y="394"/>
                  </a:lnTo>
                  <a:lnTo>
                    <a:pt x="505" y="396"/>
                  </a:lnTo>
                  <a:lnTo>
                    <a:pt x="499" y="398"/>
                  </a:lnTo>
                  <a:lnTo>
                    <a:pt x="491" y="399"/>
                  </a:lnTo>
                  <a:lnTo>
                    <a:pt x="484" y="401"/>
                  </a:lnTo>
                  <a:lnTo>
                    <a:pt x="476" y="403"/>
                  </a:lnTo>
                  <a:lnTo>
                    <a:pt x="471" y="405"/>
                  </a:lnTo>
                  <a:lnTo>
                    <a:pt x="467" y="407"/>
                  </a:lnTo>
                  <a:lnTo>
                    <a:pt x="465" y="409"/>
                  </a:lnTo>
                  <a:lnTo>
                    <a:pt x="461" y="409"/>
                  </a:lnTo>
                  <a:lnTo>
                    <a:pt x="457" y="409"/>
                  </a:lnTo>
                  <a:lnTo>
                    <a:pt x="455" y="409"/>
                  </a:lnTo>
                  <a:lnTo>
                    <a:pt x="452" y="411"/>
                  </a:lnTo>
                  <a:lnTo>
                    <a:pt x="450" y="411"/>
                  </a:lnTo>
                  <a:lnTo>
                    <a:pt x="446" y="413"/>
                  </a:lnTo>
                  <a:lnTo>
                    <a:pt x="444" y="413"/>
                  </a:lnTo>
                  <a:lnTo>
                    <a:pt x="442" y="413"/>
                  </a:lnTo>
                  <a:lnTo>
                    <a:pt x="442" y="435"/>
                  </a:lnTo>
                  <a:lnTo>
                    <a:pt x="446" y="439"/>
                  </a:lnTo>
                  <a:lnTo>
                    <a:pt x="459" y="439"/>
                  </a:lnTo>
                  <a:lnTo>
                    <a:pt x="471" y="439"/>
                  </a:lnTo>
                  <a:lnTo>
                    <a:pt x="484" y="439"/>
                  </a:lnTo>
                  <a:lnTo>
                    <a:pt x="495" y="439"/>
                  </a:lnTo>
                  <a:lnTo>
                    <a:pt x="507" y="437"/>
                  </a:lnTo>
                  <a:lnTo>
                    <a:pt x="518" y="435"/>
                  </a:lnTo>
                  <a:lnTo>
                    <a:pt x="531" y="432"/>
                  </a:lnTo>
                  <a:lnTo>
                    <a:pt x="544" y="426"/>
                  </a:lnTo>
                  <a:lnTo>
                    <a:pt x="546" y="434"/>
                  </a:lnTo>
                  <a:lnTo>
                    <a:pt x="550" y="441"/>
                  </a:lnTo>
                  <a:lnTo>
                    <a:pt x="552" y="451"/>
                  </a:lnTo>
                  <a:lnTo>
                    <a:pt x="554" y="458"/>
                  </a:lnTo>
                  <a:lnTo>
                    <a:pt x="556" y="466"/>
                  </a:lnTo>
                  <a:lnTo>
                    <a:pt x="560" y="473"/>
                  </a:lnTo>
                  <a:lnTo>
                    <a:pt x="561" y="481"/>
                  </a:lnTo>
                  <a:lnTo>
                    <a:pt x="563" y="488"/>
                  </a:lnTo>
                  <a:lnTo>
                    <a:pt x="571" y="488"/>
                  </a:lnTo>
                  <a:lnTo>
                    <a:pt x="577" y="490"/>
                  </a:lnTo>
                  <a:lnTo>
                    <a:pt x="584" y="494"/>
                  </a:lnTo>
                  <a:lnTo>
                    <a:pt x="590" y="498"/>
                  </a:lnTo>
                  <a:lnTo>
                    <a:pt x="601" y="507"/>
                  </a:lnTo>
                  <a:lnTo>
                    <a:pt x="613" y="517"/>
                  </a:lnTo>
                  <a:lnTo>
                    <a:pt x="620" y="530"/>
                  </a:lnTo>
                  <a:lnTo>
                    <a:pt x="630" y="541"/>
                  </a:lnTo>
                  <a:lnTo>
                    <a:pt x="637" y="553"/>
                  </a:lnTo>
                  <a:lnTo>
                    <a:pt x="643" y="560"/>
                  </a:lnTo>
                  <a:lnTo>
                    <a:pt x="645" y="559"/>
                  </a:lnTo>
                  <a:lnTo>
                    <a:pt x="647" y="557"/>
                  </a:lnTo>
                  <a:lnTo>
                    <a:pt x="648" y="553"/>
                  </a:lnTo>
                  <a:lnTo>
                    <a:pt x="650" y="551"/>
                  </a:lnTo>
                  <a:lnTo>
                    <a:pt x="654" y="549"/>
                  </a:lnTo>
                  <a:lnTo>
                    <a:pt x="656" y="547"/>
                  </a:lnTo>
                  <a:lnTo>
                    <a:pt x="660" y="543"/>
                  </a:lnTo>
                  <a:lnTo>
                    <a:pt x="662" y="541"/>
                  </a:lnTo>
                  <a:lnTo>
                    <a:pt x="662" y="534"/>
                  </a:lnTo>
                  <a:lnTo>
                    <a:pt x="666" y="534"/>
                  </a:lnTo>
                  <a:lnTo>
                    <a:pt x="667" y="524"/>
                  </a:lnTo>
                  <a:lnTo>
                    <a:pt x="666" y="509"/>
                  </a:lnTo>
                  <a:lnTo>
                    <a:pt x="664" y="494"/>
                  </a:lnTo>
                  <a:lnTo>
                    <a:pt x="658" y="475"/>
                  </a:lnTo>
                  <a:lnTo>
                    <a:pt x="652" y="456"/>
                  </a:lnTo>
                  <a:lnTo>
                    <a:pt x="648" y="441"/>
                  </a:lnTo>
                  <a:lnTo>
                    <a:pt x="645" y="426"/>
                  </a:lnTo>
                  <a:lnTo>
                    <a:pt x="643" y="417"/>
                  </a:lnTo>
                  <a:lnTo>
                    <a:pt x="645" y="417"/>
                  </a:lnTo>
                  <a:lnTo>
                    <a:pt x="648" y="417"/>
                  </a:lnTo>
                  <a:lnTo>
                    <a:pt x="650" y="415"/>
                  </a:lnTo>
                  <a:lnTo>
                    <a:pt x="652" y="413"/>
                  </a:lnTo>
                  <a:lnTo>
                    <a:pt x="654" y="411"/>
                  </a:lnTo>
                  <a:lnTo>
                    <a:pt x="658" y="409"/>
                  </a:lnTo>
                  <a:lnTo>
                    <a:pt x="660" y="409"/>
                  </a:lnTo>
                  <a:lnTo>
                    <a:pt x="662" y="409"/>
                  </a:lnTo>
                  <a:lnTo>
                    <a:pt x="666" y="399"/>
                  </a:lnTo>
                  <a:lnTo>
                    <a:pt x="664" y="399"/>
                  </a:lnTo>
                  <a:lnTo>
                    <a:pt x="664" y="398"/>
                  </a:lnTo>
                  <a:lnTo>
                    <a:pt x="662" y="398"/>
                  </a:lnTo>
                  <a:lnTo>
                    <a:pt x="662" y="396"/>
                  </a:lnTo>
                  <a:lnTo>
                    <a:pt x="662" y="396"/>
                  </a:lnTo>
                  <a:lnTo>
                    <a:pt x="662" y="394"/>
                  </a:lnTo>
                  <a:lnTo>
                    <a:pt x="662" y="392"/>
                  </a:lnTo>
                  <a:lnTo>
                    <a:pt x="662" y="390"/>
                  </a:lnTo>
                  <a:lnTo>
                    <a:pt x="652" y="386"/>
                  </a:lnTo>
                  <a:lnTo>
                    <a:pt x="652" y="384"/>
                  </a:lnTo>
                  <a:lnTo>
                    <a:pt x="652" y="381"/>
                  </a:lnTo>
                  <a:lnTo>
                    <a:pt x="650" y="379"/>
                  </a:lnTo>
                  <a:lnTo>
                    <a:pt x="650" y="375"/>
                  </a:lnTo>
                  <a:lnTo>
                    <a:pt x="650" y="371"/>
                  </a:lnTo>
                  <a:lnTo>
                    <a:pt x="648" y="367"/>
                  </a:lnTo>
                  <a:lnTo>
                    <a:pt x="648" y="365"/>
                  </a:lnTo>
                  <a:lnTo>
                    <a:pt x="648" y="364"/>
                  </a:lnTo>
                  <a:lnTo>
                    <a:pt x="643" y="364"/>
                  </a:lnTo>
                  <a:lnTo>
                    <a:pt x="643" y="354"/>
                  </a:lnTo>
                  <a:lnTo>
                    <a:pt x="643" y="341"/>
                  </a:lnTo>
                  <a:lnTo>
                    <a:pt x="645" y="324"/>
                  </a:lnTo>
                  <a:lnTo>
                    <a:pt x="647" y="307"/>
                  </a:lnTo>
                  <a:lnTo>
                    <a:pt x="647" y="292"/>
                  </a:lnTo>
                  <a:lnTo>
                    <a:pt x="645" y="278"/>
                  </a:lnTo>
                  <a:lnTo>
                    <a:pt x="641" y="273"/>
                  </a:lnTo>
                  <a:lnTo>
                    <a:pt x="635" y="269"/>
                  </a:lnTo>
                  <a:lnTo>
                    <a:pt x="630" y="265"/>
                  </a:lnTo>
                  <a:lnTo>
                    <a:pt x="622" y="265"/>
                  </a:lnTo>
                  <a:lnTo>
                    <a:pt x="620" y="261"/>
                  </a:lnTo>
                  <a:lnTo>
                    <a:pt x="616" y="256"/>
                  </a:lnTo>
                  <a:lnTo>
                    <a:pt x="609" y="250"/>
                  </a:lnTo>
                  <a:lnTo>
                    <a:pt x="603" y="244"/>
                  </a:lnTo>
                  <a:lnTo>
                    <a:pt x="595" y="239"/>
                  </a:lnTo>
                  <a:lnTo>
                    <a:pt x="590" y="233"/>
                  </a:lnTo>
                  <a:lnTo>
                    <a:pt x="584" y="231"/>
                  </a:lnTo>
                  <a:lnTo>
                    <a:pt x="580" y="229"/>
                  </a:lnTo>
                  <a:lnTo>
                    <a:pt x="577" y="225"/>
                  </a:lnTo>
                  <a:lnTo>
                    <a:pt x="577" y="223"/>
                  </a:lnTo>
                  <a:lnTo>
                    <a:pt x="577" y="222"/>
                  </a:lnTo>
                  <a:lnTo>
                    <a:pt x="575" y="220"/>
                  </a:lnTo>
                  <a:lnTo>
                    <a:pt x="573" y="218"/>
                  </a:lnTo>
                  <a:lnTo>
                    <a:pt x="573" y="216"/>
                  </a:lnTo>
                  <a:lnTo>
                    <a:pt x="571" y="214"/>
                  </a:lnTo>
                  <a:lnTo>
                    <a:pt x="569" y="212"/>
                  </a:lnTo>
                  <a:lnTo>
                    <a:pt x="567" y="212"/>
                  </a:lnTo>
                  <a:lnTo>
                    <a:pt x="567" y="203"/>
                  </a:lnTo>
                  <a:lnTo>
                    <a:pt x="565" y="195"/>
                  </a:lnTo>
                  <a:lnTo>
                    <a:pt x="563" y="187"/>
                  </a:lnTo>
                  <a:lnTo>
                    <a:pt x="561" y="178"/>
                  </a:lnTo>
                  <a:lnTo>
                    <a:pt x="558" y="172"/>
                  </a:lnTo>
                  <a:lnTo>
                    <a:pt x="556" y="165"/>
                  </a:lnTo>
                  <a:lnTo>
                    <a:pt x="554" y="159"/>
                  </a:lnTo>
                  <a:lnTo>
                    <a:pt x="554" y="153"/>
                  </a:lnTo>
                  <a:lnTo>
                    <a:pt x="518" y="153"/>
                  </a:lnTo>
                  <a:lnTo>
                    <a:pt x="514" y="163"/>
                  </a:lnTo>
                  <a:lnTo>
                    <a:pt x="508" y="163"/>
                  </a:lnTo>
                  <a:lnTo>
                    <a:pt x="503" y="163"/>
                  </a:lnTo>
                  <a:lnTo>
                    <a:pt x="497" y="163"/>
                  </a:lnTo>
                  <a:lnTo>
                    <a:pt x="491" y="165"/>
                  </a:lnTo>
                  <a:lnTo>
                    <a:pt x="486" y="165"/>
                  </a:lnTo>
                  <a:lnTo>
                    <a:pt x="480" y="167"/>
                  </a:lnTo>
                  <a:lnTo>
                    <a:pt x="474" y="167"/>
                  </a:lnTo>
                  <a:lnTo>
                    <a:pt x="469" y="167"/>
                  </a:lnTo>
                  <a:lnTo>
                    <a:pt x="465" y="163"/>
                  </a:lnTo>
                  <a:lnTo>
                    <a:pt x="465" y="153"/>
                  </a:lnTo>
                  <a:lnTo>
                    <a:pt x="459" y="153"/>
                  </a:lnTo>
                  <a:lnTo>
                    <a:pt x="459" y="144"/>
                  </a:lnTo>
                  <a:lnTo>
                    <a:pt x="459" y="144"/>
                  </a:lnTo>
                  <a:lnTo>
                    <a:pt x="457" y="142"/>
                  </a:lnTo>
                  <a:lnTo>
                    <a:pt x="455" y="142"/>
                  </a:lnTo>
                  <a:lnTo>
                    <a:pt x="454" y="138"/>
                  </a:lnTo>
                  <a:lnTo>
                    <a:pt x="454" y="136"/>
                  </a:lnTo>
                  <a:lnTo>
                    <a:pt x="452" y="134"/>
                  </a:lnTo>
                  <a:lnTo>
                    <a:pt x="452" y="133"/>
                  </a:lnTo>
                  <a:lnTo>
                    <a:pt x="452" y="131"/>
                  </a:lnTo>
                  <a:lnTo>
                    <a:pt x="446" y="127"/>
                  </a:lnTo>
                  <a:lnTo>
                    <a:pt x="438" y="125"/>
                  </a:lnTo>
                  <a:lnTo>
                    <a:pt x="427" y="123"/>
                  </a:lnTo>
                  <a:lnTo>
                    <a:pt x="416" y="121"/>
                  </a:lnTo>
                  <a:lnTo>
                    <a:pt x="403" y="117"/>
                  </a:lnTo>
                  <a:lnTo>
                    <a:pt x="391" y="114"/>
                  </a:lnTo>
                  <a:lnTo>
                    <a:pt x="378" y="112"/>
                  </a:lnTo>
                  <a:lnTo>
                    <a:pt x="365" y="110"/>
                  </a:lnTo>
                  <a:lnTo>
                    <a:pt x="353" y="108"/>
                  </a:lnTo>
                  <a:lnTo>
                    <a:pt x="348" y="114"/>
                  </a:lnTo>
                  <a:lnTo>
                    <a:pt x="348" y="117"/>
                  </a:lnTo>
                  <a:lnTo>
                    <a:pt x="344" y="117"/>
                  </a:lnTo>
                  <a:lnTo>
                    <a:pt x="340" y="121"/>
                  </a:lnTo>
                  <a:lnTo>
                    <a:pt x="340" y="127"/>
                  </a:lnTo>
                  <a:lnTo>
                    <a:pt x="340" y="131"/>
                  </a:lnTo>
                  <a:lnTo>
                    <a:pt x="342" y="131"/>
                  </a:lnTo>
                  <a:lnTo>
                    <a:pt x="342" y="133"/>
                  </a:lnTo>
                  <a:lnTo>
                    <a:pt x="344" y="134"/>
                  </a:lnTo>
                  <a:lnTo>
                    <a:pt x="346" y="138"/>
                  </a:lnTo>
                  <a:lnTo>
                    <a:pt x="348" y="140"/>
                  </a:lnTo>
                  <a:lnTo>
                    <a:pt x="350" y="142"/>
                  </a:lnTo>
                  <a:lnTo>
                    <a:pt x="351" y="144"/>
                  </a:lnTo>
                  <a:lnTo>
                    <a:pt x="353" y="144"/>
                  </a:lnTo>
                  <a:lnTo>
                    <a:pt x="353" y="180"/>
                  </a:lnTo>
                  <a:lnTo>
                    <a:pt x="350" y="180"/>
                  </a:lnTo>
                  <a:lnTo>
                    <a:pt x="346" y="178"/>
                  </a:lnTo>
                  <a:lnTo>
                    <a:pt x="342" y="174"/>
                  </a:lnTo>
                  <a:lnTo>
                    <a:pt x="336" y="170"/>
                  </a:lnTo>
                  <a:lnTo>
                    <a:pt x="333" y="169"/>
                  </a:lnTo>
                  <a:lnTo>
                    <a:pt x="327" y="165"/>
                  </a:lnTo>
                  <a:lnTo>
                    <a:pt x="321" y="163"/>
                  </a:lnTo>
                  <a:lnTo>
                    <a:pt x="317" y="163"/>
                  </a:lnTo>
                  <a:lnTo>
                    <a:pt x="312" y="153"/>
                  </a:lnTo>
                  <a:lnTo>
                    <a:pt x="308" y="152"/>
                  </a:lnTo>
                  <a:lnTo>
                    <a:pt x="302" y="150"/>
                  </a:lnTo>
                  <a:lnTo>
                    <a:pt x="295" y="146"/>
                  </a:lnTo>
                  <a:lnTo>
                    <a:pt x="285" y="140"/>
                  </a:lnTo>
                  <a:lnTo>
                    <a:pt x="278" y="136"/>
                  </a:lnTo>
                  <a:lnTo>
                    <a:pt x="270" y="131"/>
                  </a:lnTo>
                  <a:lnTo>
                    <a:pt x="263" y="125"/>
                  </a:lnTo>
                  <a:lnTo>
                    <a:pt x="259" y="121"/>
                  </a:lnTo>
                  <a:lnTo>
                    <a:pt x="245" y="121"/>
                  </a:lnTo>
                  <a:lnTo>
                    <a:pt x="240" y="127"/>
                  </a:lnTo>
                  <a:lnTo>
                    <a:pt x="236" y="129"/>
                  </a:lnTo>
                  <a:lnTo>
                    <a:pt x="232" y="131"/>
                  </a:lnTo>
                  <a:lnTo>
                    <a:pt x="228" y="131"/>
                  </a:lnTo>
                  <a:lnTo>
                    <a:pt x="223" y="131"/>
                  </a:lnTo>
                  <a:lnTo>
                    <a:pt x="219" y="131"/>
                  </a:lnTo>
                  <a:lnTo>
                    <a:pt x="215" y="131"/>
                  </a:lnTo>
                  <a:lnTo>
                    <a:pt x="210" y="131"/>
                  </a:lnTo>
                  <a:lnTo>
                    <a:pt x="208" y="129"/>
                  </a:lnTo>
                  <a:lnTo>
                    <a:pt x="208" y="127"/>
                  </a:lnTo>
                  <a:lnTo>
                    <a:pt x="206" y="125"/>
                  </a:lnTo>
                  <a:lnTo>
                    <a:pt x="204" y="123"/>
                  </a:lnTo>
                  <a:lnTo>
                    <a:pt x="204" y="121"/>
                  </a:lnTo>
                  <a:lnTo>
                    <a:pt x="202" y="119"/>
                  </a:lnTo>
                  <a:lnTo>
                    <a:pt x="200" y="117"/>
                  </a:lnTo>
                  <a:lnTo>
                    <a:pt x="196" y="117"/>
                  </a:lnTo>
                  <a:lnTo>
                    <a:pt x="196" y="114"/>
                  </a:lnTo>
                  <a:lnTo>
                    <a:pt x="194" y="110"/>
                  </a:lnTo>
                  <a:lnTo>
                    <a:pt x="193" y="104"/>
                  </a:lnTo>
                  <a:lnTo>
                    <a:pt x="189" y="99"/>
                  </a:lnTo>
                  <a:lnTo>
                    <a:pt x="187" y="95"/>
                  </a:lnTo>
                  <a:lnTo>
                    <a:pt x="185" y="89"/>
                  </a:lnTo>
                  <a:lnTo>
                    <a:pt x="183" y="85"/>
                  </a:lnTo>
                  <a:lnTo>
                    <a:pt x="183" y="81"/>
                  </a:lnTo>
                  <a:lnTo>
                    <a:pt x="179" y="78"/>
                  </a:lnTo>
                  <a:lnTo>
                    <a:pt x="174" y="78"/>
                  </a:lnTo>
                  <a:lnTo>
                    <a:pt x="170" y="78"/>
                  </a:lnTo>
                  <a:lnTo>
                    <a:pt x="157" y="64"/>
                  </a:lnTo>
                  <a:lnTo>
                    <a:pt x="157" y="36"/>
                  </a:lnTo>
                  <a:lnTo>
                    <a:pt x="160" y="32"/>
                  </a:lnTo>
                  <a:lnTo>
                    <a:pt x="164" y="32"/>
                  </a:lnTo>
                  <a:lnTo>
                    <a:pt x="164" y="28"/>
                  </a:lnTo>
                  <a:lnTo>
                    <a:pt x="170" y="23"/>
                  </a:lnTo>
                  <a:lnTo>
                    <a:pt x="172" y="23"/>
                  </a:lnTo>
                  <a:lnTo>
                    <a:pt x="174" y="23"/>
                  </a:lnTo>
                  <a:lnTo>
                    <a:pt x="175" y="23"/>
                  </a:lnTo>
                  <a:lnTo>
                    <a:pt x="179" y="21"/>
                  </a:lnTo>
                  <a:lnTo>
                    <a:pt x="181" y="21"/>
                  </a:lnTo>
                  <a:lnTo>
                    <a:pt x="183" y="19"/>
                  </a:lnTo>
                  <a:lnTo>
                    <a:pt x="185" y="19"/>
                  </a:lnTo>
                  <a:lnTo>
                    <a:pt x="187" y="19"/>
                  </a:lnTo>
                  <a:lnTo>
                    <a:pt x="191" y="25"/>
                  </a:lnTo>
                  <a:lnTo>
                    <a:pt x="194" y="30"/>
                  </a:lnTo>
                  <a:lnTo>
                    <a:pt x="198" y="36"/>
                  </a:lnTo>
                  <a:lnTo>
                    <a:pt x="204" y="44"/>
                  </a:lnTo>
                  <a:lnTo>
                    <a:pt x="210" y="49"/>
                  </a:lnTo>
                  <a:lnTo>
                    <a:pt x="217" y="57"/>
                  </a:lnTo>
                  <a:lnTo>
                    <a:pt x="223" y="63"/>
                  </a:lnTo>
                  <a:lnTo>
                    <a:pt x="228" y="68"/>
                  </a:lnTo>
                  <a:lnTo>
                    <a:pt x="240" y="68"/>
                  </a:lnTo>
                  <a:lnTo>
                    <a:pt x="251" y="66"/>
                  </a:lnTo>
                  <a:lnTo>
                    <a:pt x="264" y="64"/>
                  </a:lnTo>
                  <a:lnTo>
                    <a:pt x="276" y="64"/>
                  </a:lnTo>
                  <a:lnTo>
                    <a:pt x="289" y="63"/>
                  </a:lnTo>
                  <a:lnTo>
                    <a:pt x="300" y="61"/>
                  </a:lnTo>
                  <a:lnTo>
                    <a:pt x="312" y="59"/>
                  </a:lnTo>
                  <a:lnTo>
                    <a:pt x="321" y="59"/>
                  </a:lnTo>
                  <a:lnTo>
                    <a:pt x="323" y="61"/>
                  </a:lnTo>
                  <a:lnTo>
                    <a:pt x="325" y="63"/>
                  </a:lnTo>
                  <a:lnTo>
                    <a:pt x="327" y="66"/>
                  </a:lnTo>
                  <a:lnTo>
                    <a:pt x="331" y="68"/>
                  </a:lnTo>
                  <a:lnTo>
                    <a:pt x="334" y="70"/>
                  </a:lnTo>
                  <a:lnTo>
                    <a:pt x="336" y="74"/>
                  </a:lnTo>
                  <a:lnTo>
                    <a:pt x="338" y="76"/>
                  </a:lnTo>
                  <a:lnTo>
                    <a:pt x="340" y="78"/>
                  </a:lnTo>
                  <a:lnTo>
                    <a:pt x="346" y="78"/>
                  </a:lnTo>
                  <a:lnTo>
                    <a:pt x="357" y="78"/>
                  </a:lnTo>
                  <a:lnTo>
                    <a:pt x="368" y="78"/>
                  </a:lnTo>
                  <a:lnTo>
                    <a:pt x="380" y="78"/>
                  </a:lnTo>
                  <a:lnTo>
                    <a:pt x="391" y="76"/>
                  </a:lnTo>
                  <a:lnTo>
                    <a:pt x="403" y="74"/>
                  </a:lnTo>
                  <a:lnTo>
                    <a:pt x="406" y="72"/>
                  </a:lnTo>
                  <a:lnTo>
                    <a:pt x="408" y="70"/>
                  </a:lnTo>
                  <a:lnTo>
                    <a:pt x="410" y="66"/>
                  </a:lnTo>
                  <a:lnTo>
                    <a:pt x="410" y="64"/>
                  </a:lnTo>
                  <a:lnTo>
                    <a:pt x="414" y="63"/>
                  </a:lnTo>
                  <a:lnTo>
                    <a:pt x="418" y="61"/>
                  </a:lnTo>
                  <a:lnTo>
                    <a:pt x="423" y="59"/>
                  </a:lnTo>
                  <a:lnTo>
                    <a:pt x="427" y="55"/>
                  </a:lnTo>
                  <a:lnTo>
                    <a:pt x="431" y="51"/>
                  </a:lnTo>
                  <a:lnTo>
                    <a:pt x="435" y="49"/>
                  </a:lnTo>
                  <a:lnTo>
                    <a:pt x="438" y="47"/>
                  </a:lnTo>
                  <a:lnTo>
                    <a:pt x="442" y="45"/>
                  </a:lnTo>
                  <a:lnTo>
                    <a:pt x="442" y="47"/>
                  </a:lnTo>
                  <a:lnTo>
                    <a:pt x="442" y="49"/>
                  </a:lnTo>
                  <a:lnTo>
                    <a:pt x="440" y="53"/>
                  </a:lnTo>
                  <a:lnTo>
                    <a:pt x="440" y="55"/>
                  </a:lnTo>
                  <a:lnTo>
                    <a:pt x="438" y="57"/>
                  </a:lnTo>
                  <a:lnTo>
                    <a:pt x="438" y="59"/>
                  </a:lnTo>
                  <a:lnTo>
                    <a:pt x="438" y="63"/>
                  </a:lnTo>
                  <a:lnTo>
                    <a:pt x="438" y="64"/>
                  </a:lnTo>
                  <a:lnTo>
                    <a:pt x="438" y="76"/>
                  </a:lnTo>
                  <a:lnTo>
                    <a:pt x="442" y="85"/>
                  </a:lnTo>
                  <a:lnTo>
                    <a:pt x="448" y="93"/>
                  </a:lnTo>
                  <a:lnTo>
                    <a:pt x="454" y="100"/>
                  </a:lnTo>
                  <a:lnTo>
                    <a:pt x="463" y="106"/>
                  </a:lnTo>
                  <a:lnTo>
                    <a:pt x="471" y="110"/>
                  </a:lnTo>
                  <a:lnTo>
                    <a:pt x="482" y="112"/>
                  </a:lnTo>
                  <a:lnTo>
                    <a:pt x="491" y="112"/>
                  </a:lnTo>
                  <a:lnTo>
                    <a:pt x="503" y="112"/>
                  </a:lnTo>
                  <a:lnTo>
                    <a:pt x="514" y="110"/>
                  </a:lnTo>
                  <a:lnTo>
                    <a:pt x="524" y="108"/>
                  </a:lnTo>
                  <a:lnTo>
                    <a:pt x="535" y="104"/>
                  </a:lnTo>
                  <a:lnTo>
                    <a:pt x="543" y="99"/>
                  </a:lnTo>
                  <a:lnTo>
                    <a:pt x="552" y="93"/>
                  </a:lnTo>
                  <a:lnTo>
                    <a:pt x="558" y="85"/>
                  </a:lnTo>
                  <a:lnTo>
                    <a:pt x="563" y="78"/>
                  </a:lnTo>
                  <a:lnTo>
                    <a:pt x="560" y="80"/>
                  </a:lnTo>
                  <a:lnTo>
                    <a:pt x="558" y="85"/>
                  </a:lnTo>
                  <a:lnTo>
                    <a:pt x="558" y="95"/>
                  </a:lnTo>
                  <a:lnTo>
                    <a:pt x="558" y="104"/>
                  </a:lnTo>
                  <a:lnTo>
                    <a:pt x="558" y="116"/>
                  </a:lnTo>
                  <a:lnTo>
                    <a:pt x="558" y="127"/>
                  </a:lnTo>
                  <a:lnTo>
                    <a:pt x="558" y="134"/>
                  </a:lnTo>
                  <a:lnTo>
                    <a:pt x="558" y="140"/>
                  </a:lnTo>
                  <a:lnTo>
                    <a:pt x="567" y="140"/>
                  </a:lnTo>
                  <a:lnTo>
                    <a:pt x="577" y="144"/>
                  </a:lnTo>
                  <a:lnTo>
                    <a:pt x="588" y="146"/>
                  </a:lnTo>
                  <a:lnTo>
                    <a:pt x="601" y="152"/>
                  </a:lnTo>
                  <a:lnTo>
                    <a:pt x="614" y="155"/>
                  </a:lnTo>
                  <a:lnTo>
                    <a:pt x="628" y="159"/>
                  </a:lnTo>
                  <a:lnTo>
                    <a:pt x="641" y="161"/>
                  </a:lnTo>
                  <a:lnTo>
                    <a:pt x="652" y="163"/>
                  </a:lnTo>
                  <a:lnTo>
                    <a:pt x="666" y="153"/>
                  </a:lnTo>
                  <a:lnTo>
                    <a:pt x="666" y="148"/>
                  </a:lnTo>
                  <a:lnTo>
                    <a:pt x="679" y="144"/>
                  </a:lnTo>
                  <a:lnTo>
                    <a:pt x="669" y="155"/>
                  </a:lnTo>
                  <a:lnTo>
                    <a:pt x="662" y="165"/>
                  </a:lnTo>
                  <a:lnTo>
                    <a:pt x="654" y="176"/>
                  </a:lnTo>
                  <a:lnTo>
                    <a:pt x="647" y="187"/>
                  </a:lnTo>
                  <a:lnTo>
                    <a:pt x="641" y="201"/>
                  </a:lnTo>
                  <a:lnTo>
                    <a:pt x="637" y="214"/>
                  </a:lnTo>
                  <a:lnTo>
                    <a:pt x="635" y="227"/>
                  </a:lnTo>
                  <a:lnTo>
                    <a:pt x="635" y="242"/>
                  </a:lnTo>
                  <a:lnTo>
                    <a:pt x="643" y="252"/>
                  </a:lnTo>
                  <a:lnTo>
                    <a:pt x="648" y="252"/>
                  </a:lnTo>
                  <a:lnTo>
                    <a:pt x="654" y="250"/>
                  </a:lnTo>
                  <a:lnTo>
                    <a:pt x="660" y="250"/>
                  </a:lnTo>
                  <a:lnTo>
                    <a:pt x="666" y="250"/>
                  </a:lnTo>
                  <a:lnTo>
                    <a:pt x="671" y="248"/>
                  </a:lnTo>
                  <a:lnTo>
                    <a:pt x="677" y="248"/>
                  </a:lnTo>
                  <a:lnTo>
                    <a:pt x="683" y="248"/>
                  </a:lnTo>
                  <a:lnTo>
                    <a:pt x="688" y="246"/>
                  </a:lnTo>
                  <a:lnTo>
                    <a:pt x="690" y="248"/>
                  </a:lnTo>
                  <a:lnTo>
                    <a:pt x="692" y="250"/>
                  </a:lnTo>
                  <a:lnTo>
                    <a:pt x="694" y="252"/>
                  </a:lnTo>
                  <a:lnTo>
                    <a:pt x="696" y="254"/>
                  </a:lnTo>
                  <a:lnTo>
                    <a:pt x="696" y="254"/>
                  </a:lnTo>
                  <a:lnTo>
                    <a:pt x="698" y="256"/>
                  </a:lnTo>
                  <a:lnTo>
                    <a:pt x="700" y="256"/>
                  </a:lnTo>
                  <a:lnTo>
                    <a:pt x="701" y="256"/>
                  </a:lnTo>
                  <a:lnTo>
                    <a:pt x="701" y="269"/>
                  </a:lnTo>
                  <a:lnTo>
                    <a:pt x="692" y="275"/>
                  </a:lnTo>
                  <a:lnTo>
                    <a:pt x="688" y="278"/>
                  </a:lnTo>
                  <a:lnTo>
                    <a:pt x="688" y="282"/>
                  </a:lnTo>
                  <a:lnTo>
                    <a:pt x="688" y="284"/>
                  </a:lnTo>
                  <a:lnTo>
                    <a:pt x="686" y="286"/>
                  </a:lnTo>
                  <a:lnTo>
                    <a:pt x="686" y="286"/>
                  </a:lnTo>
                  <a:lnTo>
                    <a:pt x="684" y="288"/>
                  </a:lnTo>
                  <a:lnTo>
                    <a:pt x="684" y="290"/>
                  </a:lnTo>
                  <a:lnTo>
                    <a:pt x="684" y="290"/>
                  </a:lnTo>
                  <a:lnTo>
                    <a:pt x="684" y="292"/>
                  </a:lnTo>
                  <a:lnTo>
                    <a:pt x="698" y="292"/>
                  </a:lnTo>
                  <a:lnTo>
                    <a:pt x="713" y="288"/>
                  </a:lnTo>
                  <a:lnTo>
                    <a:pt x="730" y="284"/>
                  </a:lnTo>
                  <a:lnTo>
                    <a:pt x="745" y="278"/>
                  </a:lnTo>
                  <a:lnTo>
                    <a:pt x="762" y="273"/>
                  </a:lnTo>
                  <a:lnTo>
                    <a:pt x="777" y="267"/>
                  </a:lnTo>
                  <a:lnTo>
                    <a:pt x="792" y="261"/>
                  </a:lnTo>
                  <a:lnTo>
                    <a:pt x="806" y="256"/>
                  </a:lnTo>
                  <a:lnTo>
                    <a:pt x="804" y="258"/>
                  </a:lnTo>
                  <a:lnTo>
                    <a:pt x="804" y="259"/>
                  </a:lnTo>
                  <a:lnTo>
                    <a:pt x="804" y="261"/>
                  </a:lnTo>
                  <a:lnTo>
                    <a:pt x="802" y="261"/>
                  </a:lnTo>
                  <a:lnTo>
                    <a:pt x="800" y="263"/>
                  </a:lnTo>
                  <a:lnTo>
                    <a:pt x="800" y="265"/>
                  </a:lnTo>
                  <a:lnTo>
                    <a:pt x="798" y="265"/>
                  </a:lnTo>
                  <a:lnTo>
                    <a:pt x="796" y="265"/>
                  </a:lnTo>
                  <a:lnTo>
                    <a:pt x="796" y="267"/>
                  </a:lnTo>
                  <a:lnTo>
                    <a:pt x="794" y="269"/>
                  </a:lnTo>
                  <a:lnTo>
                    <a:pt x="794" y="269"/>
                  </a:lnTo>
                  <a:lnTo>
                    <a:pt x="794" y="269"/>
                  </a:lnTo>
                  <a:lnTo>
                    <a:pt x="792" y="269"/>
                  </a:lnTo>
                  <a:lnTo>
                    <a:pt x="792" y="271"/>
                  </a:lnTo>
                  <a:lnTo>
                    <a:pt x="792" y="271"/>
                  </a:lnTo>
                  <a:lnTo>
                    <a:pt x="790" y="275"/>
                  </a:lnTo>
                  <a:lnTo>
                    <a:pt x="787" y="275"/>
                  </a:lnTo>
                  <a:lnTo>
                    <a:pt x="783" y="275"/>
                  </a:lnTo>
                  <a:lnTo>
                    <a:pt x="777" y="280"/>
                  </a:lnTo>
                  <a:lnTo>
                    <a:pt x="770" y="290"/>
                  </a:lnTo>
                  <a:lnTo>
                    <a:pt x="762" y="301"/>
                  </a:lnTo>
                  <a:lnTo>
                    <a:pt x="751" y="316"/>
                  </a:lnTo>
                  <a:lnTo>
                    <a:pt x="741" y="328"/>
                  </a:lnTo>
                  <a:lnTo>
                    <a:pt x="734" y="339"/>
                  </a:lnTo>
                  <a:lnTo>
                    <a:pt x="728" y="346"/>
                  </a:lnTo>
                  <a:lnTo>
                    <a:pt x="724" y="350"/>
                  </a:lnTo>
                  <a:lnTo>
                    <a:pt x="730" y="350"/>
                  </a:lnTo>
                  <a:lnTo>
                    <a:pt x="734" y="348"/>
                  </a:lnTo>
                  <a:lnTo>
                    <a:pt x="739" y="346"/>
                  </a:lnTo>
                  <a:lnTo>
                    <a:pt x="745" y="345"/>
                  </a:lnTo>
                  <a:lnTo>
                    <a:pt x="749" y="345"/>
                  </a:lnTo>
                  <a:lnTo>
                    <a:pt x="754" y="343"/>
                  </a:lnTo>
                  <a:lnTo>
                    <a:pt x="760" y="341"/>
                  </a:lnTo>
                  <a:lnTo>
                    <a:pt x="764" y="341"/>
                  </a:lnTo>
                  <a:lnTo>
                    <a:pt x="809" y="360"/>
                  </a:lnTo>
                  <a:lnTo>
                    <a:pt x="806" y="364"/>
                  </a:lnTo>
                  <a:lnTo>
                    <a:pt x="800" y="364"/>
                  </a:lnTo>
                  <a:lnTo>
                    <a:pt x="796" y="364"/>
                  </a:lnTo>
                  <a:lnTo>
                    <a:pt x="796" y="365"/>
                  </a:lnTo>
                  <a:lnTo>
                    <a:pt x="794" y="367"/>
                  </a:lnTo>
                  <a:lnTo>
                    <a:pt x="792" y="369"/>
                  </a:lnTo>
                  <a:lnTo>
                    <a:pt x="790" y="371"/>
                  </a:lnTo>
                  <a:lnTo>
                    <a:pt x="788" y="373"/>
                  </a:lnTo>
                  <a:lnTo>
                    <a:pt x="787" y="375"/>
                  </a:lnTo>
                  <a:lnTo>
                    <a:pt x="785" y="377"/>
                  </a:lnTo>
                  <a:lnTo>
                    <a:pt x="783" y="377"/>
                  </a:lnTo>
                  <a:lnTo>
                    <a:pt x="781" y="382"/>
                  </a:lnTo>
                  <a:lnTo>
                    <a:pt x="779" y="386"/>
                  </a:lnTo>
                  <a:lnTo>
                    <a:pt x="777" y="390"/>
                  </a:lnTo>
                  <a:lnTo>
                    <a:pt x="773" y="394"/>
                  </a:lnTo>
                  <a:lnTo>
                    <a:pt x="770" y="398"/>
                  </a:lnTo>
                  <a:lnTo>
                    <a:pt x="768" y="401"/>
                  </a:lnTo>
                  <a:lnTo>
                    <a:pt x="766" y="405"/>
                  </a:lnTo>
                  <a:lnTo>
                    <a:pt x="764" y="409"/>
                  </a:lnTo>
                  <a:lnTo>
                    <a:pt x="760" y="409"/>
                  </a:lnTo>
                  <a:lnTo>
                    <a:pt x="756" y="411"/>
                  </a:lnTo>
                  <a:lnTo>
                    <a:pt x="753" y="415"/>
                  </a:lnTo>
                  <a:lnTo>
                    <a:pt x="749" y="417"/>
                  </a:lnTo>
                  <a:lnTo>
                    <a:pt x="745" y="420"/>
                  </a:lnTo>
                  <a:lnTo>
                    <a:pt x="741" y="424"/>
                  </a:lnTo>
                  <a:lnTo>
                    <a:pt x="737" y="426"/>
                  </a:lnTo>
                  <a:lnTo>
                    <a:pt x="734" y="426"/>
                  </a:lnTo>
                  <a:lnTo>
                    <a:pt x="734" y="462"/>
                  </a:lnTo>
                  <a:lnTo>
                    <a:pt x="728" y="462"/>
                  </a:lnTo>
                  <a:lnTo>
                    <a:pt x="728" y="464"/>
                  </a:lnTo>
                  <a:lnTo>
                    <a:pt x="726" y="470"/>
                  </a:lnTo>
                  <a:lnTo>
                    <a:pt x="726" y="473"/>
                  </a:lnTo>
                  <a:lnTo>
                    <a:pt x="724" y="481"/>
                  </a:lnTo>
                  <a:lnTo>
                    <a:pt x="724" y="487"/>
                  </a:lnTo>
                  <a:lnTo>
                    <a:pt x="724" y="492"/>
                  </a:lnTo>
                  <a:lnTo>
                    <a:pt x="724" y="498"/>
                  </a:lnTo>
                  <a:lnTo>
                    <a:pt x="724" y="502"/>
                  </a:lnTo>
                  <a:lnTo>
                    <a:pt x="726" y="502"/>
                  </a:lnTo>
                  <a:lnTo>
                    <a:pt x="728" y="504"/>
                  </a:lnTo>
                  <a:lnTo>
                    <a:pt x="728" y="506"/>
                  </a:lnTo>
                  <a:lnTo>
                    <a:pt x="730" y="507"/>
                  </a:lnTo>
                  <a:lnTo>
                    <a:pt x="732" y="509"/>
                  </a:lnTo>
                  <a:lnTo>
                    <a:pt x="732" y="511"/>
                  </a:lnTo>
                  <a:lnTo>
                    <a:pt x="734" y="513"/>
                  </a:lnTo>
                  <a:lnTo>
                    <a:pt x="734" y="515"/>
                  </a:lnTo>
                  <a:lnTo>
                    <a:pt x="737" y="521"/>
                  </a:lnTo>
                  <a:lnTo>
                    <a:pt x="741" y="521"/>
                  </a:lnTo>
                  <a:lnTo>
                    <a:pt x="747" y="524"/>
                  </a:lnTo>
                  <a:lnTo>
                    <a:pt x="747" y="541"/>
                  </a:lnTo>
                  <a:lnTo>
                    <a:pt x="745" y="543"/>
                  </a:lnTo>
                  <a:lnTo>
                    <a:pt x="741" y="545"/>
                  </a:lnTo>
                  <a:lnTo>
                    <a:pt x="737" y="549"/>
                  </a:lnTo>
                  <a:lnTo>
                    <a:pt x="736" y="553"/>
                  </a:lnTo>
                  <a:lnTo>
                    <a:pt x="732" y="559"/>
                  </a:lnTo>
                  <a:lnTo>
                    <a:pt x="726" y="560"/>
                  </a:lnTo>
                  <a:lnTo>
                    <a:pt x="722" y="564"/>
                  </a:lnTo>
                  <a:lnTo>
                    <a:pt x="720" y="564"/>
                  </a:lnTo>
                  <a:lnTo>
                    <a:pt x="718" y="570"/>
                  </a:lnTo>
                  <a:lnTo>
                    <a:pt x="715" y="574"/>
                  </a:lnTo>
                  <a:lnTo>
                    <a:pt x="709" y="577"/>
                  </a:lnTo>
                  <a:lnTo>
                    <a:pt x="703" y="583"/>
                  </a:lnTo>
                  <a:lnTo>
                    <a:pt x="698" y="587"/>
                  </a:lnTo>
                  <a:lnTo>
                    <a:pt x="694" y="591"/>
                  </a:lnTo>
                  <a:lnTo>
                    <a:pt x="690" y="596"/>
                  </a:lnTo>
                  <a:lnTo>
                    <a:pt x="688" y="600"/>
                  </a:lnTo>
                  <a:lnTo>
                    <a:pt x="684" y="602"/>
                  </a:lnTo>
                  <a:lnTo>
                    <a:pt x="679" y="606"/>
                  </a:lnTo>
                  <a:lnTo>
                    <a:pt x="673" y="610"/>
                  </a:lnTo>
                  <a:lnTo>
                    <a:pt x="667" y="613"/>
                  </a:lnTo>
                  <a:lnTo>
                    <a:pt x="662" y="617"/>
                  </a:lnTo>
                  <a:lnTo>
                    <a:pt x="656" y="621"/>
                  </a:lnTo>
                  <a:lnTo>
                    <a:pt x="654" y="625"/>
                  </a:lnTo>
                  <a:lnTo>
                    <a:pt x="652" y="627"/>
                  </a:lnTo>
                  <a:lnTo>
                    <a:pt x="650" y="629"/>
                  </a:lnTo>
                  <a:lnTo>
                    <a:pt x="647" y="629"/>
                  </a:lnTo>
                  <a:lnTo>
                    <a:pt x="643" y="632"/>
                  </a:lnTo>
                  <a:lnTo>
                    <a:pt x="639" y="634"/>
                  </a:lnTo>
                  <a:lnTo>
                    <a:pt x="635" y="638"/>
                  </a:lnTo>
                  <a:lnTo>
                    <a:pt x="633" y="640"/>
                  </a:lnTo>
                  <a:lnTo>
                    <a:pt x="631" y="644"/>
                  </a:lnTo>
                  <a:lnTo>
                    <a:pt x="630" y="646"/>
                  </a:lnTo>
                  <a:lnTo>
                    <a:pt x="620" y="647"/>
                  </a:lnTo>
                  <a:lnTo>
                    <a:pt x="609" y="651"/>
                  </a:lnTo>
                  <a:lnTo>
                    <a:pt x="597" y="659"/>
                  </a:lnTo>
                  <a:lnTo>
                    <a:pt x="588" y="665"/>
                  </a:lnTo>
                  <a:lnTo>
                    <a:pt x="577" y="672"/>
                  </a:lnTo>
                  <a:lnTo>
                    <a:pt x="563" y="680"/>
                  </a:lnTo>
                  <a:lnTo>
                    <a:pt x="552" y="683"/>
                  </a:lnTo>
                  <a:lnTo>
                    <a:pt x="541" y="685"/>
                  </a:lnTo>
                  <a:lnTo>
                    <a:pt x="539" y="680"/>
                  </a:lnTo>
                  <a:lnTo>
                    <a:pt x="537" y="674"/>
                  </a:lnTo>
                  <a:lnTo>
                    <a:pt x="535" y="666"/>
                  </a:lnTo>
                  <a:lnTo>
                    <a:pt x="533" y="659"/>
                  </a:lnTo>
                  <a:lnTo>
                    <a:pt x="531" y="651"/>
                  </a:lnTo>
                  <a:lnTo>
                    <a:pt x="529" y="644"/>
                  </a:lnTo>
                  <a:lnTo>
                    <a:pt x="527" y="638"/>
                  </a:lnTo>
                  <a:lnTo>
                    <a:pt x="527" y="632"/>
                  </a:lnTo>
                  <a:lnTo>
                    <a:pt x="524" y="630"/>
                  </a:lnTo>
                  <a:lnTo>
                    <a:pt x="522" y="629"/>
                  </a:lnTo>
                  <a:lnTo>
                    <a:pt x="522" y="627"/>
                  </a:lnTo>
                  <a:lnTo>
                    <a:pt x="520" y="623"/>
                  </a:lnTo>
                  <a:lnTo>
                    <a:pt x="520" y="619"/>
                  </a:lnTo>
                  <a:lnTo>
                    <a:pt x="518" y="617"/>
                  </a:lnTo>
                  <a:lnTo>
                    <a:pt x="516" y="615"/>
                  </a:lnTo>
                  <a:lnTo>
                    <a:pt x="514" y="613"/>
                  </a:lnTo>
                  <a:lnTo>
                    <a:pt x="514" y="606"/>
                  </a:lnTo>
                  <a:lnTo>
                    <a:pt x="514" y="593"/>
                  </a:lnTo>
                  <a:lnTo>
                    <a:pt x="516" y="577"/>
                  </a:lnTo>
                  <a:lnTo>
                    <a:pt x="520" y="562"/>
                  </a:lnTo>
                  <a:lnTo>
                    <a:pt x="522" y="547"/>
                  </a:lnTo>
                  <a:lnTo>
                    <a:pt x="527" y="536"/>
                  </a:lnTo>
                  <a:lnTo>
                    <a:pt x="529" y="532"/>
                  </a:lnTo>
                  <a:lnTo>
                    <a:pt x="533" y="528"/>
                  </a:lnTo>
                  <a:lnTo>
                    <a:pt x="537" y="524"/>
                  </a:lnTo>
                  <a:lnTo>
                    <a:pt x="541" y="524"/>
                  </a:lnTo>
                  <a:lnTo>
                    <a:pt x="442" y="528"/>
                  </a:lnTo>
                  <a:lnTo>
                    <a:pt x="440" y="526"/>
                  </a:lnTo>
                  <a:lnTo>
                    <a:pt x="438" y="526"/>
                  </a:lnTo>
                  <a:lnTo>
                    <a:pt x="437" y="524"/>
                  </a:lnTo>
                  <a:lnTo>
                    <a:pt x="435" y="523"/>
                  </a:lnTo>
                  <a:lnTo>
                    <a:pt x="435" y="523"/>
                  </a:lnTo>
                  <a:lnTo>
                    <a:pt x="433" y="521"/>
                  </a:lnTo>
                  <a:lnTo>
                    <a:pt x="431" y="521"/>
                  </a:lnTo>
                  <a:lnTo>
                    <a:pt x="429" y="521"/>
                  </a:lnTo>
                  <a:lnTo>
                    <a:pt x="425" y="515"/>
                  </a:lnTo>
                  <a:lnTo>
                    <a:pt x="420" y="511"/>
                  </a:lnTo>
                  <a:lnTo>
                    <a:pt x="416" y="498"/>
                  </a:lnTo>
                  <a:lnTo>
                    <a:pt x="410" y="498"/>
                  </a:lnTo>
                  <a:lnTo>
                    <a:pt x="408" y="496"/>
                  </a:lnTo>
                  <a:lnTo>
                    <a:pt x="406" y="492"/>
                  </a:lnTo>
                  <a:lnTo>
                    <a:pt x="403" y="487"/>
                  </a:lnTo>
                  <a:lnTo>
                    <a:pt x="399" y="483"/>
                  </a:lnTo>
                  <a:lnTo>
                    <a:pt x="395" y="477"/>
                  </a:lnTo>
                  <a:lnTo>
                    <a:pt x="391" y="475"/>
                  </a:lnTo>
                  <a:lnTo>
                    <a:pt x="387" y="471"/>
                  </a:lnTo>
                  <a:lnTo>
                    <a:pt x="384" y="471"/>
                  </a:lnTo>
                  <a:lnTo>
                    <a:pt x="384" y="468"/>
                  </a:lnTo>
                  <a:lnTo>
                    <a:pt x="384" y="468"/>
                  </a:lnTo>
                  <a:lnTo>
                    <a:pt x="384" y="466"/>
                  </a:lnTo>
                  <a:lnTo>
                    <a:pt x="382" y="466"/>
                  </a:lnTo>
                  <a:lnTo>
                    <a:pt x="382" y="466"/>
                  </a:lnTo>
                  <a:lnTo>
                    <a:pt x="380" y="466"/>
                  </a:lnTo>
                  <a:lnTo>
                    <a:pt x="380" y="464"/>
                  </a:lnTo>
                  <a:lnTo>
                    <a:pt x="380" y="462"/>
                  </a:lnTo>
                  <a:lnTo>
                    <a:pt x="372" y="462"/>
                  </a:lnTo>
                  <a:lnTo>
                    <a:pt x="365" y="460"/>
                  </a:lnTo>
                  <a:lnTo>
                    <a:pt x="357" y="458"/>
                  </a:lnTo>
                  <a:lnTo>
                    <a:pt x="348" y="458"/>
                  </a:lnTo>
                  <a:lnTo>
                    <a:pt x="338" y="456"/>
                  </a:lnTo>
                  <a:lnTo>
                    <a:pt x="331" y="454"/>
                  </a:lnTo>
                  <a:lnTo>
                    <a:pt x="321" y="452"/>
                  </a:lnTo>
                  <a:lnTo>
                    <a:pt x="312" y="452"/>
                  </a:lnTo>
                  <a:lnTo>
                    <a:pt x="314" y="447"/>
                  </a:lnTo>
                  <a:lnTo>
                    <a:pt x="315" y="439"/>
                  </a:lnTo>
                  <a:lnTo>
                    <a:pt x="317" y="434"/>
                  </a:lnTo>
                  <a:lnTo>
                    <a:pt x="319" y="428"/>
                  </a:lnTo>
                  <a:lnTo>
                    <a:pt x="321" y="422"/>
                  </a:lnTo>
                  <a:lnTo>
                    <a:pt x="323" y="417"/>
                  </a:lnTo>
                  <a:lnTo>
                    <a:pt x="325" y="411"/>
                  </a:lnTo>
                  <a:lnTo>
                    <a:pt x="327" y="403"/>
                  </a:lnTo>
                  <a:lnTo>
                    <a:pt x="329" y="401"/>
                  </a:lnTo>
                  <a:lnTo>
                    <a:pt x="333" y="396"/>
                  </a:lnTo>
                  <a:lnTo>
                    <a:pt x="340" y="388"/>
                  </a:lnTo>
                  <a:lnTo>
                    <a:pt x="348" y="379"/>
                  </a:lnTo>
                  <a:lnTo>
                    <a:pt x="357" y="369"/>
                  </a:lnTo>
                  <a:lnTo>
                    <a:pt x="365" y="360"/>
                  </a:lnTo>
                  <a:lnTo>
                    <a:pt x="368" y="354"/>
                  </a:lnTo>
                  <a:lnTo>
                    <a:pt x="370" y="350"/>
                  </a:lnTo>
                  <a:lnTo>
                    <a:pt x="374" y="350"/>
                  </a:lnTo>
                  <a:lnTo>
                    <a:pt x="380" y="348"/>
                  </a:lnTo>
                  <a:lnTo>
                    <a:pt x="385" y="348"/>
                  </a:lnTo>
                  <a:lnTo>
                    <a:pt x="389" y="346"/>
                  </a:lnTo>
                  <a:lnTo>
                    <a:pt x="395" y="345"/>
                  </a:lnTo>
                  <a:lnTo>
                    <a:pt x="399" y="343"/>
                  </a:lnTo>
                  <a:lnTo>
                    <a:pt x="401" y="339"/>
                  </a:lnTo>
                  <a:lnTo>
                    <a:pt x="403" y="337"/>
                  </a:lnTo>
                  <a:lnTo>
                    <a:pt x="404" y="337"/>
                  </a:lnTo>
                  <a:lnTo>
                    <a:pt x="406" y="335"/>
                  </a:lnTo>
                  <a:lnTo>
                    <a:pt x="408" y="335"/>
                  </a:lnTo>
                  <a:lnTo>
                    <a:pt x="410" y="335"/>
                  </a:lnTo>
                  <a:lnTo>
                    <a:pt x="414" y="333"/>
                  </a:lnTo>
                  <a:lnTo>
                    <a:pt x="416" y="333"/>
                  </a:lnTo>
                  <a:lnTo>
                    <a:pt x="418" y="331"/>
                  </a:lnTo>
                  <a:lnTo>
                    <a:pt x="420" y="331"/>
                  </a:lnTo>
                  <a:lnTo>
                    <a:pt x="414" y="331"/>
                  </a:lnTo>
                  <a:lnTo>
                    <a:pt x="406" y="333"/>
                  </a:lnTo>
                  <a:lnTo>
                    <a:pt x="399" y="333"/>
                  </a:lnTo>
                  <a:lnTo>
                    <a:pt x="391" y="335"/>
                  </a:lnTo>
                  <a:lnTo>
                    <a:pt x="385" y="337"/>
                  </a:lnTo>
                  <a:lnTo>
                    <a:pt x="378" y="337"/>
                  </a:lnTo>
                  <a:lnTo>
                    <a:pt x="374" y="339"/>
                  </a:lnTo>
                  <a:lnTo>
                    <a:pt x="370" y="341"/>
                  </a:lnTo>
                  <a:lnTo>
                    <a:pt x="355" y="343"/>
                  </a:lnTo>
                  <a:lnTo>
                    <a:pt x="336" y="346"/>
                  </a:lnTo>
                  <a:lnTo>
                    <a:pt x="317" y="352"/>
                  </a:lnTo>
                  <a:lnTo>
                    <a:pt x="295" y="356"/>
                  </a:lnTo>
                  <a:lnTo>
                    <a:pt x="274" y="362"/>
                  </a:lnTo>
                  <a:lnTo>
                    <a:pt x="255" y="364"/>
                  </a:lnTo>
                  <a:lnTo>
                    <a:pt x="245" y="364"/>
                  </a:lnTo>
                  <a:lnTo>
                    <a:pt x="238" y="364"/>
                  </a:lnTo>
                  <a:lnTo>
                    <a:pt x="230" y="362"/>
                  </a:lnTo>
                  <a:lnTo>
                    <a:pt x="223" y="360"/>
                  </a:lnTo>
                  <a:lnTo>
                    <a:pt x="223" y="354"/>
                  </a:lnTo>
                  <a:lnTo>
                    <a:pt x="221" y="354"/>
                  </a:lnTo>
                  <a:lnTo>
                    <a:pt x="217" y="354"/>
                  </a:lnTo>
                  <a:lnTo>
                    <a:pt x="213" y="352"/>
                  </a:lnTo>
                  <a:lnTo>
                    <a:pt x="210" y="352"/>
                  </a:lnTo>
                  <a:lnTo>
                    <a:pt x="206" y="352"/>
                  </a:lnTo>
                  <a:lnTo>
                    <a:pt x="202" y="350"/>
                  </a:lnTo>
                  <a:lnTo>
                    <a:pt x="198" y="350"/>
                  </a:lnTo>
                  <a:lnTo>
                    <a:pt x="196" y="350"/>
                  </a:lnTo>
                  <a:lnTo>
                    <a:pt x="193" y="345"/>
                  </a:lnTo>
                  <a:lnTo>
                    <a:pt x="191" y="339"/>
                  </a:lnTo>
                  <a:lnTo>
                    <a:pt x="185" y="331"/>
                  </a:lnTo>
                  <a:lnTo>
                    <a:pt x="175" y="322"/>
                  </a:lnTo>
                  <a:lnTo>
                    <a:pt x="168" y="314"/>
                  </a:lnTo>
                  <a:lnTo>
                    <a:pt x="158" y="305"/>
                  </a:lnTo>
                  <a:lnTo>
                    <a:pt x="151" y="295"/>
                  </a:lnTo>
                  <a:lnTo>
                    <a:pt x="145" y="288"/>
                  </a:lnTo>
                  <a:lnTo>
                    <a:pt x="143" y="278"/>
                  </a:lnTo>
                  <a:lnTo>
                    <a:pt x="138" y="275"/>
                  </a:lnTo>
                  <a:lnTo>
                    <a:pt x="136" y="275"/>
                  </a:lnTo>
                  <a:lnTo>
                    <a:pt x="136" y="273"/>
                  </a:lnTo>
                  <a:lnTo>
                    <a:pt x="134" y="273"/>
                  </a:lnTo>
                  <a:lnTo>
                    <a:pt x="132" y="271"/>
                  </a:lnTo>
                  <a:lnTo>
                    <a:pt x="130" y="269"/>
                  </a:lnTo>
                  <a:lnTo>
                    <a:pt x="130" y="269"/>
                  </a:lnTo>
                  <a:lnTo>
                    <a:pt x="130" y="267"/>
                  </a:lnTo>
                  <a:lnTo>
                    <a:pt x="130" y="265"/>
                  </a:lnTo>
                  <a:lnTo>
                    <a:pt x="123" y="265"/>
                  </a:lnTo>
                  <a:lnTo>
                    <a:pt x="117" y="261"/>
                  </a:lnTo>
                  <a:lnTo>
                    <a:pt x="109" y="259"/>
                  </a:lnTo>
                  <a:lnTo>
                    <a:pt x="100" y="256"/>
                  </a:lnTo>
                  <a:lnTo>
                    <a:pt x="92" y="250"/>
                  </a:lnTo>
                  <a:lnTo>
                    <a:pt x="87" y="246"/>
                  </a:lnTo>
                  <a:lnTo>
                    <a:pt x="79" y="242"/>
                  </a:lnTo>
                  <a:lnTo>
                    <a:pt x="75" y="239"/>
                  </a:lnTo>
                  <a:lnTo>
                    <a:pt x="75" y="233"/>
                  </a:lnTo>
                  <a:lnTo>
                    <a:pt x="75" y="233"/>
                  </a:lnTo>
                  <a:lnTo>
                    <a:pt x="73" y="233"/>
                  </a:lnTo>
                  <a:lnTo>
                    <a:pt x="71" y="231"/>
                  </a:lnTo>
                  <a:lnTo>
                    <a:pt x="68" y="229"/>
                  </a:lnTo>
                  <a:lnTo>
                    <a:pt x="66" y="227"/>
                  </a:lnTo>
                  <a:lnTo>
                    <a:pt x="62" y="225"/>
                  </a:lnTo>
                  <a:lnTo>
                    <a:pt x="60" y="225"/>
                  </a:lnTo>
                  <a:lnTo>
                    <a:pt x="58" y="225"/>
                  </a:lnTo>
                  <a:lnTo>
                    <a:pt x="56" y="210"/>
                  </a:lnTo>
                  <a:lnTo>
                    <a:pt x="56" y="189"/>
                  </a:lnTo>
                  <a:lnTo>
                    <a:pt x="53" y="165"/>
                  </a:lnTo>
                  <a:lnTo>
                    <a:pt x="47" y="142"/>
                  </a:lnTo>
                  <a:lnTo>
                    <a:pt x="43" y="129"/>
                  </a:lnTo>
                  <a:lnTo>
                    <a:pt x="39" y="119"/>
                  </a:lnTo>
                  <a:lnTo>
                    <a:pt x="35" y="108"/>
                  </a:lnTo>
                  <a:lnTo>
                    <a:pt x="30" y="100"/>
                  </a:lnTo>
                  <a:lnTo>
                    <a:pt x="22" y="93"/>
                  </a:lnTo>
                  <a:lnTo>
                    <a:pt x="17" y="87"/>
                  </a:lnTo>
                  <a:lnTo>
                    <a:pt x="9" y="83"/>
                  </a:lnTo>
                  <a:lnTo>
                    <a:pt x="0" y="81"/>
                  </a:lnTo>
                  <a:lnTo>
                    <a:pt x="0" y="80"/>
                  </a:lnTo>
                  <a:lnTo>
                    <a:pt x="0" y="78"/>
                  </a:lnTo>
                  <a:lnTo>
                    <a:pt x="1" y="76"/>
                  </a:lnTo>
                  <a:lnTo>
                    <a:pt x="1" y="72"/>
                  </a:lnTo>
                  <a:lnTo>
                    <a:pt x="3" y="70"/>
                  </a:lnTo>
                  <a:lnTo>
                    <a:pt x="3" y="68"/>
                  </a:lnTo>
                  <a:lnTo>
                    <a:pt x="3" y="66"/>
                  </a:lnTo>
                  <a:lnTo>
                    <a:pt x="3" y="64"/>
                  </a:lnTo>
                  <a:lnTo>
                    <a:pt x="5" y="63"/>
                  </a:lnTo>
                  <a:lnTo>
                    <a:pt x="7" y="61"/>
                  </a:lnTo>
                  <a:lnTo>
                    <a:pt x="11" y="59"/>
                  </a:lnTo>
                  <a:lnTo>
                    <a:pt x="13" y="57"/>
                  </a:lnTo>
                  <a:lnTo>
                    <a:pt x="15" y="53"/>
                  </a:lnTo>
                  <a:lnTo>
                    <a:pt x="18" y="51"/>
                  </a:lnTo>
                  <a:lnTo>
                    <a:pt x="20" y="47"/>
                  </a:lnTo>
                  <a:lnTo>
                    <a:pt x="22" y="45"/>
                  </a:lnTo>
                  <a:lnTo>
                    <a:pt x="39" y="45"/>
                  </a:lnTo>
                  <a:lnTo>
                    <a:pt x="39" y="42"/>
                  </a:lnTo>
                  <a:lnTo>
                    <a:pt x="43" y="42"/>
                  </a:lnTo>
                  <a:lnTo>
                    <a:pt x="47" y="40"/>
                  </a:lnTo>
                  <a:lnTo>
                    <a:pt x="51" y="38"/>
                  </a:lnTo>
                  <a:lnTo>
                    <a:pt x="56" y="36"/>
                  </a:lnTo>
                  <a:lnTo>
                    <a:pt x="60" y="36"/>
                  </a:lnTo>
                  <a:lnTo>
                    <a:pt x="66" y="34"/>
                  </a:lnTo>
                  <a:lnTo>
                    <a:pt x="70" y="32"/>
                  </a:lnTo>
                  <a:lnTo>
                    <a:pt x="71" y="32"/>
                  </a:lnTo>
                  <a:lnTo>
                    <a:pt x="73" y="28"/>
                  </a:lnTo>
                  <a:lnTo>
                    <a:pt x="77" y="25"/>
                  </a:lnTo>
                  <a:lnTo>
                    <a:pt x="85" y="21"/>
                  </a:lnTo>
                  <a:lnTo>
                    <a:pt x="92" y="17"/>
                  </a:lnTo>
                  <a:lnTo>
                    <a:pt x="102" y="15"/>
                  </a:lnTo>
                  <a:lnTo>
                    <a:pt x="109" y="13"/>
                  </a:lnTo>
                  <a:lnTo>
                    <a:pt x="115" y="11"/>
                  </a:lnTo>
                  <a:lnTo>
                    <a:pt x="121" y="10"/>
                  </a:lnTo>
                  <a:lnTo>
                    <a:pt x="121" y="6"/>
                  </a:lnTo>
                  <a:lnTo>
                    <a:pt x="147" y="0"/>
                  </a:lnTo>
                  <a:lnTo>
                    <a:pt x="147" y="6"/>
                  </a:lnTo>
                  <a:lnTo>
                    <a:pt x="160" y="6"/>
                  </a:lnTo>
                  <a:lnTo>
                    <a:pt x="160" y="23"/>
                  </a:lnTo>
                  <a:lnTo>
                    <a:pt x="158" y="23"/>
                  </a:lnTo>
                  <a:lnTo>
                    <a:pt x="157" y="25"/>
                  </a:lnTo>
                  <a:lnTo>
                    <a:pt x="157" y="25"/>
                  </a:lnTo>
                  <a:lnTo>
                    <a:pt x="157" y="25"/>
                  </a:lnTo>
                  <a:lnTo>
                    <a:pt x="157" y="27"/>
                  </a:lnTo>
                  <a:lnTo>
                    <a:pt x="155" y="27"/>
                  </a:lnTo>
                  <a:lnTo>
                    <a:pt x="155" y="28"/>
                  </a:lnTo>
                  <a:lnTo>
                    <a:pt x="151" y="28"/>
                  </a:lnTo>
                  <a:lnTo>
                    <a:pt x="151" y="36"/>
                  </a:lnTo>
                  <a:lnTo>
                    <a:pt x="147" y="36"/>
                  </a:lnTo>
                  <a:lnTo>
                    <a:pt x="147" y="55"/>
                  </a:lnTo>
                  <a:lnTo>
                    <a:pt x="151" y="55"/>
                  </a:lnTo>
                  <a:lnTo>
                    <a:pt x="151" y="64"/>
                  </a:lnTo>
                  <a:lnTo>
                    <a:pt x="155" y="64"/>
                  </a:lnTo>
                  <a:lnTo>
                    <a:pt x="155" y="64"/>
                  </a:lnTo>
                  <a:lnTo>
                    <a:pt x="157" y="64"/>
                  </a:lnTo>
                  <a:lnTo>
                    <a:pt x="157" y="66"/>
                  </a:lnTo>
                  <a:lnTo>
                    <a:pt x="157" y="66"/>
                  </a:lnTo>
                  <a:lnTo>
                    <a:pt x="157" y="68"/>
                  </a:lnTo>
                  <a:lnTo>
                    <a:pt x="158" y="68"/>
                  </a:lnTo>
                  <a:lnTo>
                    <a:pt x="160" y="68"/>
                  </a:lnTo>
                  <a:lnTo>
                    <a:pt x="160" y="70"/>
                  </a:lnTo>
                  <a:lnTo>
                    <a:pt x="160" y="72"/>
                  </a:lnTo>
                  <a:lnTo>
                    <a:pt x="162" y="74"/>
                  </a:lnTo>
                  <a:lnTo>
                    <a:pt x="162" y="74"/>
                  </a:lnTo>
                  <a:lnTo>
                    <a:pt x="164" y="76"/>
                  </a:lnTo>
                  <a:lnTo>
                    <a:pt x="164" y="78"/>
                  </a:lnTo>
                  <a:lnTo>
                    <a:pt x="164" y="80"/>
                  </a:lnTo>
                  <a:lnTo>
                    <a:pt x="164" y="81"/>
                  </a:lnTo>
                  <a:lnTo>
                    <a:pt x="170" y="81"/>
                  </a:lnTo>
                  <a:lnTo>
                    <a:pt x="174" y="81"/>
                  </a:lnTo>
                  <a:lnTo>
                    <a:pt x="179" y="85"/>
                  </a:lnTo>
                  <a:lnTo>
                    <a:pt x="177" y="87"/>
                  </a:lnTo>
                  <a:lnTo>
                    <a:pt x="177" y="89"/>
                  </a:lnTo>
                  <a:lnTo>
                    <a:pt x="177" y="91"/>
                  </a:lnTo>
                  <a:lnTo>
                    <a:pt x="175" y="93"/>
                  </a:lnTo>
                  <a:lnTo>
                    <a:pt x="175" y="95"/>
                  </a:lnTo>
                  <a:lnTo>
                    <a:pt x="175" y="97"/>
                  </a:lnTo>
                  <a:lnTo>
                    <a:pt x="174" y="99"/>
                  </a:lnTo>
                  <a:lnTo>
                    <a:pt x="174" y="99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90" name="Freeform 111"/>
            <p:cNvSpPr>
              <a:spLocks/>
            </p:cNvSpPr>
            <p:nvPr/>
          </p:nvSpPr>
          <p:spPr bwMode="auto">
            <a:xfrm>
              <a:off x="1970088" y="2227263"/>
              <a:ext cx="1284288" cy="1087438"/>
            </a:xfrm>
            <a:custGeom>
              <a:avLst/>
              <a:gdLst>
                <a:gd name="T0" fmla="*/ 158 w 809"/>
                <a:gd name="T1" fmla="*/ 155 h 685"/>
                <a:gd name="T2" fmla="*/ 193 w 809"/>
                <a:gd name="T3" fmla="*/ 170 h 685"/>
                <a:gd name="T4" fmla="*/ 208 w 809"/>
                <a:gd name="T5" fmla="*/ 218 h 685"/>
                <a:gd name="T6" fmla="*/ 238 w 809"/>
                <a:gd name="T7" fmla="*/ 248 h 685"/>
                <a:gd name="T8" fmla="*/ 342 w 809"/>
                <a:gd name="T9" fmla="*/ 280 h 685"/>
                <a:gd name="T10" fmla="*/ 522 w 809"/>
                <a:gd name="T11" fmla="*/ 273 h 685"/>
                <a:gd name="T12" fmla="*/ 550 w 809"/>
                <a:gd name="T13" fmla="*/ 364 h 685"/>
                <a:gd name="T14" fmla="*/ 476 w 809"/>
                <a:gd name="T15" fmla="*/ 403 h 685"/>
                <a:gd name="T16" fmla="*/ 446 w 809"/>
                <a:gd name="T17" fmla="*/ 439 h 685"/>
                <a:gd name="T18" fmla="*/ 556 w 809"/>
                <a:gd name="T19" fmla="*/ 466 h 685"/>
                <a:gd name="T20" fmla="*/ 643 w 809"/>
                <a:gd name="T21" fmla="*/ 560 h 685"/>
                <a:gd name="T22" fmla="*/ 664 w 809"/>
                <a:gd name="T23" fmla="*/ 494 h 685"/>
                <a:gd name="T24" fmla="*/ 662 w 809"/>
                <a:gd name="T25" fmla="*/ 409 h 685"/>
                <a:gd name="T26" fmla="*/ 650 w 809"/>
                <a:gd name="T27" fmla="*/ 379 h 685"/>
                <a:gd name="T28" fmla="*/ 641 w 809"/>
                <a:gd name="T29" fmla="*/ 273 h 685"/>
                <a:gd name="T30" fmla="*/ 577 w 809"/>
                <a:gd name="T31" fmla="*/ 223 h 685"/>
                <a:gd name="T32" fmla="*/ 556 w 809"/>
                <a:gd name="T33" fmla="*/ 165 h 685"/>
                <a:gd name="T34" fmla="*/ 465 w 809"/>
                <a:gd name="T35" fmla="*/ 163 h 685"/>
                <a:gd name="T36" fmla="*/ 438 w 809"/>
                <a:gd name="T37" fmla="*/ 125 h 685"/>
                <a:gd name="T38" fmla="*/ 340 w 809"/>
                <a:gd name="T39" fmla="*/ 131 h 685"/>
                <a:gd name="T40" fmla="*/ 336 w 809"/>
                <a:gd name="T41" fmla="*/ 170 h 685"/>
                <a:gd name="T42" fmla="*/ 259 w 809"/>
                <a:gd name="T43" fmla="*/ 121 h 685"/>
                <a:gd name="T44" fmla="*/ 204 w 809"/>
                <a:gd name="T45" fmla="*/ 123 h 685"/>
                <a:gd name="T46" fmla="*/ 179 w 809"/>
                <a:gd name="T47" fmla="*/ 78 h 685"/>
                <a:gd name="T48" fmla="*/ 181 w 809"/>
                <a:gd name="T49" fmla="*/ 21 h 685"/>
                <a:gd name="T50" fmla="*/ 251 w 809"/>
                <a:gd name="T51" fmla="*/ 66 h 685"/>
                <a:gd name="T52" fmla="*/ 338 w 809"/>
                <a:gd name="T53" fmla="*/ 76 h 685"/>
                <a:gd name="T54" fmla="*/ 418 w 809"/>
                <a:gd name="T55" fmla="*/ 61 h 685"/>
                <a:gd name="T56" fmla="*/ 438 w 809"/>
                <a:gd name="T57" fmla="*/ 63 h 685"/>
                <a:gd name="T58" fmla="*/ 535 w 809"/>
                <a:gd name="T59" fmla="*/ 104 h 685"/>
                <a:gd name="T60" fmla="*/ 567 w 809"/>
                <a:gd name="T61" fmla="*/ 140 h 685"/>
                <a:gd name="T62" fmla="*/ 654 w 809"/>
                <a:gd name="T63" fmla="*/ 176 h 685"/>
                <a:gd name="T64" fmla="*/ 683 w 809"/>
                <a:gd name="T65" fmla="*/ 248 h 685"/>
                <a:gd name="T66" fmla="*/ 688 w 809"/>
                <a:gd name="T67" fmla="*/ 282 h 685"/>
                <a:gd name="T68" fmla="*/ 777 w 809"/>
                <a:gd name="T69" fmla="*/ 267 h 685"/>
                <a:gd name="T70" fmla="*/ 794 w 809"/>
                <a:gd name="T71" fmla="*/ 269 h 685"/>
                <a:gd name="T72" fmla="*/ 734 w 809"/>
                <a:gd name="T73" fmla="*/ 339 h 685"/>
                <a:gd name="T74" fmla="*/ 800 w 809"/>
                <a:gd name="T75" fmla="*/ 364 h 685"/>
                <a:gd name="T76" fmla="*/ 773 w 809"/>
                <a:gd name="T77" fmla="*/ 394 h 685"/>
                <a:gd name="T78" fmla="*/ 734 w 809"/>
                <a:gd name="T79" fmla="*/ 462 h 685"/>
                <a:gd name="T80" fmla="*/ 730 w 809"/>
                <a:gd name="T81" fmla="*/ 507 h 685"/>
                <a:gd name="T82" fmla="*/ 732 w 809"/>
                <a:gd name="T83" fmla="*/ 559 h 685"/>
                <a:gd name="T84" fmla="*/ 679 w 809"/>
                <a:gd name="T85" fmla="*/ 606 h 685"/>
                <a:gd name="T86" fmla="*/ 631 w 809"/>
                <a:gd name="T87" fmla="*/ 644 h 685"/>
                <a:gd name="T88" fmla="*/ 533 w 809"/>
                <a:gd name="T89" fmla="*/ 659 h 685"/>
                <a:gd name="T90" fmla="*/ 514 w 809"/>
                <a:gd name="T91" fmla="*/ 606 h 685"/>
                <a:gd name="T92" fmla="*/ 437 w 809"/>
                <a:gd name="T93" fmla="*/ 524 h 685"/>
                <a:gd name="T94" fmla="*/ 399 w 809"/>
                <a:gd name="T95" fmla="*/ 483 h 685"/>
                <a:gd name="T96" fmla="*/ 372 w 809"/>
                <a:gd name="T97" fmla="*/ 462 h 685"/>
                <a:gd name="T98" fmla="*/ 323 w 809"/>
                <a:gd name="T99" fmla="*/ 417 h 685"/>
                <a:gd name="T100" fmla="*/ 385 w 809"/>
                <a:gd name="T101" fmla="*/ 348 h 685"/>
                <a:gd name="T102" fmla="*/ 420 w 809"/>
                <a:gd name="T103" fmla="*/ 331 h 685"/>
                <a:gd name="T104" fmla="*/ 274 w 809"/>
                <a:gd name="T105" fmla="*/ 362 h 685"/>
                <a:gd name="T106" fmla="*/ 198 w 809"/>
                <a:gd name="T107" fmla="*/ 350 h 685"/>
                <a:gd name="T108" fmla="*/ 136 w 809"/>
                <a:gd name="T109" fmla="*/ 273 h 685"/>
                <a:gd name="T110" fmla="*/ 79 w 809"/>
                <a:gd name="T111" fmla="*/ 242 h 685"/>
                <a:gd name="T112" fmla="*/ 53 w 809"/>
                <a:gd name="T113" fmla="*/ 165 h 685"/>
                <a:gd name="T114" fmla="*/ 1 w 809"/>
                <a:gd name="T115" fmla="*/ 72 h 685"/>
                <a:gd name="T116" fmla="*/ 39 w 809"/>
                <a:gd name="T117" fmla="*/ 45 h 685"/>
                <a:gd name="T118" fmla="*/ 92 w 809"/>
                <a:gd name="T119" fmla="*/ 17 h 685"/>
                <a:gd name="T120" fmla="*/ 157 w 809"/>
                <a:gd name="T121" fmla="*/ 25 h 685"/>
                <a:gd name="T122" fmla="*/ 157 w 809"/>
                <a:gd name="T123" fmla="*/ 66 h 685"/>
                <a:gd name="T124" fmla="*/ 170 w 809"/>
                <a:gd name="T125" fmla="*/ 81 h 6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809" h="685">
                  <a:moveTo>
                    <a:pt x="174" y="99"/>
                  </a:moveTo>
                  <a:lnTo>
                    <a:pt x="172" y="104"/>
                  </a:lnTo>
                  <a:lnTo>
                    <a:pt x="168" y="110"/>
                  </a:lnTo>
                  <a:lnTo>
                    <a:pt x="164" y="117"/>
                  </a:lnTo>
                  <a:lnTo>
                    <a:pt x="160" y="123"/>
                  </a:lnTo>
                  <a:lnTo>
                    <a:pt x="157" y="131"/>
                  </a:lnTo>
                  <a:lnTo>
                    <a:pt x="155" y="138"/>
                  </a:lnTo>
                  <a:lnTo>
                    <a:pt x="153" y="144"/>
                  </a:lnTo>
                  <a:lnTo>
                    <a:pt x="151" y="148"/>
                  </a:lnTo>
                  <a:lnTo>
                    <a:pt x="153" y="150"/>
                  </a:lnTo>
                  <a:lnTo>
                    <a:pt x="155" y="152"/>
                  </a:lnTo>
                  <a:lnTo>
                    <a:pt x="157" y="153"/>
                  </a:lnTo>
                  <a:lnTo>
                    <a:pt x="158" y="155"/>
                  </a:lnTo>
                  <a:lnTo>
                    <a:pt x="158" y="157"/>
                  </a:lnTo>
                  <a:lnTo>
                    <a:pt x="160" y="159"/>
                  </a:lnTo>
                  <a:lnTo>
                    <a:pt x="160" y="161"/>
                  </a:lnTo>
                  <a:lnTo>
                    <a:pt x="160" y="163"/>
                  </a:lnTo>
                  <a:lnTo>
                    <a:pt x="162" y="163"/>
                  </a:lnTo>
                  <a:lnTo>
                    <a:pt x="164" y="163"/>
                  </a:lnTo>
                  <a:lnTo>
                    <a:pt x="166" y="163"/>
                  </a:lnTo>
                  <a:lnTo>
                    <a:pt x="168" y="165"/>
                  </a:lnTo>
                  <a:lnTo>
                    <a:pt x="170" y="167"/>
                  </a:lnTo>
                  <a:lnTo>
                    <a:pt x="170" y="169"/>
                  </a:lnTo>
                  <a:lnTo>
                    <a:pt x="172" y="169"/>
                  </a:lnTo>
                  <a:lnTo>
                    <a:pt x="174" y="170"/>
                  </a:lnTo>
                  <a:lnTo>
                    <a:pt x="193" y="170"/>
                  </a:lnTo>
                  <a:lnTo>
                    <a:pt x="193" y="174"/>
                  </a:lnTo>
                  <a:lnTo>
                    <a:pt x="193" y="178"/>
                  </a:lnTo>
                  <a:lnTo>
                    <a:pt x="194" y="182"/>
                  </a:lnTo>
                  <a:lnTo>
                    <a:pt x="196" y="186"/>
                  </a:lnTo>
                  <a:lnTo>
                    <a:pt x="198" y="189"/>
                  </a:lnTo>
                  <a:lnTo>
                    <a:pt x="202" y="193"/>
                  </a:lnTo>
                  <a:lnTo>
                    <a:pt x="204" y="195"/>
                  </a:lnTo>
                  <a:lnTo>
                    <a:pt x="206" y="197"/>
                  </a:lnTo>
                  <a:lnTo>
                    <a:pt x="206" y="201"/>
                  </a:lnTo>
                  <a:lnTo>
                    <a:pt x="206" y="205"/>
                  </a:lnTo>
                  <a:lnTo>
                    <a:pt x="206" y="210"/>
                  </a:lnTo>
                  <a:lnTo>
                    <a:pt x="208" y="214"/>
                  </a:lnTo>
                  <a:lnTo>
                    <a:pt x="208" y="218"/>
                  </a:lnTo>
                  <a:lnTo>
                    <a:pt x="210" y="222"/>
                  </a:lnTo>
                  <a:lnTo>
                    <a:pt x="210" y="225"/>
                  </a:lnTo>
                  <a:lnTo>
                    <a:pt x="210" y="229"/>
                  </a:lnTo>
                  <a:lnTo>
                    <a:pt x="211" y="231"/>
                  </a:lnTo>
                  <a:lnTo>
                    <a:pt x="215" y="233"/>
                  </a:lnTo>
                  <a:lnTo>
                    <a:pt x="219" y="235"/>
                  </a:lnTo>
                  <a:lnTo>
                    <a:pt x="223" y="239"/>
                  </a:lnTo>
                  <a:lnTo>
                    <a:pt x="227" y="240"/>
                  </a:lnTo>
                  <a:lnTo>
                    <a:pt x="228" y="242"/>
                  </a:lnTo>
                  <a:lnTo>
                    <a:pt x="230" y="244"/>
                  </a:lnTo>
                  <a:lnTo>
                    <a:pt x="232" y="246"/>
                  </a:lnTo>
                  <a:lnTo>
                    <a:pt x="234" y="248"/>
                  </a:lnTo>
                  <a:lnTo>
                    <a:pt x="238" y="248"/>
                  </a:lnTo>
                  <a:lnTo>
                    <a:pt x="244" y="250"/>
                  </a:lnTo>
                  <a:lnTo>
                    <a:pt x="247" y="252"/>
                  </a:lnTo>
                  <a:lnTo>
                    <a:pt x="253" y="254"/>
                  </a:lnTo>
                  <a:lnTo>
                    <a:pt x="257" y="254"/>
                  </a:lnTo>
                  <a:lnTo>
                    <a:pt x="261" y="256"/>
                  </a:lnTo>
                  <a:lnTo>
                    <a:pt x="263" y="256"/>
                  </a:lnTo>
                  <a:lnTo>
                    <a:pt x="263" y="261"/>
                  </a:lnTo>
                  <a:lnTo>
                    <a:pt x="272" y="261"/>
                  </a:lnTo>
                  <a:lnTo>
                    <a:pt x="278" y="269"/>
                  </a:lnTo>
                  <a:lnTo>
                    <a:pt x="281" y="269"/>
                  </a:lnTo>
                  <a:lnTo>
                    <a:pt x="285" y="282"/>
                  </a:lnTo>
                  <a:lnTo>
                    <a:pt x="314" y="282"/>
                  </a:lnTo>
                  <a:lnTo>
                    <a:pt x="342" y="280"/>
                  </a:lnTo>
                  <a:lnTo>
                    <a:pt x="370" y="276"/>
                  </a:lnTo>
                  <a:lnTo>
                    <a:pt x="401" y="271"/>
                  </a:lnTo>
                  <a:lnTo>
                    <a:pt x="429" y="267"/>
                  </a:lnTo>
                  <a:lnTo>
                    <a:pt x="457" y="263"/>
                  </a:lnTo>
                  <a:lnTo>
                    <a:pt x="486" y="261"/>
                  </a:lnTo>
                  <a:lnTo>
                    <a:pt x="514" y="261"/>
                  </a:lnTo>
                  <a:lnTo>
                    <a:pt x="516" y="261"/>
                  </a:lnTo>
                  <a:lnTo>
                    <a:pt x="518" y="263"/>
                  </a:lnTo>
                  <a:lnTo>
                    <a:pt x="518" y="265"/>
                  </a:lnTo>
                  <a:lnTo>
                    <a:pt x="520" y="267"/>
                  </a:lnTo>
                  <a:lnTo>
                    <a:pt x="522" y="269"/>
                  </a:lnTo>
                  <a:lnTo>
                    <a:pt x="522" y="271"/>
                  </a:lnTo>
                  <a:lnTo>
                    <a:pt x="522" y="273"/>
                  </a:lnTo>
                  <a:lnTo>
                    <a:pt x="524" y="275"/>
                  </a:lnTo>
                  <a:lnTo>
                    <a:pt x="533" y="275"/>
                  </a:lnTo>
                  <a:lnTo>
                    <a:pt x="541" y="276"/>
                  </a:lnTo>
                  <a:lnTo>
                    <a:pt x="546" y="280"/>
                  </a:lnTo>
                  <a:lnTo>
                    <a:pt x="552" y="284"/>
                  </a:lnTo>
                  <a:lnTo>
                    <a:pt x="554" y="290"/>
                  </a:lnTo>
                  <a:lnTo>
                    <a:pt x="558" y="295"/>
                  </a:lnTo>
                  <a:lnTo>
                    <a:pt x="558" y="303"/>
                  </a:lnTo>
                  <a:lnTo>
                    <a:pt x="558" y="311"/>
                  </a:lnTo>
                  <a:lnTo>
                    <a:pt x="556" y="326"/>
                  </a:lnTo>
                  <a:lnTo>
                    <a:pt x="554" y="341"/>
                  </a:lnTo>
                  <a:lnTo>
                    <a:pt x="550" y="352"/>
                  </a:lnTo>
                  <a:lnTo>
                    <a:pt x="550" y="364"/>
                  </a:lnTo>
                  <a:lnTo>
                    <a:pt x="544" y="364"/>
                  </a:lnTo>
                  <a:lnTo>
                    <a:pt x="539" y="367"/>
                  </a:lnTo>
                  <a:lnTo>
                    <a:pt x="533" y="371"/>
                  </a:lnTo>
                  <a:lnTo>
                    <a:pt x="525" y="375"/>
                  </a:lnTo>
                  <a:lnTo>
                    <a:pt x="520" y="381"/>
                  </a:lnTo>
                  <a:lnTo>
                    <a:pt x="516" y="386"/>
                  </a:lnTo>
                  <a:lnTo>
                    <a:pt x="512" y="390"/>
                  </a:lnTo>
                  <a:lnTo>
                    <a:pt x="508" y="394"/>
                  </a:lnTo>
                  <a:lnTo>
                    <a:pt x="505" y="396"/>
                  </a:lnTo>
                  <a:lnTo>
                    <a:pt x="499" y="398"/>
                  </a:lnTo>
                  <a:lnTo>
                    <a:pt x="491" y="399"/>
                  </a:lnTo>
                  <a:lnTo>
                    <a:pt x="484" y="401"/>
                  </a:lnTo>
                  <a:lnTo>
                    <a:pt x="476" y="403"/>
                  </a:lnTo>
                  <a:lnTo>
                    <a:pt x="471" y="405"/>
                  </a:lnTo>
                  <a:lnTo>
                    <a:pt x="467" y="407"/>
                  </a:lnTo>
                  <a:lnTo>
                    <a:pt x="465" y="409"/>
                  </a:lnTo>
                  <a:lnTo>
                    <a:pt x="461" y="409"/>
                  </a:lnTo>
                  <a:lnTo>
                    <a:pt x="457" y="409"/>
                  </a:lnTo>
                  <a:lnTo>
                    <a:pt x="455" y="409"/>
                  </a:lnTo>
                  <a:lnTo>
                    <a:pt x="452" y="411"/>
                  </a:lnTo>
                  <a:lnTo>
                    <a:pt x="450" y="411"/>
                  </a:lnTo>
                  <a:lnTo>
                    <a:pt x="446" y="413"/>
                  </a:lnTo>
                  <a:lnTo>
                    <a:pt x="444" y="413"/>
                  </a:lnTo>
                  <a:lnTo>
                    <a:pt x="442" y="413"/>
                  </a:lnTo>
                  <a:lnTo>
                    <a:pt x="442" y="435"/>
                  </a:lnTo>
                  <a:lnTo>
                    <a:pt x="446" y="439"/>
                  </a:lnTo>
                  <a:lnTo>
                    <a:pt x="459" y="439"/>
                  </a:lnTo>
                  <a:lnTo>
                    <a:pt x="471" y="439"/>
                  </a:lnTo>
                  <a:lnTo>
                    <a:pt x="484" y="439"/>
                  </a:lnTo>
                  <a:lnTo>
                    <a:pt x="495" y="439"/>
                  </a:lnTo>
                  <a:lnTo>
                    <a:pt x="507" y="437"/>
                  </a:lnTo>
                  <a:lnTo>
                    <a:pt x="518" y="435"/>
                  </a:lnTo>
                  <a:lnTo>
                    <a:pt x="531" y="432"/>
                  </a:lnTo>
                  <a:lnTo>
                    <a:pt x="544" y="426"/>
                  </a:lnTo>
                  <a:lnTo>
                    <a:pt x="546" y="434"/>
                  </a:lnTo>
                  <a:lnTo>
                    <a:pt x="550" y="441"/>
                  </a:lnTo>
                  <a:lnTo>
                    <a:pt x="552" y="451"/>
                  </a:lnTo>
                  <a:lnTo>
                    <a:pt x="554" y="458"/>
                  </a:lnTo>
                  <a:lnTo>
                    <a:pt x="556" y="466"/>
                  </a:lnTo>
                  <a:lnTo>
                    <a:pt x="560" y="473"/>
                  </a:lnTo>
                  <a:lnTo>
                    <a:pt x="561" y="481"/>
                  </a:lnTo>
                  <a:lnTo>
                    <a:pt x="563" y="488"/>
                  </a:lnTo>
                  <a:lnTo>
                    <a:pt x="571" y="488"/>
                  </a:lnTo>
                  <a:lnTo>
                    <a:pt x="577" y="490"/>
                  </a:lnTo>
                  <a:lnTo>
                    <a:pt x="584" y="494"/>
                  </a:lnTo>
                  <a:lnTo>
                    <a:pt x="590" y="498"/>
                  </a:lnTo>
                  <a:lnTo>
                    <a:pt x="601" y="507"/>
                  </a:lnTo>
                  <a:lnTo>
                    <a:pt x="613" y="517"/>
                  </a:lnTo>
                  <a:lnTo>
                    <a:pt x="620" y="530"/>
                  </a:lnTo>
                  <a:lnTo>
                    <a:pt x="630" y="541"/>
                  </a:lnTo>
                  <a:lnTo>
                    <a:pt x="637" y="553"/>
                  </a:lnTo>
                  <a:lnTo>
                    <a:pt x="643" y="560"/>
                  </a:lnTo>
                  <a:lnTo>
                    <a:pt x="645" y="559"/>
                  </a:lnTo>
                  <a:lnTo>
                    <a:pt x="647" y="557"/>
                  </a:lnTo>
                  <a:lnTo>
                    <a:pt x="648" y="553"/>
                  </a:lnTo>
                  <a:lnTo>
                    <a:pt x="650" y="551"/>
                  </a:lnTo>
                  <a:lnTo>
                    <a:pt x="654" y="549"/>
                  </a:lnTo>
                  <a:lnTo>
                    <a:pt x="656" y="547"/>
                  </a:lnTo>
                  <a:lnTo>
                    <a:pt x="660" y="543"/>
                  </a:lnTo>
                  <a:lnTo>
                    <a:pt x="662" y="541"/>
                  </a:lnTo>
                  <a:lnTo>
                    <a:pt x="662" y="534"/>
                  </a:lnTo>
                  <a:lnTo>
                    <a:pt x="666" y="534"/>
                  </a:lnTo>
                  <a:lnTo>
                    <a:pt x="667" y="524"/>
                  </a:lnTo>
                  <a:lnTo>
                    <a:pt x="666" y="509"/>
                  </a:lnTo>
                  <a:lnTo>
                    <a:pt x="664" y="494"/>
                  </a:lnTo>
                  <a:lnTo>
                    <a:pt x="658" y="475"/>
                  </a:lnTo>
                  <a:lnTo>
                    <a:pt x="652" y="456"/>
                  </a:lnTo>
                  <a:lnTo>
                    <a:pt x="648" y="441"/>
                  </a:lnTo>
                  <a:lnTo>
                    <a:pt x="645" y="426"/>
                  </a:lnTo>
                  <a:lnTo>
                    <a:pt x="643" y="417"/>
                  </a:lnTo>
                  <a:lnTo>
                    <a:pt x="645" y="417"/>
                  </a:lnTo>
                  <a:lnTo>
                    <a:pt x="648" y="417"/>
                  </a:lnTo>
                  <a:lnTo>
                    <a:pt x="650" y="415"/>
                  </a:lnTo>
                  <a:lnTo>
                    <a:pt x="652" y="413"/>
                  </a:lnTo>
                  <a:lnTo>
                    <a:pt x="654" y="411"/>
                  </a:lnTo>
                  <a:lnTo>
                    <a:pt x="658" y="409"/>
                  </a:lnTo>
                  <a:lnTo>
                    <a:pt x="660" y="409"/>
                  </a:lnTo>
                  <a:lnTo>
                    <a:pt x="662" y="409"/>
                  </a:lnTo>
                  <a:lnTo>
                    <a:pt x="666" y="399"/>
                  </a:lnTo>
                  <a:lnTo>
                    <a:pt x="664" y="399"/>
                  </a:lnTo>
                  <a:lnTo>
                    <a:pt x="664" y="398"/>
                  </a:lnTo>
                  <a:lnTo>
                    <a:pt x="662" y="398"/>
                  </a:lnTo>
                  <a:lnTo>
                    <a:pt x="662" y="396"/>
                  </a:lnTo>
                  <a:lnTo>
                    <a:pt x="662" y="396"/>
                  </a:lnTo>
                  <a:lnTo>
                    <a:pt x="662" y="394"/>
                  </a:lnTo>
                  <a:lnTo>
                    <a:pt x="662" y="392"/>
                  </a:lnTo>
                  <a:lnTo>
                    <a:pt x="662" y="390"/>
                  </a:lnTo>
                  <a:lnTo>
                    <a:pt x="652" y="386"/>
                  </a:lnTo>
                  <a:lnTo>
                    <a:pt x="652" y="384"/>
                  </a:lnTo>
                  <a:lnTo>
                    <a:pt x="652" y="381"/>
                  </a:lnTo>
                  <a:lnTo>
                    <a:pt x="650" y="379"/>
                  </a:lnTo>
                  <a:lnTo>
                    <a:pt x="650" y="375"/>
                  </a:lnTo>
                  <a:lnTo>
                    <a:pt x="650" y="371"/>
                  </a:lnTo>
                  <a:lnTo>
                    <a:pt x="648" y="367"/>
                  </a:lnTo>
                  <a:lnTo>
                    <a:pt x="648" y="365"/>
                  </a:lnTo>
                  <a:lnTo>
                    <a:pt x="648" y="364"/>
                  </a:lnTo>
                  <a:lnTo>
                    <a:pt x="643" y="364"/>
                  </a:lnTo>
                  <a:lnTo>
                    <a:pt x="643" y="354"/>
                  </a:lnTo>
                  <a:lnTo>
                    <a:pt x="643" y="341"/>
                  </a:lnTo>
                  <a:lnTo>
                    <a:pt x="645" y="324"/>
                  </a:lnTo>
                  <a:lnTo>
                    <a:pt x="647" y="307"/>
                  </a:lnTo>
                  <a:lnTo>
                    <a:pt x="647" y="292"/>
                  </a:lnTo>
                  <a:lnTo>
                    <a:pt x="645" y="278"/>
                  </a:lnTo>
                  <a:lnTo>
                    <a:pt x="641" y="273"/>
                  </a:lnTo>
                  <a:lnTo>
                    <a:pt x="635" y="269"/>
                  </a:lnTo>
                  <a:lnTo>
                    <a:pt x="630" y="265"/>
                  </a:lnTo>
                  <a:lnTo>
                    <a:pt x="622" y="265"/>
                  </a:lnTo>
                  <a:lnTo>
                    <a:pt x="620" y="261"/>
                  </a:lnTo>
                  <a:lnTo>
                    <a:pt x="616" y="256"/>
                  </a:lnTo>
                  <a:lnTo>
                    <a:pt x="609" y="250"/>
                  </a:lnTo>
                  <a:lnTo>
                    <a:pt x="603" y="244"/>
                  </a:lnTo>
                  <a:lnTo>
                    <a:pt x="595" y="239"/>
                  </a:lnTo>
                  <a:lnTo>
                    <a:pt x="590" y="233"/>
                  </a:lnTo>
                  <a:lnTo>
                    <a:pt x="584" y="231"/>
                  </a:lnTo>
                  <a:lnTo>
                    <a:pt x="580" y="229"/>
                  </a:lnTo>
                  <a:lnTo>
                    <a:pt x="577" y="225"/>
                  </a:lnTo>
                  <a:lnTo>
                    <a:pt x="577" y="223"/>
                  </a:lnTo>
                  <a:lnTo>
                    <a:pt x="577" y="222"/>
                  </a:lnTo>
                  <a:lnTo>
                    <a:pt x="575" y="220"/>
                  </a:lnTo>
                  <a:lnTo>
                    <a:pt x="573" y="218"/>
                  </a:lnTo>
                  <a:lnTo>
                    <a:pt x="573" y="216"/>
                  </a:lnTo>
                  <a:lnTo>
                    <a:pt x="571" y="214"/>
                  </a:lnTo>
                  <a:lnTo>
                    <a:pt x="569" y="212"/>
                  </a:lnTo>
                  <a:lnTo>
                    <a:pt x="567" y="212"/>
                  </a:lnTo>
                  <a:lnTo>
                    <a:pt x="567" y="203"/>
                  </a:lnTo>
                  <a:lnTo>
                    <a:pt x="565" y="195"/>
                  </a:lnTo>
                  <a:lnTo>
                    <a:pt x="563" y="187"/>
                  </a:lnTo>
                  <a:lnTo>
                    <a:pt x="561" y="178"/>
                  </a:lnTo>
                  <a:lnTo>
                    <a:pt x="558" y="172"/>
                  </a:lnTo>
                  <a:lnTo>
                    <a:pt x="556" y="165"/>
                  </a:lnTo>
                  <a:lnTo>
                    <a:pt x="554" y="159"/>
                  </a:lnTo>
                  <a:lnTo>
                    <a:pt x="554" y="153"/>
                  </a:lnTo>
                  <a:lnTo>
                    <a:pt x="518" y="153"/>
                  </a:lnTo>
                  <a:lnTo>
                    <a:pt x="514" y="163"/>
                  </a:lnTo>
                  <a:lnTo>
                    <a:pt x="508" y="163"/>
                  </a:lnTo>
                  <a:lnTo>
                    <a:pt x="503" y="163"/>
                  </a:lnTo>
                  <a:lnTo>
                    <a:pt x="497" y="163"/>
                  </a:lnTo>
                  <a:lnTo>
                    <a:pt x="491" y="165"/>
                  </a:lnTo>
                  <a:lnTo>
                    <a:pt x="486" y="165"/>
                  </a:lnTo>
                  <a:lnTo>
                    <a:pt x="480" y="167"/>
                  </a:lnTo>
                  <a:lnTo>
                    <a:pt x="474" y="167"/>
                  </a:lnTo>
                  <a:lnTo>
                    <a:pt x="469" y="167"/>
                  </a:lnTo>
                  <a:lnTo>
                    <a:pt x="465" y="163"/>
                  </a:lnTo>
                  <a:lnTo>
                    <a:pt x="465" y="153"/>
                  </a:lnTo>
                  <a:lnTo>
                    <a:pt x="459" y="153"/>
                  </a:lnTo>
                  <a:lnTo>
                    <a:pt x="459" y="144"/>
                  </a:lnTo>
                  <a:lnTo>
                    <a:pt x="459" y="144"/>
                  </a:lnTo>
                  <a:lnTo>
                    <a:pt x="457" y="142"/>
                  </a:lnTo>
                  <a:lnTo>
                    <a:pt x="455" y="142"/>
                  </a:lnTo>
                  <a:lnTo>
                    <a:pt x="454" y="138"/>
                  </a:lnTo>
                  <a:lnTo>
                    <a:pt x="454" y="136"/>
                  </a:lnTo>
                  <a:lnTo>
                    <a:pt x="452" y="134"/>
                  </a:lnTo>
                  <a:lnTo>
                    <a:pt x="452" y="133"/>
                  </a:lnTo>
                  <a:lnTo>
                    <a:pt x="452" y="131"/>
                  </a:lnTo>
                  <a:lnTo>
                    <a:pt x="446" y="127"/>
                  </a:lnTo>
                  <a:lnTo>
                    <a:pt x="438" y="125"/>
                  </a:lnTo>
                  <a:lnTo>
                    <a:pt x="427" y="123"/>
                  </a:lnTo>
                  <a:lnTo>
                    <a:pt x="416" y="121"/>
                  </a:lnTo>
                  <a:lnTo>
                    <a:pt x="403" y="117"/>
                  </a:lnTo>
                  <a:lnTo>
                    <a:pt x="391" y="114"/>
                  </a:lnTo>
                  <a:lnTo>
                    <a:pt x="378" y="112"/>
                  </a:lnTo>
                  <a:lnTo>
                    <a:pt x="365" y="110"/>
                  </a:lnTo>
                  <a:lnTo>
                    <a:pt x="353" y="108"/>
                  </a:lnTo>
                  <a:lnTo>
                    <a:pt x="348" y="114"/>
                  </a:lnTo>
                  <a:lnTo>
                    <a:pt x="348" y="117"/>
                  </a:lnTo>
                  <a:lnTo>
                    <a:pt x="344" y="117"/>
                  </a:lnTo>
                  <a:lnTo>
                    <a:pt x="340" y="121"/>
                  </a:lnTo>
                  <a:lnTo>
                    <a:pt x="340" y="127"/>
                  </a:lnTo>
                  <a:lnTo>
                    <a:pt x="340" y="131"/>
                  </a:lnTo>
                  <a:lnTo>
                    <a:pt x="342" y="131"/>
                  </a:lnTo>
                  <a:lnTo>
                    <a:pt x="342" y="133"/>
                  </a:lnTo>
                  <a:lnTo>
                    <a:pt x="344" y="134"/>
                  </a:lnTo>
                  <a:lnTo>
                    <a:pt x="346" y="138"/>
                  </a:lnTo>
                  <a:lnTo>
                    <a:pt x="348" y="140"/>
                  </a:lnTo>
                  <a:lnTo>
                    <a:pt x="350" y="142"/>
                  </a:lnTo>
                  <a:lnTo>
                    <a:pt x="351" y="144"/>
                  </a:lnTo>
                  <a:lnTo>
                    <a:pt x="353" y="144"/>
                  </a:lnTo>
                  <a:lnTo>
                    <a:pt x="353" y="180"/>
                  </a:lnTo>
                  <a:lnTo>
                    <a:pt x="350" y="180"/>
                  </a:lnTo>
                  <a:lnTo>
                    <a:pt x="346" y="178"/>
                  </a:lnTo>
                  <a:lnTo>
                    <a:pt x="342" y="174"/>
                  </a:lnTo>
                  <a:lnTo>
                    <a:pt x="336" y="170"/>
                  </a:lnTo>
                  <a:lnTo>
                    <a:pt x="333" y="169"/>
                  </a:lnTo>
                  <a:lnTo>
                    <a:pt x="327" y="165"/>
                  </a:lnTo>
                  <a:lnTo>
                    <a:pt x="321" y="163"/>
                  </a:lnTo>
                  <a:lnTo>
                    <a:pt x="317" y="163"/>
                  </a:lnTo>
                  <a:lnTo>
                    <a:pt x="312" y="153"/>
                  </a:lnTo>
                  <a:lnTo>
                    <a:pt x="308" y="152"/>
                  </a:lnTo>
                  <a:lnTo>
                    <a:pt x="302" y="150"/>
                  </a:lnTo>
                  <a:lnTo>
                    <a:pt x="295" y="146"/>
                  </a:lnTo>
                  <a:lnTo>
                    <a:pt x="285" y="140"/>
                  </a:lnTo>
                  <a:lnTo>
                    <a:pt x="278" y="136"/>
                  </a:lnTo>
                  <a:lnTo>
                    <a:pt x="270" y="131"/>
                  </a:lnTo>
                  <a:lnTo>
                    <a:pt x="263" y="125"/>
                  </a:lnTo>
                  <a:lnTo>
                    <a:pt x="259" y="121"/>
                  </a:lnTo>
                  <a:lnTo>
                    <a:pt x="245" y="121"/>
                  </a:lnTo>
                  <a:lnTo>
                    <a:pt x="240" y="127"/>
                  </a:lnTo>
                  <a:lnTo>
                    <a:pt x="236" y="129"/>
                  </a:lnTo>
                  <a:lnTo>
                    <a:pt x="232" y="131"/>
                  </a:lnTo>
                  <a:lnTo>
                    <a:pt x="228" y="131"/>
                  </a:lnTo>
                  <a:lnTo>
                    <a:pt x="223" y="131"/>
                  </a:lnTo>
                  <a:lnTo>
                    <a:pt x="219" y="131"/>
                  </a:lnTo>
                  <a:lnTo>
                    <a:pt x="215" y="131"/>
                  </a:lnTo>
                  <a:lnTo>
                    <a:pt x="210" y="131"/>
                  </a:lnTo>
                  <a:lnTo>
                    <a:pt x="208" y="129"/>
                  </a:lnTo>
                  <a:lnTo>
                    <a:pt x="208" y="127"/>
                  </a:lnTo>
                  <a:lnTo>
                    <a:pt x="206" y="125"/>
                  </a:lnTo>
                  <a:lnTo>
                    <a:pt x="204" y="123"/>
                  </a:lnTo>
                  <a:lnTo>
                    <a:pt x="204" y="121"/>
                  </a:lnTo>
                  <a:lnTo>
                    <a:pt x="202" y="119"/>
                  </a:lnTo>
                  <a:lnTo>
                    <a:pt x="200" y="117"/>
                  </a:lnTo>
                  <a:lnTo>
                    <a:pt x="196" y="117"/>
                  </a:lnTo>
                  <a:lnTo>
                    <a:pt x="196" y="114"/>
                  </a:lnTo>
                  <a:lnTo>
                    <a:pt x="194" y="110"/>
                  </a:lnTo>
                  <a:lnTo>
                    <a:pt x="193" y="104"/>
                  </a:lnTo>
                  <a:lnTo>
                    <a:pt x="189" y="99"/>
                  </a:lnTo>
                  <a:lnTo>
                    <a:pt x="187" y="95"/>
                  </a:lnTo>
                  <a:lnTo>
                    <a:pt x="185" y="89"/>
                  </a:lnTo>
                  <a:lnTo>
                    <a:pt x="183" y="85"/>
                  </a:lnTo>
                  <a:lnTo>
                    <a:pt x="183" y="81"/>
                  </a:lnTo>
                  <a:lnTo>
                    <a:pt x="179" y="78"/>
                  </a:lnTo>
                  <a:lnTo>
                    <a:pt x="174" y="78"/>
                  </a:lnTo>
                  <a:lnTo>
                    <a:pt x="170" y="78"/>
                  </a:lnTo>
                  <a:lnTo>
                    <a:pt x="157" y="64"/>
                  </a:lnTo>
                  <a:lnTo>
                    <a:pt x="157" y="36"/>
                  </a:lnTo>
                  <a:lnTo>
                    <a:pt x="160" y="32"/>
                  </a:lnTo>
                  <a:lnTo>
                    <a:pt x="164" y="32"/>
                  </a:lnTo>
                  <a:lnTo>
                    <a:pt x="164" y="28"/>
                  </a:lnTo>
                  <a:lnTo>
                    <a:pt x="170" y="23"/>
                  </a:lnTo>
                  <a:lnTo>
                    <a:pt x="172" y="23"/>
                  </a:lnTo>
                  <a:lnTo>
                    <a:pt x="174" y="23"/>
                  </a:lnTo>
                  <a:lnTo>
                    <a:pt x="175" y="23"/>
                  </a:lnTo>
                  <a:lnTo>
                    <a:pt x="179" y="21"/>
                  </a:lnTo>
                  <a:lnTo>
                    <a:pt x="181" y="21"/>
                  </a:lnTo>
                  <a:lnTo>
                    <a:pt x="183" y="19"/>
                  </a:lnTo>
                  <a:lnTo>
                    <a:pt x="185" y="19"/>
                  </a:lnTo>
                  <a:lnTo>
                    <a:pt x="187" y="19"/>
                  </a:lnTo>
                  <a:lnTo>
                    <a:pt x="191" y="25"/>
                  </a:lnTo>
                  <a:lnTo>
                    <a:pt x="194" y="30"/>
                  </a:lnTo>
                  <a:lnTo>
                    <a:pt x="198" y="36"/>
                  </a:lnTo>
                  <a:lnTo>
                    <a:pt x="204" y="44"/>
                  </a:lnTo>
                  <a:lnTo>
                    <a:pt x="210" y="49"/>
                  </a:lnTo>
                  <a:lnTo>
                    <a:pt x="217" y="57"/>
                  </a:lnTo>
                  <a:lnTo>
                    <a:pt x="223" y="63"/>
                  </a:lnTo>
                  <a:lnTo>
                    <a:pt x="228" y="68"/>
                  </a:lnTo>
                  <a:lnTo>
                    <a:pt x="240" y="68"/>
                  </a:lnTo>
                  <a:lnTo>
                    <a:pt x="251" y="66"/>
                  </a:lnTo>
                  <a:lnTo>
                    <a:pt x="264" y="64"/>
                  </a:lnTo>
                  <a:lnTo>
                    <a:pt x="276" y="64"/>
                  </a:lnTo>
                  <a:lnTo>
                    <a:pt x="289" y="63"/>
                  </a:lnTo>
                  <a:lnTo>
                    <a:pt x="300" y="61"/>
                  </a:lnTo>
                  <a:lnTo>
                    <a:pt x="312" y="59"/>
                  </a:lnTo>
                  <a:lnTo>
                    <a:pt x="321" y="59"/>
                  </a:lnTo>
                  <a:lnTo>
                    <a:pt x="323" y="61"/>
                  </a:lnTo>
                  <a:lnTo>
                    <a:pt x="325" y="63"/>
                  </a:lnTo>
                  <a:lnTo>
                    <a:pt x="327" y="66"/>
                  </a:lnTo>
                  <a:lnTo>
                    <a:pt x="331" y="68"/>
                  </a:lnTo>
                  <a:lnTo>
                    <a:pt x="334" y="70"/>
                  </a:lnTo>
                  <a:lnTo>
                    <a:pt x="336" y="74"/>
                  </a:lnTo>
                  <a:lnTo>
                    <a:pt x="338" y="76"/>
                  </a:lnTo>
                  <a:lnTo>
                    <a:pt x="340" y="78"/>
                  </a:lnTo>
                  <a:lnTo>
                    <a:pt x="346" y="78"/>
                  </a:lnTo>
                  <a:lnTo>
                    <a:pt x="357" y="78"/>
                  </a:lnTo>
                  <a:lnTo>
                    <a:pt x="368" y="78"/>
                  </a:lnTo>
                  <a:lnTo>
                    <a:pt x="380" y="78"/>
                  </a:lnTo>
                  <a:lnTo>
                    <a:pt x="391" y="76"/>
                  </a:lnTo>
                  <a:lnTo>
                    <a:pt x="403" y="74"/>
                  </a:lnTo>
                  <a:lnTo>
                    <a:pt x="406" y="72"/>
                  </a:lnTo>
                  <a:lnTo>
                    <a:pt x="408" y="70"/>
                  </a:lnTo>
                  <a:lnTo>
                    <a:pt x="410" y="66"/>
                  </a:lnTo>
                  <a:lnTo>
                    <a:pt x="410" y="64"/>
                  </a:lnTo>
                  <a:lnTo>
                    <a:pt x="414" y="63"/>
                  </a:lnTo>
                  <a:lnTo>
                    <a:pt x="418" y="61"/>
                  </a:lnTo>
                  <a:lnTo>
                    <a:pt x="423" y="59"/>
                  </a:lnTo>
                  <a:lnTo>
                    <a:pt x="427" y="55"/>
                  </a:lnTo>
                  <a:lnTo>
                    <a:pt x="431" y="51"/>
                  </a:lnTo>
                  <a:lnTo>
                    <a:pt x="435" y="49"/>
                  </a:lnTo>
                  <a:lnTo>
                    <a:pt x="438" y="47"/>
                  </a:lnTo>
                  <a:lnTo>
                    <a:pt x="442" y="45"/>
                  </a:lnTo>
                  <a:lnTo>
                    <a:pt x="442" y="47"/>
                  </a:lnTo>
                  <a:lnTo>
                    <a:pt x="442" y="49"/>
                  </a:lnTo>
                  <a:lnTo>
                    <a:pt x="440" y="53"/>
                  </a:lnTo>
                  <a:lnTo>
                    <a:pt x="440" y="55"/>
                  </a:lnTo>
                  <a:lnTo>
                    <a:pt x="438" y="57"/>
                  </a:lnTo>
                  <a:lnTo>
                    <a:pt x="438" y="59"/>
                  </a:lnTo>
                  <a:lnTo>
                    <a:pt x="438" y="63"/>
                  </a:lnTo>
                  <a:lnTo>
                    <a:pt x="438" y="64"/>
                  </a:lnTo>
                  <a:lnTo>
                    <a:pt x="438" y="76"/>
                  </a:lnTo>
                  <a:lnTo>
                    <a:pt x="442" y="85"/>
                  </a:lnTo>
                  <a:lnTo>
                    <a:pt x="448" y="93"/>
                  </a:lnTo>
                  <a:lnTo>
                    <a:pt x="454" y="100"/>
                  </a:lnTo>
                  <a:lnTo>
                    <a:pt x="463" y="106"/>
                  </a:lnTo>
                  <a:lnTo>
                    <a:pt x="471" y="110"/>
                  </a:lnTo>
                  <a:lnTo>
                    <a:pt x="482" y="112"/>
                  </a:lnTo>
                  <a:lnTo>
                    <a:pt x="491" y="112"/>
                  </a:lnTo>
                  <a:lnTo>
                    <a:pt x="503" y="112"/>
                  </a:lnTo>
                  <a:lnTo>
                    <a:pt x="514" y="110"/>
                  </a:lnTo>
                  <a:lnTo>
                    <a:pt x="524" y="108"/>
                  </a:lnTo>
                  <a:lnTo>
                    <a:pt x="535" y="104"/>
                  </a:lnTo>
                  <a:lnTo>
                    <a:pt x="543" y="99"/>
                  </a:lnTo>
                  <a:lnTo>
                    <a:pt x="552" y="93"/>
                  </a:lnTo>
                  <a:lnTo>
                    <a:pt x="558" y="85"/>
                  </a:lnTo>
                  <a:lnTo>
                    <a:pt x="563" y="78"/>
                  </a:lnTo>
                  <a:lnTo>
                    <a:pt x="560" y="80"/>
                  </a:lnTo>
                  <a:lnTo>
                    <a:pt x="558" y="85"/>
                  </a:lnTo>
                  <a:lnTo>
                    <a:pt x="558" y="95"/>
                  </a:lnTo>
                  <a:lnTo>
                    <a:pt x="558" y="104"/>
                  </a:lnTo>
                  <a:lnTo>
                    <a:pt x="558" y="116"/>
                  </a:lnTo>
                  <a:lnTo>
                    <a:pt x="558" y="127"/>
                  </a:lnTo>
                  <a:lnTo>
                    <a:pt x="558" y="134"/>
                  </a:lnTo>
                  <a:lnTo>
                    <a:pt x="558" y="140"/>
                  </a:lnTo>
                  <a:lnTo>
                    <a:pt x="567" y="140"/>
                  </a:lnTo>
                  <a:lnTo>
                    <a:pt x="577" y="144"/>
                  </a:lnTo>
                  <a:lnTo>
                    <a:pt x="588" y="146"/>
                  </a:lnTo>
                  <a:lnTo>
                    <a:pt x="601" y="152"/>
                  </a:lnTo>
                  <a:lnTo>
                    <a:pt x="614" y="155"/>
                  </a:lnTo>
                  <a:lnTo>
                    <a:pt x="628" y="159"/>
                  </a:lnTo>
                  <a:lnTo>
                    <a:pt x="641" y="161"/>
                  </a:lnTo>
                  <a:lnTo>
                    <a:pt x="652" y="163"/>
                  </a:lnTo>
                  <a:lnTo>
                    <a:pt x="666" y="153"/>
                  </a:lnTo>
                  <a:lnTo>
                    <a:pt x="666" y="148"/>
                  </a:lnTo>
                  <a:lnTo>
                    <a:pt x="679" y="144"/>
                  </a:lnTo>
                  <a:lnTo>
                    <a:pt x="669" y="155"/>
                  </a:lnTo>
                  <a:lnTo>
                    <a:pt x="662" y="165"/>
                  </a:lnTo>
                  <a:lnTo>
                    <a:pt x="654" y="176"/>
                  </a:lnTo>
                  <a:lnTo>
                    <a:pt x="647" y="187"/>
                  </a:lnTo>
                  <a:lnTo>
                    <a:pt x="641" y="201"/>
                  </a:lnTo>
                  <a:lnTo>
                    <a:pt x="637" y="214"/>
                  </a:lnTo>
                  <a:lnTo>
                    <a:pt x="635" y="227"/>
                  </a:lnTo>
                  <a:lnTo>
                    <a:pt x="635" y="242"/>
                  </a:lnTo>
                  <a:lnTo>
                    <a:pt x="643" y="252"/>
                  </a:lnTo>
                  <a:lnTo>
                    <a:pt x="648" y="252"/>
                  </a:lnTo>
                  <a:lnTo>
                    <a:pt x="654" y="250"/>
                  </a:lnTo>
                  <a:lnTo>
                    <a:pt x="660" y="250"/>
                  </a:lnTo>
                  <a:lnTo>
                    <a:pt x="666" y="250"/>
                  </a:lnTo>
                  <a:lnTo>
                    <a:pt x="671" y="248"/>
                  </a:lnTo>
                  <a:lnTo>
                    <a:pt x="677" y="248"/>
                  </a:lnTo>
                  <a:lnTo>
                    <a:pt x="683" y="248"/>
                  </a:lnTo>
                  <a:lnTo>
                    <a:pt x="688" y="246"/>
                  </a:lnTo>
                  <a:lnTo>
                    <a:pt x="690" y="248"/>
                  </a:lnTo>
                  <a:lnTo>
                    <a:pt x="692" y="250"/>
                  </a:lnTo>
                  <a:lnTo>
                    <a:pt x="694" y="252"/>
                  </a:lnTo>
                  <a:lnTo>
                    <a:pt x="696" y="254"/>
                  </a:lnTo>
                  <a:lnTo>
                    <a:pt x="696" y="254"/>
                  </a:lnTo>
                  <a:lnTo>
                    <a:pt x="698" y="256"/>
                  </a:lnTo>
                  <a:lnTo>
                    <a:pt x="700" y="256"/>
                  </a:lnTo>
                  <a:lnTo>
                    <a:pt x="701" y="256"/>
                  </a:lnTo>
                  <a:lnTo>
                    <a:pt x="701" y="269"/>
                  </a:lnTo>
                  <a:lnTo>
                    <a:pt x="692" y="275"/>
                  </a:lnTo>
                  <a:lnTo>
                    <a:pt x="688" y="278"/>
                  </a:lnTo>
                  <a:lnTo>
                    <a:pt x="688" y="282"/>
                  </a:lnTo>
                  <a:lnTo>
                    <a:pt x="688" y="284"/>
                  </a:lnTo>
                  <a:lnTo>
                    <a:pt x="686" y="286"/>
                  </a:lnTo>
                  <a:lnTo>
                    <a:pt x="686" y="286"/>
                  </a:lnTo>
                  <a:lnTo>
                    <a:pt x="684" y="288"/>
                  </a:lnTo>
                  <a:lnTo>
                    <a:pt x="684" y="290"/>
                  </a:lnTo>
                  <a:lnTo>
                    <a:pt x="684" y="290"/>
                  </a:lnTo>
                  <a:lnTo>
                    <a:pt x="684" y="292"/>
                  </a:lnTo>
                  <a:lnTo>
                    <a:pt x="698" y="292"/>
                  </a:lnTo>
                  <a:lnTo>
                    <a:pt x="713" y="288"/>
                  </a:lnTo>
                  <a:lnTo>
                    <a:pt x="730" y="284"/>
                  </a:lnTo>
                  <a:lnTo>
                    <a:pt x="745" y="278"/>
                  </a:lnTo>
                  <a:lnTo>
                    <a:pt x="762" y="273"/>
                  </a:lnTo>
                  <a:lnTo>
                    <a:pt x="777" y="267"/>
                  </a:lnTo>
                  <a:lnTo>
                    <a:pt x="792" y="261"/>
                  </a:lnTo>
                  <a:lnTo>
                    <a:pt x="806" y="256"/>
                  </a:lnTo>
                  <a:lnTo>
                    <a:pt x="804" y="258"/>
                  </a:lnTo>
                  <a:lnTo>
                    <a:pt x="804" y="259"/>
                  </a:lnTo>
                  <a:lnTo>
                    <a:pt x="804" y="261"/>
                  </a:lnTo>
                  <a:lnTo>
                    <a:pt x="802" y="261"/>
                  </a:lnTo>
                  <a:lnTo>
                    <a:pt x="800" y="263"/>
                  </a:lnTo>
                  <a:lnTo>
                    <a:pt x="800" y="265"/>
                  </a:lnTo>
                  <a:lnTo>
                    <a:pt x="798" y="265"/>
                  </a:lnTo>
                  <a:lnTo>
                    <a:pt x="796" y="265"/>
                  </a:lnTo>
                  <a:lnTo>
                    <a:pt x="796" y="267"/>
                  </a:lnTo>
                  <a:lnTo>
                    <a:pt x="794" y="269"/>
                  </a:lnTo>
                  <a:lnTo>
                    <a:pt x="794" y="269"/>
                  </a:lnTo>
                  <a:lnTo>
                    <a:pt x="794" y="269"/>
                  </a:lnTo>
                  <a:lnTo>
                    <a:pt x="792" y="269"/>
                  </a:lnTo>
                  <a:lnTo>
                    <a:pt x="792" y="271"/>
                  </a:lnTo>
                  <a:lnTo>
                    <a:pt x="792" y="271"/>
                  </a:lnTo>
                  <a:lnTo>
                    <a:pt x="790" y="275"/>
                  </a:lnTo>
                  <a:lnTo>
                    <a:pt x="787" y="275"/>
                  </a:lnTo>
                  <a:lnTo>
                    <a:pt x="783" y="275"/>
                  </a:lnTo>
                  <a:lnTo>
                    <a:pt x="777" y="280"/>
                  </a:lnTo>
                  <a:lnTo>
                    <a:pt x="770" y="290"/>
                  </a:lnTo>
                  <a:lnTo>
                    <a:pt x="762" y="301"/>
                  </a:lnTo>
                  <a:lnTo>
                    <a:pt x="751" y="316"/>
                  </a:lnTo>
                  <a:lnTo>
                    <a:pt x="741" y="328"/>
                  </a:lnTo>
                  <a:lnTo>
                    <a:pt x="734" y="339"/>
                  </a:lnTo>
                  <a:lnTo>
                    <a:pt x="728" y="346"/>
                  </a:lnTo>
                  <a:lnTo>
                    <a:pt x="724" y="350"/>
                  </a:lnTo>
                  <a:lnTo>
                    <a:pt x="730" y="350"/>
                  </a:lnTo>
                  <a:lnTo>
                    <a:pt x="734" y="348"/>
                  </a:lnTo>
                  <a:lnTo>
                    <a:pt x="739" y="346"/>
                  </a:lnTo>
                  <a:lnTo>
                    <a:pt x="745" y="345"/>
                  </a:lnTo>
                  <a:lnTo>
                    <a:pt x="749" y="345"/>
                  </a:lnTo>
                  <a:lnTo>
                    <a:pt x="754" y="343"/>
                  </a:lnTo>
                  <a:lnTo>
                    <a:pt x="760" y="341"/>
                  </a:lnTo>
                  <a:lnTo>
                    <a:pt x="764" y="341"/>
                  </a:lnTo>
                  <a:lnTo>
                    <a:pt x="809" y="360"/>
                  </a:lnTo>
                  <a:lnTo>
                    <a:pt x="806" y="364"/>
                  </a:lnTo>
                  <a:lnTo>
                    <a:pt x="800" y="364"/>
                  </a:lnTo>
                  <a:lnTo>
                    <a:pt x="796" y="364"/>
                  </a:lnTo>
                  <a:lnTo>
                    <a:pt x="796" y="365"/>
                  </a:lnTo>
                  <a:lnTo>
                    <a:pt x="794" y="367"/>
                  </a:lnTo>
                  <a:lnTo>
                    <a:pt x="792" y="369"/>
                  </a:lnTo>
                  <a:lnTo>
                    <a:pt x="790" y="371"/>
                  </a:lnTo>
                  <a:lnTo>
                    <a:pt x="788" y="373"/>
                  </a:lnTo>
                  <a:lnTo>
                    <a:pt x="787" y="375"/>
                  </a:lnTo>
                  <a:lnTo>
                    <a:pt x="785" y="377"/>
                  </a:lnTo>
                  <a:lnTo>
                    <a:pt x="783" y="377"/>
                  </a:lnTo>
                  <a:lnTo>
                    <a:pt x="781" y="382"/>
                  </a:lnTo>
                  <a:lnTo>
                    <a:pt x="779" y="386"/>
                  </a:lnTo>
                  <a:lnTo>
                    <a:pt x="777" y="390"/>
                  </a:lnTo>
                  <a:lnTo>
                    <a:pt x="773" y="394"/>
                  </a:lnTo>
                  <a:lnTo>
                    <a:pt x="770" y="398"/>
                  </a:lnTo>
                  <a:lnTo>
                    <a:pt x="768" y="401"/>
                  </a:lnTo>
                  <a:lnTo>
                    <a:pt x="766" y="405"/>
                  </a:lnTo>
                  <a:lnTo>
                    <a:pt x="764" y="409"/>
                  </a:lnTo>
                  <a:lnTo>
                    <a:pt x="760" y="409"/>
                  </a:lnTo>
                  <a:lnTo>
                    <a:pt x="756" y="411"/>
                  </a:lnTo>
                  <a:lnTo>
                    <a:pt x="753" y="415"/>
                  </a:lnTo>
                  <a:lnTo>
                    <a:pt x="749" y="417"/>
                  </a:lnTo>
                  <a:lnTo>
                    <a:pt x="745" y="420"/>
                  </a:lnTo>
                  <a:lnTo>
                    <a:pt x="741" y="424"/>
                  </a:lnTo>
                  <a:lnTo>
                    <a:pt x="737" y="426"/>
                  </a:lnTo>
                  <a:lnTo>
                    <a:pt x="734" y="426"/>
                  </a:lnTo>
                  <a:lnTo>
                    <a:pt x="734" y="462"/>
                  </a:lnTo>
                  <a:lnTo>
                    <a:pt x="728" y="462"/>
                  </a:lnTo>
                  <a:lnTo>
                    <a:pt x="728" y="464"/>
                  </a:lnTo>
                  <a:lnTo>
                    <a:pt x="726" y="470"/>
                  </a:lnTo>
                  <a:lnTo>
                    <a:pt x="726" y="473"/>
                  </a:lnTo>
                  <a:lnTo>
                    <a:pt x="724" y="481"/>
                  </a:lnTo>
                  <a:lnTo>
                    <a:pt x="724" y="487"/>
                  </a:lnTo>
                  <a:lnTo>
                    <a:pt x="724" y="492"/>
                  </a:lnTo>
                  <a:lnTo>
                    <a:pt x="724" y="498"/>
                  </a:lnTo>
                  <a:lnTo>
                    <a:pt x="724" y="502"/>
                  </a:lnTo>
                  <a:lnTo>
                    <a:pt x="726" y="502"/>
                  </a:lnTo>
                  <a:lnTo>
                    <a:pt x="728" y="504"/>
                  </a:lnTo>
                  <a:lnTo>
                    <a:pt x="728" y="506"/>
                  </a:lnTo>
                  <a:lnTo>
                    <a:pt x="730" y="507"/>
                  </a:lnTo>
                  <a:lnTo>
                    <a:pt x="732" y="509"/>
                  </a:lnTo>
                  <a:lnTo>
                    <a:pt x="732" y="511"/>
                  </a:lnTo>
                  <a:lnTo>
                    <a:pt x="734" y="513"/>
                  </a:lnTo>
                  <a:lnTo>
                    <a:pt x="734" y="515"/>
                  </a:lnTo>
                  <a:lnTo>
                    <a:pt x="737" y="521"/>
                  </a:lnTo>
                  <a:lnTo>
                    <a:pt x="741" y="521"/>
                  </a:lnTo>
                  <a:lnTo>
                    <a:pt x="747" y="524"/>
                  </a:lnTo>
                  <a:lnTo>
                    <a:pt x="747" y="541"/>
                  </a:lnTo>
                  <a:lnTo>
                    <a:pt x="745" y="543"/>
                  </a:lnTo>
                  <a:lnTo>
                    <a:pt x="741" y="545"/>
                  </a:lnTo>
                  <a:lnTo>
                    <a:pt x="737" y="549"/>
                  </a:lnTo>
                  <a:lnTo>
                    <a:pt x="736" y="553"/>
                  </a:lnTo>
                  <a:lnTo>
                    <a:pt x="732" y="559"/>
                  </a:lnTo>
                  <a:lnTo>
                    <a:pt x="726" y="560"/>
                  </a:lnTo>
                  <a:lnTo>
                    <a:pt x="722" y="564"/>
                  </a:lnTo>
                  <a:lnTo>
                    <a:pt x="720" y="564"/>
                  </a:lnTo>
                  <a:lnTo>
                    <a:pt x="718" y="570"/>
                  </a:lnTo>
                  <a:lnTo>
                    <a:pt x="715" y="574"/>
                  </a:lnTo>
                  <a:lnTo>
                    <a:pt x="709" y="577"/>
                  </a:lnTo>
                  <a:lnTo>
                    <a:pt x="703" y="583"/>
                  </a:lnTo>
                  <a:lnTo>
                    <a:pt x="698" y="587"/>
                  </a:lnTo>
                  <a:lnTo>
                    <a:pt x="694" y="591"/>
                  </a:lnTo>
                  <a:lnTo>
                    <a:pt x="690" y="596"/>
                  </a:lnTo>
                  <a:lnTo>
                    <a:pt x="688" y="600"/>
                  </a:lnTo>
                  <a:lnTo>
                    <a:pt x="684" y="602"/>
                  </a:lnTo>
                  <a:lnTo>
                    <a:pt x="679" y="606"/>
                  </a:lnTo>
                  <a:lnTo>
                    <a:pt x="673" y="610"/>
                  </a:lnTo>
                  <a:lnTo>
                    <a:pt x="667" y="613"/>
                  </a:lnTo>
                  <a:lnTo>
                    <a:pt x="662" y="617"/>
                  </a:lnTo>
                  <a:lnTo>
                    <a:pt x="656" y="621"/>
                  </a:lnTo>
                  <a:lnTo>
                    <a:pt x="654" y="625"/>
                  </a:lnTo>
                  <a:lnTo>
                    <a:pt x="652" y="627"/>
                  </a:lnTo>
                  <a:lnTo>
                    <a:pt x="650" y="629"/>
                  </a:lnTo>
                  <a:lnTo>
                    <a:pt x="647" y="629"/>
                  </a:lnTo>
                  <a:lnTo>
                    <a:pt x="643" y="632"/>
                  </a:lnTo>
                  <a:lnTo>
                    <a:pt x="639" y="634"/>
                  </a:lnTo>
                  <a:lnTo>
                    <a:pt x="635" y="638"/>
                  </a:lnTo>
                  <a:lnTo>
                    <a:pt x="633" y="640"/>
                  </a:lnTo>
                  <a:lnTo>
                    <a:pt x="631" y="644"/>
                  </a:lnTo>
                  <a:lnTo>
                    <a:pt x="630" y="646"/>
                  </a:lnTo>
                  <a:lnTo>
                    <a:pt x="620" y="647"/>
                  </a:lnTo>
                  <a:lnTo>
                    <a:pt x="609" y="651"/>
                  </a:lnTo>
                  <a:lnTo>
                    <a:pt x="597" y="659"/>
                  </a:lnTo>
                  <a:lnTo>
                    <a:pt x="588" y="665"/>
                  </a:lnTo>
                  <a:lnTo>
                    <a:pt x="577" y="672"/>
                  </a:lnTo>
                  <a:lnTo>
                    <a:pt x="563" y="680"/>
                  </a:lnTo>
                  <a:lnTo>
                    <a:pt x="552" y="683"/>
                  </a:lnTo>
                  <a:lnTo>
                    <a:pt x="541" y="685"/>
                  </a:lnTo>
                  <a:lnTo>
                    <a:pt x="539" y="680"/>
                  </a:lnTo>
                  <a:lnTo>
                    <a:pt x="537" y="674"/>
                  </a:lnTo>
                  <a:lnTo>
                    <a:pt x="535" y="666"/>
                  </a:lnTo>
                  <a:lnTo>
                    <a:pt x="533" y="659"/>
                  </a:lnTo>
                  <a:lnTo>
                    <a:pt x="531" y="651"/>
                  </a:lnTo>
                  <a:lnTo>
                    <a:pt x="529" y="644"/>
                  </a:lnTo>
                  <a:lnTo>
                    <a:pt x="527" y="638"/>
                  </a:lnTo>
                  <a:lnTo>
                    <a:pt x="527" y="632"/>
                  </a:lnTo>
                  <a:lnTo>
                    <a:pt x="524" y="630"/>
                  </a:lnTo>
                  <a:lnTo>
                    <a:pt x="522" y="629"/>
                  </a:lnTo>
                  <a:lnTo>
                    <a:pt x="522" y="627"/>
                  </a:lnTo>
                  <a:lnTo>
                    <a:pt x="520" y="623"/>
                  </a:lnTo>
                  <a:lnTo>
                    <a:pt x="520" y="619"/>
                  </a:lnTo>
                  <a:lnTo>
                    <a:pt x="518" y="617"/>
                  </a:lnTo>
                  <a:lnTo>
                    <a:pt x="516" y="615"/>
                  </a:lnTo>
                  <a:lnTo>
                    <a:pt x="514" y="613"/>
                  </a:lnTo>
                  <a:lnTo>
                    <a:pt x="514" y="606"/>
                  </a:lnTo>
                  <a:lnTo>
                    <a:pt x="514" y="593"/>
                  </a:lnTo>
                  <a:lnTo>
                    <a:pt x="516" y="577"/>
                  </a:lnTo>
                  <a:lnTo>
                    <a:pt x="520" y="562"/>
                  </a:lnTo>
                  <a:lnTo>
                    <a:pt x="522" y="547"/>
                  </a:lnTo>
                  <a:lnTo>
                    <a:pt x="527" y="536"/>
                  </a:lnTo>
                  <a:lnTo>
                    <a:pt x="529" y="532"/>
                  </a:lnTo>
                  <a:lnTo>
                    <a:pt x="533" y="528"/>
                  </a:lnTo>
                  <a:lnTo>
                    <a:pt x="537" y="524"/>
                  </a:lnTo>
                  <a:lnTo>
                    <a:pt x="541" y="524"/>
                  </a:lnTo>
                  <a:lnTo>
                    <a:pt x="442" y="528"/>
                  </a:lnTo>
                  <a:lnTo>
                    <a:pt x="440" y="526"/>
                  </a:lnTo>
                  <a:lnTo>
                    <a:pt x="438" y="526"/>
                  </a:lnTo>
                  <a:lnTo>
                    <a:pt x="437" y="524"/>
                  </a:lnTo>
                  <a:lnTo>
                    <a:pt x="435" y="523"/>
                  </a:lnTo>
                  <a:lnTo>
                    <a:pt x="435" y="523"/>
                  </a:lnTo>
                  <a:lnTo>
                    <a:pt x="433" y="521"/>
                  </a:lnTo>
                  <a:lnTo>
                    <a:pt x="431" y="521"/>
                  </a:lnTo>
                  <a:lnTo>
                    <a:pt x="429" y="521"/>
                  </a:lnTo>
                  <a:lnTo>
                    <a:pt x="425" y="515"/>
                  </a:lnTo>
                  <a:lnTo>
                    <a:pt x="420" y="511"/>
                  </a:lnTo>
                  <a:lnTo>
                    <a:pt x="416" y="498"/>
                  </a:lnTo>
                  <a:lnTo>
                    <a:pt x="410" y="498"/>
                  </a:lnTo>
                  <a:lnTo>
                    <a:pt x="408" y="496"/>
                  </a:lnTo>
                  <a:lnTo>
                    <a:pt x="406" y="492"/>
                  </a:lnTo>
                  <a:lnTo>
                    <a:pt x="403" y="487"/>
                  </a:lnTo>
                  <a:lnTo>
                    <a:pt x="399" y="483"/>
                  </a:lnTo>
                  <a:lnTo>
                    <a:pt x="395" y="477"/>
                  </a:lnTo>
                  <a:lnTo>
                    <a:pt x="391" y="475"/>
                  </a:lnTo>
                  <a:lnTo>
                    <a:pt x="387" y="471"/>
                  </a:lnTo>
                  <a:lnTo>
                    <a:pt x="384" y="471"/>
                  </a:lnTo>
                  <a:lnTo>
                    <a:pt x="384" y="468"/>
                  </a:lnTo>
                  <a:lnTo>
                    <a:pt x="384" y="468"/>
                  </a:lnTo>
                  <a:lnTo>
                    <a:pt x="384" y="466"/>
                  </a:lnTo>
                  <a:lnTo>
                    <a:pt x="382" y="466"/>
                  </a:lnTo>
                  <a:lnTo>
                    <a:pt x="382" y="466"/>
                  </a:lnTo>
                  <a:lnTo>
                    <a:pt x="380" y="466"/>
                  </a:lnTo>
                  <a:lnTo>
                    <a:pt x="380" y="464"/>
                  </a:lnTo>
                  <a:lnTo>
                    <a:pt x="380" y="462"/>
                  </a:lnTo>
                  <a:lnTo>
                    <a:pt x="372" y="462"/>
                  </a:lnTo>
                  <a:lnTo>
                    <a:pt x="365" y="460"/>
                  </a:lnTo>
                  <a:lnTo>
                    <a:pt x="357" y="458"/>
                  </a:lnTo>
                  <a:lnTo>
                    <a:pt x="348" y="458"/>
                  </a:lnTo>
                  <a:lnTo>
                    <a:pt x="338" y="456"/>
                  </a:lnTo>
                  <a:lnTo>
                    <a:pt x="331" y="454"/>
                  </a:lnTo>
                  <a:lnTo>
                    <a:pt x="321" y="452"/>
                  </a:lnTo>
                  <a:lnTo>
                    <a:pt x="312" y="452"/>
                  </a:lnTo>
                  <a:lnTo>
                    <a:pt x="314" y="447"/>
                  </a:lnTo>
                  <a:lnTo>
                    <a:pt x="315" y="439"/>
                  </a:lnTo>
                  <a:lnTo>
                    <a:pt x="317" y="434"/>
                  </a:lnTo>
                  <a:lnTo>
                    <a:pt x="319" y="428"/>
                  </a:lnTo>
                  <a:lnTo>
                    <a:pt x="321" y="422"/>
                  </a:lnTo>
                  <a:lnTo>
                    <a:pt x="323" y="417"/>
                  </a:lnTo>
                  <a:lnTo>
                    <a:pt x="325" y="411"/>
                  </a:lnTo>
                  <a:lnTo>
                    <a:pt x="327" y="403"/>
                  </a:lnTo>
                  <a:lnTo>
                    <a:pt x="329" y="401"/>
                  </a:lnTo>
                  <a:lnTo>
                    <a:pt x="333" y="396"/>
                  </a:lnTo>
                  <a:lnTo>
                    <a:pt x="340" y="388"/>
                  </a:lnTo>
                  <a:lnTo>
                    <a:pt x="348" y="379"/>
                  </a:lnTo>
                  <a:lnTo>
                    <a:pt x="357" y="369"/>
                  </a:lnTo>
                  <a:lnTo>
                    <a:pt x="365" y="360"/>
                  </a:lnTo>
                  <a:lnTo>
                    <a:pt x="368" y="354"/>
                  </a:lnTo>
                  <a:lnTo>
                    <a:pt x="370" y="350"/>
                  </a:lnTo>
                  <a:lnTo>
                    <a:pt x="374" y="350"/>
                  </a:lnTo>
                  <a:lnTo>
                    <a:pt x="380" y="348"/>
                  </a:lnTo>
                  <a:lnTo>
                    <a:pt x="385" y="348"/>
                  </a:lnTo>
                  <a:lnTo>
                    <a:pt x="389" y="346"/>
                  </a:lnTo>
                  <a:lnTo>
                    <a:pt x="395" y="345"/>
                  </a:lnTo>
                  <a:lnTo>
                    <a:pt x="399" y="343"/>
                  </a:lnTo>
                  <a:lnTo>
                    <a:pt x="401" y="339"/>
                  </a:lnTo>
                  <a:lnTo>
                    <a:pt x="403" y="337"/>
                  </a:lnTo>
                  <a:lnTo>
                    <a:pt x="404" y="337"/>
                  </a:lnTo>
                  <a:lnTo>
                    <a:pt x="406" y="335"/>
                  </a:lnTo>
                  <a:lnTo>
                    <a:pt x="408" y="335"/>
                  </a:lnTo>
                  <a:lnTo>
                    <a:pt x="410" y="335"/>
                  </a:lnTo>
                  <a:lnTo>
                    <a:pt x="414" y="333"/>
                  </a:lnTo>
                  <a:lnTo>
                    <a:pt x="416" y="333"/>
                  </a:lnTo>
                  <a:lnTo>
                    <a:pt x="418" y="331"/>
                  </a:lnTo>
                  <a:lnTo>
                    <a:pt x="420" y="331"/>
                  </a:lnTo>
                  <a:lnTo>
                    <a:pt x="414" y="331"/>
                  </a:lnTo>
                  <a:lnTo>
                    <a:pt x="406" y="333"/>
                  </a:lnTo>
                  <a:lnTo>
                    <a:pt x="399" y="333"/>
                  </a:lnTo>
                  <a:lnTo>
                    <a:pt x="391" y="335"/>
                  </a:lnTo>
                  <a:lnTo>
                    <a:pt x="385" y="337"/>
                  </a:lnTo>
                  <a:lnTo>
                    <a:pt x="378" y="337"/>
                  </a:lnTo>
                  <a:lnTo>
                    <a:pt x="374" y="339"/>
                  </a:lnTo>
                  <a:lnTo>
                    <a:pt x="370" y="341"/>
                  </a:lnTo>
                  <a:lnTo>
                    <a:pt x="355" y="343"/>
                  </a:lnTo>
                  <a:lnTo>
                    <a:pt x="336" y="346"/>
                  </a:lnTo>
                  <a:lnTo>
                    <a:pt x="317" y="352"/>
                  </a:lnTo>
                  <a:lnTo>
                    <a:pt x="295" y="356"/>
                  </a:lnTo>
                  <a:lnTo>
                    <a:pt x="274" y="362"/>
                  </a:lnTo>
                  <a:lnTo>
                    <a:pt x="255" y="364"/>
                  </a:lnTo>
                  <a:lnTo>
                    <a:pt x="245" y="364"/>
                  </a:lnTo>
                  <a:lnTo>
                    <a:pt x="238" y="364"/>
                  </a:lnTo>
                  <a:lnTo>
                    <a:pt x="230" y="362"/>
                  </a:lnTo>
                  <a:lnTo>
                    <a:pt x="223" y="360"/>
                  </a:lnTo>
                  <a:lnTo>
                    <a:pt x="223" y="354"/>
                  </a:lnTo>
                  <a:lnTo>
                    <a:pt x="221" y="354"/>
                  </a:lnTo>
                  <a:lnTo>
                    <a:pt x="217" y="354"/>
                  </a:lnTo>
                  <a:lnTo>
                    <a:pt x="213" y="352"/>
                  </a:lnTo>
                  <a:lnTo>
                    <a:pt x="210" y="352"/>
                  </a:lnTo>
                  <a:lnTo>
                    <a:pt x="206" y="352"/>
                  </a:lnTo>
                  <a:lnTo>
                    <a:pt x="202" y="350"/>
                  </a:lnTo>
                  <a:lnTo>
                    <a:pt x="198" y="350"/>
                  </a:lnTo>
                  <a:lnTo>
                    <a:pt x="196" y="350"/>
                  </a:lnTo>
                  <a:lnTo>
                    <a:pt x="193" y="345"/>
                  </a:lnTo>
                  <a:lnTo>
                    <a:pt x="191" y="339"/>
                  </a:lnTo>
                  <a:lnTo>
                    <a:pt x="185" y="331"/>
                  </a:lnTo>
                  <a:lnTo>
                    <a:pt x="175" y="322"/>
                  </a:lnTo>
                  <a:lnTo>
                    <a:pt x="168" y="314"/>
                  </a:lnTo>
                  <a:lnTo>
                    <a:pt x="158" y="305"/>
                  </a:lnTo>
                  <a:lnTo>
                    <a:pt x="151" y="295"/>
                  </a:lnTo>
                  <a:lnTo>
                    <a:pt x="145" y="288"/>
                  </a:lnTo>
                  <a:lnTo>
                    <a:pt x="143" y="278"/>
                  </a:lnTo>
                  <a:lnTo>
                    <a:pt x="138" y="275"/>
                  </a:lnTo>
                  <a:lnTo>
                    <a:pt x="136" y="275"/>
                  </a:lnTo>
                  <a:lnTo>
                    <a:pt x="136" y="273"/>
                  </a:lnTo>
                  <a:lnTo>
                    <a:pt x="134" y="273"/>
                  </a:lnTo>
                  <a:lnTo>
                    <a:pt x="132" y="271"/>
                  </a:lnTo>
                  <a:lnTo>
                    <a:pt x="130" y="269"/>
                  </a:lnTo>
                  <a:lnTo>
                    <a:pt x="130" y="269"/>
                  </a:lnTo>
                  <a:lnTo>
                    <a:pt x="130" y="267"/>
                  </a:lnTo>
                  <a:lnTo>
                    <a:pt x="130" y="265"/>
                  </a:lnTo>
                  <a:lnTo>
                    <a:pt x="123" y="265"/>
                  </a:lnTo>
                  <a:lnTo>
                    <a:pt x="117" y="261"/>
                  </a:lnTo>
                  <a:lnTo>
                    <a:pt x="109" y="259"/>
                  </a:lnTo>
                  <a:lnTo>
                    <a:pt x="100" y="256"/>
                  </a:lnTo>
                  <a:lnTo>
                    <a:pt x="92" y="250"/>
                  </a:lnTo>
                  <a:lnTo>
                    <a:pt x="87" y="246"/>
                  </a:lnTo>
                  <a:lnTo>
                    <a:pt x="79" y="242"/>
                  </a:lnTo>
                  <a:lnTo>
                    <a:pt x="75" y="239"/>
                  </a:lnTo>
                  <a:lnTo>
                    <a:pt x="75" y="233"/>
                  </a:lnTo>
                  <a:lnTo>
                    <a:pt x="75" y="233"/>
                  </a:lnTo>
                  <a:lnTo>
                    <a:pt x="73" y="233"/>
                  </a:lnTo>
                  <a:lnTo>
                    <a:pt x="71" y="231"/>
                  </a:lnTo>
                  <a:lnTo>
                    <a:pt x="68" y="229"/>
                  </a:lnTo>
                  <a:lnTo>
                    <a:pt x="66" y="227"/>
                  </a:lnTo>
                  <a:lnTo>
                    <a:pt x="62" y="225"/>
                  </a:lnTo>
                  <a:lnTo>
                    <a:pt x="60" y="225"/>
                  </a:lnTo>
                  <a:lnTo>
                    <a:pt x="58" y="225"/>
                  </a:lnTo>
                  <a:lnTo>
                    <a:pt x="56" y="210"/>
                  </a:lnTo>
                  <a:lnTo>
                    <a:pt x="56" y="189"/>
                  </a:lnTo>
                  <a:lnTo>
                    <a:pt x="53" y="165"/>
                  </a:lnTo>
                  <a:lnTo>
                    <a:pt x="47" y="142"/>
                  </a:lnTo>
                  <a:lnTo>
                    <a:pt x="43" y="129"/>
                  </a:lnTo>
                  <a:lnTo>
                    <a:pt x="39" y="119"/>
                  </a:lnTo>
                  <a:lnTo>
                    <a:pt x="35" y="108"/>
                  </a:lnTo>
                  <a:lnTo>
                    <a:pt x="30" y="100"/>
                  </a:lnTo>
                  <a:lnTo>
                    <a:pt x="22" y="93"/>
                  </a:lnTo>
                  <a:lnTo>
                    <a:pt x="17" y="87"/>
                  </a:lnTo>
                  <a:lnTo>
                    <a:pt x="9" y="83"/>
                  </a:lnTo>
                  <a:lnTo>
                    <a:pt x="0" y="81"/>
                  </a:lnTo>
                  <a:lnTo>
                    <a:pt x="0" y="80"/>
                  </a:lnTo>
                  <a:lnTo>
                    <a:pt x="0" y="78"/>
                  </a:lnTo>
                  <a:lnTo>
                    <a:pt x="1" y="76"/>
                  </a:lnTo>
                  <a:lnTo>
                    <a:pt x="1" y="72"/>
                  </a:lnTo>
                  <a:lnTo>
                    <a:pt x="3" y="70"/>
                  </a:lnTo>
                  <a:lnTo>
                    <a:pt x="3" y="68"/>
                  </a:lnTo>
                  <a:lnTo>
                    <a:pt x="3" y="66"/>
                  </a:lnTo>
                  <a:lnTo>
                    <a:pt x="3" y="64"/>
                  </a:lnTo>
                  <a:lnTo>
                    <a:pt x="5" y="63"/>
                  </a:lnTo>
                  <a:lnTo>
                    <a:pt x="7" y="61"/>
                  </a:lnTo>
                  <a:lnTo>
                    <a:pt x="11" y="59"/>
                  </a:lnTo>
                  <a:lnTo>
                    <a:pt x="13" y="57"/>
                  </a:lnTo>
                  <a:lnTo>
                    <a:pt x="15" y="53"/>
                  </a:lnTo>
                  <a:lnTo>
                    <a:pt x="18" y="51"/>
                  </a:lnTo>
                  <a:lnTo>
                    <a:pt x="20" y="47"/>
                  </a:lnTo>
                  <a:lnTo>
                    <a:pt x="22" y="45"/>
                  </a:lnTo>
                  <a:lnTo>
                    <a:pt x="39" y="45"/>
                  </a:lnTo>
                  <a:lnTo>
                    <a:pt x="39" y="42"/>
                  </a:lnTo>
                  <a:lnTo>
                    <a:pt x="43" y="42"/>
                  </a:lnTo>
                  <a:lnTo>
                    <a:pt x="47" y="40"/>
                  </a:lnTo>
                  <a:lnTo>
                    <a:pt x="51" y="38"/>
                  </a:lnTo>
                  <a:lnTo>
                    <a:pt x="56" y="36"/>
                  </a:lnTo>
                  <a:lnTo>
                    <a:pt x="60" y="36"/>
                  </a:lnTo>
                  <a:lnTo>
                    <a:pt x="66" y="34"/>
                  </a:lnTo>
                  <a:lnTo>
                    <a:pt x="70" y="32"/>
                  </a:lnTo>
                  <a:lnTo>
                    <a:pt x="71" y="32"/>
                  </a:lnTo>
                  <a:lnTo>
                    <a:pt x="73" y="28"/>
                  </a:lnTo>
                  <a:lnTo>
                    <a:pt x="77" y="25"/>
                  </a:lnTo>
                  <a:lnTo>
                    <a:pt x="85" y="21"/>
                  </a:lnTo>
                  <a:lnTo>
                    <a:pt x="92" y="17"/>
                  </a:lnTo>
                  <a:lnTo>
                    <a:pt x="102" y="15"/>
                  </a:lnTo>
                  <a:lnTo>
                    <a:pt x="109" y="13"/>
                  </a:lnTo>
                  <a:lnTo>
                    <a:pt x="115" y="11"/>
                  </a:lnTo>
                  <a:lnTo>
                    <a:pt x="121" y="10"/>
                  </a:lnTo>
                  <a:lnTo>
                    <a:pt x="121" y="6"/>
                  </a:lnTo>
                  <a:lnTo>
                    <a:pt x="147" y="0"/>
                  </a:lnTo>
                  <a:lnTo>
                    <a:pt x="147" y="6"/>
                  </a:lnTo>
                  <a:lnTo>
                    <a:pt x="160" y="6"/>
                  </a:lnTo>
                  <a:lnTo>
                    <a:pt x="160" y="23"/>
                  </a:lnTo>
                  <a:lnTo>
                    <a:pt x="158" y="23"/>
                  </a:lnTo>
                  <a:lnTo>
                    <a:pt x="157" y="25"/>
                  </a:lnTo>
                  <a:lnTo>
                    <a:pt x="157" y="25"/>
                  </a:lnTo>
                  <a:lnTo>
                    <a:pt x="157" y="25"/>
                  </a:lnTo>
                  <a:lnTo>
                    <a:pt x="157" y="27"/>
                  </a:lnTo>
                  <a:lnTo>
                    <a:pt x="155" y="27"/>
                  </a:lnTo>
                  <a:lnTo>
                    <a:pt x="155" y="28"/>
                  </a:lnTo>
                  <a:lnTo>
                    <a:pt x="151" y="28"/>
                  </a:lnTo>
                  <a:lnTo>
                    <a:pt x="151" y="36"/>
                  </a:lnTo>
                  <a:lnTo>
                    <a:pt x="147" y="36"/>
                  </a:lnTo>
                  <a:lnTo>
                    <a:pt x="147" y="55"/>
                  </a:lnTo>
                  <a:lnTo>
                    <a:pt x="151" y="55"/>
                  </a:lnTo>
                  <a:lnTo>
                    <a:pt x="151" y="64"/>
                  </a:lnTo>
                  <a:lnTo>
                    <a:pt x="155" y="64"/>
                  </a:lnTo>
                  <a:lnTo>
                    <a:pt x="155" y="64"/>
                  </a:lnTo>
                  <a:lnTo>
                    <a:pt x="157" y="64"/>
                  </a:lnTo>
                  <a:lnTo>
                    <a:pt x="157" y="66"/>
                  </a:lnTo>
                  <a:lnTo>
                    <a:pt x="157" y="66"/>
                  </a:lnTo>
                  <a:lnTo>
                    <a:pt x="157" y="68"/>
                  </a:lnTo>
                  <a:lnTo>
                    <a:pt x="158" y="68"/>
                  </a:lnTo>
                  <a:lnTo>
                    <a:pt x="160" y="68"/>
                  </a:lnTo>
                  <a:lnTo>
                    <a:pt x="160" y="70"/>
                  </a:lnTo>
                  <a:lnTo>
                    <a:pt x="160" y="72"/>
                  </a:lnTo>
                  <a:lnTo>
                    <a:pt x="162" y="74"/>
                  </a:lnTo>
                  <a:lnTo>
                    <a:pt x="162" y="74"/>
                  </a:lnTo>
                  <a:lnTo>
                    <a:pt x="164" y="76"/>
                  </a:lnTo>
                  <a:lnTo>
                    <a:pt x="164" y="78"/>
                  </a:lnTo>
                  <a:lnTo>
                    <a:pt x="164" y="80"/>
                  </a:lnTo>
                  <a:lnTo>
                    <a:pt x="164" y="81"/>
                  </a:lnTo>
                  <a:lnTo>
                    <a:pt x="170" y="81"/>
                  </a:lnTo>
                  <a:lnTo>
                    <a:pt x="174" y="81"/>
                  </a:lnTo>
                  <a:lnTo>
                    <a:pt x="179" y="85"/>
                  </a:lnTo>
                  <a:lnTo>
                    <a:pt x="177" y="87"/>
                  </a:lnTo>
                  <a:lnTo>
                    <a:pt x="177" y="89"/>
                  </a:lnTo>
                  <a:lnTo>
                    <a:pt x="177" y="91"/>
                  </a:lnTo>
                  <a:lnTo>
                    <a:pt x="175" y="93"/>
                  </a:lnTo>
                  <a:lnTo>
                    <a:pt x="175" y="95"/>
                  </a:lnTo>
                  <a:lnTo>
                    <a:pt x="175" y="97"/>
                  </a:lnTo>
                  <a:lnTo>
                    <a:pt x="174" y="99"/>
                  </a:lnTo>
                  <a:lnTo>
                    <a:pt x="174" y="9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91" name="Freeform 112"/>
            <p:cNvSpPr>
              <a:spLocks/>
            </p:cNvSpPr>
            <p:nvPr/>
          </p:nvSpPr>
          <p:spPr bwMode="auto">
            <a:xfrm>
              <a:off x="2001838" y="2251075"/>
              <a:ext cx="1252538" cy="1060450"/>
            </a:xfrm>
            <a:custGeom>
              <a:avLst/>
              <a:gdLst>
                <a:gd name="T0" fmla="*/ 439 w 789"/>
                <a:gd name="T1" fmla="*/ 95 h 668"/>
                <a:gd name="T2" fmla="*/ 538 w 789"/>
                <a:gd name="T3" fmla="*/ 80 h 668"/>
                <a:gd name="T4" fmla="*/ 646 w 789"/>
                <a:gd name="T5" fmla="*/ 138 h 668"/>
                <a:gd name="T6" fmla="*/ 613 w 789"/>
                <a:gd name="T7" fmla="*/ 220 h 668"/>
                <a:gd name="T8" fmla="*/ 623 w 789"/>
                <a:gd name="T9" fmla="*/ 237 h 668"/>
                <a:gd name="T10" fmla="*/ 678 w 789"/>
                <a:gd name="T11" fmla="*/ 241 h 668"/>
                <a:gd name="T12" fmla="*/ 651 w 789"/>
                <a:gd name="T13" fmla="*/ 290 h 668"/>
                <a:gd name="T14" fmla="*/ 719 w 789"/>
                <a:gd name="T15" fmla="*/ 265 h 668"/>
                <a:gd name="T16" fmla="*/ 778 w 789"/>
                <a:gd name="T17" fmla="*/ 250 h 668"/>
                <a:gd name="T18" fmla="*/ 746 w 789"/>
                <a:gd name="T19" fmla="*/ 280 h 668"/>
                <a:gd name="T20" fmla="*/ 678 w 789"/>
                <a:gd name="T21" fmla="*/ 345 h 668"/>
                <a:gd name="T22" fmla="*/ 704 w 789"/>
                <a:gd name="T23" fmla="*/ 364 h 668"/>
                <a:gd name="T24" fmla="*/ 755 w 789"/>
                <a:gd name="T25" fmla="*/ 333 h 668"/>
                <a:gd name="T26" fmla="*/ 765 w 789"/>
                <a:gd name="T27" fmla="*/ 362 h 668"/>
                <a:gd name="T28" fmla="*/ 716 w 789"/>
                <a:gd name="T29" fmla="*/ 388 h 668"/>
                <a:gd name="T30" fmla="*/ 685 w 789"/>
                <a:gd name="T31" fmla="*/ 428 h 668"/>
                <a:gd name="T32" fmla="*/ 706 w 789"/>
                <a:gd name="T33" fmla="*/ 453 h 668"/>
                <a:gd name="T34" fmla="*/ 695 w 789"/>
                <a:gd name="T35" fmla="*/ 528 h 668"/>
                <a:gd name="T36" fmla="*/ 698 w 789"/>
                <a:gd name="T37" fmla="*/ 551 h 668"/>
                <a:gd name="T38" fmla="*/ 530 w 789"/>
                <a:gd name="T39" fmla="*/ 668 h 668"/>
                <a:gd name="T40" fmla="*/ 523 w 789"/>
                <a:gd name="T41" fmla="*/ 549 h 668"/>
                <a:gd name="T42" fmla="*/ 471 w 789"/>
                <a:gd name="T43" fmla="*/ 498 h 668"/>
                <a:gd name="T44" fmla="*/ 352 w 789"/>
                <a:gd name="T45" fmla="*/ 434 h 668"/>
                <a:gd name="T46" fmla="*/ 460 w 789"/>
                <a:gd name="T47" fmla="*/ 330 h 668"/>
                <a:gd name="T48" fmla="*/ 479 w 789"/>
                <a:gd name="T49" fmla="*/ 294 h 668"/>
                <a:gd name="T50" fmla="*/ 182 w 789"/>
                <a:gd name="T51" fmla="*/ 328 h 668"/>
                <a:gd name="T52" fmla="*/ 155 w 789"/>
                <a:gd name="T53" fmla="*/ 299 h 668"/>
                <a:gd name="T54" fmla="*/ 76 w 789"/>
                <a:gd name="T55" fmla="*/ 224 h 668"/>
                <a:gd name="T56" fmla="*/ 44 w 789"/>
                <a:gd name="T57" fmla="*/ 99 h 668"/>
                <a:gd name="T58" fmla="*/ 2 w 789"/>
                <a:gd name="T59" fmla="*/ 70 h 668"/>
                <a:gd name="T60" fmla="*/ 114 w 789"/>
                <a:gd name="T61" fmla="*/ 8 h 668"/>
                <a:gd name="T62" fmla="*/ 127 w 789"/>
                <a:gd name="T63" fmla="*/ 21 h 668"/>
                <a:gd name="T64" fmla="*/ 142 w 789"/>
                <a:gd name="T65" fmla="*/ 59 h 668"/>
                <a:gd name="T66" fmla="*/ 155 w 789"/>
                <a:gd name="T67" fmla="*/ 82 h 668"/>
                <a:gd name="T68" fmla="*/ 138 w 789"/>
                <a:gd name="T69" fmla="*/ 140 h 668"/>
                <a:gd name="T70" fmla="*/ 173 w 789"/>
                <a:gd name="T71" fmla="*/ 159 h 668"/>
                <a:gd name="T72" fmla="*/ 190 w 789"/>
                <a:gd name="T73" fmla="*/ 210 h 668"/>
                <a:gd name="T74" fmla="*/ 233 w 789"/>
                <a:gd name="T75" fmla="*/ 239 h 668"/>
                <a:gd name="T76" fmla="*/ 437 w 789"/>
                <a:gd name="T77" fmla="*/ 248 h 668"/>
                <a:gd name="T78" fmla="*/ 532 w 789"/>
                <a:gd name="T79" fmla="*/ 269 h 668"/>
                <a:gd name="T80" fmla="*/ 496 w 789"/>
                <a:gd name="T81" fmla="*/ 371 h 668"/>
                <a:gd name="T82" fmla="*/ 432 w 789"/>
                <a:gd name="T83" fmla="*/ 396 h 668"/>
                <a:gd name="T84" fmla="*/ 524 w 789"/>
                <a:gd name="T85" fmla="*/ 411 h 668"/>
                <a:gd name="T86" fmla="*/ 593 w 789"/>
                <a:gd name="T87" fmla="*/ 502 h 668"/>
                <a:gd name="T88" fmla="*/ 646 w 789"/>
                <a:gd name="T89" fmla="*/ 519 h 668"/>
                <a:gd name="T90" fmla="*/ 638 w 789"/>
                <a:gd name="T91" fmla="*/ 394 h 668"/>
                <a:gd name="T92" fmla="*/ 632 w 789"/>
                <a:gd name="T93" fmla="*/ 366 h 668"/>
                <a:gd name="T94" fmla="*/ 621 w 789"/>
                <a:gd name="T95" fmla="*/ 258 h 668"/>
                <a:gd name="T96" fmla="*/ 557 w 789"/>
                <a:gd name="T97" fmla="*/ 207 h 668"/>
                <a:gd name="T98" fmla="*/ 534 w 789"/>
                <a:gd name="T99" fmla="*/ 138 h 668"/>
                <a:gd name="T100" fmla="*/ 439 w 789"/>
                <a:gd name="T101" fmla="*/ 129 h 668"/>
                <a:gd name="T102" fmla="*/ 371 w 789"/>
                <a:gd name="T103" fmla="*/ 99 h 668"/>
                <a:gd name="T104" fmla="*/ 328 w 789"/>
                <a:gd name="T105" fmla="*/ 125 h 668"/>
                <a:gd name="T106" fmla="*/ 288 w 789"/>
                <a:gd name="T107" fmla="*/ 137 h 668"/>
                <a:gd name="T108" fmla="*/ 199 w 789"/>
                <a:gd name="T109" fmla="*/ 116 h 668"/>
                <a:gd name="T110" fmla="*/ 169 w 789"/>
                <a:gd name="T111" fmla="*/ 84 h 668"/>
                <a:gd name="T112" fmla="*/ 152 w 789"/>
                <a:gd name="T113" fmla="*/ 8 h 668"/>
                <a:gd name="T114" fmla="*/ 203 w 789"/>
                <a:gd name="T115" fmla="*/ 48 h 668"/>
                <a:gd name="T116" fmla="*/ 314 w 789"/>
                <a:gd name="T117" fmla="*/ 55 h 668"/>
                <a:gd name="T118" fmla="*/ 394 w 789"/>
                <a:gd name="T119" fmla="*/ 48 h 668"/>
                <a:gd name="T120" fmla="*/ 418 w 789"/>
                <a:gd name="T121" fmla="*/ 48 h 6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789" h="668">
                  <a:moveTo>
                    <a:pt x="434" y="85"/>
                  </a:moveTo>
                  <a:lnTo>
                    <a:pt x="434" y="85"/>
                  </a:lnTo>
                  <a:lnTo>
                    <a:pt x="434" y="85"/>
                  </a:lnTo>
                  <a:lnTo>
                    <a:pt x="434" y="87"/>
                  </a:lnTo>
                  <a:lnTo>
                    <a:pt x="432" y="87"/>
                  </a:lnTo>
                  <a:lnTo>
                    <a:pt x="432" y="87"/>
                  </a:lnTo>
                  <a:lnTo>
                    <a:pt x="432" y="87"/>
                  </a:lnTo>
                  <a:lnTo>
                    <a:pt x="432" y="87"/>
                  </a:lnTo>
                  <a:lnTo>
                    <a:pt x="432" y="89"/>
                  </a:lnTo>
                  <a:lnTo>
                    <a:pt x="434" y="91"/>
                  </a:lnTo>
                  <a:lnTo>
                    <a:pt x="434" y="95"/>
                  </a:lnTo>
                  <a:lnTo>
                    <a:pt x="435" y="95"/>
                  </a:lnTo>
                  <a:lnTo>
                    <a:pt x="437" y="97"/>
                  </a:lnTo>
                  <a:lnTo>
                    <a:pt x="439" y="95"/>
                  </a:lnTo>
                  <a:lnTo>
                    <a:pt x="441" y="95"/>
                  </a:lnTo>
                  <a:lnTo>
                    <a:pt x="443" y="93"/>
                  </a:lnTo>
                  <a:lnTo>
                    <a:pt x="445" y="91"/>
                  </a:lnTo>
                  <a:lnTo>
                    <a:pt x="458" y="95"/>
                  </a:lnTo>
                  <a:lnTo>
                    <a:pt x="471" y="97"/>
                  </a:lnTo>
                  <a:lnTo>
                    <a:pt x="487" y="97"/>
                  </a:lnTo>
                  <a:lnTo>
                    <a:pt x="500" y="93"/>
                  </a:lnTo>
                  <a:lnTo>
                    <a:pt x="513" y="89"/>
                  </a:lnTo>
                  <a:lnTo>
                    <a:pt x="526" y="82"/>
                  </a:lnTo>
                  <a:lnTo>
                    <a:pt x="536" y="72"/>
                  </a:lnTo>
                  <a:lnTo>
                    <a:pt x="543" y="63"/>
                  </a:lnTo>
                  <a:lnTo>
                    <a:pt x="540" y="65"/>
                  </a:lnTo>
                  <a:lnTo>
                    <a:pt x="538" y="70"/>
                  </a:lnTo>
                  <a:lnTo>
                    <a:pt x="538" y="80"/>
                  </a:lnTo>
                  <a:lnTo>
                    <a:pt x="538" y="89"/>
                  </a:lnTo>
                  <a:lnTo>
                    <a:pt x="538" y="101"/>
                  </a:lnTo>
                  <a:lnTo>
                    <a:pt x="538" y="112"/>
                  </a:lnTo>
                  <a:lnTo>
                    <a:pt x="538" y="119"/>
                  </a:lnTo>
                  <a:lnTo>
                    <a:pt x="538" y="125"/>
                  </a:lnTo>
                  <a:lnTo>
                    <a:pt x="547" y="125"/>
                  </a:lnTo>
                  <a:lnTo>
                    <a:pt x="557" y="129"/>
                  </a:lnTo>
                  <a:lnTo>
                    <a:pt x="568" y="131"/>
                  </a:lnTo>
                  <a:lnTo>
                    <a:pt x="581" y="137"/>
                  </a:lnTo>
                  <a:lnTo>
                    <a:pt x="594" y="140"/>
                  </a:lnTo>
                  <a:lnTo>
                    <a:pt x="608" y="144"/>
                  </a:lnTo>
                  <a:lnTo>
                    <a:pt x="621" y="146"/>
                  </a:lnTo>
                  <a:lnTo>
                    <a:pt x="632" y="148"/>
                  </a:lnTo>
                  <a:lnTo>
                    <a:pt x="646" y="138"/>
                  </a:lnTo>
                  <a:lnTo>
                    <a:pt x="646" y="133"/>
                  </a:lnTo>
                  <a:lnTo>
                    <a:pt x="659" y="129"/>
                  </a:lnTo>
                  <a:lnTo>
                    <a:pt x="651" y="138"/>
                  </a:lnTo>
                  <a:lnTo>
                    <a:pt x="642" y="148"/>
                  </a:lnTo>
                  <a:lnTo>
                    <a:pt x="636" y="159"/>
                  </a:lnTo>
                  <a:lnTo>
                    <a:pt x="628" y="169"/>
                  </a:lnTo>
                  <a:lnTo>
                    <a:pt x="623" y="180"/>
                  </a:lnTo>
                  <a:lnTo>
                    <a:pt x="619" y="193"/>
                  </a:lnTo>
                  <a:lnTo>
                    <a:pt x="617" y="205"/>
                  </a:lnTo>
                  <a:lnTo>
                    <a:pt x="615" y="218"/>
                  </a:lnTo>
                  <a:lnTo>
                    <a:pt x="615" y="218"/>
                  </a:lnTo>
                  <a:lnTo>
                    <a:pt x="613" y="220"/>
                  </a:lnTo>
                  <a:lnTo>
                    <a:pt x="613" y="220"/>
                  </a:lnTo>
                  <a:lnTo>
                    <a:pt x="613" y="220"/>
                  </a:lnTo>
                  <a:lnTo>
                    <a:pt x="613" y="220"/>
                  </a:lnTo>
                  <a:lnTo>
                    <a:pt x="611" y="222"/>
                  </a:lnTo>
                  <a:lnTo>
                    <a:pt x="611" y="222"/>
                  </a:lnTo>
                  <a:lnTo>
                    <a:pt x="611" y="222"/>
                  </a:lnTo>
                  <a:lnTo>
                    <a:pt x="611" y="229"/>
                  </a:lnTo>
                  <a:lnTo>
                    <a:pt x="611" y="229"/>
                  </a:lnTo>
                  <a:lnTo>
                    <a:pt x="613" y="229"/>
                  </a:lnTo>
                  <a:lnTo>
                    <a:pt x="613" y="229"/>
                  </a:lnTo>
                  <a:lnTo>
                    <a:pt x="613" y="229"/>
                  </a:lnTo>
                  <a:lnTo>
                    <a:pt x="615" y="229"/>
                  </a:lnTo>
                  <a:lnTo>
                    <a:pt x="615" y="229"/>
                  </a:lnTo>
                  <a:lnTo>
                    <a:pt x="615" y="229"/>
                  </a:lnTo>
                  <a:lnTo>
                    <a:pt x="617" y="229"/>
                  </a:lnTo>
                  <a:lnTo>
                    <a:pt x="623" y="237"/>
                  </a:lnTo>
                  <a:lnTo>
                    <a:pt x="628" y="237"/>
                  </a:lnTo>
                  <a:lnTo>
                    <a:pt x="634" y="235"/>
                  </a:lnTo>
                  <a:lnTo>
                    <a:pt x="640" y="235"/>
                  </a:lnTo>
                  <a:lnTo>
                    <a:pt x="646" y="235"/>
                  </a:lnTo>
                  <a:lnTo>
                    <a:pt x="651" y="233"/>
                  </a:lnTo>
                  <a:lnTo>
                    <a:pt x="657" y="233"/>
                  </a:lnTo>
                  <a:lnTo>
                    <a:pt x="663" y="233"/>
                  </a:lnTo>
                  <a:lnTo>
                    <a:pt x="668" y="231"/>
                  </a:lnTo>
                  <a:lnTo>
                    <a:pt x="670" y="233"/>
                  </a:lnTo>
                  <a:lnTo>
                    <a:pt x="672" y="235"/>
                  </a:lnTo>
                  <a:lnTo>
                    <a:pt x="674" y="237"/>
                  </a:lnTo>
                  <a:lnTo>
                    <a:pt x="676" y="239"/>
                  </a:lnTo>
                  <a:lnTo>
                    <a:pt x="676" y="239"/>
                  </a:lnTo>
                  <a:lnTo>
                    <a:pt x="678" y="241"/>
                  </a:lnTo>
                  <a:lnTo>
                    <a:pt x="680" y="241"/>
                  </a:lnTo>
                  <a:lnTo>
                    <a:pt x="681" y="241"/>
                  </a:lnTo>
                  <a:lnTo>
                    <a:pt x="681" y="254"/>
                  </a:lnTo>
                  <a:lnTo>
                    <a:pt x="676" y="258"/>
                  </a:lnTo>
                  <a:lnTo>
                    <a:pt x="670" y="260"/>
                  </a:lnTo>
                  <a:lnTo>
                    <a:pt x="664" y="263"/>
                  </a:lnTo>
                  <a:lnTo>
                    <a:pt x="659" y="265"/>
                  </a:lnTo>
                  <a:lnTo>
                    <a:pt x="653" y="269"/>
                  </a:lnTo>
                  <a:lnTo>
                    <a:pt x="649" y="273"/>
                  </a:lnTo>
                  <a:lnTo>
                    <a:pt x="646" y="278"/>
                  </a:lnTo>
                  <a:lnTo>
                    <a:pt x="642" y="282"/>
                  </a:lnTo>
                  <a:lnTo>
                    <a:pt x="644" y="286"/>
                  </a:lnTo>
                  <a:lnTo>
                    <a:pt x="647" y="290"/>
                  </a:lnTo>
                  <a:lnTo>
                    <a:pt x="651" y="290"/>
                  </a:lnTo>
                  <a:lnTo>
                    <a:pt x="653" y="290"/>
                  </a:lnTo>
                  <a:lnTo>
                    <a:pt x="659" y="290"/>
                  </a:lnTo>
                  <a:lnTo>
                    <a:pt x="663" y="290"/>
                  </a:lnTo>
                  <a:lnTo>
                    <a:pt x="666" y="290"/>
                  </a:lnTo>
                  <a:lnTo>
                    <a:pt x="670" y="290"/>
                  </a:lnTo>
                  <a:lnTo>
                    <a:pt x="674" y="288"/>
                  </a:lnTo>
                  <a:lnTo>
                    <a:pt x="680" y="284"/>
                  </a:lnTo>
                  <a:lnTo>
                    <a:pt x="685" y="282"/>
                  </a:lnTo>
                  <a:lnTo>
                    <a:pt x="689" y="278"/>
                  </a:lnTo>
                  <a:lnTo>
                    <a:pt x="695" y="277"/>
                  </a:lnTo>
                  <a:lnTo>
                    <a:pt x="700" y="275"/>
                  </a:lnTo>
                  <a:lnTo>
                    <a:pt x="704" y="271"/>
                  </a:lnTo>
                  <a:lnTo>
                    <a:pt x="710" y="269"/>
                  </a:lnTo>
                  <a:lnTo>
                    <a:pt x="719" y="265"/>
                  </a:lnTo>
                  <a:lnTo>
                    <a:pt x="731" y="263"/>
                  </a:lnTo>
                  <a:lnTo>
                    <a:pt x="740" y="260"/>
                  </a:lnTo>
                  <a:lnTo>
                    <a:pt x="750" y="256"/>
                  </a:lnTo>
                  <a:lnTo>
                    <a:pt x="759" y="252"/>
                  </a:lnTo>
                  <a:lnTo>
                    <a:pt x="768" y="248"/>
                  </a:lnTo>
                  <a:lnTo>
                    <a:pt x="776" y="244"/>
                  </a:lnTo>
                  <a:lnTo>
                    <a:pt x="786" y="241"/>
                  </a:lnTo>
                  <a:lnTo>
                    <a:pt x="784" y="243"/>
                  </a:lnTo>
                  <a:lnTo>
                    <a:pt x="784" y="244"/>
                  </a:lnTo>
                  <a:lnTo>
                    <a:pt x="784" y="246"/>
                  </a:lnTo>
                  <a:lnTo>
                    <a:pt x="782" y="246"/>
                  </a:lnTo>
                  <a:lnTo>
                    <a:pt x="780" y="248"/>
                  </a:lnTo>
                  <a:lnTo>
                    <a:pt x="780" y="250"/>
                  </a:lnTo>
                  <a:lnTo>
                    <a:pt x="778" y="250"/>
                  </a:lnTo>
                  <a:lnTo>
                    <a:pt x="776" y="250"/>
                  </a:lnTo>
                  <a:lnTo>
                    <a:pt x="776" y="252"/>
                  </a:lnTo>
                  <a:lnTo>
                    <a:pt x="774" y="254"/>
                  </a:lnTo>
                  <a:lnTo>
                    <a:pt x="774" y="254"/>
                  </a:lnTo>
                  <a:lnTo>
                    <a:pt x="774" y="254"/>
                  </a:lnTo>
                  <a:lnTo>
                    <a:pt x="772" y="254"/>
                  </a:lnTo>
                  <a:lnTo>
                    <a:pt x="772" y="256"/>
                  </a:lnTo>
                  <a:lnTo>
                    <a:pt x="772" y="256"/>
                  </a:lnTo>
                  <a:lnTo>
                    <a:pt x="770" y="260"/>
                  </a:lnTo>
                  <a:lnTo>
                    <a:pt x="767" y="260"/>
                  </a:lnTo>
                  <a:lnTo>
                    <a:pt x="763" y="260"/>
                  </a:lnTo>
                  <a:lnTo>
                    <a:pt x="759" y="263"/>
                  </a:lnTo>
                  <a:lnTo>
                    <a:pt x="753" y="271"/>
                  </a:lnTo>
                  <a:lnTo>
                    <a:pt x="746" y="280"/>
                  </a:lnTo>
                  <a:lnTo>
                    <a:pt x="738" y="292"/>
                  </a:lnTo>
                  <a:lnTo>
                    <a:pt x="731" y="303"/>
                  </a:lnTo>
                  <a:lnTo>
                    <a:pt x="721" y="313"/>
                  </a:lnTo>
                  <a:lnTo>
                    <a:pt x="716" y="322"/>
                  </a:lnTo>
                  <a:lnTo>
                    <a:pt x="710" y="330"/>
                  </a:lnTo>
                  <a:lnTo>
                    <a:pt x="706" y="331"/>
                  </a:lnTo>
                  <a:lnTo>
                    <a:pt x="702" y="333"/>
                  </a:lnTo>
                  <a:lnTo>
                    <a:pt x="698" y="335"/>
                  </a:lnTo>
                  <a:lnTo>
                    <a:pt x="695" y="337"/>
                  </a:lnTo>
                  <a:lnTo>
                    <a:pt x="691" y="339"/>
                  </a:lnTo>
                  <a:lnTo>
                    <a:pt x="687" y="339"/>
                  </a:lnTo>
                  <a:lnTo>
                    <a:pt x="683" y="341"/>
                  </a:lnTo>
                  <a:lnTo>
                    <a:pt x="680" y="341"/>
                  </a:lnTo>
                  <a:lnTo>
                    <a:pt x="678" y="345"/>
                  </a:lnTo>
                  <a:lnTo>
                    <a:pt x="676" y="350"/>
                  </a:lnTo>
                  <a:lnTo>
                    <a:pt x="674" y="354"/>
                  </a:lnTo>
                  <a:lnTo>
                    <a:pt x="672" y="358"/>
                  </a:lnTo>
                  <a:lnTo>
                    <a:pt x="670" y="362"/>
                  </a:lnTo>
                  <a:lnTo>
                    <a:pt x="670" y="366"/>
                  </a:lnTo>
                  <a:lnTo>
                    <a:pt x="674" y="367"/>
                  </a:lnTo>
                  <a:lnTo>
                    <a:pt x="680" y="371"/>
                  </a:lnTo>
                  <a:lnTo>
                    <a:pt x="683" y="371"/>
                  </a:lnTo>
                  <a:lnTo>
                    <a:pt x="687" y="371"/>
                  </a:lnTo>
                  <a:lnTo>
                    <a:pt x="691" y="371"/>
                  </a:lnTo>
                  <a:lnTo>
                    <a:pt x="695" y="369"/>
                  </a:lnTo>
                  <a:lnTo>
                    <a:pt x="698" y="369"/>
                  </a:lnTo>
                  <a:lnTo>
                    <a:pt x="700" y="367"/>
                  </a:lnTo>
                  <a:lnTo>
                    <a:pt x="704" y="364"/>
                  </a:lnTo>
                  <a:lnTo>
                    <a:pt x="706" y="362"/>
                  </a:lnTo>
                  <a:lnTo>
                    <a:pt x="714" y="360"/>
                  </a:lnTo>
                  <a:lnTo>
                    <a:pt x="717" y="358"/>
                  </a:lnTo>
                  <a:lnTo>
                    <a:pt x="723" y="356"/>
                  </a:lnTo>
                  <a:lnTo>
                    <a:pt x="729" y="352"/>
                  </a:lnTo>
                  <a:lnTo>
                    <a:pt x="733" y="349"/>
                  </a:lnTo>
                  <a:lnTo>
                    <a:pt x="738" y="345"/>
                  </a:lnTo>
                  <a:lnTo>
                    <a:pt x="744" y="341"/>
                  </a:lnTo>
                  <a:lnTo>
                    <a:pt x="751" y="337"/>
                  </a:lnTo>
                  <a:lnTo>
                    <a:pt x="751" y="337"/>
                  </a:lnTo>
                  <a:lnTo>
                    <a:pt x="753" y="335"/>
                  </a:lnTo>
                  <a:lnTo>
                    <a:pt x="753" y="335"/>
                  </a:lnTo>
                  <a:lnTo>
                    <a:pt x="755" y="335"/>
                  </a:lnTo>
                  <a:lnTo>
                    <a:pt x="755" y="333"/>
                  </a:lnTo>
                  <a:lnTo>
                    <a:pt x="757" y="333"/>
                  </a:lnTo>
                  <a:lnTo>
                    <a:pt x="757" y="331"/>
                  </a:lnTo>
                  <a:lnTo>
                    <a:pt x="759" y="331"/>
                  </a:lnTo>
                  <a:lnTo>
                    <a:pt x="789" y="345"/>
                  </a:lnTo>
                  <a:lnTo>
                    <a:pt x="786" y="349"/>
                  </a:lnTo>
                  <a:lnTo>
                    <a:pt x="780" y="349"/>
                  </a:lnTo>
                  <a:lnTo>
                    <a:pt x="776" y="349"/>
                  </a:lnTo>
                  <a:lnTo>
                    <a:pt x="776" y="350"/>
                  </a:lnTo>
                  <a:lnTo>
                    <a:pt x="774" y="352"/>
                  </a:lnTo>
                  <a:lnTo>
                    <a:pt x="772" y="354"/>
                  </a:lnTo>
                  <a:lnTo>
                    <a:pt x="770" y="356"/>
                  </a:lnTo>
                  <a:lnTo>
                    <a:pt x="768" y="358"/>
                  </a:lnTo>
                  <a:lnTo>
                    <a:pt x="767" y="360"/>
                  </a:lnTo>
                  <a:lnTo>
                    <a:pt x="765" y="362"/>
                  </a:lnTo>
                  <a:lnTo>
                    <a:pt x="763" y="362"/>
                  </a:lnTo>
                  <a:lnTo>
                    <a:pt x="763" y="364"/>
                  </a:lnTo>
                  <a:lnTo>
                    <a:pt x="763" y="366"/>
                  </a:lnTo>
                  <a:lnTo>
                    <a:pt x="761" y="366"/>
                  </a:lnTo>
                  <a:lnTo>
                    <a:pt x="761" y="367"/>
                  </a:lnTo>
                  <a:lnTo>
                    <a:pt x="761" y="369"/>
                  </a:lnTo>
                  <a:lnTo>
                    <a:pt x="761" y="369"/>
                  </a:lnTo>
                  <a:lnTo>
                    <a:pt x="759" y="371"/>
                  </a:lnTo>
                  <a:lnTo>
                    <a:pt x="759" y="373"/>
                  </a:lnTo>
                  <a:lnTo>
                    <a:pt x="750" y="375"/>
                  </a:lnTo>
                  <a:lnTo>
                    <a:pt x="742" y="379"/>
                  </a:lnTo>
                  <a:lnTo>
                    <a:pt x="733" y="383"/>
                  </a:lnTo>
                  <a:lnTo>
                    <a:pt x="725" y="384"/>
                  </a:lnTo>
                  <a:lnTo>
                    <a:pt x="716" y="388"/>
                  </a:lnTo>
                  <a:lnTo>
                    <a:pt x="706" y="392"/>
                  </a:lnTo>
                  <a:lnTo>
                    <a:pt x="697" y="396"/>
                  </a:lnTo>
                  <a:lnTo>
                    <a:pt x="685" y="398"/>
                  </a:lnTo>
                  <a:lnTo>
                    <a:pt x="683" y="402"/>
                  </a:lnTo>
                  <a:lnTo>
                    <a:pt x="681" y="405"/>
                  </a:lnTo>
                  <a:lnTo>
                    <a:pt x="678" y="405"/>
                  </a:lnTo>
                  <a:lnTo>
                    <a:pt x="674" y="407"/>
                  </a:lnTo>
                  <a:lnTo>
                    <a:pt x="670" y="409"/>
                  </a:lnTo>
                  <a:lnTo>
                    <a:pt x="668" y="411"/>
                  </a:lnTo>
                  <a:lnTo>
                    <a:pt x="666" y="415"/>
                  </a:lnTo>
                  <a:lnTo>
                    <a:pt x="666" y="419"/>
                  </a:lnTo>
                  <a:lnTo>
                    <a:pt x="676" y="430"/>
                  </a:lnTo>
                  <a:lnTo>
                    <a:pt x="681" y="430"/>
                  </a:lnTo>
                  <a:lnTo>
                    <a:pt x="685" y="428"/>
                  </a:lnTo>
                  <a:lnTo>
                    <a:pt x="691" y="426"/>
                  </a:lnTo>
                  <a:lnTo>
                    <a:pt x="695" y="426"/>
                  </a:lnTo>
                  <a:lnTo>
                    <a:pt x="698" y="424"/>
                  </a:lnTo>
                  <a:lnTo>
                    <a:pt x="704" y="424"/>
                  </a:lnTo>
                  <a:lnTo>
                    <a:pt x="708" y="422"/>
                  </a:lnTo>
                  <a:lnTo>
                    <a:pt x="714" y="420"/>
                  </a:lnTo>
                  <a:lnTo>
                    <a:pt x="714" y="447"/>
                  </a:lnTo>
                  <a:lnTo>
                    <a:pt x="708" y="447"/>
                  </a:lnTo>
                  <a:lnTo>
                    <a:pt x="708" y="447"/>
                  </a:lnTo>
                  <a:lnTo>
                    <a:pt x="708" y="449"/>
                  </a:lnTo>
                  <a:lnTo>
                    <a:pt x="708" y="449"/>
                  </a:lnTo>
                  <a:lnTo>
                    <a:pt x="706" y="451"/>
                  </a:lnTo>
                  <a:lnTo>
                    <a:pt x="706" y="453"/>
                  </a:lnTo>
                  <a:lnTo>
                    <a:pt x="706" y="453"/>
                  </a:lnTo>
                  <a:lnTo>
                    <a:pt x="706" y="455"/>
                  </a:lnTo>
                  <a:lnTo>
                    <a:pt x="706" y="456"/>
                  </a:lnTo>
                  <a:lnTo>
                    <a:pt x="698" y="462"/>
                  </a:lnTo>
                  <a:lnTo>
                    <a:pt x="693" y="470"/>
                  </a:lnTo>
                  <a:lnTo>
                    <a:pt x="689" y="475"/>
                  </a:lnTo>
                  <a:lnTo>
                    <a:pt x="683" y="483"/>
                  </a:lnTo>
                  <a:lnTo>
                    <a:pt x="680" y="491"/>
                  </a:lnTo>
                  <a:lnTo>
                    <a:pt x="676" y="498"/>
                  </a:lnTo>
                  <a:lnTo>
                    <a:pt x="674" y="506"/>
                  </a:lnTo>
                  <a:lnTo>
                    <a:pt x="672" y="515"/>
                  </a:lnTo>
                  <a:lnTo>
                    <a:pt x="676" y="521"/>
                  </a:lnTo>
                  <a:lnTo>
                    <a:pt x="681" y="525"/>
                  </a:lnTo>
                  <a:lnTo>
                    <a:pt x="687" y="528"/>
                  </a:lnTo>
                  <a:lnTo>
                    <a:pt x="695" y="528"/>
                  </a:lnTo>
                  <a:lnTo>
                    <a:pt x="700" y="528"/>
                  </a:lnTo>
                  <a:lnTo>
                    <a:pt x="708" y="530"/>
                  </a:lnTo>
                  <a:lnTo>
                    <a:pt x="714" y="530"/>
                  </a:lnTo>
                  <a:lnTo>
                    <a:pt x="721" y="532"/>
                  </a:lnTo>
                  <a:lnTo>
                    <a:pt x="717" y="534"/>
                  </a:lnTo>
                  <a:lnTo>
                    <a:pt x="716" y="538"/>
                  </a:lnTo>
                  <a:lnTo>
                    <a:pt x="714" y="540"/>
                  </a:lnTo>
                  <a:lnTo>
                    <a:pt x="710" y="544"/>
                  </a:lnTo>
                  <a:lnTo>
                    <a:pt x="708" y="545"/>
                  </a:lnTo>
                  <a:lnTo>
                    <a:pt x="704" y="547"/>
                  </a:lnTo>
                  <a:lnTo>
                    <a:pt x="702" y="549"/>
                  </a:lnTo>
                  <a:lnTo>
                    <a:pt x="700" y="549"/>
                  </a:lnTo>
                  <a:lnTo>
                    <a:pt x="700" y="551"/>
                  </a:lnTo>
                  <a:lnTo>
                    <a:pt x="698" y="551"/>
                  </a:lnTo>
                  <a:lnTo>
                    <a:pt x="698" y="553"/>
                  </a:lnTo>
                  <a:lnTo>
                    <a:pt x="698" y="553"/>
                  </a:lnTo>
                  <a:lnTo>
                    <a:pt x="698" y="555"/>
                  </a:lnTo>
                  <a:lnTo>
                    <a:pt x="697" y="555"/>
                  </a:lnTo>
                  <a:lnTo>
                    <a:pt x="697" y="557"/>
                  </a:lnTo>
                  <a:lnTo>
                    <a:pt x="697" y="559"/>
                  </a:lnTo>
                  <a:lnTo>
                    <a:pt x="674" y="570"/>
                  </a:lnTo>
                  <a:lnTo>
                    <a:pt x="653" y="585"/>
                  </a:lnTo>
                  <a:lnTo>
                    <a:pt x="632" y="600"/>
                  </a:lnTo>
                  <a:lnTo>
                    <a:pt x="611" y="615"/>
                  </a:lnTo>
                  <a:lnTo>
                    <a:pt x="593" y="632"/>
                  </a:lnTo>
                  <a:lnTo>
                    <a:pt x="572" y="646"/>
                  </a:lnTo>
                  <a:lnTo>
                    <a:pt x="551" y="659"/>
                  </a:lnTo>
                  <a:lnTo>
                    <a:pt x="530" y="668"/>
                  </a:lnTo>
                  <a:lnTo>
                    <a:pt x="530" y="659"/>
                  </a:lnTo>
                  <a:lnTo>
                    <a:pt x="530" y="651"/>
                  </a:lnTo>
                  <a:lnTo>
                    <a:pt x="528" y="642"/>
                  </a:lnTo>
                  <a:lnTo>
                    <a:pt x="524" y="634"/>
                  </a:lnTo>
                  <a:lnTo>
                    <a:pt x="517" y="619"/>
                  </a:lnTo>
                  <a:lnTo>
                    <a:pt x="509" y="606"/>
                  </a:lnTo>
                  <a:lnTo>
                    <a:pt x="505" y="598"/>
                  </a:lnTo>
                  <a:lnTo>
                    <a:pt x="502" y="591"/>
                  </a:lnTo>
                  <a:lnTo>
                    <a:pt x="502" y="585"/>
                  </a:lnTo>
                  <a:lnTo>
                    <a:pt x="502" y="578"/>
                  </a:lnTo>
                  <a:lnTo>
                    <a:pt x="502" y="572"/>
                  </a:lnTo>
                  <a:lnTo>
                    <a:pt x="507" y="564"/>
                  </a:lnTo>
                  <a:lnTo>
                    <a:pt x="513" y="557"/>
                  </a:lnTo>
                  <a:lnTo>
                    <a:pt x="523" y="549"/>
                  </a:lnTo>
                  <a:lnTo>
                    <a:pt x="526" y="542"/>
                  </a:lnTo>
                  <a:lnTo>
                    <a:pt x="532" y="536"/>
                  </a:lnTo>
                  <a:lnTo>
                    <a:pt x="538" y="532"/>
                  </a:lnTo>
                  <a:lnTo>
                    <a:pt x="541" y="526"/>
                  </a:lnTo>
                  <a:lnTo>
                    <a:pt x="547" y="523"/>
                  </a:lnTo>
                  <a:lnTo>
                    <a:pt x="549" y="517"/>
                  </a:lnTo>
                  <a:lnTo>
                    <a:pt x="549" y="509"/>
                  </a:lnTo>
                  <a:lnTo>
                    <a:pt x="547" y="502"/>
                  </a:lnTo>
                  <a:lnTo>
                    <a:pt x="532" y="498"/>
                  </a:lnTo>
                  <a:lnTo>
                    <a:pt x="521" y="496"/>
                  </a:lnTo>
                  <a:lnTo>
                    <a:pt x="507" y="494"/>
                  </a:lnTo>
                  <a:lnTo>
                    <a:pt x="496" y="494"/>
                  </a:lnTo>
                  <a:lnTo>
                    <a:pt x="485" y="496"/>
                  </a:lnTo>
                  <a:lnTo>
                    <a:pt x="471" y="498"/>
                  </a:lnTo>
                  <a:lnTo>
                    <a:pt x="458" y="500"/>
                  </a:lnTo>
                  <a:lnTo>
                    <a:pt x="445" y="502"/>
                  </a:lnTo>
                  <a:lnTo>
                    <a:pt x="435" y="504"/>
                  </a:lnTo>
                  <a:lnTo>
                    <a:pt x="428" y="502"/>
                  </a:lnTo>
                  <a:lnTo>
                    <a:pt x="420" y="500"/>
                  </a:lnTo>
                  <a:lnTo>
                    <a:pt x="417" y="496"/>
                  </a:lnTo>
                  <a:lnTo>
                    <a:pt x="407" y="483"/>
                  </a:lnTo>
                  <a:lnTo>
                    <a:pt x="401" y="470"/>
                  </a:lnTo>
                  <a:lnTo>
                    <a:pt x="394" y="455"/>
                  </a:lnTo>
                  <a:lnTo>
                    <a:pt x="384" y="441"/>
                  </a:lnTo>
                  <a:lnTo>
                    <a:pt x="379" y="437"/>
                  </a:lnTo>
                  <a:lnTo>
                    <a:pt x="371" y="434"/>
                  </a:lnTo>
                  <a:lnTo>
                    <a:pt x="362" y="432"/>
                  </a:lnTo>
                  <a:lnTo>
                    <a:pt x="352" y="434"/>
                  </a:lnTo>
                  <a:lnTo>
                    <a:pt x="318" y="434"/>
                  </a:lnTo>
                  <a:lnTo>
                    <a:pt x="322" y="424"/>
                  </a:lnTo>
                  <a:lnTo>
                    <a:pt x="326" y="415"/>
                  </a:lnTo>
                  <a:lnTo>
                    <a:pt x="330" y="407"/>
                  </a:lnTo>
                  <a:lnTo>
                    <a:pt x="335" y="400"/>
                  </a:lnTo>
                  <a:lnTo>
                    <a:pt x="348" y="386"/>
                  </a:lnTo>
                  <a:lnTo>
                    <a:pt x="364" y="375"/>
                  </a:lnTo>
                  <a:lnTo>
                    <a:pt x="381" y="364"/>
                  </a:lnTo>
                  <a:lnTo>
                    <a:pt x="400" y="356"/>
                  </a:lnTo>
                  <a:lnTo>
                    <a:pt x="417" y="350"/>
                  </a:lnTo>
                  <a:lnTo>
                    <a:pt x="434" y="349"/>
                  </a:lnTo>
                  <a:lnTo>
                    <a:pt x="443" y="343"/>
                  </a:lnTo>
                  <a:lnTo>
                    <a:pt x="451" y="335"/>
                  </a:lnTo>
                  <a:lnTo>
                    <a:pt x="460" y="330"/>
                  </a:lnTo>
                  <a:lnTo>
                    <a:pt x="470" y="324"/>
                  </a:lnTo>
                  <a:lnTo>
                    <a:pt x="479" y="318"/>
                  </a:lnTo>
                  <a:lnTo>
                    <a:pt x="488" y="316"/>
                  </a:lnTo>
                  <a:lnTo>
                    <a:pt x="498" y="314"/>
                  </a:lnTo>
                  <a:lnTo>
                    <a:pt x="509" y="318"/>
                  </a:lnTo>
                  <a:lnTo>
                    <a:pt x="511" y="314"/>
                  </a:lnTo>
                  <a:lnTo>
                    <a:pt x="511" y="311"/>
                  </a:lnTo>
                  <a:lnTo>
                    <a:pt x="511" y="309"/>
                  </a:lnTo>
                  <a:lnTo>
                    <a:pt x="509" y="305"/>
                  </a:lnTo>
                  <a:lnTo>
                    <a:pt x="507" y="303"/>
                  </a:lnTo>
                  <a:lnTo>
                    <a:pt x="505" y="299"/>
                  </a:lnTo>
                  <a:lnTo>
                    <a:pt x="502" y="297"/>
                  </a:lnTo>
                  <a:lnTo>
                    <a:pt x="498" y="296"/>
                  </a:lnTo>
                  <a:lnTo>
                    <a:pt x="479" y="294"/>
                  </a:lnTo>
                  <a:lnTo>
                    <a:pt x="460" y="294"/>
                  </a:lnTo>
                  <a:lnTo>
                    <a:pt x="441" y="296"/>
                  </a:lnTo>
                  <a:lnTo>
                    <a:pt x="422" y="297"/>
                  </a:lnTo>
                  <a:lnTo>
                    <a:pt x="384" y="303"/>
                  </a:lnTo>
                  <a:lnTo>
                    <a:pt x="345" y="311"/>
                  </a:lnTo>
                  <a:lnTo>
                    <a:pt x="307" y="318"/>
                  </a:lnTo>
                  <a:lnTo>
                    <a:pt x="269" y="326"/>
                  </a:lnTo>
                  <a:lnTo>
                    <a:pt x="250" y="328"/>
                  </a:lnTo>
                  <a:lnTo>
                    <a:pt x="231" y="330"/>
                  </a:lnTo>
                  <a:lnTo>
                    <a:pt x="210" y="331"/>
                  </a:lnTo>
                  <a:lnTo>
                    <a:pt x="191" y="331"/>
                  </a:lnTo>
                  <a:lnTo>
                    <a:pt x="188" y="330"/>
                  </a:lnTo>
                  <a:lnTo>
                    <a:pt x="184" y="330"/>
                  </a:lnTo>
                  <a:lnTo>
                    <a:pt x="182" y="328"/>
                  </a:lnTo>
                  <a:lnTo>
                    <a:pt x="178" y="328"/>
                  </a:lnTo>
                  <a:lnTo>
                    <a:pt x="176" y="326"/>
                  </a:lnTo>
                  <a:lnTo>
                    <a:pt x="173" y="324"/>
                  </a:lnTo>
                  <a:lnTo>
                    <a:pt x="171" y="322"/>
                  </a:lnTo>
                  <a:lnTo>
                    <a:pt x="169" y="320"/>
                  </a:lnTo>
                  <a:lnTo>
                    <a:pt x="167" y="320"/>
                  </a:lnTo>
                  <a:lnTo>
                    <a:pt x="167" y="318"/>
                  </a:lnTo>
                  <a:lnTo>
                    <a:pt x="165" y="318"/>
                  </a:lnTo>
                  <a:lnTo>
                    <a:pt x="165" y="316"/>
                  </a:lnTo>
                  <a:lnTo>
                    <a:pt x="163" y="314"/>
                  </a:lnTo>
                  <a:lnTo>
                    <a:pt x="163" y="314"/>
                  </a:lnTo>
                  <a:lnTo>
                    <a:pt x="161" y="313"/>
                  </a:lnTo>
                  <a:lnTo>
                    <a:pt x="161" y="313"/>
                  </a:lnTo>
                  <a:lnTo>
                    <a:pt x="155" y="299"/>
                  </a:lnTo>
                  <a:lnTo>
                    <a:pt x="150" y="286"/>
                  </a:lnTo>
                  <a:lnTo>
                    <a:pt x="146" y="273"/>
                  </a:lnTo>
                  <a:lnTo>
                    <a:pt x="142" y="260"/>
                  </a:lnTo>
                  <a:lnTo>
                    <a:pt x="138" y="254"/>
                  </a:lnTo>
                  <a:lnTo>
                    <a:pt x="137" y="248"/>
                  </a:lnTo>
                  <a:lnTo>
                    <a:pt x="131" y="244"/>
                  </a:lnTo>
                  <a:lnTo>
                    <a:pt x="127" y="241"/>
                  </a:lnTo>
                  <a:lnTo>
                    <a:pt x="121" y="237"/>
                  </a:lnTo>
                  <a:lnTo>
                    <a:pt x="114" y="235"/>
                  </a:lnTo>
                  <a:lnTo>
                    <a:pt x="106" y="235"/>
                  </a:lnTo>
                  <a:lnTo>
                    <a:pt x="97" y="235"/>
                  </a:lnTo>
                  <a:lnTo>
                    <a:pt x="89" y="231"/>
                  </a:lnTo>
                  <a:lnTo>
                    <a:pt x="84" y="227"/>
                  </a:lnTo>
                  <a:lnTo>
                    <a:pt x="76" y="224"/>
                  </a:lnTo>
                  <a:lnTo>
                    <a:pt x="68" y="222"/>
                  </a:lnTo>
                  <a:lnTo>
                    <a:pt x="61" y="220"/>
                  </a:lnTo>
                  <a:lnTo>
                    <a:pt x="53" y="216"/>
                  </a:lnTo>
                  <a:lnTo>
                    <a:pt x="48" y="210"/>
                  </a:lnTo>
                  <a:lnTo>
                    <a:pt x="42" y="205"/>
                  </a:lnTo>
                  <a:lnTo>
                    <a:pt x="40" y="197"/>
                  </a:lnTo>
                  <a:lnTo>
                    <a:pt x="38" y="188"/>
                  </a:lnTo>
                  <a:lnTo>
                    <a:pt x="38" y="178"/>
                  </a:lnTo>
                  <a:lnTo>
                    <a:pt x="40" y="167"/>
                  </a:lnTo>
                  <a:lnTo>
                    <a:pt x="44" y="146"/>
                  </a:lnTo>
                  <a:lnTo>
                    <a:pt x="46" y="125"/>
                  </a:lnTo>
                  <a:lnTo>
                    <a:pt x="48" y="116"/>
                  </a:lnTo>
                  <a:lnTo>
                    <a:pt x="46" y="106"/>
                  </a:lnTo>
                  <a:lnTo>
                    <a:pt x="44" y="99"/>
                  </a:lnTo>
                  <a:lnTo>
                    <a:pt x="42" y="91"/>
                  </a:lnTo>
                  <a:lnTo>
                    <a:pt x="36" y="85"/>
                  </a:lnTo>
                  <a:lnTo>
                    <a:pt x="29" y="82"/>
                  </a:lnTo>
                  <a:lnTo>
                    <a:pt x="17" y="80"/>
                  </a:lnTo>
                  <a:lnTo>
                    <a:pt x="4" y="78"/>
                  </a:lnTo>
                  <a:lnTo>
                    <a:pt x="4" y="78"/>
                  </a:lnTo>
                  <a:lnTo>
                    <a:pt x="4" y="78"/>
                  </a:lnTo>
                  <a:lnTo>
                    <a:pt x="4" y="78"/>
                  </a:lnTo>
                  <a:lnTo>
                    <a:pt x="4" y="78"/>
                  </a:lnTo>
                  <a:lnTo>
                    <a:pt x="4" y="78"/>
                  </a:lnTo>
                  <a:lnTo>
                    <a:pt x="4" y="78"/>
                  </a:lnTo>
                  <a:lnTo>
                    <a:pt x="4" y="78"/>
                  </a:lnTo>
                  <a:lnTo>
                    <a:pt x="4" y="78"/>
                  </a:lnTo>
                  <a:lnTo>
                    <a:pt x="2" y="70"/>
                  </a:lnTo>
                  <a:lnTo>
                    <a:pt x="0" y="65"/>
                  </a:lnTo>
                  <a:lnTo>
                    <a:pt x="2" y="61"/>
                  </a:lnTo>
                  <a:lnTo>
                    <a:pt x="4" y="55"/>
                  </a:lnTo>
                  <a:lnTo>
                    <a:pt x="12" y="49"/>
                  </a:lnTo>
                  <a:lnTo>
                    <a:pt x="23" y="46"/>
                  </a:lnTo>
                  <a:lnTo>
                    <a:pt x="36" y="42"/>
                  </a:lnTo>
                  <a:lnTo>
                    <a:pt x="50" y="40"/>
                  </a:lnTo>
                  <a:lnTo>
                    <a:pt x="63" y="36"/>
                  </a:lnTo>
                  <a:lnTo>
                    <a:pt x="72" y="30"/>
                  </a:lnTo>
                  <a:lnTo>
                    <a:pt x="80" y="25"/>
                  </a:lnTo>
                  <a:lnTo>
                    <a:pt x="87" y="19"/>
                  </a:lnTo>
                  <a:lnTo>
                    <a:pt x="95" y="15"/>
                  </a:lnTo>
                  <a:lnTo>
                    <a:pt x="104" y="10"/>
                  </a:lnTo>
                  <a:lnTo>
                    <a:pt x="114" y="8"/>
                  </a:lnTo>
                  <a:lnTo>
                    <a:pt x="121" y="4"/>
                  </a:lnTo>
                  <a:lnTo>
                    <a:pt x="131" y="2"/>
                  </a:lnTo>
                  <a:lnTo>
                    <a:pt x="140" y="0"/>
                  </a:lnTo>
                  <a:lnTo>
                    <a:pt x="140" y="8"/>
                  </a:lnTo>
                  <a:lnTo>
                    <a:pt x="138" y="8"/>
                  </a:lnTo>
                  <a:lnTo>
                    <a:pt x="137" y="10"/>
                  </a:lnTo>
                  <a:lnTo>
                    <a:pt x="137" y="10"/>
                  </a:lnTo>
                  <a:lnTo>
                    <a:pt x="137" y="10"/>
                  </a:lnTo>
                  <a:lnTo>
                    <a:pt x="137" y="12"/>
                  </a:lnTo>
                  <a:lnTo>
                    <a:pt x="135" y="12"/>
                  </a:lnTo>
                  <a:lnTo>
                    <a:pt x="135" y="13"/>
                  </a:lnTo>
                  <a:lnTo>
                    <a:pt x="131" y="13"/>
                  </a:lnTo>
                  <a:lnTo>
                    <a:pt x="131" y="21"/>
                  </a:lnTo>
                  <a:lnTo>
                    <a:pt x="127" y="21"/>
                  </a:lnTo>
                  <a:lnTo>
                    <a:pt x="127" y="40"/>
                  </a:lnTo>
                  <a:lnTo>
                    <a:pt x="131" y="40"/>
                  </a:lnTo>
                  <a:lnTo>
                    <a:pt x="131" y="49"/>
                  </a:lnTo>
                  <a:lnTo>
                    <a:pt x="135" y="49"/>
                  </a:lnTo>
                  <a:lnTo>
                    <a:pt x="135" y="49"/>
                  </a:lnTo>
                  <a:lnTo>
                    <a:pt x="137" y="49"/>
                  </a:lnTo>
                  <a:lnTo>
                    <a:pt x="137" y="51"/>
                  </a:lnTo>
                  <a:lnTo>
                    <a:pt x="137" y="51"/>
                  </a:lnTo>
                  <a:lnTo>
                    <a:pt x="137" y="53"/>
                  </a:lnTo>
                  <a:lnTo>
                    <a:pt x="138" y="53"/>
                  </a:lnTo>
                  <a:lnTo>
                    <a:pt x="140" y="53"/>
                  </a:lnTo>
                  <a:lnTo>
                    <a:pt x="140" y="55"/>
                  </a:lnTo>
                  <a:lnTo>
                    <a:pt x="140" y="57"/>
                  </a:lnTo>
                  <a:lnTo>
                    <a:pt x="142" y="59"/>
                  </a:lnTo>
                  <a:lnTo>
                    <a:pt x="142" y="59"/>
                  </a:lnTo>
                  <a:lnTo>
                    <a:pt x="144" y="61"/>
                  </a:lnTo>
                  <a:lnTo>
                    <a:pt x="144" y="63"/>
                  </a:lnTo>
                  <a:lnTo>
                    <a:pt x="144" y="65"/>
                  </a:lnTo>
                  <a:lnTo>
                    <a:pt x="144" y="66"/>
                  </a:lnTo>
                  <a:lnTo>
                    <a:pt x="150" y="66"/>
                  </a:lnTo>
                  <a:lnTo>
                    <a:pt x="154" y="66"/>
                  </a:lnTo>
                  <a:lnTo>
                    <a:pt x="159" y="70"/>
                  </a:lnTo>
                  <a:lnTo>
                    <a:pt x="157" y="72"/>
                  </a:lnTo>
                  <a:lnTo>
                    <a:pt x="157" y="74"/>
                  </a:lnTo>
                  <a:lnTo>
                    <a:pt x="157" y="76"/>
                  </a:lnTo>
                  <a:lnTo>
                    <a:pt x="155" y="78"/>
                  </a:lnTo>
                  <a:lnTo>
                    <a:pt x="155" y="80"/>
                  </a:lnTo>
                  <a:lnTo>
                    <a:pt x="155" y="82"/>
                  </a:lnTo>
                  <a:lnTo>
                    <a:pt x="154" y="84"/>
                  </a:lnTo>
                  <a:lnTo>
                    <a:pt x="154" y="84"/>
                  </a:lnTo>
                  <a:lnTo>
                    <a:pt x="152" y="89"/>
                  </a:lnTo>
                  <a:lnTo>
                    <a:pt x="148" y="95"/>
                  </a:lnTo>
                  <a:lnTo>
                    <a:pt x="144" y="102"/>
                  </a:lnTo>
                  <a:lnTo>
                    <a:pt x="140" y="108"/>
                  </a:lnTo>
                  <a:lnTo>
                    <a:pt x="137" y="116"/>
                  </a:lnTo>
                  <a:lnTo>
                    <a:pt x="135" y="123"/>
                  </a:lnTo>
                  <a:lnTo>
                    <a:pt x="133" y="129"/>
                  </a:lnTo>
                  <a:lnTo>
                    <a:pt x="131" y="133"/>
                  </a:lnTo>
                  <a:lnTo>
                    <a:pt x="133" y="135"/>
                  </a:lnTo>
                  <a:lnTo>
                    <a:pt x="135" y="137"/>
                  </a:lnTo>
                  <a:lnTo>
                    <a:pt x="137" y="138"/>
                  </a:lnTo>
                  <a:lnTo>
                    <a:pt x="138" y="140"/>
                  </a:lnTo>
                  <a:lnTo>
                    <a:pt x="138" y="142"/>
                  </a:lnTo>
                  <a:lnTo>
                    <a:pt x="140" y="144"/>
                  </a:lnTo>
                  <a:lnTo>
                    <a:pt x="140" y="146"/>
                  </a:lnTo>
                  <a:lnTo>
                    <a:pt x="140" y="148"/>
                  </a:lnTo>
                  <a:lnTo>
                    <a:pt x="142" y="148"/>
                  </a:lnTo>
                  <a:lnTo>
                    <a:pt x="144" y="148"/>
                  </a:lnTo>
                  <a:lnTo>
                    <a:pt x="146" y="148"/>
                  </a:lnTo>
                  <a:lnTo>
                    <a:pt x="148" y="150"/>
                  </a:lnTo>
                  <a:lnTo>
                    <a:pt x="150" y="152"/>
                  </a:lnTo>
                  <a:lnTo>
                    <a:pt x="150" y="154"/>
                  </a:lnTo>
                  <a:lnTo>
                    <a:pt x="152" y="154"/>
                  </a:lnTo>
                  <a:lnTo>
                    <a:pt x="154" y="155"/>
                  </a:lnTo>
                  <a:lnTo>
                    <a:pt x="173" y="155"/>
                  </a:lnTo>
                  <a:lnTo>
                    <a:pt x="173" y="159"/>
                  </a:lnTo>
                  <a:lnTo>
                    <a:pt x="173" y="163"/>
                  </a:lnTo>
                  <a:lnTo>
                    <a:pt x="174" y="167"/>
                  </a:lnTo>
                  <a:lnTo>
                    <a:pt x="176" y="171"/>
                  </a:lnTo>
                  <a:lnTo>
                    <a:pt x="178" y="174"/>
                  </a:lnTo>
                  <a:lnTo>
                    <a:pt x="182" y="178"/>
                  </a:lnTo>
                  <a:lnTo>
                    <a:pt x="184" y="180"/>
                  </a:lnTo>
                  <a:lnTo>
                    <a:pt x="186" y="182"/>
                  </a:lnTo>
                  <a:lnTo>
                    <a:pt x="186" y="186"/>
                  </a:lnTo>
                  <a:lnTo>
                    <a:pt x="186" y="190"/>
                  </a:lnTo>
                  <a:lnTo>
                    <a:pt x="186" y="195"/>
                  </a:lnTo>
                  <a:lnTo>
                    <a:pt x="188" y="199"/>
                  </a:lnTo>
                  <a:lnTo>
                    <a:pt x="188" y="203"/>
                  </a:lnTo>
                  <a:lnTo>
                    <a:pt x="190" y="207"/>
                  </a:lnTo>
                  <a:lnTo>
                    <a:pt x="190" y="210"/>
                  </a:lnTo>
                  <a:lnTo>
                    <a:pt x="190" y="214"/>
                  </a:lnTo>
                  <a:lnTo>
                    <a:pt x="191" y="216"/>
                  </a:lnTo>
                  <a:lnTo>
                    <a:pt x="195" y="218"/>
                  </a:lnTo>
                  <a:lnTo>
                    <a:pt x="199" y="220"/>
                  </a:lnTo>
                  <a:lnTo>
                    <a:pt x="203" y="224"/>
                  </a:lnTo>
                  <a:lnTo>
                    <a:pt x="207" y="225"/>
                  </a:lnTo>
                  <a:lnTo>
                    <a:pt x="208" y="227"/>
                  </a:lnTo>
                  <a:lnTo>
                    <a:pt x="210" y="229"/>
                  </a:lnTo>
                  <a:lnTo>
                    <a:pt x="212" y="231"/>
                  </a:lnTo>
                  <a:lnTo>
                    <a:pt x="214" y="233"/>
                  </a:lnTo>
                  <a:lnTo>
                    <a:pt x="218" y="233"/>
                  </a:lnTo>
                  <a:lnTo>
                    <a:pt x="224" y="235"/>
                  </a:lnTo>
                  <a:lnTo>
                    <a:pt x="227" y="237"/>
                  </a:lnTo>
                  <a:lnTo>
                    <a:pt x="233" y="239"/>
                  </a:lnTo>
                  <a:lnTo>
                    <a:pt x="237" y="239"/>
                  </a:lnTo>
                  <a:lnTo>
                    <a:pt x="241" y="241"/>
                  </a:lnTo>
                  <a:lnTo>
                    <a:pt x="243" y="241"/>
                  </a:lnTo>
                  <a:lnTo>
                    <a:pt x="243" y="246"/>
                  </a:lnTo>
                  <a:lnTo>
                    <a:pt x="252" y="246"/>
                  </a:lnTo>
                  <a:lnTo>
                    <a:pt x="258" y="254"/>
                  </a:lnTo>
                  <a:lnTo>
                    <a:pt x="261" y="254"/>
                  </a:lnTo>
                  <a:lnTo>
                    <a:pt x="265" y="267"/>
                  </a:lnTo>
                  <a:lnTo>
                    <a:pt x="294" y="267"/>
                  </a:lnTo>
                  <a:lnTo>
                    <a:pt x="322" y="265"/>
                  </a:lnTo>
                  <a:lnTo>
                    <a:pt x="350" y="261"/>
                  </a:lnTo>
                  <a:lnTo>
                    <a:pt x="381" y="256"/>
                  </a:lnTo>
                  <a:lnTo>
                    <a:pt x="409" y="252"/>
                  </a:lnTo>
                  <a:lnTo>
                    <a:pt x="437" y="248"/>
                  </a:lnTo>
                  <a:lnTo>
                    <a:pt x="466" y="246"/>
                  </a:lnTo>
                  <a:lnTo>
                    <a:pt x="494" y="246"/>
                  </a:lnTo>
                  <a:lnTo>
                    <a:pt x="496" y="246"/>
                  </a:lnTo>
                  <a:lnTo>
                    <a:pt x="498" y="248"/>
                  </a:lnTo>
                  <a:lnTo>
                    <a:pt x="498" y="250"/>
                  </a:lnTo>
                  <a:lnTo>
                    <a:pt x="500" y="252"/>
                  </a:lnTo>
                  <a:lnTo>
                    <a:pt x="502" y="254"/>
                  </a:lnTo>
                  <a:lnTo>
                    <a:pt x="502" y="256"/>
                  </a:lnTo>
                  <a:lnTo>
                    <a:pt x="502" y="258"/>
                  </a:lnTo>
                  <a:lnTo>
                    <a:pt x="504" y="260"/>
                  </a:lnTo>
                  <a:lnTo>
                    <a:pt x="513" y="260"/>
                  </a:lnTo>
                  <a:lnTo>
                    <a:pt x="521" y="261"/>
                  </a:lnTo>
                  <a:lnTo>
                    <a:pt x="526" y="265"/>
                  </a:lnTo>
                  <a:lnTo>
                    <a:pt x="532" y="269"/>
                  </a:lnTo>
                  <a:lnTo>
                    <a:pt x="534" y="275"/>
                  </a:lnTo>
                  <a:lnTo>
                    <a:pt x="538" y="280"/>
                  </a:lnTo>
                  <a:lnTo>
                    <a:pt x="538" y="288"/>
                  </a:lnTo>
                  <a:lnTo>
                    <a:pt x="538" y="296"/>
                  </a:lnTo>
                  <a:lnTo>
                    <a:pt x="536" y="311"/>
                  </a:lnTo>
                  <a:lnTo>
                    <a:pt x="534" y="326"/>
                  </a:lnTo>
                  <a:lnTo>
                    <a:pt x="530" y="337"/>
                  </a:lnTo>
                  <a:lnTo>
                    <a:pt x="530" y="349"/>
                  </a:lnTo>
                  <a:lnTo>
                    <a:pt x="524" y="349"/>
                  </a:lnTo>
                  <a:lnTo>
                    <a:pt x="519" y="352"/>
                  </a:lnTo>
                  <a:lnTo>
                    <a:pt x="513" y="356"/>
                  </a:lnTo>
                  <a:lnTo>
                    <a:pt x="505" y="360"/>
                  </a:lnTo>
                  <a:lnTo>
                    <a:pt x="500" y="366"/>
                  </a:lnTo>
                  <a:lnTo>
                    <a:pt x="496" y="371"/>
                  </a:lnTo>
                  <a:lnTo>
                    <a:pt x="492" y="375"/>
                  </a:lnTo>
                  <a:lnTo>
                    <a:pt x="488" y="379"/>
                  </a:lnTo>
                  <a:lnTo>
                    <a:pt x="485" y="381"/>
                  </a:lnTo>
                  <a:lnTo>
                    <a:pt x="479" y="383"/>
                  </a:lnTo>
                  <a:lnTo>
                    <a:pt x="471" y="384"/>
                  </a:lnTo>
                  <a:lnTo>
                    <a:pt x="464" y="386"/>
                  </a:lnTo>
                  <a:lnTo>
                    <a:pt x="456" y="388"/>
                  </a:lnTo>
                  <a:lnTo>
                    <a:pt x="451" y="390"/>
                  </a:lnTo>
                  <a:lnTo>
                    <a:pt x="447" y="392"/>
                  </a:lnTo>
                  <a:lnTo>
                    <a:pt x="445" y="394"/>
                  </a:lnTo>
                  <a:lnTo>
                    <a:pt x="441" y="394"/>
                  </a:lnTo>
                  <a:lnTo>
                    <a:pt x="437" y="394"/>
                  </a:lnTo>
                  <a:lnTo>
                    <a:pt x="435" y="394"/>
                  </a:lnTo>
                  <a:lnTo>
                    <a:pt x="432" y="396"/>
                  </a:lnTo>
                  <a:lnTo>
                    <a:pt x="430" y="396"/>
                  </a:lnTo>
                  <a:lnTo>
                    <a:pt x="426" y="398"/>
                  </a:lnTo>
                  <a:lnTo>
                    <a:pt x="424" y="398"/>
                  </a:lnTo>
                  <a:lnTo>
                    <a:pt x="422" y="398"/>
                  </a:lnTo>
                  <a:lnTo>
                    <a:pt x="422" y="420"/>
                  </a:lnTo>
                  <a:lnTo>
                    <a:pt x="426" y="424"/>
                  </a:lnTo>
                  <a:lnTo>
                    <a:pt x="439" y="424"/>
                  </a:lnTo>
                  <a:lnTo>
                    <a:pt x="451" y="424"/>
                  </a:lnTo>
                  <a:lnTo>
                    <a:pt x="464" y="424"/>
                  </a:lnTo>
                  <a:lnTo>
                    <a:pt x="475" y="424"/>
                  </a:lnTo>
                  <a:lnTo>
                    <a:pt x="487" y="422"/>
                  </a:lnTo>
                  <a:lnTo>
                    <a:pt x="498" y="420"/>
                  </a:lnTo>
                  <a:lnTo>
                    <a:pt x="511" y="417"/>
                  </a:lnTo>
                  <a:lnTo>
                    <a:pt x="524" y="411"/>
                  </a:lnTo>
                  <a:lnTo>
                    <a:pt x="526" y="419"/>
                  </a:lnTo>
                  <a:lnTo>
                    <a:pt x="530" y="426"/>
                  </a:lnTo>
                  <a:lnTo>
                    <a:pt x="532" y="436"/>
                  </a:lnTo>
                  <a:lnTo>
                    <a:pt x="534" y="443"/>
                  </a:lnTo>
                  <a:lnTo>
                    <a:pt x="536" y="451"/>
                  </a:lnTo>
                  <a:lnTo>
                    <a:pt x="540" y="458"/>
                  </a:lnTo>
                  <a:lnTo>
                    <a:pt x="541" y="466"/>
                  </a:lnTo>
                  <a:lnTo>
                    <a:pt x="543" y="473"/>
                  </a:lnTo>
                  <a:lnTo>
                    <a:pt x="551" y="473"/>
                  </a:lnTo>
                  <a:lnTo>
                    <a:pt x="557" y="475"/>
                  </a:lnTo>
                  <a:lnTo>
                    <a:pt x="564" y="479"/>
                  </a:lnTo>
                  <a:lnTo>
                    <a:pt x="570" y="483"/>
                  </a:lnTo>
                  <a:lnTo>
                    <a:pt x="581" y="492"/>
                  </a:lnTo>
                  <a:lnTo>
                    <a:pt x="593" y="502"/>
                  </a:lnTo>
                  <a:lnTo>
                    <a:pt x="600" y="515"/>
                  </a:lnTo>
                  <a:lnTo>
                    <a:pt x="610" y="526"/>
                  </a:lnTo>
                  <a:lnTo>
                    <a:pt x="617" y="538"/>
                  </a:lnTo>
                  <a:lnTo>
                    <a:pt x="623" y="545"/>
                  </a:lnTo>
                  <a:lnTo>
                    <a:pt x="625" y="544"/>
                  </a:lnTo>
                  <a:lnTo>
                    <a:pt x="627" y="542"/>
                  </a:lnTo>
                  <a:lnTo>
                    <a:pt x="628" y="538"/>
                  </a:lnTo>
                  <a:lnTo>
                    <a:pt x="630" y="536"/>
                  </a:lnTo>
                  <a:lnTo>
                    <a:pt x="634" y="534"/>
                  </a:lnTo>
                  <a:lnTo>
                    <a:pt x="636" y="532"/>
                  </a:lnTo>
                  <a:lnTo>
                    <a:pt x="640" y="528"/>
                  </a:lnTo>
                  <a:lnTo>
                    <a:pt x="642" y="526"/>
                  </a:lnTo>
                  <a:lnTo>
                    <a:pt x="642" y="519"/>
                  </a:lnTo>
                  <a:lnTo>
                    <a:pt x="646" y="519"/>
                  </a:lnTo>
                  <a:lnTo>
                    <a:pt x="647" y="509"/>
                  </a:lnTo>
                  <a:lnTo>
                    <a:pt x="646" y="494"/>
                  </a:lnTo>
                  <a:lnTo>
                    <a:pt x="644" y="479"/>
                  </a:lnTo>
                  <a:lnTo>
                    <a:pt x="638" y="460"/>
                  </a:lnTo>
                  <a:lnTo>
                    <a:pt x="632" y="441"/>
                  </a:lnTo>
                  <a:lnTo>
                    <a:pt x="628" y="426"/>
                  </a:lnTo>
                  <a:lnTo>
                    <a:pt x="625" y="411"/>
                  </a:lnTo>
                  <a:lnTo>
                    <a:pt x="623" y="402"/>
                  </a:lnTo>
                  <a:lnTo>
                    <a:pt x="625" y="402"/>
                  </a:lnTo>
                  <a:lnTo>
                    <a:pt x="628" y="402"/>
                  </a:lnTo>
                  <a:lnTo>
                    <a:pt x="630" y="400"/>
                  </a:lnTo>
                  <a:lnTo>
                    <a:pt x="632" y="398"/>
                  </a:lnTo>
                  <a:lnTo>
                    <a:pt x="634" y="396"/>
                  </a:lnTo>
                  <a:lnTo>
                    <a:pt x="638" y="394"/>
                  </a:lnTo>
                  <a:lnTo>
                    <a:pt x="640" y="394"/>
                  </a:lnTo>
                  <a:lnTo>
                    <a:pt x="642" y="394"/>
                  </a:lnTo>
                  <a:lnTo>
                    <a:pt x="646" y="384"/>
                  </a:lnTo>
                  <a:lnTo>
                    <a:pt x="644" y="384"/>
                  </a:lnTo>
                  <a:lnTo>
                    <a:pt x="644" y="383"/>
                  </a:lnTo>
                  <a:lnTo>
                    <a:pt x="642" y="383"/>
                  </a:lnTo>
                  <a:lnTo>
                    <a:pt x="642" y="381"/>
                  </a:lnTo>
                  <a:lnTo>
                    <a:pt x="642" y="381"/>
                  </a:lnTo>
                  <a:lnTo>
                    <a:pt x="642" y="379"/>
                  </a:lnTo>
                  <a:lnTo>
                    <a:pt x="642" y="377"/>
                  </a:lnTo>
                  <a:lnTo>
                    <a:pt x="642" y="375"/>
                  </a:lnTo>
                  <a:lnTo>
                    <a:pt x="632" y="371"/>
                  </a:lnTo>
                  <a:lnTo>
                    <a:pt x="632" y="369"/>
                  </a:lnTo>
                  <a:lnTo>
                    <a:pt x="632" y="366"/>
                  </a:lnTo>
                  <a:lnTo>
                    <a:pt x="630" y="364"/>
                  </a:lnTo>
                  <a:lnTo>
                    <a:pt x="630" y="360"/>
                  </a:lnTo>
                  <a:lnTo>
                    <a:pt x="630" y="356"/>
                  </a:lnTo>
                  <a:lnTo>
                    <a:pt x="628" y="352"/>
                  </a:lnTo>
                  <a:lnTo>
                    <a:pt x="628" y="350"/>
                  </a:lnTo>
                  <a:lnTo>
                    <a:pt x="628" y="349"/>
                  </a:lnTo>
                  <a:lnTo>
                    <a:pt x="623" y="349"/>
                  </a:lnTo>
                  <a:lnTo>
                    <a:pt x="623" y="339"/>
                  </a:lnTo>
                  <a:lnTo>
                    <a:pt x="623" y="326"/>
                  </a:lnTo>
                  <a:lnTo>
                    <a:pt x="625" y="309"/>
                  </a:lnTo>
                  <a:lnTo>
                    <a:pt x="627" y="292"/>
                  </a:lnTo>
                  <a:lnTo>
                    <a:pt x="627" y="277"/>
                  </a:lnTo>
                  <a:lnTo>
                    <a:pt x="625" y="263"/>
                  </a:lnTo>
                  <a:lnTo>
                    <a:pt x="621" y="258"/>
                  </a:lnTo>
                  <a:lnTo>
                    <a:pt x="615" y="254"/>
                  </a:lnTo>
                  <a:lnTo>
                    <a:pt x="610" y="250"/>
                  </a:lnTo>
                  <a:lnTo>
                    <a:pt x="602" y="250"/>
                  </a:lnTo>
                  <a:lnTo>
                    <a:pt x="600" y="246"/>
                  </a:lnTo>
                  <a:lnTo>
                    <a:pt x="596" y="241"/>
                  </a:lnTo>
                  <a:lnTo>
                    <a:pt x="589" y="235"/>
                  </a:lnTo>
                  <a:lnTo>
                    <a:pt x="583" y="229"/>
                  </a:lnTo>
                  <a:lnTo>
                    <a:pt x="575" y="224"/>
                  </a:lnTo>
                  <a:lnTo>
                    <a:pt x="570" y="218"/>
                  </a:lnTo>
                  <a:lnTo>
                    <a:pt x="564" y="216"/>
                  </a:lnTo>
                  <a:lnTo>
                    <a:pt x="560" y="214"/>
                  </a:lnTo>
                  <a:lnTo>
                    <a:pt x="557" y="210"/>
                  </a:lnTo>
                  <a:lnTo>
                    <a:pt x="557" y="208"/>
                  </a:lnTo>
                  <a:lnTo>
                    <a:pt x="557" y="207"/>
                  </a:lnTo>
                  <a:lnTo>
                    <a:pt x="555" y="205"/>
                  </a:lnTo>
                  <a:lnTo>
                    <a:pt x="553" y="203"/>
                  </a:lnTo>
                  <a:lnTo>
                    <a:pt x="553" y="201"/>
                  </a:lnTo>
                  <a:lnTo>
                    <a:pt x="551" y="199"/>
                  </a:lnTo>
                  <a:lnTo>
                    <a:pt x="549" y="197"/>
                  </a:lnTo>
                  <a:lnTo>
                    <a:pt x="547" y="197"/>
                  </a:lnTo>
                  <a:lnTo>
                    <a:pt x="547" y="188"/>
                  </a:lnTo>
                  <a:lnTo>
                    <a:pt x="545" y="180"/>
                  </a:lnTo>
                  <a:lnTo>
                    <a:pt x="543" y="172"/>
                  </a:lnTo>
                  <a:lnTo>
                    <a:pt x="541" y="163"/>
                  </a:lnTo>
                  <a:lnTo>
                    <a:pt x="538" y="157"/>
                  </a:lnTo>
                  <a:lnTo>
                    <a:pt x="536" y="150"/>
                  </a:lnTo>
                  <a:lnTo>
                    <a:pt x="534" y="144"/>
                  </a:lnTo>
                  <a:lnTo>
                    <a:pt x="534" y="138"/>
                  </a:lnTo>
                  <a:lnTo>
                    <a:pt x="498" y="138"/>
                  </a:lnTo>
                  <a:lnTo>
                    <a:pt x="494" y="148"/>
                  </a:lnTo>
                  <a:lnTo>
                    <a:pt x="488" y="148"/>
                  </a:lnTo>
                  <a:lnTo>
                    <a:pt x="483" y="148"/>
                  </a:lnTo>
                  <a:lnTo>
                    <a:pt x="477" y="148"/>
                  </a:lnTo>
                  <a:lnTo>
                    <a:pt x="471" y="150"/>
                  </a:lnTo>
                  <a:lnTo>
                    <a:pt x="466" y="150"/>
                  </a:lnTo>
                  <a:lnTo>
                    <a:pt x="460" y="152"/>
                  </a:lnTo>
                  <a:lnTo>
                    <a:pt x="454" y="152"/>
                  </a:lnTo>
                  <a:lnTo>
                    <a:pt x="449" y="152"/>
                  </a:lnTo>
                  <a:lnTo>
                    <a:pt x="445" y="148"/>
                  </a:lnTo>
                  <a:lnTo>
                    <a:pt x="445" y="138"/>
                  </a:lnTo>
                  <a:lnTo>
                    <a:pt x="439" y="138"/>
                  </a:lnTo>
                  <a:lnTo>
                    <a:pt x="439" y="129"/>
                  </a:lnTo>
                  <a:lnTo>
                    <a:pt x="439" y="129"/>
                  </a:lnTo>
                  <a:lnTo>
                    <a:pt x="437" y="127"/>
                  </a:lnTo>
                  <a:lnTo>
                    <a:pt x="435" y="127"/>
                  </a:lnTo>
                  <a:lnTo>
                    <a:pt x="434" y="123"/>
                  </a:lnTo>
                  <a:lnTo>
                    <a:pt x="434" y="121"/>
                  </a:lnTo>
                  <a:lnTo>
                    <a:pt x="432" y="119"/>
                  </a:lnTo>
                  <a:lnTo>
                    <a:pt x="432" y="118"/>
                  </a:lnTo>
                  <a:lnTo>
                    <a:pt x="432" y="116"/>
                  </a:lnTo>
                  <a:lnTo>
                    <a:pt x="426" y="112"/>
                  </a:lnTo>
                  <a:lnTo>
                    <a:pt x="418" y="110"/>
                  </a:lnTo>
                  <a:lnTo>
                    <a:pt x="407" y="108"/>
                  </a:lnTo>
                  <a:lnTo>
                    <a:pt x="396" y="106"/>
                  </a:lnTo>
                  <a:lnTo>
                    <a:pt x="383" y="102"/>
                  </a:lnTo>
                  <a:lnTo>
                    <a:pt x="371" y="99"/>
                  </a:lnTo>
                  <a:lnTo>
                    <a:pt x="358" y="97"/>
                  </a:lnTo>
                  <a:lnTo>
                    <a:pt x="345" y="95"/>
                  </a:lnTo>
                  <a:lnTo>
                    <a:pt x="333" y="93"/>
                  </a:lnTo>
                  <a:lnTo>
                    <a:pt x="328" y="99"/>
                  </a:lnTo>
                  <a:lnTo>
                    <a:pt x="328" y="102"/>
                  </a:lnTo>
                  <a:lnTo>
                    <a:pt x="324" y="102"/>
                  </a:lnTo>
                  <a:lnTo>
                    <a:pt x="320" y="106"/>
                  </a:lnTo>
                  <a:lnTo>
                    <a:pt x="320" y="112"/>
                  </a:lnTo>
                  <a:lnTo>
                    <a:pt x="320" y="116"/>
                  </a:lnTo>
                  <a:lnTo>
                    <a:pt x="322" y="116"/>
                  </a:lnTo>
                  <a:lnTo>
                    <a:pt x="322" y="118"/>
                  </a:lnTo>
                  <a:lnTo>
                    <a:pt x="324" y="119"/>
                  </a:lnTo>
                  <a:lnTo>
                    <a:pt x="326" y="123"/>
                  </a:lnTo>
                  <a:lnTo>
                    <a:pt x="328" y="125"/>
                  </a:lnTo>
                  <a:lnTo>
                    <a:pt x="330" y="127"/>
                  </a:lnTo>
                  <a:lnTo>
                    <a:pt x="331" y="129"/>
                  </a:lnTo>
                  <a:lnTo>
                    <a:pt x="333" y="129"/>
                  </a:lnTo>
                  <a:lnTo>
                    <a:pt x="333" y="165"/>
                  </a:lnTo>
                  <a:lnTo>
                    <a:pt x="330" y="165"/>
                  </a:lnTo>
                  <a:lnTo>
                    <a:pt x="326" y="163"/>
                  </a:lnTo>
                  <a:lnTo>
                    <a:pt x="322" y="159"/>
                  </a:lnTo>
                  <a:lnTo>
                    <a:pt x="316" y="155"/>
                  </a:lnTo>
                  <a:lnTo>
                    <a:pt x="313" y="154"/>
                  </a:lnTo>
                  <a:lnTo>
                    <a:pt x="307" y="150"/>
                  </a:lnTo>
                  <a:lnTo>
                    <a:pt x="301" y="148"/>
                  </a:lnTo>
                  <a:lnTo>
                    <a:pt x="297" y="148"/>
                  </a:lnTo>
                  <a:lnTo>
                    <a:pt x="292" y="138"/>
                  </a:lnTo>
                  <a:lnTo>
                    <a:pt x="288" y="137"/>
                  </a:lnTo>
                  <a:lnTo>
                    <a:pt x="282" y="135"/>
                  </a:lnTo>
                  <a:lnTo>
                    <a:pt x="275" y="131"/>
                  </a:lnTo>
                  <a:lnTo>
                    <a:pt x="265" y="125"/>
                  </a:lnTo>
                  <a:lnTo>
                    <a:pt x="258" y="121"/>
                  </a:lnTo>
                  <a:lnTo>
                    <a:pt x="250" y="116"/>
                  </a:lnTo>
                  <a:lnTo>
                    <a:pt x="243" y="110"/>
                  </a:lnTo>
                  <a:lnTo>
                    <a:pt x="239" y="106"/>
                  </a:lnTo>
                  <a:lnTo>
                    <a:pt x="225" y="106"/>
                  </a:lnTo>
                  <a:lnTo>
                    <a:pt x="220" y="112"/>
                  </a:lnTo>
                  <a:lnTo>
                    <a:pt x="216" y="114"/>
                  </a:lnTo>
                  <a:lnTo>
                    <a:pt x="212" y="116"/>
                  </a:lnTo>
                  <a:lnTo>
                    <a:pt x="208" y="116"/>
                  </a:lnTo>
                  <a:lnTo>
                    <a:pt x="203" y="116"/>
                  </a:lnTo>
                  <a:lnTo>
                    <a:pt x="199" y="116"/>
                  </a:lnTo>
                  <a:lnTo>
                    <a:pt x="195" y="116"/>
                  </a:lnTo>
                  <a:lnTo>
                    <a:pt x="190" y="116"/>
                  </a:lnTo>
                  <a:lnTo>
                    <a:pt x="188" y="114"/>
                  </a:lnTo>
                  <a:lnTo>
                    <a:pt x="188" y="112"/>
                  </a:lnTo>
                  <a:lnTo>
                    <a:pt x="186" y="110"/>
                  </a:lnTo>
                  <a:lnTo>
                    <a:pt x="184" y="108"/>
                  </a:lnTo>
                  <a:lnTo>
                    <a:pt x="184" y="106"/>
                  </a:lnTo>
                  <a:lnTo>
                    <a:pt x="182" y="104"/>
                  </a:lnTo>
                  <a:lnTo>
                    <a:pt x="180" y="102"/>
                  </a:lnTo>
                  <a:lnTo>
                    <a:pt x="176" y="102"/>
                  </a:lnTo>
                  <a:lnTo>
                    <a:pt x="176" y="99"/>
                  </a:lnTo>
                  <a:lnTo>
                    <a:pt x="174" y="95"/>
                  </a:lnTo>
                  <a:lnTo>
                    <a:pt x="173" y="89"/>
                  </a:lnTo>
                  <a:lnTo>
                    <a:pt x="169" y="84"/>
                  </a:lnTo>
                  <a:lnTo>
                    <a:pt x="167" y="80"/>
                  </a:lnTo>
                  <a:lnTo>
                    <a:pt x="165" y="74"/>
                  </a:lnTo>
                  <a:lnTo>
                    <a:pt x="163" y="70"/>
                  </a:lnTo>
                  <a:lnTo>
                    <a:pt x="163" y="66"/>
                  </a:lnTo>
                  <a:lnTo>
                    <a:pt x="159" y="63"/>
                  </a:lnTo>
                  <a:lnTo>
                    <a:pt x="154" y="63"/>
                  </a:lnTo>
                  <a:lnTo>
                    <a:pt x="150" y="63"/>
                  </a:lnTo>
                  <a:lnTo>
                    <a:pt x="137" y="49"/>
                  </a:lnTo>
                  <a:lnTo>
                    <a:pt x="137" y="21"/>
                  </a:lnTo>
                  <a:lnTo>
                    <a:pt x="140" y="17"/>
                  </a:lnTo>
                  <a:lnTo>
                    <a:pt x="144" y="17"/>
                  </a:lnTo>
                  <a:lnTo>
                    <a:pt x="144" y="13"/>
                  </a:lnTo>
                  <a:lnTo>
                    <a:pt x="150" y="8"/>
                  </a:lnTo>
                  <a:lnTo>
                    <a:pt x="152" y="8"/>
                  </a:lnTo>
                  <a:lnTo>
                    <a:pt x="154" y="8"/>
                  </a:lnTo>
                  <a:lnTo>
                    <a:pt x="155" y="8"/>
                  </a:lnTo>
                  <a:lnTo>
                    <a:pt x="159" y="6"/>
                  </a:lnTo>
                  <a:lnTo>
                    <a:pt x="161" y="6"/>
                  </a:lnTo>
                  <a:lnTo>
                    <a:pt x="163" y="4"/>
                  </a:lnTo>
                  <a:lnTo>
                    <a:pt x="165" y="4"/>
                  </a:lnTo>
                  <a:lnTo>
                    <a:pt x="167" y="4"/>
                  </a:lnTo>
                  <a:lnTo>
                    <a:pt x="171" y="10"/>
                  </a:lnTo>
                  <a:lnTo>
                    <a:pt x="174" y="15"/>
                  </a:lnTo>
                  <a:lnTo>
                    <a:pt x="178" y="21"/>
                  </a:lnTo>
                  <a:lnTo>
                    <a:pt x="184" y="29"/>
                  </a:lnTo>
                  <a:lnTo>
                    <a:pt x="190" y="34"/>
                  </a:lnTo>
                  <a:lnTo>
                    <a:pt x="197" y="42"/>
                  </a:lnTo>
                  <a:lnTo>
                    <a:pt x="203" y="48"/>
                  </a:lnTo>
                  <a:lnTo>
                    <a:pt x="208" y="53"/>
                  </a:lnTo>
                  <a:lnTo>
                    <a:pt x="220" y="53"/>
                  </a:lnTo>
                  <a:lnTo>
                    <a:pt x="231" y="51"/>
                  </a:lnTo>
                  <a:lnTo>
                    <a:pt x="244" y="49"/>
                  </a:lnTo>
                  <a:lnTo>
                    <a:pt x="256" y="49"/>
                  </a:lnTo>
                  <a:lnTo>
                    <a:pt x="269" y="48"/>
                  </a:lnTo>
                  <a:lnTo>
                    <a:pt x="280" y="46"/>
                  </a:lnTo>
                  <a:lnTo>
                    <a:pt x="292" y="44"/>
                  </a:lnTo>
                  <a:lnTo>
                    <a:pt x="301" y="44"/>
                  </a:lnTo>
                  <a:lnTo>
                    <a:pt x="303" y="46"/>
                  </a:lnTo>
                  <a:lnTo>
                    <a:pt x="305" y="48"/>
                  </a:lnTo>
                  <a:lnTo>
                    <a:pt x="307" y="51"/>
                  </a:lnTo>
                  <a:lnTo>
                    <a:pt x="311" y="53"/>
                  </a:lnTo>
                  <a:lnTo>
                    <a:pt x="314" y="55"/>
                  </a:lnTo>
                  <a:lnTo>
                    <a:pt x="316" y="59"/>
                  </a:lnTo>
                  <a:lnTo>
                    <a:pt x="318" y="61"/>
                  </a:lnTo>
                  <a:lnTo>
                    <a:pt x="320" y="63"/>
                  </a:lnTo>
                  <a:lnTo>
                    <a:pt x="326" y="63"/>
                  </a:lnTo>
                  <a:lnTo>
                    <a:pt x="337" y="63"/>
                  </a:lnTo>
                  <a:lnTo>
                    <a:pt x="348" y="63"/>
                  </a:lnTo>
                  <a:lnTo>
                    <a:pt x="360" y="63"/>
                  </a:lnTo>
                  <a:lnTo>
                    <a:pt x="371" y="61"/>
                  </a:lnTo>
                  <a:lnTo>
                    <a:pt x="383" y="59"/>
                  </a:lnTo>
                  <a:lnTo>
                    <a:pt x="386" y="57"/>
                  </a:lnTo>
                  <a:lnTo>
                    <a:pt x="388" y="55"/>
                  </a:lnTo>
                  <a:lnTo>
                    <a:pt x="390" y="51"/>
                  </a:lnTo>
                  <a:lnTo>
                    <a:pt x="390" y="49"/>
                  </a:lnTo>
                  <a:lnTo>
                    <a:pt x="394" y="48"/>
                  </a:lnTo>
                  <a:lnTo>
                    <a:pt x="398" y="46"/>
                  </a:lnTo>
                  <a:lnTo>
                    <a:pt x="403" y="44"/>
                  </a:lnTo>
                  <a:lnTo>
                    <a:pt x="407" y="40"/>
                  </a:lnTo>
                  <a:lnTo>
                    <a:pt x="411" y="36"/>
                  </a:lnTo>
                  <a:lnTo>
                    <a:pt x="415" y="34"/>
                  </a:lnTo>
                  <a:lnTo>
                    <a:pt x="418" y="32"/>
                  </a:lnTo>
                  <a:lnTo>
                    <a:pt x="422" y="30"/>
                  </a:lnTo>
                  <a:lnTo>
                    <a:pt x="422" y="32"/>
                  </a:lnTo>
                  <a:lnTo>
                    <a:pt x="422" y="34"/>
                  </a:lnTo>
                  <a:lnTo>
                    <a:pt x="420" y="38"/>
                  </a:lnTo>
                  <a:lnTo>
                    <a:pt x="420" y="40"/>
                  </a:lnTo>
                  <a:lnTo>
                    <a:pt x="418" y="42"/>
                  </a:lnTo>
                  <a:lnTo>
                    <a:pt x="418" y="44"/>
                  </a:lnTo>
                  <a:lnTo>
                    <a:pt x="418" y="48"/>
                  </a:lnTo>
                  <a:lnTo>
                    <a:pt x="418" y="49"/>
                  </a:lnTo>
                  <a:lnTo>
                    <a:pt x="418" y="55"/>
                  </a:lnTo>
                  <a:lnTo>
                    <a:pt x="418" y="61"/>
                  </a:lnTo>
                  <a:lnTo>
                    <a:pt x="420" y="65"/>
                  </a:lnTo>
                  <a:lnTo>
                    <a:pt x="422" y="70"/>
                  </a:lnTo>
                  <a:lnTo>
                    <a:pt x="424" y="74"/>
                  </a:lnTo>
                  <a:lnTo>
                    <a:pt x="428" y="78"/>
                  </a:lnTo>
                  <a:lnTo>
                    <a:pt x="430" y="82"/>
                  </a:lnTo>
                  <a:lnTo>
                    <a:pt x="434" y="85"/>
                  </a:lnTo>
                  <a:close/>
                </a:path>
              </a:pathLst>
            </a:custGeom>
            <a:solidFill>
              <a:srgbClr val="6422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92" name="Freeform 113"/>
            <p:cNvSpPr>
              <a:spLocks noEditPoints="1"/>
            </p:cNvSpPr>
            <p:nvPr/>
          </p:nvSpPr>
          <p:spPr bwMode="auto">
            <a:xfrm>
              <a:off x="2176463" y="2314575"/>
              <a:ext cx="396875" cy="384175"/>
            </a:xfrm>
            <a:custGeom>
              <a:avLst/>
              <a:gdLst>
                <a:gd name="T0" fmla="*/ 66 w 250"/>
                <a:gd name="T1" fmla="*/ 21 h 242"/>
                <a:gd name="T2" fmla="*/ 76 w 250"/>
                <a:gd name="T3" fmla="*/ 49 h 242"/>
                <a:gd name="T4" fmla="*/ 93 w 250"/>
                <a:gd name="T5" fmla="*/ 76 h 242"/>
                <a:gd name="T6" fmla="*/ 87 w 250"/>
                <a:gd name="T7" fmla="*/ 76 h 242"/>
                <a:gd name="T8" fmla="*/ 83 w 250"/>
                <a:gd name="T9" fmla="*/ 76 h 242"/>
                <a:gd name="T10" fmla="*/ 78 w 250"/>
                <a:gd name="T11" fmla="*/ 74 h 242"/>
                <a:gd name="T12" fmla="*/ 74 w 250"/>
                <a:gd name="T13" fmla="*/ 68 h 242"/>
                <a:gd name="T14" fmla="*/ 70 w 250"/>
                <a:gd name="T15" fmla="*/ 62 h 242"/>
                <a:gd name="T16" fmla="*/ 64 w 250"/>
                <a:gd name="T17" fmla="*/ 55 h 242"/>
                <a:gd name="T18" fmla="*/ 57 w 250"/>
                <a:gd name="T19" fmla="*/ 40 h 242"/>
                <a:gd name="T20" fmla="*/ 53 w 250"/>
                <a:gd name="T21" fmla="*/ 26 h 242"/>
                <a:gd name="T22" fmla="*/ 40 w 250"/>
                <a:gd name="T23" fmla="*/ 23 h 242"/>
                <a:gd name="T24" fmla="*/ 40 w 250"/>
                <a:gd name="T25" fmla="*/ 9 h 242"/>
                <a:gd name="T26" fmla="*/ 49 w 250"/>
                <a:gd name="T27" fmla="*/ 4 h 242"/>
                <a:gd name="T28" fmla="*/ 61 w 250"/>
                <a:gd name="T29" fmla="*/ 0 h 242"/>
                <a:gd name="T30" fmla="*/ 165 w 250"/>
                <a:gd name="T31" fmla="*/ 87 h 242"/>
                <a:gd name="T32" fmla="*/ 187 w 250"/>
                <a:gd name="T33" fmla="*/ 97 h 242"/>
                <a:gd name="T34" fmla="*/ 208 w 250"/>
                <a:gd name="T35" fmla="*/ 110 h 242"/>
                <a:gd name="T36" fmla="*/ 203 w 250"/>
                <a:gd name="T37" fmla="*/ 114 h 242"/>
                <a:gd name="T38" fmla="*/ 195 w 250"/>
                <a:gd name="T39" fmla="*/ 110 h 242"/>
                <a:gd name="T40" fmla="*/ 187 w 250"/>
                <a:gd name="T41" fmla="*/ 108 h 242"/>
                <a:gd name="T42" fmla="*/ 178 w 250"/>
                <a:gd name="T43" fmla="*/ 97 h 242"/>
                <a:gd name="T44" fmla="*/ 165 w 250"/>
                <a:gd name="T45" fmla="*/ 91 h 242"/>
                <a:gd name="T46" fmla="*/ 150 w 250"/>
                <a:gd name="T47" fmla="*/ 81 h 242"/>
                <a:gd name="T48" fmla="*/ 242 w 250"/>
                <a:gd name="T49" fmla="*/ 229 h 242"/>
                <a:gd name="T50" fmla="*/ 227 w 250"/>
                <a:gd name="T51" fmla="*/ 238 h 242"/>
                <a:gd name="T52" fmla="*/ 208 w 250"/>
                <a:gd name="T53" fmla="*/ 242 h 242"/>
                <a:gd name="T54" fmla="*/ 204 w 250"/>
                <a:gd name="T55" fmla="*/ 237 h 242"/>
                <a:gd name="T56" fmla="*/ 203 w 250"/>
                <a:gd name="T57" fmla="*/ 231 h 242"/>
                <a:gd name="T58" fmla="*/ 206 w 250"/>
                <a:gd name="T59" fmla="*/ 225 h 242"/>
                <a:gd name="T60" fmla="*/ 225 w 250"/>
                <a:gd name="T61" fmla="*/ 223 h 242"/>
                <a:gd name="T62" fmla="*/ 244 w 250"/>
                <a:gd name="T63" fmla="*/ 220 h 242"/>
                <a:gd name="T64" fmla="*/ 61 w 250"/>
                <a:gd name="T65" fmla="*/ 131 h 242"/>
                <a:gd name="T66" fmla="*/ 44 w 250"/>
                <a:gd name="T67" fmla="*/ 131 h 242"/>
                <a:gd name="T68" fmla="*/ 27 w 250"/>
                <a:gd name="T69" fmla="*/ 129 h 242"/>
                <a:gd name="T70" fmla="*/ 10 w 250"/>
                <a:gd name="T71" fmla="*/ 117 h 242"/>
                <a:gd name="T72" fmla="*/ 0 w 250"/>
                <a:gd name="T73" fmla="*/ 98 h 242"/>
                <a:gd name="T74" fmla="*/ 4 w 250"/>
                <a:gd name="T75" fmla="*/ 76 h 242"/>
                <a:gd name="T76" fmla="*/ 13 w 250"/>
                <a:gd name="T77" fmla="*/ 55 h 242"/>
                <a:gd name="T78" fmla="*/ 23 w 250"/>
                <a:gd name="T79" fmla="*/ 32 h 242"/>
                <a:gd name="T80" fmla="*/ 32 w 250"/>
                <a:gd name="T81" fmla="*/ 19 h 242"/>
                <a:gd name="T82" fmla="*/ 34 w 250"/>
                <a:gd name="T83" fmla="*/ 23 h 242"/>
                <a:gd name="T84" fmla="*/ 34 w 250"/>
                <a:gd name="T85" fmla="*/ 25 h 242"/>
                <a:gd name="T86" fmla="*/ 44 w 250"/>
                <a:gd name="T87" fmla="*/ 26 h 242"/>
                <a:gd name="T88" fmla="*/ 47 w 250"/>
                <a:gd name="T89" fmla="*/ 34 h 242"/>
                <a:gd name="T90" fmla="*/ 45 w 250"/>
                <a:gd name="T91" fmla="*/ 40 h 242"/>
                <a:gd name="T92" fmla="*/ 44 w 250"/>
                <a:gd name="T93" fmla="*/ 44 h 242"/>
                <a:gd name="T94" fmla="*/ 34 w 250"/>
                <a:gd name="T95" fmla="*/ 62 h 242"/>
                <a:gd name="T96" fmla="*/ 25 w 250"/>
                <a:gd name="T97" fmla="*/ 83 h 242"/>
                <a:gd name="T98" fmla="*/ 23 w 250"/>
                <a:gd name="T99" fmla="*/ 95 h 242"/>
                <a:gd name="T100" fmla="*/ 28 w 250"/>
                <a:gd name="T101" fmla="*/ 100 h 242"/>
                <a:gd name="T102" fmla="*/ 30 w 250"/>
                <a:gd name="T103" fmla="*/ 106 h 242"/>
                <a:gd name="T104" fmla="*/ 34 w 250"/>
                <a:gd name="T105" fmla="*/ 108 h 242"/>
                <a:gd name="T106" fmla="*/ 40 w 250"/>
                <a:gd name="T107" fmla="*/ 112 h 242"/>
                <a:gd name="T108" fmla="*/ 44 w 250"/>
                <a:gd name="T109" fmla="*/ 115 h 242"/>
                <a:gd name="T110" fmla="*/ 63 w 250"/>
                <a:gd name="T111" fmla="*/ 119 h 242"/>
                <a:gd name="T112" fmla="*/ 64 w 250"/>
                <a:gd name="T113" fmla="*/ 125 h 242"/>
                <a:gd name="T114" fmla="*/ 66 w 250"/>
                <a:gd name="T115" fmla="*/ 131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50" h="242">
                  <a:moveTo>
                    <a:pt x="61" y="0"/>
                  </a:moveTo>
                  <a:lnTo>
                    <a:pt x="64" y="11"/>
                  </a:lnTo>
                  <a:lnTo>
                    <a:pt x="66" y="21"/>
                  </a:lnTo>
                  <a:lnTo>
                    <a:pt x="70" y="30"/>
                  </a:lnTo>
                  <a:lnTo>
                    <a:pt x="72" y="40"/>
                  </a:lnTo>
                  <a:lnTo>
                    <a:pt x="76" y="49"/>
                  </a:lnTo>
                  <a:lnTo>
                    <a:pt x="80" y="59"/>
                  </a:lnTo>
                  <a:lnTo>
                    <a:pt x="85" y="68"/>
                  </a:lnTo>
                  <a:lnTo>
                    <a:pt x="93" y="76"/>
                  </a:lnTo>
                  <a:lnTo>
                    <a:pt x="91" y="76"/>
                  </a:lnTo>
                  <a:lnTo>
                    <a:pt x="89" y="76"/>
                  </a:lnTo>
                  <a:lnTo>
                    <a:pt x="87" y="76"/>
                  </a:lnTo>
                  <a:lnTo>
                    <a:pt x="87" y="76"/>
                  </a:lnTo>
                  <a:lnTo>
                    <a:pt x="85" y="76"/>
                  </a:lnTo>
                  <a:lnTo>
                    <a:pt x="83" y="76"/>
                  </a:lnTo>
                  <a:lnTo>
                    <a:pt x="81" y="76"/>
                  </a:lnTo>
                  <a:lnTo>
                    <a:pt x="80" y="76"/>
                  </a:lnTo>
                  <a:lnTo>
                    <a:pt x="78" y="74"/>
                  </a:lnTo>
                  <a:lnTo>
                    <a:pt x="78" y="72"/>
                  </a:lnTo>
                  <a:lnTo>
                    <a:pt x="76" y="70"/>
                  </a:lnTo>
                  <a:lnTo>
                    <a:pt x="74" y="68"/>
                  </a:lnTo>
                  <a:lnTo>
                    <a:pt x="74" y="66"/>
                  </a:lnTo>
                  <a:lnTo>
                    <a:pt x="72" y="64"/>
                  </a:lnTo>
                  <a:lnTo>
                    <a:pt x="70" y="62"/>
                  </a:lnTo>
                  <a:lnTo>
                    <a:pt x="66" y="62"/>
                  </a:lnTo>
                  <a:lnTo>
                    <a:pt x="66" y="59"/>
                  </a:lnTo>
                  <a:lnTo>
                    <a:pt x="64" y="55"/>
                  </a:lnTo>
                  <a:lnTo>
                    <a:pt x="63" y="49"/>
                  </a:lnTo>
                  <a:lnTo>
                    <a:pt x="59" y="44"/>
                  </a:lnTo>
                  <a:lnTo>
                    <a:pt x="57" y="40"/>
                  </a:lnTo>
                  <a:lnTo>
                    <a:pt x="55" y="34"/>
                  </a:lnTo>
                  <a:lnTo>
                    <a:pt x="53" y="30"/>
                  </a:lnTo>
                  <a:lnTo>
                    <a:pt x="53" y="26"/>
                  </a:lnTo>
                  <a:lnTo>
                    <a:pt x="49" y="23"/>
                  </a:lnTo>
                  <a:lnTo>
                    <a:pt x="44" y="23"/>
                  </a:lnTo>
                  <a:lnTo>
                    <a:pt x="40" y="23"/>
                  </a:lnTo>
                  <a:lnTo>
                    <a:pt x="34" y="15"/>
                  </a:lnTo>
                  <a:lnTo>
                    <a:pt x="36" y="13"/>
                  </a:lnTo>
                  <a:lnTo>
                    <a:pt x="40" y="9"/>
                  </a:lnTo>
                  <a:lnTo>
                    <a:pt x="42" y="8"/>
                  </a:lnTo>
                  <a:lnTo>
                    <a:pt x="45" y="6"/>
                  </a:lnTo>
                  <a:lnTo>
                    <a:pt x="49" y="4"/>
                  </a:lnTo>
                  <a:lnTo>
                    <a:pt x="53" y="2"/>
                  </a:lnTo>
                  <a:lnTo>
                    <a:pt x="57" y="2"/>
                  </a:lnTo>
                  <a:lnTo>
                    <a:pt x="61" y="0"/>
                  </a:lnTo>
                  <a:close/>
                  <a:moveTo>
                    <a:pt x="150" y="81"/>
                  </a:moveTo>
                  <a:lnTo>
                    <a:pt x="157" y="83"/>
                  </a:lnTo>
                  <a:lnTo>
                    <a:pt x="165" y="87"/>
                  </a:lnTo>
                  <a:lnTo>
                    <a:pt x="172" y="89"/>
                  </a:lnTo>
                  <a:lnTo>
                    <a:pt x="180" y="93"/>
                  </a:lnTo>
                  <a:lnTo>
                    <a:pt x="187" y="97"/>
                  </a:lnTo>
                  <a:lnTo>
                    <a:pt x="195" y="100"/>
                  </a:lnTo>
                  <a:lnTo>
                    <a:pt x="203" y="106"/>
                  </a:lnTo>
                  <a:lnTo>
                    <a:pt x="208" y="110"/>
                  </a:lnTo>
                  <a:lnTo>
                    <a:pt x="208" y="117"/>
                  </a:lnTo>
                  <a:lnTo>
                    <a:pt x="206" y="115"/>
                  </a:lnTo>
                  <a:lnTo>
                    <a:pt x="203" y="114"/>
                  </a:lnTo>
                  <a:lnTo>
                    <a:pt x="201" y="112"/>
                  </a:lnTo>
                  <a:lnTo>
                    <a:pt x="199" y="110"/>
                  </a:lnTo>
                  <a:lnTo>
                    <a:pt x="195" y="110"/>
                  </a:lnTo>
                  <a:lnTo>
                    <a:pt x="193" y="108"/>
                  </a:lnTo>
                  <a:lnTo>
                    <a:pt x="189" y="108"/>
                  </a:lnTo>
                  <a:lnTo>
                    <a:pt x="187" y="108"/>
                  </a:lnTo>
                  <a:lnTo>
                    <a:pt x="182" y="98"/>
                  </a:lnTo>
                  <a:lnTo>
                    <a:pt x="180" y="98"/>
                  </a:lnTo>
                  <a:lnTo>
                    <a:pt x="178" y="97"/>
                  </a:lnTo>
                  <a:lnTo>
                    <a:pt x="174" y="95"/>
                  </a:lnTo>
                  <a:lnTo>
                    <a:pt x="168" y="93"/>
                  </a:lnTo>
                  <a:lnTo>
                    <a:pt x="165" y="91"/>
                  </a:lnTo>
                  <a:lnTo>
                    <a:pt x="159" y="89"/>
                  </a:lnTo>
                  <a:lnTo>
                    <a:pt x="155" y="85"/>
                  </a:lnTo>
                  <a:lnTo>
                    <a:pt x="150" y="81"/>
                  </a:lnTo>
                  <a:close/>
                  <a:moveTo>
                    <a:pt x="250" y="220"/>
                  </a:moveTo>
                  <a:lnTo>
                    <a:pt x="246" y="225"/>
                  </a:lnTo>
                  <a:lnTo>
                    <a:pt x="242" y="229"/>
                  </a:lnTo>
                  <a:lnTo>
                    <a:pt x="237" y="233"/>
                  </a:lnTo>
                  <a:lnTo>
                    <a:pt x="233" y="237"/>
                  </a:lnTo>
                  <a:lnTo>
                    <a:pt x="227" y="238"/>
                  </a:lnTo>
                  <a:lnTo>
                    <a:pt x="221" y="240"/>
                  </a:lnTo>
                  <a:lnTo>
                    <a:pt x="214" y="242"/>
                  </a:lnTo>
                  <a:lnTo>
                    <a:pt x="208" y="242"/>
                  </a:lnTo>
                  <a:lnTo>
                    <a:pt x="206" y="240"/>
                  </a:lnTo>
                  <a:lnTo>
                    <a:pt x="206" y="238"/>
                  </a:lnTo>
                  <a:lnTo>
                    <a:pt x="204" y="237"/>
                  </a:lnTo>
                  <a:lnTo>
                    <a:pt x="204" y="235"/>
                  </a:lnTo>
                  <a:lnTo>
                    <a:pt x="203" y="233"/>
                  </a:lnTo>
                  <a:lnTo>
                    <a:pt x="203" y="231"/>
                  </a:lnTo>
                  <a:lnTo>
                    <a:pt x="201" y="227"/>
                  </a:lnTo>
                  <a:lnTo>
                    <a:pt x="201" y="225"/>
                  </a:lnTo>
                  <a:lnTo>
                    <a:pt x="206" y="225"/>
                  </a:lnTo>
                  <a:lnTo>
                    <a:pt x="212" y="225"/>
                  </a:lnTo>
                  <a:lnTo>
                    <a:pt x="220" y="223"/>
                  </a:lnTo>
                  <a:lnTo>
                    <a:pt x="225" y="223"/>
                  </a:lnTo>
                  <a:lnTo>
                    <a:pt x="231" y="221"/>
                  </a:lnTo>
                  <a:lnTo>
                    <a:pt x="237" y="221"/>
                  </a:lnTo>
                  <a:lnTo>
                    <a:pt x="244" y="220"/>
                  </a:lnTo>
                  <a:lnTo>
                    <a:pt x="250" y="220"/>
                  </a:lnTo>
                  <a:close/>
                  <a:moveTo>
                    <a:pt x="66" y="131"/>
                  </a:moveTo>
                  <a:lnTo>
                    <a:pt x="61" y="131"/>
                  </a:lnTo>
                  <a:lnTo>
                    <a:pt x="55" y="131"/>
                  </a:lnTo>
                  <a:lnTo>
                    <a:pt x="49" y="131"/>
                  </a:lnTo>
                  <a:lnTo>
                    <a:pt x="44" y="131"/>
                  </a:lnTo>
                  <a:lnTo>
                    <a:pt x="38" y="131"/>
                  </a:lnTo>
                  <a:lnTo>
                    <a:pt x="32" y="129"/>
                  </a:lnTo>
                  <a:lnTo>
                    <a:pt x="27" y="129"/>
                  </a:lnTo>
                  <a:lnTo>
                    <a:pt x="21" y="127"/>
                  </a:lnTo>
                  <a:lnTo>
                    <a:pt x="15" y="123"/>
                  </a:lnTo>
                  <a:lnTo>
                    <a:pt x="10" y="117"/>
                  </a:lnTo>
                  <a:lnTo>
                    <a:pt x="6" y="112"/>
                  </a:lnTo>
                  <a:lnTo>
                    <a:pt x="2" y="106"/>
                  </a:lnTo>
                  <a:lnTo>
                    <a:pt x="0" y="98"/>
                  </a:lnTo>
                  <a:lnTo>
                    <a:pt x="0" y="91"/>
                  </a:lnTo>
                  <a:lnTo>
                    <a:pt x="0" y="83"/>
                  </a:lnTo>
                  <a:lnTo>
                    <a:pt x="4" y="76"/>
                  </a:lnTo>
                  <a:lnTo>
                    <a:pt x="8" y="70"/>
                  </a:lnTo>
                  <a:lnTo>
                    <a:pt x="10" y="62"/>
                  </a:lnTo>
                  <a:lnTo>
                    <a:pt x="13" y="55"/>
                  </a:lnTo>
                  <a:lnTo>
                    <a:pt x="17" y="47"/>
                  </a:lnTo>
                  <a:lnTo>
                    <a:pt x="19" y="40"/>
                  </a:lnTo>
                  <a:lnTo>
                    <a:pt x="23" y="32"/>
                  </a:lnTo>
                  <a:lnTo>
                    <a:pt x="27" y="25"/>
                  </a:lnTo>
                  <a:lnTo>
                    <a:pt x="32" y="17"/>
                  </a:lnTo>
                  <a:lnTo>
                    <a:pt x="32" y="19"/>
                  </a:lnTo>
                  <a:lnTo>
                    <a:pt x="32" y="21"/>
                  </a:lnTo>
                  <a:lnTo>
                    <a:pt x="34" y="21"/>
                  </a:lnTo>
                  <a:lnTo>
                    <a:pt x="34" y="23"/>
                  </a:lnTo>
                  <a:lnTo>
                    <a:pt x="34" y="23"/>
                  </a:lnTo>
                  <a:lnTo>
                    <a:pt x="34" y="25"/>
                  </a:lnTo>
                  <a:lnTo>
                    <a:pt x="34" y="25"/>
                  </a:lnTo>
                  <a:lnTo>
                    <a:pt x="34" y="26"/>
                  </a:lnTo>
                  <a:lnTo>
                    <a:pt x="40" y="26"/>
                  </a:lnTo>
                  <a:lnTo>
                    <a:pt x="44" y="26"/>
                  </a:lnTo>
                  <a:lnTo>
                    <a:pt x="49" y="30"/>
                  </a:lnTo>
                  <a:lnTo>
                    <a:pt x="47" y="32"/>
                  </a:lnTo>
                  <a:lnTo>
                    <a:pt x="47" y="34"/>
                  </a:lnTo>
                  <a:lnTo>
                    <a:pt x="47" y="36"/>
                  </a:lnTo>
                  <a:lnTo>
                    <a:pt x="45" y="38"/>
                  </a:lnTo>
                  <a:lnTo>
                    <a:pt x="45" y="40"/>
                  </a:lnTo>
                  <a:lnTo>
                    <a:pt x="45" y="42"/>
                  </a:lnTo>
                  <a:lnTo>
                    <a:pt x="44" y="44"/>
                  </a:lnTo>
                  <a:lnTo>
                    <a:pt x="44" y="44"/>
                  </a:lnTo>
                  <a:lnTo>
                    <a:pt x="42" y="49"/>
                  </a:lnTo>
                  <a:lnTo>
                    <a:pt x="38" y="55"/>
                  </a:lnTo>
                  <a:lnTo>
                    <a:pt x="34" y="62"/>
                  </a:lnTo>
                  <a:lnTo>
                    <a:pt x="30" y="68"/>
                  </a:lnTo>
                  <a:lnTo>
                    <a:pt x="27" y="76"/>
                  </a:lnTo>
                  <a:lnTo>
                    <a:pt x="25" y="83"/>
                  </a:lnTo>
                  <a:lnTo>
                    <a:pt x="23" y="89"/>
                  </a:lnTo>
                  <a:lnTo>
                    <a:pt x="21" y="93"/>
                  </a:lnTo>
                  <a:lnTo>
                    <a:pt x="23" y="95"/>
                  </a:lnTo>
                  <a:lnTo>
                    <a:pt x="25" y="97"/>
                  </a:lnTo>
                  <a:lnTo>
                    <a:pt x="27" y="98"/>
                  </a:lnTo>
                  <a:lnTo>
                    <a:pt x="28" y="100"/>
                  </a:lnTo>
                  <a:lnTo>
                    <a:pt x="28" y="102"/>
                  </a:lnTo>
                  <a:lnTo>
                    <a:pt x="30" y="104"/>
                  </a:lnTo>
                  <a:lnTo>
                    <a:pt x="30" y="106"/>
                  </a:lnTo>
                  <a:lnTo>
                    <a:pt x="30" y="108"/>
                  </a:lnTo>
                  <a:lnTo>
                    <a:pt x="32" y="108"/>
                  </a:lnTo>
                  <a:lnTo>
                    <a:pt x="34" y="108"/>
                  </a:lnTo>
                  <a:lnTo>
                    <a:pt x="36" y="108"/>
                  </a:lnTo>
                  <a:lnTo>
                    <a:pt x="38" y="110"/>
                  </a:lnTo>
                  <a:lnTo>
                    <a:pt x="40" y="112"/>
                  </a:lnTo>
                  <a:lnTo>
                    <a:pt x="40" y="114"/>
                  </a:lnTo>
                  <a:lnTo>
                    <a:pt x="42" y="114"/>
                  </a:lnTo>
                  <a:lnTo>
                    <a:pt x="44" y="115"/>
                  </a:lnTo>
                  <a:lnTo>
                    <a:pt x="63" y="115"/>
                  </a:lnTo>
                  <a:lnTo>
                    <a:pt x="63" y="117"/>
                  </a:lnTo>
                  <a:lnTo>
                    <a:pt x="63" y="119"/>
                  </a:lnTo>
                  <a:lnTo>
                    <a:pt x="63" y="121"/>
                  </a:lnTo>
                  <a:lnTo>
                    <a:pt x="63" y="123"/>
                  </a:lnTo>
                  <a:lnTo>
                    <a:pt x="64" y="125"/>
                  </a:lnTo>
                  <a:lnTo>
                    <a:pt x="64" y="127"/>
                  </a:lnTo>
                  <a:lnTo>
                    <a:pt x="66" y="129"/>
                  </a:lnTo>
                  <a:lnTo>
                    <a:pt x="66" y="131"/>
                  </a:lnTo>
                  <a:close/>
                </a:path>
              </a:pathLst>
            </a:custGeom>
            <a:solidFill>
              <a:srgbClr val="7F4C1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93" name="Freeform 114"/>
            <p:cNvSpPr>
              <a:spLocks/>
            </p:cNvSpPr>
            <p:nvPr/>
          </p:nvSpPr>
          <p:spPr bwMode="auto">
            <a:xfrm>
              <a:off x="2486025" y="2771775"/>
              <a:ext cx="128588" cy="111125"/>
            </a:xfrm>
            <a:custGeom>
              <a:avLst/>
              <a:gdLst>
                <a:gd name="T0" fmla="*/ 43 w 81"/>
                <a:gd name="T1" fmla="*/ 9 h 70"/>
                <a:gd name="T2" fmla="*/ 45 w 81"/>
                <a:gd name="T3" fmla="*/ 9 h 70"/>
                <a:gd name="T4" fmla="*/ 45 w 81"/>
                <a:gd name="T5" fmla="*/ 9 h 70"/>
                <a:gd name="T6" fmla="*/ 47 w 81"/>
                <a:gd name="T7" fmla="*/ 9 h 70"/>
                <a:gd name="T8" fmla="*/ 47 w 81"/>
                <a:gd name="T9" fmla="*/ 7 h 70"/>
                <a:gd name="T10" fmla="*/ 49 w 81"/>
                <a:gd name="T11" fmla="*/ 7 h 70"/>
                <a:gd name="T12" fmla="*/ 49 w 81"/>
                <a:gd name="T13" fmla="*/ 7 h 70"/>
                <a:gd name="T14" fmla="*/ 51 w 81"/>
                <a:gd name="T15" fmla="*/ 7 h 70"/>
                <a:gd name="T16" fmla="*/ 51 w 81"/>
                <a:gd name="T17" fmla="*/ 7 h 70"/>
                <a:gd name="T18" fmla="*/ 55 w 81"/>
                <a:gd name="T19" fmla="*/ 5 h 70"/>
                <a:gd name="T20" fmla="*/ 57 w 81"/>
                <a:gd name="T21" fmla="*/ 5 h 70"/>
                <a:gd name="T22" fmla="*/ 59 w 81"/>
                <a:gd name="T23" fmla="*/ 5 h 70"/>
                <a:gd name="T24" fmla="*/ 62 w 81"/>
                <a:gd name="T25" fmla="*/ 3 h 70"/>
                <a:gd name="T26" fmla="*/ 64 w 81"/>
                <a:gd name="T27" fmla="*/ 3 h 70"/>
                <a:gd name="T28" fmla="*/ 68 w 81"/>
                <a:gd name="T29" fmla="*/ 3 h 70"/>
                <a:gd name="T30" fmla="*/ 70 w 81"/>
                <a:gd name="T31" fmla="*/ 2 h 70"/>
                <a:gd name="T32" fmla="*/ 72 w 81"/>
                <a:gd name="T33" fmla="*/ 0 h 70"/>
                <a:gd name="T34" fmla="*/ 74 w 81"/>
                <a:gd name="T35" fmla="*/ 0 h 70"/>
                <a:gd name="T36" fmla="*/ 74 w 81"/>
                <a:gd name="T37" fmla="*/ 0 h 70"/>
                <a:gd name="T38" fmla="*/ 76 w 81"/>
                <a:gd name="T39" fmla="*/ 0 h 70"/>
                <a:gd name="T40" fmla="*/ 76 w 81"/>
                <a:gd name="T41" fmla="*/ 0 h 70"/>
                <a:gd name="T42" fmla="*/ 78 w 81"/>
                <a:gd name="T43" fmla="*/ 0 h 70"/>
                <a:gd name="T44" fmla="*/ 79 w 81"/>
                <a:gd name="T45" fmla="*/ 0 h 70"/>
                <a:gd name="T46" fmla="*/ 79 w 81"/>
                <a:gd name="T47" fmla="*/ 0 h 70"/>
                <a:gd name="T48" fmla="*/ 81 w 81"/>
                <a:gd name="T49" fmla="*/ 0 h 70"/>
                <a:gd name="T50" fmla="*/ 78 w 81"/>
                <a:gd name="T51" fmla="*/ 2 h 70"/>
                <a:gd name="T52" fmla="*/ 74 w 81"/>
                <a:gd name="T53" fmla="*/ 5 h 70"/>
                <a:gd name="T54" fmla="*/ 68 w 81"/>
                <a:gd name="T55" fmla="*/ 9 h 70"/>
                <a:gd name="T56" fmla="*/ 62 w 81"/>
                <a:gd name="T57" fmla="*/ 13 h 70"/>
                <a:gd name="T58" fmla="*/ 57 w 81"/>
                <a:gd name="T59" fmla="*/ 17 h 70"/>
                <a:gd name="T60" fmla="*/ 51 w 81"/>
                <a:gd name="T61" fmla="*/ 22 h 70"/>
                <a:gd name="T62" fmla="*/ 45 w 81"/>
                <a:gd name="T63" fmla="*/ 26 h 70"/>
                <a:gd name="T64" fmla="*/ 40 w 81"/>
                <a:gd name="T65" fmla="*/ 30 h 70"/>
                <a:gd name="T66" fmla="*/ 34 w 81"/>
                <a:gd name="T67" fmla="*/ 34 h 70"/>
                <a:gd name="T68" fmla="*/ 28 w 81"/>
                <a:gd name="T69" fmla="*/ 36 h 70"/>
                <a:gd name="T70" fmla="*/ 23 w 81"/>
                <a:gd name="T71" fmla="*/ 41 h 70"/>
                <a:gd name="T72" fmla="*/ 17 w 81"/>
                <a:gd name="T73" fmla="*/ 45 h 70"/>
                <a:gd name="T74" fmla="*/ 13 w 81"/>
                <a:gd name="T75" fmla="*/ 51 h 70"/>
                <a:gd name="T76" fmla="*/ 8 w 81"/>
                <a:gd name="T77" fmla="*/ 56 h 70"/>
                <a:gd name="T78" fmla="*/ 4 w 81"/>
                <a:gd name="T79" fmla="*/ 62 h 70"/>
                <a:gd name="T80" fmla="*/ 0 w 81"/>
                <a:gd name="T81" fmla="*/ 70 h 70"/>
                <a:gd name="T82" fmla="*/ 0 w 81"/>
                <a:gd name="T83" fmla="*/ 68 h 70"/>
                <a:gd name="T84" fmla="*/ 0 w 81"/>
                <a:gd name="T85" fmla="*/ 68 h 70"/>
                <a:gd name="T86" fmla="*/ 0 w 81"/>
                <a:gd name="T87" fmla="*/ 66 h 70"/>
                <a:gd name="T88" fmla="*/ 0 w 81"/>
                <a:gd name="T89" fmla="*/ 66 h 70"/>
                <a:gd name="T90" fmla="*/ 0 w 81"/>
                <a:gd name="T91" fmla="*/ 64 h 70"/>
                <a:gd name="T92" fmla="*/ 2 w 81"/>
                <a:gd name="T93" fmla="*/ 62 h 70"/>
                <a:gd name="T94" fmla="*/ 2 w 81"/>
                <a:gd name="T95" fmla="*/ 62 h 70"/>
                <a:gd name="T96" fmla="*/ 2 w 81"/>
                <a:gd name="T97" fmla="*/ 60 h 70"/>
                <a:gd name="T98" fmla="*/ 2 w 81"/>
                <a:gd name="T99" fmla="*/ 58 h 70"/>
                <a:gd name="T100" fmla="*/ 8 w 81"/>
                <a:gd name="T101" fmla="*/ 55 h 70"/>
                <a:gd name="T102" fmla="*/ 13 w 81"/>
                <a:gd name="T103" fmla="*/ 47 h 70"/>
                <a:gd name="T104" fmla="*/ 21 w 81"/>
                <a:gd name="T105" fmla="*/ 39 h 70"/>
                <a:gd name="T106" fmla="*/ 26 w 81"/>
                <a:gd name="T107" fmla="*/ 30 h 70"/>
                <a:gd name="T108" fmla="*/ 34 w 81"/>
                <a:gd name="T109" fmla="*/ 22 h 70"/>
                <a:gd name="T110" fmla="*/ 40 w 81"/>
                <a:gd name="T111" fmla="*/ 15 h 70"/>
                <a:gd name="T112" fmla="*/ 43 w 81"/>
                <a:gd name="T113" fmla="*/ 9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81" h="70">
                  <a:moveTo>
                    <a:pt x="43" y="9"/>
                  </a:moveTo>
                  <a:lnTo>
                    <a:pt x="45" y="9"/>
                  </a:lnTo>
                  <a:lnTo>
                    <a:pt x="45" y="9"/>
                  </a:lnTo>
                  <a:lnTo>
                    <a:pt x="47" y="9"/>
                  </a:lnTo>
                  <a:lnTo>
                    <a:pt x="47" y="7"/>
                  </a:lnTo>
                  <a:lnTo>
                    <a:pt x="49" y="7"/>
                  </a:lnTo>
                  <a:lnTo>
                    <a:pt x="49" y="7"/>
                  </a:lnTo>
                  <a:lnTo>
                    <a:pt x="51" y="7"/>
                  </a:lnTo>
                  <a:lnTo>
                    <a:pt x="51" y="7"/>
                  </a:lnTo>
                  <a:lnTo>
                    <a:pt x="55" y="5"/>
                  </a:lnTo>
                  <a:lnTo>
                    <a:pt x="57" y="5"/>
                  </a:lnTo>
                  <a:lnTo>
                    <a:pt x="59" y="5"/>
                  </a:lnTo>
                  <a:lnTo>
                    <a:pt x="62" y="3"/>
                  </a:lnTo>
                  <a:lnTo>
                    <a:pt x="64" y="3"/>
                  </a:lnTo>
                  <a:lnTo>
                    <a:pt x="68" y="3"/>
                  </a:lnTo>
                  <a:lnTo>
                    <a:pt x="70" y="2"/>
                  </a:lnTo>
                  <a:lnTo>
                    <a:pt x="72" y="0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76" y="0"/>
                  </a:lnTo>
                  <a:lnTo>
                    <a:pt x="76" y="0"/>
                  </a:lnTo>
                  <a:lnTo>
                    <a:pt x="78" y="0"/>
                  </a:lnTo>
                  <a:lnTo>
                    <a:pt x="79" y="0"/>
                  </a:lnTo>
                  <a:lnTo>
                    <a:pt x="79" y="0"/>
                  </a:lnTo>
                  <a:lnTo>
                    <a:pt x="81" y="0"/>
                  </a:lnTo>
                  <a:lnTo>
                    <a:pt x="78" y="2"/>
                  </a:lnTo>
                  <a:lnTo>
                    <a:pt x="74" y="5"/>
                  </a:lnTo>
                  <a:lnTo>
                    <a:pt x="68" y="9"/>
                  </a:lnTo>
                  <a:lnTo>
                    <a:pt x="62" y="13"/>
                  </a:lnTo>
                  <a:lnTo>
                    <a:pt x="57" y="17"/>
                  </a:lnTo>
                  <a:lnTo>
                    <a:pt x="51" y="22"/>
                  </a:lnTo>
                  <a:lnTo>
                    <a:pt x="45" y="26"/>
                  </a:lnTo>
                  <a:lnTo>
                    <a:pt x="40" y="30"/>
                  </a:lnTo>
                  <a:lnTo>
                    <a:pt x="34" y="34"/>
                  </a:lnTo>
                  <a:lnTo>
                    <a:pt x="28" y="36"/>
                  </a:lnTo>
                  <a:lnTo>
                    <a:pt x="23" y="41"/>
                  </a:lnTo>
                  <a:lnTo>
                    <a:pt x="17" y="45"/>
                  </a:lnTo>
                  <a:lnTo>
                    <a:pt x="13" y="51"/>
                  </a:lnTo>
                  <a:lnTo>
                    <a:pt x="8" y="56"/>
                  </a:lnTo>
                  <a:lnTo>
                    <a:pt x="4" y="62"/>
                  </a:lnTo>
                  <a:lnTo>
                    <a:pt x="0" y="70"/>
                  </a:lnTo>
                  <a:lnTo>
                    <a:pt x="0" y="68"/>
                  </a:lnTo>
                  <a:lnTo>
                    <a:pt x="0" y="68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0" y="64"/>
                  </a:lnTo>
                  <a:lnTo>
                    <a:pt x="2" y="62"/>
                  </a:lnTo>
                  <a:lnTo>
                    <a:pt x="2" y="62"/>
                  </a:lnTo>
                  <a:lnTo>
                    <a:pt x="2" y="60"/>
                  </a:lnTo>
                  <a:lnTo>
                    <a:pt x="2" y="58"/>
                  </a:lnTo>
                  <a:lnTo>
                    <a:pt x="8" y="55"/>
                  </a:lnTo>
                  <a:lnTo>
                    <a:pt x="13" y="47"/>
                  </a:lnTo>
                  <a:lnTo>
                    <a:pt x="21" y="39"/>
                  </a:lnTo>
                  <a:lnTo>
                    <a:pt x="26" y="30"/>
                  </a:lnTo>
                  <a:lnTo>
                    <a:pt x="34" y="22"/>
                  </a:lnTo>
                  <a:lnTo>
                    <a:pt x="40" y="15"/>
                  </a:lnTo>
                  <a:lnTo>
                    <a:pt x="43" y="9"/>
                  </a:lnTo>
                  <a:close/>
                </a:path>
              </a:pathLst>
            </a:custGeom>
            <a:solidFill>
              <a:srgbClr val="7D454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94" name="Freeform 115"/>
            <p:cNvSpPr>
              <a:spLocks noEditPoints="1"/>
            </p:cNvSpPr>
            <p:nvPr/>
          </p:nvSpPr>
          <p:spPr bwMode="auto">
            <a:xfrm>
              <a:off x="2698750" y="2465388"/>
              <a:ext cx="333375" cy="609600"/>
            </a:xfrm>
            <a:custGeom>
              <a:avLst/>
              <a:gdLst>
                <a:gd name="T0" fmla="*/ 57 w 210"/>
                <a:gd name="T1" fmla="*/ 3 h 384"/>
                <a:gd name="T2" fmla="*/ 59 w 210"/>
                <a:gd name="T3" fmla="*/ 3 h 384"/>
                <a:gd name="T4" fmla="*/ 32 w 210"/>
                <a:gd name="T5" fmla="*/ 15 h 384"/>
                <a:gd name="T6" fmla="*/ 6 w 210"/>
                <a:gd name="T7" fmla="*/ 13 h 384"/>
                <a:gd name="T8" fmla="*/ 10 w 210"/>
                <a:gd name="T9" fmla="*/ 0 h 384"/>
                <a:gd name="T10" fmla="*/ 29 w 210"/>
                <a:gd name="T11" fmla="*/ 2 h 384"/>
                <a:gd name="T12" fmla="*/ 119 w 210"/>
                <a:gd name="T13" fmla="*/ 26 h 384"/>
                <a:gd name="T14" fmla="*/ 142 w 210"/>
                <a:gd name="T15" fmla="*/ 41 h 384"/>
                <a:gd name="T16" fmla="*/ 142 w 210"/>
                <a:gd name="T17" fmla="*/ 72 h 384"/>
                <a:gd name="T18" fmla="*/ 131 w 210"/>
                <a:gd name="T19" fmla="*/ 85 h 384"/>
                <a:gd name="T20" fmla="*/ 123 w 210"/>
                <a:gd name="T21" fmla="*/ 79 h 384"/>
                <a:gd name="T22" fmla="*/ 116 w 210"/>
                <a:gd name="T23" fmla="*/ 70 h 384"/>
                <a:gd name="T24" fmla="*/ 108 w 210"/>
                <a:gd name="T25" fmla="*/ 62 h 384"/>
                <a:gd name="T26" fmla="*/ 104 w 210"/>
                <a:gd name="T27" fmla="*/ 37 h 384"/>
                <a:gd name="T28" fmla="*/ 188 w 210"/>
                <a:gd name="T29" fmla="*/ 181 h 384"/>
                <a:gd name="T30" fmla="*/ 201 w 210"/>
                <a:gd name="T31" fmla="*/ 179 h 384"/>
                <a:gd name="T32" fmla="*/ 210 w 210"/>
                <a:gd name="T33" fmla="*/ 200 h 384"/>
                <a:gd name="T34" fmla="*/ 191 w 210"/>
                <a:gd name="T35" fmla="*/ 221 h 384"/>
                <a:gd name="T36" fmla="*/ 189 w 210"/>
                <a:gd name="T37" fmla="*/ 215 h 384"/>
                <a:gd name="T38" fmla="*/ 184 w 210"/>
                <a:gd name="T39" fmla="*/ 212 h 384"/>
                <a:gd name="T40" fmla="*/ 184 w 210"/>
                <a:gd name="T41" fmla="*/ 193 h 384"/>
                <a:gd name="T42" fmla="*/ 193 w 210"/>
                <a:gd name="T43" fmla="*/ 302 h 384"/>
                <a:gd name="T44" fmla="*/ 195 w 210"/>
                <a:gd name="T45" fmla="*/ 304 h 384"/>
                <a:gd name="T46" fmla="*/ 197 w 210"/>
                <a:gd name="T47" fmla="*/ 310 h 384"/>
                <a:gd name="T48" fmla="*/ 195 w 210"/>
                <a:gd name="T49" fmla="*/ 314 h 384"/>
                <a:gd name="T50" fmla="*/ 193 w 210"/>
                <a:gd name="T51" fmla="*/ 306 h 384"/>
                <a:gd name="T52" fmla="*/ 161 w 210"/>
                <a:gd name="T53" fmla="*/ 384 h 384"/>
                <a:gd name="T54" fmla="*/ 154 w 210"/>
                <a:gd name="T55" fmla="*/ 382 h 384"/>
                <a:gd name="T56" fmla="*/ 142 w 210"/>
                <a:gd name="T57" fmla="*/ 369 h 384"/>
                <a:gd name="T58" fmla="*/ 142 w 210"/>
                <a:gd name="T59" fmla="*/ 356 h 384"/>
                <a:gd name="T60" fmla="*/ 157 w 210"/>
                <a:gd name="T61" fmla="*/ 374 h 384"/>
                <a:gd name="T62" fmla="*/ 78 w 210"/>
                <a:gd name="T63" fmla="*/ 306 h 384"/>
                <a:gd name="T64" fmla="*/ 27 w 210"/>
                <a:gd name="T65" fmla="*/ 295 h 384"/>
                <a:gd name="T66" fmla="*/ 51 w 210"/>
                <a:gd name="T67" fmla="*/ 287 h 384"/>
                <a:gd name="T68" fmla="*/ 87 w 210"/>
                <a:gd name="T69" fmla="*/ 282 h 384"/>
                <a:gd name="T70" fmla="*/ 95 w 210"/>
                <a:gd name="T71" fmla="*/ 306 h 384"/>
                <a:gd name="T72" fmla="*/ 31 w 210"/>
                <a:gd name="T73" fmla="*/ 249 h 384"/>
                <a:gd name="T74" fmla="*/ 32 w 210"/>
                <a:gd name="T75" fmla="*/ 248 h 384"/>
                <a:gd name="T76" fmla="*/ 38 w 210"/>
                <a:gd name="T77" fmla="*/ 246 h 384"/>
                <a:gd name="T78" fmla="*/ 42 w 210"/>
                <a:gd name="T79" fmla="*/ 246 h 384"/>
                <a:gd name="T80" fmla="*/ 34 w 210"/>
                <a:gd name="T81" fmla="*/ 248 h 384"/>
                <a:gd name="T82" fmla="*/ 74 w 210"/>
                <a:gd name="T83" fmla="*/ 208 h 384"/>
                <a:gd name="T84" fmla="*/ 89 w 210"/>
                <a:gd name="T85" fmla="*/ 170 h 384"/>
                <a:gd name="T86" fmla="*/ 57 w 210"/>
                <a:gd name="T87" fmla="*/ 136 h 384"/>
                <a:gd name="T88" fmla="*/ 29 w 210"/>
                <a:gd name="T89" fmla="*/ 111 h 384"/>
                <a:gd name="T90" fmla="*/ 48 w 210"/>
                <a:gd name="T91" fmla="*/ 111 h 384"/>
                <a:gd name="T92" fmla="*/ 59 w 210"/>
                <a:gd name="T93" fmla="*/ 115 h 384"/>
                <a:gd name="T94" fmla="*/ 65 w 210"/>
                <a:gd name="T95" fmla="*/ 125 h 384"/>
                <a:gd name="T96" fmla="*/ 95 w 210"/>
                <a:gd name="T97" fmla="*/ 140 h 384"/>
                <a:gd name="T98" fmla="*/ 95 w 210"/>
                <a:gd name="T99" fmla="*/ 191 h 384"/>
                <a:gd name="T100" fmla="*/ 84 w 210"/>
                <a:gd name="T101" fmla="*/ 215 h 384"/>
                <a:gd name="T102" fmla="*/ 72 w 210"/>
                <a:gd name="T103" fmla="*/ 223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10" h="384">
                  <a:moveTo>
                    <a:pt x="32" y="2"/>
                  </a:moveTo>
                  <a:lnTo>
                    <a:pt x="38" y="3"/>
                  </a:lnTo>
                  <a:lnTo>
                    <a:pt x="44" y="3"/>
                  </a:lnTo>
                  <a:lnTo>
                    <a:pt x="49" y="3"/>
                  </a:lnTo>
                  <a:lnTo>
                    <a:pt x="57" y="3"/>
                  </a:lnTo>
                  <a:lnTo>
                    <a:pt x="63" y="2"/>
                  </a:lnTo>
                  <a:lnTo>
                    <a:pt x="70" y="2"/>
                  </a:lnTo>
                  <a:lnTo>
                    <a:pt x="76" y="2"/>
                  </a:lnTo>
                  <a:lnTo>
                    <a:pt x="80" y="3"/>
                  </a:lnTo>
                  <a:lnTo>
                    <a:pt x="59" y="3"/>
                  </a:lnTo>
                  <a:lnTo>
                    <a:pt x="55" y="13"/>
                  </a:lnTo>
                  <a:lnTo>
                    <a:pt x="49" y="13"/>
                  </a:lnTo>
                  <a:lnTo>
                    <a:pt x="44" y="13"/>
                  </a:lnTo>
                  <a:lnTo>
                    <a:pt x="38" y="13"/>
                  </a:lnTo>
                  <a:lnTo>
                    <a:pt x="32" y="15"/>
                  </a:lnTo>
                  <a:lnTo>
                    <a:pt x="27" y="15"/>
                  </a:lnTo>
                  <a:lnTo>
                    <a:pt x="21" y="17"/>
                  </a:lnTo>
                  <a:lnTo>
                    <a:pt x="15" y="17"/>
                  </a:lnTo>
                  <a:lnTo>
                    <a:pt x="10" y="17"/>
                  </a:lnTo>
                  <a:lnTo>
                    <a:pt x="6" y="13"/>
                  </a:lnTo>
                  <a:lnTo>
                    <a:pt x="6" y="3"/>
                  </a:lnTo>
                  <a:lnTo>
                    <a:pt x="0" y="3"/>
                  </a:lnTo>
                  <a:lnTo>
                    <a:pt x="0" y="0"/>
                  </a:lnTo>
                  <a:lnTo>
                    <a:pt x="6" y="0"/>
                  </a:lnTo>
                  <a:lnTo>
                    <a:pt x="10" y="0"/>
                  </a:lnTo>
                  <a:lnTo>
                    <a:pt x="14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5" y="2"/>
                  </a:lnTo>
                  <a:lnTo>
                    <a:pt x="29" y="2"/>
                  </a:lnTo>
                  <a:lnTo>
                    <a:pt x="32" y="2"/>
                  </a:lnTo>
                  <a:close/>
                  <a:moveTo>
                    <a:pt x="101" y="26"/>
                  </a:moveTo>
                  <a:lnTo>
                    <a:pt x="106" y="26"/>
                  </a:lnTo>
                  <a:lnTo>
                    <a:pt x="114" y="26"/>
                  </a:lnTo>
                  <a:lnTo>
                    <a:pt x="119" y="26"/>
                  </a:lnTo>
                  <a:lnTo>
                    <a:pt x="125" y="28"/>
                  </a:lnTo>
                  <a:lnTo>
                    <a:pt x="131" y="30"/>
                  </a:lnTo>
                  <a:lnTo>
                    <a:pt x="135" y="32"/>
                  </a:lnTo>
                  <a:lnTo>
                    <a:pt x="138" y="37"/>
                  </a:lnTo>
                  <a:lnTo>
                    <a:pt x="142" y="41"/>
                  </a:lnTo>
                  <a:lnTo>
                    <a:pt x="144" y="49"/>
                  </a:lnTo>
                  <a:lnTo>
                    <a:pt x="146" y="55"/>
                  </a:lnTo>
                  <a:lnTo>
                    <a:pt x="146" y="60"/>
                  </a:lnTo>
                  <a:lnTo>
                    <a:pt x="146" y="66"/>
                  </a:lnTo>
                  <a:lnTo>
                    <a:pt x="142" y="72"/>
                  </a:lnTo>
                  <a:lnTo>
                    <a:pt x="140" y="77"/>
                  </a:lnTo>
                  <a:lnTo>
                    <a:pt x="138" y="83"/>
                  </a:lnTo>
                  <a:lnTo>
                    <a:pt x="136" y="89"/>
                  </a:lnTo>
                  <a:lnTo>
                    <a:pt x="135" y="87"/>
                  </a:lnTo>
                  <a:lnTo>
                    <a:pt x="131" y="85"/>
                  </a:lnTo>
                  <a:lnTo>
                    <a:pt x="129" y="83"/>
                  </a:lnTo>
                  <a:lnTo>
                    <a:pt x="127" y="81"/>
                  </a:lnTo>
                  <a:lnTo>
                    <a:pt x="125" y="81"/>
                  </a:lnTo>
                  <a:lnTo>
                    <a:pt x="123" y="79"/>
                  </a:lnTo>
                  <a:lnTo>
                    <a:pt x="123" y="79"/>
                  </a:lnTo>
                  <a:lnTo>
                    <a:pt x="121" y="79"/>
                  </a:lnTo>
                  <a:lnTo>
                    <a:pt x="118" y="75"/>
                  </a:lnTo>
                  <a:lnTo>
                    <a:pt x="118" y="73"/>
                  </a:lnTo>
                  <a:lnTo>
                    <a:pt x="118" y="72"/>
                  </a:lnTo>
                  <a:lnTo>
                    <a:pt x="116" y="70"/>
                  </a:lnTo>
                  <a:lnTo>
                    <a:pt x="114" y="68"/>
                  </a:lnTo>
                  <a:lnTo>
                    <a:pt x="114" y="66"/>
                  </a:lnTo>
                  <a:lnTo>
                    <a:pt x="112" y="64"/>
                  </a:lnTo>
                  <a:lnTo>
                    <a:pt x="110" y="62"/>
                  </a:lnTo>
                  <a:lnTo>
                    <a:pt x="108" y="62"/>
                  </a:lnTo>
                  <a:lnTo>
                    <a:pt x="108" y="56"/>
                  </a:lnTo>
                  <a:lnTo>
                    <a:pt x="108" y="53"/>
                  </a:lnTo>
                  <a:lnTo>
                    <a:pt x="106" y="47"/>
                  </a:lnTo>
                  <a:lnTo>
                    <a:pt x="106" y="43"/>
                  </a:lnTo>
                  <a:lnTo>
                    <a:pt x="104" y="37"/>
                  </a:lnTo>
                  <a:lnTo>
                    <a:pt x="104" y="34"/>
                  </a:lnTo>
                  <a:lnTo>
                    <a:pt x="102" y="30"/>
                  </a:lnTo>
                  <a:lnTo>
                    <a:pt x="101" y="26"/>
                  </a:lnTo>
                  <a:close/>
                  <a:moveTo>
                    <a:pt x="186" y="181"/>
                  </a:moveTo>
                  <a:lnTo>
                    <a:pt x="188" y="181"/>
                  </a:lnTo>
                  <a:lnTo>
                    <a:pt x="191" y="181"/>
                  </a:lnTo>
                  <a:lnTo>
                    <a:pt x="193" y="181"/>
                  </a:lnTo>
                  <a:lnTo>
                    <a:pt x="195" y="179"/>
                  </a:lnTo>
                  <a:lnTo>
                    <a:pt x="199" y="179"/>
                  </a:lnTo>
                  <a:lnTo>
                    <a:pt x="201" y="179"/>
                  </a:lnTo>
                  <a:lnTo>
                    <a:pt x="205" y="179"/>
                  </a:lnTo>
                  <a:lnTo>
                    <a:pt x="207" y="183"/>
                  </a:lnTo>
                  <a:lnTo>
                    <a:pt x="210" y="189"/>
                  </a:lnTo>
                  <a:lnTo>
                    <a:pt x="210" y="195"/>
                  </a:lnTo>
                  <a:lnTo>
                    <a:pt x="210" y="200"/>
                  </a:lnTo>
                  <a:lnTo>
                    <a:pt x="207" y="204"/>
                  </a:lnTo>
                  <a:lnTo>
                    <a:pt x="203" y="210"/>
                  </a:lnTo>
                  <a:lnTo>
                    <a:pt x="199" y="214"/>
                  </a:lnTo>
                  <a:lnTo>
                    <a:pt x="195" y="217"/>
                  </a:lnTo>
                  <a:lnTo>
                    <a:pt x="191" y="221"/>
                  </a:lnTo>
                  <a:lnTo>
                    <a:pt x="189" y="221"/>
                  </a:lnTo>
                  <a:lnTo>
                    <a:pt x="189" y="219"/>
                  </a:lnTo>
                  <a:lnTo>
                    <a:pt x="189" y="217"/>
                  </a:lnTo>
                  <a:lnTo>
                    <a:pt x="189" y="217"/>
                  </a:lnTo>
                  <a:lnTo>
                    <a:pt x="189" y="215"/>
                  </a:lnTo>
                  <a:lnTo>
                    <a:pt x="189" y="215"/>
                  </a:lnTo>
                  <a:lnTo>
                    <a:pt x="189" y="214"/>
                  </a:lnTo>
                  <a:lnTo>
                    <a:pt x="189" y="214"/>
                  </a:lnTo>
                  <a:lnTo>
                    <a:pt x="184" y="214"/>
                  </a:lnTo>
                  <a:lnTo>
                    <a:pt x="184" y="212"/>
                  </a:lnTo>
                  <a:lnTo>
                    <a:pt x="184" y="208"/>
                  </a:lnTo>
                  <a:lnTo>
                    <a:pt x="184" y="204"/>
                  </a:lnTo>
                  <a:lnTo>
                    <a:pt x="184" y="200"/>
                  </a:lnTo>
                  <a:lnTo>
                    <a:pt x="184" y="196"/>
                  </a:lnTo>
                  <a:lnTo>
                    <a:pt x="184" y="193"/>
                  </a:lnTo>
                  <a:lnTo>
                    <a:pt x="184" y="187"/>
                  </a:lnTo>
                  <a:lnTo>
                    <a:pt x="186" y="181"/>
                  </a:lnTo>
                  <a:close/>
                  <a:moveTo>
                    <a:pt x="193" y="302"/>
                  </a:moveTo>
                  <a:lnTo>
                    <a:pt x="193" y="302"/>
                  </a:lnTo>
                  <a:lnTo>
                    <a:pt x="193" y="302"/>
                  </a:lnTo>
                  <a:lnTo>
                    <a:pt x="193" y="302"/>
                  </a:lnTo>
                  <a:lnTo>
                    <a:pt x="195" y="304"/>
                  </a:lnTo>
                  <a:lnTo>
                    <a:pt x="195" y="304"/>
                  </a:lnTo>
                  <a:lnTo>
                    <a:pt x="195" y="304"/>
                  </a:lnTo>
                  <a:lnTo>
                    <a:pt x="195" y="304"/>
                  </a:lnTo>
                  <a:lnTo>
                    <a:pt x="197" y="304"/>
                  </a:lnTo>
                  <a:lnTo>
                    <a:pt x="197" y="306"/>
                  </a:lnTo>
                  <a:lnTo>
                    <a:pt x="197" y="308"/>
                  </a:lnTo>
                  <a:lnTo>
                    <a:pt x="197" y="308"/>
                  </a:lnTo>
                  <a:lnTo>
                    <a:pt x="197" y="310"/>
                  </a:lnTo>
                  <a:lnTo>
                    <a:pt x="197" y="312"/>
                  </a:lnTo>
                  <a:lnTo>
                    <a:pt x="197" y="312"/>
                  </a:lnTo>
                  <a:lnTo>
                    <a:pt x="197" y="314"/>
                  </a:lnTo>
                  <a:lnTo>
                    <a:pt x="197" y="316"/>
                  </a:lnTo>
                  <a:lnTo>
                    <a:pt x="195" y="314"/>
                  </a:lnTo>
                  <a:lnTo>
                    <a:pt x="195" y="312"/>
                  </a:lnTo>
                  <a:lnTo>
                    <a:pt x="195" y="310"/>
                  </a:lnTo>
                  <a:lnTo>
                    <a:pt x="195" y="308"/>
                  </a:lnTo>
                  <a:lnTo>
                    <a:pt x="193" y="308"/>
                  </a:lnTo>
                  <a:lnTo>
                    <a:pt x="193" y="306"/>
                  </a:lnTo>
                  <a:lnTo>
                    <a:pt x="193" y="304"/>
                  </a:lnTo>
                  <a:lnTo>
                    <a:pt x="193" y="302"/>
                  </a:lnTo>
                  <a:close/>
                  <a:moveTo>
                    <a:pt x="163" y="382"/>
                  </a:moveTo>
                  <a:lnTo>
                    <a:pt x="163" y="384"/>
                  </a:lnTo>
                  <a:lnTo>
                    <a:pt x="161" y="384"/>
                  </a:lnTo>
                  <a:lnTo>
                    <a:pt x="159" y="384"/>
                  </a:lnTo>
                  <a:lnTo>
                    <a:pt x="157" y="384"/>
                  </a:lnTo>
                  <a:lnTo>
                    <a:pt x="157" y="384"/>
                  </a:lnTo>
                  <a:lnTo>
                    <a:pt x="155" y="382"/>
                  </a:lnTo>
                  <a:lnTo>
                    <a:pt x="154" y="382"/>
                  </a:lnTo>
                  <a:lnTo>
                    <a:pt x="152" y="380"/>
                  </a:lnTo>
                  <a:lnTo>
                    <a:pt x="148" y="378"/>
                  </a:lnTo>
                  <a:lnTo>
                    <a:pt x="146" y="376"/>
                  </a:lnTo>
                  <a:lnTo>
                    <a:pt x="144" y="373"/>
                  </a:lnTo>
                  <a:lnTo>
                    <a:pt x="142" y="369"/>
                  </a:lnTo>
                  <a:lnTo>
                    <a:pt x="140" y="365"/>
                  </a:lnTo>
                  <a:lnTo>
                    <a:pt x="140" y="361"/>
                  </a:lnTo>
                  <a:lnTo>
                    <a:pt x="138" y="357"/>
                  </a:lnTo>
                  <a:lnTo>
                    <a:pt x="138" y="354"/>
                  </a:lnTo>
                  <a:lnTo>
                    <a:pt x="142" y="356"/>
                  </a:lnTo>
                  <a:lnTo>
                    <a:pt x="146" y="359"/>
                  </a:lnTo>
                  <a:lnTo>
                    <a:pt x="150" y="363"/>
                  </a:lnTo>
                  <a:lnTo>
                    <a:pt x="152" y="367"/>
                  </a:lnTo>
                  <a:lnTo>
                    <a:pt x="155" y="371"/>
                  </a:lnTo>
                  <a:lnTo>
                    <a:pt x="157" y="374"/>
                  </a:lnTo>
                  <a:lnTo>
                    <a:pt x="161" y="378"/>
                  </a:lnTo>
                  <a:lnTo>
                    <a:pt x="163" y="382"/>
                  </a:lnTo>
                  <a:close/>
                  <a:moveTo>
                    <a:pt x="97" y="316"/>
                  </a:moveTo>
                  <a:lnTo>
                    <a:pt x="89" y="310"/>
                  </a:lnTo>
                  <a:lnTo>
                    <a:pt x="78" y="306"/>
                  </a:lnTo>
                  <a:lnTo>
                    <a:pt x="66" y="304"/>
                  </a:lnTo>
                  <a:lnTo>
                    <a:pt x="55" y="302"/>
                  </a:lnTo>
                  <a:lnTo>
                    <a:pt x="46" y="299"/>
                  </a:lnTo>
                  <a:lnTo>
                    <a:pt x="34" y="297"/>
                  </a:lnTo>
                  <a:lnTo>
                    <a:pt x="27" y="295"/>
                  </a:lnTo>
                  <a:lnTo>
                    <a:pt x="21" y="289"/>
                  </a:lnTo>
                  <a:lnTo>
                    <a:pt x="29" y="289"/>
                  </a:lnTo>
                  <a:lnTo>
                    <a:pt x="36" y="289"/>
                  </a:lnTo>
                  <a:lnTo>
                    <a:pt x="44" y="289"/>
                  </a:lnTo>
                  <a:lnTo>
                    <a:pt x="51" y="287"/>
                  </a:lnTo>
                  <a:lnTo>
                    <a:pt x="59" y="285"/>
                  </a:lnTo>
                  <a:lnTo>
                    <a:pt x="66" y="284"/>
                  </a:lnTo>
                  <a:lnTo>
                    <a:pt x="76" y="280"/>
                  </a:lnTo>
                  <a:lnTo>
                    <a:pt x="85" y="276"/>
                  </a:lnTo>
                  <a:lnTo>
                    <a:pt x="87" y="282"/>
                  </a:lnTo>
                  <a:lnTo>
                    <a:pt x="89" y="285"/>
                  </a:lnTo>
                  <a:lnTo>
                    <a:pt x="89" y="291"/>
                  </a:lnTo>
                  <a:lnTo>
                    <a:pt x="91" y="297"/>
                  </a:lnTo>
                  <a:lnTo>
                    <a:pt x="93" y="301"/>
                  </a:lnTo>
                  <a:lnTo>
                    <a:pt x="95" y="306"/>
                  </a:lnTo>
                  <a:lnTo>
                    <a:pt x="97" y="310"/>
                  </a:lnTo>
                  <a:lnTo>
                    <a:pt x="97" y="316"/>
                  </a:lnTo>
                  <a:close/>
                  <a:moveTo>
                    <a:pt x="31" y="249"/>
                  </a:moveTo>
                  <a:lnTo>
                    <a:pt x="31" y="249"/>
                  </a:lnTo>
                  <a:lnTo>
                    <a:pt x="31" y="249"/>
                  </a:lnTo>
                  <a:lnTo>
                    <a:pt x="31" y="249"/>
                  </a:lnTo>
                  <a:lnTo>
                    <a:pt x="31" y="248"/>
                  </a:lnTo>
                  <a:lnTo>
                    <a:pt x="31" y="248"/>
                  </a:lnTo>
                  <a:lnTo>
                    <a:pt x="32" y="248"/>
                  </a:lnTo>
                  <a:lnTo>
                    <a:pt x="32" y="248"/>
                  </a:lnTo>
                  <a:lnTo>
                    <a:pt x="32" y="248"/>
                  </a:lnTo>
                  <a:lnTo>
                    <a:pt x="34" y="248"/>
                  </a:lnTo>
                  <a:lnTo>
                    <a:pt x="34" y="246"/>
                  </a:lnTo>
                  <a:lnTo>
                    <a:pt x="36" y="246"/>
                  </a:lnTo>
                  <a:lnTo>
                    <a:pt x="38" y="246"/>
                  </a:lnTo>
                  <a:lnTo>
                    <a:pt x="38" y="246"/>
                  </a:lnTo>
                  <a:lnTo>
                    <a:pt x="40" y="246"/>
                  </a:lnTo>
                  <a:lnTo>
                    <a:pt x="42" y="246"/>
                  </a:lnTo>
                  <a:lnTo>
                    <a:pt x="44" y="246"/>
                  </a:lnTo>
                  <a:lnTo>
                    <a:pt x="42" y="246"/>
                  </a:lnTo>
                  <a:lnTo>
                    <a:pt x="40" y="246"/>
                  </a:lnTo>
                  <a:lnTo>
                    <a:pt x="38" y="248"/>
                  </a:lnTo>
                  <a:lnTo>
                    <a:pt x="36" y="248"/>
                  </a:lnTo>
                  <a:lnTo>
                    <a:pt x="36" y="248"/>
                  </a:lnTo>
                  <a:lnTo>
                    <a:pt x="34" y="248"/>
                  </a:lnTo>
                  <a:lnTo>
                    <a:pt x="32" y="249"/>
                  </a:lnTo>
                  <a:lnTo>
                    <a:pt x="31" y="249"/>
                  </a:lnTo>
                  <a:close/>
                  <a:moveTo>
                    <a:pt x="72" y="223"/>
                  </a:moveTo>
                  <a:lnTo>
                    <a:pt x="72" y="215"/>
                  </a:lnTo>
                  <a:lnTo>
                    <a:pt x="74" y="208"/>
                  </a:lnTo>
                  <a:lnTo>
                    <a:pt x="76" y="200"/>
                  </a:lnTo>
                  <a:lnTo>
                    <a:pt x="80" y="193"/>
                  </a:lnTo>
                  <a:lnTo>
                    <a:pt x="84" y="185"/>
                  </a:lnTo>
                  <a:lnTo>
                    <a:pt x="87" y="178"/>
                  </a:lnTo>
                  <a:lnTo>
                    <a:pt x="89" y="170"/>
                  </a:lnTo>
                  <a:lnTo>
                    <a:pt x="91" y="161"/>
                  </a:lnTo>
                  <a:lnTo>
                    <a:pt x="82" y="155"/>
                  </a:lnTo>
                  <a:lnTo>
                    <a:pt x="72" y="149"/>
                  </a:lnTo>
                  <a:lnTo>
                    <a:pt x="65" y="142"/>
                  </a:lnTo>
                  <a:lnTo>
                    <a:pt x="57" y="136"/>
                  </a:lnTo>
                  <a:lnTo>
                    <a:pt x="49" y="128"/>
                  </a:lnTo>
                  <a:lnTo>
                    <a:pt x="40" y="123"/>
                  </a:lnTo>
                  <a:lnTo>
                    <a:pt x="32" y="117"/>
                  </a:lnTo>
                  <a:lnTo>
                    <a:pt x="25" y="111"/>
                  </a:lnTo>
                  <a:lnTo>
                    <a:pt x="29" y="111"/>
                  </a:lnTo>
                  <a:lnTo>
                    <a:pt x="32" y="111"/>
                  </a:lnTo>
                  <a:lnTo>
                    <a:pt x="36" y="111"/>
                  </a:lnTo>
                  <a:lnTo>
                    <a:pt x="40" y="111"/>
                  </a:lnTo>
                  <a:lnTo>
                    <a:pt x="44" y="111"/>
                  </a:lnTo>
                  <a:lnTo>
                    <a:pt x="48" y="111"/>
                  </a:lnTo>
                  <a:lnTo>
                    <a:pt x="51" y="111"/>
                  </a:lnTo>
                  <a:lnTo>
                    <a:pt x="55" y="111"/>
                  </a:lnTo>
                  <a:lnTo>
                    <a:pt x="57" y="111"/>
                  </a:lnTo>
                  <a:lnTo>
                    <a:pt x="59" y="113"/>
                  </a:lnTo>
                  <a:lnTo>
                    <a:pt x="59" y="115"/>
                  </a:lnTo>
                  <a:lnTo>
                    <a:pt x="61" y="117"/>
                  </a:lnTo>
                  <a:lnTo>
                    <a:pt x="63" y="119"/>
                  </a:lnTo>
                  <a:lnTo>
                    <a:pt x="63" y="121"/>
                  </a:lnTo>
                  <a:lnTo>
                    <a:pt x="63" y="123"/>
                  </a:lnTo>
                  <a:lnTo>
                    <a:pt x="65" y="125"/>
                  </a:lnTo>
                  <a:lnTo>
                    <a:pt x="74" y="125"/>
                  </a:lnTo>
                  <a:lnTo>
                    <a:pt x="82" y="126"/>
                  </a:lnTo>
                  <a:lnTo>
                    <a:pt x="87" y="130"/>
                  </a:lnTo>
                  <a:lnTo>
                    <a:pt x="93" y="134"/>
                  </a:lnTo>
                  <a:lnTo>
                    <a:pt x="95" y="140"/>
                  </a:lnTo>
                  <a:lnTo>
                    <a:pt x="99" y="145"/>
                  </a:lnTo>
                  <a:lnTo>
                    <a:pt x="99" y="153"/>
                  </a:lnTo>
                  <a:lnTo>
                    <a:pt x="99" y="161"/>
                  </a:lnTo>
                  <a:lnTo>
                    <a:pt x="97" y="176"/>
                  </a:lnTo>
                  <a:lnTo>
                    <a:pt x="95" y="191"/>
                  </a:lnTo>
                  <a:lnTo>
                    <a:pt x="91" y="202"/>
                  </a:lnTo>
                  <a:lnTo>
                    <a:pt x="91" y="214"/>
                  </a:lnTo>
                  <a:lnTo>
                    <a:pt x="89" y="214"/>
                  </a:lnTo>
                  <a:lnTo>
                    <a:pt x="85" y="214"/>
                  </a:lnTo>
                  <a:lnTo>
                    <a:pt x="84" y="215"/>
                  </a:lnTo>
                  <a:lnTo>
                    <a:pt x="82" y="215"/>
                  </a:lnTo>
                  <a:lnTo>
                    <a:pt x="80" y="217"/>
                  </a:lnTo>
                  <a:lnTo>
                    <a:pt x="76" y="219"/>
                  </a:lnTo>
                  <a:lnTo>
                    <a:pt x="74" y="221"/>
                  </a:lnTo>
                  <a:lnTo>
                    <a:pt x="72" y="223"/>
                  </a:lnTo>
                  <a:close/>
                </a:path>
              </a:pathLst>
            </a:custGeom>
            <a:solidFill>
              <a:srgbClr val="7F4C1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95" name="Freeform 116"/>
            <p:cNvSpPr>
              <a:spLocks/>
            </p:cNvSpPr>
            <p:nvPr/>
          </p:nvSpPr>
          <p:spPr bwMode="auto">
            <a:xfrm>
              <a:off x="2192338" y="2543175"/>
              <a:ext cx="222250" cy="168275"/>
            </a:xfrm>
            <a:custGeom>
              <a:avLst/>
              <a:gdLst>
                <a:gd name="T0" fmla="*/ 62 w 140"/>
                <a:gd name="T1" fmla="*/ 0 h 106"/>
                <a:gd name="T2" fmla="*/ 64 w 140"/>
                <a:gd name="T3" fmla="*/ 0 h 106"/>
                <a:gd name="T4" fmla="*/ 64 w 140"/>
                <a:gd name="T5" fmla="*/ 0 h 106"/>
                <a:gd name="T6" fmla="*/ 66 w 140"/>
                <a:gd name="T7" fmla="*/ 0 h 106"/>
                <a:gd name="T8" fmla="*/ 66 w 140"/>
                <a:gd name="T9" fmla="*/ 4 h 106"/>
                <a:gd name="T10" fmla="*/ 68 w 140"/>
                <a:gd name="T11" fmla="*/ 11 h 106"/>
                <a:gd name="T12" fmla="*/ 68 w 140"/>
                <a:gd name="T13" fmla="*/ 19 h 106"/>
                <a:gd name="T14" fmla="*/ 70 w 140"/>
                <a:gd name="T15" fmla="*/ 26 h 106"/>
                <a:gd name="T16" fmla="*/ 71 w 140"/>
                <a:gd name="T17" fmla="*/ 32 h 106"/>
                <a:gd name="T18" fmla="*/ 79 w 140"/>
                <a:gd name="T19" fmla="*/ 36 h 106"/>
                <a:gd name="T20" fmla="*/ 87 w 140"/>
                <a:gd name="T21" fmla="*/ 41 h 106"/>
                <a:gd name="T22" fmla="*/ 90 w 140"/>
                <a:gd name="T23" fmla="*/ 45 h 106"/>
                <a:gd name="T24" fmla="*/ 94 w 140"/>
                <a:gd name="T25" fmla="*/ 49 h 106"/>
                <a:gd name="T26" fmla="*/ 104 w 140"/>
                <a:gd name="T27" fmla="*/ 51 h 106"/>
                <a:gd name="T28" fmla="*/ 113 w 140"/>
                <a:gd name="T29" fmla="*/ 55 h 106"/>
                <a:gd name="T30" fmla="*/ 121 w 140"/>
                <a:gd name="T31" fmla="*/ 57 h 106"/>
                <a:gd name="T32" fmla="*/ 123 w 140"/>
                <a:gd name="T33" fmla="*/ 62 h 106"/>
                <a:gd name="T34" fmla="*/ 138 w 140"/>
                <a:gd name="T35" fmla="*/ 70 h 106"/>
                <a:gd name="T36" fmla="*/ 138 w 140"/>
                <a:gd name="T37" fmla="*/ 76 h 106"/>
                <a:gd name="T38" fmla="*/ 140 w 140"/>
                <a:gd name="T39" fmla="*/ 85 h 106"/>
                <a:gd name="T40" fmla="*/ 140 w 140"/>
                <a:gd name="T41" fmla="*/ 94 h 106"/>
                <a:gd name="T42" fmla="*/ 134 w 140"/>
                <a:gd name="T43" fmla="*/ 102 h 106"/>
                <a:gd name="T44" fmla="*/ 121 w 140"/>
                <a:gd name="T45" fmla="*/ 102 h 106"/>
                <a:gd name="T46" fmla="*/ 107 w 140"/>
                <a:gd name="T47" fmla="*/ 93 h 106"/>
                <a:gd name="T48" fmla="*/ 94 w 140"/>
                <a:gd name="T49" fmla="*/ 81 h 106"/>
                <a:gd name="T50" fmla="*/ 81 w 140"/>
                <a:gd name="T51" fmla="*/ 70 h 106"/>
                <a:gd name="T52" fmla="*/ 70 w 140"/>
                <a:gd name="T53" fmla="*/ 59 h 106"/>
                <a:gd name="T54" fmla="*/ 62 w 140"/>
                <a:gd name="T55" fmla="*/ 53 h 106"/>
                <a:gd name="T56" fmla="*/ 45 w 140"/>
                <a:gd name="T57" fmla="*/ 47 h 106"/>
                <a:gd name="T58" fmla="*/ 24 w 140"/>
                <a:gd name="T59" fmla="*/ 43 h 106"/>
                <a:gd name="T60" fmla="*/ 9 w 140"/>
                <a:gd name="T61" fmla="*/ 38 h 106"/>
                <a:gd name="T62" fmla="*/ 1 w 140"/>
                <a:gd name="T63" fmla="*/ 30 h 106"/>
                <a:gd name="T64" fmla="*/ 0 w 140"/>
                <a:gd name="T65" fmla="*/ 15 h 106"/>
                <a:gd name="T66" fmla="*/ 3 w 140"/>
                <a:gd name="T67" fmla="*/ 4 h 106"/>
                <a:gd name="T68" fmla="*/ 15 w 140"/>
                <a:gd name="T69" fmla="*/ 0 h 106"/>
                <a:gd name="T70" fmla="*/ 34 w 140"/>
                <a:gd name="T71" fmla="*/ 4 h 106"/>
                <a:gd name="T72" fmla="*/ 49 w 140"/>
                <a:gd name="T73" fmla="*/ 6 h 106"/>
                <a:gd name="T74" fmla="*/ 58 w 140"/>
                <a:gd name="T75" fmla="*/ 4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40" h="106">
                  <a:moveTo>
                    <a:pt x="62" y="0"/>
                  </a:moveTo>
                  <a:lnTo>
                    <a:pt x="62" y="0"/>
                  </a:lnTo>
                  <a:lnTo>
                    <a:pt x="62" y="0"/>
                  </a:lnTo>
                  <a:lnTo>
                    <a:pt x="64" y="0"/>
                  </a:lnTo>
                  <a:lnTo>
                    <a:pt x="64" y="0"/>
                  </a:lnTo>
                  <a:lnTo>
                    <a:pt x="64" y="0"/>
                  </a:lnTo>
                  <a:lnTo>
                    <a:pt x="64" y="0"/>
                  </a:lnTo>
                  <a:lnTo>
                    <a:pt x="66" y="0"/>
                  </a:lnTo>
                  <a:lnTo>
                    <a:pt x="66" y="2"/>
                  </a:lnTo>
                  <a:lnTo>
                    <a:pt x="66" y="4"/>
                  </a:lnTo>
                  <a:lnTo>
                    <a:pt x="66" y="7"/>
                  </a:lnTo>
                  <a:lnTo>
                    <a:pt x="68" y="11"/>
                  </a:lnTo>
                  <a:lnTo>
                    <a:pt x="68" y="15"/>
                  </a:lnTo>
                  <a:lnTo>
                    <a:pt x="68" y="19"/>
                  </a:lnTo>
                  <a:lnTo>
                    <a:pt x="70" y="23"/>
                  </a:lnTo>
                  <a:lnTo>
                    <a:pt x="70" y="26"/>
                  </a:lnTo>
                  <a:lnTo>
                    <a:pt x="70" y="30"/>
                  </a:lnTo>
                  <a:lnTo>
                    <a:pt x="71" y="32"/>
                  </a:lnTo>
                  <a:lnTo>
                    <a:pt x="75" y="34"/>
                  </a:lnTo>
                  <a:lnTo>
                    <a:pt x="79" y="36"/>
                  </a:lnTo>
                  <a:lnTo>
                    <a:pt x="83" y="40"/>
                  </a:lnTo>
                  <a:lnTo>
                    <a:pt x="87" y="41"/>
                  </a:lnTo>
                  <a:lnTo>
                    <a:pt x="88" y="43"/>
                  </a:lnTo>
                  <a:lnTo>
                    <a:pt x="90" y="45"/>
                  </a:lnTo>
                  <a:lnTo>
                    <a:pt x="92" y="47"/>
                  </a:lnTo>
                  <a:lnTo>
                    <a:pt x="94" y="49"/>
                  </a:lnTo>
                  <a:lnTo>
                    <a:pt x="98" y="49"/>
                  </a:lnTo>
                  <a:lnTo>
                    <a:pt x="104" y="51"/>
                  </a:lnTo>
                  <a:lnTo>
                    <a:pt x="107" y="53"/>
                  </a:lnTo>
                  <a:lnTo>
                    <a:pt x="113" y="55"/>
                  </a:lnTo>
                  <a:lnTo>
                    <a:pt x="117" y="55"/>
                  </a:lnTo>
                  <a:lnTo>
                    <a:pt x="121" y="57"/>
                  </a:lnTo>
                  <a:lnTo>
                    <a:pt x="123" y="57"/>
                  </a:lnTo>
                  <a:lnTo>
                    <a:pt x="123" y="62"/>
                  </a:lnTo>
                  <a:lnTo>
                    <a:pt x="132" y="62"/>
                  </a:lnTo>
                  <a:lnTo>
                    <a:pt x="138" y="70"/>
                  </a:lnTo>
                  <a:lnTo>
                    <a:pt x="138" y="70"/>
                  </a:lnTo>
                  <a:lnTo>
                    <a:pt x="138" y="76"/>
                  </a:lnTo>
                  <a:lnTo>
                    <a:pt x="140" y="79"/>
                  </a:lnTo>
                  <a:lnTo>
                    <a:pt x="140" y="85"/>
                  </a:lnTo>
                  <a:lnTo>
                    <a:pt x="140" y="89"/>
                  </a:lnTo>
                  <a:lnTo>
                    <a:pt x="140" y="94"/>
                  </a:lnTo>
                  <a:lnTo>
                    <a:pt x="138" y="98"/>
                  </a:lnTo>
                  <a:lnTo>
                    <a:pt x="134" y="102"/>
                  </a:lnTo>
                  <a:lnTo>
                    <a:pt x="130" y="106"/>
                  </a:lnTo>
                  <a:lnTo>
                    <a:pt x="121" y="102"/>
                  </a:lnTo>
                  <a:lnTo>
                    <a:pt x="113" y="98"/>
                  </a:lnTo>
                  <a:lnTo>
                    <a:pt x="107" y="93"/>
                  </a:lnTo>
                  <a:lnTo>
                    <a:pt x="102" y="87"/>
                  </a:lnTo>
                  <a:lnTo>
                    <a:pt x="94" y="81"/>
                  </a:lnTo>
                  <a:lnTo>
                    <a:pt x="88" y="76"/>
                  </a:lnTo>
                  <a:lnTo>
                    <a:pt x="81" y="70"/>
                  </a:lnTo>
                  <a:lnTo>
                    <a:pt x="71" y="64"/>
                  </a:lnTo>
                  <a:lnTo>
                    <a:pt x="70" y="59"/>
                  </a:lnTo>
                  <a:lnTo>
                    <a:pt x="66" y="55"/>
                  </a:lnTo>
                  <a:lnTo>
                    <a:pt x="62" y="53"/>
                  </a:lnTo>
                  <a:lnTo>
                    <a:pt x="56" y="49"/>
                  </a:lnTo>
                  <a:lnTo>
                    <a:pt x="45" y="47"/>
                  </a:lnTo>
                  <a:lnTo>
                    <a:pt x="34" y="45"/>
                  </a:lnTo>
                  <a:lnTo>
                    <a:pt x="24" y="43"/>
                  </a:lnTo>
                  <a:lnTo>
                    <a:pt x="13" y="41"/>
                  </a:lnTo>
                  <a:lnTo>
                    <a:pt x="9" y="38"/>
                  </a:lnTo>
                  <a:lnTo>
                    <a:pt x="5" y="34"/>
                  </a:lnTo>
                  <a:lnTo>
                    <a:pt x="1" y="30"/>
                  </a:lnTo>
                  <a:lnTo>
                    <a:pt x="0" y="24"/>
                  </a:lnTo>
                  <a:lnTo>
                    <a:pt x="0" y="15"/>
                  </a:lnTo>
                  <a:lnTo>
                    <a:pt x="1" y="9"/>
                  </a:lnTo>
                  <a:lnTo>
                    <a:pt x="3" y="4"/>
                  </a:lnTo>
                  <a:lnTo>
                    <a:pt x="7" y="2"/>
                  </a:lnTo>
                  <a:lnTo>
                    <a:pt x="15" y="0"/>
                  </a:lnTo>
                  <a:lnTo>
                    <a:pt x="22" y="0"/>
                  </a:lnTo>
                  <a:lnTo>
                    <a:pt x="34" y="4"/>
                  </a:lnTo>
                  <a:lnTo>
                    <a:pt x="43" y="6"/>
                  </a:lnTo>
                  <a:lnTo>
                    <a:pt x="49" y="6"/>
                  </a:lnTo>
                  <a:lnTo>
                    <a:pt x="54" y="6"/>
                  </a:lnTo>
                  <a:lnTo>
                    <a:pt x="58" y="4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7F4C1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96" name="Freeform 117"/>
            <p:cNvSpPr>
              <a:spLocks/>
            </p:cNvSpPr>
            <p:nvPr/>
          </p:nvSpPr>
          <p:spPr bwMode="auto">
            <a:xfrm>
              <a:off x="2614613" y="2476500"/>
              <a:ext cx="157163" cy="165100"/>
            </a:xfrm>
            <a:custGeom>
              <a:avLst/>
              <a:gdLst>
                <a:gd name="T0" fmla="*/ 14 w 99"/>
                <a:gd name="T1" fmla="*/ 0 h 104"/>
                <a:gd name="T2" fmla="*/ 17 w 99"/>
                <a:gd name="T3" fmla="*/ 8 h 104"/>
                <a:gd name="T4" fmla="*/ 21 w 99"/>
                <a:gd name="T5" fmla="*/ 15 h 104"/>
                <a:gd name="T6" fmla="*/ 25 w 99"/>
                <a:gd name="T7" fmla="*/ 25 h 104"/>
                <a:gd name="T8" fmla="*/ 29 w 99"/>
                <a:gd name="T9" fmla="*/ 34 h 104"/>
                <a:gd name="T10" fmla="*/ 32 w 99"/>
                <a:gd name="T11" fmla="*/ 44 h 104"/>
                <a:gd name="T12" fmla="*/ 34 w 99"/>
                <a:gd name="T13" fmla="*/ 51 h 104"/>
                <a:gd name="T14" fmla="*/ 36 w 99"/>
                <a:gd name="T15" fmla="*/ 61 h 104"/>
                <a:gd name="T16" fmla="*/ 36 w 99"/>
                <a:gd name="T17" fmla="*/ 68 h 104"/>
                <a:gd name="T18" fmla="*/ 38 w 99"/>
                <a:gd name="T19" fmla="*/ 68 h 104"/>
                <a:gd name="T20" fmla="*/ 40 w 99"/>
                <a:gd name="T21" fmla="*/ 68 h 104"/>
                <a:gd name="T22" fmla="*/ 42 w 99"/>
                <a:gd name="T23" fmla="*/ 70 h 104"/>
                <a:gd name="T24" fmla="*/ 42 w 99"/>
                <a:gd name="T25" fmla="*/ 70 h 104"/>
                <a:gd name="T26" fmla="*/ 44 w 99"/>
                <a:gd name="T27" fmla="*/ 72 h 104"/>
                <a:gd name="T28" fmla="*/ 44 w 99"/>
                <a:gd name="T29" fmla="*/ 74 h 104"/>
                <a:gd name="T30" fmla="*/ 46 w 99"/>
                <a:gd name="T31" fmla="*/ 76 h 104"/>
                <a:gd name="T32" fmla="*/ 46 w 99"/>
                <a:gd name="T33" fmla="*/ 76 h 104"/>
                <a:gd name="T34" fmla="*/ 51 w 99"/>
                <a:gd name="T35" fmla="*/ 78 h 104"/>
                <a:gd name="T36" fmla="*/ 61 w 99"/>
                <a:gd name="T37" fmla="*/ 78 h 104"/>
                <a:gd name="T38" fmla="*/ 68 w 99"/>
                <a:gd name="T39" fmla="*/ 82 h 104"/>
                <a:gd name="T40" fmla="*/ 76 w 99"/>
                <a:gd name="T41" fmla="*/ 83 h 104"/>
                <a:gd name="T42" fmla="*/ 84 w 99"/>
                <a:gd name="T43" fmla="*/ 85 h 104"/>
                <a:gd name="T44" fmla="*/ 89 w 99"/>
                <a:gd name="T45" fmla="*/ 87 h 104"/>
                <a:gd name="T46" fmla="*/ 95 w 99"/>
                <a:gd name="T47" fmla="*/ 89 h 104"/>
                <a:gd name="T48" fmla="*/ 99 w 99"/>
                <a:gd name="T49" fmla="*/ 89 h 104"/>
                <a:gd name="T50" fmla="*/ 99 w 99"/>
                <a:gd name="T51" fmla="*/ 91 h 104"/>
                <a:gd name="T52" fmla="*/ 99 w 99"/>
                <a:gd name="T53" fmla="*/ 93 h 104"/>
                <a:gd name="T54" fmla="*/ 97 w 99"/>
                <a:gd name="T55" fmla="*/ 95 h 104"/>
                <a:gd name="T56" fmla="*/ 97 w 99"/>
                <a:gd name="T57" fmla="*/ 97 h 104"/>
                <a:gd name="T58" fmla="*/ 95 w 99"/>
                <a:gd name="T59" fmla="*/ 99 h 104"/>
                <a:gd name="T60" fmla="*/ 95 w 99"/>
                <a:gd name="T61" fmla="*/ 101 h 104"/>
                <a:gd name="T62" fmla="*/ 95 w 99"/>
                <a:gd name="T63" fmla="*/ 102 h 104"/>
                <a:gd name="T64" fmla="*/ 95 w 99"/>
                <a:gd name="T65" fmla="*/ 104 h 104"/>
                <a:gd name="T66" fmla="*/ 93 w 99"/>
                <a:gd name="T67" fmla="*/ 87 h 104"/>
                <a:gd name="T68" fmla="*/ 93 w 99"/>
                <a:gd name="T69" fmla="*/ 72 h 104"/>
                <a:gd name="T70" fmla="*/ 89 w 99"/>
                <a:gd name="T71" fmla="*/ 61 h 104"/>
                <a:gd name="T72" fmla="*/ 84 w 99"/>
                <a:gd name="T73" fmla="*/ 51 h 104"/>
                <a:gd name="T74" fmla="*/ 76 w 99"/>
                <a:gd name="T75" fmla="*/ 44 h 104"/>
                <a:gd name="T76" fmla="*/ 65 w 99"/>
                <a:gd name="T77" fmla="*/ 40 h 104"/>
                <a:gd name="T78" fmla="*/ 49 w 99"/>
                <a:gd name="T79" fmla="*/ 38 h 104"/>
                <a:gd name="T80" fmla="*/ 32 w 99"/>
                <a:gd name="T81" fmla="*/ 36 h 104"/>
                <a:gd name="T82" fmla="*/ 31 w 99"/>
                <a:gd name="T83" fmla="*/ 34 h 104"/>
                <a:gd name="T84" fmla="*/ 27 w 99"/>
                <a:gd name="T85" fmla="*/ 29 h 104"/>
                <a:gd name="T86" fmla="*/ 23 w 99"/>
                <a:gd name="T87" fmla="*/ 23 h 104"/>
                <a:gd name="T88" fmla="*/ 17 w 99"/>
                <a:gd name="T89" fmla="*/ 17 h 104"/>
                <a:gd name="T90" fmla="*/ 12 w 99"/>
                <a:gd name="T91" fmla="*/ 12 h 104"/>
                <a:gd name="T92" fmla="*/ 8 w 99"/>
                <a:gd name="T93" fmla="*/ 6 h 104"/>
                <a:gd name="T94" fmla="*/ 2 w 99"/>
                <a:gd name="T95" fmla="*/ 2 h 104"/>
                <a:gd name="T96" fmla="*/ 0 w 99"/>
                <a:gd name="T97" fmla="*/ 0 h 104"/>
                <a:gd name="T98" fmla="*/ 14 w 99"/>
                <a:gd name="T99" fmla="*/ 0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99" h="104">
                  <a:moveTo>
                    <a:pt x="14" y="0"/>
                  </a:moveTo>
                  <a:lnTo>
                    <a:pt x="17" y="8"/>
                  </a:lnTo>
                  <a:lnTo>
                    <a:pt x="21" y="15"/>
                  </a:lnTo>
                  <a:lnTo>
                    <a:pt x="25" y="25"/>
                  </a:lnTo>
                  <a:lnTo>
                    <a:pt x="29" y="34"/>
                  </a:lnTo>
                  <a:lnTo>
                    <a:pt x="32" y="44"/>
                  </a:lnTo>
                  <a:lnTo>
                    <a:pt x="34" y="51"/>
                  </a:lnTo>
                  <a:lnTo>
                    <a:pt x="36" y="61"/>
                  </a:lnTo>
                  <a:lnTo>
                    <a:pt x="36" y="68"/>
                  </a:lnTo>
                  <a:lnTo>
                    <a:pt x="38" y="68"/>
                  </a:lnTo>
                  <a:lnTo>
                    <a:pt x="40" y="68"/>
                  </a:lnTo>
                  <a:lnTo>
                    <a:pt x="42" y="70"/>
                  </a:lnTo>
                  <a:lnTo>
                    <a:pt x="42" y="70"/>
                  </a:lnTo>
                  <a:lnTo>
                    <a:pt x="44" y="72"/>
                  </a:lnTo>
                  <a:lnTo>
                    <a:pt x="44" y="74"/>
                  </a:lnTo>
                  <a:lnTo>
                    <a:pt x="46" y="76"/>
                  </a:lnTo>
                  <a:lnTo>
                    <a:pt x="46" y="76"/>
                  </a:lnTo>
                  <a:lnTo>
                    <a:pt x="51" y="78"/>
                  </a:lnTo>
                  <a:lnTo>
                    <a:pt x="61" y="78"/>
                  </a:lnTo>
                  <a:lnTo>
                    <a:pt x="68" y="82"/>
                  </a:lnTo>
                  <a:lnTo>
                    <a:pt x="76" y="83"/>
                  </a:lnTo>
                  <a:lnTo>
                    <a:pt x="84" y="85"/>
                  </a:lnTo>
                  <a:lnTo>
                    <a:pt x="89" y="87"/>
                  </a:lnTo>
                  <a:lnTo>
                    <a:pt x="95" y="89"/>
                  </a:lnTo>
                  <a:lnTo>
                    <a:pt x="99" y="89"/>
                  </a:lnTo>
                  <a:lnTo>
                    <a:pt x="99" y="91"/>
                  </a:lnTo>
                  <a:lnTo>
                    <a:pt x="99" y="93"/>
                  </a:lnTo>
                  <a:lnTo>
                    <a:pt x="97" y="95"/>
                  </a:lnTo>
                  <a:lnTo>
                    <a:pt x="97" y="97"/>
                  </a:lnTo>
                  <a:lnTo>
                    <a:pt x="95" y="99"/>
                  </a:lnTo>
                  <a:lnTo>
                    <a:pt x="95" y="101"/>
                  </a:lnTo>
                  <a:lnTo>
                    <a:pt x="95" y="102"/>
                  </a:lnTo>
                  <a:lnTo>
                    <a:pt x="95" y="104"/>
                  </a:lnTo>
                  <a:lnTo>
                    <a:pt x="93" y="87"/>
                  </a:lnTo>
                  <a:lnTo>
                    <a:pt x="93" y="72"/>
                  </a:lnTo>
                  <a:lnTo>
                    <a:pt x="89" y="61"/>
                  </a:lnTo>
                  <a:lnTo>
                    <a:pt x="84" y="51"/>
                  </a:lnTo>
                  <a:lnTo>
                    <a:pt x="76" y="44"/>
                  </a:lnTo>
                  <a:lnTo>
                    <a:pt x="65" y="40"/>
                  </a:lnTo>
                  <a:lnTo>
                    <a:pt x="49" y="38"/>
                  </a:lnTo>
                  <a:lnTo>
                    <a:pt x="32" y="36"/>
                  </a:lnTo>
                  <a:lnTo>
                    <a:pt x="31" y="34"/>
                  </a:lnTo>
                  <a:lnTo>
                    <a:pt x="27" y="29"/>
                  </a:lnTo>
                  <a:lnTo>
                    <a:pt x="23" y="23"/>
                  </a:lnTo>
                  <a:lnTo>
                    <a:pt x="17" y="17"/>
                  </a:lnTo>
                  <a:lnTo>
                    <a:pt x="12" y="12"/>
                  </a:lnTo>
                  <a:lnTo>
                    <a:pt x="8" y="6"/>
                  </a:lnTo>
                  <a:lnTo>
                    <a:pt x="2" y="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97" name="Freeform 118"/>
            <p:cNvSpPr>
              <a:spLocks/>
            </p:cNvSpPr>
            <p:nvPr/>
          </p:nvSpPr>
          <p:spPr bwMode="auto">
            <a:xfrm>
              <a:off x="2614613" y="2476500"/>
              <a:ext cx="157163" cy="165100"/>
            </a:xfrm>
            <a:custGeom>
              <a:avLst/>
              <a:gdLst>
                <a:gd name="T0" fmla="*/ 14 w 99"/>
                <a:gd name="T1" fmla="*/ 0 h 104"/>
                <a:gd name="T2" fmla="*/ 17 w 99"/>
                <a:gd name="T3" fmla="*/ 8 h 104"/>
                <a:gd name="T4" fmla="*/ 21 w 99"/>
                <a:gd name="T5" fmla="*/ 15 h 104"/>
                <a:gd name="T6" fmla="*/ 25 w 99"/>
                <a:gd name="T7" fmla="*/ 25 h 104"/>
                <a:gd name="T8" fmla="*/ 29 w 99"/>
                <a:gd name="T9" fmla="*/ 34 h 104"/>
                <a:gd name="T10" fmla="*/ 32 w 99"/>
                <a:gd name="T11" fmla="*/ 44 h 104"/>
                <a:gd name="T12" fmla="*/ 34 w 99"/>
                <a:gd name="T13" fmla="*/ 51 h 104"/>
                <a:gd name="T14" fmla="*/ 36 w 99"/>
                <a:gd name="T15" fmla="*/ 61 h 104"/>
                <a:gd name="T16" fmla="*/ 36 w 99"/>
                <a:gd name="T17" fmla="*/ 68 h 104"/>
                <a:gd name="T18" fmla="*/ 38 w 99"/>
                <a:gd name="T19" fmla="*/ 68 h 104"/>
                <a:gd name="T20" fmla="*/ 40 w 99"/>
                <a:gd name="T21" fmla="*/ 68 h 104"/>
                <a:gd name="T22" fmla="*/ 42 w 99"/>
                <a:gd name="T23" fmla="*/ 70 h 104"/>
                <a:gd name="T24" fmla="*/ 42 w 99"/>
                <a:gd name="T25" fmla="*/ 70 h 104"/>
                <a:gd name="T26" fmla="*/ 44 w 99"/>
                <a:gd name="T27" fmla="*/ 72 h 104"/>
                <a:gd name="T28" fmla="*/ 44 w 99"/>
                <a:gd name="T29" fmla="*/ 74 h 104"/>
                <a:gd name="T30" fmla="*/ 46 w 99"/>
                <a:gd name="T31" fmla="*/ 76 h 104"/>
                <a:gd name="T32" fmla="*/ 46 w 99"/>
                <a:gd name="T33" fmla="*/ 76 h 104"/>
                <a:gd name="T34" fmla="*/ 51 w 99"/>
                <a:gd name="T35" fmla="*/ 78 h 104"/>
                <a:gd name="T36" fmla="*/ 61 w 99"/>
                <a:gd name="T37" fmla="*/ 78 h 104"/>
                <a:gd name="T38" fmla="*/ 68 w 99"/>
                <a:gd name="T39" fmla="*/ 82 h 104"/>
                <a:gd name="T40" fmla="*/ 76 w 99"/>
                <a:gd name="T41" fmla="*/ 83 h 104"/>
                <a:gd name="T42" fmla="*/ 84 w 99"/>
                <a:gd name="T43" fmla="*/ 85 h 104"/>
                <a:gd name="T44" fmla="*/ 89 w 99"/>
                <a:gd name="T45" fmla="*/ 87 h 104"/>
                <a:gd name="T46" fmla="*/ 95 w 99"/>
                <a:gd name="T47" fmla="*/ 89 h 104"/>
                <a:gd name="T48" fmla="*/ 99 w 99"/>
                <a:gd name="T49" fmla="*/ 89 h 104"/>
                <a:gd name="T50" fmla="*/ 99 w 99"/>
                <a:gd name="T51" fmla="*/ 91 h 104"/>
                <a:gd name="T52" fmla="*/ 99 w 99"/>
                <a:gd name="T53" fmla="*/ 93 h 104"/>
                <a:gd name="T54" fmla="*/ 97 w 99"/>
                <a:gd name="T55" fmla="*/ 95 h 104"/>
                <a:gd name="T56" fmla="*/ 97 w 99"/>
                <a:gd name="T57" fmla="*/ 97 h 104"/>
                <a:gd name="T58" fmla="*/ 95 w 99"/>
                <a:gd name="T59" fmla="*/ 99 h 104"/>
                <a:gd name="T60" fmla="*/ 95 w 99"/>
                <a:gd name="T61" fmla="*/ 101 h 104"/>
                <a:gd name="T62" fmla="*/ 95 w 99"/>
                <a:gd name="T63" fmla="*/ 102 h 104"/>
                <a:gd name="T64" fmla="*/ 95 w 99"/>
                <a:gd name="T65" fmla="*/ 104 h 104"/>
                <a:gd name="T66" fmla="*/ 93 w 99"/>
                <a:gd name="T67" fmla="*/ 87 h 104"/>
                <a:gd name="T68" fmla="*/ 93 w 99"/>
                <a:gd name="T69" fmla="*/ 72 h 104"/>
                <a:gd name="T70" fmla="*/ 89 w 99"/>
                <a:gd name="T71" fmla="*/ 61 h 104"/>
                <a:gd name="T72" fmla="*/ 84 w 99"/>
                <a:gd name="T73" fmla="*/ 51 h 104"/>
                <a:gd name="T74" fmla="*/ 76 w 99"/>
                <a:gd name="T75" fmla="*/ 44 h 104"/>
                <a:gd name="T76" fmla="*/ 65 w 99"/>
                <a:gd name="T77" fmla="*/ 40 h 104"/>
                <a:gd name="T78" fmla="*/ 49 w 99"/>
                <a:gd name="T79" fmla="*/ 38 h 104"/>
                <a:gd name="T80" fmla="*/ 32 w 99"/>
                <a:gd name="T81" fmla="*/ 36 h 104"/>
                <a:gd name="T82" fmla="*/ 31 w 99"/>
                <a:gd name="T83" fmla="*/ 34 h 104"/>
                <a:gd name="T84" fmla="*/ 27 w 99"/>
                <a:gd name="T85" fmla="*/ 29 h 104"/>
                <a:gd name="T86" fmla="*/ 23 w 99"/>
                <a:gd name="T87" fmla="*/ 23 h 104"/>
                <a:gd name="T88" fmla="*/ 17 w 99"/>
                <a:gd name="T89" fmla="*/ 17 h 104"/>
                <a:gd name="T90" fmla="*/ 12 w 99"/>
                <a:gd name="T91" fmla="*/ 12 h 104"/>
                <a:gd name="T92" fmla="*/ 8 w 99"/>
                <a:gd name="T93" fmla="*/ 6 h 104"/>
                <a:gd name="T94" fmla="*/ 2 w 99"/>
                <a:gd name="T95" fmla="*/ 2 h 104"/>
                <a:gd name="T96" fmla="*/ 0 w 99"/>
                <a:gd name="T97" fmla="*/ 0 h 104"/>
                <a:gd name="T98" fmla="*/ 14 w 99"/>
                <a:gd name="T99" fmla="*/ 0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99" h="104">
                  <a:moveTo>
                    <a:pt x="14" y="0"/>
                  </a:moveTo>
                  <a:lnTo>
                    <a:pt x="17" y="8"/>
                  </a:lnTo>
                  <a:lnTo>
                    <a:pt x="21" y="15"/>
                  </a:lnTo>
                  <a:lnTo>
                    <a:pt x="25" y="25"/>
                  </a:lnTo>
                  <a:lnTo>
                    <a:pt x="29" y="34"/>
                  </a:lnTo>
                  <a:lnTo>
                    <a:pt x="32" y="44"/>
                  </a:lnTo>
                  <a:lnTo>
                    <a:pt x="34" y="51"/>
                  </a:lnTo>
                  <a:lnTo>
                    <a:pt x="36" y="61"/>
                  </a:lnTo>
                  <a:lnTo>
                    <a:pt x="36" y="68"/>
                  </a:lnTo>
                  <a:lnTo>
                    <a:pt x="38" y="68"/>
                  </a:lnTo>
                  <a:lnTo>
                    <a:pt x="40" y="68"/>
                  </a:lnTo>
                  <a:lnTo>
                    <a:pt x="42" y="70"/>
                  </a:lnTo>
                  <a:lnTo>
                    <a:pt x="42" y="70"/>
                  </a:lnTo>
                  <a:lnTo>
                    <a:pt x="44" y="72"/>
                  </a:lnTo>
                  <a:lnTo>
                    <a:pt x="44" y="74"/>
                  </a:lnTo>
                  <a:lnTo>
                    <a:pt x="46" y="76"/>
                  </a:lnTo>
                  <a:lnTo>
                    <a:pt x="46" y="76"/>
                  </a:lnTo>
                  <a:lnTo>
                    <a:pt x="51" y="78"/>
                  </a:lnTo>
                  <a:lnTo>
                    <a:pt x="61" y="78"/>
                  </a:lnTo>
                  <a:lnTo>
                    <a:pt x="68" y="82"/>
                  </a:lnTo>
                  <a:lnTo>
                    <a:pt x="76" y="83"/>
                  </a:lnTo>
                  <a:lnTo>
                    <a:pt x="84" y="85"/>
                  </a:lnTo>
                  <a:lnTo>
                    <a:pt x="89" y="87"/>
                  </a:lnTo>
                  <a:lnTo>
                    <a:pt x="95" y="89"/>
                  </a:lnTo>
                  <a:lnTo>
                    <a:pt x="99" y="89"/>
                  </a:lnTo>
                  <a:lnTo>
                    <a:pt x="99" y="91"/>
                  </a:lnTo>
                  <a:lnTo>
                    <a:pt x="99" y="93"/>
                  </a:lnTo>
                  <a:lnTo>
                    <a:pt x="97" y="95"/>
                  </a:lnTo>
                  <a:lnTo>
                    <a:pt x="97" y="97"/>
                  </a:lnTo>
                  <a:lnTo>
                    <a:pt x="95" y="99"/>
                  </a:lnTo>
                  <a:lnTo>
                    <a:pt x="95" y="101"/>
                  </a:lnTo>
                  <a:lnTo>
                    <a:pt x="95" y="102"/>
                  </a:lnTo>
                  <a:lnTo>
                    <a:pt x="95" y="104"/>
                  </a:lnTo>
                  <a:lnTo>
                    <a:pt x="93" y="87"/>
                  </a:lnTo>
                  <a:lnTo>
                    <a:pt x="93" y="72"/>
                  </a:lnTo>
                  <a:lnTo>
                    <a:pt x="89" y="61"/>
                  </a:lnTo>
                  <a:lnTo>
                    <a:pt x="84" y="51"/>
                  </a:lnTo>
                  <a:lnTo>
                    <a:pt x="76" y="44"/>
                  </a:lnTo>
                  <a:lnTo>
                    <a:pt x="65" y="40"/>
                  </a:lnTo>
                  <a:lnTo>
                    <a:pt x="49" y="38"/>
                  </a:lnTo>
                  <a:lnTo>
                    <a:pt x="32" y="36"/>
                  </a:lnTo>
                  <a:lnTo>
                    <a:pt x="31" y="34"/>
                  </a:lnTo>
                  <a:lnTo>
                    <a:pt x="27" y="29"/>
                  </a:lnTo>
                  <a:lnTo>
                    <a:pt x="23" y="23"/>
                  </a:lnTo>
                  <a:lnTo>
                    <a:pt x="17" y="17"/>
                  </a:lnTo>
                  <a:lnTo>
                    <a:pt x="12" y="12"/>
                  </a:lnTo>
                  <a:lnTo>
                    <a:pt x="8" y="6"/>
                  </a:lnTo>
                  <a:lnTo>
                    <a:pt x="2" y="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19191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98" name="Freeform 119"/>
            <p:cNvSpPr>
              <a:spLocks/>
            </p:cNvSpPr>
            <p:nvPr/>
          </p:nvSpPr>
          <p:spPr bwMode="auto">
            <a:xfrm>
              <a:off x="2614613" y="2476500"/>
              <a:ext cx="157163" cy="165100"/>
            </a:xfrm>
            <a:custGeom>
              <a:avLst/>
              <a:gdLst>
                <a:gd name="T0" fmla="*/ 14 w 99"/>
                <a:gd name="T1" fmla="*/ 0 h 104"/>
                <a:gd name="T2" fmla="*/ 17 w 99"/>
                <a:gd name="T3" fmla="*/ 8 h 104"/>
                <a:gd name="T4" fmla="*/ 21 w 99"/>
                <a:gd name="T5" fmla="*/ 15 h 104"/>
                <a:gd name="T6" fmla="*/ 25 w 99"/>
                <a:gd name="T7" fmla="*/ 25 h 104"/>
                <a:gd name="T8" fmla="*/ 29 w 99"/>
                <a:gd name="T9" fmla="*/ 34 h 104"/>
                <a:gd name="T10" fmla="*/ 32 w 99"/>
                <a:gd name="T11" fmla="*/ 44 h 104"/>
                <a:gd name="T12" fmla="*/ 34 w 99"/>
                <a:gd name="T13" fmla="*/ 51 h 104"/>
                <a:gd name="T14" fmla="*/ 36 w 99"/>
                <a:gd name="T15" fmla="*/ 61 h 104"/>
                <a:gd name="T16" fmla="*/ 36 w 99"/>
                <a:gd name="T17" fmla="*/ 68 h 104"/>
                <a:gd name="T18" fmla="*/ 38 w 99"/>
                <a:gd name="T19" fmla="*/ 68 h 104"/>
                <a:gd name="T20" fmla="*/ 40 w 99"/>
                <a:gd name="T21" fmla="*/ 68 h 104"/>
                <a:gd name="T22" fmla="*/ 42 w 99"/>
                <a:gd name="T23" fmla="*/ 70 h 104"/>
                <a:gd name="T24" fmla="*/ 42 w 99"/>
                <a:gd name="T25" fmla="*/ 70 h 104"/>
                <a:gd name="T26" fmla="*/ 44 w 99"/>
                <a:gd name="T27" fmla="*/ 72 h 104"/>
                <a:gd name="T28" fmla="*/ 44 w 99"/>
                <a:gd name="T29" fmla="*/ 74 h 104"/>
                <a:gd name="T30" fmla="*/ 46 w 99"/>
                <a:gd name="T31" fmla="*/ 76 h 104"/>
                <a:gd name="T32" fmla="*/ 46 w 99"/>
                <a:gd name="T33" fmla="*/ 76 h 104"/>
                <a:gd name="T34" fmla="*/ 51 w 99"/>
                <a:gd name="T35" fmla="*/ 78 h 104"/>
                <a:gd name="T36" fmla="*/ 61 w 99"/>
                <a:gd name="T37" fmla="*/ 78 h 104"/>
                <a:gd name="T38" fmla="*/ 68 w 99"/>
                <a:gd name="T39" fmla="*/ 82 h 104"/>
                <a:gd name="T40" fmla="*/ 76 w 99"/>
                <a:gd name="T41" fmla="*/ 83 h 104"/>
                <a:gd name="T42" fmla="*/ 84 w 99"/>
                <a:gd name="T43" fmla="*/ 85 h 104"/>
                <a:gd name="T44" fmla="*/ 89 w 99"/>
                <a:gd name="T45" fmla="*/ 87 h 104"/>
                <a:gd name="T46" fmla="*/ 95 w 99"/>
                <a:gd name="T47" fmla="*/ 89 h 104"/>
                <a:gd name="T48" fmla="*/ 99 w 99"/>
                <a:gd name="T49" fmla="*/ 89 h 104"/>
                <a:gd name="T50" fmla="*/ 99 w 99"/>
                <a:gd name="T51" fmla="*/ 91 h 104"/>
                <a:gd name="T52" fmla="*/ 99 w 99"/>
                <a:gd name="T53" fmla="*/ 93 h 104"/>
                <a:gd name="T54" fmla="*/ 97 w 99"/>
                <a:gd name="T55" fmla="*/ 95 h 104"/>
                <a:gd name="T56" fmla="*/ 97 w 99"/>
                <a:gd name="T57" fmla="*/ 97 h 104"/>
                <a:gd name="T58" fmla="*/ 95 w 99"/>
                <a:gd name="T59" fmla="*/ 99 h 104"/>
                <a:gd name="T60" fmla="*/ 95 w 99"/>
                <a:gd name="T61" fmla="*/ 101 h 104"/>
                <a:gd name="T62" fmla="*/ 95 w 99"/>
                <a:gd name="T63" fmla="*/ 102 h 104"/>
                <a:gd name="T64" fmla="*/ 95 w 99"/>
                <a:gd name="T65" fmla="*/ 104 h 104"/>
                <a:gd name="T66" fmla="*/ 93 w 99"/>
                <a:gd name="T67" fmla="*/ 87 h 104"/>
                <a:gd name="T68" fmla="*/ 93 w 99"/>
                <a:gd name="T69" fmla="*/ 72 h 104"/>
                <a:gd name="T70" fmla="*/ 89 w 99"/>
                <a:gd name="T71" fmla="*/ 61 h 104"/>
                <a:gd name="T72" fmla="*/ 84 w 99"/>
                <a:gd name="T73" fmla="*/ 51 h 104"/>
                <a:gd name="T74" fmla="*/ 76 w 99"/>
                <a:gd name="T75" fmla="*/ 44 h 104"/>
                <a:gd name="T76" fmla="*/ 65 w 99"/>
                <a:gd name="T77" fmla="*/ 40 h 104"/>
                <a:gd name="T78" fmla="*/ 49 w 99"/>
                <a:gd name="T79" fmla="*/ 38 h 104"/>
                <a:gd name="T80" fmla="*/ 32 w 99"/>
                <a:gd name="T81" fmla="*/ 36 h 104"/>
                <a:gd name="T82" fmla="*/ 31 w 99"/>
                <a:gd name="T83" fmla="*/ 34 h 104"/>
                <a:gd name="T84" fmla="*/ 27 w 99"/>
                <a:gd name="T85" fmla="*/ 29 h 104"/>
                <a:gd name="T86" fmla="*/ 23 w 99"/>
                <a:gd name="T87" fmla="*/ 23 h 104"/>
                <a:gd name="T88" fmla="*/ 17 w 99"/>
                <a:gd name="T89" fmla="*/ 17 h 104"/>
                <a:gd name="T90" fmla="*/ 12 w 99"/>
                <a:gd name="T91" fmla="*/ 12 h 104"/>
                <a:gd name="T92" fmla="*/ 8 w 99"/>
                <a:gd name="T93" fmla="*/ 6 h 104"/>
                <a:gd name="T94" fmla="*/ 2 w 99"/>
                <a:gd name="T95" fmla="*/ 2 h 104"/>
                <a:gd name="T96" fmla="*/ 0 w 99"/>
                <a:gd name="T97" fmla="*/ 0 h 104"/>
                <a:gd name="T98" fmla="*/ 14 w 99"/>
                <a:gd name="T99" fmla="*/ 0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99" h="104">
                  <a:moveTo>
                    <a:pt x="14" y="0"/>
                  </a:moveTo>
                  <a:lnTo>
                    <a:pt x="17" y="8"/>
                  </a:lnTo>
                  <a:lnTo>
                    <a:pt x="21" y="15"/>
                  </a:lnTo>
                  <a:lnTo>
                    <a:pt x="25" y="25"/>
                  </a:lnTo>
                  <a:lnTo>
                    <a:pt x="29" y="34"/>
                  </a:lnTo>
                  <a:lnTo>
                    <a:pt x="32" y="44"/>
                  </a:lnTo>
                  <a:lnTo>
                    <a:pt x="34" y="51"/>
                  </a:lnTo>
                  <a:lnTo>
                    <a:pt x="36" y="61"/>
                  </a:lnTo>
                  <a:lnTo>
                    <a:pt x="36" y="68"/>
                  </a:lnTo>
                  <a:lnTo>
                    <a:pt x="38" y="68"/>
                  </a:lnTo>
                  <a:lnTo>
                    <a:pt x="40" y="68"/>
                  </a:lnTo>
                  <a:lnTo>
                    <a:pt x="42" y="70"/>
                  </a:lnTo>
                  <a:lnTo>
                    <a:pt x="42" y="70"/>
                  </a:lnTo>
                  <a:lnTo>
                    <a:pt x="44" y="72"/>
                  </a:lnTo>
                  <a:lnTo>
                    <a:pt x="44" y="74"/>
                  </a:lnTo>
                  <a:lnTo>
                    <a:pt x="46" y="76"/>
                  </a:lnTo>
                  <a:lnTo>
                    <a:pt x="46" y="76"/>
                  </a:lnTo>
                  <a:lnTo>
                    <a:pt x="51" y="78"/>
                  </a:lnTo>
                  <a:lnTo>
                    <a:pt x="61" y="78"/>
                  </a:lnTo>
                  <a:lnTo>
                    <a:pt x="68" y="82"/>
                  </a:lnTo>
                  <a:lnTo>
                    <a:pt x="76" y="83"/>
                  </a:lnTo>
                  <a:lnTo>
                    <a:pt x="84" y="85"/>
                  </a:lnTo>
                  <a:lnTo>
                    <a:pt x="89" y="87"/>
                  </a:lnTo>
                  <a:lnTo>
                    <a:pt x="95" y="89"/>
                  </a:lnTo>
                  <a:lnTo>
                    <a:pt x="99" y="89"/>
                  </a:lnTo>
                  <a:lnTo>
                    <a:pt x="99" y="91"/>
                  </a:lnTo>
                  <a:lnTo>
                    <a:pt x="99" y="93"/>
                  </a:lnTo>
                  <a:lnTo>
                    <a:pt x="97" y="95"/>
                  </a:lnTo>
                  <a:lnTo>
                    <a:pt x="97" y="97"/>
                  </a:lnTo>
                  <a:lnTo>
                    <a:pt x="95" y="99"/>
                  </a:lnTo>
                  <a:lnTo>
                    <a:pt x="95" y="101"/>
                  </a:lnTo>
                  <a:lnTo>
                    <a:pt x="95" y="102"/>
                  </a:lnTo>
                  <a:lnTo>
                    <a:pt x="95" y="104"/>
                  </a:lnTo>
                  <a:lnTo>
                    <a:pt x="93" y="87"/>
                  </a:lnTo>
                  <a:lnTo>
                    <a:pt x="93" y="72"/>
                  </a:lnTo>
                  <a:lnTo>
                    <a:pt x="89" y="61"/>
                  </a:lnTo>
                  <a:lnTo>
                    <a:pt x="84" y="51"/>
                  </a:lnTo>
                  <a:lnTo>
                    <a:pt x="76" y="44"/>
                  </a:lnTo>
                  <a:lnTo>
                    <a:pt x="65" y="40"/>
                  </a:lnTo>
                  <a:lnTo>
                    <a:pt x="49" y="38"/>
                  </a:lnTo>
                  <a:lnTo>
                    <a:pt x="32" y="36"/>
                  </a:lnTo>
                  <a:lnTo>
                    <a:pt x="31" y="34"/>
                  </a:lnTo>
                  <a:lnTo>
                    <a:pt x="27" y="29"/>
                  </a:lnTo>
                  <a:lnTo>
                    <a:pt x="23" y="23"/>
                  </a:lnTo>
                  <a:lnTo>
                    <a:pt x="17" y="17"/>
                  </a:lnTo>
                  <a:lnTo>
                    <a:pt x="12" y="12"/>
                  </a:lnTo>
                  <a:lnTo>
                    <a:pt x="8" y="6"/>
                  </a:lnTo>
                  <a:lnTo>
                    <a:pt x="2" y="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9654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99" name="Freeform 120"/>
            <p:cNvSpPr>
              <a:spLocks/>
            </p:cNvSpPr>
            <p:nvPr/>
          </p:nvSpPr>
          <p:spPr bwMode="auto">
            <a:xfrm>
              <a:off x="2614613" y="2476500"/>
              <a:ext cx="157163" cy="165100"/>
            </a:xfrm>
            <a:custGeom>
              <a:avLst/>
              <a:gdLst>
                <a:gd name="T0" fmla="*/ 14 w 99"/>
                <a:gd name="T1" fmla="*/ 0 h 104"/>
                <a:gd name="T2" fmla="*/ 17 w 99"/>
                <a:gd name="T3" fmla="*/ 8 h 104"/>
                <a:gd name="T4" fmla="*/ 21 w 99"/>
                <a:gd name="T5" fmla="*/ 15 h 104"/>
                <a:gd name="T6" fmla="*/ 25 w 99"/>
                <a:gd name="T7" fmla="*/ 25 h 104"/>
                <a:gd name="T8" fmla="*/ 29 w 99"/>
                <a:gd name="T9" fmla="*/ 34 h 104"/>
                <a:gd name="T10" fmla="*/ 32 w 99"/>
                <a:gd name="T11" fmla="*/ 44 h 104"/>
                <a:gd name="T12" fmla="*/ 34 w 99"/>
                <a:gd name="T13" fmla="*/ 51 h 104"/>
                <a:gd name="T14" fmla="*/ 36 w 99"/>
                <a:gd name="T15" fmla="*/ 61 h 104"/>
                <a:gd name="T16" fmla="*/ 36 w 99"/>
                <a:gd name="T17" fmla="*/ 68 h 104"/>
                <a:gd name="T18" fmla="*/ 38 w 99"/>
                <a:gd name="T19" fmla="*/ 68 h 104"/>
                <a:gd name="T20" fmla="*/ 40 w 99"/>
                <a:gd name="T21" fmla="*/ 68 h 104"/>
                <a:gd name="T22" fmla="*/ 42 w 99"/>
                <a:gd name="T23" fmla="*/ 70 h 104"/>
                <a:gd name="T24" fmla="*/ 42 w 99"/>
                <a:gd name="T25" fmla="*/ 70 h 104"/>
                <a:gd name="T26" fmla="*/ 44 w 99"/>
                <a:gd name="T27" fmla="*/ 72 h 104"/>
                <a:gd name="T28" fmla="*/ 44 w 99"/>
                <a:gd name="T29" fmla="*/ 74 h 104"/>
                <a:gd name="T30" fmla="*/ 46 w 99"/>
                <a:gd name="T31" fmla="*/ 76 h 104"/>
                <a:gd name="T32" fmla="*/ 46 w 99"/>
                <a:gd name="T33" fmla="*/ 76 h 104"/>
                <a:gd name="T34" fmla="*/ 51 w 99"/>
                <a:gd name="T35" fmla="*/ 78 h 104"/>
                <a:gd name="T36" fmla="*/ 61 w 99"/>
                <a:gd name="T37" fmla="*/ 78 h 104"/>
                <a:gd name="T38" fmla="*/ 68 w 99"/>
                <a:gd name="T39" fmla="*/ 82 h 104"/>
                <a:gd name="T40" fmla="*/ 76 w 99"/>
                <a:gd name="T41" fmla="*/ 83 h 104"/>
                <a:gd name="T42" fmla="*/ 84 w 99"/>
                <a:gd name="T43" fmla="*/ 85 h 104"/>
                <a:gd name="T44" fmla="*/ 89 w 99"/>
                <a:gd name="T45" fmla="*/ 87 h 104"/>
                <a:gd name="T46" fmla="*/ 95 w 99"/>
                <a:gd name="T47" fmla="*/ 89 h 104"/>
                <a:gd name="T48" fmla="*/ 99 w 99"/>
                <a:gd name="T49" fmla="*/ 89 h 104"/>
                <a:gd name="T50" fmla="*/ 99 w 99"/>
                <a:gd name="T51" fmla="*/ 91 h 104"/>
                <a:gd name="T52" fmla="*/ 99 w 99"/>
                <a:gd name="T53" fmla="*/ 93 h 104"/>
                <a:gd name="T54" fmla="*/ 97 w 99"/>
                <a:gd name="T55" fmla="*/ 95 h 104"/>
                <a:gd name="T56" fmla="*/ 97 w 99"/>
                <a:gd name="T57" fmla="*/ 97 h 104"/>
                <a:gd name="T58" fmla="*/ 95 w 99"/>
                <a:gd name="T59" fmla="*/ 99 h 104"/>
                <a:gd name="T60" fmla="*/ 95 w 99"/>
                <a:gd name="T61" fmla="*/ 101 h 104"/>
                <a:gd name="T62" fmla="*/ 95 w 99"/>
                <a:gd name="T63" fmla="*/ 102 h 104"/>
                <a:gd name="T64" fmla="*/ 95 w 99"/>
                <a:gd name="T65" fmla="*/ 104 h 104"/>
                <a:gd name="T66" fmla="*/ 93 w 99"/>
                <a:gd name="T67" fmla="*/ 87 h 104"/>
                <a:gd name="T68" fmla="*/ 93 w 99"/>
                <a:gd name="T69" fmla="*/ 72 h 104"/>
                <a:gd name="T70" fmla="*/ 89 w 99"/>
                <a:gd name="T71" fmla="*/ 61 h 104"/>
                <a:gd name="T72" fmla="*/ 84 w 99"/>
                <a:gd name="T73" fmla="*/ 51 h 104"/>
                <a:gd name="T74" fmla="*/ 76 w 99"/>
                <a:gd name="T75" fmla="*/ 44 h 104"/>
                <a:gd name="T76" fmla="*/ 65 w 99"/>
                <a:gd name="T77" fmla="*/ 40 h 104"/>
                <a:gd name="T78" fmla="*/ 49 w 99"/>
                <a:gd name="T79" fmla="*/ 38 h 104"/>
                <a:gd name="T80" fmla="*/ 32 w 99"/>
                <a:gd name="T81" fmla="*/ 36 h 104"/>
                <a:gd name="T82" fmla="*/ 31 w 99"/>
                <a:gd name="T83" fmla="*/ 34 h 104"/>
                <a:gd name="T84" fmla="*/ 27 w 99"/>
                <a:gd name="T85" fmla="*/ 29 h 104"/>
                <a:gd name="T86" fmla="*/ 23 w 99"/>
                <a:gd name="T87" fmla="*/ 23 h 104"/>
                <a:gd name="T88" fmla="*/ 17 w 99"/>
                <a:gd name="T89" fmla="*/ 17 h 104"/>
                <a:gd name="T90" fmla="*/ 12 w 99"/>
                <a:gd name="T91" fmla="*/ 12 h 104"/>
                <a:gd name="T92" fmla="*/ 8 w 99"/>
                <a:gd name="T93" fmla="*/ 6 h 104"/>
                <a:gd name="T94" fmla="*/ 2 w 99"/>
                <a:gd name="T95" fmla="*/ 2 h 104"/>
                <a:gd name="T96" fmla="*/ 0 w 99"/>
                <a:gd name="T97" fmla="*/ 0 h 104"/>
                <a:gd name="T98" fmla="*/ 14 w 99"/>
                <a:gd name="T99" fmla="*/ 0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99" h="104">
                  <a:moveTo>
                    <a:pt x="14" y="0"/>
                  </a:moveTo>
                  <a:lnTo>
                    <a:pt x="17" y="8"/>
                  </a:lnTo>
                  <a:lnTo>
                    <a:pt x="21" y="15"/>
                  </a:lnTo>
                  <a:lnTo>
                    <a:pt x="25" y="25"/>
                  </a:lnTo>
                  <a:lnTo>
                    <a:pt x="29" y="34"/>
                  </a:lnTo>
                  <a:lnTo>
                    <a:pt x="32" y="44"/>
                  </a:lnTo>
                  <a:lnTo>
                    <a:pt x="34" y="51"/>
                  </a:lnTo>
                  <a:lnTo>
                    <a:pt x="36" y="61"/>
                  </a:lnTo>
                  <a:lnTo>
                    <a:pt x="36" y="68"/>
                  </a:lnTo>
                  <a:lnTo>
                    <a:pt x="38" y="68"/>
                  </a:lnTo>
                  <a:lnTo>
                    <a:pt x="40" y="68"/>
                  </a:lnTo>
                  <a:lnTo>
                    <a:pt x="42" y="70"/>
                  </a:lnTo>
                  <a:lnTo>
                    <a:pt x="42" y="70"/>
                  </a:lnTo>
                  <a:lnTo>
                    <a:pt x="44" y="72"/>
                  </a:lnTo>
                  <a:lnTo>
                    <a:pt x="44" y="74"/>
                  </a:lnTo>
                  <a:lnTo>
                    <a:pt x="46" y="76"/>
                  </a:lnTo>
                  <a:lnTo>
                    <a:pt x="46" y="76"/>
                  </a:lnTo>
                  <a:lnTo>
                    <a:pt x="51" y="78"/>
                  </a:lnTo>
                  <a:lnTo>
                    <a:pt x="61" y="78"/>
                  </a:lnTo>
                  <a:lnTo>
                    <a:pt x="68" y="82"/>
                  </a:lnTo>
                  <a:lnTo>
                    <a:pt x="76" y="83"/>
                  </a:lnTo>
                  <a:lnTo>
                    <a:pt x="84" y="85"/>
                  </a:lnTo>
                  <a:lnTo>
                    <a:pt x="89" y="87"/>
                  </a:lnTo>
                  <a:lnTo>
                    <a:pt x="95" y="89"/>
                  </a:lnTo>
                  <a:lnTo>
                    <a:pt x="99" y="89"/>
                  </a:lnTo>
                  <a:lnTo>
                    <a:pt x="99" y="91"/>
                  </a:lnTo>
                  <a:lnTo>
                    <a:pt x="99" y="93"/>
                  </a:lnTo>
                  <a:lnTo>
                    <a:pt x="97" y="95"/>
                  </a:lnTo>
                  <a:lnTo>
                    <a:pt x="97" y="97"/>
                  </a:lnTo>
                  <a:lnTo>
                    <a:pt x="95" y="99"/>
                  </a:lnTo>
                  <a:lnTo>
                    <a:pt x="95" y="101"/>
                  </a:lnTo>
                  <a:lnTo>
                    <a:pt x="95" y="102"/>
                  </a:lnTo>
                  <a:lnTo>
                    <a:pt x="95" y="104"/>
                  </a:lnTo>
                  <a:lnTo>
                    <a:pt x="93" y="87"/>
                  </a:lnTo>
                  <a:lnTo>
                    <a:pt x="93" y="72"/>
                  </a:lnTo>
                  <a:lnTo>
                    <a:pt x="89" y="61"/>
                  </a:lnTo>
                  <a:lnTo>
                    <a:pt x="84" y="51"/>
                  </a:lnTo>
                  <a:lnTo>
                    <a:pt x="76" y="44"/>
                  </a:lnTo>
                  <a:lnTo>
                    <a:pt x="65" y="40"/>
                  </a:lnTo>
                  <a:lnTo>
                    <a:pt x="49" y="38"/>
                  </a:lnTo>
                  <a:lnTo>
                    <a:pt x="32" y="36"/>
                  </a:lnTo>
                  <a:lnTo>
                    <a:pt x="31" y="34"/>
                  </a:lnTo>
                  <a:lnTo>
                    <a:pt x="27" y="29"/>
                  </a:lnTo>
                  <a:lnTo>
                    <a:pt x="23" y="23"/>
                  </a:lnTo>
                  <a:lnTo>
                    <a:pt x="17" y="17"/>
                  </a:lnTo>
                  <a:lnTo>
                    <a:pt x="12" y="12"/>
                  </a:lnTo>
                  <a:lnTo>
                    <a:pt x="8" y="6"/>
                  </a:lnTo>
                  <a:lnTo>
                    <a:pt x="2" y="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B27F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00" name="Freeform 121"/>
            <p:cNvSpPr>
              <a:spLocks/>
            </p:cNvSpPr>
            <p:nvPr/>
          </p:nvSpPr>
          <p:spPr bwMode="auto">
            <a:xfrm>
              <a:off x="2822575" y="2789238"/>
              <a:ext cx="165100" cy="265113"/>
            </a:xfrm>
            <a:custGeom>
              <a:avLst/>
              <a:gdLst>
                <a:gd name="T0" fmla="*/ 41 w 104"/>
                <a:gd name="T1" fmla="*/ 36 h 167"/>
                <a:gd name="T2" fmla="*/ 30 w 104"/>
                <a:gd name="T3" fmla="*/ 42 h 167"/>
                <a:gd name="T4" fmla="*/ 21 w 104"/>
                <a:gd name="T5" fmla="*/ 44 h 167"/>
                <a:gd name="T6" fmla="*/ 13 w 104"/>
                <a:gd name="T7" fmla="*/ 47 h 167"/>
                <a:gd name="T8" fmla="*/ 7 w 104"/>
                <a:gd name="T9" fmla="*/ 55 h 167"/>
                <a:gd name="T10" fmla="*/ 0 w 104"/>
                <a:gd name="T11" fmla="*/ 59 h 167"/>
                <a:gd name="T12" fmla="*/ 30 w 104"/>
                <a:gd name="T13" fmla="*/ 68 h 167"/>
                <a:gd name="T14" fmla="*/ 36 w 104"/>
                <a:gd name="T15" fmla="*/ 72 h 167"/>
                <a:gd name="T16" fmla="*/ 38 w 104"/>
                <a:gd name="T17" fmla="*/ 87 h 167"/>
                <a:gd name="T18" fmla="*/ 36 w 104"/>
                <a:gd name="T19" fmla="*/ 104 h 167"/>
                <a:gd name="T20" fmla="*/ 36 w 104"/>
                <a:gd name="T21" fmla="*/ 119 h 167"/>
                <a:gd name="T22" fmla="*/ 40 w 104"/>
                <a:gd name="T23" fmla="*/ 125 h 167"/>
                <a:gd name="T24" fmla="*/ 51 w 104"/>
                <a:gd name="T25" fmla="*/ 123 h 167"/>
                <a:gd name="T26" fmla="*/ 62 w 104"/>
                <a:gd name="T27" fmla="*/ 119 h 167"/>
                <a:gd name="T28" fmla="*/ 74 w 104"/>
                <a:gd name="T29" fmla="*/ 117 h 167"/>
                <a:gd name="T30" fmla="*/ 85 w 104"/>
                <a:gd name="T31" fmla="*/ 121 h 167"/>
                <a:gd name="T32" fmla="*/ 87 w 104"/>
                <a:gd name="T33" fmla="*/ 134 h 167"/>
                <a:gd name="T34" fmla="*/ 91 w 104"/>
                <a:gd name="T35" fmla="*/ 146 h 167"/>
                <a:gd name="T36" fmla="*/ 96 w 104"/>
                <a:gd name="T37" fmla="*/ 155 h 167"/>
                <a:gd name="T38" fmla="*/ 98 w 104"/>
                <a:gd name="T39" fmla="*/ 167 h 167"/>
                <a:gd name="T40" fmla="*/ 102 w 104"/>
                <a:gd name="T41" fmla="*/ 153 h 167"/>
                <a:gd name="T42" fmla="*/ 104 w 104"/>
                <a:gd name="T43" fmla="*/ 138 h 167"/>
                <a:gd name="T44" fmla="*/ 102 w 104"/>
                <a:gd name="T45" fmla="*/ 125 h 167"/>
                <a:gd name="T46" fmla="*/ 102 w 104"/>
                <a:gd name="T47" fmla="*/ 112 h 167"/>
                <a:gd name="T48" fmla="*/ 93 w 104"/>
                <a:gd name="T49" fmla="*/ 108 h 167"/>
                <a:gd name="T50" fmla="*/ 83 w 104"/>
                <a:gd name="T51" fmla="*/ 104 h 167"/>
                <a:gd name="T52" fmla="*/ 74 w 104"/>
                <a:gd name="T53" fmla="*/ 100 h 167"/>
                <a:gd name="T54" fmla="*/ 62 w 104"/>
                <a:gd name="T55" fmla="*/ 98 h 167"/>
                <a:gd name="T56" fmla="*/ 53 w 104"/>
                <a:gd name="T57" fmla="*/ 0 h 167"/>
                <a:gd name="T58" fmla="*/ 49 w 104"/>
                <a:gd name="T59" fmla="*/ 2 h 167"/>
                <a:gd name="T60" fmla="*/ 47 w 104"/>
                <a:gd name="T61" fmla="*/ 8 h 167"/>
                <a:gd name="T62" fmla="*/ 45 w 104"/>
                <a:gd name="T63" fmla="*/ 13 h 167"/>
                <a:gd name="T64" fmla="*/ 43 w 104"/>
                <a:gd name="T65" fmla="*/ 19 h 167"/>
                <a:gd name="T66" fmla="*/ 45 w 104"/>
                <a:gd name="T67" fmla="*/ 23 h 167"/>
                <a:gd name="T68" fmla="*/ 47 w 104"/>
                <a:gd name="T69" fmla="*/ 27 h 167"/>
                <a:gd name="T70" fmla="*/ 49 w 104"/>
                <a:gd name="T71" fmla="*/ 28 h 167"/>
                <a:gd name="T72" fmla="*/ 49 w 104"/>
                <a:gd name="T73" fmla="*/ 32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04" h="167">
                  <a:moveTo>
                    <a:pt x="49" y="32"/>
                  </a:moveTo>
                  <a:lnTo>
                    <a:pt x="41" y="36"/>
                  </a:lnTo>
                  <a:lnTo>
                    <a:pt x="34" y="40"/>
                  </a:lnTo>
                  <a:lnTo>
                    <a:pt x="30" y="42"/>
                  </a:lnTo>
                  <a:lnTo>
                    <a:pt x="24" y="42"/>
                  </a:lnTo>
                  <a:lnTo>
                    <a:pt x="21" y="44"/>
                  </a:lnTo>
                  <a:lnTo>
                    <a:pt x="17" y="45"/>
                  </a:lnTo>
                  <a:lnTo>
                    <a:pt x="13" y="47"/>
                  </a:lnTo>
                  <a:lnTo>
                    <a:pt x="7" y="49"/>
                  </a:lnTo>
                  <a:lnTo>
                    <a:pt x="7" y="55"/>
                  </a:lnTo>
                  <a:lnTo>
                    <a:pt x="0" y="55"/>
                  </a:lnTo>
                  <a:lnTo>
                    <a:pt x="0" y="59"/>
                  </a:lnTo>
                  <a:lnTo>
                    <a:pt x="30" y="59"/>
                  </a:lnTo>
                  <a:lnTo>
                    <a:pt x="30" y="68"/>
                  </a:lnTo>
                  <a:lnTo>
                    <a:pt x="36" y="68"/>
                  </a:lnTo>
                  <a:lnTo>
                    <a:pt x="36" y="72"/>
                  </a:lnTo>
                  <a:lnTo>
                    <a:pt x="38" y="78"/>
                  </a:lnTo>
                  <a:lnTo>
                    <a:pt x="38" y="87"/>
                  </a:lnTo>
                  <a:lnTo>
                    <a:pt x="36" y="95"/>
                  </a:lnTo>
                  <a:lnTo>
                    <a:pt x="36" y="104"/>
                  </a:lnTo>
                  <a:lnTo>
                    <a:pt x="36" y="112"/>
                  </a:lnTo>
                  <a:lnTo>
                    <a:pt x="36" y="119"/>
                  </a:lnTo>
                  <a:lnTo>
                    <a:pt x="36" y="125"/>
                  </a:lnTo>
                  <a:lnTo>
                    <a:pt x="40" y="125"/>
                  </a:lnTo>
                  <a:lnTo>
                    <a:pt x="45" y="125"/>
                  </a:lnTo>
                  <a:lnTo>
                    <a:pt x="51" y="123"/>
                  </a:lnTo>
                  <a:lnTo>
                    <a:pt x="57" y="121"/>
                  </a:lnTo>
                  <a:lnTo>
                    <a:pt x="62" y="119"/>
                  </a:lnTo>
                  <a:lnTo>
                    <a:pt x="70" y="117"/>
                  </a:lnTo>
                  <a:lnTo>
                    <a:pt x="74" y="117"/>
                  </a:lnTo>
                  <a:lnTo>
                    <a:pt x="79" y="117"/>
                  </a:lnTo>
                  <a:lnTo>
                    <a:pt x="85" y="121"/>
                  </a:lnTo>
                  <a:lnTo>
                    <a:pt x="85" y="127"/>
                  </a:lnTo>
                  <a:lnTo>
                    <a:pt x="87" y="134"/>
                  </a:lnTo>
                  <a:lnTo>
                    <a:pt x="89" y="140"/>
                  </a:lnTo>
                  <a:lnTo>
                    <a:pt x="91" y="146"/>
                  </a:lnTo>
                  <a:lnTo>
                    <a:pt x="93" y="152"/>
                  </a:lnTo>
                  <a:lnTo>
                    <a:pt x="96" y="155"/>
                  </a:lnTo>
                  <a:lnTo>
                    <a:pt x="96" y="161"/>
                  </a:lnTo>
                  <a:lnTo>
                    <a:pt x="98" y="167"/>
                  </a:lnTo>
                  <a:lnTo>
                    <a:pt x="100" y="159"/>
                  </a:lnTo>
                  <a:lnTo>
                    <a:pt x="102" y="153"/>
                  </a:lnTo>
                  <a:lnTo>
                    <a:pt x="102" y="146"/>
                  </a:lnTo>
                  <a:lnTo>
                    <a:pt x="104" y="138"/>
                  </a:lnTo>
                  <a:lnTo>
                    <a:pt x="104" y="133"/>
                  </a:lnTo>
                  <a:lnTo>
                    <a:pt x="102" y="125"/>
                  </a:lnTo>
                  <a:lnTo>
                    <a:pt x="102" y="119"/>
                  </a:lnTo>
                  <a:lnTo>
                    <a:pt x="102" y="112"/>
                  </a:lnTo>
                  <a:lnTo>
                    <a:pt x="96" y="110"/>
                  </a:lnTo>
                  <a:lnTo>
                    <a:pt x="93" y="108"/>
                  </a:lnTo>
                  <a:lnTo>
                    <a:pt x="89" y="106"/>
                  </a:lnTo>
                  <a:lnTo>
                    <a:pt x="83" y="104"/>
                  </a:lnTo>
                  <a:lnTo>
                    <a:pt x="79" y="102"/>
                  </a:lnTo>
                  <a:lnTo>
                    <a:pt x="74" y="100"/>
                  </a:lnTo>
                  <a:lnTo>
                    <a:pt x="68" y="98"/>
                  </a:lnTo>
                  <a:lnTo>
                    <a:pt x="62" y="98"/>
                  </a:lnTo>
                  <a:lnTo>
                    <a:pt x="57" y="0"/>
                  </a:lnTo>
                  <a:lnTo>
                    <a:pt x="53" y="0"/>
                  </a:lnTo>
                  <a:lnTo>
                    <a:pt x="49" y="0"/>
                  </a:lnTo>
                  <a:lnTo>
                    <a:pt x="49" y="2"/>
                  </a:lnTo>
                  <a:lnTo>
                    <a:pt x="47" y="4"/>
                  </a:lnTo>
                  <a:lnTo>
                    <a:pt x="47" y="8"/>
                  </a:lnTo>
                  <a:lnTo>
                    <a:pt x="45" y="10"/>
                  </a:lnTo>
                  <a:lnTo>
                    <a:pt x="45" y="13"/>
                  </a:lnTo>
                  <a:lnTo>
                    <a:pt x="45" y="15"/>
                  </a:lnTo>
                  <a:lnTo>
                    <a:pt x="43" y="19"/>
                  </a:lnTo>
                  <a:lnTo>
                    <a:pt x="43" y="23"/>
                  </a:lnTo>
                  <a:lnTo>
                    <a:pt x="45" y="23"/>
                  </a:lnTo>
                  <a:lnTo>
                    <a:pt x="47" y="25"/>
                  </a:lnTo>
                  <a:lnTo>
                    <a:pt x="47" y="27"/>
                  </a:lnTo>
                  <a:lnTo>
                    <a:pt x="47" y="27"/>
                  </a:lnTo>
                  <a:lnTo>
                    <a:pt x="49" y="28"/>
                  </a:lnTo>
                  <a:lnTo>
                    <a:pt x="49" y="30"/>
                  </a:lnTo>
                  <a:lnTo>
                    <a:pt x="49" y="32"/>
                  </a:lnTo>
                  <a:lnTo>
                    <a:pt x="49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01" name="Freeform 122"/>
            <p:cNvSpPr>
              <a:spLocks/>
            </p:cNvSpPr>
            <p:nvPr/>
          </p:nvSpPr>
          <p:spPr bwMode="auto">
            <a:xfrm>
              <a:off x="2822575" y="2789238"/>
              <a:ext cx="165100" cy="265113"/>
            </a:xfrm>
            <a:custGeom>
              <a:avLst/>
              <a:gdLst>
                <a:gd name="T0" fmla="*/ 41 w 104"/>
                <a:gd name="T1" fmla="*/ 36 h 167"/>
                <a:gd name="T2" fmla="*/ 30 w 104"/>
                <a:gd name="T3" fmla="*/ 42 h 167"/>
                <a:gd name="T4" fmla="*/ 21 w 104"/>
                <a:gd name="T5" fmla="*/ 44 h 167"/>
                <a:gd name="T6" fmla="*/ 13 w 104"/>
                <a:gd name="T7" fmla="*/ 47 h 167"/>
                <a:gd name="T8" fmla="*/ 7 w 104"/>
                <a:gd name="T9" fmla="*/ 55 h 167"/>
                <a:gd name="T10" fmla="*/ 0 w 104"/>
                <a:gd name="T11" fmla="*/ 59 h 167"/>
                <a:gd name="T12" fmla="*/ 30 w 104"/>
                <a:gd name="T13" fmla="*/ 68 h 167"/>
                <a:gd name="T14" fmla="*/ 36 w 104"/>
                <a:gd name="T15" fmla="*/ 72 h 167"/>
                <a:gd name="T16" fmla="*/ 38 w 104"/>
                <a:gd name="T17" fmla="*/ 87 h 167"/>
                <a:gd name="T18" fmla="*/ 36 w 104"/>
                <a:gd name="T19" fmla="*/ 104 h 167"/>
                <a:gd name="T20" fmla="*/ 36 w 104"/>
                <a:gd name="T21" fmla="*/ 119 h 167"/>
                <a:gd name="T22" fmla="*/ 40 w 104"/>
                <a:gd name="T23" fmla="*/ 125 h 167"/>
                <a:gd name="T24" fmla="*/ 51 w 104"/>
                <a:gd name="T25" fmla="*/ 123 h 167"/>
                <a:gd name="T26" fmla="*/ 62 w 104"/>
                <a:gd name="T27" fmla="*/ 119 h 167"/>
                <a:gd name="T28" fmla="*/ 74 w 104"/>
                <a:gd name="T29" fmla="*/ 117 h 167"/>
                <a:gd name="T30" fmla="*/ 85 w 104"/>
                <a:gd name="T31" fmla="*/ 121 h 167"/>
                <a:gd name="T32" fmla="*/ 87 w 104"/>
                <a:gd name="T33" fmla="*/ 134 h 167"/>
                <a:gd name="T34" fmla="*/ 91 w 104"/>
                <a:gd name="T35" fmla="*/ 146 h 167"/>
                <a:gd name="T36" fmla="*/ 96 w 104"/>
                <a:gd name="T37" fmla="*/ 155 h 167"/>
                <a:gd name="T38" fmla="*/ 98 w 104"/>
                <a:gd name="T39" fmla="*/ 167 h 167"/>
                <a:gd name="T40" fmla="*/ 102 w 104"/>
                <a:gd name="T41" fmla="*/ 153 h 167"/>
                <a:gd name="T42" fmla="*/ 104 w 104"/>
                <a:gd name="T43" fmla="*/ 138 h 167"/>
                <a:gd name="T44" fmla="*/ 102 w 104"/>
                <a:gd name="T45" fmla="*/ 125 h 167"/>
                <a:gd name="T46" fmla="*/ 102 w 104"/>
                <a:gd name="T47" fmla="*/ 112 h 167"/>
                <a:gd name="T48" fmla="*/ 93 w 104"/>
                <a:gd name="T49" fmla="*/ 108 h 167"/>
                <a:gd name="T50" fmla="*/ 83 w 104"/>
                <a:gd name="T51" fmla="*/ 104 h 167"/>
                <a:gd name="T52" fmla="*/ 74 w 104"/>
                <a:gd name="T53" fmla="*/ 100 h 167"/>
                <a:gd name="T54" fmla="*/ 62 w 104"/>
                <a:gd name="T55" fmla="*/ 98 h 167"/>
                <a:gd name="T56" fmla="*/ 53 w 104"/>
                <a:gd name="T57" fmla="*/ 0 h 167"/>
                <a:gd name="T58" fmla="*/ 49 w 104"/>
                <a:gd name="T59" fmla="*/ 2 h 167"/>
                <a:gd name="T60" fmla="*/ 47 w 104"/>
                <a:gd name="T61" fmla="*/ 8 h 167"/>
                <a:gd name="T62" fmla="*/ 45 w 104"/>
                <a:gd name="T63" fmla="*/ 13 h 167"/>
                <a:gd name="T64" fmla="*/ 43 w 104"/>
                <a:gd name="T65" fmla="*/ 19 h 167"/>
                <a:gd name="T66" fmla="*/ 45 w 104"/>
                <a:gd name="T67" fmla="*/ 23 h 167"/>
                <a:gd name="T68" fmla="*/ 47 w 104"/>
                <a:gd name="T69" fmla="*/ 27 h 167"/>
                <a:gd name="T70" fmla="*/ 49 w 104"/>
                <a:gd name="T71" fmla="*/ 28 h 167"/>
                <a:gd name="T72" fmla="*/ 49 w 104"/>
                <a:gd name="T73" fmla="*/ 32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04" h="167">
                  <a:moveTo>
                    <a:pt x="49" y="32"/>
                  </a:moveTo>
                  <a:lnTo>
                    <a:pt x="41" y="36"/>
                  </a:lnTo>
                  <a:lnTo>
                    <a:pt x="34" y="40"/>
                  </a:lnTo>
                  <a:lnTo>
                    <a:pt x="30" y="42"/>
                  </a:lnTo>
                  <a:lnTo>
                    <a:pt x="24" y="42"/>
                  </a:lnTo>
                  <a:lnTo>
                    <a:pt x="21" y="44"/>
                  </a:lnTo>
                  <a:lnTo>
                    <a:pt x="17" y="45"/>
                  </a:lnTo>
                  <a:lnTo>
                    <a:pt x="13" y="47"/>
                  </a:lnTo>
                  <a:lnTo>
                    <a:pt x="7" y="49"/>
                  </a:lnTo>
                  <a:lnTo>
                    <a:pt x="7" y="55"/>
                  </a:lnTo>
                  <a:lnTo>
                    <a:pt x="0" y="55"/>
                  </a:lnTo>
                  <a:lnTo>
                    <a:pt x="0" y="59"/>
                  </a:lnTo>
                  <a:lnTo>
                    <a:pt x="30" y="59"/>
                  </a:lnTo>
                  <a:lnTo>
                    <a:pt x="30" y="68"/>
                  </a:lnTo>
                  <a:lnTo>
                    <a:pt x="36" y="68"/>
                  </a:lnTo>
                  <a:lnTo>
                    <a:pt x="36" y="72"/>
                  </a:lnTo>
                  <a:lnTo>
                    <a:pt x="38" y="78"/>
                  </a:lnTo>
                  <a:lnTo>
                    <a:pt x="38" y="87"/>
                  </a:lnTo>
                  <a:lnTo>
                    <a:pt x="36" y="95"/>
                  </a:lnTo>
                  <a:lnTo>
                    <a:pt x="36" y="104"/>
                  </a:lnTo>
                  <a:lnTo>
                    <a:pt x="36" y="112"/>
                  </a:lnTo>
                  <a:lnTo>
                    <a:pt x="36" y="119"/>
                  </a:lnTo>
                  <a:lnTo>
                    <a:pt x="36" y="125"/>
                  </a:lnTo>
                  <a:lnTo>
                    <a:pt x="40" y="125"/>
                  </a:lnTo>
                  <a:lnTo>
                    <a:pt x="45" y="125"/>
                  </a:lnTo>
                  <a:lnTo>
                    <a:pt x="51" y="123"/>
                  </a:lnTo>
                  <a:lnTo>
                    <a:pt x="57" y="121"/>
                  </a:lnTo>
                  <a:lnTo>
                    <a:pt x="62" y="119"/>
                  </a:lnTo>
                  <a:lnTo>
                    <a:pt x="70" y="117"/>
                  </a:lnTo>
                  <a:lnTo>
                    <a:pt x="74" y="117"/>
                  </a:lnTo>
                  <a:lnTo>
                    <a:pt x="79" y="117"/>
                  </a:lnTo>
                  <a:lnTo>
                    <a:pt x="85" y="121"/>
                  </a:lnTo>
                  <a:lnTo>
                    <a:pt x="85" y="127"/>
                  </a:lnTo>
                  <a:lnTo>
                    <a:pt x="87" y="134"/>
                  </a:lnTo>
                  <a:lnTo>
                    <a:pt x="89" y="140"/>
                  </a:lnTo>
                  <a:lnTo>
                    <a:pt x="91" y="146"/>
                  </a:lnTo>
                  <a:lnTo>
                    <a:pt x="93" y="152"/>
                  </a:lnTo>
                  <a:lnTo>
                    <a:pt x="96" y="155"/>
                  </a:lnTo>
                  <a:lnTo>
                    <a:pt x="96" y="161"/>
                  </a:lnTo>
                  <a:lnTo>
                    <a:pt x="98" y="167"/>
                  </a:lnTo>
                  <a:lnTo>
                    <a:pt x="100" y="159"/>
                  </a:lnTo>
                  <a:lnTo>
                    <a:pt x="102" y="153"/>
                  </a:lnTo>
                  <a:lnTo>
                    <a:pt x="102" y="146"/>
                  </a:lnTo>
                  <a:lnTo>
                    <a:pt x="104" y="138"/>
                  </a:lnTo>
                  <a:lnTo>
                    <a:pt x="104" y="133"/>
                  </a:lnTo>
                  <a:lnTo>
                    <a:pt x="102" y="125"/>
                  </a:lnTo>
                  <a:lnTo>
                    <a:pt x="102" y="119"/>
                  </a:lnTo>
                  <a:lnTo>
                    <a:pt x="102" y="112"/>
                  </a:lnTo>
                  <a:lnTo>
                    <a:pt x="96" y="110"/>
                  </a:lnTo>
                  <a:lnTo>
                    <a:pt x="93" y="108"/>
                  </a:lnTo>
                  <a:lnTo>
                    <a:pt x="89" y="106"/>
                  </a:lnTo>
                  <a:lnTo>
                    <a:pt x="83" y="104"/>
                  </a:lnTo>
                  <a:lnTo>
                    <a:pt x="79" y="102"/>
                  </a:lnTo>
                  <a:lnTo>
                    <a:pt x="74" y="100"/>
                  </a:lnTo>
                  <a:lnTo>
                    <a:pt x="68" y="98"/>
                  </a:lnTo>
                  <a:lnTo>
                    <a:pt x="62" y="98"/>
                  </a:lnTo>
                  <a:lnTo>
                    <a:pt x="57" y="0"/>
                  </a:lnTo>
                  <a:lnTo>
                    <a:pt x="53" y="0"/>
                  </a:lnTo>
                  <a:lnTo>
                    <a:pt x="49" y="0"/>
                  </a:lnTo>
                  <a:lnTo>
                    <a:pt x="49" y="2"/>
                  </a:lnTo>
                  <a:lnTo>
                    <a:pt x="47" y="4"/>
                  </a:lnTo>
                  <a:lnTo>
                    <a:pt x="47" y="8"/>
                  </a:lnTo>
                  <a:lnTo>
                    <a:pt x="45" y="10"/>
                  </a:lnTo>
                  <a:lnTo>
                    <a:pt x="45" y="13"/>
                  </a:lnTo>
                  <a:lnTo>
                    <a:pt x="45" y="15"/>
                  </a:lnTo>
                  <a:lnTo>
                    <a:pt x="43" y="19"/>
                  </a:lnTo>
                  <a:lnTo>
                    <a:pt x="43" y="23"/>
                  </a:lnTo>
                  <a:lnTo>
                    <a:pt x="45" y="23"/>
                  </a:lnTo>
                  <a:lnTo>
                    <a:pt x="47" y="25"/>
                  </a:lnTo>
                  <a:lnTo>
                    <a:pt x="47" y="27"/>
                  </a:lnTo>
                  <a:lnTo>
                    <a:pt x="47" y="27"/>
                  </a:lnTo>
                  <a:lnTo>
                    <a:pt x="49" y="28"/>
                  </a:lnTo>
                  <a:lnTo>
                    <a:pt x="49" y="30"/>
                  </a:lnTo>
                  <a:lnTo>
                    <a:pt x="49" y="32"/>
                  </a:lnTo>
                  <a:lnTo>
                    <a:pt x="49" y="32"/>
                  </a:lnTo>
                  <a:close/>
                </a:path>
              </a:pathLst>
            </a:custGeom>
            <a:solidFill>
              <a:srgbClr val="19191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02" name="Freeform 123"/>
            <p:cNvSpPr>
              <a:spLocks/>
            </p:cNvSpPr>
            <p:nvPr/>
          </p:nvSpPr>
          <p:spPr bwMode="auto">
            <a:xfrm>
              <a:off x="2822575" y="2789238"/>
              <a:ext cx="165100" cy="265113"/>
            </a:xfrm>
            <a:custGeom>
              <a:avLst/>
              <a:gdLst>
                <a:gd name="T0" fmla="*/ 41 w 104"/>
                <a:gd name="T1" fmla="*/ 36 h 167"/>
                <a:gd name="T2" fmla="*/ 30 w 104"/>
                <a:gd name="T3" fmla="*/ 42 h 167"/>
                <a:gd name="T4" fmla="*/ 21 w 104"/>
                <a:gd name="T5" fmla="*/ 44 h 167"/>
                <a:gd name="T6" fmla="*/ 13 w 104"/>
                <a:gd name="T7" fmla="*/ 47 h 167"/>
                <a:gd name="T8" fmla="*/ 7 w 104"/>
                <a:gd name="T9" fmla="*/ 55 h 167"/>
                <a:gd name="T10" fmla="*/ 0 w 104"/>
                <a:gd name="T11" fmla="*/ 59 h 167"/>
                <a:gd name="T12" fmla="*/ 30 w 104"/>
                <a:gd name="T13" fmla="*/ 68 h 167"/>
                <a:gd name="T14" fmla="*/ 36 w 104"/>
                <a:gd name="T15" fmla="*/ 72 h 167"/>
                <a:gd name="T16" fmla="*/ 38 w 104"/>
                <a:gd name="T17" fmla="*/ 87 h 167"/>
                <a:gd name="T18" fmla="*/ 36 w 104"/>
                <a:gd name="T19" fmla="*/ 104 h 167"/>
                <a:gd name="T20" fmla="*/ 36 w 104"/>
                <a:gd name="T21" fmla="*/ 119 h 167"/>
                <a:gd name="T22" fmla="*/ 40 w 104"/>
                <a:gd name="T23" fmla="*/ 125 h 167"/>
                <a:gd name="T24" fmla="*/ 51 w 104"/>
                <a:gd name="T25" fmla="*/ 123 h 167"/>
                <a:gd name="T26" fmla="*/ 62 w 104"/>
                <a:gd name="T27" fmla="*/ 119 h 167"/>
                <a:gd name="T28" fmla="*/ 74 w 104"/>
                <a:gd name="T29" fmla="*/ 117 h 167"/>
                <a:gd name="T30" fmla="*/ 85 w 104"/>
                <a:gd name="T31" fmla="*/ 121 h 167"/>
                <a:gd name="T32" fmla="*/ 87 w 104"/>
                <a:gd name="T33" fmla="*/ 134 h 167"/>
                <a:gd name="T34" fmla="*/ 91 w 104"/>
                <a:gd name="T35" fmla="*/ 146 h 167"/>
                <a:gd name="T36" fmla="*/ 96 w 104"/>
                <a:gd name="T37" fmla="*/ 155 h 167"/>
                <a:gd name="T38" fmla="*/ 98 w 104"/>
                <a:gd name="T39" fmla="*/ 167 h 167"/>
                <a:gd name="T40" fmla="*/ 102 w 104"/>
                <a:gd name="T41" fmla="*/ 153 h 167"/>
                <a:gd name="T42" fmla="*/ 104 w 104"/>
                <a:gd name="T43" fmla="*/ 138 h 167"/>
                <a:gd name="T44" fmla="*/ 102 w 104"/>
                <a:gd name="T45" fmla="*/ 125 h 167"/>
                <a:gd name="T46" fmla="*/ 102 w 104"/>
                <a:gd name="T47" fmla="*/ 112 h 167"/>
                <a:gd name="T48" fmla="*/ 93 w 104"/>
                <a:gd name="T49" fmla="*/ 108 h 167"/>
                <a:gd name="T50" fmla="*/ 83 w 104"/>
                <a:gd name="T51" fmla="*/ 104 h 167"/>
                <a:gd name="T52" fmla="*/ 74 w 104"/>
                <a:gd name="T53" fmla="*/ 100 h 167"/>
                <a:gd name="T54" fmla="*/ 62 w 104"/>
                <a:gd name="T55" fmla="*/ 98 h 167"/>
                <a:gd name="T56" fmla="*/ 53 w 104"/>
                <a:gd name="T57" fmla="*/ 0 h 167"/>
                <a:gd name="T58" fmla="*/ 49 w 104"/>
                <a:gd name="T59" fmla="*/ 2 h 167"/>
                <a:gd name="T60" fmla="*/ 47 w 104"/>
                <a:gd name="T61" fmla="*/ 8 h 167"/>
                <a:gd name="T62" fmla="*/ 45 w 104"/>
                <a:gd name="T63" fmla="*/ 13 h 167"/>
                <a:gd name="T64" fmla="*/ 43 w 104"/>
                <a:gd name="T65" fmla="*/ 19 h 167"/>
                <a:gd name="T66" fmla="*/ 45 w 104"/>
                <a:gd name="T67" fmla="*/ 23 h 167"/>
                <a:gd name="T68" fmla="*/ 47 w 104"/>
                <a:gd name="T69" fmla="*/ 27 h 167"/>
                <a:gd name="T70" fmla="*/ 49 w 104"/>
                <a:gd name="T71" fmla="*/ 28 h 167"/>
                <a:gd name="T72" fmla="*/ 49 w 104"/>
                <a:gd name="T73" fmla="*/ 32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04" h="167">
                  <a:moveTo>
                    <a:pt x="49" y="32"/>
                  </a:moveTo>
                  <a:lnTo>
                    <a:pt x="41" y="36"/>
                  </a:lnTo>
                  <a:lnTo>
                    <a:pt x="34" y="40"/>
                  </a:lnTo>
                  <a:lnTo>
                    <a:pt x="30" y="42"/>
                  </a:lnTo>
                  <a:lnTo>
                    <a:pt x="24" y="42"/>
                  </a:lnTo>
                  <a:lnTo>
                    <a:pt x="21" y="44"/>
                  </a:lnTo>
                  <a:lnTo>
                    <a:pt x="17" y="45"/>
                  </a:lnTo>
                  <a:lnTo>
                    <a:pt x="13" y="47"/>
                  </a:lnTo>
                  <a:lnTo>
                    <a:pt x="7" y="49"/>
                  </a:lnTo>
                  <a:lnTo>
                    <a:pt x="7" y="55"/>
                  </a:lnTo>
                  <a:lnTo>
                    <a:pt x="0" y="55"/>
                  </a:lnTo>
                  <a:lnTo>
                    <a:pt x="0" y="59"/>
                  </a:lnTo>
                  <a:lnTo>
                    <a:pt x="30" y="59"/>
                  </a:lnTo>
                  <a:lnTo>
                    <a:pt x="30" y="68"/>
                  </a:lnTo>
                  <a:lnTo>
                    <a:pt x="36" y="68"/>
                  </a:lnTo>
                  <a:lnTo>
                    <a:pt x="36" y="72"/>
                  </a:lnTo>
                  <a:lnTo>
                    <a:pt x="38" y="78"/>
                  </a:lnTo>
                  <a:lnTo>
                    <a:pt x="38" y="87"/>
                  </a:lnTo>
                  <a:lnTo>
                    <a:pt x="36" y="95"/>
                  </a:lnTo>
                  <a:lnTo>
                    <a:pt x="36" y="104"/>
                  </a:lnTo>
                  <a:lnTo>
                    <a:pt x="36" y="112"/>
                  </a:lnTo>
                  <a:lnTo>
                    <a:pt x="36" y="119"/>
                  </a:lnTo>
                  <a:lnTo>
                    <a:pt x="36" y="125"/>
                  </a:lnTo>
                  <a:lnTo>
                    <a:pt x="40" y="125"/>
                  </a:lnTo>
                  <a:lnTo>
                    <a:pt x="45" y="125"/>
                  </a:lnTo>
                  <a:lnTo>
                    <a:pt x="51" y="123"/>
                  </a:lnTo>
                  <a:lnTo>
                    <a:pt x="57" y="121"/>
                  </a:lnTo>
                  <a:lnTo>
                    <a:pt x="62" y="119"/>
                  </a:lnTo>
                  <a:lnTo>
                    <a:pt x="70" y="117"/>
                  </a:lnTo>
                  <a:lnTo>
                    <a:pt x="74" y="117"/>
                  </a:lnTo>
                  <a:lnTo>
                    <a:pt x="79" y="117"/>
                  </a:lnTo>
                  <a:lnTo>
                    <a:pt x="85" y="121"/>
                  </a:lnTo>
                  <a:lnTo>
                    <a:pt x="85" y="127"/>
                  </a:lnTo>
                  <a:lnTo>
                    <a:pt x="87" y="134"/>
                  </a:lnTo>
                  <a:lnTo>
                    <a:pt x="89" y="140"/>
                  </a:lnTo>
                  <a:lnTo>
                    <a:pt x="91" y="146"/>
                  </a:lnTo>
                  <a:lnTo>
                    <a:pt x="93" y="152"/>
                  </a:lnTo>
                  <a:lnTo>
                    <a:pt x="96" y="155"/>
                  </a:lnTo>
                  <a:lnTo>
                    <a:pt x="96" y="161"/>
                  </a:lnTo>
                  <a:lnTo>
                    <a:pt x="98" y="167"/>
                  </a:lnTo>
                  <a:lnTo>
                    <a:pt x="100" y="159"/>
                  </a:lnTo>
                  <a:lnTo>
                    <a:pt x="102" y="153"/>
                  </a:lnTo>
                  <a:lnTo>
                    <a:pt x="102" y="146"/>
                  </a:lnTo>
                  <a:lnTo>
                    <a:pt x="104" y="138"/>
                  </a:lnTo>
                  <a:lnTo>
                    <a:pt x="104" y="133"/>
                  </a:lnTo>
                  <a:lnTo>
                    <a:pt x="102" y="125"/>
                  </a:lnTo>
                  <a:lnTo>
                    <a:pt x="102" y="119"/>
                  </a:lnTo>
                  <a:lnTo>
                    <a:pt x="102" y="112"/>
                  </a:lnTo>
                  <a:lnTo>
                    <a:pt x="96" y="110"/>
                  </a:lnTo>
                  <a:lnTo>
                    <a:pt x="93" y="108"/>
                  </a:lnTo>
                  <a:lnTo>
                    <a:pt x="89" y="106"/>
                  </a:lnTo>
                  <a:lnTo>
                    <a:pt x="83" y="104"/>
                  </a:lnTo>
                  <a:lnTo>
                    <a:pt x="79" y="102"/>
                  </a:lnTo>
                  <a:lnTo>
                    <a:pt x="74" y="100"/>
                  </a:lnTo>
                  <a:lnTo>
                    <a:pt x="68" y="98"/>
                  </a:lnTo>
                  <a:lnTo>
                    <a:pt x="62" y="98"/>
                  </a:lnTo>
                  <a:lnTo>
                    <a:pt x="57" y="0"/>
                  </a:lnTo>
                  <a:lnTo>
                    <a:pt x="53" y="0"/>
                  </a:lnTo>
                  <a:lnTo>
                    <a:pt x="49" y="0"/>
                  </a:lnTo>
                  <a:lnTo>
                    <a:pt x="49" y="2"/>
                  </a:lnTo>
                  <a:lnTo>
                    <a:pt x="47" y="4"/>
                  </a:lnTo>
                  <a:lnTo>
                    <a:pt x="47" y="8"/>
                  </a:lnTo>
                  <a:lnTo>
                    <a:pt x="45" y="10"/>
                  </a:lnTo>
                  <a:lnTo>
                    <a:pt x="45" y="13"/>
                  </a:lnTo>
                  <a:lnTo>
                    <a:pt x="45" y="15"/>
                  </a:lnTo>
                  <a:lnTo>
                    <a:pt x="43" y="19"/>
                  </a:lnTo>
                  <a:lnTo>
                    <a:pt x="43" y="23"/>
                  </a:lnTo>
                  <a:lnTo>
                    <a:pt x="45" y="23"/>
                  </a:lnTo>
                  <a:lnTo>
                    <a:pt x="47" y="25"/>
                  </a:lnTo>
                  <a:lnTo>
                    <a:pt x="47" y="27"/>
                  </a:lnTo>
                  <a:lnTo>
                    <a:pt x="47" y="27"/>
                  </a:lnTo>
                  <a:lnTo>
                    <a:pt x="49" y="28"/>
                  </a:lnTo>
                  <a:lnTo>
                    <a:pt x="49" y="30"/>
                  </a:lnTo>
                  <a:lnTo>
                    <a:pt x="49" y="32"/>
                  </a:lnTo>
                  <a:lnTo>
                    <a:pt x="49" y="32"/>
                  </a:lnTo>
                  <a:close/>
                </a:path>
              </a:pathLst>
            </a:custGeom>
            <a:solidFill>
              <a:srgbClr val="9654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03" name="Freeform 124"/>
            <p:cNvSpPr>
              <a:spLocks/>
            </p:cNvSpPr>
            <p:nvPr/>
          </p:nvSpPr>
          <p:spPr bwMode="auto">
            <a:xfrm>
              <a:off x="2822575" y="2789238"/>
              <a:ext cx="165100" cy="265113"/>
            </a:xfrm>
            <a:custGeom>
              <a:avLst/>
              <a:gdLst>
                <a:gd name="T0" fmla="*/ 41 w 104"/>
                <a:gd name="T1" fmla="*/ 36 h 167"/>
                <a:gd name="T2" fmla="*/ 30 w 104"/>
                <a:gd name="T3" fmla="*/ 42 h 167"/>
                <a:gd name="T4" fmla="*/ 21 w 104"/>
                <a:gd name="T5" fmla="*/ 44 h 167"/>
                <a:gd name="T6" fmla="*/ 13 w 104"/>
                <a:gd name="T7" fmla="*/ 47 h 167"/>
                <a:gd name="T8" fmla="*/ 7 w 104"/>
                <a:gd name="T9" fmla="*/ 55 h 167"/>
                <a:gd name="T10" fmla="*/ 0 w 104"/>
                <a:gd name="T11" fmla="*/ 59 h 167"/>
                <a:gd name="T12" fmla="*/ 30 w 104"/>
                <a:gd name="T13" fmla="*/ 68 h 167"/>
                <a:gd name="T14" fmla="*/ 36 w 104"/>
                <a:gd name="T15" fmla="*/ 72 h 167"/>
                <a:gd name="T16" fmla="*/ 38 w 104"/>
                <a:gd name="T17" fmla="*/ 87 h 167"/>
                <a:gd name="T18" fmla="*/ 36 w 104"/>
                <a:gd name="T19" fmla="*/ 104 h 167"/>
                <a:gd name="T20" fmla="*/ 36 w 104"/>
                <a:gd name="T21" fmla="*/ 119 h 167"/>
                <a:gd name="T22" fmla="*/ 40 w 104"/>
                <a:gd name="T23" fmla="*/ 125 h 167"/>
                <a:gd name="T24" fmla="*/ 51 w 104"/>
                <a:gd name="T25" fmla="*/ 123 h 167"/>
                <a:gd name="T26" fmla="*/ 62 w 104"/>
                <a:gd name="T27" fmla="*/ 119 h 167"/>
                <a:gd name="T28" fmla="*/ 74 w 104"/>
                <a:gd name="T29" fmla="*/ 117 h 167"/>
                <a:gd name="T30" fmla="*/ 85 w 104"/>
                <a:gd name="T31" fmla="*/ 121 h 167"/>
                <a:gd name="T32" fmla="*/ 87 w 104"/>
                <a:gd name="T33" fmla="*/ 134 h 167"/>
                <a:gd name="T34" fmla="*/ 91 w 104"/>
                <a:gd name="T35" fmla="*/ 146 h 167"/>
                <a:gd name="T36" fmla="*/ 96 w 104"/>
                <a:gd name="T37" fmla="*/ 155 h 167"/>
                <a:gd name="T38" fmla="*/ 98 w 104"/>
                <a:gd name="T39" fmla="*/ 167 h 167"/>
                <a:gd name="T40" fmla="*/ 102 w 104"/>
                <a:gd name="T41" fmla="*/ 153 h 167"/>
                <a:gd name="T42" fmla="*/ 104 w 104"/>
                <a:gd name="T43" fmla="*/ 138 h 167"/>
                <a:gd name="T44" fmla="*/ 102 w 104"/>
                <a:gd name="T45" fmla="*/ 125 h 167"/>
                <a:gd name="T46" fmla="*/ 102 w 104"/>
                <a:gd name="T47" fmla="*/ 112 h 167"/>
                <a:gd name="T48" fmla="*/ 93 w 104"/>
                <a:gd name="T49" fmla="*/ 108 h 167"/>
                <a:gd name="T50" fmla="*/ 83 w 104"/>
                <a:gd name="T51" fmla="*/ 104 h 167"/>
                <a:gd name="T52" fmla="*/ 74 w 104"/>
                <a:gd name="T53" fmla="*/ 100 h 167"/>
                <a:gd name="T54" fmla="*/ 62 w 104"/>
                <a:gd name="T55" fmla="*/ 98 h 167"/>
                <a:gd name="T56" fmla="*/ 53 w 104"/>
                <a:gd name="T57" fmla="*/ 0 h 167"/>
                <a:gd name="T58" fmla="*/ 49 w 104"/>
                <a:gd name="T59" fmla="*/ 2 h 167"/>
                <a:gd name="T60" fmla="*/ 47 w 104"/>
                <a:gd name="T61" fmla="*/ 8 h 167"/>
                <a:gd name="T62" fmla="*/ 45 w 104"/>
                <a:gd name="T63" fmla="*/ 13 h 167"/>
                <a:gd name="T64" fmla="*/ 43 w 104"/>
                <a:gd name="T65" fmla="*/ 19 h 167"/>
                <a:gd name="T66" fmla="*/ 45 w 104"/>
                <a:gd name="T67" fmla="*/ 23 h 167"/>
                <a:gd name="T68" fmla="*/ 47 w 104"/>
                <a:gd name="T69" fmla="*/ 27 h 167"/>
                <a:gd name="T70" fmla="*/ 49 w 104"/>
                <a:gd name="T71" fmla="*/ 28 h 167"/>
                <a:gd name="T72" fmla="*/ 49 w 104"/>
                <a:gd name="T73" fmla="*/ 32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04" h="167">
                  <a:moveTo>
                    <a:pt x="49" y="32"/>
                  </a:moveTo>
                  <a:lnTo>
                    <a:pt x="41" y="36"/>
                  </a:lnTo>
                  <a:lnTo>
                    <a:pt x="34" y="40"/>
                  </a:lnTo>
                  <a:lnTo>
                    <a:pt x="30" y="42"/>
                  </a:lnTo>
                  <a:lnTo>
                    <a:pt x="24" y="42"/>
                  </a:lnTo>
                  <a:lnTo>
                    <a:pt x="21" y="44"/>
                  </a:lnTo>
                  <a:lnTo>
                    <a:pt x="17" y="45"/>
                  </a:lnTo>
                  <a:lnTo>
                    <a:pt x="13" y="47"/>
                  </a:lnTo>
                  <a:lnTo>
                    <a:pt x="7" y="49"/>
                  </a:lnTo>
                  <a:lnTo>
                    <a:pt x="7" y="55"/>
                  </a:lnTo>
                  <a:lnTo>
                    <a:pt x="0" y="55"/>
                  </a:lnTo>
                  <a:lnTo>
                    <a:pt x="0" y="59"/>
                  </a:lnTo>
                  <a:lnTo>
                    <a:pt x="30" y="59"/>
                  </a:lnTo>
                  <a:lnTo>
                    <a:pt x="30" y="68"/>
                  </a:lnTo>
                  <a:lnTo>
                    <a:pt x="36" y="68"/>
                  </a:lnTo>
                  <a:lnTo>
                    <a:pt x="36" y="72"/>
                  </a:lnTo>
                  <a:lnTo>
                    <a:pt x="38" y="78"/>
                  </a:lnTo>
                  <a:lnTo>
                    <a:pt x="38" y="87"/>
                  </a:lnTo>
                  <a:lnTo>
                    <a:pt x="36" y="95"/>
                  </a:lnTo>
                  <a:lnTo>
                    <a:pt x="36" y="104"/>
                  </a:lnTo>
                  <a:lnTo>
                    <a:pt x="36" y="112"/>
                  </a:lnTo>
                  <a:lnTo>
                    <a:pt x="36" y="119"/>
                  </a:lnTo>
                  <a:lnTo>
                    <a:pt x="36" y="125"/>
                  </a:lnTo>
                  <a:lnTo>
                    <a:pt x="40" y="125"/>
                  </a:lnTo>
                  <a:lnTo>
                    <a:pt x="45" y="125"/>
                  </a:lnTo>
                  <a:lnTo>
                    <a:pt x="51" y="123"/>
                  </a:lnTo>
                  <a:lnTo>
                    <a:pt x="57" y="121"/>
                  </a:lnTo>
                  <a:lnTo>
                    <a:pt x="62" y="119"/>
                  </a:lnTo>
                  <a:lnTo>
                    <a:pt x="70" y="117"/>
                  </a:lnTo>
                  <a:lnTo>
                    <a:pt x="74" y="117"/>
                  </a:lnTo>
                  <a:lnTo>
                    <a:pt x="79" y="117"/>
                  </a:lnTo>
                  <a:lnTo>
                    <a:pt x="85" y="121"/>
                  </a:lnTo>
                  <a:lnTo>
                    <a:pt x="85" y="127"/>
                  </a:lnTo>
                  <a:lnTo>
                    <a:pt x="87" y="134"/>
                  </a:lnTo>
                  <a:lnTo>
                    <a:pt x="89" y="140"/>
                  </a:lnTo>
                  <a:lnTo>
                    <a:pt x="91" y="146"/>
                  </a:lnTo>
                  <a:lnTo>
                    <a:pt x="93" y="152"/>
                  </a:lnTo>
                  <a:lnTo>
                    <a:pt x="96" y="155"/>
                  </a:lnTo>
                  <a:lnTo>
                    <a:pt x="96" y="161"/>
                  </a:lnTo>
                  <a:lnTo>
                    <a:pt x="98" y="167"/>
                  </a:lnTo>
                  <a:lnTo>
                    <a:pt x="100" y="159"/>
                  </a:lnTo>
                  <a:lnTo>
                    <a:pt x="102" y="153"/>
                  </a:lnTo>
                  <a:lnTo>
                    <a:pt x="102" y="146"/>
                  </a:lnTo>
                  <a:lnTo>
                    <a:pt x="104" y="138"/>
                  </a:lnTo>
                  <a:lnTo>
                    <a:pt x="104" y="133"/>
                  </a:lnTo>
                  <a:lnTo>
                    <a:pt x="102" y="125"/>
                  </a:lnTo>
                  <a:lnTo>
                    <a:pt x="102" y="119"/>
                  </a:lnTo>
                  <a:lnTo>
                    <a:pt x="102" y="112"/>
                  </a:lnTo>
                  <a:lnTo>
                    <a:pt x="96" y="110"/>
                  </a:lnTo>
                  <a:lnTo>
                    <a:pt x="93" y="108"/>
                  </a:lnTo>
                  <a:lnTo>
                    <a:pt x="89" y="106"/>
                  </a:lnTo>
                  <a:lnTo>
                    <a:pt x="83" y="104"/>
                  </a:lnTo>
                  <a:lnTo>
                    <a:pt x="79" y="102"/>
                  </a:lnTo>
                  <a:lnTo>
                    <a:pt x="74" y="100"/>
                  </a:lnTo>
                  <a:lnTo>
                    <a:pt x="68" y="98"/>
                  </a:lnTo>
                  <a:lnTo>
                    <a:pt x="62" y="98"/>
                  </a:lnTo>
                  <a:lnTo>
                    <a:pt x="57" y="0"/>
                  </a:lnTo>
                  <a:lnTo>
                    <a:pt x="53" y="0"/>
                  </a:lnTo>
                  <a:lnTo>
                    <a:pt x="49" y="0"/>
                  </a:lnTo>
                  <a:lnTo>
                    <a:pt x="49" y="2"/>
                  </a:lnTo>
                  <a:lnTo>
                    <a:pt x="47" y="4"/>
                  </a:lnTo>
                  <a:lnTo>
                    <a:pt x="47" y="8"/>
                  </a:lnTo>
                  <a:lnTo>
                    <a:pt x="45" y="10"/>
                  </a:lnTo>
                  <a:lnTo>
                    <a:pt x="45" y="13"/>
                  </a:lnTo>
                  <a:lnTo>
                    <a:pt x="45" y="15"/>
                  </a:lnTo>
                  <a:lnTo>
                    <a:pt x="43" y="19"/>
                  </a:lnTo>
                  <a:lnTo>
                    <a:pt x="43" y="23"/>
                  </a:lnTo>
                  <a:lnTo>
                    <a:pt x="45" y="23"/>
                  </a:lnTo>
                  <a:lnTo>
                    <a:pt x="47" y="25"/>
                  </a:lnTo>
                  <a:lnTo>
                    <a:pt x="47" y="27"/>
                  </a:lnTo>
                  <a:lnTo>
                    <a:pt x="47" y="27"/>
                  </a:lnTo>
                  <a:lnTo>
                    <a:pt x="49" y="28"/>
                  </a:lnTo>
                  <a:lnTo>
                    <a:pt x="49" y="30"/>
                  </a:lnTo>
                  <a:lnTo>
                    <a:pt x="49" y="32"/>
                  </a:lnTo>
                  <a:lnTo>
                    <a:pt x="49" y="32"/>
                  </a:lnTo>
                  <a:close/>
                </a:path>
              </a:pathLst>
            </a:custGeom>
            <a:solidFill>
              <a:srgbClr val="B27F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04" name="Freeform 125"/>
            <p:cNvSpPr>
              <a:spLocks/>
            </p:cNvSpPr>
            <p:nvPr/>
          </p:nvSpPr>
          <p:spPr bwMode="auto">
            <a:xfrm>
              <a:off x="2332038" y="2455863"/>
              <a:ext cx="190500" cy="152400"/>
            </a:xfrm>
            <a:custGeom>
              <a:avLst/>
              <a:gdLst>
                <a:gd name="T0" fmla="*/ 4 w 120"/>
                <a:gd name="T1" fmla="*/ 9 h 96"/>
                <a:gd name="T2" fmla="*/ 6 w 120"/>
                <a:gd name="T3" fmla="*/ 13 h 96"/>
                <a:gd name="T4" fmla="*/ 8 w 120"/>
                <a:gd name="T5" fmla="*/ 19 h 96"/>
                <a:gd name="T6" fmla="*/ 8 w 120"/>
                <a:gd name="T7" fmla="*/ 23 h 96"/>
                <a:gd name="T8" fmla="*/ 10 w 120"/>
                <a:gd name="T9" fmla="*/ 26 h 96"/>
                <a:gd name="T10" fmla="*/ 12 w 120"/>
                <a:gd name="T11" fmla="*/ 32 h 96"/>
                <a:gd name="T12" fmla="*/ 12 w 120"/>
                <a:gd name="T13" fmla="*/ 36 h 96"/>
                <a:gd name="T14" fmla="*/ 14 w 120"/>
                <a:gd name="T15" fmla="*/ 40 h 96"/>
                <a:gd name="T16" fmla="*/ 14 w 120"/>
                <a:gd name="T17" fmla="*/ 45 h 96"/>
                <a:gd name="T18" fmla="*/ 89 w 120"/>
                <a:gd name="T19" fmla="*/ 40 h 96"/>
                <a:gd name="T20" fmla="*/ 87 w 120"/>
                <a:gd name="T21" fmla="*/ 43 h 96"/>
                <a:gd name="T22" fmla="*/ 86 w 120"/>
                <a:gd name="T23" fmla="*/ 49 h 96"/>
                <a:gd name="T24" fmla="*/ 84 w 120"/>
                <a:gd name="T25" fmla="*/ 53 h 96"/>
                <a:gd name="T26" fmla="*/ 80 w 120"/>
                <a:gd name="T27" fmla="*/ 57 h 96"/>
                <a:gd name="T28" fmla="*/ 76 w 120"/>
                <a:gd name="T29" fmla="*/ 61 h 96"/>
                <a:gd name="T30" fmla="*/ 72 w 120"/>
                <a:gd name="T31" fmla="*/ 64 h 96"/>
                <a:gd name="T32" fmla="*/ 69 w 120"/>
                <a:gd name="T33" fmla="*/ 66 h 96"/>
                <a:gd name="T34" fmla="*/ 67 w 120"/>
                <a:gd name="T35" fmla="*/ 68 h 96"/>
                <a:gd name="T36" fmla="*/ 67 w 120"/>
                <a:gd name="T37" fmla="*/ 89 h 96"/>
                <a:gd name="T38" fmla="*/ 72 w 120"/>
                <a:gd name="T39" fmla="*/ 95 h 96"/>
                <a:gd name="T40" fmla="*/ 78 w 120"/>
                <a:gd name="T41" fmla="*/ 96 h 96"/>
                <a:gd name="T42" fmla="*/ 86 w 120"/>
                <a:gd name="T43" fmla="*/ 96 h 96"/>
                <a:gd name="T44" fmla="*/ 91 w 120"/>
                <a:gd name="T45" fmla="*/ 96 h 96"/>
                <a:gd name="T46" fmla="*/ 99 w 120"/>
                <a:gd name="T47" fmla="*/ 96 h 96"/>
                <a:gd name="T48" fmla="*/ 106 w 120"/>
                <a:gd name="T49" fmla="*/ 95 h 96"/>
                <a:gd name="T50" fmla="*/ 114 w 120"/>
                <a:gd name="T51" fmla="*/ 95 h 96"/>
                <a:gd name="T52" fmla="*/ 120 w 120"/>
                <a:gd name="T53" fmla="*/ 95 h 96"/>
                <a:gd name="T54" fmla="*/ 120 w 120"/>
                <a:gd name="T55" fmla="*/ 40 h 96"/>
                <a:gd name="T56" fmla="*/ 112 w 120"/>
                <a:gd name="T57" fmla="*/ 40 h 96"/>
                <a:gd name="T58" fmla="*/ 103 w 120"/>
                <a:gd name="T59" fmla="*/ 40 h 96"/>
                <a:gd name="T60" fmla="*/ 91 w 120"/>
                <a:gd name="T61" fmla="*/ 38 h 96"/>
                <a:gd name="T62" fmla="*/ 82 w 120"/>
                <a:gd name="T63" fmla="*/ 36 h 96"/>
                <a:gd name="T64" fmla="*/ 70 w 120"/>
                <a:gd name="T65" fmla="*/ 34 h 96"/>
                <a:gd name="T66" fmla="*/ 61 w 120"/>
                <a:gd name="T67" fmla="*/ 32 h 96"/>
                <a:gd name="T68" fmla="*/ 50 w 120"/>
                <a:gd name="T69" fmla="*/ 32 h 96"/>
                <a:gd name="T70" fmla="*/ 40 w 120"/>
                <a:gd name="T71" fmla="*/ 32 h 96"/>
                <a:gd name="T72" fmla="*/ 40 w 120"/>
                <a:gd name="T73" fmla="*/ 30 h 96"/>
                <a:gd name="T74" fmla="*/ 38 w 120"/>
                <a:gd name="T75" fmla="*/ 28 h 96"/>
                <a:gd name="T76" fmla="*/ 36 w 120"/>
                <a:gd name="T77" fmla="*/ 26 h 96"/>
                <a:gd name="T78" fmla="*/ 33 w 120"/>
                <a:gd name="T79" fmla="*/ 25 h 96"/>
                <a:gd name="T80" fmla="*/ 31 w 120"/>
                <a:gd name="T81" fmla="*/ 23 h 96"/>
                <a:gd name="T82" fmla="*/ 29 w 120"/>
                <a:gd name="T83" fmla="*/ 19 h 96"/>
                <a:gd name="T84" fmla="*/ 27 w 120"/>
                <a:gd name="T85" fmla="*/ 17 h 96"/>
                <a:gd name="T86" fmla="*/ 27 w 120"/>
                <a:gd name="T87" fmla="*/ 13 h 96"/>
                <a:gd name="T88" fmla="*/ 21 w 120"/>
                <a:gd name="T89" fmla="*/ 9 h 96"/>
                <a:gd name="T90" fmla="*/ 17 w 120"/>
                <a:gd name="T91" fmla="*/ 4 h 96"/>
                <a:gd name="T92" fmla="*/ 8 w 120"/>
                <a:gd name="T93" fmla="*/ 4 h 96"/>
                <a:gd name="T94" fmla="*/ 8 w 120"/>
                <a:gd name="T95" fmla="*/ 0 h 96"/>
                <a:gd name="T96" fmla="*/ 0 w 120"/>
                <a:gd name="T97" fmla="*/ 0 h 96"/>
                <a:gd name="T98" fmla="*/ 0 w 120"/>
                <a:gd name="T99" fmla="*/ 2 h 96"/>
                <a:gd name="T100" fmla="*/ 0 w 120"/>
                <a:gd name="T101" fmla="*/ 4 h 96"/>
                <a:gd name="T102" fmla="*/ 0 w 120"/>
                <a:gd name="T103" fmla="*/ 6 h 96"/>
                <a:gd name="T104" fmla="*/ 0 w 120"/>
                <a:gd name="T105" fmla="*/ 6 h 96"/>
                <a:gd name="T106" fmla="*/ 0 w 120"/>
                <a:gd name="T107" fmla="*/ 8 h 96"/>
                <a:gd name="T108" fmla="*/ 2 w 120"/>
                <a:gd name="T109" fmla="*/ 8 h 96"/>
                <a:gd name="T110" fmla="*/ 2 w 120"/>
                <a:gd name="T111" fmla="*/ 9 h 96"/>
                <a:gd name="T112" fmla="*/ 4 w 120"/>
                <a:gd name="T113" fmla="*/ 9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20" h="96">
                  <a:moveTo>
                    <a:pt x="4" y="9"/>
                  </a:moveTo>
                  <a:lnTo>
                    <a:pt x="6" y="13"/>
                  </a:lnTo>
                  <a:lnTo>
                    <a:pt x="8" y="19"/>
                  </a:lnTo>
                  <a:lnTo>
                    <a:pt x="8" y="23"/>
                  </a:lnTo>
                  <a:lnTo>
                    <a:pt x="10" y="26"/>
                  </a:lnTo>
                  <a:lnTo>
                    <a:pt x="12" y="32"/>
                  </a:lnTo>
                  <a:lnTo>
                    <a:pt x="12" y="36"/>
                  </a:lnTo>
                  <a:lnTo>
                    <a:pt x="14" y="40"/>
                  </a:lnTo>
                  <a:lnTo>
                    <a:pt x="14" y="45"/>
                  </a:lnTo>
                  <a:lnTo>
                    <a:pt x="89" y="40"/>
                  </a:lnTo>
                  <a:lnTo>
                    <a:pt x="87" y="43"/>
                  </a:lnTo>
                  <a:lnTo>
                    <a:pt x="86" y="49"/>
                  </a:lnTo>
                  <a:lnTo>
                    <a:pt x="84" y="53"/>
                  </a:lnTo>
                  <a:lnTo>
                    <a:pt x="80" y="57"/>
                  </a:lnTo>
                  <a:lnTo>
                    <a:pt x="76" y="61"/>
                  </a:lnTo>
                  <a:lnTo>
                    <a:pt x="72" y="64"/>
                  </a:lnTo>
                  <a:lnTo>
                    <a:pt x="69" y="66"/>
                  </a:lnTo>
                  <a:lnTo>
                    <a:pt x="67" y="68"/>
                  </a:lnTo>
                  <a:lnTo>
                    <a:pt x="67" y="89"/>
                  </a:lnTo>
                  <a:lnTo>
                    <a:pt x="72" y="95"/>
                  </a:lnTo>
                  <a:lnTo>
                    <a:pt x="78" y="96"/>
                  </a:lnTo>
                  <a:lnTo>
                    <a:pt x="86" y="96"/>
                  </a:lnTo>
                  <a:lnTo>
                    <a:pt x="91" y="96"/>
                  </a:lnTo>
                  <a:lnTo>
                    <a:pt x="99" y="96"/>
                  </a:lnTo>
                  <a:lnTo>
                    <a:pt x="106" y="95"/>
                  </a:lnTo>
                  <a:lnTo>
                    <a:pt x="114" y="95"/>
                  </a:lnTo>
                  <a:lnTo>
                    <a:pt x="120" y="95"/>
                  </a:lnTo>
                  <a:lnTo>
                    <a:pt x="120" y="40"/>
                  </a:lnTo>
                  <a:lnTo>
                    <a:pt x="112" y="40"/>
                  </a:lnTo>
                  <a:lnTo>
                    <a:pt x="103" y="40"/>
                  </a:lnTo>
                  <a:lnTo>
                    <a:pt x="91" y="38"/>
                  </a:lnTo>
                  <a:lnTo>
                    <a:pt x="82" y="36"/>
                  </a:lnTo>
                  <a:lnTo>
                    <a:pt x="70" y="34"/>
                  </a:lnTo>
                  <a:lnTo>
                    <a:pt x="61" y="32"/>
                  </a:lnTo>
                  <a:lnTo>
                    <a:pt x="50" y="32"/>
                  </a:lnTo>
                  <a:lnTo>
                    <a:pt x="40" y="32"/>
                  </a:lnTo>
                  <a:lnTo>
                    <a:pt x="40" y="30"/>
                  </a:lnTo>
                  <a:lnTo>
                    <a:pt x="38" y="28"/>
                  </a:lnTo>
                  <a:lnTo>
                    <a:pt x="36" y="26"/>
                  </a:lnTo>
                  <a:lnTo>
                    <a:pt x="33" y="25"/>
                  </a:lnTo>
                  <a:lnTo>
                    <a:pt x="31" y="23"/>
                  </a:lnTo>
                  <a:lnTo>
                    <a:pt x="29" y="19"/>
                  </a:lnTo>
                  <a:lnTo>
                    <a:pt x="27" y="17"/>
                  </a:lnTo>
                  <a:lnTo>
                    <a:pt x="27" y="13"/>
                  </a:lnTo>
                  <a:lnTo>
                    <a:pt x="21" y="9"/>
                  </a:lnTo>
                  <a:lnTo>
                    <a:pt x="17" y="4"/>
                  </a:lnTo>
                  <a:lnTo>
                    <a:pt x="8" y="4"/>
                  </a:lnTo>
                  <a:lnTo>
                    <a:pt x="8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8"/>
                  </a:lnTo>
                  <a:lnTo>
                    <a:pt x="2" y="8"/>
                  </a:lnTo>
                  <a:lnTo>
                    <a:pt x="2" y="9"/>
                  </a:lnTo>
                  <a:lnTo>
                    <a:pt x="4" y="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05" name="Freeform 126"/>
            <p:cNvSpPr>
              <a:spLocks/>
            </p:cNvSpPr>
            <p:nvPr/>
          </p:nvSpPr>
          <p:spPr bwMode="auto">
            <a:xfrm>
              <a:off x="2332038" y="2455863"/>
              <a:ext cx="190500" cy="152400"/>
            </a:xfrm>
            <a:custGeom>
              <a:avLst/>
              <a:gdLst>
                <a:gd name="T0" fmla="*/ 4 w 120"/>
                <a:gd name="T1" fmla="*/ 9 h 96"/>
                <a:gd name="T2" fmla="*/ 6 w 120"/>
                <a:gd name="T3" fmla="*/ 13 h 96"/>
                <a:gd name="T4" fmla="*/ 8 w 120"/>
                <a:gd name="T5" fmla="*/ 19 h 96"/>
                <a:gd name="T6" fmla="*/ 8 w 120"/>
                <a:gd name="T7" fmla="*/ 23 h 96"/>
                <a:gd name="T8" fmla="*/ 10 w 120"/>
                <a:gd name="T9" fmla="*/ 26 h 96"/>
                <a:gd name="T10" fmla="*/ 12 w 120"/>
                <a:gd name="T11" fmla="*/ 32 h 96"/>
                <a:gd name="T12" fmla="*/ 12 w 120"/>
                <a:gd name="T13" fmla="*/ 36 h 96"/>
                <a:gd name="T14" fmla="*/ 14 w 120"/>
                <a:gd name="T15" fmla="*/ 40 h 96"/>
                <a:gd name="T16" fmla="*/ 14 w 120"/>
                <a:gd name="T17" fmla="*/ 45 h 96"/>
                <a:gd name="T18" fmla="*/ 89 w 120"/>
                <a:gd name="T19" fmla="*/ 40 h 96"/>
                <a:gd name="T20" fmla="*/ 87 w 120"/>
                <a:gd name="T21" fmla="*/ 43 h 96"/>
                <a:gd name="T22" fmla="*/ 86 w 120"/>
                <a:gd name="T23" fmla="*/ 49 h 96"/>
                <a:gd name="T24" fmla="*/ 84 w 120"/>
                <a:gd name="T25" fmla="*/ 53 h 96"/>
                <a:gd name="T26" fmla="*/ 80 w 120"/>
                <a:gd name="T27" fmla="*/ 57 h 96"/>
                <a:gd name="T28" fmla="*/ 76 w 120"/>
                <a:gd name="T29" fmla="*/ 61 h 96"/>
                <a:gd name="T30" fmla="*/ 72 w 120"/>
                <a:gd name="T31" fmla="*/ 64 h 96"/>
                <a:gd name="T32" fmla="*/ 69 w 120"/>
                <a:gd name="T33" fmla="*/ 66 h 96"/>
                <a:gd name="T34" fmla="*/ 67 w 120"/>
                <a:gd name="T35" fmla="*/ 68 h 96"/>
                <a:gd name="T36" fmla="*/ 67 w 120"/>
                <a:gd name="T37" fmla="*/ 89 h 96"/>
                <a:gd name="T38" fmla="*/ 72 w 120"/>
                <a:gd name="T39" fmla="*/ 95 h 96"/>
                <a:gd name="T40" fmla="*/ 78 w 120"/>
                <a:gd name="T41" fmla="*/ 96 h 96"/>
                <a:gd name="T42" fmla="*/ 86 w 120"/>
                <a:gd name="T43" fmla="*/ 96 h 96"/>
                <a:gd name="T44" fmla="*/ 91 w 120"/>
                <a:gd name="T45" fmla="*/ 96 h 96"/>
                <a:gd name="T46" fmla="*/ 99 w 120"/>
                <a:gd name="T47" fmla="*/ 96 h 96"/>
                <a:gd name="T48" fmla="*/ 106 w 120"/>
                <a:gd name="T49" fmla="*/ 95 h 96"/>
                <a:gd name="T50" fmla="*/ 114 w 120"/>
                <a:gd name="T51" fmla="*/ 95 h 96"/>
                <a:gd name="T52" fmla="*/ 120 w 120"/>
                <a:gd name="T53" fmla="*/ 95 h 96"/>
                <a:gd name="T54" fmla="*/ 120 w 120"/>
                <a:gd name="T55" fmla="*/ 40 h 96"/>
                <a:gd name="T56" fmla="*/ 112 w 120"/>
                <a:gd name="T57" fmla="*/ 40 h 96"/>
                <a:gd name="T58" fmla="*/ 103 w 120"/>
                <a:gd name="T59" fmla="*/ 40 h 96"/>
                <a:gd name="T60" fmla="*/ 91 w 120"/>
                <a:gd name="T61" fmla="*/ 38 h 96"/>
                <a:gd name="T62" fmla="*/ 82 w 120"/>
                <a:gd name="T63" fmla="*/ 36 h 96"/>
                <a:gd name="T64" fmla="*/ 70 w 120"/>
                <a:gd name="T65" fmla="*/ 34 h 96"/>
                <a:gd name="T66" fmla="*/ 61 w 120"/>
                <a:gd name="T67" fmla="*/ 32 h 96"/>
                <a:gd name="T68" fmla="*/ 50 w 120"/>
                <a:gd name="T69" fmla="*/ 32 h 96"/>
                <a:gd name="T70" fmla="*/ 40 w 120"/>
                <a:gd name="T71" fmla="*/ 32 h 96"/>
                <a:gd name="T72" fmla="*/ 40 w 120"/>
                <a:gd name="T73" fmla="*/ 30 h 96"/>
                <a:gd name="T74" fmla="*/ 38 w 120"/>
                <a:gd name="T75" fmla="*/ 28 h 96"/>
                <a:gd name="T76" fmla="*/ 36 w 120"/>
                <a:gd name="T77" fmla="*/ 26 h 96"/>
                <a:gd name="T78" fmla="*/ 33 w 120"/>
                <a:gd name="T79" fmla="*/ 25 h 96"/>
                <a:gd name="T80" fmla="*/ 31 w 120"/>
                <a:gd name="T81" fmla="*/ 23 h 96"/>
                <a:gd name="T82" fmla="*/ 29 w 120"/>
                <a:gd name="T83" fmla="*/ 19 h 96"/>
                <a:gd name="T84" fmla="*/ 27 w 120"/>
                <a:gd name="T85" fmla="*/ 17 h 96"/>
                <a:gd name="T86" fmla="*/ 27 w 120"/>
                <a:gd name="T87" fmla="*/ 13 h 96"/>
                <a:gd name="T88" fmla="*/ 21 w 120"/>
                <a:gd name="T89" fmla="*/ 9 h 96"/>
                <a:gd name="T90" fmla="*/ 17 w 120"/>
                <a:gd name="T91" fmla="*/ 4 h 96"/>
                <a:gd name="T92" fmla="*/ 8 w 120"/>
                <a:gd name="T93" fmla="*/ 4 h 96"/>
                <a:gd name="T94" fmla="*/ 8 w 120"/>
                <a:gd name="T95" fmla="*/ 0 h 96"/>
                <a:gd name="T96" fmla="*/ 0 w 120"/>
                <a:gd name="T97" fmla="*/ 0 h 96"/>
                <a:gd name="T98" fmla="*/ 0 w 120"/>
                <a:gd name="T99" fmla="*/ 2 h 96"/>
                <a:gd name="T100" fmla="*/ 0 w 120"/>
                <a:gd name="T101" fmla="*/ 4 h 96"/>
                <a:gd name="T102" fmla="*/ 0 w 120"/>
                <a:gd name="T103" fmla="*/ 6 h 96"/>
                <a:gd name="T104" fmla="*/ 0 w 120"/>
                <a:gd name="T105" fmla="*/ 6 h 96"/>
                <a:gd name="T106" fmla="*/ 0 w 120"/>
                <a:gd name="T107" fmla="*/ 8 h 96"/>
                <a:gd name="T108" fmla="*/ 2 w 120"/>
                <a:gd name="T109" fmla="*/ 8 h 96"/>
                <a:gd name="T110" fmla="*/ 2 w 120"/>
                <a:gd name="T111" fmla="*/ 9 h 96"/>
                <a:gd name="T112" fmla="*/ 4 w 120"/>
                <a:gd name="T113" fmla="*/ 9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20" h="96">
                  <a:moveTo>
                    <a:pt x="4" y="9"/>
                  </a:moveTo>
                  <a:lnTo>
                    <a:pt x="6" y="13"/>
                  </a:lnTo>
                  <a:lnTo>
                    <a:pt x="8" y="19"/>
                  </a:lnTo>
                  <a:lnTo>
                    <a:pt x="8" y="23"/>
                  </a:lnTo>
                  <a:lnTo>
                    <a:pt x="10" y="26"/>
                  </a:lnTo>
                  <a:lnTo>
                    <a:pt x="12" y="32"/>
                  </a:lnTo>
                  <a:lnTo>
                    <a:pt x="12" y="36"/>
                  </a:lnTo>
                  <a:lnTo>
                    <a:pt x="14" y="40"/>
                  </a:lnTo>
                  <a:lnTo>
                    <a:pt x="14" y="45"/>
                  </a:lnTo>
                  <a:lnTo>
                    <a:pt x="89" y="40"/>
                  </a:lnTo>
                  <a:lnTo>
                    <a:pt x="87" y="43"/>
                  </a:lnTo>
                  <a:lnTo>
                    <a:pt x="86" y="49"/>
                  </a:lnTo>
                  <a:lnTo>
                    <a:pt x="84" y="53"/>
                  </a:lnTo>
                  <a:lnTo>
                    <a:pt x="80" y="57"/>
                  </a:lnTo>
                  <a:lnTo>
                    <a:pt x="76" y="61"/>
                  </a:lnTo>
                  <a:lnTo>
                    <a:pt x="72" y="64"/>
                  </a:lnTo>
                  <a:lnTo>
                    <a:pt x="69" y="66"/>
                  </a:lnTo>
                  <a:lnTo>
                    <a:pt x="67" y="68"/>
                  </a:lnTo>
                  <a:lnTo>
                    <a:pt x="67" y="89"/>
                  </a:lnTo>
                  <a:lnTo>
                    <a:pt x="72" y="95"/>
                  </a:lnTo>
                  <a:lnTo>
                    <a:pt x="78" y="96"/>
                  </a:lnTo>
                  <a:lnTo>
                    <a:pt x="86" y="96"/>
                  </a:lnTo>
                  <a:lnTo>
                    <a:pt x="91" y="96"/>
                  </a:lnTo>
                  <a:lnTo>
                    <a:pt x="99" y="96"/>
                  </a:lnTo>
                  <a:lnTo>
                    <a:pt x="106" y="95"/>
                  </a:lnTo>
                  <a:lnTo>
                    <a:pt x="114" y="95"/>
                  </a:lnTo>
                  <a:lnTo>
                    <a:pt x="120" y="95"/>
                  </a:lnTo>
                  <a:lnTo>
                    <a:pt x="120" y="40"/>
                  </a:lnTo>
                  <a:lnTo>
                    <a:pt x="112" y="40"/>
                  </a:lnTo>
                  <a:lnTo>
                    <a:pt x="103" y="40"/>
                  </a:lnTo>
                  <a:lnTo>
                    <a:pt x="91" y="38"/>
                  </a:lnTo>
                  <a:lnTo>
                    <a:pt x="82" y="36"/>
                  </a:lnTo>
                  <a:lnTo>
                    <a:pt x="70" y="34"/>
                  </a:lnTo>
                  <a:lnTo>
                    <a:pt x="61" y="32"/>
                  </a:lnTo>
                  <a:lnTo>
                    <a:pt x="50" y="32"/>
                  </a:lnTo>
                  <a:lnTo>
                    <a:pt x="40" y="32"/>
                  </a:lnTo>
                  <a:lnTo>
                    <a:pt x="40" y="30"/>
                  </a:lnTo>
                  <a:lnTo>
                    <a:pt x="38" y="28"/>
                  </a:lnTo>
                  <a:lnTo>
                    <a:pt x="36" y="26"/>
                  </a:lnTo>
                  <a:lnTo>
                    <a:pt x="33" y="25"/>
                  </a:lnTo>
                  <a:lnTo>
                    <a:pt x="31" y="23"/>
                  </a:lnTo>
                  <a:lnTo>
                    <a:pt x="29" y="19"/>
                  </a:lnTo>
                  <a:lnTo>
                    <a:pt x="27" y="17"/>
                  </a:lnTo>
                  <a:lnTo>
                    <a:pt x="27" y="13"/>
                  </a:lnTo>
                  <a:lnTo>
                    <a:pt x="21" y="9"/>
                  </a:lnTo>
                  <a:lnTo>
                    <a:pt x="17" y="4"/>
                  </a:lnTo>
                  <a:lnTo>
                    <a:pt x="8" y="4"/>
                  </a:lnTo>
                  <a:lnTo>
                    <a:pt x="8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8"/>
                  </a:lnTo>
                  <a:lnTo>
                    <a:pt x="2" y="8"/>
                  </a:lnTo>
                  <a:lnTo>
                    <a:pt x="2" y="9"/>
                  </a:lnTo>
                  <a:lnTo>
                    <a:pt x="4" y="9"/>
                  </a:lnTo>
                  <a:close/>
                </a:path>
              </a:pathLst>
            </a:custGeom>
            <a:solidFill>
              <a:srgbClr val="19191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06" name="Freeform 127"/>
            <p:cNvSpPr>
              <a:spLocks/>
            </p:cNvSpPr>
            <p:nvPr/>
          </p:nvSpPr>
          <p:spPr bwMode="auto">
            <a:xfrm>
              <a:off x="2332038" y="2455863"/>
              <a:ext cx="190500" cy="152400"/>
            </a:xfrm>
            <a:custGeom>
              <a:avLst/>
              <a:gdLst>
                <a:gd name="T0" fmla="*/ 4 w 120"/>
                <a:gd name="T1" fmla="*/ 9 h 96"/>
                <a:gd name="T2" fmla="*/ 6 w 120"/>
                <a:gd name="T3" fmla="*/ 13 h 96"/>
                <a:gd name="T4" fmla="*/ 8 w 120"/>
                <a:gd name="T5" fmla="*/ 19 h 96"/>
                <a:gd name="T6" fmla="*/ 8 w 120"/>
                <a:gd name="T7" fmla="*/ 23 h 96"/>
                <a:gd name="T8" fmla="*/ 10 w 120"/>
                <a:gd name="T9" fmla="*/ 26 h 96"/>
                <a:gd name="T10" fmla="*/ 12 w 120"/>
                <a:gd name="T11" fmla="*/ 32 h 96"/>
                <a:gd name="T12" fmla="*/ 12 w 120"/>
                <a:gd name="T13" fmla="*/ 36 h 96"/>
                <a:gd name="T14" fmla="*/ 14 w 120"/>
                <a:gd name="T15" fmla="*/ 40 h 96"/>
                <a:gd name="T16" fmla="*/ 14 w 120"/>
                <a:gd name="T17" fmla="*/ 45 h 96"/>
                <a:gd name="T18" fmla="*/ 89 w 120"/>
                <a:gd name="T19" fmla="*/ 40 h 96"/>
                <a:gd name="T20" fmla="*/ 87 w 120"/>
                <a:gd name="T21" fmla="*/ 43 h 96"/>
                <a:gd name="T22" fmla="*/ 86 w 120"/>
                <a:gd name="T23" fmla="*/ 49 h 96"/>
                <a:gd name="T24" fmla="*/ 84 w 120"/>
                <a:gd name="T25" fmla="*/ 53 h 96"/>
                <a:gd name="T26" fmla="*/ 80 w 120"/>
                <a:gd name="T27" fmla="*/ 57 h 96"/>
                <a:gd name="T28" fmla="*/ 76 w 120"/>
                <a:gd name="T29" fmla="*/ 61 h 96"/>
                <a:gd name="T30" fmla="*/ 72 w 120"/>
                <a:gd name="T31" fmla="*/ 64 h 96"/>
                <a:gd name="T32" fmla="*/ 69 w 120"/>
                <a:gd name="T33" fmla="*/ 66 h 96"/>
                <a:gd name="T34" fmla="*/ 67 w 120"/>
                <a:gd name="T35" fmla="*/ 68 h 96"/>
                <a:gd name="T36" fmla="*/ 67 w 120"/>
                <a:gd name="T37" fmla="*/ 89 h 96"/>
                <a:gd name="T38" fmla="*/ 72 w 120"/>
                <a:gd name="T39" fmla="*/ 95 h 96"/>
                <a:gd name="T40" fmla="*/ 78 w 120"/>
                <a:gd name="T41" fmla="*/ 96 h 96"/>
                <a:gd name="T42" fmla="*/ 86 w 120"/>
                <a:gd name="T43" fmla="*/ 96 h 96"/>
                <a:gd name="T44" fmla="*/ 91 w 120"/>
                <a:gd name="T45" fmla="*/ 96 h 96"/>
                <a:gd name="T46" fmla="*/ 99 w 120"/>
                <a:gd name="T47" fmla="*/ 96 h 96"/>
                <a:gd name="T48" fmla="*/ 106 w 120"/>
                <a:gd name="T49" fmla="*/ 95 h 96"/>
                <a:gd name="T50" fmla="*/ 114 w 120"/>
                <a:gd name="T51" fmla="*/ 95 h 96"/>
                <a:gd name="T52" fmla="*/ 120 w 120"/>
                <a:gd name="T53" fmla="*/ 95 h 96"/>
                <a:gd name="T54" fmla="*/ 120 w 120"/>
                <a:gd name="T55" fmla="*/ 40 h 96"/>
                <a:gd name="T56" fmla="*/ 112 w 120"/>
                <a:gd name="T57" fmla="*/ 40 h 96"/>
                <a:gd name="T58" fmla="*/ 103 w 120"/>
                <a:gd name="T59" fmla="*/ 40 h 96"/>
                <a:gd name="T60" fmla="*/ 91 w 120"/>
                <a:gd name="T61" fmla="*/ 38 h 96"/>
                <a:gd name="T62" fmla="*/ 82 w 120"/>
                <a:gd name="T63" fmla="*/ 36 h 96"/>
                <a:gd name="T64" fmla="*/ 70 w 120"/>
                <a:gd name="T65" fmla="*/ 34 h 96"/>
                <a:gd name="T66" fmla="*/ 61 w 120"/>
                <a:gd name="T67" fmla="*/ 32 h 96"/>
                <a:gd name="T68" fmla="*/ 50 w 120"/>
                <a:gd name="T69" fmla="*/ 32 h 96"/>
                <a:gd name="T70" fmla="*/ 40 w 120"/>
                <a:gd name="T71" fmla="*/ 32 h 96"/>
                <a:gd name="T72" fmla="*/ 40 w 120"/>
                <a:gd name="T73" fmla="*/ 30 h 96"/>
                <a:gd name="T74" fmla="*/ 38 w 120"/>
                <a:gd name="T75" fmla="*/ 28 h 96"/>
                <a:gd name="T76" fmla="*/ 36 w 120"/>
                <a:gd name="T77" fmla="*/ 26 h 96"/>
                <a:gd name="T78" fmla="*/ 33 w 120"/>
                <a:gd name="T79" fmla="*/ 25 h 96"/>
                <a:gd name="T80" fmla="*/ 31 w 120"/>
                <a:gd name="T81" fmla="*/ 23 h 96"/>
                <a:gd name="T82" fmla="*/ 29 w 120"/>
                <a:gd name="T83" fmla="*/ 19 h 96"/>
                <a:gd name="T84" fmla="*/ 27 w 120"/>
                <a:gd name="T85" fmla="*/ 17 h 96"/>
                <a:gd name="T86" fmla="*/ 27 w 120"/>
                <a:gd name="T87" fmla="*/ 13 h 96"/>
                <a:gd name="T88" fmla="*/ 21 w 120"/>
                <a:gd name="T89" fmla="*/ 9 h 96"/>
                <a:gd name="T90" fmla="*/ 17 w 120"/>
                <a:gd name="T91" fmla="*/ 4 h 96"/>
                <a:gd name="T92" fmla="*/ 8 w 120"/>
                <a:gd name="T93" fmla="*/ 4 h 96"/>
                <a:gd name="T94" fmla="*/ 8 w 120"/>
                <a:gd name="T95" fmla="*/ 0 h 96"/>
                <a:gd name="T96" fmla="*/ 0 w 120"/>
                <a:gd name="T97" fmla="*/ 0 h 96"/>
                <a:gd name="T98" fmla="*/ 0 w 120"/>
                <a:gd name="T99" fmla="*/ 2 h 96"/>
                <a:gd name="T100" fmla="*/ 0 w 120"/>
                <a:gd name="T101" fmla="*/ 4 h 96"/>
                <a:gd name="T102" fmla="*/ 0 w 120"/>
                <a:gd name="T103" fmla="*/ 6 h 96"/>
                <a:gd name="T104" fmla="*/ 0 w 120"/>
                <a:gd name="T105" fmla="*/ 6 h 96"/>
                <a:gd name="T106" fmla="*/ 0 w 120"/>
                <a:gd name="T107" fmla="*/ 8 h 96"/>
                <a:gd name="T108" fmla="*/ 2 w 120"/>
                <a:gd name="T109" fmla="*/ 8 h 96"/>
                <a:gd name="T110" fmla="*/ 2 w 120"/>
                <a:gd name="T111" fmla="*/ 9 h 96"/>
                <a:gd name="T112" fmla="*/ 4 w 120"/>
                <a:gd name="T113" fmla="*/ 9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20" h="96">
                  <a:moveTo>
                    <a:pt x="4" y="9"/>
                  </a:moveTo>
                  <a:lnTo>
                    <a:pt x="6" y="13"/>
                  </a:lnTo>
                  <a:lnTo>
                    <a:pt x="8" y="19"/>
                  </a:lnTo>
                  <a:lnTo>
                    <a:pt x="8" y="23"/>
                  </a:lnTo>
                  <a:lnTo>
                    <a:pt x="10" y="26"/>
                  </a:lnTo>
                  <a:lnTo>
                    <a:pt x="12" y="32"/>
                  </a:lnTo>
                  <a:lnTo>
                    <a:pt x="12" y="36"/>
                  </a:lnTo>
                  <a:lnTo>
                    <a:pt x="14" y="40"/>
                  </a:lnTo>
                  <a:lnTo>
                    <a:pt x="14" y="45"/>
                  </a:lnTo>
                  <a:lnTo>
                    <a:pt x="89" y="40"/>
                  </a:lnTo>
                  <a:lnTo>
                    <a:pt x="87" y="43"/>
                  </a:lnTo>
                  <a:lnTo>
                    <a:pt x="86" y="49"/>
                  </a:lnTo>
                  <a:lnTo>
                    <a:pt x="84" y="53"/>
                  </a:lnTo>
                  <a:lnTo>
                    <a:pt x="80" y="57"/>
                  </a:lnTo>
                  <a:lnTo>
                    <a:pt x="76" y="61"/>
                  </a:lnTo>
                  <a:lnTo>
                    <a:pt x="72" y="64"/>
                  </a:lnTo>
                  <a:lnTo>
                    <a:pt x="69" y="66"/>
                  </a:lnTo>
                  <a:lnTo>
                    <a:pt x="67" y="68"/>
                  </a:lnTo>
                  <a:lnTo>
                    <a:pt x="67" y="89"/>
                  </a:lnTo>
                  <a:lnTo>
                    <a:pt x="72" y="95"/>
                  </a:lnTo>
                  <a:lnTo>
                    <a:pt x="78" y="96"/>
                  </a:lnTo>
                  <a:lnTo>
                    <a:pt x="86" y="96"/>
                  </a:lnTo>
                  <a:lnTo>
                    <a:pt x="91" y="96"/>
                  </a:lnTo>
                  <a:lnTo>
                    <a:pt x="99" y="96"/>
                  </a:lnTo>
                  <a:lnTo>
                    <a:pt x="106" y="95"/>
                  </a:lnTo>
                  <a:lnTo>
                    <a:pt x="114" y="95"/>
                  </a:lnTo>
                  <a:lnTo>
                    <a:pt x="120" y="95"/>
                  </a:lnTo>
                  <a:lnTo>
                    <a:pt x="120" y="40"/>
                  </a:lnTo>
                  <a:lnTo>
                    <a:pt x="112" y="40"/>
                  </a:lnTo>
                  <a:lnTo>
                    <a:pt x="103" y="40"/>
                  </a:lnTo>
                  <a:lnTo>
                    <a:pt x="91" y="38"/>
                  </a:lnTo>
                  <a:lnTo>
                    <a:pt x="82" y="36"/>
                  </a:lnTo>
                  <a:lnTo>
                    <a:pt x="70" y="34"/>
                  </a:lnTo>
                  <a:lnTo>
                    <a:pt x="61" y="32"/>
                  </a:lnTo>
                  <a:lnTo>
                    <a:pt x="50" y="32"/>
                  </a:lnTo>
                  <a:lnTo>
                    <a:pt x="40" y="32"/>
                  </a:lnTo>
                  <a:lnTo>
                    <a:pt x="40" y="30"/>
                  </a:lnTo>
                  <a:lnTo>
                    <a:pt x="38" y="28"/>
                  </a:lnTo>
                  <a:lnTo>
                    <a:pt x="36" y="26"/>
                  </a:lnTo>
                  <a:lnTo>
                    <a:pt x="33" y="25"/>
                  </a:lnTo>
                  <a:lnTo>
                    <a:pt x="31" y="23"/>
                  </a:lnTo>
                  <a:lnTo>
                    <a:pt x="29" y="19"/>
                  </a:lnTo>
                  <a:lnTo>
                    <a:pt x="27" y="17"/>
                  </a:lnTo>
                  <a:lnTo>
                    <a:pt x="27" y="13"/>
                  </a:lnTo>
                  <a:lnTo>
                    <a:pt x="21" y="9"/>
                  </a:lnTo>
                  <a:lnTo>
                    <a:pt x="17" y="4"/>
                  </a:lnTo>
                  <a:lnTo>
                    <a:pt x="8" y="4"/>
                  </a:lnTo>
                  <a:lnTo>
                    <a:pt x="8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8"/>
                  </a:lnTo>
                  <a:lnTo>
                    <a:pt x="2" y="8"/>
                  </a:lnTo>
                  <a:lnTo>
                    <a:pt x="2" y="9"/>
                  </a:lnTo>
                  <a:lnTo>
                    <a:pt x="4" y="9"/>
                  </a:lnTo>
                  <a:close/>
                </a:path>
              </a:pathLst>
            </a:custGeom>
            <a:solidFill>
              <a:srgbClr val="9654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07" name="Freeform 128"/>
            <p:cNvSpPr>
              <a:spLocks/>
            </p:cNvSpPr>
            <p:nvPr/>
          </p:nvSpPr>
          <p:spPr bwMode="auto">
            <a:xfrm>
              <a:off x="2332038" y="2455863"/>
              <a:ext cx="190500" cy="152400"/>
            </a:xfrm>
            <a:custGeom>
              <a:avLst/>
              <a:gdLst>
                <a:gd name="T0" fmla="*/ 116 w 120"/>
                <a:gd name="T1" fmla="*/ 42 h 96"/>
                <a:gd name="T2" fmla="*/ 116 w 120"/>
                <a:gd name="T3" fmla="*/ 43 h 96"/>
                <a:gd name="T4" fmla="*/ 118 w 120"/>
                <a:gd name="T5" fmla="*/ 45 h 96"/>
                <a:gd name="T6" fmla="*/ 120 w 120"/>
                <a:gd name="T7" fmla="*/ 47 h 96"/>
                <a:gd name="T8" fmla="*/ 120 w 120"/>
                <a:gd name="T9" fmla="*/ 95 h 96"/>
                <a:gd name="T10" fmla="*/ 112 w 120"/>
                <a:gd name="T11" fmla="*/ 95 h 96"/>
                <a:gd name="T12" fmla="*/ 105 w 120"/>
                <a:gd name="T13" fmla="*/ 95 h 96"/>
                <a:gd name="T14" fmla="*/ 97 w 120"/>
                <a:gd name="T15" fmla="*/ 96 h 96"/>
                <a:gd name="T16" fmla="*/ 89 w 120"/>
                <a:gd name="T17" fmla="*/ 96 h 96"/>
                <a:gd name="T18" fmla="*/ 84 w 120"/>
                <a:gd name="T19" fmla="*/ 89 h 96"/>
                <a:gd name="T20" fmla="*/ 78 w 120"/>
                <a:gd name="T21" fmla="*/ 83 h 96"/>
                <a:gd name="T22" fmla="*/ 72 w 120"/>
                <a:gd name="T23" fmla="*/ 76 h 96"/>
                <a:gd name="T24" fmla="*/ 67 w 120"/>
                <a:gd name="T25" fmla="*/ 70 h 96"/>
                <a:gd name="T26" fmla="*/ 69 w 120"/>
                <a:gd name="T27" fmla="*/ 66 h 96"/>
                <a:gd name="T28" fmla="*/ 76 w 120"/>
                <a:gd name="T29" fmla="*/ 61 h 96"/>
                <a:gd name="T30" fmla="*/ 84 w 120"/>
                <a:gd name="T31" fmla="*/ 53 h 96"/>
                <a:gd name="T32" fmla="*/ 87 w 120"/>
                <a:gd name="T33" fmla="*/ 43 h 96"/>
                <a:gd name="T34" fmla="*/ 23 w 120"/>
                <a:gd name="T35" fmla="*/ 43 h 96"/>
                <a:gd name="T36" fmla="*/ 21 w 120"/>
                <a:gd name="T37" fmla="*/ 43 h 96"/>
                <a:gd name="T38" fmla="*/ 17 w 120"/>
                <a:gd name="T39" fmla="*/ 43 h 96"/>
                <a:gd name="T40" fmla="*/ 16 w 120"/>
                <a:gd name="T41" fmla="*/ 42 h 96"/>
                <a:gd name="T42" fmla="*/ 14 w 120"/>
                <a:gd name="T43" fmla="*/ 42 h 96"/>
                <a:gd name="T44" fmla="*/ 12 w 120"/>
                <a:gd name="T45" fmla="*/ 34 h 96"/>
                <a:gd name="T46" fmla="*/ 10 w 120"/>
                <a:gd name="T47" fmla="*/ 26 h 96"/>
                <a:gd name="T48" fmla="*/ 8 w 120"/>
                <a:gd name="T49" fmla="*/ 17 h 96"/>
                <a:gd name="T50" fmla="*/ 4 w 120"/>
                <a:gd name="T51" fmla="*/ 9 h 96"/>
                <a:gd name="T52" fmla="*/ 2 w 120"/>
                <a:gd name="T53" fmla="*/ 8 h 96"/>
                <a:gd name="T54" fmla="*/ 0 w 120"/>
                <a:gd name="T55" fmla="*/ 6 h 96"/>
                <a:gd name="T56" fmla="*/ 0 w 120"/>
                <a:gd name="T57" fmla="*/ 4 h 96"/>
                <a:gd name="T58" fmla="*/ 0 w 120"/>
                <a:gd name="T59" fmla="*/ 0 h 96"/>
                <a:gd name="T60" fmla="*/ 8 w 120"/>
                <a:gd name="T61" fmla="*/ 4 h 96"/>
                <a:gd name="T62" fmla="*/ 21 w 120"/>
                <a:gd name="T63" fmla="*/ 9 h 96"/>
                <a:gd name="T64" fmla="*/ 27 w 120"/>
                <a:gd name="T65" fmla="*/ 17 h 96"/>
                <a:gd name="T66" fmla="*/ 31 w 120"/>
                <a:gd name="T67" fmla="*/ 23 h 96"/>
                <a:gd name="T68" fmla="*/ 36 w 120"/>
                <a:gd name="T69" fmla="*/ 26 h 96"/>
                <a:gd name="T70" fmla="*/ 40 w 120"/>
                <a:gd name="T71" fmla="*/ 30 h 96"/>
                <a:gd name="T72" fmla="*/ 50 w 120"/>
                <a:gd name="T73" fmla="*/ 32 h 96"/>
                <a:gd name="T74" fmla="*/ 69 w 120"/>
                <a:gd name="T75" fmla="*/ 34 h 96"/>
                <a:gd name="T76" fmla="*/ 87 w 120"/>
                <a:gd name="T77" fmla="*/ 38 h 96"/>
                <a:gd name="T78" fmla="*/ 106 w 120"/>
                <a:gd name="T79" fmla="*/ 40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0" h="96">
                  <a:moveTo>
                    <a:pt x="114" y="40"/>
                  </a:moveTo>
                  <a:lnTo>
                    <a:pt x="116" y="42"/>
                  </a:lnTo>
                  <a:lnTo>
                    <a:pt x="116" y="43"/>
                  </a:lnTo>
                  <a:lnTo>
                    <a:pt x="116" y="43"/>
                  </a:lnTo>
                  <a:lnTo>
                    <a:pt x="118" y="45"/>
                  </a:lnTo>
                  <a:lnTo>
                    <a:pt x="118" y="45"/>
                  </a:lnTo>
                  <a:lnTo>
                    <a:pt x="120" y="47"/>
                  </a:lnTo>
                  <a:lnTo>
                    <a:pt x="120" y="47"/>
                  </a:lnTo>
                  <a:lnTo>
                    <a:pt x="120" y="49"/>
                  </a:lnTo>
                  <a:lnTo>
                    <a:pt x="120" y="95"/>
                  </a:lnTo>
                  <a:lnTo>
                    <a:pt x="116" y="95"/>
                  </a:lnTo>
                  <a:lnTo>
                    <a:pt x="112" y="95"/>
                  </a:lnTo>
                  <a:lnTo>
                    <a:pt x="108" y="95"/>
                  </a:lnTo>
                  <a:lnTo>
                    <a:pt x="105" y="95"/>
                  </a:lnTo>
                  <a:lnTo>
                    <a:pt x="101" y="96"/>
                  </a:lnTo>
                  <a:lnTo>
                    <a:pt x="97" y="96"/>
                  </a:lnTo>
                  <a:lnTo>
                    <a:pt x="93" y="96"/>
                  </a:lnTo>
                  <a:lnTo>
                    <a:pt x="89" y="96"/>
                  </a:lnTo>
                  <a:lnTo>
                    <a:pt x="86" y="93"/>
                  </a:lnTo>
                  <a:lnTo>
                    <a:pt x="84" y="89"/>
                  </a:lnTo>
                  <a:lnTo>
                    <a:pt x="82" y="87"/>
                  </a:lnTo>
                  <a:lnTo>
                    <a:pt x="78" y="83"/>
                  </a:lnTo>
                  <a:lnTo>
                    <a:pt x="76" y="79"/>
                  </a:lnTo>
                  <a:lnTo>
                    <a:pt x="72" y="76"/>
                  </a:lnTo>
                  <a:lnTo>
                    <a:pt x="70" y="74"/>
                  </a:lnTo>
                  <a:lnTo>
                    <a:pt x="67" y="70"/>
                  </a:lnTo>
                  <a:lnTo>
                    <a:pt x="67" y="68"/>
                  </a:lnTo>
                  <a:lnTo>
                    <a:pt x="69" y="66"/>
                  </a:lnTo>
                  <a:lnTo>
                    <a:pt x="72" y="64"/>
                  </a:lnTo>
                  <a:lnTo>
                    <a:pt x="76" y="61"/>
                  </a:lnTo>
                  <a:lnTo>
                    <a:pt x="80" y="57"/>
                  </a:lnTo>
                  <a:lnTo>
                    <a:pt x="84" y="53"/>
                  </a:lnTo>
                  <a:lnTo>
                    <a:pt x="86" y="49"/>
                  </a:lnTo>
                  <a:lnTo>
                    <a:pt x="87" y="43"/>
                  </a:lnTo>
                  <a:lnTo>
                    <a:pt x="89" y="40"/>
                  </a:lnTo>
                  <a:lnTo>
                    <a:pt x="23" y="43"/>
                  </a:lnTo>
                  <a:lnTo>
                    <a:pt x="21" y="43"/>
                  </a:lnTo>
                  <a:lnTo>
                    <a:pt x="21" y="43"/>
                  </a:lnTo>
                  <a:lnTo>
                    <a:pt x="19" y="43"/>
                  </a:lnTo>
                  <a:lnTo>
                    <a:pt x="17" y="43"/>
                  </a:lnTo>
                  <a:lnTo>
                    <a:pt x="17" y="42"/>
                  </a:lnTo>
                  <a:lnTo>
                    <a:pt x="16" y="42"/>
                  </a:lnTo>
                  <a:lnTo>
                    <a:pt x="14" y="42"/>
                  </a:lnTo>
                  <a:lnTo>
                    <a:pt x="14" y="42"/>
                  </a:lnTo>
                  <a:lnTo>
                    <a:pt x="12" y="38"/>
                  </a:lnTo>
                  <a:lnTo>
                    <a:pt x="12" y="34"/>
                  </a:lnTo>
                  <a:lnTo>
                    <a:pt x="12" y="30"/>
                  </a:lnTo>
                  <a:lnTo>
                    <a:pt x="10" y="26"/>
                  </a:lnTo>
                  <a:lnTo>
                    <a:pt x="8" y="21"/>
                  </a:lnTo>
                  <a:lnTo>
                    <a:pt x="8" y="17"/>
                  </a:lnTo>
                  <a:lnTo>
                    <a:pt x="6" y="13"/>
                  </a:lnTo>
                  <a:lnTo>
                    <a:pt x="4" y="9"/>
                  </a:lnTo>
                  <a:lnTo>
                    <a:pt x="2" y="9"/>
                  </a:lnTo>
                  <a:lnTo>
                    <a:pt x="2" y="8"/>
                  </a:lnTo>
                  <a:lnTo>
                    <a:pt x="0" y="8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4"/>
                  </a:lnTo>
                  <a:lnTo>
                    <a:pt x="0" y="2"/>
                  </a:lnTo>
                  <a:lnTo>
                    <a:pt x="0" y="0"/>
                  </a:lnTo>
                  <a:lnTo>
                    <a:pt x="8" y="0"/>
                  </a:lnTo>
                  <a:lnTo>
                    <a:pt x="8" y="4"/>
                  </a:lnTo>
                  <a:lnTo>
                    <a:pt x="17" y="4"/>
                  </a:lnTo>
                  <a:lnTo>
                    <a:pt x="21" y="9"/>
                  </a:lnTo>
                  <a:lnTo>
                    <a:pt x="27" y="13"/>
                  </a:lnTo>
                  <a:lnTo>
                    <a:pt x="27" y="17"/>
                  </a:lnTo>
                  <a:lnTo>
                    <a:pt x="29" y="19"/>
                  </a:lnTo>
                  <a:lnTo>
                    <a:pt x="31" y="23"/>
                  </a:lnTo>
                  <a:lnTo>
                    <a:pt x="33" y="25"/>
                  </a:lnTo>
                  <a:lnTo>
                    <a:pt x="36" y="26"/>
                  </a:lnTo>
                  <a:lnTo>
                    <a:pt x="38" y="28"/>
                  </a:lnTo>
                  <a:lnTo>
                    <a:pt x="40" y="30"/>
                  </a:lnTo>
                  <a:lnTo>
                    <a:pt x="40" y="32"/>
                  </a:lnTo>
                  <a:lnTo>
                    <a:pt x="50" y="32"/>
                  </a:lnTo>
                  <a:lnTo>
                    <a:pt x="59" y="32"/>
                  </a:lnTo>
                  <a:lnTo>
                    <a:pt x="69" y="34"/>
                  </a:lnTo>
                  <a:lnTo>
                    <a:pt x="78" y="36"/>
                  </a:lnTo>
                  <a:lnTo>
                    <a:pt x="87" y="38"/>
                  </a:lnTo>
                  <a:lnTo>
                    <a:pt x="97" y="38"/>
                  </a:lnTo>
                  <a:lnTo>
                    <a:pt x="106" y="40"/>
                  </a:lnTo>
                  <a:lnTo>
                    <a:pt x="114" y="40"/>
                  </a:lnTo>
                  <a:close/>
                </a:path>
              </a:pathLst>
            </a:custGeom>
            <a:solidFill>
              <a:srgbClr val="B27F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08" name="Freeform 129"/>
            <p:cNvSpPr>
              <a:spLocks/>
            </p:cNvSpPr>
            <p:nvPr/>
          </p:nvSpPr>
          <p:spPr bwMode="auto">
            <a:xfrm>
              <a:off x="2967038" y="2519363"/>
              <a:ext cx="969963" cy="320675"/>
            </a:xfrm>
            <a:custGeom>
              <a:avLst/>
              <a:gdLst>
                <a:gd name="T0" fmla="*/ 20 w 611"/>
                <a:gd name="T1" fmla="*/ 123 h 202"/>
                <a:gd name="T2" fmla="*/ 36 w 611"/>
                <a:gd name="T3" fmla="*/ 117 h 202"/>
                <a:gd name="T4" fmla="*/ 47 w 611"/>
                <a:gd name="T5" fmla="*/ 115 h 202"/>
                <a:gd name="T6" fmla="*/ 51 w 611"/>
                <a:gd name="T7" fmla="*/ 111 h 202"/>
                <a:gd name="T8" fmla="*/ 53 w 611"/>
                <a:gd name="T9" fmla="*/ 109 h 202"/>
                <a:gd name="T10" fmla="*/ 60 w 611"/>
                <a:gd name="T11" fmla="*/ 108 h 202"/>
                <a:gd name="T12" fmla="*/ 77 w 611"/>
                <a:gd name="T13" fmla="*/ 98 h 202"/>
                <a:gd name="T14" fmla="*/ 96 w 611"/>
                <a:gd name="T15" fmla="*/ 89 h 202"/>
                <a:gd name="T16" fmla="*/ 119 w 611"/>
                <a:gd name="T17" fmla="*/ 75 h 202"/>
                <a:gd name="T18" fmla="*/ 185 w 611"/>
                <a:gd name="T19" fmla="*/ 55 h 202"/>
                <a:gd name="T20" fmla="*/ 232 w 611"/>
                <a:gd name="T21" fmla="*/ 41 h 202"/>
                <a:gd name="T22" fmla="*/ 306 w 611"/>
                <a:gd name="T23" fmla="*/ 21 h 202"/>
                <a:gd name="T24" fmla="*/ 372 w 611"/>
                <a:gd name="T25" fmla="*/ 13 h 202"/>
                <a:gd name="T26" fmla="*/ 603 w 611"/>
                <a:gd name="T27" fmla="*/ 0 h 202"/>
                <a:gd name="T28" fmla="*/ 563 w 611"/>
                <a:gd name="T29" fmla="*/ 3 h 202"/>
                <a:gd name="T30" fmla="*/ 425 w 611"/>
                <a:gd name="T31" fmla="*/ 19 h 202"/>
                <a:gd name="T32" fmla="*/ 370 w 611"/>
                <a:gd name="T33" fmla="*/ 30 h 202"/>
                <a:gd name="T34" fmla="*/ 331 w 611"/>
                <a:gd name="T35" fmla="*/ 47 h 202"/>
                <a:gd name="T36" fmla="*/ 278 w 611"/>
                <a:gd name="T37" fmla="*/ 64 h 202"/>
                <a:gd name="T38" fmla="*/ 229 w 611"/>
                <a:gd name="T39" fmla="*/ 81 h 202"/>
                <a:gd name="T40" fmla="*/ 191 w 611"/>
                <a:gd name="T41" fmla="*/ 108 h 202"/>
                <a:gd name="T42" fmla="*/ 128 w 611"/>
                <a:gd name="T43" fmla="*/ 142 h 202"/>
                <a:gd name="T44" fmla="*/ 108 w 611"/>
                <a:gd name="T45" fmla="*/ 153 h 202"/>
                <a:gd name="T46" fmla="*/ 104 w 611"/>
                <a:gd name="T47" fmla="*/ 157 h 202"/>
                <a:gd name="T48" fmla="*/ 100 w 611"/>
                <a:gd name="T49" fmla="*/ 161 h 202"/>
                <a:gd name="T50" fmla="*/ 92 w 611"/>
                <a:gd name="T51" fmla="*/ 162 h 202"/>
                <a:gd name="T52" fmla="*/ 75 w 611"/>
                <a:gd name="T53" fmla="*/ 170 h 202"/>
                <a:gd name="T54" fmla="*/ 62 w 611"/>
                <a:gd name="T55" fmla="*/ 176 h 202"/>
                <a:gd name="T56" fmla="*/ 53 w 611"/>
                <a:gd name="T57" fmla="*/ 178 h 202"/>
                <a:gd name="T58" fmla="*/ 28 w 611"/>
                <a:gd name="T59" fmla="*/ 187 h 202"/>
                <a:gd name="T60" fmla="*/ 7 w 611"/>
                <a:gd name="T61" fmla="*/ 202 h 202"/>
                <a:gd name="T62" fmla="*/ 9 w 611"/>
                <a:gd name="T63" fmla="*/ 180 h 202"/>
                <a:gd name="T64" fmla="*/ 9 w 611"/>
                <a:gd name="T65" fmla="*/ 155 h 202"/>
                <a:gd name="T66" fmla="*/ 3 w 611"/>
                <a:gd name="T67" fmla="*/ 144 h 202"/>
                <a:gd name="T68" fmla="*/ 3 w 611"/>
                <a:gd name="T69" fmla="*/ 140 h 202"/>
                <a:gd name="T70" fmla="*/ 0 w 611"/>
                <a:gd name="T71" fmla="*/ 136 h 202"/>
                <a:gd name="T72" fmla="*/ 2 w 611"/>
                <a:gd name="T73" fmla="*/ 134 h 202"/>
                <a:gd name="T74" fmla="*/ 2 w 611"/>
                <a:gd name="T75" fmla="*/ 134 h 202"/>
                <a:gd name="T76" fmla="*/ 3 w 611"/>
                <a:gd name="T77" fmla="*/ 132 h 202"/>
                <a:gd name="T78" fmla="*/ 5 w 611"/>
                <a:gd name="T79" fmla="*/ 130 h 202"/>
                <a:gd name="T80" fmla="*/ 5 w 611"/>
                <a:gd name="T81" fmla="*/ 128 h 202"/>
                <a:gd name="T82" fmla="*/ 7 w 611"/>
                <a:gd name="T83" fmla="*/ 127 h 202"/>
                <a:gd name="T84" fmla="*/ 9 w 611"/>
                <a:gd name="T85" fmla="*/ 125 h 202"/>
                <a:gd name="T86" fmla="*/ 11 w 611"/>
                <a:gd name="T87" fmla="*/ 125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611" h="202">
                  <a:moveTo>
                    <a:pt x="13" y="127"/>
                  </a:moveTo>
                  <a:lnTo>
                    <a:pt x="17" y="125"/>
                  </a:lnTo>
                  <a:lnTo>
                    <a:pt x="20" y="123"/>
                  </a:lnTo>
                  <a:lnTo>
                    <a:pt x="26" y="121"/>
                  </a:lnTo>
                  <a:lnTo>
                    <a:pt x="30" y="119"/>
                  </a:lnTo>
                  <a:lnTo>
                    <a:pt x="36" y="117"/>
                  </a:lnTo>
                  <a:lnTo>
                    <a:pt x="39" y="115"/>
                  </a:lnTo>
                  <a:lnTo>
                    <a:pt x="43" y="115"/>
                  </a:lnTo>
                  <a:lnTo>
                    <a:pt x="47" y="115"/>
                  </a:lnTo>
                  <a:lnTo>
                    <a:pt x="47" y="113"/>
                  </a:lnTo>
                  <a:lnTo>
                    <a:pt x="49" y="113"/>
                  </a:lnTo>
                  <a:lnTo>
                    <a:pt x="51" y="111"/>
                  </a:lnTo>
                  <a:lnTo>
                    <a:pt x="51" y="111"/>
                  </a:lnTo>
                  <a:lnTo>
                    <a:pt x="53" y="109"/>
                  </a:lnTo>
                  <a:lnTo>
                    <a:pt x="53" y="109"/>
                  </a:lnTo>
                  <a:lnTo>
                    <a:pt x="53" y="109"/>
                  </a:lnTo>
                  <a:lnTo>
                    <a:pt x="53" y="108"/>
                  </a:lnTo>
                  <a:lnTo>
                    <a:pt x="60" y="108"/>
                  </a:lnTo>
                  <a:lnTo>
                    <a:pt x="66" y="104"/>
                  </a:lnTo>
                  <a:lnTo>
                    <a:pt x="72" y="102"/>
                  </a:lnTo>
                  <a:lnTo>
                    <a:pt x="77" y="98"/>
                  </a:lnTo>
                  <a:lnTo>
                    <a:pt x="85" y="94"/>
                  </a:lnTo>
                  <a:lnTo>
                    <a:pt x="90" y="91"/>
                  </a:lnTo>
                  <a:lnTo>
                    <a:pt x="96" y="89"/>
                  </a:lnTo>
                  <a:lnTo>
                    <a:pt x="100" y="87"/>
                  </a:lnTo>
                  <a:lnTo>
                    <a:pt x="106" y="83"/>
                  </a:lnTo>
                  <a:lnTo>
                    <a:pt x="119" y="75"/>
                  </a:lnTo>
                  <a:lnTo>
                    <a:pt x="140" y="70"/>
                  </a:lnTo>
                  <a:lnTo>
                    <a:pt x="162" y="62"/>
                  </a:lnTo>
                  <a:lnTo>
                    <a:pt x="185" y="55"/>
                  </a:lnTo>
                  <a:lnTo>
                    <a:pt x="208" y="49"/>
                  </a:lnTo>
                  <a:lnTo>
                    <a:pt x="223" y="43"/>
                  </a:lnTo>
                  <a:lnTo>
                    <a:pt x="232" y="41"/>
                  </a:lnTo>
                  <a:lnTo>
                    <a:pt x="259" y="32"/>
                  </a:lnTo>
                  <a:lnTo>
                    <a:pt x="283" y="24"/>
                  </a:lnTo>
                  <a:lnTo>
                    <a:pt x="306" y="21"/>
                  </a:lnTo>
                  <a:lnTo>
                    <a:pt x="327" y="17"/>
                  </a:lnTo>
                  <a:lnTo>
                    <a:pt x="350" y="13"/>
                  </a:lnTo>
                  <a:lnTo>
                    <a:pt x="372" y="13"/>
                  </a:lnTo>
                  <a:lnTo>
                    <a:pt x="395" y="11"/>
                  </a:lnTo>
                  <a:lnTo>
                    <a:pt x="423" y="9"/>
                  </a:lnTo>
                  <a:lnTo>
                    <a:pt x="603" y="0"/>
                  </a:lnTo>
                  <a:lnTo>
                    <a:pt x="611" y="0"/>
                  </a:lnTo>
                  <a:lnTo>
                    <a:pt x="594" y="2"/>
                  </a:lnTo>
                  <a:lnTo>
                    <a:pt x="563" y="3"/>
                  </a:lnTo>
                  <a:lnTo>
                    <a:pt x="520" y="7"/>
                  </a:lnTo>
                  <a:lnTo>
                    <a:pt x="473" y="13"/>
                  </a:lnTo>
                  <a:lnTo>
                    <a:pt x="425" y="19"/>
                  </a:lnTo>
                  <a:lnTo>
                    <a:pt x="405" y="22"/>
                  </a:lnTo>
                  <a:lnTo>
                    <a:pt x="388" y="26"/>
                  </a:lnTo>
                  <a:lnTo>
                    <a:pt x="370" y="30"/>
                  </a:lnTo>
                  <a:lnTo>
                    <a:pt x="359" y="34"/>
                  </a:lnTo>
                  <a:lnTo>
                    <a:pt x="346" y="39"/>
                  </a:lnTo>
                  <a:lnTo>
                    <a:pt x="331" y="47"/>
                  </a:lnTo>
                  <a:lnTo>
                    <a:pt x="314" y="53"/>
                  </a:lnTo>
                  <a:lnTo>
                    <a:pt x="297" y="58"/>
                  </a:lnTo>
                  <a:lnTo>
                    <a:pt x="278" y="64"/>
                  </a:lnTo>
                  <a:lnTo>
                    <a:pt x="261" y="70"/>
                  </a:lnTo>
                  <a:lnTo>
                    <a:pt x="244" y="75"/>
                  </a:lnTo>
                  <a:lnTo>
                    <a:pt x="229" y="81"/>
                  </a:lnTo>
                  <a:lnTo>
                    <a:pt x="223" y="87"/>
                  </a:lnTo>
                  <a:lnTo>
                    <a:pt x="210" y="96"/>
                  </a:lnTo>
                  <a:lnTo>
                    <a:pt x="191" y="108"/>
                  </a:lnTo>
                  <a:lnTo>
                    <a:pt x="170" y="121"/>
                  </a:lnTo>
                  <a:lnTo>
                    <a:pt x="147" y="132"/>
                  </a:lnTo>
                  <a:lnTo>
                    <a:pt x="128" y="142"/>
                  </a:lnTo>
                  <a:lnTo>
                    <a:pt x="113" y="149"/>
                  </a:lnTo>
                  <a:lnTo>
                    <a:pt x="108" y="153"/>
                  </a:lnTo>
                  <a:lnTo>
                    <a:pt x="108" y="153"/>
                  </a:lnTo>
                  <a:lnTo>
                    <a:pt x="106" y="155"/>
                  </a:lnTo>
                  <a:lnTo>
                    <a:pt x="106" y="155"/>
                  </a:lnTo>
                  <a:lnTo>
                    <a:pt x="104" y="157"/>
                  </a:lnTo>
                  <a:lnTo>
                    <a:pt x="102" y="159"/>
                  </a:lnTo>
                  <a:lnTo>
                    <a:pt x="102" y="159"/>
                  </a:lnTo>
                  <a:lnTo>
                    <a:pt x="100" y="161"/>
                  </a:lnTo>
                  <a:lnTo>
                    <a:pt x="100" y="161"/>
                  </a:lnTo>
                  <a:lnTo>
                    <a:pt x="98" y="162"/>
                  </a:lnTo>
                  <a:lnTo>
                    <a:pt x="92" y="162"/>
                  </a:lnTo>
                  <a:lnTo>
                    <a:pt x="87" y="164"/>
                  </a:lnTo>
                  <a:lnTo>
                    <a:pt x="81" y="168"/>
                  </a:lnTo>
                  <a:lnTo>
                    <a:pt x="75" y="170"/>
                  </a:lnTo>
                  <a:lnTo>
                    <a:pt x="70" y="172"/>
                  </a:lnTo>
                  <a:lnTo>
                    <a:pt x="66" y="174"/>
                  </a:lnTo>
                  <a:lnTo>
                    <a:pt x="62" y="176"/>
                  </a:lnTo>
                  <a:lnTo>
                    <a:pt x="68" y="170"/>
                  </a:lnTo>
                  <a:lnTo>
                    <a:pt x="60" y="174"/>
                  </a:lnTo>
                  <a:lnTo>
                    <a:pt x="53" y="178"/>
                  </a:lnTo>
                  <a:lnTo>
                    <a:pt x="45" y="180"/>
                  </a:lnTo>
                  <a:lnTo>
                    <a:pt x="38" y="183"/>
                  </a:lnTo>
                  <a:lnTo>
                    <a:pt x="28" y="187"/>
                  </a:lnTo>
                  <a:lnTo>
                    <a:pt x="20" y="191"/>
                  </a:lnTo>
                  <a:lnTo>
                    <a:pt x="13" y="197"/>
                  </a:lnTo>
                  <a:lnTo>
                    <a:pt x="7" y="202"/>
                  </a:lnTo>
                  <a:lnTo>
                    <a:pt x="7" y="197"/>
                  </a:lnTo>
                  <a:lnTo>
                    <a:pt x="9" y="189"/>
                  </a:lnTo>
                  <a:lnTo>
                    <a:pt x="9" y="180"/>
                  </a:lnTo>
                  <a:lnTo>
                    <a:pt x="9" y="172"/>
                  </a:lnTo>
                  <a:lnTo>
                    <a:pt x="9" y="162"/>
                  </a:lnTo>
                  <a:lnTo>
                    <a:pt x="9" y="155"/>
                  </a:lnTo>
                  <a:lnTo>
                    <a:pt x="7" y="149"/>
                  </a:lnTo>
                  <a:lnTo>
                    <a:pt x="7" y="145"/>
                  </a:lnTo>
                  <a:lnTo>
                    <a:pt x="3" y="144"/>
                  </a:lnTo>
                  <a:lnTo>
                    <a:pt x="3" y="144"/>
                  </a:lnTo>
                  <a:lnTo>
                    <a:pt x="3" y="142"/>
                  </a:lnTo>
                  <a:lnTo>
                    <a:pt x="3" y="140"/>
                  </a:lnTo>
                  <a:lnTo>
                    <a:pt x="2" y="140"/>
                  </a:lnTo>
                  <a:lnTo>
                    <a:pt x="2" y="138"/>
                  </a:lnTo>
                  <a:lnTo>
                    <a:pt x="0" y="136"/>
                  </a:lnTo>
                  <a:lnTo>
                    <a:pt x="0" y="13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2" y="132"/>
                  </a:lnTo>
                  <a:lnTo>
                    <a:pt x="2" y="132"/>
                  </a:lnTo>
                  <a:lnTo>
                    <a:pt x="3" y="132"/>
                  </a:lnTo>
                  <a:lnTo>
                    <a:pt x="3" y="132"/>
                  </a:lnTo>
                  <a:lnTo>
                    <a:pt x="5" y="132"/>
                  </a:lnTo>
                  <a:lnTo>
                    <a:pt x="5" y="130"/>
                  </a:lnTo>
                  <a:lnTo>
                    <a:pt x="5" y="130"/>
                  </a:lnTo>
                  <a:lnTo>
                    <a:pt x="5" y="128"/>
                  </a:lnTo>
                  <a:lnTo>
                    <a:pt x="5" y="128"/>
                  </a:lnTo>
                  <a:lnTo>
                    <a:pt x="5" y="127"/>
                  </a:lnTo>
                  <a:lnTo>
                    <a:pt x="7" y="127"/>
                  </a:lnTo>
                  <a:lnTo>
                    <a:pt x="7" y="127"/>
                  </a:lnTo>
                  <a:lnTo>
                    <a:pt x="7" y="127"/>
                  </a:lnTo>
                  <a:lnTo>
                    <a:pt x="9" y="125"/>
                  </a:lnTo>
                  <a:lnTo>
                    <a:pt x="9" y="125"/>
                  </a:lnTo>
                  <a:lnTo>
                    <a:pt x="9" y="125"/>
                  </a:lnTo>
                  <a:lnTo>
                    <a:pt x="11" y="125"/>
                  </a:lnTo>
                  <a:lnTo>
                    <a:pt x="11" y="125"/>
                  </a:lnTo>
                  <a:lnTo>
                    <a:pt x="13" y="125"/>
                  </a:lnTo>
                  <a:lnTo>
                    <a:pt x="13" y="127"/>
                  </a:lnTo>
                  <a:close/>
                </a:path>
              </a:pathLst>
            </a:custGeom>
            <a:solidFill>
              <a:srgbClr val="9966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09" name="Freeform 130"/>
            <p:cNvSpPr>
              <a:spLocks/>
            </p:cNvSpPr>
            <p:nvPr/>
          </p:nvSpPr>
          <p:spPr bwMode="auto">
            <a:xfrm>
              <a:off x="2813050" y="2355850"/>
              <a:ext cx="655638" cy="271463"/>
            </a:xfrm>
            <a:custGeom>
              <a:avLst/>
              <a:gdLst>
                <a:gd name="T0" fmla="*/ 29 w 413"/>
                <a:gd name="T1" fmla="*/ 61 h 171"/>
                <a:gd name="T2" fmla="*/ 87 w 413"/>
                <a:gd name="T3" fmla="*/ 46 h 171"/>
                <a:gd name="T4" fmla="*/ 146 w 413"/>
                <a:gd name="T5" fmla="*/ 36 h 171"/>
                <a:gd name="T6" fmla="*/ 199 w 413"/>
                <a:gd name="T7" fmla="*/ 23 h 171"/>
                <a:gd name="T8" fmla="*/ 246 w 413"/>
                <a:gd name="T9" fmla="*/ 14 h 171"/>
                <a:gd name="T10" fmla="*/ 295 w 413"/>
                <a:gd name="T11" fmla="*/ 10 h 171"/>
                <a:gd name="T12" fmla="*/ 345 w 413"/>
                <a:gd name="T13" fmla="*/ 4 h 171"/>
                <a:gd name="T14" fmla="*/ 392 w 413"/>
                <a:gd name="T15" fmla="*/ 0 h 171"/>
                <a:gd name="T16" fmla="*/ 392 w 413"/>
                <a:gd name="T17" fmla="*/ 8 h 171"/>
                <a:gd name="T18" fmla="*/ 348 w 413"/>
                <a:gd name="T19" fmla="*/ 18 h 171"/>
                <a:gd name="T20" fmla="*/ 303 w 413"/>
                <a:gd name="T21" fmla="*/ 27 h 171"/>
                <a:gd name="T22" fmla="*/ 263 w 413"/>
                <a:gd name="T23" fmla="*/ 40 h 171"/>
                <a:gd name="T24" fmla="*/ 239 w 413"/>
                <a:gd name="T25" fmla="*/ 57 h 171"/>
                <a:gd name="T26" fmla="*/ 218 w 413"/>
                <a:gd name="T27" fmla="*/ 78 h 171"/>
                <a:gd name="T28" fmla="*/ 193 w 413"/>
                <a:gd name="T29" fmla="*/ 101 h 171"/>
                <a:gd name="T30" fmla="*/ 169 w 413"/>
                <a:gd name="T31" fmla="*/ 114 h 171"/>
                <a:gd name="T32" fmla="*/ 155 w 413"/>
                <a:gd name="T33" fmla="*/ 120 h 171"/>
                <a:gd name="T34" fmla="*/ 146 w 413"/>
                <a:gd name="T35" fmla="*/ 127 h 171"/>
                <a:gd name="T36" fmla="*/ 136 w 413"/>
                <a:gd name="T37" fmla="*/ 137 h 171"/>
                <a:gd name="T38" fmla="*/ 129 w 413"/>
                <a:gd name="T39" fmla="*/ 142 h 171"/>
                <a:gd name="T40" fmla="*/ 125 w 413"/>
                <a:gd name="T41" fmla="*/ 148 h 171"/>
                <a:gd name="T42" fmla="*/ 117 w 413"/>
                <a:gd name="T43" fmla="*/ 154 h 171"/>
                <a:gd name="T44" fmla="*/ 106 w 413"/>
                <a:gd name="T45" fmla="*/ 158 h 171"/>
                <a:gd name="T46" fmla="*/ 97 w 413"/>
                <a:gd name="T47" fmla="*/ 159 h 171"/>
                <a:gd name="T48" fmla="*/ 95 w 413"/>
                <a:gd name="T49" fmla="*/ 165 h 171"/>
                <a:gd name="T50" fmla="*/ 82 w 413"/>
                <a:gd name="T51" fmla="*/ 171 h 171"/>
                <a:gd name="T52" fmla="*/ 76 w 413"/>
                <a:gd name="T53" fmla="*/ 171 h 171"/>
                <a:gd name="T54" fmla="*/ 68 w 413"/>
                <a:gd name="T55" fmla="*/ 171 h 171"/>
                <a:gd name="T56" fmla="*/ 61 w 413"/>
                <a:gd name="T57" fmla="*/ 167 h 171"/>
                <a:gd name="T58" fmla="*/ 55 w 413"/>
                <a:gd name="T59" fmla="*/ 165 h 171"/>
                <a:gd name="T60" fmla="*/ 53 w 413"/>
                <a:gd name="T61" fmla="*/ 161 h 171"/>
                <a:gd name="T62" fmla="*/ 49 w 413"/>
                <a:gd name="T63" fmla="*/ 158 h 171"/>
                <a:gd name="T64" fmla="*/ 47 w 413"/>
                <a:gd name="T65" fmla="*/ 156 h 171"/>
                <a:gd name="T66" fmla="*/ 46 w 413"/>
                <a:gd name="T67" fmla="*/ 152 h 171"/>
                <a:gd name="T68" fmla="*/ 36 w 413"/>
                <a:gd name="T69" fmla="*/ 148 h 171"/>
                <a:gd name="T70" fmla="*/ 10 w 413"/>
                <a:gd name="T71" fmla="*/ 112 h 171"/>
                <a:gd name="T72" fmla="*/ 6 w 413"/>
                <a:gd name="T73" fmla="*/ 86 h 171"/>
                <a:gd name="T74" fmla="*/ 2 w 413"/>
                <a:gd name="T75" fmla="*/ 84 h 171"/>
                <a:gd name="T76" fmla="*/ 2 w 413"/>
                <a:gd name="T77" fmla="*/ 82 h 171"/>
                <a:gd name="T78" fmla="*/ 0 w 413"/>
                <a:gd name="T79" fmla="*/ 78 h 171"/>
                <a:gd name="T80" fmla="*/ 0 w 413"/>
                <a:gd name="T81" fmla="*/ 72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413" h="171">
                  <a:moveTo>
                    <a:pt x="0" y="72"/>
                  </a:moveTo>
                  <a:lnTo>
                    <a:pt x="29" y="61"/>
                  </a:lnTo>
                  <a:lnTo>
                    <a:pt x="57" y="52"/>
                  </a:lnTo>
                  <a:lnTo>
                    <a:pt x="87" y="46"/>
                  </a:lnTo>
                  <a:lnTo>
                    <a:pt x="116" y="42"/>
                  </a:lnTo>
                  <a:lnTo>
                    <a:pt x="146" y="36"/>
                  </a:lnTo>
                  <a:lnTo>
                    <a:pt x="172" y="31"/>
                  </a:lnTo>
                  <a:lnTo>
                    <a:pt x="199" y="23"/>
                  </a:lnTo>
                  <a:lnTo>
                    <a:pt x="223" y="14"/>
                  </a:lnTo>
                  <a:lnTo>
                    <a:pt x="246" y="14"/>
                  </a:lnTo>
                  <a:lnTo>
                    <a:pt x="271" y="12"/>
                  </a:lnTo>
                  <a:lnTo>
                    <a:pt x="295" y="10"/>
                  </a:lnTo>
                  <a:lnTo>
                    <a:pt x="320" y="8"/>
                  </a:lnTo>
                  <a:lnTo>
                    <a:pt x="345" y="4"/>
                  </a:lnTo>
                  <a:lnTo>
                    <a:pt x="369" y="2"/>
                  </a:lnTo>
                  <a:lnTo>
                    <a:pt x="392" y="0"/>
                  </a:lnTo>
                  <a:lnTo>
                    <a:pt x="413" y="0"/>
                  </a:lnTo>
                  <a:lnTo>
                    <a:pt x="392" y="8"/>
                  </a:lnTo>
                  <a:lnTo>
                    <a:pt x="371" y="14"/>
                  </a:lnTo>
                  <a:lnTo>
                    <a:pt x="348" y="18"/>
                  </a:lnTo>
                  <a:lnTo>
                    <a:pt x="326" y="21"/>
                  </a:lnTo>
                  <a:lnTo>
                    <a:pt x="303" y="27"/>
                  </a:lnTo>
                  <a:lnTo>
                    <a:pt x="282" y="33"/>
                  </a:lnTo>
                  <a:lnTo>
                    <a:pt x="263" y="40"/>
                  </a:lnTo>
                  <a:lnTo>
                    <a:pt x="246" y="50"/>
                  </a:lnTo>
                  <a:lnTo>
                    <a:pt x="239" y="57"/>
                  </a:lnTo>
                  <a:lnTo>
                    <a:pt x="227" y="69"/>
                  </a:lnTo>
                  <a:lnTo>
                    <a:pt x="218" y="78"/>
                  </a:lnTo>
                  <a:lnTo>
                    <a:pt x="205" y="89"/>
                  </a:lnTo>
                  <a:lnTo>
                    <a:pt x="193" y="101"/>
                  </a:lnTo>
                  <a:lnTo>
                    <a:pt x="182" y="108"/>
                  </a:lnTo>
                  <a:lnTo>
                    <a:pt x="169" y="114"/>
                  </a:lnTo>
                  <a:lnTo>
                    <a:pt x="157" y="116"/>
                  </a:lnTo>
                  <a:lnTo>
                    <a:pt x="155" y="120"/>
                  </a:lnTo>
                  <a:lnTo>
                    <a:pt x="152" y="124"/>
                  </a:lnTo>
                  <a:lnTo>
                    <a:pt x="146" y="127"/>
                  </a:lnTo>
                  <a:lnTo>
                    <a:pt x="142" y="131"/>
                  </a:lnTo>
                  <a:lnTo>
                    <a:pt x="136" y="137"/>
                  </a:lnTo>
                  <a:lnTo>
                    <a:pt x="133" y="141"/>
                  </a:lnTo>
                  <a:lnTo>
                    <a:pt x="129" y="142"/>
                  </a:lnTo>
                  <a:lnTo>
                    <a:pt x="125" y="144"/>
                  </a:lnTo>
                  <a:lnTo>
                    <a:pt x="125" y="148"/>
                  </a:lnTo>
                  <a:lnTo>
                    <a:pt x="121" y="152"/>
                  </a:lnTo>
                  <a:lnTo>
                    <a:pt x="117" y="154"/>
                  </a:lnTo>
                  <a:lnTo>
                    <a:pt x="112" y="156"/>
                  </a:lnTo>
                  <a:lnTo>
                    <a:pt x="106" y="158"/>
                  </a:lnTo>
                  <a:lnTo>
                    <a:pt x="102" y="159"/>
                  </a:lnTo>
                  <a:lnTo>
                    <a:pt x="97" y="159"/>
                  </a:lnTo>
                  <a:lnTo>
                    <a:pt x="95" y="161"/>
                  </a:lnTo>
                  <a:lnTo>
                    <a:pt x="95" y="165"/>
                  </a:lnTo>
                  <a:lnTo>
                    <a:pt x="82" y="165"/>
                  </a:lnTo>
                  <a:lnTo>
                    <a:pt x="82" y="171"/>
                  </a:lnTo>
                  <a:lnTo>
                    <a:pt x="80" y="171"/>
                  </a:lnTo>
                  <a:lnTo>
                    <a:pt x="76" y="171"/>
                  </a:lnTo>
                  <a:lnTo>
                    <a:pt x="72" y="171"/>
                  </a:lnTo>
                  <a:lnTo>
                    <a:pt x="68" y="171"/>
                  </a:lnTo>
                  <a:lnTo>
                    <a:pt x="64" y="169"/>
                  </a:lnTo>
                  <a:lnTo>
                    <a:pt x="61" y="167"/>
                  </a:lnTo>
                  <a:lnTo>
                    <a:pt x="57" y="167"/>
                  </a:lnTo>
                  <a:lnTo>
                    <a:pt x="55" y="165"/>
                  </a:lnTo>
                  <a:lnTo>
                    <a:pt x="53" y="163"/>
                  </a:lnTo>
                  <a:lnTo>
                    <a:pt x="53" y="161"/>
                  </a:lnTo>
                  <a:lnTo>
                    <a:pt x="51" y="159"/>
                  </a:lnTo>
                  <a:lnTo>
                    <a:pt x="49" y="158"/>
                  </a:lnTo>
                  <a:lnTo>
                    <a:pt x="47" y="156"/>
                  </a:lnTo>
                  <a:lnTo>
                    <a:pt x="47" y="156"/>
                  </a:lnTo>
                  <a:lnTo>
                    <a:pt x="46" y="154"/>
                  </a:lnTo>
                  <a:lnTo>
                    <a:pt x="46" y="152"/>
                  </a:lnTo>
                  <a:lnTo>
                    <a:pt x="36" y="152"/>
                  </a:lnTo>
                  <a:lnTo>
                    <a:pt x="36" y="148"/>
                  </a:lnTo>
                  <a:lnTo>
                    <a:pt x="13" y="148"/>
                  </a:lnTo>
                  <a:lnTo>
                    <a:pt x="10" y="112"/>
                  </a:lnTo>
                  <a:lnTo>
                    <a:pt x="6" y="112"/>
                  </a:lnTo>
                  <a:lnTo>
                    <a:pt x="6" y="86"/>
                  </a:lnTo>
                  <a:lnTo>
                    <a:pt x="4" y="86"/>
                  </a:lnTo>
                  <a:lnTo>
                    <a:pt x="2" y="84"/>
                  </a:lnTo>
                  <a:lnTo>
                    <a:pt x="2" y="84"/>
                  </a:lnTo>
                  <a:lnTo>
                    <a:pt x="2" y="82"/>
                  </a:lnTo>
                  <a:lnTo>
                    <a:pt x="0" y="80"/>
                  </a:lnTo>
                  <a:lnTo>
                    <a:pt x="0" y="78"/>
                  </a:lnTo>
                  <a:lnTo>
                    <a:pt x="0" y="76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rgbClr val="9966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10" name="Freeform 131"/>
            <p:cNvSpPr>
              <a:spLocks/>
            </p:cNvSpPr>
            <p:nvPr/>
          </p:nvSpPr>
          <p:spPr bwMode="auto">
            <a:xfrm>
              <a:off x="2943225" y="2889250"/>
              <a:ext cx="296863" cy="169863"/>
            </a:xfrm>
            <a:custGeom>
              <a:avLst/>
              <a:gdLst>
                <a:gd name="T0" fmla="*/ 37 w 187"/>
                <a:gd name="T1" fmla="*/ 106 h 107"/>
                <a:gd name="T2" fmla="*/ 41 w 187"/>
                <a:gd name="T3" fmla="*/ 102 h 107"/>
                <a:gd name="T4" fmla="*/ 47 w 187"/>
                <a:gd name="T5" fmla="*/ 96 h 107"/>
                <a:gd name="T6" fmla="*/ 54 w 187"/>
                <a:gd name="T7" fmla="*/ 92 h 107"/>
                <a:gd name="T8" fmla="*/ 62 w 187"/>
                <a:gd name="T9" fmla="*/ 81 h 107"/>
                <a:gd name="T10" fmla="*/ 71 w 187"/>
                <a:gd name="T11" fmla="*/ 81 h 107"/>
                <a:gd name="T12" fmla="*/ 79 w 187"/>
                <a:gd name="T13" fmla="*/ 75 h 107"/>
                <a:gd name="T14" fmla="*/ 87 w 187"/>
                <a:gd name="T15" fmla="*/ 70 h 107"/>
                <a:gd name="T16" fmla="*/ 92 w 187"/>
                <a:gd name="T17" fmla="*/ 64 h 107"/>
                <a:gd name="T18" fmla="*/ 98 w 187"/>
                <a:gd name="T19" fmla="*/ 58 h 107"/>
                <a:gd name="T20" fmla="*/ 111 w 187"/>
                <a:gd name="T21" fmla="*/ 53 h 107"/>
                <a:gd name="T22" fmla="*/ 130 w 187"/>
                <a:gd name="T23" fmla="*/ 39 h 107"/>
                <a:gd name="T24" fmla="*/ 147 w 187"/>
                <a:gd name="T25" fmla="*/ 26 h 107"/>
                <a:gd name="T26" fmla="*/ 157 w 187"/>
                <a:gd name="T27" fmla="*/ 18 h 107"/>
                <a:gd name="T28" fmla="*/ 164 w 187"/>
                <a:gd name="T29" fmla="*/ 18 h 107"/>
                <a:gd name="T30" fmla="*/ 170 w 187"/>
                <a:gd name="T31" fmla="*/ 13 h 107"/>
                <a:gd name="T32" fmla="*/ 175 w 187"/>
                <a:gd name="T33" fmla="*/ 7 h 107"/>
                <a:gd name="T34" fmla="*/ 183 w 187"/>
                <a:gd name="T35" fmla="*/ 1 h 107"/>
                <a:gd name="T36" fmla="*/ 187 w 187"/>
                <a:gd name="T37" fmla="*/ 0 h 107"/>
                <a:gd name="T38" fmla="*/ 162 w 187"/>
                <a:gd name="T39" fmla="*/ 1 h 107"/>
                <a:gd name="T40" fmla="*/ 117 w 187"/>
                <a:gd name="T41" fmla="*/ 5 h 107"/>
                <a:gd name="T42" fmla="*/ 73 w 187"/>
                <a:gd name="T43" fmla="*/ 11 h 107"/>
                <a:gd name="T44" fmla="*/ 58 w 187"/>
                <a:gd name="T45" fmla="*/ 17 h 107"/>
                <a:gd name="T46" fmla="*/ 53 w 187"/>
                <a:gd name="T47" fmla="*/ 22 h 107"/>
                <a:gd name="T48" fmla="*/ 13 w 187"/>
                <a:gd name="T49" fmla="*/ 22 h 107"/>
                <a:gd name="T50" fmla="*/ 0 w 187"/>
                <a:gd name="T51" fmla="*/ 18 h 107"/>
                <a:gd name="T52" fmla="*/ 15 w 187"/>
                <a:gd name="T53" fmla="*/ 24 h 107"/>
                <a:gd name="T54" fmla="*/ 20 w 187"/>
                <a:gd name="T55" fmla="*/ 39 h 107"/>
                <a:gd name="T56" fmla="*/ 28 w 187"/>
                <a:gd name="T57" fmla="*/ 54 h 107"/>
                <a:gd name="T58" fmla="*/ 30 w 187"/>
                <a:gd name="T59" fmla="*/ 70 h 107"/>
                <a:gd name="T60" fmla="*/ 22 w 187"/>
                <a:gd name="T61" fmla="*/ 75 h 107"/>
                <a:gd name="T62" fmla="*/ 18 w 187"/>
                <a:gd name="T63" fmla="*/ 81 h 107"/>
                <a:gd name="T64" fmla="*/ 18 w 187"/>
                <a:gd name="T65" fmla="*/ 89 h 107"/>
                <a:gd name="T66" fmla="*/ 17 w 187"/>
                <a:gd name="T67" fmla="*/ 96 h 107"/>
                <a:gd name="T68" fmla="*/ 17 w 187"/>
                <a:gd name="T69" fmla="*/ 104 h 107"/>
                <a:gd name="T70" fmla="*/ 22 w 187"/>
                <a:gd name="T71" fmla="*/ 104 h 107"/>
                <a:gd name="T72" fmla="*/ 28 w 187"/>
                <a:gd name="T73" fmla="*/ 104 h 107"/>
                <a:gd name="T74" fmla="*/ 34 w 187"/>
                <a:gd name="T75" fmla="*/ 106 h 107"/>
                <a:gd name="T76" fmla="*/ 35 w 187"/>
                <a:gd name="T77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87" h="107">
                  <a:moveTo>
                    <a:pt x="35" y="107"/>
                  </a:moveTo>
                  <a:lnTo>
                    <a:pt x="37" y="106"/>
                  </a:lnTo>
                  <a:lnTo>
                    <a:pt x="39" y="104"/>
                  </a:lnTo>
                  <a:lnTo>
                    <a:pt x="41" y="102"/>
                  </a:lnTo>
                  <a:lnTo>
                    <a:pt x="45" y="98"/>
                  </a:lnTo>
                  <a:lnTo>
                    <a:pt x="47" y="96"/>
                  </a:lnTo>
                  <a:lnTo>
                    <a:pt x="51" y="94"/>
                  </a:lnTo>
                  <a:lnTo>
                    <a:pt x="54" y="92"/>
                  </a:lnTo>
                  <a:lnTo>
                    <a:pt x="58" y="90"/>
                  </a:lnTo>
                  <a:lnTo>
                    <a:pt x="62" y="81"/>
                  </a:lnTo>
                  <a:lnTo>
                    <a:pt x="66" y="81"/>
                  </a:lnTo>
                  <a:lnTo>
                    <a:pt x="71" y="81"/>
                  </a:lnTo>
                  <a:lnTo>
                    <a:pt x="75" y="77"/>
                  </a:lnTo>
                  <a:lnTo>
                    <a:pt x="79" y="75"/>
                  </a:lnTo>
                  <a:lnTo>
                    <a:pt x="83" y="71"/>
                  </a:lnTo>
                  <a:lnTo>
                    <a:pt x="87" y="70"/>
                  </a:lnTo>
                  <a:lnTo>
                    <a:pt x="90" y="68"/>
                  </a:lnTo>
                  <a:lnTo>
                    <a:pt x="92" y="64"/>
                  </a:lnTo>
                  <a:lnTo>
                    <a:pt x="96" y="62"/>
                  </a:lnTo>
                  <a:lnTo>
                    <a:pt x="98" y="58"/>
                  </a:lnTo>
                  <a:lnTo>
                    <a:pt x="104" y="56"/>
                  </a:lnTo>
                  <a:lnTo>
                    <a:pt x="111" y="53"/>
                  </a:lnTo>
                  <a:lnTo>
                    <a:pt x="121" y="47"/>
                  </a:lnTo>
                  <a:lnTo>
                    <a:pt x="130" y="39"/>
                  </a:lnTo>
                  <a:lnTo>
                    <a:pt x="140" y="32"/>
                  </a:lnTo>
                  <a:lnTo>
                    <a:pt x="147" y="26"/>
                  </a:lnTo>
                  <a:lnTo>
                    <a:pt x="153" y="20"/>
                  </a:lnTo>
                  <a:lnTo>
                    <a:pt x="157" y="18"/>
                  </a:lnTo>
                  <a:lnTo>
                    <a:pt x="160" y="18"/>
                  </a:lnTo>
                  <a:lnTo>
                    <a:pt x="164" y="18"/>
                  </a:lnTo>
                  <a:lnTo>
                    <a:pt x="166" y="17"/>
                  </a:lnTo>
                  <a:lnTo>
                    <a:pt x="170" y="13"/>
                  </a:lnTo>
                  <a:lnTo>
                    <a:pt x="172" y="11"/>
                  </a:lnTo>
                  <a:lnTo>
                    <a:pt x="175" y="7"/>
                  </a:lnTo>
                  <a:lnTo>
                    <a:pt x="179" y="5"/>
                  </a:lnTo>
                  <a:lnTo>
                    <a:pt x="183" y="1"/>
                  </a:lnTo>
                  <a:lnTo>
                    <a:pt x="185" y="1"/>
                  </a:lnTo>
                  <a:lnTo>
                    <a:pt x="187" y="0"/>
                  </a:lnTo>
                  <a:lnTo>
                    <a:pt x="179" y="0"/>
                  </a:lnTo>
                  <a:lnTo>
                    <a:pt x="162" y="1"/>
                  </a:lnTo>
                  <a:lnTo>
                    <a:pt x="141" y="3"/>
                  </a:lnTo>
                  <a:lnTo>
                    <a:pt x="117" y="5"/>
                  </a:lnTo>
                  <a:lnTo>
                    <a:pt x="92" y="7"/>
                  </a:lnTo>
                  <a:lnTo>
                    <a:pt x="73" y="11"/>
                  </a:lnTo>
                  <a:lnTo>
                    <a:pt x="64" y="13"/>
                  </a:lnTo>
                  <a:lnTo>
                    <a:pt x="58" y="17"/>
                  </a:lnTo>
                  <a:lnTo>
                    <a:pt x="54" y="18"/>
                  </a:lnTo>
                  <a:lnTo>
                    <a:pt x="53" y="22"/>
                  </a:lnTo>
                  <a:lnTo>
                    <a:pt x="13" y="26"/>
                  </a:lnTo>
                  <a:lnTo>
                    <a:pt x="13" y="22"/>
                  </a:lnTo>
                  <a:lnTo>
                    <a:pt x="3" y="22"/>
                  </a:lnTo>
                  <a:lnTo>
                    <a:pt x="0" y="18"/>
                  </a:lnTo>
                  <a:lnTo>
                    <a:pt x="13" y="18"/>
                  </a:lnTo>
                  <a:lnTo>
                    <a:pt x="15" y="24"/>
                  </a:lnTo>
                  <a:lnTo>
                    <a:pt x="17" y="32"/>
                  </a:lnTo>
                  <a:lnTo>
                    <a:pt x="20" y="39"/>
                  </a:lnTo>
                  <a:lnTo>
                    <a:pt x="24" y="47"/>
                  </a:lnTo>
                  <a:lnTo>
                    <a:pt x="28" y="54"/>
                  </a:lnTo>
                  <a:lnTo>
                    <a:pt x="30" y="62"/>
                  </a:lnTo>
                  <a:lnTo>
                    <a:pt x="30" y="70"/>
                  </a:lnTo>
                  <a:lnTo>
                    <a:pt x="26" y="75"/>
                  </a:lnTo>
                  <a:lnTo>
                    <a:pt x="22" y="75"/>
                  </a:lnTo>
                  <a:lnTo>
                    <a:pt x="20" y="79"/>
                  </a:lnTo>
                  <a:lnTo>
                    <a:pt x="18" y="81"/>
                  </a:lnTo>
                  <a:lnTo>
                    <a:pt x="18" y="85"/>
                  </a:lnTo>
                  <a:lnTo>
                    <a:pt x="18" y="89"/>
                  </a:lnTo>
                  <a:lnTo>
                    <a:pt x="17" y="92"/>
                  </a:lnTo>
                  <a:lnTo>
                    <a:pt x="17" y="96"/>
                  </a:lnTo>
                  <a:lnTo>
                    <a:pt x="17" y="100"/>
                  </a:lnTo>
                  <a:lnTo>
                    <a:pt x="17" y="104"/>
                  </a:lnTo>
                  <a:lnTo>
                    <a:pt x="18" y="104"/>
                  </a:lnTo>
                  <a:lnTo>
                    <a:pt x="22" y="104"/>
                  </a:lnTo>
                  <a:lnTo>
                    <a:pt x="24" y="104"/>
                  </a:lnTo>
                  <a:lnTo>
                    <a:pt x="28" y="104"/>
                  </a:lnTo>
                  <a:lnTo>
                    <a:pt x="30" y="104"/>
                  </a:lnTo>
                  <a:lnTo>
                    <a:pt x="34" y="106"/>
                  </a:lnTo>
                  <a:lnTo>
                    <a:pt x="34" y="106"/>
                  </a:lnTo>
                  <a:lnTo>
                    <a:pt x="35" y="107"/>
                  </a:lnTo>
                  <a:close/>
                </a:path>
              </a:pathLst>
            </a:custGeom>
            <a:solidFill>
              <a:srgbClr val="9966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11" name="Freeform 132"/>
            <p:cNvSpPr>
              <a:spLocks/>
            </p:cNvSpPr>
            <p:nvPr/>
          </p:nvSpPr>
          <p:spPr bwMode="auto">
            <a:xfrm>
              <a:off x="3921125" y="2516188"/>
              <a:ext cx="531813" cy="179388"/>
            </a:xfrm>
            <a:custGeom>
              <a:avLst/>
              <a:gdLst>
                <a:gd name="T0" fmla="*/ 2 w 335"/>
                <a:gd name="T1" fmla="*/ 7 h 113"/>
                <a:gd name="T2" fmla="*/ 8 w 335"/>
                <a:gd name="T3" fmla="*/ 9 h 113"/>
                <a:gd name="T4" fmla="*/ 15 w 335"/>
                <a:gd name="T5" fmla="*/ 13 h 113"/>
                <a:gd name="T6" fmla="*/ 21 w 335"/>
                <a:gd name="T7" fmla="*/ 15 h 113"/>
                <a:gd name="T8" fmla="*/ 40 w 335"/>
                <a:gd name="T9" fmla="*/ 9 h 113"/>
                <a:gd name="T10" fmla="*/ 80 w 335"/>
                <a:gd name="T11" fmla="*/ 2 h 113"/>
                <a:gd name="T12" fmla="*/ 120 w 335"/>
                <a:gd name="T13" fmla="*/ 2 h 113"/>
                <a:gd name="T14" fmla="*/ 161 w 335"/>
                <a:gd name="T15" fmla="*/ 5 h 113"/>
                <a:gd name="T16" fmla="*/ 222 w 335"/>
                <a:gd name="T17" fmla="*/ 23 h 113"/>
                <a:gd name="T18" fmla="*/ 301 w 335"/>
                <a:gd name="T19" fmla="*/ 45 h 113"/>
                <a:gd name="T20" fmla="*/ 335 w 335"/>
                <a:gd name="T21" fmla="*/ 62 h 113"/>
                <a:gd name="T22" fmla="*/ 333 w 335"/>
                <a:gd name="T23" fmla="*/ 77 h 113"/>
                <a:gd name="T24" fmla="*/ 330 w 335"/>
                <a:gd name="T25" fmla="*/ 93 h 113"/>
                <a:gd name="T26" fmla="*/ 322 w 335"/>
                <a:gd name="T27" fmla="*/ 104 h 113"/>
                <a:gd name="T28" fmla="*/ 314 w 335"/>
                <a:gd name="T29" fmla="*/ 110 h 113"/>
                <a:gd name="T30" fmla="*/ 303 w 335"/>
                <a:gd name="T31" fmla="*/ 108 h 113"/>
                <a:gd name="T32" fmla="*/ 294 w 335"/>
                <a:gd name="T33" fmla="*/ 104 h 113"/>
                <a:gd name="T34" fmla="*/ 284 w 335"/>
                <a:gd name="T35" fmla="*/ 102 h 113"/>
                <a:gd name="T36" fmla="*/ 277 w 335"/>
                <a:gd name="T37" fmla="*/ 102 h 113"/>
                <a:gd name="T38" fmla="*/ 265 w 335"/>
                <a:gd name="T39" fmla="*/ 106 h 113"/>
                <a:gd name="T40" fmla="*/ 256 w 335"/>
                <a:gd name="T41" fmla="*/ 110 h 113"/>
                <a:gd name="T42" fmla="*/ 246 w 335"/>
                <a:gd name="T43" fmla="*/ 113 h 113"/>
                <a:gd name="T44" fmla="*/ 241 w 335"/>
                <a:gd name="T45" fmla="*/ 113 h 113"/>
                <a:gd name="T46" fmla="*/ 235 w 335"/>
                <a:gd name="T47" fmla="*/ 113 h 113"/>
                <a:gd name="T48" fmla="*/ 231 w 335"/>
                <a:gd name="T49" fmla="*/ 111 h 113"/>
                <a:gd name="T50" fmla="*/ 225 w 335"/>
                <a:gd name="T51" fmla="*/ 110 h 113"/>
                <a:gd name="T52" fmla="*/ 220 w 335"/>
                <a:gd name="T53" fmla="*/ 100 h 113"/>
                <a:gd name="T54" fmla="*/ 212 w 335"/>
                <a:gd name="T55" fmla="*/ 96 h 113"/>
                <a:gd name="T56" fmla="*/ 203 w 335"/>
                <a:gd name="T57" fmla="*/ 91 h 113"/>
                <a:gd name="T58" fmla="*/ 195 w 335"/>
                <a:gd name="T59" fmla="*/ 85 h 113"/>
                <a:gd name="T60" fmla="*/ 193 w 335"/>
                <a:gd name="T61" fmla="*/ 79 h 113"/>
                <a:gd name="T62" fmla="*/ 169 w 335"/>
                <a:gd name="T63" fmla="*/ 76 h 113"/>
                <a:gd name="T64" fmla="*/ 144 w 335"/>
                <a:gd name="T65" fmla="*/ 68 h 113"/>
                <a:gd name="T66" fmla="*/ 95 w 335"/>
                <a:gd name="T67" fmla="*/ 45 h 113"/>
                <a:gd name="T68" fmla="*/ 48 w 335"/>
                <a:gd name="T69" fmla="*/ 23 h 113"/>
                <a:gd name="T70" fmla="*/ 0 w 335"/>
                <a:gd name="T7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335" h="113">
                  <a:moveTo>
                    <a:pt x="0" y="7"/>
                  </a:moveTo>
                  <a:lnTo>
                    <a:pt x="2" y="7"/>
                  </a:lnTo>
                  <a:lnTo>
                    <a:pt x="6" y="7"/>
                  </a:lnTo>
                  <a:lnTo>
                    <a:pt x="8" y="9"/>
                  </a:lnTo>
                  <a:lnTo>
                    <a:pt x="12" y="11"/>
                  </a:lnTo>
                  <a:lnTo>
                    <a:pt x="15" y="13"/>
                  </a:lnTo>
                  <a:lnTo>
                    <a:pt x="17" y="15"/>
                  </a:lnTo>
                  <a:lnTo>
                    <a:pt x="21" y="15"/>
                  </a:lnTo>
                  <a:lnTo>
                    <a:pt x="23" y="15"/>
                  </a:lnTo>
                  <a:lnTo>
                    <a:pt x="40" y="9"/>
                  </a:lnTo>
                  <a:lnTo>
                    <a:pt x="59" y="4"/>
                  </a:lnTo>
                  <a:lnTo>
                    <a:pt x="80" y="2"/>
                  </a:lnTo>
                  <a:lnTo>
                    <a:pt x="99" y="0"/>
                  </a:lnTo>
                  <a:lnTo>
                    <a:pt x="120" y="2"/>
                  </a:lnTo>
                  <a:lnTo>
                    <a:pt x="140" y="4"/>
                  </a:lnTo>
                  <a:lnTo>
                    <a:pt x="161" y="5"/>
                  </a:lnTo>
                  <a:lnTo>
                    <a:pt x="182" y="11"/>
                  </a:lnTo>
                  <a:lnTo>
                    <a:pt x="222" y="23"/>
                  </a:lnTo>
                  <a:lnTo>
                    <a:pt x="263" y="34"/>
                  </a:lnTo>
                  <a:lnTo>
                    <a:pt x="301" y="45"/>
                  </a:lnTo>
                  <a:lnTo>
                    <a:pt x="335" y="57"/>
                  </a:lnTo>
                  <a:lnTo>
                    <a:pt x="335" y="62"/>
                  </a:lnTo>
                  <a:lnTo>
                    <a:pt x="335" y="70"/>
                  </a:lnTo>
                  <a:lnTo>
                    <a:pt x="333" y="77"/>
                  </a:lnTo>
                  <a:lnTo>
                    <a:pt x="331" y="85"/>
                  </a:lnTo>
                  <a:lnTo>
                    <a:pt x="330" y="93"/>
                  </a:lnTo>
                  <a:lnTo>
                    <a:pt x="326" y="98"/>
                  </a:lnTo>
                  <a:lnTo>
                    <a:pt x="322" y="104"/>
                  </a:lnTo>
                  <a:lnTo>
                    <a:pt x="318" y="110"/>
                  </a:lnTo>
                  <a:lnTo>
                    <a:pt x="314" y="110"/>
                  </a:lnTo>
                  <a:lnTo>
                    <a:pt x="309" y="108"/>
                  </a:lnTo>
                  <a:lnTo>
                    <a:pt x="303" y="108"/>
                  </a:lnTo>
                  <a:lnTo>
                    <a:pt x="299" y="106"/>
                  </a:lnTo>
                  <a:lnTo>
                    <a:pt x="294" y="104"/>
                  </a:lnTo>
                  <a:lnTo>
                    <a:pt x="288" y="102"/>
                  </a:lnTo>
                  <a:lnTo>
                    <a:pt x="284" y="102"/>
                  </a:lnTo>
                  <a:lnTo>
                    <a:pt x="282" y="100"/>
                  </a:lnTo>
                  <a:lnTo>
                    <a:pt x="277" y="102"/>
                  </a:lnTo>
                  <a:lnTo>
                    <a:pt x="271" y="102"/>
                  </a:lnTo>
                  <a:lnTo>
                    <a:pt x="265" y="106"/>
                  </a:lnTo>
                  <a:lnTo>
                    <a:pt x="260" y="108"/>
                  </a:lnTo>
                  <a:lnTo>
                    <a:pt x="256" y="110"/>
                  </a:lnTo>
                  <a:lnTo>
                    <a:pt x="250" y="111"/>
                  </a:lnTo>
                  <a:lnTo>
                    <a:pt x="246" y="113"/>
                  </a:lnTo>
                  <a:lnTo>
                    <a:pt x="242" y="113"/>
                  </a:lnTo>
                  <a:lnTo>
                    <a:pt x="241" y="113"/>
                  </a:lnTo>
                  <a:lnTo>
                    <a:pt x="239" y="113"/>
                  </a:lnTo>
                  <a:lnTo>
                    <a:pt x="235" y="113"/>
                  </a:lnTo>
                  <a:lnTo>
                    <a:pt x="233" y="111"/>
                  </a:lnTo>
                  <a:lnTo>
                    <a:pt x="231" y="111"/>
                  </a:lnTo>
                  <a:lnTo>
                    <a:pt x="227" y="110"/>
                  </a:lnTo>
                  <a:lnTo>
                    <a:pt x="225" y="110"/>
                  </a:lnTo>
                  <a:lnTo>
                    <a:pt x="224" y="110"/>
                  </a:lnTo>
                  <a:lnTo>
                    <a:pt x="220" y="100"/>
                  </a:lnTo>
                  <a:lnTo>
                    <a:pt x="216" y="98"/>
                  </a:lnTo>
                  <a:lnTo>
                    <a:pt x="212" y="96"/>
                  </a:lnTo>
                  <a:lnTo>
                    <a:pt x="207" y="94"/>
                  </a:lnTo>
                  <a:lnTo>
                    <a:pt x="203" y="91"/>
                  </a:lnTo>
                  <a:lnTo>
                    <a:pt x="199" y="89"/>
                  </a:lnTo>
                  <a:lnTo>
                    <a:pt x="195" y="85"/>
                  </a:lnTo>
                  <a:lnTo>
                    <a:pt x="193" y="81"/>
                  </a:lnTo>
                  <a:lnTo>
                    <a:pt x="193" y="79"/>
                  </a:lnTo>
                  <a:lnTo>
                    <a:pt x="180" y="77"/>
                  </a:lnTo>
                  <a:lnTo>
                    <a:pt x="169" y="76"/>
                  </a:lnTo>
                  <a:lnTo>
                    <a:pt x="155" y="72"/>
                  </a:lnTo>
                  <a:lnTo>
                    <a:pt x="144" y="68"/>
                  </a:lnTo>
                  <a:lnTo>
                    <a:pt x="120" y="58"/>
                  </a:lnTo>
                  <a:lnTo>
                    <a:pt x="95" y="45"/>
                  </a:lnTo>
                  <a:lnTo>
                    <a:pt x="70" y="34"/>
                  </a:lnTo>
                  <a:lnTo>
                    <a:pt x="48" y="23"/>
                  </a:lnTo>
                  <a:lnTo>
                    <a:pt x="23" y="13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9966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12" name="Freeform 133"/>
            <p:cNvSpPr>
              <a:spLocks/>
            </p:cNvSpPr>
            <p:nvPr/>
          </p:nvSpPr>
          <p:spPr bwMode="auto">
            <a:xfrm>
              <a:off x="4119563" y="2314575"/>
              <a:ext cx="441325" cy="185738"/>
            </a:xfrm>
            <a:custGeom>
              <a:avLst/>
              <a:gdLst>
                <a:gd name="T0" fmla="*/ 36 w 278"/>
                <a:gd name="T1" fmla="*/ 2 h 117"/>
                <a:gd name="T2" fmla="*/ 106 w 278"/>
                <a:gd name="T3" fmla="*/ 9 h 117"/>
                <a:gd name="T4" fmla="*/ 176 w 278"/>
                <a:gd name="T5" fmla="*/ 21 h 117"/>
                <a:gd name="T6" fmla="*/ 244 w 278"/>
                <a:gd name="T7" fmla="*/ 30 h 117"/>
                <a:gd name="T8" fmla="*/ 276 w 278"/>
                <a:gd name="T9" fmla="*/ 38 h 117"/>
                <a:gd name="T10" fmla="*/ 271 w 278"/>
                <a:gd name="T11" fmla="*/ 59 h 117"/>
                <a:gd name="T12" fmla="*/ 261 w 278"/>
                <a:gd name="T13" fmla="*/ 83 h 117"/>
                <a:gd name="T14" fmla="*/ 248 w 278"/>
                <a:gd name="T15" fmla="*/ 100 h 117"/>
                <a:gd name="T16" fmla="*/ 240 w 278"/>
                <a:gd name="T17" fmla="*/ 106 h 117"/>
                <a:gd name="T18" fmla="*/ 233 w 278"/>
                <a:gd name="T19" fmla="*/ 112 h 117"/>
                <a:gd name="T20" fmla="*/ 220 w 278"/>
                <a:gd name="T21" fmla="*/ 117 h 117"/>
                <a:gd name="T22" fmla="*/ 195 w 278"/>
                <a:gd name="T23" fmla="*/ 117 h 117"/>
                <a:gd name="T24" fmla="*/ 170 w 278"/>
                <a:gd name="T25" fmla="*/ 115 h 117"/>
                <a:gd name="T26" fmla="*/ 161 w 278"/>
                <a:gd name="T27" fmla="*/ 114 h 117"/>
                <a:gd name="T28" fmla="*/ 161 w 278"/>
                <a:gd name="T29" fmla="*/ 112 h 117"/>
                <a:gd name="T30" fmla="*/ 157 w 278"/>
                <a:gd name="T31" fmla="*/ 108 h 117"/>
                <a:gd name="T32" fmla="*/ 155 w 278"/>
                <a:gd name="T33" fmla="*/ 108 h 117"/>
                <a:gd name="T34" fmla="*/ 153 w 278"/>
                <a:gd name="T35" fmla="*/ 102 h 117"/>
                <a:gd name="T36" fmla="*/ 148 w 278"/>
                <a:gd name="T37" fmla="*/ 93 h 117"/>
                <a:gd name="T38" fmla="*/ 138 w 278"/>
                <a:gd name="T39" fmla="*/ 79 h 117"/>
                <a:gd name="T40" fmla="*/ 129 w 278"/>
                <a:gd name="T41" fmla="*/ 66 h 117"/>
                <a:gd name="T42" fmla="*/ 121 w 278"/>
                <a:gd name="T43" fmla="*/ 55 h 117"/>
                <a:gd name="T44" fmla="*/ 112 w 278"/>
                <a:gd name="T45" fmla="*/ 49 h 117"/>
                <a:gd name="T46" fmla="*/ 110 w 278"/>
                <a:gd name="T47" fmla="*/ 45 h 117"/>
                <a:gd name="T48" fmla="*/ 108 w 278"/>
                <a:gd name="T49" fmla="*/ 42 h 117"/>
                <a:gd name="T50" fmla="*/ 104 w 278"/>
                <a:gd name="T51" fmla="*/ 40 h 117"/>
                <a:gd name="T52" fmla="*/ 99 w 278"/>
                <a:gd name="T53" fmla="*/ 36 h 117"/>
                <a:gd name="T54" fmla="*/ 85 w 278"/>
                <a:gd name="T55" fmla="*/ 26 h 117"/>
                <a:gd name="T56" fmla="*/ 66 w 278"/>
                <a:gd name="T57" fmla="*/ 23 h 117"/>
                <a:gd name="T58" fmla="*/ 49 w 278"/>
                <a:gd name="T59" fmla="*/ 17 h 117"/>
                <a:gd name="T60" fmla="*/ 32 w 278"/>
                <a:gd name="T61" fmla="*/ 13 h 117"/>
                <a:gd name="T62" fmla="*/ 23 w 278"/>
                <a:gd name="T63" fmla="*/ 11 h 117"/>
                <a:gd name="T64" fmla="*/ 19 w 278"/>
                <a:gd name="T65" fmla="*/ 8 h 117"/>
                <a:gd name="T66" fmla="*/ 13 w 278"/>
                <a:gd name="T67" fmla="*/ 6 h 117"/>
                <a:gd name="T68" fmla="*/ 6 w 278"/>
                <a:gd name="T69" fmla="*/ 2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78" h="117">
                  <a:moveTo>
                    <a:pt x="0" y="0"/>
                  </a:moveTo>
                  <a:lnTo>
                    <a:pt x="36" y="2"/>
                  </a:lnTo>
                  <a:lnTo>
                    <a:pt x="70" y="4"/>
                  </a:lnTo>
                  <a:lnTo>
                    <a:pt x="106" y="9"/>
                  </a:lnTo>
                  <a:lnTo>
                    <a:pt x="140" y="15"/>
                  </a:lnTo>
                  <a:lnTo>
                    <a:pt x="176" y="21"/>
                  </a:lnTo>
                  <a:lnTo>
                    <a:pt x="210" y="26"/>
                  </a:lnTo>
                  <a:lnTo>
                    <a:pt x="244" y="30"/>
                  </a:lnTo>
                  <a:lnTo>
                    <a:pt x="278" y="30"/>
                  </a:lnTo>
                  <a:lnTo>
                    <a:pt x="276" y="38"/>
                  </a:lnTo>
                  <a:lnTo>
                    <a:pt x="275" y="47"/>
                  </a:lnTo>
                  <a:lnTo>
                    <a:pt x="271" y="59"/>
                  </a:lnTo>
                  <a:lnTo>
                    <a:pt x="267" y="72"/>
                  </a:lnTo>
                  <a:lnTo>
                    <a:pt x="261" y="83"/>
                  </a:lnTo>
                  <a:lnTo>
                    <a:pt x="256" y="93"/>
                  </a:lnTo>
                  <a:lnTo>
                    <a:pt x="248" y="100"/>
                  </a:lnTo>
                  <a:lnTo>
                    <a:pt x="242" y="102"/>
                  </a:lnTo>
                  <a:lnTo>
                    <a:pt x="240" y="106"/>
                  </a:lnTo>
                  <a:lnTo>
                    <a:pt x="237" y="110"/>
                  </a:lnTo>
                  <a:lnTo>
                    <a:pt x="233" y="112"/>
                  </a:lnTo>
                  <a:lnTo>
                    <a:pt x="229" y="114"/>
                  </a:lnTo>
                  <a:lnTo>
                    <a:pt x="220" y="117"/>
                  </a:lnTo>
                  <a:lnTo>
                    <a:pt x="206" y="117"/>
                  </a:lnTo>
                  <a:lnTo>
                    <a:pt x="195" y="117"/>
                  </a:lnTo>
                  <a:lnTo>
                    <a:pt x="182" y="117"/>
                  </a:lnTo>
                  <a:lnTo>
                    <a:pt x="170" y="115"/>
                  </a:lnTo>
                  <a:lnTo>
                    <a:pt x="161" y="115"/>
                  </a:lnTo>
                  <a:lnTo>
                    <a:pt x="161" y="114"/>
                  </a:lnTo>
                  <a:lnTo>
                    <a:pt x="161" y="114"/>
                  </a:lnTo>
                  <a:lnTo>
                    <a:pt x="161" y="112"/>
                  </a:lnTo>
                  <a:lnTo>
                    <a:pt x="159" y="110"/>
                  </a:lnTo>
                  <a:lnTo>
                    <a:pt x="157" y="108"/>
                  </a:lnTo>
                  <a:lnTo>
                    <a:pt x="155" y="108"/>
                  </a:lnTo>
                  <a:lnTo>
                    <a:pt x="155" y="108"/>
                  </a:lnTo>
                  <a:lnTo>
                    <a:pt x="153" y="108"/>
                  </a:lnTo>
                  <a:lnTo>
                    <a:pt x="153" y="102"/>
                  </a:lnTo>
                  <a:lnTo>
                    <a:pt x="153" y="98"/>
                  </a:lnTo>
                  <a:lnTo>
                    <a:pt x="148" y="93"/>
                  </a:lnTo>
                  <a:lnTo>
                    <a:pt x="142" y="87"/>
                  </a:lnTo>
                  <a:lnTo>
                    <a:pt x="138" y="79"/>
                  </a:lnTo>
                  <a:lnTo>
                    <a:pt x="133" y="74"/>
                  </a:lnTo>
                  <a:lnTo>
                    <a:pt x="129" y="66"/>
                  </a:lnTo>
                  <a:lnTo>
                    <a:pt x="125" y="61"/>
                  </a:lnTo>
                  <a:lnTo>
                    <a:pt x="121" y="55"/>
                  </a:lnTo>
                  <a:lnTo>
                    <a:pt x="117" y="49"/>
                  </a:lnTo>
                  <a:lnTo>
                    <a:pt x="112" y="49"/>
                  </a:lnTo>
                  <a:lnTo>
                    <a:pt x="112" y="47"/>
                  </a:lnTo>
                  <a:lnTo>
                    <a:pt x="110" y="45"/>
                  </a:lnTo>
                  <a:lnTo>
                    <a:pt x="108" y="44"/>
                  </a:lnTo>
                  <a:lnTo>
                    <a:pt x="108" y="42"/>
                  </a:lnTo>
                  <a:lnTo>
                    <a:pt x="106" y="40"/>
                  </a:lnTo>
                  <a:lnTo>
                    <a:pt x="104" y="40"/>
                  </a:lnTo>
                  <a:lnTo>
                    <a:pt x="102" y="38"/>
                  </a:lnTo>
                  <a:lnTo>
                    <a:pt x="99" y="36"/>
                  </a:lnTo>
                  <a:lnTo>
                    <a:pt x="95" y="26"/>
                  </a:lnTo>
                  <a:lnTo>
                    <a:pt x="85" y="26"/>
                  </a:lnTo>
                  <a:lnTo>
                    <a:pt x="76" y="25"/>
                  </a:lnTo>
                  <a:lnTo>
                    <a:pt x="66" y="23"/>
                  </a:lnTo>
                  <a:lnTo>
                    <a:pt x="57" y="19"/>
                  </a:lnTo>
                  <a:lnTo>
                    <a:pt x="49" y="17"/>
                  </a:lnTo>
                  <a:lnTo>
                    <a:pt x="40" y="15"/>
                  </a:lnTo>
                  <a:lnTo>
                    <a:pt x="32" y="13"/>
                  </a:lnTo>
                  <a:lnTo>
                    <a:pt x="23" y="13"/>
                  </a:lnTo>
                  <a:lnTo>
                    <a:pt x="23" y="11"/>
                  </a:lnTo>
                  <a:lnTo>
                    <a:pt x="21" y="9"/>
                  </a:lnTo>
                  <a:lnTo>
                    <a:pt x="19" y="8"/>
                  </a:lnTo>
                  <a:lnTo>
                    <a:pt x="17" y="6"/>
                  </a:lnTo>
                  <a:lnTo>
                    <a:pt x="13" y="6"/>
                  </a:lnTo>
                  <a:lnTo>
                    <a:pt x="10" y="4"/>
                  </a:lnTo>
                  <a:lnTo>
                    <a:pt x="6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66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13" name="Freeform 134"/>
            <p:cNvSpPr>
              <a:spLocks/>
            </p:cNvSpPr>
            <p:nvPr/>
          </p:nvSpPr>
          <p:spPr bwMode="auto">
            <a:xfrm>
              <a:off x="2806700" y="2398713"/>
              <a:ext cx="427038" cy="228600"/>
            </a:xfrm>
            <a:custGeom>
              <a:avLst/>
              <a:gdLst>
                <a:gd name="T0" fmla="*/ 36 w 269"/>
                <a:gd name="T1" fmla="*/ 76 h 144"/>
                <a:gd name="T2" fmla="*/ 46 w 269"/>
                <a:gd name="T3" fmla="*/ 76 h 144"/>
                <a:gd name="T4" fmla="*/ 57 w 269"/>
                <a:gd name="T5" fmla="*/ 72 h 144"/>
                <a:gd name="T6" fmla="*/ 68 w 269"/>
                <a:gd name="T7" fmla="*/ 68 h 144"/>
                <a:gd name="T8" fmla="*/ 80 w 269"/>
                <a:gd name="T9" fmla="*/ 62 h 144"/>
                <a:gd name="T10" fmla="*/ 93 w 269"/>
                <a:gd name="T11" fmla="*/ 57 h 144"/>
                <a:gd name="T12" fmla="*/ 103 w 269"/>
                <a:gd name="T13" fmla="*/ 49 h 144"/>
                <a:gd name="T14" fmla="*/ 114 w 269"/>
                <a:gd name="T15" fmla="*/ 44 h 144"/>
                <a:gd name="T16" fmla="*/ 121 w 269"/>
                <a:gd name="T17" fmla="*/ 36 h 144"/>
                <a:gd name="T18" fmla="*/ 243 w 269"/>
                <a:gd name="T19" fmla="*/ 9 h 144"/>
                <a:gd name="T20" fmla="*/ 243 w 269"/>
                <a:gd name="T21" fmla="*/ 6 h 144"/>
                <a:gd name="T22" fmla="*/ 269 w 269"/>
                <a:gd name="T23" fmla="*/ 0 h 144"/>
                <a:gd name="T24" fmla="*/ 243 w 269"/>
                <a:gd name="T25" fmla="*/ 0 h 144"/>
                <a:gd name="T26" fmla="*/ 243 w 269"/>
                <a:gd name="T27" fmla="*/ 6 h 144"/>
                <a:gd name="T28" fmla="*/ 227 w 269"/>
                <a:gd name="T29" fmla="*/ 6 h 144"/>
                <a:gd name="T30" fmla="*/ 227 w 269"/>
                <a:gd name="T31" fmla="*/ 8 h 144"/>
                <a:gd name="T32" fmla="*/ 224 w 269"/>
                <a:gd name="T33" fmla="*/ 11 h 144"/>
                <a:gd name="T34" fmla="*/ 218 w 269"/>
                <a:gd name="T35" fmla="*/ 13 h 144"/>
                <a:gd name="T36" fmla="*/ 212 w 269"/>
                <a:gd name="T37" fmla="*/ 15 h 144"/>
                <a:gd name="T38" fmla="*/ 207 w 269"/>
                <a:gd name="T39" fmla="*/ 17 h 144"/>
                <a:gd name="T40" fmla="*/ 201 w 269"/>
                <a:gd name="T41" fmla="*/ 19 h 144"/>
                <a:gd name="T42" fmla="*/ 195 w 269"/>
                <a:gd name="T43" fmla="*/ 21 h 144"/>
                <a:gd name="T44" fmla="*/ 193 w 269"/>
                <a:gd name="T45" fmla="*/ 23 h 144"/>
                <a:gd name="T46" fmla="*/ 193 w 269"/>
                <a:gd name="T47" fmla="*/ 26 h 144"/>
                <a:gd name="T48" fmla="*/ 190 w 269"/>
                <a:gd name="T49" fmla="*/ 28 h 144"/>
                <a:gd name="T50" fmla="*/ 188 w 269"/>
                <a:gd name="T51" fmla="*/ 32 h 144"/>
                <a:gd name="T52" fmla="*/ 184 w 269"/>
                <a:gd name="T53" fmla="*/ 34 h 144"/>
                <a:gd name="T54" fmla="*/ 182 w 269"/>
                <a:gd name="T55" fmla="*/ 36 h 144"/>
                <a:gd name="T56" fmla="*/ 178 w 269"/>
                <a:gd name="T57" fmla="*/ 38 h 144"/>
                <a:gd name="T58" fmla="*/ 174 w 269"/>
                <a:gd name="T59" fmla="*/ 42 h 144"/>
                <a:gd name="T60" fmla="*/ 173 w 269"/>
                <a:gd name="T61" fmla="*/ 44 h 144"/>
                <a:gd name="T62" fmla="*/ 171 w 269"/>
                <a:gd name="T63" fmla="*/ 45 h 144"/>
                <a:gd name="T64" fmla="*/ 171 w 269"/>
                <a:gd name="T65" fmla="*/ 49 h 144"/>
                <a:gd name="T66" fmla="*/ 159 w 269"/>
                <a:gd name="T67" fmla="*/ 59 h 144"/>
                <a:gd name="T68" fmla="*/ 148 w 269"/>
                <a:gd name="T69" fmla="*/ 70 h 144"/>
                <a:gd name="T70" fmla="*/ 133 w 269"/>
                <a:gd name="T71" fmla="*/ 83 h 144"/>
                <a:gd name="T72" fmla="*/ 120 w 269"/>
                <a:gd name="T73" fmla="*/ 97 h 144"/>
                <a:gd name="T74" fmla="*/ 104 w 269"/>
                <a:gd name="T75" fmla="*/ 108 h 144"/>
                <a:gd name="T76" fmla="*/ 89 w 269"/>
                <a:gd name="T77" fmla="*/ 117 h 144"/>
                <a:gd name="T78" fmla="*/ 82 w 269"/>
                <a:gd name="T79" fmla="*/ 121 h 144"/>
                <a:gd name="T80" fmla="*/ 74 w 269"/>
                <a:gd name="T81" fmla="*/ 123 h 144"/>
                <a:gd name="T82" fmla="*/ 67 w 269"/>
                <a:gd name="T83" fmla="*/ 125 h 144"/>
                <a:gd name="T84" fmla="*/ 59 w 269"/>
                <a:gd name="T85" fmla="*/ 125 h 144"/>
                <a:gd name="T86" fmla="*/ 57 w 269"/>
                <a:gd name="T87" fmla="*/ 127 h 144"/>
                <a:gd name="T88" fmla="*/ 57 w 269"/>
                <a:gd name="T89" fmla="*/ 131 h 144"/>
                <a:gd name="T90" fmla="*/ 55 w 269"/>
                <a:gd name="T91" fmla="*/ 132 h 144"/>
                <a:gd name="T92" fmla="*/ 53 w 269"/>
                <a:gd name="T93" fmla="*/ 136 h 144"/>
                <a:gd name="T94" fmla="*/ 51 w 269"/>
                <a:gd name="T95" fmla="*/ 138 h 144"/>
                <a:gd name="T96" fmla="*/ 50 w 269"/>
                <a:gd name="T97" fmla="*/ 142 h 144"/>
                <a:gd name="T98" fmla="*/ 48 w 269"/>
                <a:gd name="T99" fmla="*/ 144 h 144"/>
                <a:gd name="T100" fmla="*/ 46 w 269"/>
                <a:gd name="T101" fmla="*/ 144 h 144"/>
                <a:gd name="T102" fmla="*/ 42 w 269"/>
                <a:gd name="T103" fmla="*/ 138 h 144"/>
                <a:gd name="T104" fmla="*/ 38 w 269"/>
                <a:gd name="T105" fmla="*/ 129 h 144"/>
                <a:gd name="T106" fmla="*/ 31 w 269"/>
                <a:gd name="T107" fmla="*/ 119 h 144"/>
                <a:gd name="T108" fmla="*/ 25 w 269"/>
                <a:gd name="T109" fmla="*/ 106 h 144"/>
                <a:gd name="T110" fmla="*/ 17 w 269"/>
                <a:gd name="T111" fmla="*/ 95 h 144"/>
                <a:gd name="T112" fmla="*/ 10 w 269"/>
                <a:gd name="T113" fmla="*/ 85 h 144"/>
                <a:gd name="T114" fmla="*/ 4 w 269"/>
                <a:gd name="T115" fmla="*/ 79 h 144"/>
                <a:gd name="T116" fmla="*/ 0 w 269"/>
                <a:gd name="T117" fmla="*/ 76 h 144"/>
                <a:gd name="T118" fmla="*/ 36 w 269"/>
                <a:gd name="T119" fmla="*/ 76 h 144"/>
                <a:gd name="T120" fmla="*/ 36 w 269"/>
                <a:gd name="T121" fmla="*/ 81 h 144"/>
                <a:gd name="T122" fmla="*/ 36 w 269"/>
                <a:gd name="T123" fmla="*/ 76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69" h="144">
                  <a:moveTo>
                    <a:pt x="36" y="76"/>
                  </a:moveTo>
                  <a:lnTo>
                    <a:pt x="46" y="76"/>
                  </a:lnTo>
                  <a:lnTo>
                    <a:pt x="57" y="72"/>
                  </a:lnTo>
                  <a:lnTo>
                    <a:pt x="68" y="68"/>
                  </a:lnTo>
                  <a:lnTo>
                    <a:pt x="80" y="62"/>
                  </a:lnTo>
                  <a:lnTo>
                    <a:pt x="93" y="57"/>
                  </a:lnTo>
                  <a:lnTo>
                    <a:pt x="103" y="49"/>
                  </a:lnTo>
                  <a:lnTo>
                    <a:pt x="114" y="44"/>
                  </a:lnTo>
                  <a:lnTo>
                    <a:pt x="121" y="36"/>
                  </a:lnTo>
                  <a:lnTo>
                    <a:pt x="243" y="9"/>
                  </a:lnTo>
                  <a:lnTo>
                    <a:pt x="243" y="6"/>
                  </a:lnTo>
                  <a:lnTo>
                    <a:pt x="269" y="0"/>
                  </a:lnTo>
                  <a:lnTo>
                    <a:pt x="243" y="0"/>
                  </a:lnTo>
                  <a:lnTo>
                    <a:pt x="243" y="6"/>
                  </a:lnTo>
                  <a:lnTo>
                    <a:pt x="227" y="6"/>
                  </a:lnTo>
                  <a:lnTo>
                    <a:pt x="227" y="8"/>
                  </a:lnTo>
                  <a:lnTo>
                    <a:pt x="224" y="11"/>
                  </a:lnTo>
                  <a:lnTo>
                    <a:pt x="218" y="13"/>
                  </a:lnTo>
                  <a:lnTo>
                    <a:pt x="212" y="15"/>
                  </a:lnTo>
                  <a:lnTo>
                    <a:pt x="207" y="17"/>
                  </a:lnTo>
                  <a:lnTo>
                    <a:pt x="201" y="19"/>
                  </a:lnTo>
                  <a:lnTo>
                    <a:pt x="195" y="21"/>
                  </a:lnTo>
                  <a:lnTo>
                    <a:pt x="193" y="23"/>
                  </a:lnTo>
                  <a:lnTo>
                    <a:pt x="193" y="26"/>
                  </a:lnTo>
                  <a:lnTo>
                    <a:pt x="190" y="28"/>
                  </a:lnTo>
                  <a:lnTo>
                    <a:pt x="188" y="32"/>
                  </a:lnTo>
                  <a:lnTo>
                    <a:pt x="184" y="34"/>
                  </a:lnTo>
                  <a:lnTo>
                    <a:pt x="182" y="36"/>
                  </a:lnTo>
                  <a:lnTo>
                    <a:pt x="178" y="38"/>
                  </a:lnTo>
                  <a:lnTo>
                    <a:pt x="174" y="42"/>
                  </a:lnTo>
                  <a:lnTo>
                    <a:pt x="173" y="44"/>
                  </a:lnTo>
                  <a:lnTo>
                    <a:pt x="171" y="45"/>
                  </a:lnTo>
                  <a:lnTo>
                    <a:pt x="171" y="49"/>
                  </a:lnTo>
                  <a:lnTo>
                    <a:pt x="159" y="59"/>
                  </a:lnTo>
                  <a:lnTo>
                    <a:pt x="148" y="70"/>
                  </a:lnTo>
                  <a:lnTo>
                    <a:pt x="133" y="83"/>
                  </a:lnTo>
                  <a:lnTo>
                    <a:pt x="120" y="97"/>
                  </a:lnTo>
                  <a:lnTo>
                    <a:pt x="104" y="108"/>
                  </a:lnTo>
                  <a:lnTo>
                    <a:pt x="89" y="117"/>
                  </a:lnTo>
                  <a:lnTo>
                    <a:pt x="82" y="121"/>
                  </a:lnTo>
                  <a:lnTo>
                    <a:pt x="74" y="123"/>
                  </a:lnTo>
                  <a:lnTo>
                    <a:pt x="67" y="125"/>
                  </a:lnTo>
                  <a:lnTo>
                    <a:pt x="59" y="125"/>
                  </a:lnTo>
                  <a:lnTo>
                    <a:pt x="57" y="127"/>
                  </a:lnTo>
                  <a:lnTo>
                    <a:pt x="57" y="131"/>
                  </a:lnTo>
                  <a:lnTo>
                    <a:pt x="55" y="132"/>
                  </a:lnTo>
                  <a:lnTo>
                    <a:pt x="53" y="136"/>
                  </a:lnTo>
                  <a:lnTo>
                    <a:pt x="51" y="138"/>
                  </a:lnTo>
                  <a:lnTo>
                    <a:pt x="50" y="142"/>
                  </a:lnTo>
                  <a:lnTo>
                    <a:pt x="48" y="144"/>
                  </a:lnTo>
                  <a:lnTo>
                    <a:pt x="46" y="144"/>
                  </a:lnTo>
                  <a:lnTo>
                    <a:pt x="42" y="138"/>
                  </a:lnTo>
                  <a:lnTo>
                    <a:pt x="38" y="129"/>
                  </a:lnTo>
                  <a:lnTo>
                    <a:pt x="31" y="119"/>
                  </a:lnTo>
                  <a:lnTo>
                    <a:pt x="25" y="106"/>
                  </a:lnTo>
                  <a:lnTo>
                    <a:pt x="17" y="95"/>
                  </a:lnTo>
                  <a:lnTo>
                    <a:pt x="10" y="85"/>
                  </a:lnTo>
                  <a:lnTo>
                    <a:pt x="4" y="79"/>
                  </a:lnTo>
                  <a:lnTo>
                    <a:pt x="0" y="76"/>
                  </a:lnTo>
                  <a:lnTo>
                    <a:pt x="36" y="76"/>
                  </a:lnTo>
                  <a:lnTo>
                    <a:pt x="36" y="81"/>
                  </a:lnTo>
                  <a:lnTo>
                    <a:pt x="36" y="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14" name="Freeform 135"/>
            <p:cNvSpPr>
              <a:spLocks/>
            </p:cNvSpPr>
            <p:nvPr/>
          </p:nvSpPr>
          <p:spPr bwMode="auto">
            <a:xfrm>
              <a:off x="2806700" y="2398713"/>
              <a:ext cx="427038" cy="228600"/>
            </a:xfrm>
            <a:custGeom>
              <a:avLst/>
              <a:gdLst>
                <a:gd name="T0" fmla="*/ 36 w 269"/>
                <a:gd name="T1" fmla="*/ 76 h 144"/>
                <a:gd name="T2" fmla="*/ 46 w 269"/>
                <a:gd name="T3" fmla="*/ 76 h 144"/>
                <a:gd name="T4" fmla="*/ 57 w 269"/>
                <a:gd name="T5" fmla="*/ 72 h 144"/>
                <a:gd name="T6" fmla="*/ 68 w 269"/>
                <a:gd name="T7" fmla="*/ 68 h 144"/>
                <a:gd name="T8" fmla="*/ 80 w 269"/>
                <a:gd name="T9" fmla="*/ 62 h 144"/>
                <a:gd name="T10" fmla="*/ 93 w 269"/>
                <a:gd name="T11" fmla="*/ 57 h 144"/>
                <a:gd name="T12" fmla="*/ 103 w 269"/>
                <a:gd name="T13" fmla="*/ 49 h 144"/>
                <a:gd name="T14" fmla="*/ 114 w 269"/>
                <a:gd name="T15" fmla="*/ 44 h 144"/>
                <a:gd name="T16" fmla="*/ 121 w 269"/>
                <a:gd name="T17" fmla="*/ 36 h 144"/>
                <a:gd name="T18" fmla="*/ 243 w 269"/>
                <a:gd name="T19" fmla="*/ 9 h 144"/>
                <a:gd name="T20" fmla="*/ 243 w 269"/>
                <a:gd name="T21" fmla="*/ 6 h 144"/>
                <a:gd name="T22" fmla="*/ 269 w 269"/>
                <a:gd name="T23" fmla="*/ 0 h 144"/>
                <a:gd name="T24" fmla="*/ 243 w 269"/>
                <a:gd name="T25" fmla="*/ 0 h 144"/>
                <a:gd name="T26" fmla="*/ 243 w 269"/>
                <a:gd name="T27" fmla="*/ 6 h 144"/>
                <a:gd name="T28" fmla="*/ 227 w 269"/>
                <a:gd name="T29" fmla="*/ 6 h 144"/>
                <a:gd name="T30" fmla="*/ 227 w 269"/>
                <a:gd name="T31" fmla="*/ 8 h 144"/>
                <a:gd name="T32" fmla="*/ 224 w 269"/>
                <a:gd name="T33" fmla="*/ 11 h 144"/>
                <a:gd name="T34" fmla="*/ 218 w 269"/>
                <a:gd name="T35" fmla="*/ 13 h 144"/>
                <a:gd name="T36" fmla="*/ 212 w 269"/>
                <a:gd name="T37" fmla="*/ 15 h 144"/>
                <a:gd name="T38" fmla="*/ 207 w 269"/>
                <a:gd name="T39" fmla="*/ 17 h 144"/>
                <a:gd name="T40" fmla="*/ 201 w 269"/>
                <a:gd name="T41" fmla="*/ 19 h 144"/>
                <a:gd name="T42" fmla="*/ 195 w 269"/>
                <a:gd name="T43" fmla="*/ 21 h 144"/>
                <a:gd name="T44" fmla="*/ 193 w 269"/>
                <a:gd name="T45" fmla="*/ 23 h 144"/>
                <a:gd name="T46" fmla="*/ 193 w 269"/>
                <a:gd name="T47" fmla="*/ 26 h 144"/>
                <a:gd name="T48" fmla="*/ 190 w 269"/>
                <a:gd name="T49" fmla="*/ 28 h 144"/>
                <a:gd name="T50" fmla="*/ 188 w 269"/>
                <a:gd name="T51" fmla="*/ 32 h 144"/>
                <a:gd name="T52" fmla="*/ 184 w 269"/>
                <a:gd name="T53" fmla="*/ 34 h 144"/>
                <a:gd name="T54" fmla="*/ 182 w 269"/>
                <a:gd name="T55" fmla="*/ 36 h 144"/>
                <a:gd name="T56" fmla="*/ 178 w 269"/>
                <a:gd name="T57" fmla="*/ 38 h 144"/>
                <a:gd name="T58" fmla="*/ 174 w 269"/>
                <a:gd name="T59" fmla="*/ 42 h 144"/>
                <a:gd name="T60" fmla="*/ 173 w 269"/>
                <a:gd name="T61" fmla="*/ 44 h 144"/>
                <a:gd name="T62" fmla="*/ 171 w 269"/>
                <a:gd name="T63" fmla="*/ 45 h 144"/>
                <a:gd name="T64" fmla="*/ 171 w 269"/>
                <a:gd name="T65" fmla="*/ 49 h 144"/>
                <a:gd name="T66" fmla="*/ 159 w 269"/>
                <a:gd name="T67" fmla="*/ 59 h 144"/>
                <a:gd name="T68" fmla="*/ 148 w 269"/>
                <a:gd name="T69" fmla="*/ 70 h 144"/>
                <a:gd name="T70" fmla="*/ 133 w 269"/>
                <a:gd name="T71" fmla="*/ 83 h 144"/>
                <a:gd name="T72" fmla="*/ 120 w 269"/>
                <a:gd name="T73" fmla="*/ 97 h 144"/>
                <a:gd name="T74" fmla="*/ 104 w 269"/>
                <a:gd name="T75" fmla="*/ 108 h 144"/>
                <a:gd name="T76" fmla="*/ 89 w 269"/>
                <a:gd name="T77" fmla="*/ 117 h 144"/>
                <a:gd name="T78" fmla="*/ 82 w 269"/>
                <a:gd name="T79" fmla="*/ 121 h 144"/>
                <a:gd name="T80" fmla="*/ 74 w 269"/>
                <a:gd name="T81" fmla="*/ 123 h 144"/>
                <a:gd name="T82" fmla="*/ 67 w 269"/>
                <a:gd name="T83" fmla="*/ 125 h 144"/>
                <a:gd name="T84" fmla="*/ 59 w 269"/>
                <a:gd name="T85" fmla="*/ 125 h 144"/>
                <a:gd name="T86" fmla="*/ 57 w 269"/>
                <a:gd name="T87" fmla="*/ 127 h 144"/>
                <a:gd name="T88" fmla="*/ 57 w 269"/>
                <a:gd name="T89" fmla="*/ 131 h 144"/>
                <a:gd name="T90" fmla="*/ 55 w 269"/>
                <a:gd name="T91" fmla="*/ 132 h 144"/>
                <a:gd name="T92" fmla="*/ 53 w 269"/>
                <a:gd name="T93" fmla="*/ 136 h 144"/>
                <a:gd name="T94" fmla="*/ 51 w 269"/>
                <a:gd name="T95" fmla="*/ 138 h 144"/>
                <a:gd name="T96" fmla="*/ 50 w 269"/>
                <a:gd name="T97" fmla="*/ 142 h 144"/>
                <a:gd name="T98" fmla="*/ 48 w 269"/>
                <a:gd name="T99" fmla="*/ 144 h 144"/>
                <a:gd name="T100" fmla="*/ 46 w 269"/>
                <a:gd name="T101" fmla="*/ 144 h 144"/>
                <a:gd name="T102" fmla="*/ 42 w 269"/>
                <a:gd name="T103" fmla="*/ 138 h 144"/>
                <a:gd name="T104" fmla="*/ 38 w 269"/>
                <a:gd name="T105" fmla="*/ 129 h 144"/>
                <a:gd name="T106" fmla="*/ 31 w 269"/>
                <a:gd name="T107" fmla="*/ 119 h 144"/>
                <a:gd name="T108" fmla="*/ 25 w 269"/>
                <a:gd name="T109" fmla="*/ 106 h 144"/>
                <a:gd name="T110" fmla="*/ 17 w 269"/>
                <a:gd name="T111" fmla="*/ 95 h 144"/>
                <a:gd name="T112" fmla="*/ 10 w 269"/>
                <a:gd name="T113" fmla="*/ 85 h 144"/>
                <a:gd name="T114" fmla="*/ 4 w 269"/>
                <a:gd name="T115" fmla="*/ 79 h 144"/>
                <a:gd name="T116" fmla="*/ 0 w 269"/>
                <a:gd name="T117" fmla="*/ 76 h 144"/>
                <a:gd name="T118" fmla="*/ 36 w 269"/>
                <a:gd name="T119" fmla="*/ 76 h 144"/>
                <a:gd name="T120" fmla="*/ 36 w 269"/>
                <a:gd name="T121" fmla="*/ 81 h 144"/>
                <a:gd name="T122" fmla="*/ 36 w 269"/>
                <a:gd name="T123" fmla="*/ 76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69" h="144">
                  <a:moveTo>
                    <a:pt x="36" y="76"/>
                  </a:moveTo>
                  <a:lnTo>
                    <a:pt x="46" y="76"/>
                  </a:lnTo>
                  <a:lnTo>
                    <a:pt x="57" y="72"/>
                  </a:lnTo>
                  <a:lnTo>
                    <a:pt x="68" y="68"/>
                  </a:lnTo>
                  <a:lnTo>
                    <a:pt x="80" y="62"/>
                  </a:lnTo>
                  <a:lnTo>
                    <a:pt x="93" y="57"/>
                  </a:lnTo>
                  <a:lnTo>
                    <a:pt x="103" y="49"/>
                  </a:lnTo>
                  <a:lnTo>
                    <a:pt x="114" y="44"/>
                  </a:lnTo>
                  <a:lnTo>
                    <a:pt x="121" y="36"/>
                  </a:lnTo>
                  <a:lnTo>
                    <a:pt x="243" y="9"/>
                  </a:lnTo>
                  <a:lnTo>
                    <a:pt x="243" y="6"/>
                  </a:lnTo>
                  <a:lnTo>
                    <a:pt x="269" y="0"/>
                  </a:lnTo>
                  <a:lnTo>
                    <a:pt x="243" y="0"/>
                  </a:lnTo>
                  <a:lnTo>
                    <a:pt x="243" y="6"/>
                  </a:lnTo>
                  <a:lnTo>
                    <a:pt x="227" y="6"/>
                  </a:lnTo>
                  <a:lnTo>
                    <a:pt x="227" y="8"/>
                  </a:lnTo>
                  <a:lnTo>
                    <a:pt x="224" y="11"/>
                  </a:lnTo>
                  <a:lnTo>
                    <a:pt x="218" y="13"/>
                  </a:lnTo>
                  <a:lnTo>
                    <a:pt x="212" y="15"/>
                  </a:lnTo>
                  <a:lnTo>
                    <a:pt x="207" y="17"/>
                  </a:lnTo>
                  <a:lnTo>
                    <a:pt x="201" y="19"/>
                  </a:lnTo>
                  <a:lnTo>
                    <a:pt x="195" y="21"/>
                  </a:lnTo>
                  <a:lnTo>
                    <a:pt x="193" y="23"/>
                  </a:lnTo>
                  <a:lnTo>
                    <a:pt x="193" y="26"/>
                  </a:lnTo>
                  <a:lnTo>
                    <a:pt x="190" y="28"/>
                  </a:lnTo>
                  <a:lnTo>
                    <a:pt x="188" y="32"/>
                  </a:lnTo>
                  <a:lnTo>
                    <a:pt x="184" y="34"/>
                  </a:lnTo>
                  <a:lnTo>
                    <a:pt x="182" y="36"/>
                  </a:lnTo>
                  <a:lnTo>
                    <a:pt x="178" y="38"/>
                  </a:lnTo>
                  <a:lnTo>
                    <a:pt x="174" y="42"/>
                  </a:lnTo>
                  <a:lnTo>
                    <a:pt x="173" y="44"/>
                  </a:lnTo>
                  <a:lnTo>
                    <a:pt x="171" y="45"/>
                  </a:lnTo>
                  <a:lnTo>
                    <a:pt x="171" y="49"/>
                  </a:lnTo>
                  <a:lnTo>
                    <a:pt x="159" y="59"/>
                  </a:lnTo>
                  <a:lnTo>
                    <a:pt x="148" y="70"/>
                  </a:lnTo>
                  <a:lnTo>
                    <a:pt x="133" y="83"/>
                  </a:lnTo>
                  <a:lnTo>
                    <a:pt x="120" y="97"/>
                  </a:lnTo>
                  <a:lnTo>
                    <a:pt x="104" y="108"/>
                  </a:lnTo>
                  <a:lnTo>
                    <a:pt x="89" y="117"/>
                  </a:lnTo>
                  <a:lnTo>
                    <a:pt x="82" y="121"/>
                  </a:lnTo>
                  <a:lnTo>
                    <a:pt x="74" y="123"/>
                  </a:lnTo>
                  <a:lnTo>
                    <a:pt x="67" y="125"/>
                  </a:lnTo>
                  <a:lnTo>
                    <a:pt x="59" y="125"/>
                  </a:lnTo>
                  <a:lnTo>
                    <a:pt x="57" y="127"/>
                  </a:lnTo>
                  <a:lnTo>
                    <a:pt x="57" y="131"/>
                  </a:lnTo>
                  <a:lnTo>
                    <a:pt x="55" y="132"/>
                  </a:lnTo>
                  <a:lnTo>
                    <a:pt x="53" y="136"/>
                  </a:lnTo>
                  <a:lnTo>
                    <a:pt x="51" y="138"/>
                  </a:lnTo>
                  <a:lnTo>
                    <a:pt x="50" y="142"/>
                  </a:lnTo>
                  <a:lnTo>
                    <a:pt x="48" y="144"/>
                  </a:lnTo>
                  <a:lnTo>
                    <a:pt x="46" y="144"/>
                  </a:lnTo>
                  <a:lnTo>
                    <a:pt x="42" y="138"/>
                  </a:lnTo>
                  <a:lnTo>
                    <a:pt x="38" y="129"/>
                  </a:lnTo>
                  <a:lnTo>
                    <a:pt x="31" y="119"/>
                  </a:lnTo>
                  <a:lnTo>
                    <a:pt x="25" y="106"/>
                  </a:lnTo>
                  <a:lnTo>
                    <a:pt x="17" y="95"/>
                  </a:lnTo>
                  <a:lnTo>
                    <a:pt x="10" y="85"/>
                  </a:lnTo>
                  <a:lnTo>
                    <a:pt x="4" y="79"/>
                  </a:lnTo>
                  <a:lnTo>
                    <a:pt x="0" y="76"/>
                  </a:lnTo>
                  <a:lnTo>
                    <a:pt x="36" y="76"/>
                  </a:lnTo>
                  <a:lnTo>
                    <a:pt x="36" y="81"/>
                  </a:lnTo>
                  <a:lnTo>
                    <a:pt x="36" y="76"/>
                  </a:lnTo>
                  <a:close/>
                </a:path>
              </a:pathLst>
            </a:custGeom>
            <a:solidFill>
              <a:srgbClr val="19191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15" name="Freeform 136"/>
            <p:cNvSpPr>
              <a:spLocks/>
            </p:cNvSpPr>
            <p:nvPr/>
          </p:nvSpPr>
          <p:spPr bwMode="auto">
            <a:xfrm>
              <a:off x="2806700" y="2398713"/>
              <a:ext cx="427038" cy="228600"/>
            </a:xfrm>
            <a:custGeom>
              <a:avLst/>
              <a:gdLst>
                <a:gd name="T0" fmla="*/ 36 w 269"/>
                <a:gd name="T1" fmla="*/ 76 h 144"/>
                <a:gd name="T2" fmla="*/ 46 w 269"/>
                <a:gd name="T3" fmla="*/ 76 h 144"/>
                <a:gd name="T4" fmla="*/ 57 w 269"/>
                <a:gd name="T5" fmla="*/ 72 h 144"/>
                <a:gd name="T6" fmla="*/ 68 w 269"/>
                <a:gd name="T7" fmla="*/ 68 h 144"/>
                <a:gd name="T8" fmla="*/ 80 w 269"/>
                <a:gd name="T9" fmla="*/ 62 h 144"/>
                <a:gd name="T10" fmla="*/ 93 w 269"/>
                <a:gd name="T11" fmla="*/ 57 h 144"/>
                <a:gd name="T12" fmla="*/ 103 w 269"/>
                <a:gd name="T13" fmla="*/ 49 h 144"/>
                <a:gd name="T14" fmla="*/ 114 w 269"/>
                <a:gd name="T15" fmla="*/ 44 h 144"/>
                <a:gd name="T16" fmla="*/ 121 w 269"/>
                <a:gd name="T17" fmla="*/ 36 h 144"/>
                <a:gd name="T18" fmla="*/ 243 w 269"/>
                <a:gd name="T19" fmla="*/ 9 h 144"/>
                <a:gd name="T20" fmla="*/ 243 w 269"/>
                <a:gd name="T21" fmla="*/ 6 h 144"/>
                <a:gd name="T22" fmla="*/ 269 w 269"/>
                <a:gd name="T23" fmla="*/ 0 h 144"/>
                <a:gd name="T24" fmla="*/ 243 w 269"/>
                <a:gd name="T25" fmla="*/ 0 h 144"/>
                <a:gd name="T26" fmla="*/ 243 w 269"/>
                <a:gd name="T27" fmla="*/ 6 h 144"/>
                <a:gd name="T28" fmla="*/ 227 w 269"/>
                <a:gd name="T29" fmla="*/ 6 h 144"/>
                <a:gd name="T30" fmla="*/ 227 w 269"/>
                <a:gd name="T31" fmla="*/ 8 h 144"/>
                <a:gd name="T32" fmla="*/ 224 w 269"/>
                <a:gd name="T33" fmla="*/ 11 h 144"/>
                <a:gd name="T34" fmla="*/ 218 w 269"/>
                <a:gd name="T35" fmla="*/ 13 h 144"/>
                <a:gd name="T36" fmla="*/ 212 w 269"/>
                <a:gd name="T37" fmla="*/ 15 h 144"/>
                <a:gd name="T38" fmla="*/ 207 w 269"/>
                <a:gd name="T39" fmla="*/ 17 h 144"/>
                <a:gd name="T40" fmla="*/ 201 w 269"/>
                <a:gd name="T41" fmla="*/ 19 h 144"/>
                <a:gd name="T42" fmla="*/ 195 w 269"/>
                <a:gd name="T43" fmla="*/ 21 h 144"/>
                <a:gd name="T44" fmla="*/ 193 w 269"/>
                <a:gd name="T45" fmla="*/ 23 h 144"/>
                <a:gd name="T46" fmla="*/ 193 w 269"/>
                <a:gd name="T47" fmla="*/ 26 h 144"/>
                <a:gd name="T48" fmla="*/ 190 w 269"/>
                <a:gd name="T49" fmla="*/ 28 h 144"/>
                <a:gd name="T50" fmla="*/ 188 w 269"/>
                <a:gd name="T51" fmla="*/ 32 h 144"/>
                <a:gd name="T52" fmla="*/ 184 w 269"/>
                <a:gd name="T53" fmla="*/ 34 h 144"/>
                <a:gd name="T54" fmla="*/ 182 w 269"/>
                <a:gd name="T55" fmla="*/ 36 h 144"/>
                <a:gd name="T56" fmla="*/ 178 w 269"/>
                <a:gd name="T57" fmla="*/ 38 h 144"/>
                <a:gd name="T58" fmla="*/ 174 w 269"/>
                <a:gd name="T59" fmla="*/ 42 h 144"/>
                <a:gd name="T60" fmla="*/ 173 w 269"/>
                <a:gd name="T61" fmla="*/ 44 h 144"/>
                <a:gd name="T62" fmla="*/ 171 w 269"/>
                <a:gd name="T63" fmla="*/ 45 h 144"/>
                <a:gd name="T64" fmla="*/ 171 w 269"/>
                <a:gd name="T65" fmla="*/ 49 h 144"/>
                <a:gd name="T66" fmla="*/ 159 w 269"/>
                <a:gd name="T67" fmla="*/ 59 h 144"/>
                <a:gd name="T68" fmla="*/ 148 w 269"/>
                <a:gd name="T69" fmla="*/ 70 h 144"/>
                <a:gd name="T70" fmla="*/ 133 w 269"/>
                <a:gd name="T71" fmla="*/ 83 h 144"/>
                <a:gd name="T72" fmla="*/ 120 w 269"/>
                <a:gd name="T73" fmla="*/ 97 h 144"/>
                <a:gd name="T74" fmla="*/ 104 w 269"/>
                <a:gd name="T75" fmla="*/ 108 h 144"/>
                <a:gd name="T76" fmla="*/ 89 w 269"/>
                <a:gd name="T77" fmla="*/ 117 h 144"/>
                <a:gd name="T78" fmla="*/ 82 w 269"/>
                <a:gd name="T79" fmla="*/ 121 h 144"/>
                <a:gd name="T80" fmla="*/ 74 w 269"/>
                <a:gd name="T81" fmla="*/ 123 h 144"/>
                <a:gd name="T82" fmla="*/ 67 w 269"/>
                <a:gd name="T83" fmla="*/ 125 h 144"/>
                <a:gd name="T84" fmla="*/ 59 w 269"/>
                <a:gd name="T85" fmla="*/ 125 h 144"/>
                <a:gd name="T86" fmla="*/ 57 w 269"/>
                <a:gd name="T87" fmla="*/ 127 h 144"/>
                <a:gd name="T88" fmla="*/ 57 w 269"/>
                <a:gd name="T89" fmla="*/ 131 h 144"/>
                <a:gd name="T90" fmla="*/ 55 w 269"/>
                <a:gd name="T91" fmla="*/ 132 h 144"/>
                <a:gd name="T92" fmla="*/ 53 w 269"/>
                <a:gd name="T93" fmla="*/ 136 h 144"/>
                <a:gd name="T94" fmla="*/ 51 w 269"/>
                <a:gd name="T95" fmla="*/ 138 h 144"/>
                <a:gd name="T96" fmla="*/ 50 w 269"/>
                <a:gd name="T97" fmla="*/ 142 h 144"/>
                <a:gd name="T98" fmla="*/ 48 w 269"/>
                <a:gd name="T99" fmla="*/ 144 h 144"/>
                <a:gd name="T100" fmla="*/ 46 w 269"/>
                <a:gd name="T101" fmla="*/ 144 h 144"/>
                <a:gd name="T102" fmla="*/ 42 w 269"/>
                <a:gd name="T103" fmla="*/ 138 h 144"/>
                <a:gd name="T104" fmla="*/ 38 w 269"/>
                <a:gd name="T105" fmla="*/ 129 h 144"/>
                <a:gd name="T106" fmla="*/ 31 w 269"/>
                <a:gd name="T107" fmla="*/ 119 h 144"/>
                <a:gd name="T108" fmla="*/ 25 w 269"/>
                <a:gd name="T109" fmla="*/ 106 h 144"/>
                <a:gd name="T110" fmla="*/ 17 w 269"/>
                <a:gd name="T111" fmla="*/ 95 h 144"/>
                <a:gd name="T112" fmla="*/ 10 w 269"/>
                <a:gd name="T113" fmla="*/ 85 h 144"/>
                <a:gd name="T114" fmla="*/ 4 w 269"/>
                <a:gd name="T115" fmla="*/ 79 h 144"/>
                <a:gd name="T116" fmla="*/ 0 w 269"/>
                <a:gd name="T117" fmla="*/ 76 h 144"/>
                <a:gd name="T118" fmla="*/ 36 w 269"/>
                <a:gd name="T119" fmla="*/ 76 h 144"/>
                <a:gd name="T120" fmla="*/ 36 w 269"/>
                <a:gd name="T121" fmla="*/ 81 h 144"/>
                <a:gd name="T122" fmla="*/ 36 w 269"/>
                <a:gd name="T123" fmla="*/ 76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69" h="144">
                  <a:moveTo>
                    <a:pt x="36" y="76"/>
                  </a:moveTo>
                  <a:lnTo>
                    <a:pt x="46" y="76"/>
                  </a:lnTo>
                  <a:lnTo>
                    <a:pt x="57" y="72"/>
                  </a:lnTo>
                  <a:lnTo>
                    <a:pt x="68" y="68"/>
                  </a:lnTo>
                  <a:lnTo>
                    <a:pt x="80" y="62"/>
                  </a:lnTo>
                  <a:lnTo>
                    <a:pt x="93" y="57"/>
                  </a:lnTo>
                  <a:lnTo>
                    <a:pt x="103" y="49"/>
                  </a:lnTo>
                  <a:lnTo>
                    <a:pt x="114" y="44"/>
                  </a:lnTo>
                  <a:lnTo>
                    <a:pt x="121" y="36"/>
                  </a:lnTo>
                  <a:lnTo>
                    <a:pt x="243" y="9"/>
                  </a:lnTo>
                  <a:lnTo>
                    <a:pt x="243" y="6"/>
                  </a:lnTo>
                  <a:lnTo>
                    <a:pt x="269" y="0"/>
                  </a:lnTo>
                  <a:lnTo>
                    <a:pt x="243" y="0"/>
                  </a:lnTo>
                  <a:lnTo>
                    <a:pt x="243" y="6"/>
                  </a:lnTo>
                  <a:lnTo>
                    <a:pt x="227" y="6"/>
                  </a:lnTo>
                  <a:lnTo>
                    <a:pt x="227" y="8"/>
                  </a:lnTo>
                  <a:lnTo>
                    <a:pt x="224" y="11"/>
                  </a:lnTo>
                  <a:lnTo>
                    <a:pt x="218" y="13"/>
                  </a:lnTo>
                  <a:lnTo>
                    <a:pt x="212" y="15"/>
                  </a:lnTo>
                  <a:lnTo>
                    <a:pt x="207" y="17"/>
                  </a:lnTo>
                  <a:lnTo>
                    <a:pt x="201" y="19"/>
                  </a:lnTo>
                  <a:lnTo>
                    <a:pt x="195" y="21"/>
                  </a:lnTo>
                  <a:lnTo>
                    <a:pt x="193" y="23"/>
                  </a:lnTo>
                  <a:lnTo>
                    <a:pt x="193" y="26"/>
                  </a:lnTo>
                  <a:lnTo>
                    <a:pt x="190" y="28"/>
                  </a:lnTo>
                  <a:lnTo>
                    <a:pt x="188" y="32"/>
                  </a:lnTo>
                  <a:lnTo>
                    <a:pt x="184" y="34"/>
                  </a:lnTo>
                  <a:lnTo>
                    <a:pt x="182" y="36"/>
                  </a:lnTo>
                  <a:lnTo>
                    <a:pt x="178" y="38"/>
                  </a:lnTo>
                  <a:lnTo>
                    <a:pt x="174" y="42"/>
                  </a:lnTo>
                  <a:lnTo>
                    <a:pt x="173" y="44"/>
                  </a:lnTo>
                  <a:lnTo>
                    <a:pt x="171" y="45"/>
                  </a:lnTo>
                  <a:lnTo>
                    <a:pt x="171" y="49"/>
                  </a:lnTo>
                  <a:lnTo>
                    <a:pt x="159" y="59"/>
                  </a:lnTo>
                  <a:lnTo>
                    <a:pt x="148" y="70"/>
                  </a:lnTo>
                  <a:lnTo>
                    <a:pt x="133" y="83"/>
                  </a:lnTo>
                  <a:lnTo>
                    <a:pt x="120" y="97"/>
                  </a:lnTo>
                  <a:lnTo>
                    <a:pt x="104" y="108"/>
                  </a:lnTo>
                  <a:lnTo>
                    <a:pt x="89" y="117"/>
                  </a:lnTo>
                  <a:lnTo>
                    <a:pt x="82" y="121"/>
                  </a:lnTo>
                  <a:lnTo>
                    <a:pt x="74" y="123"/>
                  </a:lnTo>
                  <a:lnTo>
                    <a:pt x="67" y="125"/>
                  </a:lnTo>
                  <a:lnTo>
                    <a:pt x="59" y="125"/>
                  </a:lnTo>
                  <a:lnTo>
                    <a:pt x="57" y="127"/>
                  </a:lnTo>
                  <a:lnTo>
                    <a:pt x="57" y="131"/>
                  </a:lnTo>
                  <a:lnTo>
                    <a:pt x="55" y="132"/>
                  </a:lnTo>
                  <a:lnTo>
                    <a:pt x="53" y="136"/>
                  </a:lnTo>
                  <a:lnTo>
                    <a:pt x="51" y="138"/>
                  </a:lnTo>
                  <a:lnTo>
                    <a:pt x="50" y="142"/>
                  </a:lnTo>
                  <a:lnTo>
                    <a:pt x="48" y="144"/>
                  </a:lnTo>
                  <a:lnTo>
                    <a:pt x="46" y="144"/>
                  </a:lnTo>
                  <a:lnTo>
                    <a:pt x="42" y="138"/>
                  </a:lnTo>
                  <a:lnTo>
                    <a:pt x="38" y="129"/>
                  </a:lnTo>
                  <a:lnTo>
                    <a:pt x="31" y="119"/>
                  </a:lnTo>
                  <a:lnTo>
                    <a:pt x="25" y="106"/>
                  </a:lnTo>
                  <a:lnTo>
                    <a:pt x="17" y="95"/>
                  </a:lnTo>
                  <a:lnTo>
                    <a:pt x="10" y="85"/>
                  </a:lnTo>
                  <a:lnTo>
                    <a:pt x="4" y="79"/>
                  </a:lnTo>
                  <a:lnTo>
                    <a:pt x="0" y="76"/>
                  </a:lnTo>
                  <a:lnTo>
                    <a:pt x="36" y="76"/>
                  </a:lnTo>
                  <a:lnTo>
                    <a:pt x="36" y="81"/>
                  </a:lnTo>
                  <a:lnTo>
                    <a:pt x="36" y="76"/>
                  </a:lnTo>
                  <a:close/>
                </a:path>
              </a:pathLst>
            </a:custGeom>
            <a:solidFill>
              <a:srgbClr val="9654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16" name="Freeform 137"/>
            <p:cNvSpPr>
              <a:spLocks/>
            </p:cNvSpPr>
            <p:nvPr/>
          </p:nvSpPr>
          <p:spPr bwMode="auto">
            <a:xfrm>
              <a:off x="2806700" y="2513013"/>
              <a:ext cx="123825" cy="114300"/>
            </a:xfrm>
            <a:custGeom>
              <a:avLst/>
              <a:gdLst>
                <a:gd name="T0" fmla="*/ 61 w 78"/>
                <a:gd name="T1" fmla="*/ 0 h 72"/>
                <a:gd name="T2" fmla="*/ 63 w 78"/>
                <a:gd name="T3" fmla="*/ 0 h 72"/>
                <a:gd name="T4" fmla="*/ 65 w 78"/>
                <a:gd name="T5" fmla="*/ 2 h 72"/>
                <a:gd name="T6" fmla="*/ 67 w 78"/>
                <a:gd name="T7" fmla="*/ 2 h 72"/>
                <a:gd name="T8" fmla="*/ 68 w 78"/>
                <a:gd name="T9" fmla="*/ 4 h 72"/>
                <a:gd name="T10" fmla="*/ 70 w 78"/>
                <a:gd name="T11" fmla="*/ 6 h 72"/>
                <a:gd name="T12" fmla="*/ 70 w 78"/>
                <a:gd name="T13" fmla="*/ 7 h 72"/>
                <a:gd name="T14" fmla="*/ 72 w 78"/>
                <a:gd name="T15" fmla="*/ 9 h 72"/>
                <a:gd name="T16" fmla="*/ 74 w 78"/>
                <a:gd name="T17" fmla="*/ 11 h 72"/>
                <a:gd name="T18" fmla="*/ 76 w 78"/>
                <a:gd name="T19" fmla="*/ 17 h 72"/>
                <a:gd name="T20" fmla="*/ 78 w 78"/>
                <a:gd name="T21" fmla="*/ 23 h 72"/>
                <a:gd name="T22" fmla="*/ 78 w 78"/>
                <a:gd name="T23" fmla="*/ 28 h 72"/>
                <a:gd name="T24" fmla="*/ 78 w 78"/>
                <a:gd name="T25" fmla="*/ 32 h 72"/>
                <a:gd name="T26" fmla="*/ 76 w 78"/>
                <a:gd name="T27" fmla="*/ 38 h 72"/>
                <a:gd name="T28" fmla="*/ 74 w 78"/>
                <a:gd name="T29" fmla="*/ 43 h 72"/>
                <a:gd name="T30" fmla="*/ 72 w 78"/>
                <a:gd name="T31" fmla="*/ 47 h 72"/>
                <a:gd name="T32" fmla="*/ 70 w 78"/>
                <a:gd name="T33" fmla="*/ 53 h 72"/>
                <a:gd name="T34" fmla="*/ 68 w 78"/>
                <a:gd name="T35" fmla="*/ 53 h 72"/>
                <a:gd name="T36" fmla="*/ 68 w 78"/>
                <a:gd name="T37" fmla="*/ 53 h 72"/>
                <a:gd name="T38" fmla="*/ 67 w 78"/>
                <a:gd name="T39" fmla="*/ 53 h 72"/>
                <a:gd name="T40" fmla="*/ 65 w 78"/>
                <a:gd name="T41" fmla="*/ 53 h 72"/>
                <a:gd name="T42" fmla="*/ 63 w 78"/>
                <a:gd name="T43" fmla="*/ 53 h 72"/>
                <a:gd name="T44" fmla="*/ 61 w 78"/>
                <a:gd name="T45" fmla="*/ 53 h 72"/>
                <a:gd name="T46" fmla="*/ 59 w 78"/>
                <a:gd name="T47" fmla="*/ 53 h 72"/>
                <a:gd name="T48" fmla="*/ 59 w 78"/>
                <a:gd name="T49" fmla="*/ 53 h 72"/>
                <a:gd name="T50" fmla="*/ 57 w 78"/>
                <a:gd name="T51" fmla="*/ 55 h 72"/>
                <a:gd name="T52" fmla="*/ 57 w 78"/>
                <a:gd name="T53" fmla="*/ 59 h 72"/>
                <a:gd name="T54" fmla="*/ 55 w 78"/>
                <a:gd name="T55" fmla="*/ 60 h 72"/>
                <a:gd name="T56" fmla="*/ 53 w 78"/>
                <a:gd name="T57" fmla="*/ 64 h 72"/>
                <a:gd name="T58" fmla="*/ 51 w 78"/>
                <a:gd name="T59" fmla="*/ 66 h 72"/>
                <a:gd name="T60" fmla="*/ 50 w 78"/>
                <a:gd name="T61" fmla="*/ 70 h 72"/>
                <a:gd name="T62" fmla="*/ 48 w 78"/>
                <a:gd name="T63" fmla="*/ 72 h 72"/>
                <a:gd name="T64" fmla="*/ 46 w 78"/>
                <a:gd name="T65" fmla="*/ 72 h 72"/>
                <a:gd name="T66" fmla="*/ 42 w 78"/>
                <a:gd name="T67" fmla="*/ 66 h 72"/>
                <a:gd name="T68" fmla="*/ 38 w 78"/>
                <a:gd name="T69" fmla="*/ 57 h 72"/>
                <a:gd name="T70" fmla="*/ 31 w 78"/>
                <a:gd name="T71" fmla="*/ 47 h 72"/>
                <a:gd name="T72" fmla="*/ 25 w 78"/>
                <a:gd name="T73" fmla="*/ 34 h 72"/>
                <a:gd name="T74" fmla="*/ 17 w 78"/>
                <a:gd name="T75" fmla="*/ 23 h 72"/>
                <a:gd name="T76" fmla="*/ 10 w 78"/>
                <a:gd name="T77" fmla="*/ 13 h 72"/>
                <a:gd name="T78" fmla="*/ 4 w 78"/>
                <a:gd name="T79" fmla="*/ 7 h 72"/>
                <a:gd name="T80" fmla="*/ 0 w 78"/>
                <a:gd name="T81" fmla="*/ 4 h 72"/>
                <a:gd name="T82" fmla="*/ 36 w 78"/>
                <a:gd name="T83" fmla="*/ 4 h 72"/>
                <a:gd name="T84" fmla="*/ 36 w 78"/>
                <a:gd name="T85" fmla="*/ 9 h 72"/>
                <a:gd name="T86" fmla="*/ 36 w 78"/>
                <a:gd name="T87" fmla="*/ 4 h 72"/>
                <a:gd name="T88" fmla="*/ 38 w 78"/>
                <a:gd name="T89" fmla="*/ 4 h 72"/>
                <a:gd name="T90" fmla="*/ 42 w 78"/>
                <a:gd name="T91" fmla="*/ 4 h 72"/>
                <a:gd name="T92" fmla="*/ 44 w 78"/>
                <a:gd name="T93" fmla="*/ 4 h 72"/>
                <a:gd name="T94" fmla="*/ 48 w 78"/>
                <a:gd name="T95" fmla="*/ 4 h 72"/>
                <a:gd name="T96" fmla="*/ 51 w 78"/>
                <a:gd name="T97" fmla="*/ 2 h 72"/>
                <a:gd name="T98" fmla="*/ 53 w 78"/>
                <a:gd name="T99" fmla="*/ 2 h 72"/>
                <a:gd name="T100" fmla="*/ 57 w 78"/>
                <a:gd name="T101" fmla="*/ 0 h 72"/>
                <a:gd name="T102" fmla="*/ 61 w 78"/>
                <a:gd name="T103" fmla="*/ 0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78" h="72">
                  <a:moveTo>
                    <a:pt x="61" y="0"/>
                  </a:moveTo>
                  <a:lnTo>
                    <a:pt x="63" y="0"/>
                  </a:lnTo>
                  <a:lnTo>
                    <a:pt x="65" y="2"/>
                  </a:lnTo>
                  <a:lnTo>
                    <a:pt x="67" y="2"/>
                  </a:lnTo>
                  <a:lnTo>
                    <a:pt x="68" y="4"/>
                  </a:lnTo>
                  <a:lnTo>
                    <a:pt x="70" y="6"/>
                  </a:lnTo>
                  <a:lnTo>
                    <a:pt x="70" y="7"/>
                  </a:lnTo>
                  <a:lnTo>
                    <a:pt x="72" y="9"/>
                  </a:lnTo>
                  <a:lnTo>
                    <a:pt x="74" y="11"/>
                  </a:lnTo>
                  <a:lnTo>
                    <a:pt x="76" y="17"/>
                  </a:lnTo>
                  <a:lnTo>
                    <a:pt x="78" y="23"/>
                  </a:lnTo>
                  <a:lnTo>
                    <a:pt x="78" y="28"/>
                  </a:lnTo>
                  <a:lnTo>
                    <a:pt x="78" y="32"/>
                  </a:lnTo>
                  <a:lnTo>
                    <a:pt x="76" y="38"/>
                  </a:lnTo>
                  <a:lnTo>
                    <a:pt x="74" y="43"/>
                  </a:lnTo>
                  <a:lnTo>
                    <a:pt x="72" y="47"/>
                  </a:lnTo>
                  <a:lnTo>
                    <a:pt x="70" y="53"/>
                  </a:lnTo>
                  <a:lnTo>
                    <a:pt x="68" y="53"/>
                  </a:lnTo>
                  <a:lnTo>
                    <a:pt x="68" y="53"/>
                  </a:lnTo>
                  <a:lnTo>
                    <a:pt x="67" y="53"/>
                  </a:lnTo>
                  <a:lnTo>
                    <a:pt x="65" y="53"/>
                  </a:lnTo>
                  <a:lnTo>
                    <a:pt x="63" y="53"/>
                  </a:lnTo>
                  <a:lnTo>
                    <a:pt x="61" y="53"/>
                  </a:lnTo>
                  <a:lnTo>
                    <a:pt x="59" y="53"/>
                  </a:lnTo>
                  <a:lnTo>
                    <a:pt x="59" y="53"/>
                  </a:lnTo>
                  <a:lnTo>
                    <a:pt x="57" y="55"/>
                  </a:lnTo>
                  <a:lnTo>
                    <a:pt x="57" y="59"/>
                  </a:lnTo>
                  <a:lnTo>
                    <a:pt x="55" y="60"/>
                  </a:lnTo>
                  <a:lnTo>
                    <a:pt x="53" y="64"/>
                  </a:lnTo>
                  <a:lnTo>
                    <a:pt x="51" y="66"/>
                  </a:lnTo>
                  <a:lnTo>
                    <a:pt x="50" y="70"/>
                  </a:lnTo>
                  <a:lnTo>
                    <a:pt x="48" y="72"/>
                  </a:lnTo>
                  <a:lnTo>
                    <a:pt x="46" y="72"/>
                  </a:lnTo>
                  <a:lnTo>
                    <a:pt x="42" y="66"/>
                  </a:lnTo>
                  <a:lnTo>
                    <a:pt x="38" y="57"/>
                  </a:lnTo>
                  <a:lnTo>
                    <a:pt x="31" y="47"/>
                  </a:lnTo>
                  <a:lnTo>
                    <a:pt x="25" y="34"/>
                  </a:lnTo>
                  <a:lnTo>
                    <a:pt x="17" y="23"/>
                  </a:lnTo>
                  <a:lnTo>
                    <a:pt x="10" y="13"/>
                  </a:lnTo>
                  <a:lnTo>
                    <a:pt x="4" y="7"/>
                  </a:lnTo>
                  <a:lnTo>
                    <a:pt x="0" y="4"/>
                  </a:lnTo>
                  <a:lnTo>
                    <a:pt x="36" y="4"/>
                  </a:lnTo>
                  <a:lnTo>
                    <a:pt x="36" y="9"/>
                  </a:lnTo>
                  <a:lnTo>
                    <a:pt x="36" y="4"/>
                  </a:lnTo>
                  <a:lnTo>
                    <a:pt x="38" y="4"/>
                  </a:lnTo>
                  <a:lnTo>
                    <a:pt x="42" y="4"/>
                  </a:lnTo>
                  <a:lnTo>
                    <a:pt x="44" y="4"/>
                  </a:lnTo>
                  <a:lnTo>
                    <a:pt x="48" y="4"/>
                  </a:lnTo>
                  <a:lnTo>
                    <a:pt x="51" y="2"/>
                  </a:lnTo>
                  <a:lnTo>
                    <a:pt x="53" y="2"/>
                  </a:lnTo>
                  <a:lnTo>
                    <a:pt x="57" y="0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B27F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17" name="Freeform 138"/>
            <p:cNvSpPr>
              <a:spLocks/>
            </p:cNvSpPr>
            <p:nvPr/>
          </p:nvSpPr>
          <p:spPr bwMode="auto">
            <a:xfrm>
              <a:off x="2822575" y="2398713"/>
              <a:ext cx="411163" cy="209550"/>
            </a:xfrm>
            <a:custGeom>
              <a:avLst/>
              <a:gdLst>
                <a:gd name="T0" fmla="*/ 45 w 259"/>
                <a:gd name="T1" fmla="*/ 131 h 132"/>
                <a:gd name="T2" fmla="*/ 43 w 259"/>
                <a:gd name="T3" fmla="*/ 131 h 132"/>
                <a:gd name="T4" fmla="*/ 41 w 259"/>
                <a:gd name="T5" fmla="*/ 129 h 132"/>
                <a:gd name="T6" fmla="*/ 40 w 259"/>
                <a:gd name="T7" fmla="*/ 127 h 132"/>
                <a:gd name="T8" fmla="*/ 30 w 259"/>
                <a:gd name="T9" fmla="*/ 125 h 132"/>
                <a:gd name="T10" fmla="*/ 23 w 259"/>
                <a:gd name="T11" fmla="*/ 121 h 132"/>
                <a:gd name="T12" fmla="*/ 19 w 259"/>
                <a:gd name="T13" fmla="*/ 114 h 132"/>
                <a:gd name="T14" fmla="*/ 13 w 259"/>
                <a:gd name="T15" fmla="*/ 106 h 132"/>
                <a:gd name="T16" fmla="*/ 9 w 259"/>
                <a:gd name="T17" fmla="*/ 98 h 132"/>
                <a:gd name="T18" fmla="*/ 4 w 259"/>
                <a:gd name="T19" fmla="*/ 91 h 132"/>
                <a:gd name="T20" fmla="*/ 0 w 259"/>
                <a:gd name="T21" fmla="*/ 85 h 132"/>
                <a:gd name="T22" fmla="*/ 0 w 259"/>
                <a:gd name="T23" fmla="*/ 85 h 132"/>
                <a:gd name="T24" fmla="*/ 0 w 259"/>
                <a:gd name="T25" fmla="*/ 85 h 132"/>
                <a:gd name="T26" fmla="*/ 0 w 259"/>
                <a:gd name="T27" fmla="*/ 85 h 132"/>
                <a:gd name="T28" fmla="*/ 0 w 259"/>
                <a:gd name="T29" fmla="*/ 83 h 132"/>
                <a:gd name="T30" fmla="*/ 26 w 259"/>
                <a:gd name="T31" fmla="*/ 76 h 132"/>
                <a:gd name="T32" fmla="*/ 26 w 259"/>
                <a:gd name="T33" fmla="*/ 76 h 132"/>
                <a:gd name="T34" fmla="*/ 47 w 259"/>
                <a:gd name="T35" fmla="*/ 72 h 132"/>
                <a:gd name="T36" fmla="*/ 70 w 259"/>
                <a:gd name="T37" fmla="*/ 62 h 132"/>
                <a:gd name="T38" fmla="*/ 93 w 259"/>
                <a:gd name="T39" fmla="*/ 49 h 132"/>
                <a:gd name="T40" fmla="*/ 111 w 259"/>
                <a:gd name="T41" fmla="*/ 36 h 132"/>
                <a:gd name="T42" fmla="*/ 233 w 259"/>
                <a:gd name="T43" fmla="*/ 6 h 132"/>
                <a:gd name="T44" fmla="*/ 233 w 259"/>
                <a:gd name="T45" fmla="*/ 0 h 132"/>
                <a:gd name="T46" fmla="*/ 217 w 259"/>
                <a:gd name="T47" fmla="*/ 6 h 132"/>
                <a:gd name="T48" fmla="*/ 214 w 259"/>
                <a:gd name="T49" fmla="*/ 11 h 132"/>
                <a:gd name="T50" fmla="*/ 202 w 259"/>
                <a:gd name="T51" fmla="*/ 15 h 132"/>
                <a:gd name="T52" fmla="*/ 191 w 259"/>
                <a:gd name="T53" fmla="*/ 19 h 132"/>
                <a:gd name="T54" fmla="*/ 183 w 259"/>
                <a:gd name="T55" fmla="*/ 23 h 132"/>
                <a:gd name="T56" fmla="*/ 180 w 259"/>
                <a:gd name="T57" fmla="*/ 28 h 132"/>
                <a:gd name="T58" fmla="*/ 174 w 259"/>
                <a:gd name="T59" fmla="*/ 34 h 132"/>
                <a:gd name="T60" fmla="*/ 168 w 259"/>
                <a:gd name="T61" fmla="*/ 38 h 132"/>
                <a:gd name="T62" fmla="*/ 163 w 259"/>
                <a:gd name="T63" fmla="*/ 44 h 132"/>
                <a:gd name="T64" fmla="*/ 161 w 259"/>
                <a:gd name="T65" fmla="*/ 49 h 132"/>
                <a:gd name="T66" fmla="*/ 138 w 259"/>
                <a:gd name="T67" fmla="*/ 70 h 132"/>
                <a:gd name="T68" fmla="*/ 110 w 259"/>
                <a:gd name="T69" fmla="*/ 97 h 132"/>
                <a:gd name="T70" fmla="*/ 79 w 259"/>
                <a:gd name="T71" fmla="*/ 117 h 132"/>
                <a:gd name="T72" fmla="*/ 64 w 259"/>
                <a:gd name="T73" fmla="*/ 123 h 132"/>
                <a:gd name="T74" fmla="*/ 49 w 259"/>
                <a:gd name="T75" fmla="*/ 125 h 132"/>
                <a:gd name="T76" fmla="*/ 49 w 259"/>
                <a:gd name="T77" fmla="*/ 127 h 132"/>
                <a:gd name="T78" fmla="*/ 47 w 259"/>
                <a:gd name="T79" fmla="*/ 129 h 132"/>
                <a:gd name="T80" fmla="*/ 47 w 259"/>
                <a:gd name="T81" fmla="*/ 131 h 132"/>
                <a:gd name="T82" fmla="*/ 45 w 259"/>
                <a:gd name="T83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59" h="132">
                  <a:moveTo>
                    <a:pt x="45" y="132"/>
                  </a:moveTo>
                  <a:lnTo>
                    <a:pt x="45" y="131"/>
                  </a:lnTo>
                  <a:lnTo>
                    <a:pt x="43" y="131"/>
                  </a:lnTo>
                  <a:lnTo>
                    <a:pt x="43" y="131"/>
                  </a:lnTo>
                  <a:lnTo>
                    <a:pt x="41" y="129"/>
                  </a:lnTo>
                  <a:lnTo>
                    <a:pt x="41" y="129"/>
                  </a:lnTo>
                  <a:lnTo>
                    <a:pt x="40" y="127"/>
                  </a:lnTo>
                  <a:lnTo>
                    <a:pt x="40" y="127"/>
                  </a:lnTo>
                  <a:lnTo>
                    <a:pt x="40" y="125"/>
                  </a:lnTo>
                  <a:lnTo>
                    <a:pt x="30" y="125"/>
                  </a:lnTo>
                  <a:lnTo>
                    <a:pt x="30" y="121"/>
                  </a:lnTo>
                  <a:lnTo>
                    <a:pt x="23" y="121"/>
                  </a:lnTo>
                  <a:lnTo>
                    <a:pt x="21" y="117"/>
                  </a:lnTo>
                  <a:lnTo>
                    <a:pt x="19" y="114"/>
                  </a:lnTo>
                  <a:lnTo>
                    <a:pt x="17" y="110"/>
                  </a:lnTo>
                  <a:lnTo>
                    <a:pt x="13" y="106"/>
                  </a:lnTo>
                  <a:lnTo>
                    <a:pt x="11" y="102"/>
                  </a:lnTo>
                  <a:lnTo>
                    <a:pt x="9" y="98"/>
                  </a:lnTo>
                  <a:lnTo>
                    <a:pt x="7" y="95"/>
                  </a:lnTo>
                  <a:lnTo>
                    <a:pt x="4" y="91"/>
                  </a:lnTo>
                  <a:lnTo>
                    <a:pt x="4" y="85"/>
                  </a:lnTo>
                  <a:lnTo>
                    <a:pt x="0" y="85"/>
                  </a:lnTo>
                  <a:lnTo>
                    <a:pt x="0" y="85"/>
                  </a:lnTo>
                  <a:lnTo>
                    <a:pt x="0" y="85"/>
                  </a:lnTo>
                  <a:lnTo>
                    <a:pt x="0" y="85"/>
                  </a:lnTo>
                  <a:lnTo>
                    <a:pt x="0" y="85"/>
                  </a:lnTo>
                  <a:lnTo>
                    <a:pt x="0" y="85"/>
                  </a:lnTo>
                  <a:lnTo>
                    <a:pt x="0" y="85"/>
                  </a:lnTo>
                  <a:lnTo>
                    <a:pt x="0" y="85"/>
                  </a:lnTo>
                  <a:lnTo>
                    <a:pt x="0" y="83"/>
                  </a:lnTo>
                  <a:lnTo>
                    <a:pt x="0" y="76"/>
                  </a:lnTo>
                  <a:lnTo>
                    <a:pt x="26" y="76"/>
                  </a:lnTo>
                  <a:lnTo>
                    <a:pt x="26" y="81"/>
                  </a:lnTo>
                  <a:lnTo>
                    <a:pt x="26" y="76"/>
                  </a:lnTo>
                  <a:lnTo>
                    <a:pt x="36" y="76"/>
                  </a:lnTo>
                  <a:lnTo>
                    <a:pt x="47" y="72"/>
                  </a:lnTo>
                  <a:lnTo>
                    <a:pt x="58" y="68"/>
                  </a:lnTo>
                  <a:lnTo>
                    <a:pt x="70" y="62"/>
                  </a:lnTo>
                  <a:lnTo>
                    <a:pt x="83" y="57"/>
                  </a:lnTo>
                  <a:lnTo>
                    <a:pt x="93" y="49"/>
                  </a:lnTo>
                  <a:lnTo>
                    <a:pt x="104" y="44"/>
                  </a:lnTo>
                  <a:lnTo>
                    <a:pt x="111" y="36"/>
                  </a:lnTo>
                  <a:lnTo>
                    <a:pt x="233" y="9"/>
                  </a:lnTo>
                  <a:lnTo>
                    <a:pt x="233" y="6"/>
                  </a:lnTo>
                  <a:lnTo>
                    <a:pt x="259" y="0"/>
                  </a:lnTo>
                  <a:lnTo>
                    <a:pt x="233" y="0"/>
                  </a:lnTo>
                  <a:lnTo>
                    <a:pt x="233" y="6"/>
                  </a:lnTo>
                  <a:lnTo>
                    <a:pt x="217" y="6"/>
                  </a:lnTo>
                  <a:lnTo>
                    <a:pt x="217" y="8"/>
                  </a:lnTo>
                  <a:lnTo>
                    <a:pt x="214" y="11"/>
                  </a:lnTo>
                  <a:lnTo>
                    <a:pt x="208" y="13"/>
                  </a:lnTo>
                  <a:lnTo>
                    <a:pt x="202" y="15"/>
                  </a:lnTo>
                  <a:lnTo>
                    <a:pt x="197" y="17"/>
                  </a:lnTo>
                  <a:lnTo>
                    <a:pt x="191" y="19"/>
                  </a:lnTo>
                  <a:lnTo>
                    <a:pt x="185" y="21"/>
                  </a:lnTo>
                  <a:lnTo>
                    <a:pt x="183" y="23"/>
                  </a:lnTo>
                  <a:lnTo>
                    <a:pt x="183" y="26"/>
                  </a:lnTo>
                  <a:lnTo>
                    <a:pt x="180" y="28"/>
                  </a:lnTo>
                  <a:lnTo>
                    <a:pt x="178" y="32"/>
                  </a:lnTo>
                  <a:lnTo>
                    <a:pt x="174" y="34"/>
                  </a:lnTo>
                  <a:lnTo>
                    <a:pt x="172" y="36"/>
                  </a:lnTo>
                  <a:lnTo>
                    <a:pt x="168" y="38"/>
                  </a:lnTo>
                  <a:lnTo>
                    <a:pt x="164" y="42"/>
                  </a:lnTo>
                  <a:lnTo>
                    <a:pt x="163" y="44"/>
                  </a:lnTo>
                  <a:lnTo>
                    <a:pt x="161" y="45"/>
                  </a:lnTo>
                  <a:lnTo>
                    <a:pt x="161" y="49"/>
                  </a:lnTo>
                  <a:lnTo>
                    <a:pt x="149" y="59"/>
                  </a:lnTo>
                  <a:lnTo>
                    <a:pt x="138" y="70"/>
                  </a:lnTo>
                  <a:lnTo>
                    <a:pt x="123" y="83"/>
                  </a:lnTo>
                  <a:lnTo>
                    <a:pt x="110" y="97"/>
                  </a:lnTo>
                  <a:lnTo>
                    <a:pt x="94" y="108"/>
                  </a:lnTo>
                  <a:lnTo>
                    <a:pt x="79" y="117"/>
                  </a:lnTo>
                  <a:lnTo>
                    <a:pt x="72" y="121"/>
                  </a:lnTo>
                  <a:lnTo>
                    <a:pt x="64" y="123"/>
                  </a:lnTo>
                  <a:lnTo>
                    <a:pt x="57" y="125"/>
                  </a:lnTo>
                  <a:lnTo>
                    <a:pt x="49" y="125"/>
                  </a:lnTo>
                  <a:lnTo>
                    <a:pt x="49" y="127"/>
                  </a:lnTo>
                  <a:lnTo>
                    <a:pt x="49" y="127"/>
                  </a:lnTo>
                  <a:lnTo>
                    <a:pt x="47" y="127"/>
                  </a:lnTo>
                  <a:lnTo>
                    <a:pt x="47" y="129"/>
                  </a:lnTo>
                  <a:lnTo>
                    <a:pt x="47" y="129"/>
                  </a:lnTo>
                  <a:lnTo>
                    <a:pt x="47" y="131"/>
                  </a:lnTo>
                  <a:lnTo>
                    <a:pt x="47" y="131"/>
                  </a:lnTo>
                  <a:lnTo>
                    <a:pt x="45" y="132"/>
                  </a:lnTo>
                  <a:close/>
                </a:path>
              </a:pathLst>
            </a:custGeom>
            <a:solidFill>
              <a:srgbClr val="B27F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18" name="Freeform 139"/>
            <p:cNvSpPr>
              <a:spLocks/>
            </p:cNvSpPr>
            <p:nvPr/>
          </p:nvSpPr>
          <p:spPr bwMode="auto">
            <a:xfrm>
              <a:off x="2863850" y="2455863"/>
              <a:ext cx="184150" cy="141288"/>
            </a:xfrm>
            <a:custGeom>
              <a:avLst/>
              <a:gdLst>
                <a:gd name="T0" fmla="*/ 6 w 116"/>
                <a:gd name="T1" fmla="*/ 40 h 89"/>
                <a:gd name="T2" fmla="*/ 23 w 116"/>
                <a:gd name="T3" fmla="*/ 36 h 89"/>
                <a:gd name="T4" fmla="*/ 40 w 116"/>
                <a:gd name="T5" fmla="*/ 28 h 89"/>
                <a:gd name="T6" fmla="*/ 57 w 116"/>
                <a:gd name="T7" fmla="*/ 21 h 89"/>
                <a:gd name="T8" fmla="*/ 68 w 116"/>
                <a:gd name="T9" fmla="*/ 15 h 89"/>
                <a:gd name="T10" fmla="*/ 74 w 116"/>
                <a:gd name="T11" fmla="*/ 17 h 89"/>
                <a:gd name="T12" fmla="*/ 82 w 116"/>
                <a:gd name="T13" fmla="*/ 17 h 89"/>
                <a:gd name="T14" fmla="*/ 87 w 116"/>
                <a:gd name="T15" fmla="*/ 19 h 89"/>
                <a:gd name="T16" fmla="*/ 103 w 116"/>
                <a:gd name="T17" fmla="*/ 9 h 89"/>
                <a:gd name="T18" fmla="*/ 116 w 116"/>
                <a:gd name="T19" fmla="*/ 0 h 89"/>
                <a:gd name="T20" fmla="*/ 103 w 116"/>
                <a:gd name="T21" fmla="*/ 15 h 89"/>
                <a:gd name="T22" fmla="*/ 91 w 116"/>
                <a:gd name="T23" fmla="*/ 30 h 89"/>
                <a:gd name="T24" fmla="*/ 82 w 116"/>
                <a:gd name="T25" fmla="*/ 47 h 89"/>
                <a:gd name="T26" fmla="*/ 76 w 116"/>
                <a:gd name="T27" fmla="*/ 66 h 89"/>
                <a:gd name="T28" fmla="*/ 63 w 116"/>
                <a:gd name="T29" fmla="*/ 76 h 89"/>
                <a:gd name="T30" fmla="*/ 51 w 116"/>
                <a:gd name="T31" fmla="*/ 81 h 89"/>
                <a:gd name="T32" fmla="*/ 38 w 116"/>
                <a:gd name="T33" fmla="*/ 87 h 89"/>
                <a:gd name="T34" fmla="*/ 27 w 116"/>
                <a:gd name="T35" fmla="*/ 89 h 89"/>
                <a:gd name="T36" fmla="*/ 23 w 116"/>
                <a:gd name="T37" fmla="*/ 87 h 89"/>
                <a:gd name="T38" fmla="*/ 21 w 116"/>
                <a:gd name="T39" fmla="*/ 87 h 89"/>
                <a:gd name="T40" fmla="*/ 19 w 116"/>
                <a:gd name="T41" fmla="*/ 85 h 89"/>
                <a:gd name="T42" fmla="*/ 17 w 116"/>
                <a:gd name="T43" fmla="*/ 85 h 89"/>
                <a:gd name="T44" fmla="*/ 14 w 116"/>
                <a:gd name="T45" fmla="*/ 79 h 89"/>
                <a:gd name="T46" fmla="*/ 12 w 116"/>
                <a:gd name="T47" fmla="*/ 76 h 89"/>
                <a:gd name="T48" fmla="*/ 10 w 116"/>
                <a:gd name="T49" fmla="*/ 72 h 89"/>
                <a:gd name="T50" fmla="*/ 6 w 116"/>
                <a:gd name="T51" fmla="*/ 68 h 89"/>
                <a:gd name="T52" fmla="*/ 4 w 116"/>
                <a:gd name="T53" fmla="*/ 64 h 89"/>
                <a:gd name="T54" fmla="*/ 4 w 116"/>
                <a:gd name="T55" fmla="*/ 57 h 89"/>
                <a:gd name="T56" fmla="*/ 2 w 116"/>
                <a:gd name="T57" fmla="*/ 51 h 89"/>
                <a:gd name="T58" fmla="*/ 0 w 116"/>
                <a:gd name="T59" fmla="*/ 45 h 89"/>
                <a:gd name="T60" fmla="*/ 0 w 116"/>
                <a:gd name="T61" fmla="*/ 40 h 89"/>
                <a:gd name="T62" fmla="*/ 0 w 116"/>
                <a:gd name="T63" fmla="*/ 40 h 89"/>
                <a:gd name="T64" fmla="*/ 0 w 116"/>
                <a:gd name="T65" fmla="*/ 42 h 89"/>
                <a:gd name="T66" fmla="*/ 0 w 116"/>
                <a:gd name="T67" fmla="*/ 42 h 89"/>
                <a:gd name="T68" fmla="*/ 0 w 116"/>
                <a:gd name="T69" fmla="*/ 42 h 89"/>
                <a:gd name="T70" fmla="*/ 0 w 116"/>
                <a:gd name="T71" fmla="*/ 40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16" h="89">
                  <a:moveTo>
                    <a:pt x="0" y="40"/>
                  </a:moveTo>
                  <a:lnTo>
                    <a:pt x="6" y="40"/>
                  </a:lnTo>
                  <a:lnTo>
                    <a:pt x="14" y="38"/>
                  </a:lnTo>
                  <a:lnTo>
                    <a:pt x="23" y="36"/>
                  </a:lnTo>
                  <a:lnTo>
                    <a:pt x="31" y="32"/>
                  </a:lnTo>
                  <a:lnTo>
                    <a:pt x="40" y="28"/>
                  </a:lnTo>
                  <a:lnTo>
                    <a:pt x="50" y="25"/>
                  </a:lnTo>
                  <a:lnTo>
                    <a:pt x="57" y="21"/>
                  </a:lnTo>
                  <a:lnTo>
                    <a:pt x="67" y="15"/>
                  </a:lnTo>
                  <a:lnTo>
                    <a:pt x="68" y="15"/>
                  </a:lnTo>
                  <a:lnTo>
                    <a:pt x="72" y="17"/>
                  </a:lnTo>
                  <a:lnTo>
                    <a:pt x="74" y="17"/>
                  </a:lnTo>
                  <a:lnTo>
                    <a:pt x="78" y="17"/>
                  </a:lnTo>
                  <a:lnTo>
                    <a:pt x="82" y="17"/>
                  </a:lnTo>
                  <a:lnTo>
                    <a:pt x="84" y="17"/>
                  </a:lnTo>
                  <a:lnTo>
                    <a:pt x="87" y="19"/>
                  </a:lnTo>
                  <a:lnTo>
                    <a:pt x="89" y="19"/>
                  </a:lnTo>
                  <a:lnTo>
                    <a:pt x="103" y="9"/>
                  </a:lnTo>
                  <a:lnTo>
                    <a:pt x="103" y="4"/>
                  </a:lnTo>
                  <a:lnTo>
                    <a:pt x="116" y="0"/>
                  </a:lnTo>
                  <a:lnTo>
                    <a:pt x="110" y="8"/>
                  </a:lnTo>
                  <a:lnTo>
                    <a:pt x="103" y="15"/>
                  </a:lnTo>
                  <a:lnTo>
                    <a:pt x="97" y="23"/>
                  </a:lnTo>
                  <a:lnTo>
                    <a:pt x="91" y="30"/>
                  </a:lnTo>
                  <a:lnTo>
                    <a:pt x="87" y="40"/>
                  </a:lnTo>
                  <a:lnTo>
                    <a:pt x="82" y="47"/>
                  </a:lnTo>
                  <a:lnTo>
                    <a:pt x="78" y="57"/>
                  </a:lnTo>
                  <a:lnTo>
                    <a:pt x="76" y="66"/>
                  </a:lnTo>
                  <a:lnTo>
                    <a:pt x="70" y="70"/>
                  </a:lnTo>
                  <a:lnTo>
                    <a:pt x="63" y="76"/>
                  </a:lnTo>
                  <a:lnTo>
                    <a:pt x="57" y="79"/>
                  </a:lnTo>
                  <a:lnTo>
                    <a:pt x="51" y="81"/>
                  </a:lnTo>
                  <a:lnTo>
                    <a:pt x="44" y="85"/>
                  </a:lnTo>
                  <a:lnTo>
                    <a:pt x="38" y="87"/>
                  </a:lnTo>
                  <a:lnTo>
                    <a:pt x="32" y="89"/>
                  </a:lnTo>
                  <a:lnTo>
                    <a:pt x="27" y="89"/>
                  </a:lnTo>
                  <a:lnTo>
                    <a:pt x="25" y="89"/>
                  </a:lnTo>
                  <a:lnTo>
                    <a:pt x="23" y="87"/>
                  </a:lnTo>
                  <a:lnTo>
                    <a:pt x="21" y="87"/>
                  </a:lnTo>
                  <a:lnTo>
                    <a:pt x="21" y="87"/>
                  </a:lnTo>
                  <a:lnTo>
                    <a:pt x="19" y="85"/>
                  </a:lnTo>
                  <a:lnTo>
                    <a:pt x="19" y="85"/>
                  </a:lnTo>
                  <a:lnTo>
                    <a:pt x="19" y="85"/>
                  </a:lnTo>
                  <a:lnTo>
                    <a:pt x="17" y="85"/>
                  </a:lnTo>
                  <a:lnTo>
                    <a:pt x="14" y="81"/>
                  </a:lnTo>
                  <a:lnTo>
                    <a:pt x="14" y="79"/>
                  </a:lnTo>
                  <a:lnTo>
                    <a:pt x="14" y="78"/>
                  </a:lnTo>
                  <a:lnTo>
                    <a:pt x="12" y="76"/>
                  </a:lnTo>
                  <a:lnTo>
                    <a:pt x="10" y="74"/>
                  </a:lnTo>
                  <a:lnTo>
                    <a:pt x="10" y="72"/>
                  </a:lnTo>
                  <a:lnTo>
                    <a:pt x="8" y="70"/>
                  </a:lnTo>
                  <a:lnTo>
                    <a:pt x="6" y="68"/>
                  </a:lnTo>
                  <a:lnTo>
                    <a:pt x="4" y="68"/>
                  </a:lnTo>
                  <a:lnTo>
                    <a:pt x="4" y="64"/>
                  </a:lnTo>
                  <a:lnTo>
                    <a:pt x="4" y="61"/>
                  </a:lnTo>
                  <a:lnTo>
                    <a:pt x="4" y="57"/>
                  </a:lnTo>
                  <a:lnTo>
                    <a:pt x="4" y="55"/>
                  </a:lnTo>
                  <a:lnTo>
                    <a:pt x="2" y="51"/>
                  </a:lnTo>
                  <a:lnTo>
                    <a:pt x="2" y="47"/>
                  </a:lnTo>
                  <a:lnTo>
                    <a:pt x="0" y="45"/>
                  </a:lnTo>
                  <a:lnTo>
                    <a:pt x="0" y="42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19" name="Freeform 140"/>
            <p:cNvSpPr>
              <a:spLocks/>
            </p:cNvSpPr>
            <p:nvPr/>
          </p:nvSpPr>
          <p:spPr bwMode="auto">
            <a:xfrm>
              <a:off x="2863850" y="2455863"/>
              <a:ext cx="184150" cy="141288"/>
            </a:xfrm>
            <a:custGeom>
              <a:avLst/>
              <a:gdLst>
                <a:gd name="T0" fmla="*/ 6 w 116"/>
                <a:gd name="T1" fmla="*/ 40 h 89"/>
                <a:gd name="T2" fmla="*/ 23 w 116"/>
                <a:gd name="T3" fmla="*/ 36 h 89"/>
                <a:gd name="T4" fmla="*/ 40 w 116"/>
                <a:gd name="T5" fmla="*/ 28 h 89"/>
                <a:gd name="T6" fmla="*/ 57 w 116"/>
                <a:gd name="T7" fmla="*/ 21 h 89"/>
                <a:gd name="T8" fmla="*/ 68 w 116"/>
                <a:gd name="T9" fmla="*/ 15 h 89"/>
                <a:gd name="T10" fmla="*/ 74 w 116"/>
                <a:gd name="T11" fmla="*/ 17 h 89"/>
                <a:gd name="T12" fmla="*/ 82 w 116"/>
                <a:gd name="T13" fmla="*/ 17 h 89"/>
                <a:gd name="T14" fmla="*/ 87 w 116"/>
                <a:gd name="T15" fmla="*/ 19 h 89"/>
                <a:gd name="T16" fmla="*/ 103 w 116"/>
                <a:gd name="T17" fmla="*/ 9 h 89"/>
                <a:gd name="T18" fmla="*/ 116 w 116"/>
                <a:gd name="T19" fmla="*/ 0 h 89"/>
                <a:gd name="T20" fmla="*/ 103 w 116"/>
                <a:gd name="T21" fmla="*/ 15 h 89"/>
                <a:gd name="T22" fmla="*/ 91 w 116"/>
                <a:gd name="T23" fmla="*/ 30 h 89"/>
                <a:gd name="T24" fmla="*/ 82 w 116"/>
                <a:gd name="T25" fmla="*/ 47 h 89"/>
                <a:gd name="T26" fmla="*/ 76 w 116"/>
                <a:gd name="T27" fmla="*/ 66 h 89"/>
                <a:gd name="T28" fmla="*/ 63 w 116"/>
                <a:gd name="T29" fmla="*/ 76 h 89"/>
                <a:gd name="T30" fmla="*/ 51 w 116"/>
                <a:gd name="T31" fmla="*/ 81 h 89"/>
                <a:gd name="T32" fmla="*/ 38 w 116"/>
                <a:gd name="T33" fmla="*/ 87 h 89"/>
                <a:gd name="T34" fmla="*/ 27 w 116"/>
                <a:gd name="T35" fmla="*/ 89 h 89"/>
                <a:gd name="T36" fmla="*/ 23 w 116"/>
                <a:gd name="T37" fmla="*/ 87 h 89"/>
                <a:gd name="T38" fmla="*/ 21 w 116"/>
                <a:gd name="T39" fmla="*/ 87 h 89"/>
                <a:gd name="T40" fmla="*/ 19 w 116"/>
                <a:gd name="T41" fmla="*/ 85 h 89"/>
                <a:gd name="T42" fmla="*/ 17 w 116"/>
                <a:gd name="T43" fmla="*/ 85 h 89"/>
                <a:gd name="T44" fmla="*/ 14 w 116"/>
                <a:gd name="T45" fmla="*/ 79 h 89"/>
                <a:gd name="T46" fmla="*/ 12 w 116"/>
                <a:gd name="T47" fmla="*/ 76 h 89"/>
                <a:gd name="T48" fmla="*/ 10 w 116"/>
                <a:gd name="T49" fmla="*/ 72 h 89"/>
                <a:gd name="T50" fmla="*/ 6 w 116"/>
                <a:gd name="T51" fmla="*/ 68 h 89"/>
                <a:gd name="T52" fmla="*/ 4 w 116"/>
                <a:gd name="T53" fmla="*/ 64 h 89"/>
                <a:gd name="T54" fmla="*/ 4 w 116"/>
                <a:gd name="T55" fmla="*/ 57 h 89"/>
                <a:gd name="T56" fmla="*/ 2 w 116"/>
                <a:gd name="T57" fmla="*/ 51 h 89"/>
                <a:gd name="T58" fmla="*/ 0 w 116"/>
                <a:gd name="T59" fmla="*/ 45 h 89"/>
                <a:gd name="T60" fmla="*/ 0 w 116"/>
                <a:gd name="T61" fmla="*/ 40 h 89"/>
                <a:gd name="T62" fmla="*/ 0 w 116"/>
                <a:gd name="T63" fmla="*/ 40 h 89"/>
                <a:gd name="T64" fmla="*/ 0 w 116"/>
                <a:gd name="T65" fmla="*/ 42 h 89"/>
                <a:gd name="T66" fmla="*/ 0 w 116"/>
                <a:gd name="T67" fmla="*/ 42 h 89"/>
                <a:gd name="T68" fmla="*/ 0 w 116"/>
                <a:gd name="T69" fmla="*/ 42 h 89"/>
                <a:gd name="T70" fmla="*/ 0 w 116"/>
                <a:gd name="T71" fmla="*/ 40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16" h="89">
                  <a:moveTo>
                    <a:pt x="0" y="40"/>
                  </a:moveTo>
                  <a:lnTo>
                    <a:pt x="6" y="40"/>
                  </a:lnTo>
                  <a:lnTo>
                    <a:pt x="14" y="38"/>
                  </a:lnTo>
                  <a:lnTo>
                    <a:pt x="23" y="36"/>
                  </a:lnTo>
                  <a:lnTo>
                    <a:pt x="31" y="32"/>
                  </a:lnTo>
                  <a:lnTo>
                    <a:pt x="40" y="28"/>
                  </a:lnTo>
                  <a:lnTo>
                    <a:pt x="50" y="25"/>
                  </a:lnTo>
                  <a:lnTo>
                    <a:pt x="57" y="21"/>
                  </a:lnTo>
                  <a:lnTo>
                    <a:pt x="67" y="15"/>
                  </a:lnTo>
                  <a:lnTo>
                    <a:pt x="68" y="15"/>
                  </a:lnTo>
                  <a:lnTo>
                    <a:pt x="72" y="17"/>
                  </a:lnTo>
                  <a:lnTo>
                    <a:pt x="74" y="17"/>
                  </a:lnTo>
                  <a:lnTo>
                    <a:pt x="78" y="17"/>
                  </a:lnTo>
                  <a:lnTo>
                    <a:pt x="82" y="17"/>
                  </a:lnTo>
                  <a:lnTo>
                    <a:pt x="84" y="17"/>
                  </a:lnTo>
                  <a:lnTo>
                    <a:pt x="87" y="19"/>
                  </a:lnTo>
                  <a:lnTo>
                    <a:pt x="89" y="19"/>
                  </a:lnTo>
                  <a:lnTo>
                    <a:pt x="103" y="9"/>
                  </a:lnTo>
                  <a:lnTo>
                    <a:pt x="103" y="4"/>
                  </a:lnTo>
                  <a:lnTo>
                    <a:pt x="116" y="0"/>
                  </a:lnTo>
                  <a:lnTo>
                    <a:pt x="110" y="8"/>
                  </a:lnTo>
                  <a:lnTo>
                    <a:pt x="103" y="15"/>
                  </a:lnTo>
                  <a:lnTo>
                    <a:pt x="97" y="23"/>
                  </a:lnTo>
                  <a:lnTo>
                    <a:pt x="91" y="30"/>
                  </a:lnTo>
                  <a:lnTo>
                    <a:pt x="87" y="40"/>
                  </a:lnTo>
                  <a:lnTo>
                    <a:pt x="82" y="47"/>
                  </a:lnTo>
                  <a:lnTo>
                    <a:pt x="78" y="57"/>
                  </a:lnTo>
                  <a:lnTo>
                    <a:pt x="76" y="66"/>
                  </a:lnTo>
                  <a:lnTo>
                    <a:pt x="70" y="70"/>
                  </a:lnTo>
                  <a:lnTo>
                    <a:pt x="63" y="76"/>
                  </a:lnTo>
                  <a:lnTo>
                    <a:pt x="57" y="79"/>
                  </a:lnTo>
                  <a:lnTo>
                    <a:pt x="51" y="81"/>
                  </a:lnTo>
                  <a:lnTo>
                    <a:pt x="44" y="85"/>
                  </a:lnTo>
                  <a:lnTo>
                    <a:pt x="38" y="87"/>
                  </a:lnTo>
                  <a:lnTo>
                    <a:pt x="32" y="89"/>
                  </a:lnTo>
                  <a:lnTo>
                    <a:pt x="27" y="89"/>
                  </a:lnTo>
                  <a:lnTo>
                    <a:pt x="25" y="89"/>
                  </a:lnTo>
                  <a:lnTo>
                    <a:pt x="23" y="87"/>
                  </a:lnTo>
                  <a:lnTo>
                    <a:pt x="21" y="87"/>
                  </a:lnTo>
                  <a:lnTo>
                    <a:pt x="21" y="87"/>
                  </a:lnTo>
                  <a:lnTo>
                    <a:pt x="19" y="85"/>
                  </a:lnTo>
                  <a:lnTo>
                    <a:pt x="19" y="85"/>
                  </a:lnTo>
                  <a:lnTo>
                    <a:pt x="19" y="85"/>
                  </a:lnTo>
                  <a:lnTo>
                    <a:pt x="17" y="85"/>
                  </a:lnTo>
                  <a:lnTo>
                    <a:pt x="14" y="81"/>
                  </a:lnTo>
                  <a:lnTo>
                    <a:pt x="14" y="79"/>
                  </a:lnTo>
                  <a:lnTo>
                    <a:pt x="14" y="78"/>
                  </a:lnTo>
                  <a:lnTo>
                    <a:pt x="12" y="76"/>
                  </a:lnTo>
                  <a:lnTo>
                    <a:pt x="10" y="74"/>
                  </a:lnTo>
                  <a:lnTo>
                    <a:pt x="10" y="72"/>
                  </a:lnTo>
                  <a:lnTo>
                    <a:pt x="8" y="70"/>
                  </a:lnTo>
                  <a:lnTo>
                    <a:pt x="6" y="68"/>
                  </a:lnTo>
                  <a:lnTo>
                    <a:pt x="4" y="68"/>
                  </a:lnTo>
                  <a:lnTo>
                    <a:pt x="4" y="64"/>
                  </a:lnTo>
                  <a:lnTo>
                    <a:pt x="4" y="61"/>
                  </a:lnTo>
                  <a:lnTo>
                    <a:pt x="4" y="57"/>
                  </a:lnTo>
                  <a:lnTo>
                    <a:pt x="4" y="55"/>
                  </a:lnTo>
                  <a:lnTo>
                    <a:pt x="2" y="51"/>
                  </a:lnTo>
                  <a:lnTo>
                    <a:pt x="2" y="47"/>
                  </a:lnTo>
                  <a:lnTo>
                    <a:pt x="0" y="45"/>
                  </a:lnTo>
                  <a:lnTo>
                    <a:pt x="0" y="42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rgbClr val="19191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20" name="Freeform 141"/>
            <p:cNvSpPr>
              <a:spLocks/>
            </p:cNvSpPr>
            <p:nvPr/>
          </p:nvSpPr>
          <p:spPr bwMode="auto">
            <a:xfrm>
              <a:off x="2863850" y="2455863"/>
              <a:ext cx="184150" cy="141288"/>
            </a:xfrm>
            <a:custGeom>
              <a:avLst/>
              <a:gdLst>
                <a:gd name="T0" fmla="*/ 6 w 116"/>
                <a:gd name="T1" fmla="*/ 40 h 89"/>
                <a:gd name="T2" fmla="*/ 23 w 116"/>
                <a:gd name="T3" fmla="*/ 36 h 89"/>
                <a:gd name="T4" fmla="*/ 40 w 116"/>
                <a:gd name="T5" fmla="*/ 28 h 89"/>
                <a:gd name="T6" fmla="*/ 57 w 116"/>
                <a:gd name="T7" fmla="*/ 21 h 89"/>
                <a:gd name="T8" fmla="*/ 68 w 116"/>
                <a:gd name="T9" fmla="*/ 15 h 89"/>
                <a:gd name="T10" fmla="*/ 74 w 116"/>
                <a:gd name="T11" fmla="*/ 17 h 89"/>
                <a:gd name="T12" fmla="*/ 82 w 116"/>
                <a:gd name="T13" fmla="*/ 17 h 89"/>
                <a:gd name="T14" fmla="*/ 87 w 116"/>
                <a:gd name="T15" fmla="*/ 19 h 89"/>
                <a:gd name="T16" fmla="*/ 103 w 116"/>
                <a:gd name="T17" fmla="*/ 9 h 89"/>
                <a:gd name="T18" fmla="*/ 116 w 116"/>
                <a:gd name="T19" fmla="*/ 0 h 89"/>
                <a:gd name="T20" fmla="*/ 103 w 116"/>
                <a:gd name="T21" fmla="*/ 15 h 89"/>
                <a:gd name="T22" fmla="*/ 91 w 116"/>
                <a:gd name="T23" fmla="*/ 30 h 89"/>
                <a:gd name="T24" fmla="*/ 82 w 116"/>
                <a:gd name="T25" fmla="*/ 47 h 89"/>
                <a:gd name="T26" fmla="*/ 76 w 116"/>
                <a:gd name="T27" fmla="*/ 66 h 89"/>
                <a:gd name="T28" fmla="*/ 63 w 116"/>
                <a:gd name="T29" fmla="*/ 76 h 89"/>
                <a:gd name="T30" fmla="*/ 51 w 116"/>
                <a:gd name="T31" fmla="*/ 81 h 89"/>
                <a:gd name="T32" fmla="*/ 38 w 116"/>
                <a:gd name="T33" fmla="*/ 87 h 89"/>
                <a:gd name="T34" fmla="*/ 27 w 116"/>
                <a:gd name="T35" fmla="*/ 89 h 89"/>
                <a:gd name="T36" fmla="*/ 23 w 116"/>
                <a:gd name="T37" fmla="*/ 87 h 89"/>
                <a:gd name="T38" fmla="*/ 21 w 116"/>
                <a:gd name="T39" fmla="*/ 87 h 89"/>
                <a:gd name="T40" fmla="*/ 19 w 116"/>
                <a:gd name="T41" fmla="*/ 85 h 89"/>
                <a:gd name="T42" fmla="*/ 17 w 116"/>
                <a:gd name="T43" fmla="*/ 85 h 89"/>
                <a:gd name="T44" fmla="*/ 14 w 116"/>
                <a:gd name="T45" fmla="*/ 79 h 89"/>
                <a:gd name="T46" fmla="*/ 12 w 116"/>
                <a:gd name="T47" fmla="*/ 76 h 89"/>
                <a:gd name="T48" fmla="*/ 10 w 116"/>
                <a:gd name="T49" fmla="*/ 72 h 89"/>
                <a:gd name="T50" fmla="*/ 6 w 116"/>
                <a:gd name="T51" fmla="*/ 68 h 89"/>
                <a:gd name="T52" fmla="*/ 4 w 116"/>
                <a:gd name="T53" fmla="*/ 64 h 89"/>
                <a:gd name="T54" fmla="*/ 4 w 116"/>
                <a:gd name="T55" fmla="*/ 57 h 89"/>
                <a:gd name="T56" fmla="*/ 2 w 116"/>
                <a:gd name="T57" fmla="*/ 51 h 89"/>
                <a:gd name="T58" fmla="*/ 0 w 116"/>
                <a:gd name="T59" fmla="*/ 45 h 89"/>
                <a:gd name="T60" fmla="*/ 0 w 116"/>
                <a:gd name="T61" fmla="*/ 40 h 89"/>
                <a:gd name="T62" fmla="*/ 0 w 116"/>
                <a:gd name="T63" fmla="*/ 40 h 89"/>
                <a:gd name="T64" fmla="*/ 0 w 116"/>
                <a:gd name="T65" fmla="*/ 42 h 89"/>
                <a:gd name="T66" fmla="*/ 0 w 116"/>
                <a:gd name="T67" fmla="*/ 42 h 89"/>
                <a:gd name="T68" fmla="*/ 0 w 116"/>
                <a:gd name="T69" fmla="*/ 42 h 89"/>
                <a:gd name="T70" fmla="*/ 0 w 116"/>
                <a:gd name="T71" fmla="*/ 40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16" h="89">
                  <a:moveTo>
                    <a:pt x="0" y="40"/>
                  </a:moveTo>
                  <a:lnTo>
                    <a:pt x="6" y="40"/>
                  </a:lnTo>
                  <a:lnTo>
                    <a:pt x="14" y="38"/>
                  </a:lnTo>
                  <a:lnTo>
                    <a:pt x="23" y="36"/>
                  </a:lnTo>
                  <a:lnTo>
                    <a:pt x="31" y="32"/>
                  </a:lnTo>
                  <a:lnTo>
                    <a:pt x="40" y="28"/>
                  </a:lnTo>
                  <a:lnTo>
                    <a:pt x="50" y="25"/>
                  </a:lnTo>
                  <a:lnTo>
                    <a:pt x="57" y="21"/>
                  </a:lnTo>
                  <a:lnTo>
                    <a:pt x="67" y="15"/>
                  </a:lnTo>
                  <a:lnTo>
                    <a:pt x="68" y="15"/>
                  </a:lnTo>
                  <a:lnTo>
                    <a:pt x="72" y="17"/>
                  </a:lnTo>
                  <a:lnTo>
                    <a:pt x="74" y="17"/>
                  </a:lnTo>
                  <a:lnTo>
                    <a:pt x="78" y="17"/>
                  </a:lnTo>
                  <a:lnTo>
                    <a:pt x="82" y="17"/>
                  </a:lnTo>
                  <a:lnTo>
                    <a:pt x="84" y="17"/>
                  </a:lnTo>
                  <a:lnTo>
                    <a:pt x="87" y="19"/>
                  </a:lnTo>
                  <a:lnTo>
                    <a:pt x="89" y="19"/>
                  </a:lnTo>
                  <a:lnTo>
                    <a:pt x="103" y="9"/>
                  </a:lnTo>
                  <a:lnTo>
                    <a:pt x="103" y="4"/>
                  </a:lnTo>
                  <a:lnTo>
                    <a:pt x="116" y="0"/>
                  </a:lnTo>
                  <a:lnTo>
                    <a:pt x="110" y="8"/>
                  </a:lnTo>
                  <a:lnTo>
                    <a:pt x="103" y="15"/>
                  </a:lnTo>
                  <a:lnTo>
                    <a:pt x="97" y="23"/>
                  </a:lnTo>
                  <a:lnTo>
                    <a:pt x="91" y="30"/>
                  </a:lnTo>
                  <a:lnTo>
                    <a:pt x="87" y="40"/>
                  </a:lnTo>
                  <a:lnTo>
                    <a:pt x="82" y="47"/>
                  </a:lnTo>
                  <a:lnTo>
                    <a:pt x="78" y="57"/>
                  </a:lnTo>
                  <a:lnTo>
                    <a:pt x="76" y="66"/>
                  </a:lnTo>
                  <a:lnTo>
                    <a:pt x="70" y="70"/>
                  </a:lnTo>
                  <a:lnTo>
                    <a:pt x="63" y="76"/>
                  </a:lnTo>
                  <a:lnTo>
                    <a:pt x="57" y="79"/>
                  </a:lnTo>
                  <a:lnTo>
                    <a:pt x="51" y="81"/>
                  </a:lnTo>
                  <a:lnTo>
                    <a:pt x="44" y="85"/>
                  </a:lnTo>
                  <a:lnTo>
                    <a:pt x="38" y="87"/>
                  </a:lnTo>
                  <a:lnTo>
                    <a:pt x="32" y="89"/>
                  </a:lnTo>
                  <a:lnTo>
                    <a:pt x="27" y="89"/>
                  </a:lnTo>
                  <a:lnTo>
                    <a:pt x="25" y="89"/>
                  </a:lnTo>
                  <a:lnTo>
                    <a:pt x="23" y="87"/>
                  </a:lnTo>
                  <a:lnTo>
                    <a:pt x="21" y="87"/>
                  </a:lnTo>
                  <a:lnTo>
                    <a:pt x="21" y="87"/>
                  </a:lnTo>
                  <a:lnTo>
                    <a:pt x="19" y="85"/>
                  </a:lnTo>
                  <a:lnTo>
                    <a:pt x="19" y="85"/>
                  </a:lnTo>
                  <a:lnTo>
                    <a:pt x="19" y="85"/>
                  </a:lnTo>
                  <a:lnTo>
                    <a:pt x="17" y="85"/>
                  </a:lnTo>
                  <a:lnTo>
                    <a:pt x="14" y="81"/>
                  </a:lnTo>
                  <a:lnTo>
                    <a:pt x="14" y="79"/>
                  </a:lnTo>
                  <a:lnTo>
                    <a:pt x="14" y="78"/>
                  </a:lnTo>
                  <a:lnTo>
                    <a:pt x="12" y="76"/>
                  </a:lnTo>
                  <a:lnTo>
                    <a:pt x="10" y="74"/>
                  </a:lnTo>
                  <a:lnTo>
                    <a:pt x="10" y="72"/>
                  </a:lnTo>
                  <a:lnTo>
                    <a:pt x="8" y="70"/>
                  </a:lnTo>
                  <a:lnTo>
                    <a:pt x="6" y="68"/>
                  </a:lnTo>
                  <a:lnTo>
                    <a:pt x="4" y="68"/>
                  </a:lnTo>
                  <a:lnTo>
                    <a:pt x="4" y="64"/>
                  </a:lnTo>
                  <a:lnTo>
                    <a:pt x="4" y="61"/>
                  </a:lnTo>
                  <a:lnTo>
                    <a:pt x="4" y="57"/>
                  </a:lnTo>
                  <a:lnTo>
                    <a:pt x="4" y="55"/>
                  </a:lnTo>
                  <a:lnTo>
                    <a:pt x="2" y="51"/>
                  </a:lnTo>
                  <a:lnTo>
                    <a:pt x="2" y="47"/>
                  </a:lnTo>
                  <a:lnTo>
                    <a:pt x="0" y="45"/>
                  </a:lnTo>
                  <a:lnTo>
                    <a:pt x="0" y="42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rgbClr val="7D3B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21" name="Freeform 142"/>
            <p:cNvSpPr>
              <a:spLocks/>
            </p:cNvSpPr>
            <p:nvPr/>
          </p:nvSpPr>
          <p:spPr bwMode="auto">
            <a:xfrm>
              <a:off x="2863850" y="2513013"/>
              <a:ext cx="66675" cy="84138"/>
            </a:xfrm>
            <a:custGeom>
              <a:avLst/>
              <a:gdLst>
                <a:gd name="T0" fmla="*/ 27 w 42"/>
                <a:gd name="T1" fmla="*/ 0 h 53"/>
                <a:gd name="T2" fmla="*/ 31 w 42"/>
                <a:gd name="T3" fmla="*/ 2 h 53"/>
                <a:gd name="T4" fmla="*/ 34 w 42"/>
                <a:gd name="T5" fmla="*/ 6 h 53"/>
                <a:gd name="T6" fmla="*/ 36 w 42"/>
                <a:gd name="T7" fmla="*/ 9 h 53"/>
                <a:gd name="T8" fmla="*/ 40 w 42"/>
                <a:gd name="T9" fmla="*/ 17 h 53"/>
                <a:gd name="T10" fmla="*/ 42 w 42"/>
                <a:gd name="T11" fmla="*/ 28 h 53"/>
                <a:gd name="T12" fmla="*/ 40 w 42"/>
                <a:gd name="T13" fmla="*/ 38 h 53"/>
                <a:gd name="T14" fmla="*/ 36 w 42"/>
                <a:gd name="T15" fmla="*/ 47 h 53"/>
                <a:gd name="T16" fmla="*/ 34 w 42"/>
                <a:gd name="T17" fmla="*/ 53 h 53"/>
                <a:gd name="T18" fmla="*/ 31 w 42"/>
                <a:gd name="T19" fmla="*/ 53 h 53"/>
                <a:gd name="T20" fmla="*/ 29 w 42"/>
                <a:gd name="T21" fmla="*/ 53 h 53"/>
                <a:gd name="T22" fmla="*/ 27 w 42"/>
                <a:gd name="T23" fmla="*/ 53 h 53"/>
                <a:gd name="T24" fmla="*/ 25 w 42"/>
                <a:gd name="T25" fmla="*/ 53 h 53"/>
                <a:gd name="T26" fmla="*/ 21 w 42"/>
                <a:gd name="T27" fmla="*/ 51 h 53"/>
                <a:gd name="T28" fmla="*/ 19 w 42"/>
                <a:gd name="T29" fmla="*/ 49 h 53"/>
                <a:gd name="T30" fmla="*/ 19 w 42"/>
                <a:gd name="T31" fmla="*/ 49 h 53"/>
                <a:gd name="T32" fmla="*/ 14 w 42"/>
                <a:gd name="T33" fmla="*/ 45 h 53"/>
                <a:gd name="T34" fmla="*/ 14 w 42"/>
                <a:gd name="T35" fmla="*/ 42 h 53"/>
                <a:gd name="T36" fmla="*/ 10 w 42"/>
                <a:gd name="T37" fmla="*/ 38 h 53"/>
                <a:gd name="T38" fmla="*/ 8 w 42"/>
                <a:gd name="T39" fmla="*/ 34 h 53"/>
                <a:gd name="T40" fmla="*/ 4 w 42"/>
                <a:gd name="T41" fmla="*/ 32 h 53"/>
                <a:gd name="T42" fmla="*/ 4 w 42"/>
                <a:gd name="T43" fmla="*/ 25 h 53"/>
                <a:gd name="T44" fmla="*/ 4 w 42"/>
                <a:gd name="T45" fmla="*/ 19 h 53"/>
                <a:gd name="T46" fmla="*/ 2 w 42"/>
                <a:gd name="T47" fmla="*/ 11 h 53"/>
                <a:gd name="T48" fmla="*/ 0 w 42"/>
                <a:gd name="T49" fmla="*/ 6 h 53"/>
                <a:gd name="T50" fmla="*/ 0 w 42"/>
                <a:gd name="T51" fmla="*/ 4 h 53"/>
                <a:gd name="T52" fmla="*/ 0 w 42"/>
                <a:gd name="T53" fmla="*/ 6 h 53"/>
                <a:gd name="T54" fmla="*/ 0 w 42"/>
                <a:gd name="T55" fmla="*/ 6 h 53"/>
                <a:gd name="T56" fmla="*/ 0 w 42"/>
                <a:gd name="T57" fmla="*/ 6 h 53"/>
                <a:gd name="T58" fmla="*/ 0 w 42"/>
                <a:gd name="T59" fmla="*/ 6 h 53"/>
                <a:gd name="T60" fmla="*/ 2 w 42"/>
                <a:gd name="T61" fmla="*/ 4 h 53"/>
                <a:gd name="T62" fmla="*/ 8 w 42"/>
                <a:gd name="T63" fmla="*/ 4 h 53"/>
                <a:gd name="T64" fmla="*/ 15 w 42"/>
                <a:gd name="T65" fmla="*/ 2 h 53"/>
                <a:gd name="T66" fmla="*/ 21 w 42"/>
                <a:gd name="T67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2" h="53">
                  <a:moveTo>
                    <a:pt x="25" y="0"/>
                  </a:moveTo>
                  <a:lnTo>
                    <a:pt x="27" y="0"/>
                  </a:lnTo>
                  <a:lnTo>
                    <a:pt x="29" y="2"/>
                  </a:lnTo>
                  <a:lnTo>
                    <a:pt x="31" y="2"/>
                  </a:lnTo>
                  <a:lnTo>
                    <a:pt x="32" y="4"/>
                  </a:lnTo>
                  <a:lnTo>
                    <a:pt x="34" y="6"/>
                  </a:lnTo>
                  <a:lnTo>
                    <a:pt x="34" y="7"/>
                  </a:lnTo>
                  <a:lnTo>
                    <a:pt x="36" y="9"/>
                  </a:lnTo>
                  <a:lnTo>
                    <a:pt x="38" y="11"/>
                  </a:lnTo>
                  <a:lnTo>
                    <a:pt x="40" y="17"/>
                  </a:lnTo>
                  <a:lnTo>
                    <a:pt x="42" y="23"/>
                  </a:lnTo>
                  <a:lnTo>
                    <a:pt x="42" y="28"/>
                  </a:lnTo>
                  <a:lnTo>
                    <a:pt x="42" y="32"/>
                  </a:lnTo>
                  <a:lnTo>
                    <a:pt x="40" y="38"/>
                  </a:lnTo>
                  <a:lnTo>
                    <a:pt x="38" y="43"/>
                  </a:lnTo>
                  <a:lnTo>
                    <a:pt x="36" y="47"/>
                  </a:lnTo>
                  <a:lnTo>
                    <a:pt x="34" y="53"/>
                  </a:lnTo>
                  <a:lnTo>
                    <a:pt x="34" y="53"/>
                  </a:lnTo>
                  <a:lnTo>
                    <a:pt x="32" y="53"/>
                  </a:lnTo>
                  <a:lnTo>
                    <a:pt x="31" y="53"/>
                  </a:lnTo>
                  <a:lnTo>
                    <a:pt x="31" y="53"/>
                  </a:lnTo>
                  <a:lnTo>
                    <a:pt x="29" y="53"/>
                  </a:lnTo>
                  <a:lnTo>
                    <a:pt x="29" y="53"/>
                  </a:lnTo>
                  <a:lnTo>
                    <a:pt x="27" y="53"/>
                  </a:lnTo>
                  <a:lnTo>
                    <a:pt x="27" y="53"/>
                  </a:lnTo>
                  <a:lnTo>
                    <a:pt x="25" y="53"/>
                  </a:lnTo>
                  <a:lnTo>
                    <a:pt x="23" y="51"/>
                  </a:lnTo>
                  <a:lnTo>
                    <a:pt x="21" y="51"/>
                  </a:lnTo>
                  <a:lnTo>
                    <a:pt x="21" y="51"/>
                  </a:lnTo>
                  <a:lnTo>
                    <a:pt x="19" y="49"/>
                  </a:lnTo>
                  <a:lnTo>
                    <a:pt x="19" y="49"/>
                  </a:lnTo>
                  <a:lnTo>
                    <a:pt x="19" y="49"/>
                  </a:lnTo>
                  <a:lnTo>
                    <a:pt x="17" y="49"/>
                  </a:lnTo>
                  <a:lnTo>
                    <a:pt x="14" y="45"/>
                  </a:lnTo>
                  <a:lnTo>
                    <a:pt x="14" y="43"/>
                  </a:lnTo>
                  <a:lnTo>
                    <a:pt x="14" y="42"/>
                  </a:lnTo>
                  <a:lnTo>
                    <a:pt x="12" y="40"/>
                  </a:lnTo>
                  <a:lnTo>
                    <a:pt x="10" y="38"/>
                  </a:lnTo>
                  <a:lnTo>
                    <a:pt x="10" y="36"/>
                  </a:lnTo>
                  <a:lnTo>
                    <a:pt x="8" y="34"/>
                  </a:lnTo>
                  <a:lnTo>
                    <a:pt x="6" y="32"/>
                  </a:lnTo>
                  <a:lnTo>
                    <a:pt x="4" y="32"/>
                  </a:lnTo>
                  <a:lnTo>
                    <a:pt x="4" y="28"/>
                  </a:lnTo>
                  <a:lnTo>
                    <a:pt x="4" y="25"/>
                  </a:lnTo>
                  <a:lnTo>
                    <a:pt x="4" y="21"/>
                  </a:lnTo>
                  <a:lnTo>
                    <a:pt x="4" y="19"/>
                  </a:lnTo>
                  <a:lnTo>
                    <a:pt x="2" y="15"/>
                  </a:lnTo>
                  <a:lnTo>
                    <a:pt x="2" y="11"/>
                  </a:lnTo>
                  <a:lnTo>
                    <a:pt x="0" y="9"/>
                  </a:lnTo>
                  <a:lnTo>
                    <a:pt x="0" y="6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4"/>
                  </a:lnTo>
                  <a:lnTo>
                    <a:pt x="2" y="4"/>
                  </a:lnTo>
                  <a:lnTo>
                    <a:pt x="6" y="4"/>
                  </a:lnTo>
                  <a:lnTo>
                    <a:pt x="8" y="4"/>
                  </a:lnTo>
                  <a:lnTo>
                    <a:pt x="12" y="4"/>
                  </a:lnTo>
                  <a:lnTo>
                    <a:pt x="15" y="2"/>
                  </a:lnTo>
                  <a:lnTo>
                    <a:pt x="17" y="2"/>
                  </a:lnTo>
                  <a:lnTo>
                    <a:pt x="21" y="0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9966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22" name="Freeform 143"/>
            <p:cNvSpPr>
              <a:spLocks/>
            </p:cNvSpPr>
            <p:nvPr/>
          </p:nvSpPr>
          <p:spPr bwMode="auto">
            <a:xfrm>
              <a:off x="2863850" y="2455863"/>
              <a:ext cx="184150" cy="141288"/>
            </a:xfrm>
            <a:custGeom>
              <a:avLst/>
              <a:gdLst>
                <a:gd name="T0" fmla="*/ 6 w 116"/>
                <a:gd name="T1" fmla="*/ 40 h 89"/>
                <a:gd name="T2" fmla="*/ 23 w 116"/>
                <a:gd name="T3" fmla="*/ 36 h 89"/>
                <a:gd name="T4" fmla="*/ 40 w 116"/>
                <a:gd name="T5" fmla="*/ 28 h 89"/>
                <a:gd name="T6" fmla="*/ 57 w 116"/>
                <a:gd name="T7" fmla="*/ 21 h 89"/>
                <a:gd name="T8" fmla="*/ 68 w 116"/>
                <a:gd name="T9" fmla="*/ 15 h 89"/>
                <a:gd name="T10" fmla="*/ 74 w 116"/>
                <a:gd name="T11" fmla="*/ 17 h 89"/>
                <a:gd name="T12" fmla="*/ 82 w 116"/>
                <a:gd name="T13" fmla="*/ 17 h 89"/>
                <a:gd name="T14" fmla="*/ 87 w 116"/>
                <a:gd name="T15" fmla="*/ 19 h 89"/>
                <a:gd name="T16" fmla="*/ 103 w 116"/>
                <a:gd name="T17" fmla="*/ 9 h 89"/>
                <a:gd name="T18" fmla="*/ 116 w 116"/>
                <a:gd name="T19" fmla="*/ 0 h 89"/>
                <a:gd name="T20" fmla="*/ 103 w 116"/>
                <a:gd name="T21" fmla="*/ 15 h 89"/>
                <a:gd name="T22" fmla="*/ 91 w 116"/>
                <a:gd name="T23" fmla="*/ 30 h 89"/>
                <a:gd name="T24" fmla="*/ 82 w 116"/>
                <a:gd name="T25" fmla="*/ 47 h 89"/>
                <a:gd name="T26" fmla="*/ 76 w 116"/>
                <a:gd name="T27" fmla="*/ 66 h 89"/>
                <a:gd name="T28" fmla="*/ 63 w 116"/>
                <a:gd name="T29" fmla="*/ 76 h 89"/>
                <a:gd name="T30" fmla="*/ 51 w 116"/>
                <a:gd name="T31" fmla="*/ 81 h 89"/>
                <a:gd name="T32" fmla="*/ 38 w 116"/>
                <a:gd name="T33" fmla="*/ 87 h 89"/>
                <a:gd name="T34" fmla="*/ 27 w 116"/>
                <a:gd name="T35" fmla="*/ 89 h 89"/>
                <a:gd name="T36" fmla="*/ 23 w 116"/>
                <a:gd name="T37" fmla="*/ 87 h 89"/>
                <a:gd name="T38" fmla="*/ 21 w 116"/>
                <a:gd name="T39" fmla="*/ 87 h 89"/>
                <a:gd name="T40" fmla="*/ 19 w 116"/>
                <a:gd name="T41" fmla="*/ 85 h 89"/>
                <a:gd name="T42" fmla="*/ 17 w 116"/>
                <a:gd name="T43" fmla="*/ 85 h 89"/>
                <a:gd name="T44" fmla="*/ 14 w 116"/>
                <a:gd name="T45" fmla="*/ 79 h 89"/>
                <a:gd name="T46" fmla="*/ 12 w 116"/>
                <a:gd name="T47" fmla="*/ 76 h 89"/>
                <a:gd name="T48" fmla="*/ 10 w 116"/>
                <a:gd name="T49" fmla="*/ 72 h 89"/>
                <a:gd name="T50" fmla="*/ 6 w 116"/>
                <a:gd name="T51" fmla="*/ 68 h 89"/>
                <a:gd name="T52" fmla="*/ 4 w 116"/>
                <a:gd name="T53" fmla="*/ 64 h 89"/>
                <a:gd name="T54" fmla="*/ 4 w 116"/>
                <a:gd name="T55" fmla="*/ 57 h 89"/>
                <a:gd name="T56" fmla="*/ 2 w 116"/>
                <a:gd name="T57" fmla="*/ 51 h 89"/>
                <a:gd name="T58" fmla="*/ 0 w 116"/>
                <a:gd name="T59" fmla="*/ 45 h 89"/>
                <a:gd name="T60" fmla="*/ 0 w 116"/>
                <a:gd name="T61" fmla="*/ 40 h 89"/>
                <a:gd name="T62" fmla="*/ 0 w 116"/>
                <a:gd name="T63" fmla="*/ 40 h 89"/>
                <a:gd name="T64" fmla="*/ 0 w 116"/>
                <a:gd name="T65" fmla="*/ 42 h 89"/>
                <a:gd name="T66" fmla="*/ 0 w 116"/>
                <a:gd name="T67" fmla="*/ 42 h 89"/>
                <a:gd name="T68" fmla="*/ 0 w 116"/>
                <a:gd name="T69" fmla="*/ 42 h 89"/>
                <a:gd name="T70" fmla="*/ 0 w 116"/>
                <a:gd name="T71" fmla="*/ 40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16" h="89">
                  <a:moveTo>
                    <a:pt x="0" y="40"/>
                  </a:moveTo>
                  <a:lnTo>
                    <a:pt x="6" y="40"/>
                  </a:lnTo>
                  <a:lnTo>
                    <a:pt x="14" y="38"/>
                  </a:lnTo>
                  <a:lnTo>
                    <a:pt x="23" y="36"/>
                  </a:lnTo>
                  <a:lnTo>
                    <a:pt x="31" y="32"/>
                  </a:lnTo>
                  <a:lnTo>
                    <a:pt x="40" y="28"/>
                  </a:lnTo>
                  <a:lnTo>
                    <a:pt x="50" y="25"/>
                  </a:lnTo>
                  <a:lnTo>
                    <a:pt x="57" y="21"/>
                  </a:lnTo>
                  <a:lnTo>
                    <a:pt x="67" y="15"/>
                  </a:lnTo>
                  <a:lnTo>
                    <a:pt x="68" y="15"/>
                  </a:lnTo>
                  <a:lnTo>
                    <a:pt x="72" y="17"/>
                  </a:lnTo>
                  <a:lnTo>
                    <a:pt x="74" y="17"/>
                  </a:lnTo>
                  <a:lnTo>
                    <a:pt x="78" y="17"/>
                  </a:lnTo>
                  <a:lnTo>
                    <a:pt x="82" y="17"/>
                  </a:lnTo>
                  <a:lnTo>
                    <a:pt x="84" y="17"/>
                  </a:lnTo>
                  <a:lnTo>
                    <a:pt x="87" y="19"/>
                  </a:lnTo>
                  <a:lnTo>
                    <a:pt x="89" y="19"/>
                  </a:lnTo>
                  <a:lnTo>
                    <a:pt x="103" y="9"/>
                  </a:lnTo>
                  <a:lnTo>
                    <a:pt x="103" y="4"/>
                  </a:lnTo>
                  <a:lnTo>
                    <a:pt x="116" y="0"/>
                  </a:lnTo>
                  <a:lnTo>
                    <a:pt x="110" y="8"/>
                  </a:lnTo>
                  <a:lnTo>
                    <a:pt x="103" y="15"/>
                  </a:lnTo>
                  <a:lnTo>
                    <a:pt x="97" y="23"/>
                  </a:lnTo>
                  <a:lnTo>
                    <a:pt x="91" y="30"/>
                  </a:lnTo>
                  <a:lnTo>
                    <a:pt x="87" y="40"/>
                  </a:lnTo>
                  <a:lnTo>
                    <a:pt x="82" y="47"/>
                  </a:lnTo>
                  <a:lnTo>
                    <a:pt x="78" y="57"/>
                  </a:lnTo>
                  <a:lnTo>
                    <a:pt x="76" y="66"/>
                  </a:lnTo>
                  <a:lnTo>
                    <a:pt x="70" y="70"/>
                  </a:lnTo>
                  <a:lnTo>
                    <a:pt x="63" y="76"/>
                  </a:lnTo>
                  <a:lnTo>
                    <a:pt x="57" y="79"/>
                  </a:lnTo>
                  <a:lnTo>
                    <a:pt x="51" y="81"/>
                  </a:lnTo>
                  <a:lnTo>
                    <a:pt x="44" y="85"/>
                  </a:lnTo>
                  <a:lnTo>
                    <a:pt x="38" y="87"/>
                  </a:lnTo>
                  <a:lnTo>
                    <a:pt x="32" y="89"/>
                  </a:lnTo>
                  <a:lnTo>
                    <a:pt x="27" y="89"/>
                  </a:lnTo>
                  <a:lnTo>
                    <a:pt x="25" y="89"/>
                  </a:lnTo>
                  <a:lnTo>
                    <a:pt x="23" y="87"/>
                  </a:lnTo>
                  <a:lnTo>
                    <a:pt x="21" y="87"/>
                  </a:lnTo>
                  <a:lnTo>
                    <a:pt x="21" y="87"/>
                  </a:lnTo>
                  <a:lnTo>
                    <a:pt x="19" y="85"/>
                  </a:lnTo>
                  <a:lnTo>
                    <a:pt x="19" y="85"/>
                  </a:lnTo>
                  <a:lnTo>
                    <a:pt x="19" y="85"/>
                  </a:lnTo>
                  <a:lnTo>
                    <a:pt x="17" y="85"/>
                  </a:lnTo>
                  <a:lnTo>
                    <a:pt x="14" y="81"/>
                  </a:lnTo>
                  <a:lnTo>
                    <a:pt x="14" y="79"/>
                  </a:lnTo>
                  <a:lnTo>
                    <a:pt x="14" y="78"/>
                  </a:lnTo>
                  <a:lnTo>
                    <a:pt x="12" y="76"/>
                  </a:lnTo>
                  <a:lnTo>
                    <a:pt x="10" y="74"/>
                  </a:lnTo>
                  <a:lnTo>
                    <a:pt x="10" y="72"/>
                  </a:lnTo>
                  <a:lnTo>
                    <a:pt x="8" y="70"/>
                  </a:lnTo>
                  <a:lnTo>
                    <a:pt x="6" y="68"/>
                  </a:lnTo>
                  <a:lnTo>
                    <a:pt x="4" y="68"/>
                  </a:lnTo>
                  <a:lnTo>
                    <a:pt x="4" y="64"/>
                  </a:lnTo>
                  <a:lnTo>
                    <a:pt x="4" y="61"/>
                  </a:lnTo>
                  <a:lnTo>
                    <a:pt x="4" y="57"/>
                  </a:lnTo>
                  <a:lnTo>
                    <a:pt x="4" y="55"/>
                  </a:lnTo>
                  <a:lnTo>
                    <a:pt x="2" y="51"/>
                  </a:lnTo>
                  <a:lnTo>
                    <a:pt x="2" y="47"/>
                  </a:lnTo>
                  <a:lnTo>
                    <a:pt x="0" y="45"/>
                  </a:lnTo>
                  <a:lnTo>
                    <a:pt x="0" y="42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rgbClr val="B27F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23" name="Freeform 144"/>
            <p:cNvSpPr>
              <a:spLocks/>
            </p:cNvSpPr>
            <p:nvPr/>
          </p:nvSpPr>
          <p:spPr bwMode="auto">
            <a:xfrm>
              <a:off x="2957513" y="2647950"/>
              <a:ext cx="319088" cy="204788"/>
            </a:xfrm>
            <a:custGeom>
              <a:avLst/>
              <a:gdLst>
                <a:gd name="T0" fmla="*/ 0 w 201"/>
                <a:gd name="T1" fmla="*/ 72 h 129"/>
                <a:gd name="T2" fmla="*/ 19 w 201"/>
                <a:gd name="T3" fmla="*/ 64 h 129"/>
                <a:gd name="T4" fmla="*/ 40 w 201"/>
                <a:gd name="T5" fmla="*/ 57 h 129"/>
                <a:gd name="T6" fmla="*/ 64 w 201"/>
                <a:gd name="T7" fmla="*/ 49 h 129"/>
                <a:gd name="T8" fmla="*/ 89 w 201"/>
                <a:gd name="T9" fmla="*/ 44 h 129"/>
                <a:gd name="T10" fmla="*/ 115 w 201"/>
                <a:gd name="T11" fmla="*/ 36 h 129"/>
                <a:gd name="T12" fmla="*/ 138 w 201"/>
                <a:gd name="T13" fmla="*/ 27 h 129"/>
                <a:gd name="T14" fmla="*/ 148 w 201"/>
                <a:gd name="T15" fmla="*/ 23 h 129"/>
                <a:gd name="T16" fmla="*/ 157 w 201"/>
                <a:gd name="T17" fmla="*/ 17 h 129"/>
                <a:gd name="T18" fmla="*/ 166 w 201"/>
                <a:gd name="T19" fmla="*/ 11 h 129"/>
                <a:gd name="T20" fmla="*/ 174 w 201"/>
                <a:gd name="T21" fmla="*/ 4 h 129"/>
                <a:gd name="T22" fmla="*/ 178 w 201"/>
                <a:gd name="T23" fmla="*/ 4 h 129"/>
                <a:gd name="T24" fmla="*/ 180 w 201"/>
                <a:gd name="T25" fmla="*/ 4 h 129"/>
                <a:gd name="T26" fmla="*/ 184 w 201"/>
                <a:gd name="T27" fmla="*/ 4 h 129"/>
                <a:gd name="T28" fmla="*/ 187 w 201"/>
                <a:gd name="T29" fmla="*/ 2 h 129"/>
                <a:gd name="T30" fmla="*/ 191 w 201"/>
                <a:gd name="T31" fmla="*/ 2 h 129"/>
                <a:gd name="T32" fmla="*/ 193 w 201"/>
                <a:gd name="T33" fmla="*/ 0 h 129"/>
                <a:gd name="T34" fmla="*/ 197 w 201"/>
                <a:gd name="T35" fmla="*/ 0 h 129"/>
                <a:gd name="T36" fmla="*/ 201 w 201"/>
                <a:gd name="T37" fmla="*/ 0 h 129"/>
                <a:gd name="T38" fmla="*/ 195 w 201"/>
                <a:gd name="T39" fmla="*/ 0 h 129"/>
                <a:gd name="T40" fmla="*/ 189 w 201"/>
                <a:gd name="T41" fmla="*/ 4 h 129"/>
                <a:gd name="T42" fmla="*/ 180 w 201"/>
                <a:gd name="T43" fmla="*/ 8 h 129"/>
                <a:gd name="T44" fmla="*/ 170 w 201"/>
                <a:gd name="T45" fmla="*/ 13 h 129"/>
                <a:gd name="T46" fmla="*/ 161 w 201"/>
                <a:gd name="T47" fmla="*/ 19 h 129"/>
                <a:gd name="T48" fmla="*/ 153 w 201"/>
                <a:gd name="T49" fmla="*/ 25 h 129"/>
                <a:gd name="T50" fmla="*/ 149 w 201"/>
                <a:gd name="T51" fmla="*/ 30 h 129"/>
                <a:gd name="T52" fmla="*/ 148 w 201"/>
                <a:gd name="T53" fmla="*/ 36 h 129"/>
                <a:gd name="T54" fmla="*/ 136 w 201"/>
                <a:gd name="T55" fmla="*/ 38 h 129"/>
                <a:gd name="T56" fmla="*/ 127 w 201"/>
                <a:gd name="T57" fmla="*/ 42 h 129"/>
                <a:gd name="T58" fmla="*/ 117 w 201"/>
                <a:gd name="T59" fmla="*/ 49 h 129"/>
                <a:gd name="T60" fmla="*/ 106 w 201"/>
                <a:gd name="T61" fmla="*/ 55 h 129"/>
                <a:gd name="T62" fmla="*/ 95 w 201"/>
                <a:gd name="T63" fmla="*/ 63 h 129"/>
                <a:gd name="T64" fmla="*/ 85 w 201"/>
                <a:gd name="T65" fmla="*/ 70 h 129"/>
                <a:gd name="T66" fmla="*/ 74 w 201"/>
                <a:gd name="T67" fmla="*/ 74 h 129"/>
                <a:gd name="T68" fmla="*/ 62 w 201"/>
                <a:gd name="T69" fmla="*/ 76 h 129"/>
                <a:gd name="T70" fmla="*/ 59 w 201"/>
                <a:gd name="T71" fmla="*/ 80 h 129"/>
                <a:gd name="T72" fmla="*/ 53 w 201"/>
                <a:gd name="T73" fmla="*/ 83 h 129"/>
                <a:gd name="T74" fmla="*/ 47 w 201"/>
                <a:gd name="T75" fmla="*/ 89 h 129"/>
                <a:gd name="T76" fmla="*/ 38 w 201"/>
                <a:gd name="T77" fmla="*/ 95 h 129"/>
                <a:gd name="T78" fmla="*/ 30 w 201"/>
                <a:gd name="T79" fmla="*/ 100 h 129"/>
                <a:gd name="T80" fmla="*/ 21 w 201"/>
                <a:gd name="T81" fmla="*/ 106 h 129"/>
                <a:gd name="T82" fmla="*/ 13 w 201"/>
                <a:gd name="T83" fmla="*/ 112 h 129"/>
                <a:gd name="T84" fmla="*/ 8 w 201"/>
                <a:gd name="T85" fmla="*/ 116 h 129"/>
                <a:gd name="T86" fmla="*/ 8 w 201"/>
                <a:gd name="T87" fmla="*/ 117 h 129"/>
                <a:gd name="T88" fmla="*/ 8 w 201"/>
                <a:gd name="T89" fmla="*/ 119 h 129"/>
                <a:gd name="T90" fmla="*/ 8 w 201"/>
                <a:gd name="T91" fmla="*/ 123 h 129"/>
                <a:gd name="T92" fmla="*/ 8 w 201"/>
                <a:gd name="T93" fmla="*/ 125 h 129"/>
                <a:gd name="T94" fmla="*/ 6 w 201"/>
                <a:gd name="T95" fmla="*/ 127 h 129"/>
                <a:gd name="T96" fmla="*/ 4 w 201"/>
                <a:gd name="T97" fmla="*/ 129 h 129"/>
                <a:gd name="T98" fmla="*/ 2 w 201"/>
                <a:gd name="T99" fmla="*/ 129 h 129"/>
                <a:gd name="T100" fmla="*/ 0 w 201"/>
                <a:gd name="T101" fmla="*/ 129 h 129"/>
                <a:gd name="T102" fmla="*/ 0 w 201"/>
                <a:gd name="T103" fmla="*/ 72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01" h="129">
                  <a:moveTo>
                    <a:pt x="0" y="72"/>
                  </a:moveTo>
                  <a:lnTo>
                    <a:pt x="19" y="64"/>
                  </a:lnTo>
                  <a:lnTo>
                    <a:pt x="40" y="57"/>
                  </a:lnTo>
                  <a:lnTo>
                    <a:pt x="64" y="49"/>
                  </a:lnTo>
                  <a:lnTo>
                    <a:pt x="89" y="44"/>
                  </a:lnTo>
                  <a:lnTo>
                    <a:pt x="115" y="36"/>
                  </a:lnTo>
                  <a:lnTo>
                    <a:pt x="138" y="27"/>
                  </a:lnTo>
                  <a:lnTo>
                    <a:pt x="148" y="23"/>
                  </a:lnTo>
                  <a:lnTo>
                    <a:pt x="157" y="17"/>
                  </a:lnTo>
                  <a:lnTo>
                    <a:pt x="166" y="11"/>
                  </a:lnTo>
                  <a:lnTo>
                    <a:pt x="174" y="4"/>
                  </a:lnTo>
                  <a:lnTo>
                    <a:pt x="178" y="4"/>
                  </a:lnTo>
                  <a:lnTo>
                    <a:pt x="180" y="4"/>
                  </a:lnTo>
                  <a:lnTo>
                    <a:pt x="184" y="4"/>
                  </a:lnTo>
                  <a:lnTo>
                    <a:pt x="187" y="2"/>
                  </a:lnTo>
                  <a:lnTo>
                    <a:pt x="191" y="2"/>
                  </a:lnTo>
                  <a:lnTo>
                    <a:pt x="193" y="0"/>
                  </a:lnTo>
                  <a:lnTo>
                    <a:pt x="19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4"/>
                  </a:lnTo>
                  <a:lnTo>
                    <a:pt x="180" y="8"/>
                  </a:lnTo>
                  <a:lnTo>
                    <a:pt x="170" y="13"/>
                  </a:lnTo>
                  <a:lnTo>
                    <a:pt x="161" y="19"/>
                  </a:lnTo>
                  <a:lnTo>
                    <a:pt x="153" y="25"/>
                  </a:lnTo>
                  <a:lnTo>
                    <a:pt x="149" y="30"/>
                  </a:lnTo>
                  <a:lnTo>
                    <a:pt x="148" y="36"/>
                  </a:lnTo>
                  <a:lnTo>
                    <a:pt x="136" y="38"/>
                  </a:lnTo>
                  <a:lnTo>
                    <a:pt x="127" y="42"/>
                  </a:lnTo>
                  <a:lnTo>
                    <a:pt x="117" y="49"/>
                  </a:lnTo>
                  <a:lnTo>
                    <a:pt x="106" y="55"/>
                  </a:lnTo>
                  <a:lnTo>
                    <a:pt x="95" y="63"/>
                  </a:lnTo>
                  <a:lnTo>
                    <a:pt x="85" y="70"/>
                  </a:lnTo>
                  <a:lnTo>
                    <a:pt x="74" y="74"/>
                  </a:lnTo>
                  <a:lnTo>
                    <a:pt x="62" y="76"/>
                  </a:lnTo>
                  <a:lnTo>
                    <a:pt x="59" y="80"/>
                  </a:lnTo>
                  <a:lnTo>
                    <a:pt x="53" y="83"/>
                  </a:lnTo>
                  <a:lnTo>
                    <a:pt x="47" y="89"/>
                  </a:lnTo>
                  <a:lnTo>
                    <a:pt x="38" y="95"/>
                  </a:lnTo>
                  <a:lnTo>
                    <a:pt x="30" y="100"/>
                  </a:lnTo>
                  <a:lnTo>
                    <a:pt x="21" y="106"/>
                  </a:lnTo>
                  <a:lnTo>
                    <a:pt x="13" y="112"/>
                  </a:lnTo>
                  <a:lnTo>
                    <a:pt x="8" y="116"/>
                  </a:lnTo>
                  <a:lnTo>
                    <a:pt x="8" y="117"/>
                  </a:lnTo>
                  <a:lnTo>
                    <a:pt x="8" y="119"/>
                  </a:lnTo>
                  <a:lnTo>
                    <a:pt x="8" y="123"/>
                  </a:lnTo>
                  <a:lnTo>
                    <a:pt x="8" y="125"/>
                  </a:lnTo>
                  <a:lnTo>
                    <a:pt x="6" y="127"/>
                  </a:lnTo>
                  <a:lnTo>
                    <a:pt x="4" y="129"/>
                  </a:lnTo>
                  <a:lnTo>
                    <a:pt x="2" y="129"/>
                  </a:lnTo>
                  <a:lnTo>
                    <a:pt x="0" y="129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24" name="Freeform 145"/>
            <p:cNvSpPr>
              <a:spLocks/>
            </p:cNvSpPr>
            <p:nvPr/>
          </p:nvSpPr>
          <p:spPr bwMode="auto">
            <a:xfrm>
              <a:off x="2957513" y="2647950"/>
              <a:ext cx="319088" cy="204788"/>
            </a:xfrm>
            <a:custGeom>
              <a:avLst/>
              <a:gdLst>
                <a:gd name="T0" fmla="*/ 0 w 201"/>
                <a:gd name="T1" fmla="*/ 72 h 129"/>
                <a:gd name="T2" fmla="*/ 19 w 201"/>
                <a:gd name="T3" fmla="*/ 64 h 129"/>
                <a:gd name="T4" fmla="*/ 40 w 201"/>
                <a:gd name="T5" fmla="*/ 57 h 129"/>
                <a:gd name="T6" fmla="*/ 64 w 201"/>
                <a:gd name="T7" fmla="*/ 49 h 129"/>
                <a:gd name="T8" fmla="*/ 89 w 201"/>
                <a:gd name="T9" fmla="*/ 44 h 129"/>
                <a:gd name="T10" fmla="*/ 115 w 201"/>
                <a:gd name="T11" fmla="*/ 36 h 129"/>
                <a:gd name="T12" fmla="*/ 138 w 201"/>
                <a:gd name="T13" fmla="*/ 27 h 129"/>
                <a:gd name="T14" fmla="*/ 148 w 201"/>
                <a:gd name="T15" fmla="*/ 23 h 129"/>
                <a:gd name="T16" fmla="*/ 157 w 201"/>
                <a:gd name="T17" fmla="*/ 17 h 129"/>
                <a:gd name="T18" fmla="*/ 166 w 201"/>
                <a:gd name="T19" fmla="*/ 11 h 129"/>
                <a:gd name="T20" fmla="*/ 174 w 201"/>
                <a:gd name="T21" fmla="*/ 4 h 129"/>
                <a:gd name="T22" fmla="*/ 178 w 201"/>
                <a:gd name="T23" fmla="*/ 4 h 129"/>
                <a:gd name="T24" fmla="*/ 180 w 201"/>
                <a:gd name="T25" fmla="*/ 4 h 129"/>
                <a:gd name="T26" fmla="*/ 184 w 201"/>
                <a:gd name="T27" fmla="*/ 4 h 129"/>
                <a:gd name="T28" fmla="*/ 187 w 201"/>
                <a:gd name="T29" fmla="*/ 2 h 129"/>
                <a:gd name="T30" fmla="*/ 191 w 201"/>
                <a:gd name="T31" fmla="*/ 2 h 129"/>
                <a:gd name="T32" fmla="*/ 193 w 201"/>
                <a:gd name="T33" fmla="*/ 0 h 129"/>
                <a:gd name="T34" fmla="*/ 197 w 201"/>
                <a:gd name="T35" fmla="*/ 0 h 129"/>
                <a:gd name="T36" fmla="*/ 201 w 201"/>
                <a:gd name="T37" fmla="*/ 0 h 129"/>
                <a:gd name="T38" fmla="*/ 195 w 201"/>
                <a:gd name="T39" fmla="*/ 0 h 129"/>
                <a:gd name="T40" fmla="*/ 189 w 201"/>
                <a:gd name="T41" fmla="*/ 4 h 129"/>
                <a:gd name="T42" fmla="*/ 180 w 201"/>
                <a:gd name="T43" fmla="*/ 8 h 129"/>
                <a:gd name="T44" fmla="*/ 170 w 201"/>
                <a:gd name="T45" fmla="*/ 13 h 129"/>
                <a:gd name="T46" fmla="*/ 161 w 201"/>
                <a:gd name="T47" fmla="*/ 19 h 129"/>
                <a:gd name="T48" fmla="*/ 153 w 201"/>
                <a:gd name="T49" fmla="*/ 25 h 129"/>
                <a:gd name="T50" fmla="*/ 149 w 201"/>
                <a:gd name="T51" fmla="*/ 30 h 129"/>
                <a:gd name="T52" fmla="*/ 148 w 201"/>
                <a:gd name="T53" fmla="*/ 36 h 129"/>
                <a:gd name="T54" fmla="*/ 136 w 201"/>
                <a:gd name="T55" fmla="*/ 38 h 129"/>
                <a:gd name="T56" fmla="*/ 127 w 201"/>
                <a:gd name="T57" fmla="*/ 42 h 129"/>
                <a:gd name="T58" fmla="*/ 117 w 201"/>
                <a:gd name="T59" fmla="*/ 49 h 129"/>
                <a:gd name="T60" fmla="*/ 106 w 201"/>
                <a:gd name="T61" fmla="*/ 55 h 129"/>
                <a:gd name="T62" fmla="*/ 95 w 201"/>
                <a:gd name="T63" fmla="*/ 63 h 129"/>
                <a:gd name="T64" fmla="*/ 85 w 201"/>
                <a:gd name="T65" fmla="*/ 70 h 129"/>
                <a:gd name="T66" fmla="*/ 74 w 201"/>
                <a:gd name="T67" fmla="*/ 74 h 129"/>
                <a:gd name="T68" fmla="*/ 62 w 201"/>
                <a:gd name="T69" fmla="*/ 76 h 129"/>
                <a:gd name="T70" fmla="*/ 59 w 201"/>
                <a:gd name="T71" fmla="*/ 80 h 129"/>
                <a:gd name="T72" fmla="*/ 53 w 201"/>
                <a:gd name="T73" fmla="*/ 83 h 129"/>
                <a:gd name="T74" fmla="*/ 47 w 201"/>
                <a:gd name="T75" fmla="*/ 89 h 129"/>
                <a:gd name="T76" fmla="*/ 38 w 201"/>
                <a:gd name="T77" fmla="*/ 95 h 129"/>
                <a:gd name="T78" fmla="*/ 30 w 201"/>
                <a:gd name="T79" fmla="*/ 100 h 129"/>
                <a:gd name="T80" fmla="*/ 21 w 201"/>
                <a:gd name="T81" fmla="*/ 106 h 129"/>
                <a:gd name="T82" fmla="*/ 13 w 201"/>
                <a:gd name="T83" fmla="*/ 112 h 129"/>
                <a:gd name="T84" fmla="*/ 8 w 201"/>
                <a:gd name="T85" fmla="*/ 116 h 129"/>
                <a:gd name="T86" fmla="*/ 8 w 201"/>
                <a:gd name="T87" fmla="*/ 117 h 129"/>
                <a:gd name="T88" fmla="*/ 8 w 201"/>
                <a:gd name="T89" fmla="*/ 119 h 129"/>
                <a:gd name="T90" fmla="*/ 8 w 201"/>
                <a:gd name="T91" fmla="*/ 123 h 129"/>
                <a:gd name="T92" fmla="*/ 8 w 201"/>
                <a:gd name="T93" fmla="*/ 125 h 129"/>
                <a:gd name="T94" fmla="*/ 6 w 201"/>
                <a:gd name="T95" fmla="*/ 127 h 129"/>
                <a:gd name="T96" fmla="*/ 4 w 201"/>
                <a:gd name="T97" fmla="*/ 129 h 129"/>
                <a:gd name="T98" fmla="*/ 2 w 201"/>
                <a:gd name="T99" fmla="*/ 129 h 129"/>
                <a:gd name="T100" fmla="*/ 0 w 201"/>
                <a:gd name="T101" fmla="*/ 129 h 129"/>
                <a:gd name="T102" fmla="*/ 0 w 201"/>
                <a:gd name="T103" fmla="*/ 72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01" h="129">
                  <a:moveTo>
                    <a:pt x="0" y="72"/>
                  </a:moveTo>
                  <a:lnTo>
                    <a:pt x="19" y="64"/>
                  </a:lnTo>
                  <a:lnTo>
                    <a:pt x="40" y="57"/>
                  </a:lnTo>
                  <a:lnTo>
                    <a:pt x="64" y="49"/>
                  </a:lnTo>
                  <a:lnTo>
                    <a:pt x="89" y="44"/>
                  </a:lnTo>
                  <a:lnTo>
                    <a:pt x="115" y="36"/>
                  </a:lnTo>
                  <a:lnTo>
                    <a:pt x="138" y="27"/>
                  </a:lnTo>
                  <a:lnTo>
                    <a:pt x="148" y="23"/>
                  </a:lnTo>
                  <a:lnTo>
                    <a:pt x="157" y="17"/>
                  </a:lnTo>
                  <a:lnTo>
                    <a:pt x="166" y="11"/>
                  </a:lnTo>
                  <a:lnTo>
                    <a:pt x="174" y="4"/>
                  </a:lnTo>
                  <a:lnTo>
                    <a:pt x="178" y="4"/>
                  </a:lnTo>
                  <a:lnTo>
                    <a:pt x="180" y="4"/>
                  </a:lnTo>
                  <a:lnTo>
                    <a:pt x="184" y="4"/>
                  </a:lnTo>
                  <a:lnTo>
                    <a:pt x="187" y="2"/>
                  </a:lnTo>
                  <a:lnTo>
                    <a:pt x="191" y="2"/>
                  </a:lnTo>
                  <a:lnTo>
                    <a:pt x="193" y="0"/>
                  </a:lnTo>
                  <a:lnTo>
                    <a:pt x="19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4"/>
                  </a:lnTo>
                  <a:lnTo>
                    <a:pt x="180" y="8"/>
                  </a:lnTo>
                  <a:lnTo>
                    <a:pt x="170" y="13"/>
                  </a:lnTo>
                  <a:lnTo>
                    <a:pt x="161" y="19"/>
                  </a:lnTo>
                  <a:lnTo>
                    <a:pt x="153" y="25"/>
                  </a:lnTo>
                  <a:lnTo>
                    <a:pt x="149" y="30"/>
                  </a:lnTo>
                  <a:lnTo>
                    <a:pt x="148" y="36"/>
                  </a:lnTo>
                  <a:lnTo>
                    <a:pt x="136" y="38"/>
                  </a:lnTo>
                  <a:lnTo>
                    <a:pt x="127" y="42"/>
                  </a:lnTo>
                  <a:lnTo>
                    <a:pt x="117" y="49"/>
                  </a:lnTo>
                  <a:lnTo>
                    <a:pt x="106" y="55"/>
                  </a:lnTo>
                  <a:lnTo>
                    <a:pt x="95" y="63"/>
                  </a:lnTo>
                  <a:lnTo>
                    <a:pt x="85" y="70"/>
                  </a:lnTo>
                  <a:lnTo>
                    <a:pt x="74" y="74"/>
                  </a:lnTo>
                  <a:lnTo>
                    <a:pt x="62" y="76"/>
                  </a:lnTo>
                  <a:lnTo>
                    <a:pt x="59" y="80"/>
                  </a:lnTo>
                  <a:lnTo>
                    <a:pt x="53" y="83"/>
                  </a:lnTo>
                  <a:lnTo>
                    <a:pt x="47" y="89"/>
                  </a:lnTo>
                  <a:lnTo>
                    <a:pt x="38" y="95"/>
                  </a:lnTo>
                  <a:lnTo>
                    <a:pt x="30" y="100"/>
                  </a:lnTo>
                  <a:lnTo>
                    <a:pt x="21" y="106"/>
                  </a:lnTo>
                  <a:lnTo>
                    <a:pt x="13" y="112"/>
                  </a:lnTo>
                  <a:lnTo>
                    <a:pt x="8" y="116"/>
                  </a:lnTo>
                  <a:lnTo>
                    <a:pt x="8" y="117"/>
                  </a:lnTo>
                  <a:lnTo>
                    <a:pt x="8" y="119"/>
                  </a:lnTo>
                  <a:lnTo>
                    <a:pt x="8" y="123"/>
                  </a:lnTo>
                  <a:lnTo>
                    <a:pt x="8" y="125"/>
                  </a:lnTo>
                  <a:lnTo>
                    <a:pt x="6" y="127"/>
                  </a:lnTo>
                  <a:lnTo>
                    <a:pt x="4" y="129"/>
                  </a:lnTo>
                  <a:lnTo>
                    <a:pt x="2" y="129"/>
                  </a:lnTo>
                  <a:lnTo>
                    <a:pt x="0" y="129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rgbClr val="19191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25" name="Freeform 146"/>
            <p:cNvSpPr>
              <a:spLocks/>
            </p:cNvSpPr>
            <p:nvPr/>
          </p:nvSpPr>
          <p:spPr bwMode="auto">
            <a:xfrm>
              <a:off x="2957513" y="2647950"/>
              <a:ext cx="319088" cy="204788"/>
            </a:xfrm>
            <a:custGeom>
              <a:avLst/>
              <a:gdLst>
                <a:gd name="T0" fmla="*/ 0 w 201"/>
                <a:gd name="T1" fmla="*/ 72 h 129"/>
                <a:gd name="T2" fmla="*/ 19 w 201"/>
                <a:gd name="T3" fmla="*/ 64 h 129"/>
                <a:gd name="T4" fmla="*/ 40 w 201"/>
                <a:gd name="T5" fmla="*/ 57 h 129"/>
                <a:gd name="T6" fmla="*/ 64 w 201"/>
                <a:gd name="T7" fmla="*/ 49 h 129"/>
                <a:gd name="T8" fmla="*/ 89 w 201"/>
                <a:gd name="T9" fmla="*/ 44 h 129"/>
                <a:gd name="T10" fmla="*/ 115 w 201"/>
                <a:gd name="T11" fmla="*/ 36 h 129"/>
                <a:gd name="T12" fmla="*/ 138 w 201"/>
                <a:gd name="T13" fmla="*/ 27 h 129"/>
                <a:gd name="T14" fmla="*/ 148 w 201"/>
                <a:gd name="T15" fmla="*/ 23 h 129"/>
                <a:gd name="T16" fmla="*/ 157 w 201"/>
                <a:gd name="T17" fmla="*/ 17 h 129"/>
                <a:gd name="T18" fmla="*/ 166 w 201"/>
                <a:gd name="T19" fmla="*/ 11 h 129"/>
                <a:gd name="T20" fmla="*/ 174 w 201"/>
                <a:gd name="T21" fmla="*/ 4 h 129"/>
                <a:gd name="T22" fmla="*/ 178 w 201"/>
                <a:gd name="T23" fmla="*/ 4 h 129"/>
                <a:gd name="T24" fmla="*/ 180 w 201"/>
                <a:gd name="T25" fmla="*/ 4 h 129"/>
                <a:gd name="T26" fmla="*/ 184 w 201"/>
                <a:gd name="T27" fmla="*/ 4 h 129"/>
                <a:gd name="T28" fmla="*/ 187 w 201"/>
                <a:gd name="T29" fmla="*/ 2 h 129"/>
                <a:gd name="T30" fmla="*/ 191 w 201"/>
                <a:gd name="T31" fmla="*/ 2 h 129"/>
                <a:gd name="T32" fmla="*/ 193 w 201"/>
                <a:gd name="T33" fmla="*/ 0 h 129"/>
                <a:gd name="T34" fmla="*/ 197 w 201"/>
                <a:gd name="T35" fmla="*/ 0 h 129"/>
                <a:gd name="T36" fmla="*/ 201 w 201"/>
                <a:gd name="T37" fmla="*/ 0 h 129"/>
                <a:gd name="T38" fmla="*/ 195 w 201"/>
                <a:gd name="T39" fmla="*/ 0 h 129"/>
                <a:gd name="T40" fmla="*/ 189 w 201"/>
                <a:gd name="T41" fmla="*/ 4 h 129"/>
                <a:gd name="T42" fmla="*/ 180 w 201"/>
                <a:gd name="T43" fmla="*/ 8 h 129"/>
                <a:gd name="T44" fmla="*/ 170 w 201"/>
                <a:gd name="T45" fmla="*/ 13 h 129"/>
                <a:gd name="T46" fmla="*/ 161 w 201"/>
                <a:gd name="T47" fmla="*/ 19 h 129"/>
                <a:gd name="T48" fmla="*/ 153 w 201"/>
                <a:gd name="T49" fmla="*/ 25 h 129"/>
                <a:gd name="T50" fmla="*/ 149 w 201"/>
                <a:gd name="T51" fmla="*/ 30 h 129"/>
                <a:gd name="T52" fmla="*/ 148 w 201"/>
                <a:gd name="T53" fmla="*/ 36 h 129"/>
                <a:gd name="T54" fmla="*/ 136 w 201"/>
                <a:gd name="T55" fmla="*/ 38 h 129"/>
                <a:gd name="T56" fmla="*/ 127 w 201"/>
                <a:gd name="T57" fmla="*/ 42 h 129"/>
                <a:gd name="T58" fmla="*/ 117 w 201"/>
                <a:gd name="T59" fmla="*/ 49 h 129"/>
                <a:gd name="T60" fmla="*/ 106 w 201"/>
                <a:gd name="T61" fmla="*/ 55 h 129"/>
                <a:gd name="T62" fmla="*/ 95 w 201"/>
                <a:gd name="T63" fmla="*/ 63 h 129"/>
                <a:gd name="T64" fmla="*/ 85 w 201"/>
                <a:gd name="T65" fmla="*/ 70 h 129"/>
                <a:gd name="T66" fmla="*/ 74 w 201"/>
                <a:gd name="T67" fmla="*/ 74 h 129"/>
                <a:gd name="T68" fmla="*/ 62 w 201"/>
                <a:gd name="T69" fmla="*/ 76 h 129"/>
                <a:gd name="T70" fmla="*/ 59 w 201"/>
                <a:gd name="T71" fmla="*/ 80 h 129"/>
                <a:gd name="T72" fmla="*/ 53 w 201"/>
                <a:gd name="T73" fmla="*/ 83 h 129"/>
                <a:gd name="T74" fmla="*/ 47 w 201"/>
                <a:gd name="T75" fmla="*/ 89 h 129"/>
                <a:gd name="T76" fmla="*/ 38 w 201"/>
                <a:gd name="T77" fmla="*/ 95 h 129"/>
                <a:gd name="T78" fmla="*/ 30 w 201"/>
                <a:gd name="T79" fmla="*/ 100 h 129"/>
                <a:gd name="T80" fmla="*/ 21 w 201"/>
                <a:gd name="T81" fmla="*/ 106 h 129"/>
                <a:gd name="T82" fmla="*/ 13 w 201"/>
                <a:gd name="T83" fmla="*/ 112 h 129"/>
                <a:gd name="T84" fmla="*/ 8 w 201"/>
                <a:gd name="T85" fmla="*/ 116 h 129"/>
                <a:gd name="T86" fmla="*/ 8 w 201"/>
                <a:gd name="T87" fmla="*/ 117 h 129"/>
                <a:gd name="T88" fmla="*/ 8 w 201"/>
                <a:gd name="T89" fmla="*/ 119 h 129"/>
                <a:gd name="T90" fmla="*/ 8 w 201"/>
                <a:gd name="T91" fmla="*/ 123 h 129"/>
                <a:gd name="T92" fmla="*/ 8 w 201"/>
                <a:gd name="T93" fmla="*/ 125 h 129"/>
                <a:gd name="T94" fmla="*/ 6 w 201"/>
                <a:gd name="T95" fmla="*/ 127 h 129"/>
                <a:gd name="T96" fmla="*/ 4 w 201"/>
                <a:gd name="T97" fmla="*/ 129 h 129"/>
                <a:gd name="T98" fmla="*/ 2 w 201"/>
                <a:gd name="T99" fmla="*/ 129 h 129"/>
                <a:gd name="T100" fmla="*/ 0 w 201"/>
                <a:gd name="T101" fmla="*/ 129 h 129"/>
                <a:gd name="T102" fmla="*/ 0 w 201"/>
                <a:gd name="T103" fmla="*/ 72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01" h="129">
                  <a:moveTo>
                    <a:pt x="0" y="72"/>
                  </a:moveTo>
                  <a:lnTo>
                    <a:pt x="19" y="64"/>
                  </a:lnTo>
                  <a:lnTo>
                    <a:pt x="40" y="57"/>
                  </a:lnTo>
                  <a:lnTo>
                    <a:pt x="64" y="49"/>
                  </a:lnTo>
                  <a:lnTo>
                    <a:pt x="89" y="44"/>
                  </a:lnTo>
                  <a:lnTo>
                    <a:pt x="115" y="36"/>
                  </a:lnTo>
                  <a:lnTo>
                    <a:pt x="138" y="27"/>
                  </a:lnTo>
                  <a:lnTo>
                    <a:pt x="148" y="23"/>
                  </a:lnTo>
                  <a:lnTo>
                    <a:pt x="157" y="17"/>
                  </a:lnTo>
                  <a:lnTo>
                    <a:pt x="166" y="11"/>
                  </a:lnTo>
                  <a:lnTo>
                    <a:pt x="174" y="4"/>
                  </a:lnTo>
                  <a:lnTo>
                    <a:pt x="178" y="4"/>
                  </a:lnTo>
                  <a:lnTo>
                    <a:pt x="180" y="4"/>
                  </a:lnTo>
                  <a:lnTo>
                    <a:pt x="184" y="4"/>
                  </a:lnTo>
                  <a:lnTo>
                    <a:pt x="187" y="2"/>
                  </a:lnTo>
                  <a:lnTo>
                    <a:pt x="191" y="2"/>
                  </a:lnTo>
                  <a:lnTo>
                    <a:pt x="193" y="0"/>
                  </a:lnTo>
                  <a:lnTo>
                    <a:pt x="19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4"/>
                  </a:lnTo>
                  <a:lnTo>
                    <a:pt x="180" y="8"/>
                  </a:lnTo>
                  <a:lnTo>
                    <a:pt x="170" y="13"/>
                  </a:lnTo>
                  <a:lnTo>
                    <a:pt x="161" y="19"/>
                  </a:lnTo>
                  <a:lnTo>
                    <a:pt x="153" y="25"/>
                  </a:lnTo>
                  <a:lnTo>
                    <a:pt x="149" y="30"/>
                  </a:lnTo>
                  <a:lnTo>
                    <a:pt x="148" y="36"/>
                  </a:lnTo>
                  <a:lnTo>
                    <a:pt x="136" y="38"/>
                  </a:lnTo>
                  <a:lnTo>
                    <a:pt x="127" y="42"/>
                  </a:lnTo>
                  <a:lnTo>
                    <a:pt x="117" y="49"/>
                  </a:lnTo>
                  <a:lnTo>
                    <a:pt x="106" y="55"/>
                  </a:lnTo>
                  <a:lnTo>
                    <a:pt x="95" y="63"/>
                  </a:lnTo>
                  <a:lnTo>
                    <a:pt x="85" y="70"/>
                  </a:lnTo>
                  <a:lnTo>
                    <a:pt x="74" y="74"/>
                  </a:lnTo>
                  <a:lnTo>
                    <a:pt x="62" y="76"/>
                  </a:lnTo>
                  <a:lnTo>
                    <a:pt x="59" y="80"/>
                  </a:lnTo>
                  <a:lnTo>
                    <a:pt x="53" y="83"/>
                  </a:lnTo>
                  <a:lnTo>
                    <a:pt x="47" y="89"/>
                  </a:lnTo>
                  <a:lnTo>
                    <a:pt x="38" y="95"/>
                  </a:lnTo>
                  <a:lnTo>
                    <a:pt x="30" y="100"/>
                  </a:lnTo>
                  <a:lnTo>
                    <a:pt x="21" y="106"/>
                  </a:lnTo>
                  <a:lnTo>
                    <a:pt x="13" y="112"/>
                  </a:lnTo>
                  <a:lnTo>
                    <a:pt x="8" y="116"/>
                  </a:lnTo>
                  <a:lnTo>
                    <a:pt x="8" y="117"/>
                  </a:lnTo>
                  <a:lnTo>
                    <a:pt x="8" y="119"/>
                  </a:lnTo>
                  <a:lnTo>
                    <a:pt x="8" y="123"/>
                  </a:lnTo>
                  <a:lnTo>
                    <a:pt x="8" y="125"/>
                  </a:lnTo>
                  <a:lnTo>
                    <a:pt x="6" y="127"/>
                  </a:lnTo>
                  <a:lnTo>
                    <a:pt x="4" y="129"/>
                  </a:lnTo>
                  <a:lnTo>
                    <a:pt x="2" y="129"/>
                  </a:lnTo>
                  <a:lnTo>
                    <a:pt x="0" y="129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rgbClr val="9654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26" name="Freeform 147"/>
            <p:cNvSpPr>
              <a:spLocks/>
            </p:cNvSpPr>
            <p:nvPr/>
          </p:nvSpPr>
          <p:spPr bwMode="auto">
            <a:xfrm>
              <a:off x="2957513" y="2749550"/>
              <a:ext cx="74613" cy="103188"/>
            </a:xfrm>
            <a:custGeom>
              <a:avLst/>
              <a:gdLst>
                <a:gd name="T0" fmla="*/ 17 w 47"/>
                <a:gd name="T1" fmla="*/ 0 h 65"/>
                <a:gd name="T2" fmla="*/ 21 w 47"/>
                <a:gd name="T3" fmla="*/ 2 h 65"/>
                <a:gd name="T4" fmla="*/ 23 w 47"/>
                <a:gd name="T5" fmla="*/ 2 h 65"/>
                <a:gd name="T6" fmla="*/ 26 w 47"/>
                <a:gd name="T7" fmla="*/ 2 h 65"/>
                <a:gd name="T8" fmla="*/ 30 w 47"/>
                <a:gd name="T9" fmla="*/ 2 h 65"/>
                <a:gd name="T10" fmla="*/ 32 w 47"/>
                <a:gd name="T11" fmla="*/ 0 h 65"/>
                <a:gd name="T12" fmla="*/ 36 w 47"/>
                <a:gd name="T13" fmla="*/ 0 h 65"/>
                <a:gd name="T14" fmla="*/ 40 w 47"/>
                <a:gd name="T15" fmla="*/ 0 h 65"/>
                <a:gd name="T16" fmla="*/ 44 w 47"/>
                <a:gd name="T17" fmla="*/ 4 h 65"/>
                <a:gd name="T18" fmla="*/ 45 w 47"/>
                <a:gd name="T19" fmla="*/ 6 h 65"/>
                <a:gd name="T20" fmla="*/ 47 w 47"/>
                <a:gd name="T21" fmla="*/ 10 h 65"/>
                <a:gd name="T22" fmla="*/ 47 w 47"/>
                <a:gd name="T23" fmla="*/ 14 h 65"/>
                <a:gd name="T24" fmla="*/ 47 w 47"/>
                <a:gd name="T25" fmla="*/ 17 h 65"/>
                <a:gd name="T26" fmla="*/ 47 w 47"/>
                <a:gd name="T27" fmla="*/ 19 h 65"/>
                <a:gd name="T28" fmla="*/ 45 w 47"/>
                <a:gd name="T29" fmla="*/ 23 h 65"/>
                <a:gd name="T30" fmla="*/ 44 w 47"/>
                <a:gd name="T31" fmla="*/ 25 h 65"/>
                <a:gd name="T32" fmla="*/ 42 w 47"/>
                <a:gd name="T33" fmla="*/ 29 h 65"/>
                <a:gd name="T34" fmla="*/ 38 w 47"/>
                <a:gd name="T35" fmla="*/ 31 h 65"/>
                <a:gd name="T36" fmla="*/ 32 w 47"/>
                <a:gd name="T37" fmla="*/ 35 h 65"/>
                <a:gd name="T38" fmla="*/ 28 w 47"/>
                <a:gd name="T39" fmla="*/ 38 h 65"/>
                <a:gd name="T40" fmla="*/ 23 w 47"/>
                <a:gd name="T41" fmla="*/ 40 h 65"/>
                <a:gd name="T42" fmla="*/ 19 w 47"/>
                <a:gd name="T43" fmla="*/ 44 h 65"/>
                <a:gd name="T44" fmla="*/ 15 w 47"/>
                <a:gd name="T45" fmla="*/ 46 h 65"/>
                <a:gd name="T46" fmla="*/ 11 w 47"/>
                <a:gd name="T47" fmla="*/ 50 h 65"/>
                <a:gd name="T48" fmla="*/ 8 w 47"/>
                <a:gd name="T49" fmla="*/ 52 h 65"/>
                <a:gd name="T50" fmla="*/ 8 w 47"/>
                <a:gd name="T51" fmla="*/ 53 h 65"/>
                <a:gd name="T52" fmla="*/ 8 w 47"/>
                <a:gd name="T53" fmla="*/ 55 h 65"/>
                <a:gd name="T54" fmla="*/ 8 w 47"/>
                <a:gd name="T55" fmla="*/ 59 h 65"/>
                <a:gd name="T56" fmla="*/ 8 w 47"/>
                <a:gd name="T57" fmla="*/ 61 h 65"/>
                <a:gd name="T58" fmla="*/ 6 w 47"/>
                <a:gd name="T59" fmla="*/ 63 h 65"/>
                <a:gd name="T60" fmla="*/ 4 w 47"/>
                <a:gd name="T61" fmla="*/ 65 h 65"/>
                <a:gd name="T62" fmla="*/ 2 w 47"/>
                <a:gd name="T63" fmla="*/ 65 h 65"/>
                <a:gd name="T64" fmla="*/ 0 w 47"/>
                <a:gd name="T65" fmla="*/ 65 h 65"/>
                <a:gd name="T66" fmla="*/ 0 w 47"/>
                <a:gd name="T67" fmla="*/ 8 h 65"/>
                <a:gd name="T68" fmla="*/ 2 w 47"/>
                <a:gd name="T69" fmla="*/ 6 h 65"/>
                <a:gd name="T70" fmla="*/ 4 w 47"/>
                <a:gd name="T71" fmla="*/ 6 h 65"/>
                <a:gd name="T72" fmla="*/ 6 w 47"/>
                <a:gd name="T73" fmla="*/ 4 h 65"/>
                <a:gd name="T74" fmla="*/ 8 w 47"/>
                <a:gd name="T75" fmla="*/ 4 h 65"/>
                <a:gd name="T76" fmla="*/ 9 w 47"/>
                <a:gd name="T77" fmla="*/ 2 h 65"/>
                <a:gd name="T78" fmla="*/ 11 w 47"/>
                <a:gd name="T79" fmla="*/ 2 h 65"/>
                <a:gd name="T80" fmla="*/ 15 w 47"/>
                <a:gd name="T81" fmla="*/ 0 h 65"/>
                <a:gd name="T82" fmla="*/ 17 w 47"/>
                <a:gd name="T83" fmla="*/ 0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47" h="65">
                  <a:moveTo>
                    <a:pt x="17" y="0"/>
                  </a:moveTo>
                  <a:lnTo>
                    <a:pt x="21" y="2"/>
                  </a:lnTo>
                  <a:lnTo>
                    <a:pt x="23" y="2"/>
                  </a:lnTo>
                  <a:lnTo>
                    <a:pt x="26" y="2"/>
                  </a:lnTo>
                  <a:lnTo>
                    <a:pt x="30" y="2"/>
                  </a:lnTo>
                  <a:lnTo>
                    <a:pt x="32" y="0"/>
                  </a:lnTo>
                  <a:lnTo>
                    <a:pt x="36" y="0"/>
                  </a:lnTo>
                  <a:lnTo>
                    <a:pt x="40" y="0"/>
                  </a:lnTo>
                  <a:lnTo>
                    <a:pt x="44" y="4"/>
                  </a:lnTo>
                  <a:lnTo>
                    <a:pt x="45" y="6"/>
                  </a:lnTo>
                  <a:lnTo>
                    <a:pt x="47" y="10"/>
                  </a:lnTo>
                  <a:lnTo>
                    <a:pt x="47" y="14"/>
                  </a:lnTo>
                  <a:lnTo>
                    <a:pt x="47" y="17"/>
                  </a:lnTo>
                  <a:lnTo>
                    <a:pt x="47" y="19"/>
                  </a:lnTo>
                  <a:lnTo>
                    <a:pt x="45" y="23"/>
                  </a:lnTo>
                  <a:lnTo>
                    <a:pt x="44" y="25"/>
                  </a:lnTo>
                  <a:lnTo>
                    <a:pt x="42" y="29"/>
                  </a:lnTo>
                  <a:lnTo>
                    <a:pt x="38" y="31"/>
                  </a:lnTo>
                  <a:lnTo>
                    <a:pt x="32" y="35"/>
                  </a:lnTo>
                  <a:lnTo>
                    <a:pt x="28" y="38"/>
                  </a:lnTo>
                  <a:lnTo>
                    <a:pt x="23" y="40"/>
                  </a:lnTo>
                  <a:lnTo>
                    <a:pt x="19" y="44"/>
                  </a:lnTo>
                  <a:lnTo>
                    <a:pt x="15" y="46"/>
                  </a:lnTo>
                  <a:lnTo>
                    <a:pt x="11" y="50"/>
                  </a:lnTo>
                  <a:lnTo>
                    <a:pt x="8" y="52"/>
                  </a:lnTo>
                  <a:lnTo>
                    <a:pt x="8" y="53"/>
                  </a:lnTo>
                  <a:lnTo>
                    <a:pt x="8" y="55"/>
                  </a:lnTo>
                  <a:lnTo>
                    <a:pt x="8" y="59"/>
                  </a:lnTo>
                  <a:lnTo>
                    <a:pt x="8" y="61"/>
                  </a:lnTo>
                  <a:lnTo>
                    <a:pt x="6" y="63"/>
                  </a:lnTo>
                  <a:lnTo>
                    <a:pt x="4" y="65"/>
                  </a:lnTo>
                  <a:lnTo>
                    <a:pt x="2" y="65"/>
                  </a:lnTo>
                  <a:lnTo>
                    <a:pt x="0" y="65"/>
                  </a:lnTo>
                  <a:lnTo>
                    <a:pt x="0" y="8"/>
                  </a:lnTo>
                  <a:lnTo>
                    <a:pt x="2" y="6"/>
                  </a:lnTo>
                  <a:lnTo>
                    <a:pt x="4" y="6"/>
                  </a:lnTo>
                  <a:lnTo>
                    <a:pt x="6" y="4"/>
                  </a:lnTo>
                  <a:lnTo>
                    <a:pt x="8" y="4"/>
                  </a:lnTo>
                  <a:lnTo>
                    <a:pt x="9" y="2"/>
                  </a:lnTo>
                  <a:lnTo>
                    <a:pt x="11" y="2"/>
                  </a:lnTo>
                  <a:lnTo>
                    <a:pt x="15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B27F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27" name="Freeform 148"/>
            <p:cNvSpPr>
              <a:spLocks/>
            </p:cNvSpPr>
            <p:nvPr/>
          </p:nvSpPr>
          <p:spPr bwMode="auto">
            <a:xfrm>
              <a:off x="2978150" y="2647950"/>
              <a:ext cx="298450" cy="174625"/>
            </a:xfrm>
            <a:custGeom>
              <a:avLst/>
              <a:gdLst>
                <a:gd name="T0" fmla="*/ 2 w 188"/>
                <a:gd name="T1" fmla="*/ 110 h 110"/>
                <a:gd name="T2" fmla="*/ 2 w 188"/>
                <a:gd name="T3" fmla="*/ 104 h 110"/>
                <a:gd name="T4" fmla="*/ 2 w 188"/>
                <a:gd name="T5" fmla="*/ 99 h 110"/>
                <a:gd name="T6" fmla="*/ 2 w 188"/>
                <a:gd name="T7" fmla="*/ 91 h 110"/>
                <a:gd name="T8" fmla="*/ 2 w 188"/>
                <a:gd name="T9" fmla="*/ 83 h 110"/>
                <a:gd name="T10" fmla="*/ 2 w 188"/>
                <a:gd name="T11" fmla="*/ 78 h 110"/>
                <a:gd name="T12" fmla="*/ 2 w 188"/>
                <a:gd name="T13" fmla="*/ 72 h 110"/>
                <a:gd name="T14" fmla="*/ 0 w 188"/>
                <a:gd name="T15" fmla="*/ 68 h 110"/>
                <a:gd name="T16" fmla="*/ 0 w 188"/>
                <a:gd name="T17" fmla="*/ 66 h 110"/>
                <a:gd name="T18" fmla="*/ 19 w 188"/>
                <a:gd name="T19" fmla="*/ 59 h 110"/>
                <a:gd name="T20" fmla="*/ 42 w 188"/>
                <a:gd name="T21" fmla="*/ 53 h 110"/>
                <a:gd name="T22" fmla="*/ 63 w 188"/>
                <a:gd name="T23" fmla="*/ 47 h 110"/>
                <a:gd name="T24" fmla="*/ 85 w 188"/>
                <a:gd name="T25" fmla="*/ 40 h 110"/>
                <a:gd name="T26" fmla="*/ 108 w 188"/>
                <a:gd name="T27" fmla="*/ 32 h 110"/>
                <a:gd name="T28" fmla="*/ 129 w 188"/>
                <a:gd name="T29" fmla="*/ 25 h 110"/>
                <a:gd name="T30" fmla="*/ 146 w 188"/>
                <a:gd name="T31" fmla="*/ 15 h 110"/>
                <a:gd name="T32" fmla="*/ 161 w 188"/>
                <a:gd name="T33" fmla="*/ 4 h 110"/>
                <a:gd name="T34" fmla="*/ 165 w 188"/>
                <a:gd name="T35" fmla="*/ 4 h 110"/>
                <a:gd name="T36" fmla="*/ 167 w 188"/>
                <a:gd name="T37" fmla="*/ 4 h 110"/>
                <a:gd name="T38" fmla="*/ 171 w 188"/>
                <a:gd name="T39" fmla="*/ 4 h 110"/>
                <a:gd name="T40" fmla="*/ 174 w 188"/>
                <a:gd name="T41" fmla="*/ 2 h 110"/>
                <a:gd name="T42" fmla="*/ 178 w 188"/>
                <a:gd name="T43" fmla="*/ 2 h 110"/>
                <a:gd name="T44" fmla="*/ 180 w 188"/>
                <a:gd name="T45" fmla="*/ 0 h 110"/>
                <a:gd name="T46" fmla="*/ 184 w 188"/>
                <a:gd name="T47" fmla="*/ 0 h 110"/>
                <a:gd name="T48" fmla="*/ 188 w 188"/>
                <a:gd name="T49" fmla="*/ 0 h 110"/>
                <a:gd name="T50" fmla="*/ 182 w 188"/>
                <a:gd name="T51" fmla="*/ 0 h 110"/>
                <a:gd name="T52" fmla="*/ 176 w 188"/>
                <a:gd name="T53" fmla="*/ 4 h 110"/>
                <a:gd name="T54" fmla="*/ 167 w 188"/>
                <a:gd name="T55" fmla="*/ 8 h 110"/>
                <a:gd name="T56" fmla="*/ 157 w 188"/>
                <a:gd name="T57" fmla="*/ 13 h 110"/>
                <a:gd name="T58" fmla="*/ 148 w 188"/>
                <a:gd name="T59" fmla="*/ 19 h 110"/>
                <a:gd name="T60" fmla="*/ 140 w 188"/>
                <a:gd name="T61" fmla="*/ 25 h 110"/>
                <a:gd name="T62" fmla="*/ 136 w 188"/>
                <a:gd name="T63" fmla="*/ 30 h 110"/>
                <a:gd name="T64" fmla="*/ 135 w 188"/>
                <a:gd name="T65" fmla="*/ 36 h 110"/>
                <a:gd name="T66" fmla="*/ 123 w 188"/>
                <a:gd name="T67" fmla="*/ 38 h 110"/>
                <a:gd name="T68" fmla="*/ 114 w 188"/>
                <a:gd name="T69" fmla="*/ 42 h 110"/>
                <a:gd name="T70" fmla="*/ 104 w 188"/>
                <a:gd name="T71" fmla="*/ 49 h 110"/>
                <a:gd name="T72" fmla="*/ 93 w 188"/>
                <a:gd name="T73" fmla="*/ 55 h 110"/>
                <a:gd name="T74" fmla="*/ 82 w 188"/>
                <a:gd name="T75" fmla="*/ 63 h 110"/>
                <a:gd name="T76" fmla="*/ 72 w 188"/>
                <a:gd name="T77" fmla="*/ 70 h 110"/>
                <a:gd name="T78" fmla="*/ 61 w 188"/>
                <a:gd name="T79" fmla="*/ 74 h 110"/>
                <a:gd name="T80" fmla="*/ 49 w 188"/>
                <a:gd name="T81" fmla="*/ 76 h 110"/>
                <a:gd name="T82" fmla="*/ 46 w 188"/>
                <a:gd name="T83" fmla="*/ 80 h 110"/>
                <a:gd name="T84" fmla="*/ 42 w 188"/>
                <a:gd name="T85" fmla="*/ 83 h 110"/>
                <a:gd name="T86" fmla="*/ 36 w 188"/>
                <a:gd name="T87" fmla="*/ 87 h 110"/>
                <a:gd name="T88" fmla="*/ 31 w 188"/>
                <a:gd name="T89" fmla="*/ 91 h 110"/>
                <a:gd name="T90" fmla="*/ 23 w 188"/>
                <a:gd name="T91" fmla="*/ 97 h 110"/>
                <a:gd name="T92" fmla="*/ 15 w 188"/>
                <a:gd name="T93" fmla="*/ 100 h 110"/>
                <a:gd name="T94" fmla="*/ 8 w 188"/>
                <a:gd name="T95" fmla="*/ 106 h 110"/>
                <a:gd name="T96" fmla="*/ 2 w 188"/>
                <a:gd name="T97" fmla="*/ 11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88" h="110">
                  <a:moveTo>
                    <a:pt x="2" y="110"/>
                  </a:moveTo>
                  <a:lnTo>
                    <a:pt x="2" y="104"/>
                  </a:lnTo>
                  <a:lnTo>
                    <a:pt x="2" y="99"/>
                  </a:lnTo>
                  <a:lnTo>
                    <a:pt x="2" y="91"/>
                  </a:lnTo>
                  <a:lnTo>
                    <a:pt x="2" y="83"/>
                  </a:lnTo>
                  <a:lnTo>
                    <a:pt x="2" y="78"/>
                  </a:lnTo>
                  <a:lnTo>
                    <a:pt x="2" y="72"/>
                  </a:lnTo>
                  <a:lnTo>
                    <a:pt x="0" y="68"/>
                  </a:lnTo>
                  <a:lnTo>
                    <a:pt x="0" y="66"/>
                  </a:lnTo>
                  <a:lnTo>
                    <a:pt x="19" y="59"/>
                  </a:lnTo>
                  <a:lnTo>
                    <a:pt x="42" y="53"/>
                  </a:lnTo>
                  <a:lnTo>
                    <a:pt x="63" y="47"/>
                  </a:lnTo>
                  <a:lnTo>
                    <a:pt x="85" y="40"/>
                  </a:lnTo>
                  <a:lnTo>
                    <a:pt x="108" y="32"/>
                  </a:lnTo>
                  <a:lnTo>
                    <a:pt x="129" y="25"/>
                  </a:lnTo>
                  <a:lnTo>
                    <a:pt x="146" y="15"/>
                  </a:lnTo>
                  <a:lnTo>
                    <a:pt x="161" y="4"/>
                  </a:lnTo>
                  <a:lnTo>
                    <a:pt x="165" y="4"/>
                  </a:lnTo>
                  <a:lnTo>
                    <a:pt x="167" y="4"/>
                  </a:lnTo>
                  <a:lnTo>
                    <a:pt x="171" y="4"/>
                  </a:lnTo>
                  <a:lnTo>
                    <a:pt x="174" y="2"/>
                  </a:lnTo>
                  <a:lnTo>
                    <a:pt x="178" y="2"/>
                  </a:lnTo>
                  <a:lnTo>
                    <a:pt x="180" y="0"/>
                  </a:lnTo>
                  <a:lnTo>
                    <a:pt x="184" y="0"/>
                  </a:lnTo>
                  <a:lnTo>
                    <a:pt x="188" y="0"/>
                  </a:lnTo>
                  <a:lnTo>
                    <a:pt x="182" y="0"/>
                  </a:lnTo>
                  <a:lnTo>
                    <a:pt x="176" y="4"/>
                  </a:lnTo>
                  <a:lnTo>
                    <a:pt x="167" y="8"/>
                  </a:lnTo>
                  <a:lnTo>
                    <a:pt x="157" y="13"/>
                  </a:lnTo>
                  <a:lnTo>
                    <a:pt x="148" y="19"/>
                  </a:lnTo>
                  <a:lnTo>
                    <a:pt x="140" y="25"/>
                  </a:lnTo>
                  <a:lnTo>
                    <a:pt x="136" y="30"/>
                  </a:lnTo>
                  <a:lnTo>
                    <a:pt x="135" y="36"/>
                  </a:lnTo>
                  <a:lnTo>
                    <a:pt x="123" y="38"/>
                  </a:lnTo>
                  <a:lnTo>
                    <a:pt x="114" y="42"/>
                  </a:lnTo>
                  <a:lnTo>
                    <a:pt x="104" y="49"/>
                  </a:lnTo>
                  <a:lnTo>
                    <a:pt x="93" y="55"/>
                  </a:lnTo>
                  <a:lnTo>
                    <a:pt x="82" y="63"/>
                  </a:lnTo>
                  <a:lnTo>
                    <a:pt x="72" y="70"/>
                  </a:lnTo>
                  <a:lnTo>
                    <a:pt x="61" y="74"/>
                  </a:lnTo>
                  <a:lnTo>
                    <a:pt x="49" y="76"/>
                  </a:lnTo>
                  <a:lnTo>
                    <a:pt x="46" y="80"/>
                  </a:lnTo>
                  <a:lnTo>
                    <a:pt x="42" y="83"/>
                  </a:lnTo>
                  <a:lnTo>
                    <a:pt x="36" y="87"/>
                  </a:lnTo>
                  <a:lnTo>
                    <a:pt x="31" y="91"/>
                  </a:lnTo>
                  <a:lnTo>
                    <a:pt x="23" y="97"/>
                  </a:lnTo>
                  <a:lnTo>
                    <a:pt x="15" y="100"/>
                  </a:lnTo>
                  <a:lnTo>
                    <a:pt x="8" y="106"/>
                  </a:lnTo>
                  <a:lnTo>
                    <a:pt x="2" y="110"/>
                  </a:lnTo>
                  <a:close/>
                </a:path>
              </a:pathLst>
            </a:custGeom>
            <a:solidFill>
              <a:srgbClr val="B27F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28" name="Freeform 149"/>
            <p:cNvSpPr>
              <a:spLocks noEditPoints="1"/>
            </p:cNvSpPr>
            <p:nvPr/>
          </p:nvSpPr>
          <p:spPr bwMode="auto">
            <a:xfrm>
              <a:off x="2990850" y="2660650"/>
              <a:ext cx="233363" cy="149225"/>
            </a:xfrm>
            <a:custGeom>
              <a:avLst/>
              <a:gdLst>
                <a:gd name="T0" fmla="*/ 17 w 147"/>
                <a:gd name="T1" fmla="*/ 49 h 94"/>
                <a:gd name="T2" fmla="*/ 51 w 147"/>
                <a:gd name="T3" fmla="*/ 39 h 94"/>
                <a:gd name="T4" fmla="*/ 85 w 147"/>
                <a:gd name="T5" fmla="*/ 30 h 94"/>
                <a:gd name="T6" fmla="*/ 115 w 147"/>
                <a:gd name="T7" fmla="*/ 19 h 94"/>
                <a:gd name="T8" fmla="*/ 128 w 147"/>
                <a:gd name="T9" fmla="*/ 15 h 94"/>
                <a:gd name="T10" fmla="*/ 127 w 147"/>
                <a:gd name="T11" fmla="*/ 19 h 94"/>
                <a:gd name="T12" fmla="*/ 123 w 147"/>
                <a:gd name="T13" fmla="*/ 22 h 94"/>
                <a:gd name="T14" fmla="*/ 119 w 147"/>
                <a:gd name="T15" fmla="*/ 26 h 94"/>
                <a:gd name="T16" fmla="*/ 110 w 147"/>
                <a:gd name="T17" fmla="*/ 32 h 94"/>
                <a:gd name="T18" fmla="*/ 91 w 147"/>
                <a:gd name="T19" fmla="*/ 43 h 94"/>
                <a:gd name="T20" fmla="*/ 72 w 147"/>
                <a:gd name="T21" fmla="*/ 56 h 94"/>
                <a:gd name="T22" fmla="*/ 51 w 147"/>
                <a:gd name="T23" fmla="*/ 66 h 94"/>
                <a:gd name="T24" fmla="*/ 40 w 147"/>
                <a:gd name="T25" fmla="*/ 70 h 94"/>
                <a:gd name="T26" fmla="*/ 32 w 147"/>
                <a:gd name="T27" fmla="*/ 75 h 94"/>
                <a:gd name="T28" fmla="*/ 23 w 147"/>
                <a:gd name="T29" fmla="*/ 83 h 94"/>
                <a:gd name="T30" fmla="*/ 11 w 147"/>
                <a:gd name="T31" fmla="*/ 91 h 94"/>
                <a:gd name="T32" fmla="*/ 5 w 147"/>
                <a:gd name="T33" fmla="*/ 94 h 94"/>
                <a:gd name="T34" fmla="*/ 5 w 147"/>
                <a:gd name="T35" fmla="*/ 92 h 94"/>
                <a:gd name="T36" fmla="*/ 5 w 147"/>
                <a:gd name="T37" fmla="*/ 92 h 94"/>
                <a:gd name="T38" fmla="*/ 5 w 147"/>
                <a:gd name="T39" fmla="*/ 91 h 94"/>
                <a:gd name="T40" fmla="*/ 0 w 147"/>
                <a:gd name="T41" fmla="*/ 91 h 94"/>
                <a:gd name="T42" fmla="*/ 0 w 147"/>
                <a:gd name="T43" fmla="*/ 85 h 94"/>
                <a:gd name="T44" fmla="*/ 0 w 147"/>
                <a:gd name="T45" fmla="*/ 75 h 94"/>
                <a:gd name="T46" fmla="*/ 0 w 147"/>
                <a:gd name="T47" fmla="*/ 66 h 94"/>
                <a:gd name="T48" fmla="*/ 2 w 147"/>
                <a:gd name="T49" fmla="*/ 55 h 94"/>
                <a:gd name="T50" fmla="*/ 147 w 147"/>
                <a:gd name="T51" fmla="*/ 2 h 94"/>
                <a:gd name="T52" fmla="*/ 147 w 147"/>
                <a:gd name="T53" fmla="*/ 2 h 94"/>
                <a:gd name="T54" fmla="*/ 147 w 147"/>
                <a:gd name="T55" fmla="*/ 2 h 94"/>
                <a:gd name="T56" fmla="*/ 147 w 147"/>
                <a:gd name="T57" fmla="*/ 0 h 94"/>
                <a:gd name="T58" fmla="*/ 147 w 147"/>
                <a:gd name="T59" fmla="*/ 0 h 94"/>
                <a:gd name="T60" fmla="*/ 147 w 147"/>
                <a:gd name="T61" fmla="*/ 2 h 94"/>
                <a:gd name="T62" fmla="*/ 147 w 147"/>
                <a:gd name="T63" fmla="*/ 2 h 94"/>
                <a:gd name="T64" fmla="*/ 147 w 147"/>
                <a:gd name="T65" fmla="*/ 2 h 94"/>
                <a:gd name="T66" fmla="*/ 147 w 147"/>
                <a:gd name="T67" fmla="*/ 2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47" h="94">
                  <a:moveTo>
                    <a:pt x="2" y="55"/>
                  </a:moveTo>
                  <a:lnTo>
                    <a:pt x="17" y="49"/>
                  </a:lnTo>
                  <a:lnTo>
                    <a:pt x="34" y="45"/>
                  </a:lnTo>
                  <a:lnTo>
                    <a:pt x="51" y="39"/>
                  </a:lnTo>
                  <a:lnTo>
                    <a:pt x="68" y="36"/>
                  </a:lnTo>
                  <a:lnTo>
                    <a:pt x="85" y="30"/>
                  </a:lnTo>
                  <a:lnTo>
                    <a:pt x="100" y="24"/>
                  </a:lnTo>
                  <a:lnTo>
                    <a:pt x="115" y="19"/>
                  </a:lnTo>
                  <a:lnTo>
                    <a:pt x="130" y="13"/>
                  </a:lnTo>
                  <a:lnTo>
                    <a:pt x="128" y="15"/>
                  </a:lnTo>
                  <a:lnTo>
                    <a:pt x="127" y="17"/>
                  </a:lnTo>
                  <a:lnTo>
                    <a:pt x="127" y="19"/>
                  </a:lnTo>
                  <a:lnTo>
                    <a:pt x="125" y="20"/>
                  </a:lnTo>
                  <a:lnTo>
                    <a:pt x="123" y="22"/>
                  </a:lnTo>
                  <a:lnTo>
                    <a:pt x="121" y="24"/>
                  </a:lnTo>
                  <a:lnTo>
                    <a:pt x="119" y="26"/>
                  </a:lnTo>
                  <a:lnTo>
                    <a:pt x="119" y="28"/>
                  </a:lnTo>
                  <a:lnTo>
                    <a:pt x="110" y="32"/>
                  </a:lnTo>
                  <a:lnTo>
                    <a:pt x="100" y="38"/>
                  </a:lnTo>
                  <a:lnTo>
                    <a:pt x="91" y="43"/>
                  </a:lnTo>
                  <a:lnTo>
                    <a:pt x="81" y="51"/>
                  </a:lnTo>
                  <a:lnTo>
                    <a:pt x="72" y="56"/>
                  </a:lnTo>
                  <a:lnTo>
                    <a:pt x="62" y="62"/>
                  </a:lnTo>
                  <a:lnTo>
                    <a:pt x="51" y="66"/>
                  </a:lnTo>
                  <a:lnTo>
                    <a:pt x="41" y="68"/>
                  </a:lnTo>
                  <a:lnTo>
                    <a:pt x="40" y="70"/>
                  </a:lnTo>
                  <a:lnTo>
                    <a:pt x="36" y="73"/>
                  </a:lnTo>
                  <a:lnTo>
                    <a:pt x="32" y="75"/>
                  </a:lnTo>
                  <a:lnTo>
                    <a:pt x="28" y="79"/>
                  </a:lnTo>
                  <a:lnTo>
                    <a:pt x="23" y="83"/>
                  </a:lnTo>
                  <a:lnTo>
                    <a:pt x="17" y="87"/>
                  </a:lnTo>
                  <a:lnTo>
                    <a:pt x="11" y="91"/>
                  </a:lnTo>
                  <a:lnTo>
                    <a:pt x="5" y="94"/>
                  </a:lnTo>
                  <a:lnTo>
                    <a:pt x="5" y="94"/>
                  </a:lnTo>
                  <a:lnTo>
                    <a:pt x="5" y="92"/>
                  </a:lnTo>
                  <a:lnTo>
                    <a:pt x="5" y="92"/>
                  </a:lnTo>
                  <a:lnTo>
                    <a:pt x="5" y="92"/>
                  </a:lnTo>
                  <a:lnTo>
                    <a:pt x="5" y="92"/>
                  </a:lnTo>
                  <a:lnTo>
                    <a:pt x="5" y="91"/>
                  </a:lnTo>
                  <a:lnTo>
                    <a:pt x="5" y="91"/>
                  </a:lnTo>
                  <a:lnTo>
                    <a:pt x="5" y="91"/>
                  </a:lnTo>
                  <a:lnTo>
                    <a:pt x="0" y="91"/>
                  </a:lnTo>
                  <a:lnTo>
                    <a:pt x="0" y="87"/>
                  </a:lnTo>
                  <a:lnTo>
                    <a:pt x="0" y="85"/>
                  </a:lnTo>
                  <a:lnTo>
                    <a:pt x="0" y="81"/>
                  </a:lnTo>
                  <a:lnTo>
                    <a:pt x="0" y="75"/>
                  </a:lnTo>
                  <a:lnTo>
                    <a:pt x="0" y="72"/>
                  </a:lnTo>
                  <a:lnTo>
                    <a:pt x="0" y="66"/>
                  </a:lnTo>
                  <a:lnTo>
                    <a:pt x="2" y="60"/>
                  </a:lnTo>
                  <a:lnTo>
                    <a:pt x="2" y="55"/>
                  </a:lnTo>
                  <a:close/>
                  <a:moveTo>
                    <a:pt x="147" y="2"/>
                  </a:moveTo>
                  <a:lnTo>
                    <a:pt x="147" y="2"/>
                  </a:lnTo>
                  <a:lnTo>
                    <a:pt x="147" y="2"/>
                  </a:lnTo>
                  <a:lnTo>
                    <a:pt x="147" y="2"/>
                  </a:lnTo>
                  <a:lnTo>
                    <a:pt x="147" y="2"/>
                  </a:lnTo>
                  <a:lnTo>
                    <a:pt x="147" y="2"/>
                  </a:lnTo>
                  <a:lnTo>
                    <a:pt x="147" y="0"/>
                  </a:lnTo>
                  <a:lnTo>
                    <a:pt x="147" y="0"/>
                  </a:lnTo>
                  <a:lnTo>
                    <a:pt x="147" y="0"/>
                  </a:lnTo>
                  <a:lnTo>
                    <a:pt x="147" y="0"/>
                  </a:lnTo>
                  <a:lnTo>
                    <a:pt x="147" y="0"/>
                  </a:lnTo>
                  <a:lnTo>
                    <a:pt x="147" y="2"/>
                  </a:lnTo>
                  <a:lnTo>
                    <a:pt x="147" y="2"/>
                  </a:lnTo>
                  <a:lnTo>
                    <a:pt x="147" y="2"/>
                  </a:lnTo>
                  <a:lnTo>
                    <a:pt x="147" y="2"/>
                  </a:lnTo>
                  <a:lnTo>
                    <a:pt x="147" y="2"/>
                  </a:lnTo>
                  <a:lnTo>
                    <a:pt x="147" y="2"/>
                  </a:lnTo>
                  <a:lnTo>
                    <a:pt x="147" y="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29" name="Freeform 150"/>
            <p:cNvSpPr>
              <a:spLocks noEditPoints="1"/>
            </p:cNvSpPr>
            <p:nvPr/>
          </p:nvSpPr>
          <p:spPr bwMode="auto">
            <a:xfrm>
              <a:off x="2990850" y="2660650"/>
              <a:ext cx="233363" cy="149225"/>
            </a:xfrm>
            <a:custGeom>
              <a:avLst/>
              <a:gdLst>
                <a:gd name="T0" fmla="*/ 17 w 147"/>
                <a:gd name="T1" fmla="*/ 49 h 94"/>
                <a:gd name="T2" fmla="*/ 51 w 147"/>
                <a:gd name="T3" fmla="*/ 39 h 94"/>
                <a:gd name="T4" fmla="*/ 85 w 147"/>
                <a:gd name="T5" fmla="*/ 30 h 94"/>
                <a:gd name="T6" fmla="*/ 115 w 147"/>
                <a:gd name="T7" fmla="*/ 19 h 94"/>
                <a:gd name="T8" fmla="*/ 128 w 147"/>
                <a:gd name="T9" fmla="*/ 15 h 94"/>
                <a:gd name="T10" fmla="*/ 127 w 147"/>
                <a:gd name="T11" fmla="*/ 19 h 94"/>
                <a:gd name="T12" fmla="*/ 123 w 147"/>
                <a:gd name="T13" fmla="*/ 22 h 94"/>
                <a:gd name="T14" fmla="*/ 119 w 147"/>
                <a:gd name="T15" fmla="*/ 26 h 94"/>
                <a:gd name="T16" fmla="*/ 110 w 147"/>
                <a:gd name="T17" fmla="*/ 32 h 94"/>
                <a:gd name="T18" fmla="*/ 91 w 147"/>
                <a:gd name="T19" fmla="*/ 43 h 94"/>
                <a:gd name="T20" fmla="*/ 72 w 147"/>
                <a:gd name="T21" fmla="*/ 56 h 94"/>
                <a:gd name="T22" fmla="*/ 51 w 147"/>
                <a:gd name="T23" fmla="*/ 66 h 94"/>
                <a:gd name="T24" fmla="*/ 40 w 147"/>
                <a:gd name="T25" fmla="*/ 70 h 94"/>
                <a:gd name="T26" fmla="*/ 32 w 147"/>
                <a:gd name="T27" fmla="*/ 75 h 94"/>
                <a:gd name="T28" fmla="*/ 23 w 147"/>
                <a:gd name="T29" fmla="*/ 83 h 94"/>
                <a:gd name="T30" fmla="*/ 11 w 147"/>
                <a:gd name="T31" fmla="*/ 91 h 94"/>
                <a:gd name="T32" fmla="*/ 5 w 147"/>
                <a:gd name="T33" fmla="*/ 94 h 94"/>
                <a:gd name="T34" fmla="*/ 5 w 147"/>
                <a:gd name="T35" fmla="*/ 92 h 94"/>
                <a:gd name="T36" fmla="*/ 5 w 147"/>
                <a:gd name="T37" fmla="*/ 92 h 94"/>
                <a:gd name="T38" fmla="*/ 5 w 147"/>
                <a:gd name="T39" fmla="*/ 91 h 94"/>
                <a:gd name="T40" fmla="*/ 0 w 147"/>
                <a:gd name="T41" fmla="*/ 91 h 94"/>
                <a:gd name="T42" fmla="*/ 0 w 147"/>
                <a:gd name="T43" fmla="*/ 85 h 94"/>
                <a:gd name="T44" fmla="*/ 0 w 147"/>
                <a:gd name="T45" fmla="*/ 75 h 94"/>
                <a:gd name="T46" fmla="*/ 0 w 147"/>
                <a:gd name="T47" fmla="*/ 66 h 94"/>
                <a:gd name="T48" fmla="*/ 2 w 147"/>
                <a:gd name="T49" fmla="*/ 55 h 94"/>
                <a:gd name="T50" fmla="*/ 147 w 147"/>
                <a:gd name="T51" fmla="*/ 2 h 94"/>
                <a:gd name="T52" fmla="*/ 147 w 147"/>
                <a:gd name="T53" fmla="*/ 2 h 94"/>
                <a:gd name="T54" fmla="*/ 147 w 147"/>
                <a:gd name="T55" fmla="*/ 2 h 94"/>
                <a:gd name="T56" fmla="*/ 147 w 147"/>
                <a:gd name="T57" fmla="*/ 0 h 94"/>
                <a:gd name="T58" fmla="*/ 147 w 147"/>
                <a:gd name="T59" fmla="*/ 0 h 94"/>
                <a:gd name="T60" fmla="*/ 147 w 147"/>
                <a:gd name="T61" fmla="*/ 2 h 94"/>
                <a:gd name="T62" fmla="*/ 147 w 147"/>
                <a:gd name="T63" fmla="*/ 2 h 94"/>
                <a:gd name="T64" fmla="*/ 147 w 147"/>
                <a:gd name="T65" fmla="*/ 2 h 94"/>
                <a:gd name="T66" fmla="*/ 147 w 147"/>
                <a:gd name="T67" fmla="*/ 2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47" h="94">
                  <a:moveTo>
                    <a:pt x="2" y="55"/>
                  </a:moveTo>
                  <a:lnTo>
                    <a:pt x="17" y="49"/>
                  </a:lnTo>
                  <a:lnTo>
                    <a:pt x="34" y="45"/>
                  </a:lnTo>
                  <a:lnTo>
                    <a:pt x="51" y="39"/>
                  </a:lnTo>
                  <a:lnTo>
                    <a:pt x="68" y="36"/>
                  </a:lnTo>
                  <a:lnTo>
                    <a:pt x="85" y="30"/>
                  </a:lnTo>
                  <a:lnTo>
                    <a:pt x="100" y="24"/>
                  </a:lnTo>
                  <a:lnTo>
                    <a:pt x="115" y="19"/>
                  </a:lnTo>
                  <a:lnTo>
                    <a:pt x="130" y="13"/>
                  </a:lnTo>
                  <a:lnTo>
                    <a:pt x="128" y="15"/>
                  </a:lnTo>
                  <a:lnTo>
                    <a:pt x="127" y="17"/>
                  </a:lnTo>
                  <a:lnTo>
                    <a:pt x="127" y="19"/>
                  </a:lnTo>
                  <a:lnTo>
                    <a:pt x="125" y="20"/>
                  </a:lnTo>
                  <a:lnTo>
                    <a:pt x="123" y="22"/>
                  </a:lnTo>
                  <a:lnTo>
                    <a:pt x="121" y="24"/>
                  </a:lnTo>
                  <a:lnTo>
                    <a:pt x="119" y="26"/>
                  </a:lnTo>
                  <a:lnTo>
                    <a:pt x="119" y="28"/>
                  </a:lnTo>
                  <a:lnTo>
                    <a:pt x="110" y="32"/>
                  </a:lnTo>
                  <a:lnTo>
                    <a:pt x="100" y="38"/>
                  </a:lnTo>
                  <a:lnTo>
                    <a:pt x="91" y="43"/>
                  </a:lnTo>
                  <a:lnTo>
                    <a:pt x="81" y="51"/>
                  </a:lnTo>
                  <a:lnTo>
                    <a:pt x="72" y="56"/>
                  </a:lnTo>
                  <a:lnTo>
                    <a:pt x="62" y="62"/>
                  </a:lnTo>
                  <a:lnTo>
                    <a:pt x="51" y="66"/>
                  </a:lnTo>
                  <a:lnTo>
                    <a:pt x="41" y="68"/>
                  </a:lnTo>
                  <a:lnTo>
                    <a:pt x="40" y="70"/>
                  </a:lnTo>
                  <a:lnTo>
                    <a:pt x="36" y="73"/>
                  </a:lnTo>
                  <a:lnTo>
                    <a:pt x="32" y="75"/>
                  </a:lnTo>
                  <a:lnTo>
                    <a:pt x="28" y="79"/>
                  </a:lnTo>
                  <a:lnTo>
                    <a:pt x="23" y="83"/>
                  </a:lnTo>
                  <a:lnTo>
                    <a:pt x="17" y="87"/>
                  </a:lnTo>
                  <a:lnTo>
                    <a:pt x="11" y="91"/>
                  </a:lnTo>
                  <a:lnTo>
                    <a:pt x="5" y="94"/>
                  </a:lnTo>
                  <a:lnTo>
                    <a:pt x="5" y="94"/>
                  </a:lnTo>
                  <a:lnTo>
                    <a:pt x="5" y="92"/>
                  </a:lnTo>
                  <a:lnTo>
                    <a:pt x="5" y="92"/>
                  </a:lnTo>
                  <a:lnTo>
                    <a:pt x="5" y="92"/>
                  </a:lnTo>
                  <a:lnTo>
                    <a:pt x="5" y="92"/>
                  </a:lnTo>
                  <a:lnTo>
                    <a:pt x="5" y="91"/>
                  </a:lnTo>
                  <a:lnTo>
                    <a:pt x="5" y="91"/>
                  </a:lnTo>
                  <a:lnTo>
                    <a:pt x="5" y="91"/>
                  </a:lnTo>
                  <a:lnTo>
                    <a:pt x="0" y="91"/>
                  </a:lnTo>
                  <a:lnTo>
                    <a:pt x="0" y="87"/>
                  </a:lnTo>
                  <a:lnTo>
                    <a:pt x="0" y="85"/>
                  </a:lnTo>
                  <a:lnTo>
                    <a:pt x="0" y="81"/>
                  </a:lnTo>
                  <a:lnTo>
                    <a:pt x="0" y="75"/>
                  </a:lnTo>
                  <a:lnTo>
                    <a:pt x="0" y="72"/>
                  </a:lnTo>
                  <a:lnTo>
                    <a:pt x="0" y="66"/>
                  </a:lnTo>
                  <a:lnTo>
                    <a:pt x="2" y="60"/>
                  </a:lnTo>
                  <a:lnTo>
                    <a:pt x="2" y="55"/>
                  </a:lnTo>
                  <a:close/>
                  <a:moveTo>
                    <a:pt x="147" y="2"/>
                  </a:moveTo>
                  <a:lnTo>
                    <a:pt x="147" y="2"/>
                  </a:lnTo>
                  <a:lnTo>
                    <a:pt x="147" y="2"/>
                  </a:lnTo>
                  <a:lnTo>
                    <a:pt x="147" y="2"/>
                  </a:lnTo>
                  <a:lnTo>
                    <a:pt x="147" y="2"/>
                  </a:lnTo>
                  <a:lnTo>
                    <a:pt x="147" y="2"/>
                  </a:lnTo>
                  <a:lnTo>
                    <a:pt x="147" y="0"/>
                  </a:lnTo>
                  <a:lnTo>
                    <a:pt x="147" y="0"/>
                  </a:lnTo>
                  <a:lnTo>
                    <a:pt x="147" y="0"/>
                  </a:lnTo>
                  <a:lnTo>
                    <a:pt x="147" y="0"/>
                  </a:lnTo>
                  <a:lnTo>
                    <a:pt x="147" y="0"/>
                  </a:lnTo>
                  <a:lnTo>
                    <a:pt x="147" y="2"/>
                  </a:lnTo>
                  <a:lnTo>
                    <a:pt x="147" y="2"/>
                  </a:lnTo>
                  <a:lnTo>
                    <a:pt x="147" y="2"/>
                  </a:lnTo>
                  <a:lnTo>
                    <a:pt x="147" y="2"/>
                  </a:lnTo>
                  <a:lnTo>
                    <a:pt x="147" y="2"/>
                  </a:lnTo>
                  <a:lnTo>
                    <a:pt x="147" y="2"/>
                  </a:lnTo>
                  <a:lnTo>
                    <a:pt x="147" y="2"/>
                  </a:lnTo>
                  <a:close/>
                </a:path>
              </a:pathLst>
            </a:custGeom>
            <a:solidFill>
              <a:srgbClr val="19191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30" name="Freeform 151"/>
            <p:cNvSpPr>
              <a:spLocks noEditPoints="1"/>
            </p:cNvSpPr>
            <p:nvPr/>
          </p:nvSpPr>
          <p:spPr bwMode="auto">
            <a:xfrm>
              <a:off x="2990850" y="2660650"/>
              <a:ext cx="233363" cy="149225"/>
            </a:xfrm>
            <a:custGeom>
              <a:avLst/>
              <a:gdLst>
                <a:gd name="T0" fmla="*/ 17 w 147"/>
                <a:gd name="T1" fmla="*/ 49 h 94"/>
                <a:gd name="T2" fmla="*/ 51 w 147"/>
                <a:gd name="T3" fmla="*/ 39 h 94"/>
                <a:gd name="T4" fmla="*/ 85 w 147"/>
                <a:gd name="T5" fmla="*/ 30 h 94"/>
                <a:gd name="T6" fmla="*/ 115 w 147"/>
                <a:gd name="T7" fmla="*/ 19 h 94"/>
                <a:gd name="T8" fmla="*/ 128 w 147"/>
                <a:gd name="T9" fmla="*/ 15 h 94"/>
                <a:gd name="T10" fmla="*/ 127 w 147"/>
                <a:gd name="T11" fmla="*/ 19 h 94"/>
                <a:gd name="T12" fmla="*/ 123 w 147"/>
                <a:gd name="T13" fmla="*/ 22 h 94"/>
                <a:gd name="T14" fmla="*/ 119 w 147"/>
                <a:gd name="T15" fmla="*/ 26 h 94"/>
                <a:gd name="T16" fmla="*/ 110 w 147"/>
                <a:gd name="T17" fmla="*/ 32 h 94"/>
                <a:gd name="T18" fmla="*/ 91 w 147"/>
                <a:gd name="T19" fmla="*/ 43 h 94"/>
                <a:gd name="T20" fmla="*/ 72 w 147"/>
                <a:gd name="T21" fmla="*/ 56 h 94"/>
                <a:gd name="T22" fmla="*/ 51 w 147"/>
                <a:gd name="T23" fmla="*/ 66 h 94"/>
                <a:gd name="T24" fmla="*/ 40 w 147"/>
                <a:gd name="T25" fmla="*/ 70 h 94"/>
                <a:gd name="T26" fmla="*/ 32 w 147"/>
                <a:gd name="T27" fmla="*/ 75 h 94"/>
                <a:gd name="T28" fmla="*/ 23 w 147"/>
                <a:gd name="T29" fmla="*/ 83 h 94"/>
                <a:gd name="T30" fmla="*/ 11 w 147"/>
                <a:gd name="T31" fmla="*/ 91 h 94"/>
                <a:gd name="T32" fmla="*/ 5 w 147"/>
                <a:gd name="T33" fmla="*/ 94 h 94"/>
                <a:gd name="T34" fmla="*/ 5 w 147"/>
                <a:gd name="T35" fmla="*/ 92 h 94"/>
                <a:gd name="T36" fmla="*/ 5 w 147"/>
                <a:gd name="T37" fmla="*/ 92 h 94"/>
                <a:gd name="T38" fmla="*/ 5 w 147"/>
                <a:gd name="T39" fmla="*/ 91 h 94"/>
                <a:gd name="T40" fmla="*/ 0 w 147"/>
                <a:gd name="T41" fmla="*/ 91 h 94"/>
                <a:gd name="T42" fmla="*/ 0 w 147"/>
                <a:gd name="T43" fmla="*/ 85 h 94"/>
                <a:gd name="T44" fmla="*/ 0 w 147"/>
                <a:gd name="T45" fmla="*/ 75 h 94"/>
                <a:gd name="T46" fmla="*/ 0 w 147"/>
                <a:gd name="T47" fmla="*/ 66 h 94"/>
                <a:gd name="T48" fmla="*/ 2 w 147"/>
                <a:gd name="T49" fmla="*/ 55 h 94"/>
                <a:gd name="T50" fmla="*/ 147 w 147"/>
                <a:gd name="T51" fmla="*/ 2 h 94"/>
                <a:gd name="T52" fmla="*/ 147 w 147"/>
                <a:gd name="T53" fmla="*/ 2 h 94"/>
                <a:gd name="T54" fmla="*/ 147 w 147"/>
                <a:gd name="T55" fmla="*/ 2 h 94"/>
                <a:gd name="T56" fmla="*/ 147 w 147"/>
                <a:gd name="T57" fmla="*/ 0 h 94"/>
                <a:gd name="T58" fmla="*/ 147 w 147"/>
                <a:gd name="T59" fmla="*/ 0 h 94"/>
                <a:gd name="T60" fmla="*/ 147 w 147"/>
                <a:gd name="T61" fmla="*/ 2 h 94"/>
                <a:gd name="T62" fmla="*/ 147 w 147"/>
                <a:gd name="T63" fmla="*/ 2 h 94"/>
                <a:gd name="T64" fmla="*/ 147 w 147"/>
                <a:gd name="T65" fmla="*/ 2 h 94"/>
                <a:gd name="T66" fmla="*/ 147 w 147"/>
                <a:gd name="T67" fmla="*/ 2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47" h="94">
                  <a:moveTo>
                    <a:pt x="2" y="55"/>
                  </a:moveTo>
                  <a:lnTo>
                    <a:pt x="17" y="49"/>
                  </a:lnTo>
                  <a:lnTo>
                    <a:pt x="34" y="45"/>
                  </a:lnTo>
                  <a:lnTo>
                    <a:pt x="51" y="39"/>
                  </a:lnTo>
                  <a:lnTo>
                    <a:pt x="68" y="36"/>
                  </a:lnTo>
                  <a:lnTo>
                    <a:pt x="85" y="30"/>
                  </a:lnTo>
                  <a:lnTo>
                    <a:pt x="100" y="24"/>
                  </a:lnTo>
                  <a:lnTo>
                    <a:pt x="115" y="19"/>
                  </a:lnTo>
                  <a:lnTo>
                    <a:pt x="130" y="13"/>
                  </a:lnTo>
                  <a:lnTo>
                    <a:pt x="128" y="15"/>
                  </a:lnTo>
                  <a:lnTo>
                    <a:pt x="127" y="17"/>
                  </a:lnTo>
                  <a:lnTo>
                    <a:pt x="127" y="19"/>
                  </a:lnTo>
                  <a:lnTo>
                    <a:pt x="125" y="20"/>
                  </a:lnTo>
                  <a:lnTo>
                    <a:pt x="123" y="22"/>
                  </a:lnTo>
                  <a:lnTo>
                    <a:pt x="121" y="24"/>
                  </a:lnTo>
                  <a:lnTo>
                    <a:pt x="119" y="26"/>
                  </a:lnTo>
                  <a:lnTo>
                    <a:pt x="119" y="28"/>
                  </a:lnTo>
                  <a:lnTo>
                    <a:pt x="110" y="32"/>
                  </a:lnTo>
                  <a:lnTo>
                    <a:pt x="100" y="38"/>
                  </a:lnTo>
                  <a:lnTo>
                    <a:pt x="91" y="43"/>
                  </a:lnTo>
                  <a:lnTo>
                    <a:pt x="81" y="51"/>
                  </a:lnTo>
                  <a:lnTo>
                    <a:pt x="72" y="56"/>
                  </a:lnTo>
                  <a:lnTo>
                    <a:pt x="62" y="62"/>
                  </a:lnTo>
                  <a:lnTo>
                    <a:pt x="51" y="66"/>
                  </a:lnTo>
                  <a:lnTo>
                    <a:pt x="41" y="68"/>
                  </a:lnTo>
                  <a:lnTo>
                    <a:pt x="40" y="70"/>
                  </a:lnTo>
                  <a:lnTo>
                    <a:pt x="36" y="73"/>
                  </a:lnTo>
                  <a:lnTo>
                    <a:pt x="32" y="75"/>
                  </a:lnTo>
                  <a:lnTo>
                    <a:pt x="28" y="79"/>
                  </a:lnTo>
                  <a:lnTo>
                    <a:pt x="23" y="83"/>
                  </a:lnTo>
                  <a:lnTo>
                    <a:pt x="17" y="87"/>
                  </a:lnTo>
                  <a:lnTo>
                    <a:pt x="11" y="91"/>
                  </a:lnTo>
                  <a:lnTo>
                    <a:pt x="5" y="94"/>
                  </a:lnTo>
                  <a:lnTo>
                    <a:pt x="5" y="94"/>
                  </a:lnTo>
                  <a:lnTo>
                    <a:pt x="5" y="92"/>
                  </a:lnTo>
                  <a:lnTo>
                    <a:pt x="5" y="92"/>
                  </a:lnTo>
                  <a:lnTo>
                    <a:pt x="5" y="92"/>
                  </a:lnTo>
                  <a:lnTo>
                    <a:pt x="5" y="92"/>
                  </a:lnTo>
                  <a:lnTo>
                    <a:pt x="5" y="91"/>
                  </a:lnTo>
                  <a:lnTo>
                    <a:pt x="5" y="91"/>
                  </a:lnTo>
                  <a:lnTo>
                    <a:pt x="5" y="91"/>
                  </a:lnTo>
                  <a:lnTo>
                    <a:pt x="0" y="91"/>
                  </a:lnTo>
                  <a:lnTo>
                    <a:pt x="0" y="87"/>
                  </a:lnTo>
                  <a:lnTo>
                    <a:pt x="0" y="85"/>
                  </a:lnTo>
                  <a:lnTo>
                    <a:pt x="0" y="81"/>
                  </a:lnTo>
                  <a:lnTo>
                    <a:pt x="0" y="75"/>
                  </a:lnTo>
                  <a:lnTo>
                    <a:pt x="0" y="72"/>
                  </a:lnTo>
                  <a:lnTo>
                    <a:pt x="0" y="66"/>
                  </a:lnTo>
                  <a:lnTo>
                    <a:pt x="2" y="60"/>
                  </a:lnTo>
                  <a:lnTo>
                    <a:pt x="2" y="55"/>
                  </a:lnTo>
                  <a:close/>
                  <a:moveTo>
                    <a:pt x="147" y="2"/>
                  </a:moveTo>
                  <a:lnTo>
                    <a:pt x="147" y="2"/>
                  </a:lnTo>
                  <a:lnTo>
                    <a:pt x="147" y="2"/>
                  </a:lnTo>
                  <a:lnTo>
                    <a:pt x="147" y="2"/>
                  </a:lnTo>
                  <a:lnTo>
                    <a:pt x="147" y="2"/>
                  </a:lnTo>
                  <a:lnTo>
                    <a:pt x="147" y="2"/>
                  </a:lnTo>
                  <a:lnTo>
                    <a:pt x="147" y="0"/>
                  </a:lnTo>
                  <a:lnTo>
                    <a:pt x="147" y="0"/>
                  </a:lnTo>
                  <a:lnTo>
                    <a:pt x="147" y="0"/>
                  </a:lnTo>
                  <a:lnTo>
                    <a:pt x="147" y="0"/>
                  </a:lnTo>
                  <a:lnTo>
                    <a:pt x="147" y="0"/>
                  </a:lnTo>
                  <a:lnTo>
                    <a:pt x="147" y="2"/>
                  </a:lnTo>
                  <a:lnTo>
                    <a:pt x="147" y="2"/>
                  </a:lnTo>
                  <a:lnTo>
                    <a:pt x="147" y="2"/>
                  </a:lnTo>
                  <a:lnTo>
                    <a:pt x="147" y="2"/>
                  </a:lnTo>
                  <a:lnTo>
                    <a:pt x="147" y="2"/>
                  </a:lnTo>
                  <a:lnTo>
                    <a:pt x="147" y="2"/>
                  </a:lnTo>
                  <a:lnTo>
                    <a:pt x="147" y="2"/>
                  </a:lnTo>
                  <a:close/>
                </a:path>
              </a:pathLst>
            </a:custGeom>
            <a:solidFill>
              <a:srgbClr val="7D3B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31" name="Freeform 152"/>
            <p:cNvSpPr>
              <a:spLocks/>
            </p:cNvSpPr>
            <p:nvPr/>
          </p:nvSpPr>
          <p:spPr bwMode="auto">
            <a:xfrm>
              <a:off x="2990850" y="2749550"/>
              <a:ext cx="41275" cy="60325"/>
            </a:xfrm>
            <a:custGeom>
              <a:avLst/>
              <a:gdLst>
                <a:gd name="T0" fmla="*/ 2 w 26"/>
                <a:gd name="T1" fmla="*/ 2 h 38"/>
                <a:gd name="T2" fmla="*/ 4 w 26"/>
                <a:gd name="T3" fmla="*/ 2 h 38"/>
                <a:gd name="T4" fmla="*/ 7 w 26"/>
                <a:gd name="T5" fmla="*/ 2 h 38"/>
                <a:gd name="T6" fmla="*/ 9 w 26"/>
                <a:gd name="T7" fmla="*/ 2 h 38"/>
                <a:gd name="T8" fmla="*/ 11 w 26"/>
                <a:gd name="T9" fmla="*/ 0 h 38"/>
                <a:gd name="T10" fmla="*/ 15 w 26"/>
                <a:gd name="T11" fmla="*/ 0 h 38"/>
                <a:gd name="T12" fmla="*/ 17 w 26"/>
                <a:gd name="T13" fmla="*/ 0 h 38"/>
                <a:gd name="T14" fmla="*/ 21 w 26"/>
                <a:gd name="T15" fmla="*/ 0 h 38"/>
                <a:gd name="T16" fmla="*/ 23 w 26"/>
                <a:gd name="T17" fmla="*/ 4 h 38"/>
                <a:gd name="T18" fmla="*/ 24 w 26"/>
                <a:gd name="T19" fmla="*/ 6 h 38"/>
                <a:gd name="T20" fmla="*/ 26 w 26"/>
                <a:gd name="T21" fmla="*/ 10 h 38"/>
                <a:gd name="T22" fmla="*/ 26 w 26"/>
                <a:gd name="T23" fmla="*/ 14 h 38"/>
                <a:gd name="T24" fmla="*/ 26 w 26"/>
                <a:gd name="T25" fmla="*/ 17 h 38"/>
                <a:gd name="T26" fmla="*/ 26 w 26"/>
                <a:gd name="T27" fmla="*/ 19 h 38"/>
                <a:gd name="T28" fmla="*/ 24 w 26"/>
                <a:gd name="T29" fmla="*/ 23 h 38"/>
                <a:gd name="T30" fmla="*/ 23 w 26"/>
                <a:gd name="T31" fmla="*/ 25 h 38"/>
                <a:gd name="T32" fmla="*/ 21 w 26"/>
                <a:gd name="T33" fmla="*/ 29 h 38"/>
                <a:gd name="T34" fmla="*/ 19 w 26"/>
                <a:gd name="T35" fmla="*/ 29 h 38"/>
                <a:gd name="T36" fmla="*/ 17 w 26"/>
                <a:gd name="T37" fmla="*/ 31 h 38"/>
                <a:gd name="T38" fmla="*/ 15 w 26"/>
                <a:gd name="T39" fmla="*/ 33 h 38"/>
                <a:gd name="T40" fmla="*/ 13 w 26"/>
                <a:gd name="T41" fmla="*/ 33 h 38"/>
                <a:gd name="T42" fmla="*/ 11 w 26"/>
                <a:gd name="T43" fmla="*/ 35 h 38"/>
                <a:gd name="T44" fmla="*/ 9 w 26"/>
                <a:gd name="T45" fmla="*/ 36 h 38"/>
                <a:gd name="T46" fmla="*/ 7 w 26"/>
                <a:gd name="T47" fmla="*/ 36 h 38"/>
                <a:gd name="T48" fmla="*/ 5 w 26"/>
                <a:gd name="T49" fmla="*/ 38 h 38"/>
                <a:gd name="T50" fmla="*/ 5 w 26"/>
                <a:gd name="T51" fmla="*/ 38 h 38"/>
                <a:gd name="T52" fmla="*/ 5 w 26"/>
                <a:gd name="T53" fmla="*/ 36 h 38"/>
                <a:gd name="T54" fmla="*/ 5 w 26"/>
                <a:gd name="T55" fmla="*/ 36 h 38"/>
                <a:gd name="T56" fmla="*/ 5 w 26"/>
                <a:gd name="T57" fmla="*/ 36 h 38"/>
                <a:gd name="T58" fmla="*/ 5 w 26"/>
                <a:gd name="T59" fmla="*/ 36 h 38"/>
                <a:gd name="T60" fmla="*/ 5 w 26"/>
                <a:gd name="T61" fmla="*/ 35 h 38"/>
                <a:gd name="T62" fmla="*/ 5 w 26"/>
                <a:gd name="T63" fmla="*/ 35 h 38"/>
                <a:gd name="T64" fmla="*/ 5 w 26"/>
                <a:gd name="T65" fmla="*/ 35 h 38"/>
                <a:gd name="T66" fmla="*/ 0 w 26"/>
                <a:gd name="T67" fmla="*/ 35 h 38"/>
                <a:gd name="T68" fmla="*/ 0 w 26"/>
                <a:gd name="T69" fmla="*/ 33 h 38"/>
                <a:gd name="T70" fmla="*/ 0 w 26"/>
                <a:gd name="T71" fmla="*/ 29 h 38"/>
                <a:gd name="T72" fmla="*/ 0 w 26"/>
                <a:gd name="T73" fmla="*/ 25 h 38"/>
                <a:gd name="T74" fmla="*/ 0 w 26"/>
                <a:gd name="T75" fmla="*/ 21 h 38"/>
                <a:gd name="T76" fmla="*/ 0 w 26"/>
                <a:gd name="T77" fmla="*/ 17 h 38"/>
                <a:gd name="T78" fmla="*/ 0 w 26"/>
                <a:gd name="T79" fmla="*/ 14 h 38"/>
                <a:gd name="T80" fmla="*/ 0 w 26"/>
                <a:gd name="T81" fmla="*/ 8 h 38"/>
                <a:gd name="T82" fmla="*/ 2 w 26"/>
                <a:gd name="T83" fmla="*/ 2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6" h="38">
                  <a:moveTo>
                    <a:pt x="2" y="2"/>
                  </a:moveTo>
                  <a:lnTo>
                    <a:pt x="4" y="2"/>
                  </a:lnTo>
                  <a:lnTo>
                    <a:pt x="7" y="2"/>
                  </a:lnTo>
                  <a:lnTo>
                    <a:pt x="9" y="2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0"/>
                  </a:lnTo>
                  <a:lnTo>
                    <a:pt x="23" y="4"/>
                  </a:lnTo>
                  <a:lnTo>
                    <a:pt x="24" y="6"/>
                  </a:lnTo>
                  <a:lnTo>
                    <a:pt x="26" y="10"/>
                  </a:lnTo>
                  <a:lnTo>
                    <a:pt x="26" y="14"/>
                  </a:lnTo>
                  <a:lnTo>
                    <a:pt x="26" y="17"/>
                  </a:lnTo>
                  <a:lnTo>
                    <a:pt x="26" y="19"/>
                  </a:lnTo>
                  <a:lnTo>
                    <a:pt x="24" y="23"/>
                  </a:lnTo>
                  <a:lnTo>
                    <a:pt x="23" y="25"/>
                  </a:lnTo>
                  <a:lnTo>
                    <a:pt x="21" y="29"/>
                  </a:lnTo>
                  <a:lnTo>
                    <a:pt x="19" y="29"/>
                  </a:lnTo>
                  <a:lnTo>
                    <a:pt x="17" y="31"/>
                  </a:lnTo>
                  <a:lnTo>
                    <a:pt x="15" y="33"/>
                  </a:lnTo>
                  <a:lnTo>
                    <a:pt x="13" y="33"/>
                  </a:lnTo>
                  <a:lnTo>
                    <a:pt x="11" y="35"/>
                  </a:lnTo>
                  <a:lnTo>
                    <a:pt x="9" y="36"/>
                  </a:lnTo>
                  <a:lnTo>
                    <a:pt x="7" y="36"/>
                  </a:lnTo>
                  <a:lnTo>
                    <a:pt x="5" y="38"/>
                  </a:lnTo>
                  <a:lnTo>
                    <a:pt x="5" y="38"/>
                  </a:lnTo>
                  <a:lnTo>
                    <a:pt x="5" y="36"/>
                  </a:lnTo>
                  <a:lnTo>
                    <a:pt x="5" y="36"/>
                  </a:lnTo>
                  <a:lnTo>
                    <a:pt x="5" y="36"/>
                  </a:lnTo>
                  <a:lnTo>
                    <a:pt x="5" y="36"/>
                  </a:lnTo>
                  <a:lnTo>
                    <a:pt x="5" y="35"/>
                  </a:lnTo>
                  <a:lnTo>
                    <a:pt x="5" y="35"/>
                  </a:lnTo>
                  <a:lnTo>
                    <a:pt x="5" y="35"/>
                  </a:lnTo>
                  <a:lnTo>
                    <a:pt x="0" y="35"/>
                  </a:lnTo>
                  <a:lnTo>
                    <a:pt x="0" y="33"/>
                  </a:lnTo>
                  <a:lnTo>
                    <a:pt x="0" y="29"/>
                  </a:lnTo>
                  <a:lnTo>
                    <a:pt x="0" y="25"/>
                  </a:lnTo>
                  <a:lnTo>
                    <a:pt x="0" y="21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8"/>
                  </a:lnTo>
                  <a:lnTo>
                    <a:pt x="2" y="2"/>
                  </a:lnTo>
                  <a:close/>
                </a:path>
              </a:pathLst>
            </a:custGeom>
            <a:solidFill>
              <a:srgbClr val="9966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32" name="Freeform 153"/>
            <p:cNvSpPr>
              <a:spLocks noEditPoints="1"/>
            </p:cNvSpPr>
            <p:nvPr/>
          </p:nvSpPr>
          <p:spPr bwMode="auto">
            <a:xfrm>
              <a:off x="2990850" y="2660650"/>
              <a:ext cx="233363" cy="149225"/>
            </a:xfrm>
            <a:custGeom>
              <a:avLst/>
              <a:gdLst>
                <a:gd name="T0" fmla="*/ 17 w 147"/>
                <a:gd name="T1" fmla="*/ 49 h 94"/>
                <a:gd name="T2" fmla="*/ 51 w 147"/>
                <a:gd name="T3" fmla="*/ 39 h 94"/>
                <a:gd name="T4" fmla="*/ 85 w 147"/>
                <a:gd name="T5" fmla="*/ 30 h 94"/>
                <a:gd name="T6" fmla="*/ 115 w 147"/>
                <a:gd name="T7" fmla="*/ 19 h 94"/>
                <a:gd name="T8" fmla="*/ 128 w 147"/>
                <a:gd name="T9" fmla="*/ 15 h 94"/>
                <a:gd name="T10" fmla="*/ 127 w 147"/>
                <a:gd name="T11" fmla="*/ 19 h 94"/>
                <a:gd name="T12" fmla="*/ 123 w 147"/>
                <a:gd name="T13" fmla="*/ 22 h 94"/>
                <a:gd name="T14" fmla="*/ 119 w 147"/>
                <a:gd name="T15" fmla="*/ 26 h 94"/>
                <a:gd name="T16" fmla="*/ 110 w 147"/>
                <a:gd name="T17" fmla="*/ 32 h 94"/>
                <a:gd name="T18" fmla="*/ 91 w 147"/>
                <a:gd name="T19" fmla="*/ 43 h 94"/>
                <a:gd name="T20" fmla="*/ 72 w 147"/>
                <a:gd name="T21" fmla="*/ 56 h 94"/>
                <a:gd name="T22" fmla="*/ 51 w 147"/>
                <a:gd name="T23" fmla="*/ 66 h 94"/>
                <a:gd name="T24" fmla="*/ 40 w 147"/>
                <a:gd name="T25" fmla="*/ 70 h 94"/>
                <a:gd name="T26" fmla="*/ 32 w 147"/>
                <a:gd name="T27" fmla="*/ 75 h 94"/>
                <a:gd name="T28" fmla="*/ 23 w 147"/>
                <a:gd name="T29" fmla="*/ 83 h 94"/>
                <a:gd name="T30" fmla="*/ 11 w 147"/>
                <a:gd name="T31" fmla="*/ 91 h 94"/>
                <a:gd name="T32" fmla="*/ 5 w 147"/>
                <a:gd name="T33" fmla="*/ 94 h 94"/>
                <a:gd name="T34" fmla="*/ 5 w 147"/>
                <a:gd name="T35" fmla="*/ 92 h 94"/>
                <a:gd name="T36" fmla="*/ 5 w 147"/>
                <a:gd name="T37" fmla="*/ 92 h 94"/>
                <a:gd name="T38" fmla="*/ 5 w 147"/>
                <a:gd name="T39" fmla="*/ 91 h 94"/>
                <a:gd name="T40" fmla="*/ 0 w 147"/>
                <a:gd name="T41" fmla="*/ 91 h 94"/>
                <a:gd name="T42" fmla="*/ 0 w 147"/>
                <a:gd name="T43" fmla="*/ 85 h 94"/>
                <a:gd name="T44" fmla="*/ 0 w 147"/>
                <a:gd name="T45" fmla="*/ 75 h 94"/>
                <a:gd name="T46" fmla="*/ 0 w 147"/>
                <a:gd name="T47" fmla="*/ 66 h 94"/>
                <a:gd name="T48" fmla="*/ 2 w 147"/>
                <a:gd name="T49" fmla="*/ 55 h 94"/>
                <a:gd name="T50" fmla="*/ 147 w 147"/>
                <a:gd name="T51" fmla="*/ 2 h 94"/>
                <a:gd name="T52" fmla="*/ 147 w 147"/>
                <a:gd name="T53" fmla="*/ 2 h 94"/>
                <a:gd name="T54" fmla="*/ 147 w 147"/>
                <a:gd name="T55" fmla="*/ 2 h 94"/>
                <a:gd name="T56" fmla="*/ 147 w 147"/>
                <a:gd name="T57" fmla="*/ 0 h 94"/>
                <a:gd name="T58" fmla="*/ 147 w 147"/>
                <a:gd name="T59" fmla="*/ 0 h 94"/>
                <a:gd name="T60" fmla="*/ 147 w 147"/>
                <a:gd name="T61" fmla="*/ 2 h 94"/>
                <a:gd name="T62" fmla="*/ 147 w 147"/>
                <a:gd name="T63" fmla="*/ 2 h 94"/>
                <a:gd name="T64" fmla="*/ 147 w 147"/>
                <a:gd name="T65" fmla="*/ 2 h 94"/>
                <a:gd name="T66" fmla="*/ 147 w 147"/>
                <a:gd name="T67" fmla="*/ 2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47" h="94">
                  <a:moveTo>
                    <a:pt x="2" y="55"/>
                  </a:moveTo>
                  <a:lnTo>
                    <a:pt x="17" y="49"/>
                  </a:lnTo>
                  <a:lnTo>
                    <a:pt x="34" y="45"/>
                  </a:lnTo>
                  <a:lnTo>
                    <a:pt x="51" y="39"/>
                  </a:lnTo>
                  <a:lnTo>
                    <a:pt x="68" y="36"/>
                  </a:lnTo>
                  <a:lnTo>
                    <a:pt x="85" y="30"/>
                  </a:lnTo>
                  <a:lnTo>
                    <a:pt x="100" y="24"/>
                  </a:lnTo>
                  <a:lnTo>
                    <a:pt x="115" y="19"/>
                  </a:lnTo>
                  <a:lnTo>
                    <a:pt x="130" y="13"/>
                  </a:lnTo>
                  <a:lnTo>
                    <a:pt x="128" y="15"/>
                  </a:lnTo>
                  <a:lnTo>
                    <a:pt x="127" y="17"/>
                  </a:lnTo>
                  <a:lnTo>
                    <a:pt x="127" y="19"/>
                  </a:lnTo>
                  <a:lnTo>
                    <a:pt x="125" y="20"/>
                  </a:lnTo>
                  <a:lnTo>
                    <a:pt x="123" y="22"/>
                  </a:lnTo>
                  <a:lnTo>
                    <a:pt x="121" y="24"/>
                  </a:lnTo>
                  <a:lnTo>
                    <a:pt x="119" y="26"/>
                  </a:lnTo>
                  <a:lnTo>
                    <a:pt x="119" y="28"/>
                  </a:lnTo>
                  <a:lnTo>
                    <a:pt x="110" y="32"/>
                  </a:lnTo>
                  <a:lnTo>
                    <a:pt x="100" y="38"/>
                  </a:lnTo>
                  <a:lnTo>
                    <a:pt x="91" y="43"/>
                  </a:lnTo>
                  <a:lnTo>
                    <a:pt x="81" y="51"/>
                  </a:lnTo>
                  <a:lnTo>
                    <a:pt x="72" y="56"/>
                  </a:lnTo>
                  <a:lnTo>
                    <a:pt x="62" y="62"/>
                  </a:lnTo>
                  <a:lnTo>
                    <a:pt x="51" y="66"/>
                  </a:lnTo>
                  <a:lnTo>
                    <a:pt x="41" y="68"/>
                  </a:lnTo>
                  <a:lnTo>
                    <a:pt x="40" y="70"/>
                  </a:lnTo>
                  <a:lnTo>
                    <a:pt x="36" y="73"/>
                  </a:lnTo>
                  <a:lnTo>
                    <a:pt x="32" y="75"/>
                  </a:lnTo>
                  <a:lnTo>
                    <a:pt x="28" y="79"/>
                  </a:lnTo>
                  <a:lnTo>
                    <a:pt x="23" y="83"/>
                  </a:lnTo>
                  <a:lnTo>
                    <a:pt x="17" y="87"/>
                  </a:lnTo>
                  <a:lnTo>
                    <a:pt x="11" y="91"/>
                  </a:lnTo>
                  <a:lnTo>
                    <a:pt x="5" y="94"/>
                  </a:lnTo>
                  <a:lnTo>
                    <a:pt x="5" y="94"/>
                  </a:lnTo>
                  <a:lnTo>
                    <a:pt x="5" y="92"/>
                  </a:lnTo>
                  <a:lnTo>
                    <a:pt x="5" y="92"/>
                  </a:lnTo>
                  <a:lnTo>
                    <a:pt x="5" y="92"/>
                  </a:lnTo>
                  <a:lnTo>
                    <a:pt x="5" y="92"/>
                  </a:lnTo>
                  <a:lnTo>
                    <a:pt x="5" y="91"/>
                  </a:lnTo>
                  <a:lnTo>
                    <a:pt x="5" y="91"/>
                  </a:lnTo>
                  <a:lnTo>
                    <a:pt x="5" y="91"/>
                  </a:lnTo>
                  <a:lnTo>
                    <a:pt x="0" y="91"/>
                  </a:lnTo>
                  <a:lnTo>
                    <a:pt x="0" y="87"/>
                  </a:lnTo>
                  <a:lnTo>
                    <a:pt x="0" y="85"/>
                  </a:lnTo>
                  <a:lnTo>
                    <a:pt x="0" y="81"/>
                  </a:lnTo>
                  <a:lnTo>
                    <a:pt x="0" y="75"/>
                  </a:lnTo>
                  <a:lnTo>
                    <a:pt x="0" y="72"/>
                  </a:lnTo>
                  <a:lnTo>
                    <a:pt x="0" y="66"/>
                  </a:lnTo>
                  <a:lnTo>
                    <a:pt x="2" y="60"/>
                  </a:lnTo>
                  <a:lnTo>
                    <a:pt x="2" y="55"/>
                  </a:lnTo>
                  <a:close/>
                  <a:moveTo>
                    <a:pt x="147" y="2"/>
                  </a:moveTo>
                  <a:lnTo>
                    <a:pt x="147" y="2"/>
                  </a:lnTo>
                  <a:lnTo>
                    <a:pt x="147" y="2"/>
                  </a:lnTo>
                  <a:lnTo>
                    <a:pt x="147" y="2"/>
                  </a:lnTo>
                  <a:lnTo>
                    <a:pt x="147" y="2"/>
                  </a:lnTo>
                  <a:lnTo>
                    <a:pt x="147" y="2"/>
                  </a:lnTo>
                  <a:lnTo>
                    <a:pt x="147" y="0"/>
                  </a:lnTo>
                  <a:lnTo>
                    <a:pt x="147" y="0"/>
                  </a:lnTo>
                  <a:lnTo>
                    <a:pt x="147" y="0"/>
                  </a:lnTo>
                  <a:lnTo>
                    <a:pt x="147" y="0"/>
                  </a:lnTo>
                  <a:lnTo>
                    <a:pt x="147" y="0"/>
                  </a:lnTo>
                  <a:lnTo>
                    <a:pt x="147" y="2"/>
                  </a:lnTo>
                  <a:lnTo>
                    <a:pt x="147" y="2"/>
                  </a:lnTo>
                  <a:lnTo>
                    <a:pt x="147" y="2"/>
                  </a:lnTo>
                  <a:lnTo>
                    <a:pt x="147" y="2"/>
                  </a:lnTo>
                  <a:lnTo>
                    <a:pt x="147" y="2"/>
                  </a:lnTo>
                  <a:lnTo>
                    <a:pt x="147" y="2"/>
                  </a:lnTo>
                  <a:lnTo>
                    <a:pt x="147" y="2"/>
                  </a:lnTo>
                  <a:close/>
                </a:path>
              </a:pathLst>
            </a:custGeom>
            <a:solidFill>
              <a:srgbClr val="B27F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33" name="Freeform 154"/>
            <p:cNvSpPr>
              <a:spLocks/>
            </p:cNvSpPr>
            <p:nvPr/>
          </p:nvSpPr>
          <p:spPr bwMode="auto">
            <a:xfrm>
              <a:off x="4219575" y="2576513"/>
              <a:ext cx="233363" cy="80963"/>
            </a:xfrm>
            <a:custGeom>
              <a:avLst/>
              <a:gdLst>
                <a:gd name="T0" fmla="*/ 11 w 147"/>
                <a:gd name="T1" fmla="*/ 5 h 51"/>
                <a:gd name="T2" fmla="*/ 17 w 147"/>
                <a:gd name="T3" fmla="*/ 3 h 51"/>
                <a:gd name="T4" fmla="*/ 24 w 147"/>
                <a:gd name="T5" fmla="*/ 2 h 51"/>
                <a:gd name="T6" fmla="*/ 30 w 147"/>
                <a:gd name="T7" fmla="*/ 0 h 51"/>
                <a:gd name="T8" fmla="*/ 34 w 147"/>
                <a:gd name="T9" fmla="*/ 0 h 51"/>
                <a:gd name="T10" fmla="*/ 39 w 147"/>
                <a:gd name="T11" fmla="*/ 3 h 51"/>
                <a:gd name="T12" fmla="*/ 47 w 147"/>
                <a:gd name="T13" fmla="*/ 7 h 51"/>
                <a:gd name="T14" fmla="*/ 54 w 147"/>
                <a:gd name="T15" fmla="*/ 9 h 51"/>
                <a:gd name="T16" fmla="*/ 62 w 147"/>
                <a:gd name="T17" fmla="*/ 11 h 51"/>
                <a:gd name="T18" fmla="*/ 81 w 147"/>
                <a:gd name="T19" fmla="*/ 17 h 51"/>
                <a:gd name="T20" fmla="*/ 106 w 147"/>
                <a:gd name="T21" fmla="*/ 24 h 51"/>
                <a:gd name="T22" fmla="*/ 123 w 147"/>
                <a:gd name="T23" fmla="*/ 32 h 51"/>
                <a:gd name="T24" fmla="*/ 147 w 147"/>
                <a:gd name="T25" fmla="*/ 41 h 51"/>
                <a:gd name="T26" fmla="*/ 140 w 147"/>
                <a:gd name="T27" fmla="*/ 45 h 51"/>
                <a:gd name="T28" fmla="*/ 134 w 147"/>
                <a:gd name="T29" fmla="*/ 51 h 51"/>
                <a:gd name="T30" fmla="*/ 115 w 147"/>
                <a:gd name="T31" fmla="*/ 51 h 51"/>
                <a:gd name="T32" fmla="*/ 90 w 147"/>
                <a:gd name="T33" fmla="*/ 51 h 51"/>
                <a:gd name="T34" fmla="*/ 70 w 147"/>
                <a:gd name="T35" fmla="*/ 49 h 51"/>
                <a:gd name="T36" fmla="*/ 58 w 147"/>
                <a:gd name="T37" fmla="*/ 41 h 51"/>
                <a:gd name="T38" fmla="*/ 54 w 147"/>
                <a:gd name="T39" fmla="*/ 39 h 51"/>
                <a:gd name="T40" fmla="*/ 53 w 147"/>
                <a:gd name="T41" fmla="*/ 38 h 51"/>
                <a:gd name="T42" fmla="*/ 49 w 147"/>
                <a:gd name="T43" fmla="*/ 38 h 51"/>
                <a:gd name="T44" fmla="*/ 45 w 147"/>
                <a:gd name="T45" fmla="*/ 36 h 51"/>
                <a:gd name="T46" fmla="*/ 41 w 147"/>
                <a:gd name="T47" fmla="*/ 26 h 51"/>
                <a:gd name="T48" fmla="*/ 34 w 147"/>
                <a:gd name="T49" fmla="*/ 22 h 51"/>
                <a:gd name="T50" fmla="*/ 32 w 147"/>
                <a:gd name="T51" fmla="*/ 20 h 51"/>
                <a:gd name="T52" fmla="*/ 28 w 147"/>
                <a:gd name="T53" fmla="*/ 19 h 51"/>
                <a:gd name="T54" fmla="*/ 24 w 147"/>
                <a:gd name="T55" fmla="*/ 19 h 51"/>
                <a:gd name="T56" fmla="*/ 22 w 147"/>
                <a:gd name="T57" fmla="*/ 17 h 51"/>
                <a:gd name="T58" fmla="*/ 20 w 147"/>
                <a:gd name="T59" fmla="*/ 13 h 51"/>
                <a:gd name="T60" fmla="*/ 19 w 147"/>
                <a:gd name="T61" fmla="*/ 11 h 51"/>
                <a:gd name="T62" fmla="*/ 15 w 147"/>
                <a:gd name="T63" fmla="*/ 9 h 51"/>
                <a:gd name="T64" fmla="*/ 13 w 147"/>
                <a:gd name="T65" fmla="*/ 7 h 51"/>
                <a:gd name="T66" fmla="*/ 13 w 147"/>
                <a:gd name="T67" fmla="*/ 5 h 51"/>
                <a:gd name="T68" fmla="*/ 11 w 147"/>
                <a:gd name="T69" fmla="*/ 5 h 51"/>
                <a:gd name="T70" fmla="*/ 9 w 147"/>
                <a:gd name="T71" fmla="*/ 3 h 51"/>
                <a:gd name="T72" fmla="*/ 5 w 147"/>
                <a:gd name="T73" fmla="*/ 0 h 51"/>
                <a:gd name="T74" fmla="*/ 0 w 147"/>
                <a:gd name="T75" fmla="*/ 5 h 51"/>
                <a:gd name="T76" fmla="*/ 5 w 147"/>
                <a:gd name="T77" fmla="*/ 13 h 51"/>
                <a:gd name="T78" fmla="*/ 11 w 147"/>
                <a:gd name="T79" fmla="*/ 19 h 51"/>
                <a:gd name="T80" fmla="*/ 13 w 147"/>
                <a:gd name="T81" fmla="*/ 17 h 51"/>
                <a:gd name="T82" fmla="*/ 15 w 147"/>
                <a:gd name="T83" fmla="*/ 15 h 51"/>
                <a:gd name="T84" fmla="*/ 13 w 147"/>
                <a:gd name="T85" fmla="*/ 9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47" h="51">
                  <a:moveTo>
                    <a:pt x="9" y="5"/>
                  </a:moveTo>
                  <a:lnTo>
                    <a:pt x="11" y="5"/>
                  </a:lnTo>
                  <a:lnTo>
                    <a:pt x="15" y="3"/>
                  </a:lnTo>
                  <a:lnTo>
                    <a:pt x="17" y="3"/>
                  </a:lnTo>
                  <a:lnTo>
                    <a:pt x="20" y="2"/>
                  </a:lnTo>
                  <a:lnTo>
                    <a:pt x="24" y="2"/>
                  </a:lnTo>
                  <a:lnTo>
                    <a:pt x="26" y="2"/>
                  </a:lnTo>
                  <a:lnTo>
                    <a:pt x="30" y="0"/>
                  </a:lnTo>
                  <a:lnTo>
                    <a:pt x="32" y="0"/>
                  </a:lnTo>
                  <a:lnTo>
                    <a:pt x="34" y="0"/>
                  </a:lnTo>
                  <a:lnTo>
                    <a:pt x="36" y="2"/>
                  </a:lnTo>
                  <a:lnTo>
                    <a:pt x="39" y="3"/>
                  </a:lnTo>
                  <a:lnTo>
                    <a:pt x="43" y="5"/>
                  </a:lnTo>
                  <a:lnTo>
                    <a:pt x="47" y="7"/>
                  </a:lnTo>
                  <a:lnTo>
                    <a:pt x="51" y="7"/>
                  </a:lnTo>
                  <a:lnTo>
                    <a:pt x="54" y="9"/>
                  </a:lnTo>
                  <a:lnTo>
                    <a:pt x="58" y="9"/>
                  </a:lnTo>
                  <a:lnTo>
                    <a:pt x="62" y="11"/>
                  </a:lnTo>
                  <a:lnTo>
                    <a:pt x="72" y="15"/>
                  </a:lnTo>
                  <a:lnTo>
                    <a:pt x="81" y="17"/>
                  </a:lnTo>
                  <a:lnTo>
                    <a:pt x="94" y="20"/>
                  </a:lnTo>
                  <a:lnTo>
                    <a:pt x="106" y="24"/>
                  </a:lnTo>
                  <a:lnTo>
                    <a:pt x="115" y="28"/>
                  </a:lnTo>
                  <a:lnTo>
                    <a:pt x="123" y="32"/>
                  </a:lnTo>
                  <a:lnTo>
                    <a:pt x="126" y="36"/>
                  </a:lnTo>
                  <a:lnTo>
                    <a:pt x="147" y="41"/>
                  </a:lnTo>
                  <a:lnTo>
                    <a:pt x="147" y="45"/>
                  </a:lnTo>
                  <a:lnTo>
                    <a:pt x="140" y="45"/>
                  </a:lnTo>
                  <a:lnTo>
                    <a:pt x="140" y="49"/>
                  </a:lnTo>
                  <a:lnTo>
                    <a:pt x="134" y="51"/>
                  </a:lnTo>
                  <a:lnTo>
                    <a:pt x="124" y="51"/>
                  </a:lnTo>
                  <a:lnTo>
                    <a:pt x="115" y="51"/>
                  </a:lnTo>
                  <a:lnTo>
                    <a:pt x="102" y="51"/>
                  </a:lnTo>
                  <a:lnTo>
                    <a:pt x="90" y="51"/>
                  </a:lnTo>
                  <a:lnTo>
                    <a:pt x="79" y="51"/>
                  </a:lnTo>
                  <a:lnTo>
                    <a:pt x="70" y="49"/>
                  </a:lnTo>
                  <a:lnTo>
                    <a:pt x="62" y="49"/>
                  </a:lnTo>
                  <a:lnTo>
                    <a:pt x="58" y="41"/>
                  </a:lnTo>
                  <a:lnTo>
                    <a:pt x="56" y="39"/>
                  </a:lnTo>
                  <a:lnTo>
                    <a:pt x="54" y="39"/>
                  </a:lnTo>
                  <a:lnTo>
                    <a:pt x="53" y="39"/>
                  </a:lnTo>
                  <a:lnTo>
                    <a:pt x="53" y="38"/>
                  </a:lnTo>
                  <a:lnTo>
                    <a:pt x="51" y="38"/>
                  </a:lnTo>
                  <a:lnTo>
                    <a:pt x="49" y="38"/>
                  </a:lnTo>
                  <a:lnTo>
                    <a:pt x="47" y="36"/>
                  </a:lnTo>
                  <a:lnTo>
                    <a:pt x="45" y="36"/>
                  </a:lnTo>
                  <a:lnTo>
                    <a:pt x="41" y="32"/>
                  </a:lnTo>
                  <a:lnTo>
                    <a:pt x="41" y="26"/>
                  </a:lnTo>
                  <a:lnTo>
                    <a:pt x="36" y="22"/>
                  </a:lnTo>
                  <a:lnTo>
                    <a:pt x="34" y="22"/>
                  </a:lnTo>
                  <a:lnTo>
                    <a:pt x="34" y="22"/>
                  </a:lnTo>
                  <a:lnTo>
                    <a:pt x="32" y="20"/>
                  </a:lnTo>
                  <a:lnTo>
                    <a:pt x="30" y="20"/>
                  </a:lnTo>
                  <a:lnTo>
                    <a:pt x="28" y="19"/>
                  </a:lnTo>
                  <a:lnTo>
                    <a:pt x="26" y="19"/>
                  </a:lnTo>
                  <a:lnTo>
                    <a:pt x="24" y="19"/>
                  </a:lnTo>
                  <a:lnTo>
                    <a:pt x="22" y="19"/>
                  </a:lnTo>
                  <a:lnTo>
                    <a:pt x="22" y="17"/>
                  </a:lnTo>
                  <a:lnTo>
                    <a:pt x="22" y="15"/>
                  </a:lnTo>
                  <a:lnTo>
                    <a:pt x="20" y="13"/>
                  </a:lnTo>
                  <a:lnTo>
                    <a:pt x="20" y="11"/>
                  </a:lnTo>
                  <a:lnTo>
                    <a:pt x="19" y="11"/>
                  </a:lnTo>
                  <a:lnTo>
                    <a:pt x="17" y="9"/>
                  </a:lnTo>
                  <a:lnTo>
                    <a:pt x="15" y="9"/>
                  </a:lnTo>
                  <a:lnTo>
                    <a:pt x="13" y="9"/>
                  </a:lnTo>
                  <a:lnTo>
                    <a:pt x="13" y="7"/>
                  </a:lnTo>
                  <a:lnTo>
                    <a:pt x="13" y="5"/>
                  </a:lnTo>
                  <a:lnTo>
                    <a:pt x="13" y="5"/>
                  </a:lnTo>
                  <a:lnTo>
                    <a:pt x="11" y="5"/>
                  </a:lnTo>
                  <a:lnTo>
                    <a:pt x="11" y="5"/>
                  </a:lnTo>
                  <a:lnTo>
                    <a:pt x="9" y="3"/>
                  </a:lnTo>
                  <a:lnTo>
                    <a:pt x="9" y="3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5" y="13"/>
                  </a:lnTo>
                  <a:lnTo>
                    <a:pt x="9" y="19"/>
                  </a:lnTo>
                  <a:lnTo>
                    <a:pt x="11" y="19"/>
                  </a:lnTo>
                  <a:lnTo>
                    <a:pt x="13" y="19"/>
                  </a:lnTo>
                  <a:lnTo>
                    <a:pt x="13" y="17"/>
                  </a:lnTo>
                  <a:lnTo>
                    <a:pt x="15" y="17"/>
                  </a:lnTo>
                  <a:lnTo>
                    <a:pt x="15" y="15"/>
                  </a:lnTo>
                  <a:lnTo>
                    <a:pt x="13" y="13"/>
                  </a:lnTo>
                  <a:lnTo>
                    <a:pt x="13" y="9"/>
                  </a:lnTo>
                  <a:lnTo>
                    <a:pt x="9" y="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34" name="Freeform 155"/>
            <p:cNvSpPr>
              <a:spLocks/>
            </p:cNvSpPr>
            <p:nvPr/>
          </p:nvSpPr>
          <p:spPr bwMode="auto">
            <a:xfrm>
              <a:off x="4219575" y="2576513"/>
              <a:ext cx="233363" cy="80963"/>
            </a:xfrm>
            <a:custGeom>
              <a:avLst/>
              <a:gdLst>
                <a:gd name="T0" fmla="*/ 11 w 147"/>
                <a:gd name="T1" fmla="*/ 5 h 51"/>
                <a:gd name="T2" fmla="*/ 17 w 147"/>
                <a:gd name="T3" fmla="*/ 3 h 51"/>
                <a:gd name="T4" fmla="*/ 24 w 147"/>
                <a:gd name="T5" fmla="*/ 2 h 51"/>
                <a:gd name="T6" fmla="*/ 30 w 147"/>
                <a:gd name="T7" fmla="*/ 0 h 51"/>
                <a:gd name="T8" fmla="*/ 34 w 147"/>
                <a:gd name="T9" fmla="*/ 0 h 51"/>
                <a:gd name="T10" fmla="*/ 39 w 147"/>
                <a:gd name="T11" fmla="*/ 3 h 51"/>
                <a:gd name="T12" fmla="*/ 47 w 147"/>
                <a:gd name="T13" fmla="*/ 7 h 51"/>
                <a:gd name="T14" fmla="*/ 54 w 147"/>
                <a:gd name="T15" fmla="*/ 9 h 51"/>
                <a:gd name="T16" fmla="*/ 62 w 147"/>
                <a:gd name="T17" fmla="*/ 11 h 51"/>
                <a:gd name="T18" fmla="*/ 81 w 147"/>
                <a:gd name="T19" fmla="*/ 17 h 51"/>
                <a:gd name="T20" fmla="*/ 106 w 147"/>
                <a:gd name="T21" fmla="*/ 24 h 51"/>
                <a:gd name="T22" fmla="*/ 123 w 147"/>
                <a:gd name="T23" fmla="*/ 32 h 51"/>
                <a:gd name="T24" fmla="*/ 147 w 147"/>
                <a:gd name="T25" fmla="*/ 41 h 51"/>
                <a:gd name="T26" fmla="*/ 140 w 147"/>
                <a:gd name="T27" fmla="*/ 45 h 51"/>
                <a:gd name="T28" fmla="*/ 134 w 147"/>
                <a:gd name="T29" fmla="*/ 51 h 51"/>
                <a:gd name="T30" fmla="*/ 115 w 147"/>
                <a:gd name="T31" fmla="*/ 51 h 51"/>
                <a:gd name="T32" fmla="*/ 90 w 147"/>
                <a:gd name="T33" fmla="*/ 51 h 51"/>
                <a:gd name="T34" fmla="*/ 70 w 147"/>
                <a:gd name="T35" fmla="*/ 49 h 51"/>
                <a:gd name="T36" fmla="*/ 58 w 147"/>
                <a:gd name="T37" fmla="*/ 41 h 51"/>
                <a:gd name="T38" fmla="*/ 54 w 147"/>
                <a:gd name="T39" fmla="*/ 39 h 51"/>
                <a:gd name="T40" fmla="*/ 53 w 147"/>
                <a:gd name="T41" fmla="*/ 38 h 51"/>
                <a:gd name="T42" fmla="*/ 49 w 147"/>
                <a:gd name="T43" fmla="*/ 38 h 51"/>
                <a:gd name="T44" fmla="*/ 45 w 147"/>
                <a:gd name="T45" fmla="*/ 36 h 51"/>
                <a:gd name="T46" fmla="*/ 41 w 147"/>
                <a:gd name="T47" fmla="*/ 26 h 51"/>
                <a:gd name="T48" fmla="*/ 34 w 147"/>
                <a:gd name="T49" fmla="*/ 22 h 51"/>
                <a:gd name="T50" fmla="*/ 32 w 147"/>
                <a:gd name="T51" fmla="*/ 20 h 51"/>
                <a:gd name="T52" fmla="*/ 28 w 147"/>
                <a:gd name="T53" fmla="*/ 19 h 51"/>
                <a:gd name="T54" fmla="*/ 24 w 147"/>
                <a:gd name="T55" fmla="*/ 19 h 51"/>
                <a:gd name="T56" fmla="*/ 22 w 147"/>
                <a:gd name="T57" fmla="*/ 17 h 51"/>
                <a:gd name="T58" fmla="*/ 20 w 147"/>
                <a:gd name="T59" fmla="*/ 13 h 51"/>
                <a:gd name="T60" fmla="*/ 19 w 147"/>
                <a:gd name="T61" fmla="*/ 11 h 51"/>
                <a:gd name="T62" fmla="*/ 15 w 147"/>
                <a:gd name="T63" fmla="*/ 9 h 51"/>
                <a:gd name="T64" fmla="*/ 13 w 147"/>
                <a:gd name="T65" fmla="*/ 7 h 51"/>
                <a:gd name="T66" fmla="*/ 13 w 147"/>
                <a:gd name="T67" fmla="*/ 5 h 51"/>
                <a:gd name="T68" fmla="*/ 11 w 147"/>
                <a:gd name="T69" fmla="*/ 5 h 51"/>
                <a:gd name="T70" fmla="*/ 9 w 147"/>
                <a:gd name="T71" fmla="*/ 3 h 51"/>
                <a:gd name="T72" fmla="*/ 5 w 147"/>
                <a:gd name="T73" fmla="*/ 0 h 51"/>
                <a:gd name="T74" fmla="*/ 0 w 147"/>
                <a:gd name="T75" fmla="*/ 5 h 51"/>
                <a:gd name="T76" fmla="*/ 5 w 147"/>
                <a:gd name="T77" fmla="*/ 13 h 51"/>
                <a:gd name="T78" fmla="*/ 11 w 147"/>
                <a:gd name="T79" fmla="*/ 19 h 51"/>
                <a:gd name="T80" fmla="*/ 13 w 147"/>
                <a:gd name="T81" fmla="*/ 17 h 51"/>
                <a:gd name="T82" fmla="*/ 15 w 147"/>
                <a:gd name="T83" fmla="*/ 15 h 51"/>
                <a:gd name="T84" fmla="*/ 13 w 147"/>
                <a:gd name="T85" fmla="*/ 9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47" h="51">
                  <a:moveTo>
                    <a:pt x="9" y="5"/>
                  </a:moveTo>
                  <a:lnTo>
                    <a:pt x="11" y="5"/>
                  </a:lnTo>
                  <a:lnTo>
                    <a:pt x="15" y="3"/>
                  </a:lnTo>
                  <a:lnTo>
                    <a:pt x="17" y="3"/>
                  </a:lnTo>
                  <a:lnTo>
                    <a:pt x="20" y="2"/>
                  </a:lnTo>
                  <a:lnTo>
                    <a:pt x="24" y="2"/>
                  </a:lnTo>
                  <a:lnTo>
                    <a:pt x="26" y="2"/>
                  </a:lnTo>
                  <a:lnTo>
                    <a:pt x="30" y="0"/>
                  </a:lnTo>
                  <a:lnTo>
                    <a:pt x="32" y="0"/>
                  </a:lnTo>
                  <a:lnTo>
                    <a:pt x="34" y="0"/>
                  </a:lnTo>
                  <a:lnTo>
                    <a:pt x="36" y="2"/>
                  </a:lnTo>
                  <a:lnTo>
                    <a:pt x="39" y="3"/>
                  </a:lnTo>
                  <a:lnTo>
                    <a:pt x="43" y="5"/>
                  </a:lnTo>
                  <a:lnTo>
                    <a:pt x="47" y="7"/>
                  </a:lnTo>
                  <a:lnTo>
                    <a:pt x="51" y="7"/>
                  </a:lnTo>
                  <a:lnTo>
                    <a:pt x="54" y="9"/>
                  </a:lnTo>
                  <a:lnTo>
                    <a:pt x="58" y="9"/>
                  </a:lnTo>
                  <a:lnTo>
                    <a:pt x="62" y="11"/>
                  </a:lnTo>
                  <a:lnTo>
                    <a:pt x="72" y="15"/>
                  </a:lnTo>
                  <a:lnTo>
                    <a:pt x="81" y="17"/>
                  </a:lnTo>
                  <a:lnTo>
                    <a:pt x="94" y="20"/>
                  </a:lnTo>
                  <a:lnTo>
                    <a:pt x="106" y="24"/>
                  </a:lnTo>
                  <a:lnTo>
                    <a:pt x="115" y="28"/>
                  </a:lnTo>
                  <a:lnTo>
                    <a:pt x="123" y="32"/>
                  </a:lnTo>
                  <a:lnTo>
                    <a:pt x="126" y="36"/>
                  </a:lnTo>
                  <a:lnTo>
                    <a:pt x="147" y="41"/>
                  </a:lnTo>
                  <a:lnTo>
                    <a:pt x="147" y="45"/>
                  </a:lnTo>
                  <a:lnTo>
                    <a:pt x="140" y="45"/>
                  </a:lnTo>
                  <a:lnTo>
                    <a:pt x="140" y="49"/>
                  </a:lnTo>
                  <a:lnTo>
                    <a:pt x="134" y="51"/>
                  </a:lnTo>
                  <a:lnTo>
                    <a:pt x="124" y="51"/>
                  </a:lnTo>
                  <a:lnTo>
                    <a:pt x="115" y="51"/>
                  </a:lnTo>
                  <a:lnTo>
                    <a:pt x="102" y="51"/>
                  </a:lnTo>
                  <a:lnTo>
                    <a:pt x="90" y="51"/>
                  </a:lnTo>
                  <a:lnTo>
                    <a:pt x="79" y="51"/>
                  </a:lnTo>
                  <a:lnTo>
                    <a:pt x="70" y="49"/>
                  </a:lnTo>
                  <a:lnTo>
                    <a:pt x="62" y="49"/>
                  </a:lnTo>
                  <a:lnTo>
                    <a:pt x="58" y="41"/>
                  </a:lnTo>
                  <a:lnTo>
                    <a:pt x="56" y="39"/>
                  </a:lnTo>
                  <a:lnTo>
                    <a:pt x="54" y="39"/>
                  </a:lnTo>
                  <a:lnTo>
                    <a:pt x="53" y="39"/>
                  </a:lnTo>
                  <a:lnTo>
                    <a:pt x="53" y="38"/>
                  </a:lnTo>
                  <a:lnTo>
                    <a:pt x="51" y="38"/>
                  </a:lnTo>
                  <a:lnTo>
                    <a:pt x="49" y="38"/>
                  </a:lnTo>
                  <a:lnTo>
                    <a:pt x="47" y="36"/>
                  </a:lnTo>
                  <a:lnTo>
                    <a:pt x="45" y="36"/>
                  </a:lnTo>
                  <a:lnTo>
                    <a:pt x="41" y="32"/>
                  </a:lnTo>
                  <a:lnTo>
                    <a:pt x="41" y="26"/>
                  </a:lnTo>
                  <a:lnTo>
                    <a:pt x="36" y="22"/>
                  </a:lnTo>
                  <a:lnTo>
                    <a:pt x="34" y="22"/>
                  </a:lnTo>
                  <a:lnTo>
                    <a:pt x="34" y="22"/>
                  </a:lnTo>
                  <a:lnTo>
                    <a:pt x="32" y="20"/>
                  </a:lnTo>
                  <a:lnTo>
                    <a:pt x="30" y="20"/>
                  </a:lnTo>
                  <a:lnTo>
                    <a:pt x="28" y="19"/>
                  </a:lnTo>
                  <a:lnTo>
                    <a:pt x="26" y="19"/>
                  </a:lnTo>
                  <a:lnTo>
                    <a:pt x="24" y="19"/>
                  </a:lnTo>
                  <a:lnTo>
                    <a:pt x="22" y="19"/>
                  </a:lnTo>
                  <a:lnTo>
                    <a:pt x="22" y="17"/>
                  </a:lnTo>
                  <a:lnTo>
                    <a:pt x="22" y="15"/>
                  </a:lnTo>
                  <a:lnTo>
                    <a:pt x="20" y="13"/>
                  </a:lnTo>
                  <a:lnTo>
                    <a:pt x="20" y="11"/>
                  </a:lnTo>
                  <a:lnTo>
                    <a:pt x="19" y="11"/>
                  </a:lnTo>
                  <a:lnTo>
                    <a:pt x="17" y="9"/>
                  </a:lnTo>
                  <a:lnTo>
                    <a:pt x="15" y="9"/>
                  </a:lnTo>
                  <a:lnTo>
                    <a:pt x="13" y="9"/>
                  </a:lnTo>
                  <a:lnTo>
                    <a:pt x="13" y="7"/>
                  </a:lnTo>
                  <a:lnTo>
                    <a:pt x="13" y="5"/>
                  </a:lnTo>
                  <a:lnTo>
                    <a:pt x="13" y="5"/>
                  </a:lnTo>
                  <a:lnTo>
                    <a:pt x="11" y="5"/>
                  </a:lnTo>
                  <a:lnTo>
                    <a:pt x="11" y="5"/>
                  </a:lnTo>
                  <a:lnTo>
                    <a:pt x="9" y="3"/>
                  </a:lnTo>
                  <a:lnTo>
                    <a:pt x="9" y="3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5" y="13"/>
                  </a:lnTo>
                  <a:lnTo>
                    <a:pt x="9" y="19"/>
                  </a:lnTo>
                  <a:lnTo>
                    <a:pt x="11" y="19"/>
                  </a:lnTo>
                  <a:lnTo>
                    <a:pt x="13" y="19"/>
                  </a:lnTo>
                  <a:lnTo>
                    <a:pt x="13" y="17"/>
                  </a:lnTo>
                  <a:lnTo>
                    <a:pt x="15" y="17"/>
                  </a:lnTo>
                  <a:lnTo>
                    <a:pt x="15" y="15"/>
                  </a:lnTo>
                  <a:lnTo>
                    <a:pt x="13" y="13"/>
                  </a:lnTo>
                  <a:lnTo>
                    <a:pt x="13" y="9"/>
                  </a:lnTo>
                  <a:lnTo>
                    <a:pt x="9" y="5"/>
                  </a:lnTo>
                  <a:close/>
                </a:path>
              </a:pathLst>
            </a:custGeom>
            <a:solidFill>
              <a:srgbClr val="19191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35" name="Freeform 156"/>
            <p:cNvSpPr>
              <a:spLocks/>
            </p:cNvSpPr>
            <p:nvPr/>
          </p:nvSpPr>
          <p:spPr bwMode="auto">
            <a:xfrm>
              <a:off x="4219575" y="2576513"/>
              <a:ext cx="227013" cy="80963"/>
            </a:xfrm>
            <a:custGeom>
              <a:avLst/>
              <a:gdLst>
                <a:gd name="T0" fmla="*/ 142 w 143"/>
                <a:gd name="T1" fmla="*/ 41 h 51"/>
                <a:gd name="T2" fmla="*/ 138 w 143"/>
                <a:gd name="T3" fmla="*/ 45 h 51"/>
                <a:gd name="T4" fmla="*/ 134 w 143"/>
                <a:gd name="T5" fmla="*/ 47 h 51"/>
                <a:gd name="T6" fmla="*/ 130 w 143"/>
                <a:gd name="T7" fmla="*/ 51 h 51"/>
                <a:gd name="T8" fmla="*/ 119 w 143"/>
                <a:gd name="T9" fmla="*/ 51 h 51"/>
                <a:gd name="T10" fmla="*/ 102 w 143"/>
                <a:gd name="T11" fmla="*/ 51 h 51"/>
                <a:gd name="T12" fmla="*/ 83 w 143"/>
                <a:gd name="T13" fmla="*/ 51 h 51"/>
                <a:gd name="T14" fmla="*/ 68 w 143"/>
                <a:gd name="T15" fmla="*/ 49 h 51"/>
                <a:gd name="T16" fmla="*/ 58 w 143"/>
                <a:gd name="T17" fmla="*/ 41 h 51"/>
                <a:gd name="T18" fmla="*/ 54 w 143"/>
                <a:gd name="T19" fmla="*/ 39 h 51"/>
                <a:gd name="T20" fmla="*/ 53 w 143"/>
                <a:gd name="T21" fmla="*/ 38 h 51"/>
                <a:gd name="T22" fmla="*/ 49 w 143"/>
                <a:gd name="T23" fmla="*/ 38 h 51"/>
                <a:gd name="T24" fmla="*/ 45 w 143"/>
                <a:gd name="T25" fmla="*/ 36 h 51"/>
                <a:gd name="T26" fmla="*/ 41 w 143"/>
                <a:gd name="T27" fmla="*/ 26 h 51"/>
                <a:gd name="T28" fmla="*/ 34 w 143"/>
                <a:gd name="T29" fmla="*/ 22 h 51"/>
                <a:gd name="T30" fmla="*/ 32 w 143"/>
                <a:gd name="T31" fmla="*/ 20 h 51"/>
                <a:gd name="T32" fmla="*/ 28 w 143"/>
                <a:gd name="T33" fmla="*/ 19 h 51"/>
                <a:gd name="T34" fmla="*/ 24 w 143"/>
                <a:gd name="T35" fmla="*/ 19 h 51"/>
                <a:gd name="T36" fmla="*/ 22 w 143"/>
                <a:gd name="T37" fmla="*/ 17 h 51"/>
                <a:gd name="T38" fmla="*/ 20 w 143"/>
                <a:gd name="T39" fmla="*/ 13 h 51"/>
                <a:gd name="T40" fmla="*/ 19 w 143"/>
                <a:gd name="T41" fmla="*/ 11 h 51"/>
                <a:gd name="T42" fmla="*/ 15 w 143"/>
                <a:gd name="T43" fmla="*/ 9 h 51"/>
                <a:gd name="T44" fmla="*/ 13 w 143"/>
                <a:gd name="T45" fmla="*/ 7 h 51"/>
                <a:gd name="T46" fmla="*/ 13 w 143"/>
                <a:gd name="T47" fmla="*/ 5 h 51"/>
                <a:gd name="T48" fmla="*/ 11 w 143"/>
                <a:gd name="T49" fmla="*/ 5 h 51"/>
                <a:gd name="T50" fmla="*/ 9 w 143"/>
                <a:gd name="T51" fmla="*/ 3 h 51"/>
                <a:gd name="T52" fmla="*/ 5 w 143"/>
                <a:gd name="T53" fmla="*/ 0 h 51"/>
                <a:gd name="T54" fmla="*/ 0 w 143"/>
                <a:gd name="T55" fmla="*/ 5 h 51"/>
                <a:gd name="T56" fmla="*/ 5 w 143"/>
                <a:gd name="T57" fmla="*/ 13 h 51"/>
                <a:gd name="T58" fmla="*/ 11 w 143"/>
                <a:gd name="T59" fmla="*/ 19 h 51"/>
                <a:gd name="T60" fmla="*/ 13 w 143"/>
                <a:gd name="T61" fmla="*/ 17 h 51"/>
                <a:gd name="T62" fmla="*/ 15 w 143"/>
                <a:gd name="T63" fmla="*/ 15 h 51"/>
                <a:gd name="T64" fmla="*/ 13 w 143"/>
                <a:gd name="T65" fmla="*/ 9 h 51"/>
                <a:gd name="T66" fmla="*/ 11 w 143"/>
                <a:gd name="T67" fmla="*/ 5 h 51"/>
                <a:gd name="T68" fmla="*/ 17 w 143"/>
                <a:gd name="T69" fmla="*/ 3 h 51"/>
                <a:gd name="T70" fmla="*/ 22 w 143"/>
                <a:gd name="T71" fmla="*/ 2 h 51"/>
                <a:gd name="T72" fmla="*/ 28 w 143"/>
                <a:gd name="T73" fmla="*/ 2 h 51"/>
                <a:gd name="T74" fmla="*/ 30 w 143"/>
                <a:gd name="T75" fmla="*/ 2 h 51"/>
                <a:gd name="T76" fmla="*/ 34 w 143"/>
                <a:gd name="T77" fmla="*/ 2 h 51"/>
                <a:gd name="T78" fmla="*/ 36 w 143"/>
                <a:gd name="T79" fmla="*/ 2 h 51"/>
                <a:gd name="T80" fmla="*/ 39 w 143"/>
                <a:gd name="T81" fmla="*/ 3 h 51"/>
                <a:gd name="T82" fmla="*/ 43 w 143"/>
                <a:gd name="T83" fmla="*/ 3 h 51"/>
                <a:gd name="T84" fmla="*/ 47 w 143"/>
                <a:gd name="T85" fmla="*/ 5 h 51"/>
                <a:gd name="T86" fmla="*/ 53 w 143"/>
                <a:gd name="T87" fmla="*/ 7 h 51"/>
                <a:gd name="T88" fmla="*/ 56 w 143"/>
                <a:gd name="T89" fmla="*/ 9 h 51"/>
                <a:gd name="T90" fmla="*/ 62 w 143"/>
                <a:gd name="T91" fmla="*/ 11 h 51"/>
                <a:gd name="T92" fmla="*/ 81 w 143"/>
                <a:gd name="T93" fmla="*/ 17 h 51"/>
                <a:gd name="T94" fmla="*/ 106 w 143"/>
                <a:gd name="T95" fmla="*/ 24 h 51"/>
                <a:gd name="T96" fmla="*/ 123 w 143"/>
                <a:gd name="T97" fmla="*/ 32 h 51"/>
                <a:gd name="T98" fmla="*/ 143 w 143"/>
                <a:gd name="T99" fmla="*/ 39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43" h="51">
                  <a:moveTo>
                    <a:pt x="143" y="39"/>
                  </a:moveTo>
                  <a:lnTo>
                    <a:pt x="142" y="41"/>
                  </a:lnTo>
                  <a:lnTo>
                    <a:pt x="140" y="43"/>
                  </a:lnTo>
                  <a:lnTo>
                    <a:pt x="138" y="45"/>
                  </a:lnTo>
                  <a:lnTo>
                    <a:pt x="136" y="45"/>
                  </a:lnTo>
                  <a:lnTo>
                    <a:pt x="134" y="47"/>
                  </a:lnTo>
                  <a:lnTo>
                    <a:pt x="132" y="49"/>
                  </a:lnTo>
                  <a:lnTo>
                    <a:pt x="130" y="51"/>
                  </a:lnTo>
                  <a:lnTo>
                    <a:pt x="128" y="51"/>
                  </a:lnTo>
                  <a:lnTo>
                    <a:pt x="119" y="51"/>
                  </a:lnTo>
                  <a:lnTo>
                    <a:pt x="111" y="51"/>
                  </a:lnTo>
                  <a:lnTo>
                    <a:pt x="102" y="51"/>
                  </a:lnTo>
                  <a:lnTo>
                    <a:pt x="92" y="51"/>
                  </a:lnTo>
                  <a:lnTo>
                    <a:pt x="83" y="51"/>
                  </a:lnTo>
                  <a:lnTo>
                    <a:pt x="75" y="51"/>
                  </a:lnTo>
                  <a:lnTo>
                    <a:pt x="68" y="49"/>
                  </a:lnTo>
                  <a:lnTo>
                    <a:pt x="62" y="49"/>
                  </a:lnTo>
                  <a:lnTo>
                    <a:pt x="58" y="41"/>
                  </a:lnTo>
                  <a:lnTo>
                    <a:pt x="56" y="39"/>
                  </a:lnTo>
                  <a:lnTo>
                    <a:pt x="54" y="39"/>
                  </a:lnTo>
                  <a:lnTo>
                    <a:pt x="53" y="39"/>
                  </a:lnTo>
                  <a:lnTo>
                    <a:pt x="53" y="38"/>
                  </a:lnTo>
                  <a:lnTo>
                    <a:pt x="51" y="38"/>
                  </a:lnTo>
                  <a:lnTo>
                    <a:pt x="49" y="38"/>
                  </a:lnTo>
                  <a:lnTo>
                    <a:pt x="47" y="36"/>
                  </a:lnTo>
                  <a:lnTo>
                    <a:pt x="45" y="36"/>
                  </a:lnTo>
                  <a:lnTo>
                    <a:pt x="41" y="32"/>
                  </a:lnTo>
                  <a:lnTo>
                    <a:pt x="41" y="26"/>
                  </a:lnTo>
                  <a:lnTo>
                    <a:pt x="36" y="22"/>
                  </a:lnTo>
                  <a:lnTo>
                    <a:pt x="34" y="22"/>
                  </a:lnTo>
                  <a:lnTo>
                    <a:pt x="34" y="22"/>
                  </a:lnTo>
                  <a:lnTo>
                    <a:pt x="32" y="20"/>
                  </a:lnTo>
                  <a:lnTo>
                    <a:pt x="30" y="20"/>
                  </a:lnTo>
                  <a:lnTo>
                    <a:pt x="28" y="19"/>
                  </a:lnTo>
                  <a:lnTo>
                    <a:pt x="26" y="19"/>
                  </a:lnTo>
                  <a:lnTo>
                    <a:pt x="24" y="19"/>
                  </a:lnTo>
                  <a:lnTo>
                    <a:pt x="22" y="19"/>
                  </a:lnTo>
                  <a:lnTo>
                    <a:pt x="22" y="17"/>
                  </a:lnTo>
                  <a:lnTo>
                    <a:pt x="22" y="15"/>
                  </a:lnTo>
                  <a:lnTo>
                    <a:pt x="20" y="13"/>
                  </a:lnTo>
                  <a:lnTo>
                    <a:pt x="20" y="11"/>
                  </a:lnTo>
                  <a:lnTo>
                    <a:pt x="19" y="11"/>
                  </a:lnTo>
                  <a:lnTo>
                    <a:pt x="17" y="9"/>
                  </a:lnTo>
                  <a:lnTo>
                    <a:pt x="15" y="9"/>
                  </a:lnTo>
                  <a:lnTo>
                    <a:pt x="13" y="9"/>
                  </a:lnTo>
                  <a:lnTo>
                    <a:pt x="13" y="7"/>
                  </a:lnTo>
                  <a:lnTo>
                    <a:pt x="13" y="5"/>
                  </a:lnTo>
                  <a:lnTo>
                    <a:pt x="13" y="5"/>
                  </a:lnTo>
                  <a:lnTo>
                    <a:pt x="11" y="5"/>
                  </a:lnTo>
                  <a:lnTo>
                    <a:pt x="11" y="5"/>
                  </a:lnTo>
                  <a:lnTo>
                    <a:pt x="9" y="3"/>
                  </a:lnTo>
                  <a:lnTo>
                    <a:pt x="9" y="3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5" y="13"/>
                  </a:lnTo>
                  <a:lnTo>
                    <a:pt x="9" y="19"/>
                  </a:lnTo>
                  <a:lnTo>
                    <a:pt x="11" y="19"/>
                  </a:lnTo>
                  <a:lnTo>
                    <a:pt x="13" y="19"/>
                  </a:lnTo>
                  <a:lnTo>
                    <a:pt x="13" y="17"/>
                  </a:lnTo>
                  <a:lnTo>
                    <a:pt x="15" y="17"/>
                  </a:lnTo>
                  <a:lnTo>
                    <a:pt x="15" y="15"/>
                  </a:lnTo>
                  <a:lnTo>
                    <a:pt x="13" y="13"/>
                  </a:lnTo>
                  <a:lnTo>
                    <a:pt x="13" y="9"/>
                  </a:lnTo>
                  <a:lnTo>
                    <a:pt x="9" y="5"/>
                  </a:lnTo>
                  <a:lnTo>
                    <a:pt x="11" y="5"/>
                  </a:lnTo>
                  <a:lnTo>
                    <a:pt x="13" y="3"/>
                  </a:lnTo>
                  <a:lnTo>
                    <a:pt x="17" y="3"/>
                  </a:lnTo>
                  <a:lnTo>
                    <a:pt x="19" y="3"/>
                  </a:lnTo>
                  <a:lnTo>
                    <a:pt x="22" y="2"/>
                  </a:lnTo>
                  <a:lnTo>
                    <a:pt x="24" y="2"/>
                  </a:lnTo>
                  <a:lnTo>
                    <a:pt x="28" y="2"/>
                  </a:lnTo>
                  <a:lnTo>
                    <a:pt x="30" y="0"/>
                  </a:lnTo>
                  <a:lnTo>
                    <a:pt x="30" y="2"/>
                  </a:lnTo>
                  <a:lnTo>
                    <a:pt x="32" y="2"/>
                  </a:lnTo>
                  <a:lnTo>
                    <a:pt x="34" y="2"/>
                  </a:lnTo>
                  <a:lnTo>
                    <a:pt x="36" y="2"/>
                  </a:lnTo>
                  <a:lnTo>
                    <a:pt x="36" y="2"/>
                  </a:lnTo>
                  <a:lnTo>
                    <a:pt x="37" y="3"/>
                  </a:lnTo>
                  <a:lnTo>
                    <a:pt x="39" y="3"/>
                  </a:lnTo>
                  <a:lnTo>
                    <a:pt x="39" y="3"/>
                  </a:lnTo>
                  <a:lnTo>
                    <a:pt x="43" y="3"/>
                  </a:lnTo>
                  <a:lnTo>
                    <a:pt x="45" y="5"/>
                  </a:lnTo>
                  <a:lnTo>
                    <a:pt x="47" y="5"/>
                  </a:lnTo>
                  <a:lnTo>
                    <a:pt x="49" y="7"/>
                  </a:lnTo>
                  <a:lnTo>
                    <a:pt x="53" y="7"/>
                  </a:lnTo>
                  <a:lnTo>
                    <a:pt x="54" y="9"/>
                  </a:lnTo>
                  <a:lnTo>
                    <a:pt x="56" y="9"/>
                  </a:lnTo>
                  <a:lnTo>
                    <a:pt x="58" y="9"/>
                  </a:lnTo>
                  <a:lnTo>
                    <a:pt x="62" y="11"/>
                  </a:lnTo>
                  <a:lnTo>
                    <a:pt x="72" y="15"/>
                  </a:lnTo>
                  <a:lnTo>
                    <a:pt x="81" y="17"/>
                  </a:lnTo>
                  <a:lnTo>
                    <a:pt x="94" y="20"/>
                  </a:lnTo>
                  <a:lnTo>
                    <a:pt x="106" y="24"/>
                  </a:lnTo>
                  <a:lnTo>
                    <a:pt x="115" y="28"/>
                  </a:lnTo>
                  <a:lnTo>
                    <a:pt x="123" y="32"/>
                  </a:lnTo>
                  <a:lnTo>
                    <a:pt x="126" y="36"/>
                  </a:lnTo>
                  <a:lnTo>
                    <a:pt x="143" y="39"/>
                  </a:lnTo>
                  <a:close/>
                </a:path>
              </a:pathLst>
            </a:custGeom>
            <a:solidFill>
              <a:srgbClr val="9654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36" name="Freeform 157"/>
            <p:cNvSpPr>
              <a:spLocks/>
            </p:cNvSpPr>
            <p:nvPr/>
          </p:nvSpPr>
          <p:spPr bwMode="auto">
            <a:xfrm>
              <a:off x="4330700" y="2624138"/>
              <a:ext cx="122238" cy="33338"/>
            </a:xfrm>
            <a:custGeom>
              <a:avLst/>
              <a:gdLst>
                <a:gd name="T0" fmla="*/ 0 w 77"/>
                <a:gd name="T1" fmla="*/ 19 h 21"/>
                <a:gd name="T2" fmla="*/ 0 w 77"/>
                <a:gd name="T3" fmla="*/ 19 h 21"/>
                <a:gd name="T4" fmla="*/ 0 w 77"/>
                <a:gd name="T5" fmla="*/ 19 h 21"/>
                <a:gd name="T6" fmla="*/ 0 w 77"/>
                <a:gd name="T7" fmla="*/ 19 h 21"/>
                <a:gd name="T8" fmla="*/ 0 w 77"/>
                <a:gd name="T9" fmla="*/ 19 h 21"/>
                <a:gd name="T10" fmla="*/ 0 w 77"/>
                <a:gd name="T11" fmla="*/ 19 h 21"/>
                <a:gd name="T12" fmla="*/ 0 w 77"/>
                <a:gd name="T13" fmla="*/ 19 h 21"/>
                <a:gd name="T14" fmla="*/ 0 w 77"/>
                <a:gd name="T15" fmla="*/ 19 h 21"/>
                <a:gd name="T16" fmla="*/ 0 w 77"/>
                <a:gd name="T17" fmla="*/ 19 h 21"/>
                <a:gd name="T18" fmla="*/ 5 w 77"/>
                <a:gd name="T19" fmla="*/ 15 h 21"/>
                <a:gd name="T20" fmla="*/ 11 w 77"/>
                <a:gd name="T21" fmla="*/ 13 h 21"/>
                <a:gd name="T22" fmla="*/ 17 w 77"/>
                <a:gd name="T23" fmla="*/ 9 h 21"/>
                <a:gd name="T24" fmla="*/ 22 w 77"/>
                <a:gd name="T25" fmla="*/ 8 h 21"/>
                <a:gd name="T26" fmla="*/ 30 w 77"/>
                <a:gd name="T27" fmla="*/ 6 h 21"/>
                <a:gd name="T28" fmla="*/ 36 w 77"/>
                <a:gd name="T29" fmla="*/ 4 h 21"/>
                <a:gd name="T30" fmla="*/ 43 w 77"/>
                <a:gd name="T31" fmla="*/ 2 h 21"/>
                <a:gd name="T32" fmla="*/ 49 w 77"/>
                <a:gd name="T33" fmla="*/ 0 h 21"/>
                <a:gd name="T34" fmla="*/ 51 w 77"/>
                <a:gd name="T35" fmla="*/ 2 h 21"/>
                <a:gd name="T36" fmla="*/ 53 w 77"/>
                <a:gd name="T37" fmla="*/ 2 h 21"/>
                <a:gd name="T38" fmla="*/ 53 w 77"/>
                <a:gd name="T39" fmla="*/ 2 h 21"/>
                <a:gd name="T40" fmla="*/ 54 w 77"/>
                <a:gd name="T41" fmla="*/ 4 h 21"/>
                <a:gd name="T42" fmla="*/ 54 w 77"/>
                <a:gd name="T43" fmla="*/ 4 h 21"/>
                <a:gd name="T44" fmla="*/ 54 w 77"/>
                <a:gd name="T45" fmla="*/ 6 h 21"/>
                <a:gd name="T46" fmla="*/ 56 w 77"/>
                <a:gd name="T47" fmla="*/ 6 h 21"/>
                <a:gd name="T48" fmla="*/ 56 w 77"/>
                <a:gd name="T49" fmla="*/ 6 h 21"/>
                <a:gd name="T50" fmla="*/ 77 w 77"/>
                <a:gd name="T51" fmla="*/ 11 h 21"/>
                <a:gd name="T52" fmla="*/ 77 w 77"/>
                <a:gd name="T53" fmla="*/ 15 h 21"/>
                <a:gd name="T54" fmla="*/ 70 w 77"/>
                <a:gd name="T55" fmla="*/ 15 h 21"/>
                <a:gd name="T56" fmla="*/ 70 w 77"/>
                <a:gd name="T57" fmla="*/ 19 h 21"/>
                <a:gd name="T58" fmla="*/ 64 w 77"/>
                <a:gd name="T59" fmla="*/ 21 h 21"/>
                <a:gd name="T60" fmla="*/ 58 w 77"/>
                <a:gd name="T61" fmla="*/ 21 h 21"/>
                <a:gd name="T62" fmla="*/ 49 w 77"/>
                <a:gd name="T63" fmla="*/ 21 h 21"/>
                <a:gd name="T64" fmla="*/ 39 w 77"/>
                <a:gd name="T65" fmla="*/ 21 h 21"/>
                <a:gd name="T66" fmla="*/ 28 w 77"/>
                <a:gd name="T67" fmla="*/ 21 h 21"/>
                <a:gd name="T68" fmla="*/ 17 w 77"/>
                <a:gd name="T69" fmla="*/ 21 h 21"/>
                <a:gd name="T70" fmla="*/ 7 w 77"/>
                <a:gd name="T71" fmla="*/ 21 h 21"/>
                <a:gd name="T72" fmla="*/ 0 w 77"/>
                <a:gd name="T73" fmla="*/ 19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77" h="21">
                  <a:moveTo>
                    <a:pt x="0" y="19"/>
                  </a:moveTo>
                  <a:lnTo>
                    <a:pt x="0" y="19"/>
                  </a:lnTo>
                  <a:lnTo>
                    <a:pt x="0" y="19"/>
                  </a:lnTo>
                  <a:lnTo>
                    <a:pt x="0" y="19"/>
                  </a:lnTo>
                  <a:lnTo>
                    <a:pt x="0" y="19"/>
                  </a:lnTo>
                  <a:lnTo>
                    <a:pt x="0" y="19"/>
                  </a:lnTo>
                  <a:lnTo>
                    <a:pt x="0" y="19"/>
                  </a:lnTo>
                  <a:lnTo>
                    <a:pt x="0" y="19"/>
                  </a:lnTo>
                  <a:lnTo>
                    <a:pt x="0" y="19"/>
                  </a:lnTo>
                  <a:lnTo>
                    <a:pt x="5" y="15"/>
                  </a:lnTo>
                  <a:lnTo>
                    <a:pt x="11" y="13"/>
                  </a:lnTo>
                  <a:lnTo>
                    <a:pt x="17" y="9"/>
                  </a:lnTo>
                  <a:lnTo>
                    <a:pt x="22" y="8"/>
                  </a:lnTo>
                  <a:lnTo>
                    <a:pt x="30" y="6"/>
                  </a:lnTo>
                  <a:lnTo>
                    <a:pt x="36" y="4"/>
                  </a:lnTo>
                  <a:lnTo>
                    <a:pt x="43" y="2"/>
                  </a:lnTo>
                  <a:lnTo>
                    <a:pt x="49" y="0"/>
                  </a:lnTo>
                  <a:lnTo>
                    <a:pt x="51" y="2"/>
                  </a:lnTo>
                  <a:lnTo>
                    <a:pt x="53" y="2"/>
                  </a:lnTo>
                  <a:lnTo>
                    <a:pt x="53" y="2"/>
                  </a:lnTo>
                  <a:lnTo>
                    <a:pt x="54" y="4"/>
                  </a:lnTo>
                  <a:lnTo>
                    <a:pt x="54" y="4"/>
                  </a:lnTo>
                  <a:lnTo>
                    <a:pt x="54" y="6"/>
                  </a:lnTo>
                  <a:lnTo>
                    <a:pt x="56" y="6"/>
                  </a:lnTo>
                  <a:lnTo>
                    <a:pt x="56" y="6"/>
                  </a:lnTo>
                  <a:lnTo>
                    <a:pt x="77" y="11"/>
                  </a:lnTo>
                  <a:lnTo>
                    <a:pt x="77" y="15"/>
                  </a:lnTo>
                  <a:lnTo>
                    <a:pt x="70" y="15"/>
                  </a:lnTo>
                  <a:lnTo>
                    <a:pt x="70" y="19"/>
                  </a:lnTo>
                  <a:lnTo>
                    <a:pt x="64" y="21"/>
                  </a:lnTo>
                  <a:lnTo>
                    <a:pt x="58" y="21"/>
                  </a:lnTo>
                  <a:lnTo>
                    <a:pt x="49" y="21"/>
                  </a:lnTo>
                  <a:lnTo>
                    <a:pt x="39" y="21"/>
                  </a:lnTo>
                  <a:lnTo>
                    <a:pt x="28" y="21"/>
                  </a:lnTo>
                  <a:lnTo>
                    <a:pt x="17" y="21"/>
                  </a:lnTo>
                  <a:lnTo>
                    <a:pt x="7" y="21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B27F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37" name="Freeform 158"/>
            <p:cNvSpPr>
              <a:spLocks/>
            </p:cNvSpPr>
            <p:nvPr/>
          </p:nvSpPr>
          <p:spPr bwMode="auto">
            <a:xfrm>
              <a:off x="4330700" y="2624138"/>
              <a:ext cx="77788" cy="30163"/>
            </a:xfrm>
            <a:custGeom>
              <a:avLst/>
              <a:gdLst>
                <a:gd name="T0" fmla="*/ 0 w 49"/>
                <a:gd name="T1" fmla="*/ 19 h 19"/>
                <a:gd name="T2" fmla="*/ 7 w 49"/>
                <a:gd name="T3" fmla="*/ 13 h 19"/>
                <a:gd name="T4" fmla="*/ 17 w 49"/>
                <a:gd name="T5" fmla="*/ 9 h 19"/>
                <a:gd name="T6" fmla="*/ 28 w 49"/>
                <a:gd name="T7" fmla="*/ 6 h 19"/>
                <a:gd name="T8" fmla="*/ 37 w 49"/>
                <a:gd name="T9" fmla="*/ 4 h 19"/>
                <a:gd name="T10" fmla="*/ 47 w 49"/>
                <a:gd name="T11" fmla="*/ 2 h 19"/>
                <a:gd name="T12" fmla="*/ 49 w 49"/>
                <a:gd name="T13" fmla="*/ 0 h 19"/>
                <a:gd name="T14" fmla="*/ 47 w 49"/>
                <a:gd name="T15" fmla="*/ 2 h 19"/>
                <a:gd name="T16" fmla="*/ 37 w 49"/>
                <a:gd name="T17" fmla="*/ 4 h 19"/>
                <a:gd name="T18" fmla="*/ 28 w 49"/>
                <a:gd name="T19" fmla="*/ 6 h 19"/>
                <a:gd name="T20" fmla="*/ 17 w 49"/>
                <a:gd name="T21" fmla="*/ 9 h 19"/>
                <a:gd name="T22" fmla="*/ 7 w 49"/>
                <a:gd name="T23" fmla="*/ 13 h 19"/>
                <a:gd name="T24" fmla="*/ 0 w 49"/>
                <a:gd name="T25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9" h="19">
                  <a:moveTo>
                    <a:pt x="0" y="19"/>
                  </a:moveTo>
                  <a:lnTo>
                    <a:pt x="7" y="13"/>
                  </a:lnTo>
                  <a:lnTo>
                    <a:pt x="17" y="9"/>
                  </a:lnTo>
                  <a:lnTo>
                    <a:pt x="28" y="6"/>
                  </a:lnTo>
                  <a:lnTo>
                    <a:pt x="37" y="4"/>
                  </a:lnTo>
                  <a:lnTo>
                    <a:pt x="47" y="2"/>
                  </a:lnTo>
                  <a:lnTo>
                    <a:pt x="49" y="0"/>
                  </a:lnTo>
                  <a:lnTo>
                    <a:pt x="47" y="2"/>
                  </a:lnTo>
                  <a:lnTo>
                    <a:pt x="37" y="4"/>
                  </a:lnTo>
                  <a:lnTo>
                    <a:pt x="28" y="6"/>
                  </a:lnTo>
                  <a:lnTo>
                    <a:pt x="17" y="9"/>
                  </a:lnTo>
                  <a:lnTo>
                    <a:pt x="7" y="13"/>
                  </a:lnTo>
                  <a:lnTo>
                    <a:pt x="0" y="19"/>
                  </a:lnTo>
                </a:path>
              </a:pathLst>
            </a:custGeom>
            <a:noFill/>
            <a:ln w="0">
              <a:solidFill>
                <a:srgbClr val="B27F4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38" name="Freeform 159"/>
            <p:cNvSpPr>
              <a:spLocks/>
            </p:cNvSpPr>
            <p:nvPr/>
          </p:nvSpPr>
          <p:spPr bwMode="auto">
            <a:xfrm>
              <a:off x="4219575" y="2576513"/>
              <a:ext cx="230188" cy="80963"/>
            </a:xfrm>
            <a:custGeom>
              <a:avLst/>
              <a:gdLst>
                <a:gd name="T0" fmla="*/ 145 w 145"/>
                <a:gd name="T1" fmla="*/ 41 h 51"/>
                <a:gd name="T2" fmla="*/ 145 w 145"/>
                <a:gd name="T3" fmla="*/ 41 h 51"/>
                <a:gd name="T4" fmla="*/ 145 w 145"/>
                <a:gd name="T5" fmla="*/ 43 h 51"/>
                <a:gd name="T6" fmla="*/ 145 w 145"/>
                <a:gd name="T7" fmla="*/ 45 h 51"/>
                <a:gd name="T8" fmla="*/ 140 w 145"/>
                <a:gd name="T9" fmla="*/ 45 h 51"/>
                <a:gd name="T10" fmla="*/ 134 w 145"/>
                <a:gd name="T11" fmla="*/ 51 h 51"/>
                <a:gd name="T12" fmla="*/ 115 w 145"/>
                <a:gd name="T13" fmla="*/ 51 h 51"/>
                <a:gd name="T14" fmla="*/ 90 w 145"/>
                <a:gd name="T15" fmla="*/ 51 h 51"/>
                <a:gd name="T16" fmla="*/ 70 w 145"/>
                <a:gd name="T17" fmla="*/ 49 h 51"/>
                <a:gd name="T18" fmla="*/ 58 w 145"/>
                <a:gd name="T19" fmla="*/ 41 h 51"/>
                <a:gd name="T20" fmla="*/ 54 w 145"/>
                <a:gd name="T21" fmla="*/ 39 h 51"/>
                <a:gd name="T22" fmla="*/ 53 w 145"/>
                <a:gd name="T23" fmla="*/ 38 h 51"/>
                <a:gd name="T24" fmla="*/ 49 w 145"/>
                <a:gd name="T25" fmla="*/ 38 h 51"/>
                <a:gd name="T26" fmla="*/ 45 w 145"/>
                <a:gd name="T27" fmla="*/ 36 h 51"/>
                <a:gd name="T28" fmla="*/ 41 w 145"/>
                <a:gd name="T29" fmla="*/ 26 h 51"/>
                <a:gd name="T30" fmla="*/ 34 w 145"/>
                <a:gd name="T31" fmla="*/ 22 h 51"/>
                <a:gd name="T32" fmla="*/ 32 w 145"/>
                <a:gd name="T33" fmla="*/ 20 h 51"/>
                <a:gd name="T34" fmla="*/ 28 w 145"/>
                <a:gd name="T35" fmla="*/ 19 h 51"/>
                <a:gd name="T36" fmla="*/ 24 w 145"/>
                <a:gd name="T37" fmla="*/ 19 h 51"/>
                <a:gd name="T38" fmla="*/ 22 w 145"/>
                <a:gd name="T39" fmla="*/ 17 h 51"/>
                <a:gd name="T40" fmla="*/ 20 w 145"/>
                <a:gd name="T41" fmla="*/ 13 h 51"/>
                <a:gd name="T42" fmla="*/ 19 w 145"/>
                <a:gd name="T43" fmla="*/ 11 h 51"/>
                <a:gd name="T44" fmla="*/ 15 w 145"/>
                <a:gd name="T45" fmla="*/ 9 h 51"/>
                <a:gd name="T46" fmla="*/ 13 w 145"/>
                <a:gd name="T47" fmla="*/ 7 h 51"/>
                <a:gd name="T48" fmla="*/ 13 w 145"/>
                <a:gd name="T49" fmla="*/ 5 h 51"/>
                <a:gd name="T50" fmla="*/ 11 w 145"/>
                <a:gd name="T51" fmla="*/ 5 h 51"/>
                <a:gd name="T52" fmla="*/ 9 w 145"/>
                <a:gd name="T53" fmla="*/ 3 h 51"/>
                <a:gd name="T54" fmla="*/ 5 w 145"/>
                <a:gd name="T55" fmla="*/ 0 h 51"/>
                <a:gd name="T56" fmla="*/ 0 w 145"/>
                <a:gd name="T57" fmla="*/ 5 h 51"/>
                <a:gd name="T58" fmla="*/ 5 w 145"/>
                <a:gd name="T59" fmla="*/ 13 h 51"/>
                <a:gd name="T60" fmla="*/ 11 w 145"/>
                <a:gd name="T61" fmla="*/ 19 h 51"/>
                <a:gd name="T62" fmla="*/ 13 w 145"/>
                <a:gd name="T63" fmla="*/ 17 h 51"/>
                <a:gd name="T64" fmla="*/ 15 w 145"/>
                <a:gd name="T65" fmla="*/ 15 h 51"/>
                <a:gd name="T66" fmla="*/ 13 w 145"/>
                <a:gd name="T67" fmla="*/ 9 h 51"/>
                <a:gd name="T68" fmla="*/ 11 w 145"/>
                <a:gd name="T69" fmla="*/ 5 h 51"/>
                <a:gd name="T70" fmla="*/ 17 w 145"/>
                <a:gd name="T71" fmla="*/ 3 h 51"/>
                <a:gd name="T72" fmla="*/ 24 w 145"/>
                <a:gd name="T73" fmla="*/ 2 h 51"/>
                <a:gd name="T74" fmla="*/ 30 w 145"/>
                <a:gd name="T75" fmla="*/ 0 h 51"/>
                <a:gd name="T76" fmla="*/ 34 w 145"/>
                <a:gd name="T77" fmla="*/ 0 h 51"/>
                <a:gd name="T78" fmla="*/ 39 w 145"/>
                <a:gd name="T79" fmla="*/ 3 h 51"/>
                <a:gd name="T80" fmla="*/ 47 w 145"/>
                <a:gd name="T81" fmla="*/ 7 h 51"/>
                <a:gd name="T82" fmla="*/ 54 w 145"/>
                <a:gd name="T83" fmla="*/ 9 h 51"/>
                <a:gd name="T84" fmla="*/ 62 w 145"/>
                <a:gd name="T85" fmla="*/ 11 h 51"/>
                <a:gd name="T86" fmla="*/ 81 w 145"/>
                <a:gd name="T87" fmla="*/ 17 h 51"/>
                <a:gd name="T88" fmla="*/ 106 w 145"/>
                <a:gd name="T89" fmla="*/ 24 h 51"/>
                <a:gd name="T90" fmla="*/ 123 w 145"/>
                <a:gd name="T91" fmla="*/ 32 h 51"/>
                <a:gd name="T92" fmla="*/ 145 w 145"/>
                <a:gd name="T93" fmla="*/ 39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45" h="51">
                  <a:moveTo>
                    <a:pt x="145" y="39"/>
                  </a:moveTo>
                  <a:lnTo>
                    <a:pt x="145" y="41"/>
                  </a:lnTo>
                  <a:lnTo>
                    <a:pt x="145" y="41"/>
                  </a:lnTo>
                  <a:lnTo>
                    <a:pt x="145" y="41"/>
                  </a:lnTo>
                  <a:lnTo>
                    <a:pt x="145" y="43"/>
                  </a:lnTo>
                  <a:lnTo>
                    <a:pt x="145" y="43"/>
                  </a:lnTo>
                  <a:lnTo>
                    <a:pt x="145" y="43"/>
                  </a:lnTo>
                  <a:lnTo>
                    <a:pt x="145" y="45"/>
                  </a:lnTo>
                  <a:lnTo>
                    <a:pt x="145" y="45"/>
                  </a:lnTo>
                  <a:lnTo>
                    <a:pt x="140" y="45"/>
                  </a:lnTo>
                  <a:lnTo>
                    <a:pt x="140" y="49"/>
                  </a:lnTo>
                  <a:lnTo>
                    <a:pt x="134" y="51"/>
                  </a:lnTo>
                  <a:lnTo>
                    <a:pt x="124" y="51"/>
                  </a:lnTo>
                  <a:lnTo>
                    <a:pt x="115" y="51"/>
                  </a:lnTo>
                  <a:lnTo>
                    <a:pt x="102" y="51"/>
                  </a:lnTo>
                  <a:lnTo>
                    <a:pt x="90" y="51"/>
                  </a:lnTo>
                  <a:lnTo>
                    <a:pt x="79" y="51"/>
                  </a:lnTo>
                  <a:lnTo>
                    <a:pt x="70" y="49"/>
                  </a:lnTo>
                  <a:lnTo>
                    <a:pt x="62" y="49"/>
                  </a:lnTo>
                  <a:lnTo>
                    <a:pt x="58" y="41"/>
                  </a:lnTo>
                  <a:lnTo>
                    <a:pt x="56" y="39"/>
                  </a:lnTo>
                  <a:lnTo>
                    <a:pt x="54" y="39"/>
                  </a:lnTo>
                  <a:lnTo>
                    <a:pt x="53" y="39"/>
                  </a:lnTo>
                  <a:lnTo>
                    <a:pt x="53" y="38"/>
                  </a:lnTo>
                  <a:lnTo>
                    <a:pt x="51" y="38"/>
                  </a:lnTo>
                  <a:lnTo>
                    <a:pt x="49" y="38"/>
                  </a:lnTo>
                  <a:lnTo>
                    <a:pt x="47" y="36"/>
                  </a:lnTo>
                  <a:lnTo>
                    <a:pt x="45" y="36"/>
                  </a:lnTo>
                  <a:lnTo>
                    <a:pt x="41" y="32"/>
                  </a:lnTo>
                  <a:lnTo>
                    <a:pt x="41" y="26"/>
                  </a:lnTo>
                  <a:lnTo>
                    <a:pt x="36" y="22"/>
                  </a:lnTo>
                  <a:lnTo>
                    <a:pt x="34" y="22"/>
                  </a:lnTo>
                  <a:lnTo>
                    <a:pt x="34" y="22"/>
                  </a:lnTo>
                  <a:lnTo>
                    <a:pt x="32" y="20"/>
                  </a:lnTo>
                  <a:lnTo>
                    <a:pt x="30" y="20"/>
                  </a:lnTo>
                  <a:lnTo>
                    <a:pt x="28" y="19"/>
                  </a:lnTo>
                  <a:lnTo>
                    <a:pt x="26" y="19"/>
                  </a:lnTo>
                  <a:lnTo>
                    <a:pt x="24" y="19"/>
                  </a:lnTo>
                  <a:lnTo>
                    <a:pt x="22" y="19"/>
                  </a:lnTo>
                  <a:lnTo>
                    <a:pt x="22" y="17"/>
                  </a:lnTo>
                  <a:lnTo>
                    <a:pt x="22" y="15"/>
                  </a:lnTo>
                  <a:lnTo>
                    <a:pt x="20" y="13"/>
                  </a:lnTo>
                  <a:lnTo>
                    <a:pt x="20" y="11"/>
                  </a:lnTo>
                  <a:lnTo>
                    <a:pt x="19" y="11"/>
                  </a:lnTo>
                  <a:lnTo>
                    <a:pt x="17" y="9"/>
                  </a:lnTo>
                  <a:lnTo>
                    <a:pt x="15" y="9"/>
                  </a:lnTo>
                  <a:lnTo>
                    <a:pt x="13" y="9"/>
                  </a:lnTo>
                  <a:lnTo>
                    <a:pt x="13" y="7"/>
                  </a:lnTo>
                  <a:lnTo>
                    <a:pt x="13" y="5"/>
                  </a:lnTo>
                  <a:lnTo>
                    <a:pt x="13" y="5"/>
                  </a:lnTo>
                  <a:lnTo>
                    <a:pt x="11" y="5"/>
                  </a:lnTo>
                  <a:lnTo>
                    <a:pt x="11" y="5"/>
                  </a:lnTo>
                  <a:lnTo>
                    <a:pt x="9" y="3"/>
                  </a:lnTo>
                  <a:lnTo>
                    <a:pt x="9" y="3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5" y="13"/>
                  </a:lnTo>
                  <a:lnTo>
                    <a:pt x="9" y="19"/>
                  </a:lnTo>
                  <a:lnTo>
                    <a:pt x="11" y="19"/>
                  </a:lnTo>
                  <a:lnTo>
                    <a:pt x="13" y="19"/>
                  </a:lnTo>
                  <a:lnTo>
                    <a:pt x="13" y="17"/>
                  </a:lnTo>
                  <a:lnTo>
                    <a:pt x="15" y="17"/>
                  </a:lnTo>
                  <a:lnTo>
                    <a:pt x="15" y="15"/>
                  </a:lnTo>
                  <a:lnTo>
                    <a:pt x="13" y="13"/>
                  </a:lnTo>
                  <a:lnTo>
                    <a:pt x="13" y="9"/>
                  </a:lnTo>
                  <a:lnTo>
                    <a:pt x="9" y="5"/>
                  </a:lnTo>
                  <a:lnTo>
                    <a:pt x="11" y="5"/>
                  </a:lnTo>
                  <a:lnTo>
                    <a:pt x="15" y="3"/>
                  </a:lnTo>
                  <a:lnTo>
                    <a:pt x="17" y="3"/>
                  </a:lnTo>
                  <a:lnTo>
                    <a:pt x="20" y="2"/>
                  </a:lnTo>
                  <a:lnTo>
                    <a:pt x="24" y="2"/>
                  </a:lnTo>
                  <a:lnTo>
                    <a:pt x="26" y="2"/>
                  </a:lnTo>
                  <a:lnTo>
                    <a:pt x="30" y="0"/>
                  </a:lnTo>
                  <a:lnTo>
                    <a:pt x="32" y="0"/>
                  </a:lnTo>
                  <a:lnTo>
                    <a:pt x="34" y="0"/>
                  </a:lnTo>
                  <a:lnTo>
                    <a:pt x="36" y="2"/>
                  </a:lnTo>
                  <a:lnTo>
                    <a:pt x="39" y="3"/>
                  </a:lnTo>
                  <a:lnTo>
                    <a:pt x="43" y="5"/>
                  </a:lnTo>
                  <a:lnTo>
                    <a:pt x="47" y="7"/>
                  </a:lnTo>
                  <a:lnTo>
                    <a:pt x="51" y="7"/>
                  </a:lnTo>
                  <a:lnTo>
                    <a:pt x="54" y="9"/>
                  </a:lnTo>
                  <a:lnTo>
                    <a:pt x="58" y="9"/>
                  </a:lnTo>
                  <a:lnTo>
                    <a:pt x="62" y="11"/>
                  </a:lnTo>
                  <a:lnTo>
                    <a:pt x="72" y="15"/>
                  </a:lnTo>
                  <a:lnTo>
                    <a:pt x="81" y="17"/>
                  </a:lnTo>
                  <a:lnTo>
                    <a:pt x="94" y="20"/>
                  </a:lnTo>
                  <a:lnTo>
                    <a:pt x="106" y="24"/>
                  </a:lnTo>
                  <a:lnTo>
                    <a:pt x="115" y="28"/>
                  </a:lnTo>
                  <a:lnTo>
                    <a:pt x="123" y="32"/>
                  </a:lnTo>
                  <a:lnTo>
                    <a:pt x="126" y="36"/>
                  </a:lnTo>
                  <a:lnTo>
                    <a:pt x="145" y="39"/>
                  </a:lnTo>
                  <a:close/>
                </a:path>
              </a:pathLst>
            </a:custGeom>
            <a:solidFill>
              <a:srgbClr val="B27F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39" name="Freeform 160"/>
            <p:cNvSpPr>
              <a:spLocks/>
            </p:cNvSpPr>
            <p:nvPr/>
          </p:nvSpPr>
          <p:spPr bwMode="auto">
            <a:xfrm>
              <a:off x="4297363" y="2606675"/>
              <a:ext cx="149225" cy="50800"/>
            </a:xfrm>
            <a:custGeom>
              <a:avLst/>
              <a:gdLst>
                <a:gd name="T0" fmla="*/ 34 w 94"/>
                <a:gd name="T1" fmla="*/ 0 h 32"/>
                <a:gd name="T2" fmla="*/ 41 w 94"/>
                <a:gd name="T3" fmla="*/ 1 h 32"/>
                <a:gd name="T4" fmla="*/ 49 w 94"/>
                <a:gd name="T5" fmla="*/ 3 h 32"/>
                <a:gd name="T6" fmla="*/ 57 w 94"/>
                <a:gd name="T7" fmla="*/ 5 h 32"/>
                <a:gd name="T8" fmla="*/ 62 w 94"/>
                <a:gd name="T9" fmla="*/ 7 h 32"/>
                <a:gd name="T10" fmla="*/ 68 w 94"/>
                <a:gd name="T11" fmla="*/ 11 h 32"/>
                <a:gd name="T12" fmla="*/ 74 w 94"/>
                <a:gd name="T13" fmla="*/ 13 h 32"/>
                <a:gd name="T14" fmla="*/ 75 w 94"/>
                <a:gd name="T15" fmla="*/ 15 h 32"/>
                <a:gd name="T16" fmla="*/ 77 w 94"/>
                <a:gd name="T17" fmla="*/ 17 h 32"/>
                <a:gd name="T18" fmla="*/ 94 w 94"/>
                <a:gd name="T19" fmla="*/ 20 h 32"/>
                <a:gd name="T20" fmla="*/ 94 w 94"/>
                <a:gd name="T21" fmla="*/ 20 h 32"/>
                <a:gd name="T22" fmla="*/ 94 w 94"/>
                <a:gd name="T23" fmla="*/ 22 h 32"/>
                <a:gd name="T24" fmla="*/ 93 w 94"/>
                <a:gd name="T25" fmla="*/ 22 h 32"/>
                <a:gd name="T26" fmla="*/ 93 w 94"/>
                <a:gd name="T27" fmla="*/ 24 h 32"/>
                <a:gd name="T28" fmla="*/ 93 w 94"/>
                <a:gd name="T29" fmla="*/ 24 h 32"/>
                <a:gd name="T30" fmla="*/ 93 w 94"/>
                <a:gd name="T31" fmla="*/ 24 h 32"/>
                <a:gd name="T32" fmla="*/ 93 w 94"/>
                <a:gd name="T33" fmla="*/ 26 h 32"/>
                <a:gd name="T34" fmla="*/ 91 w 94"/>
                <a:gd name="T35" fmla="*/ 26 h 32"/>
                <a:gd name="T36" fmla="*/ 91 w 94"/>
                <a:gd name="T37" fmla="*/ 26 h 32"/>
                <a:gd name="T38" fmla="*/ 91 w 94"/>
                <a:gd name="T39" fmla="*/ 30 h 32"/>
                <a:gd name="T40" fmla="*/ 91 w 94"/>
                <a:gd name="T41" fmla="*/ 30 h 32"/>
                <a:gd name="T42" fmla="*/ 91 w 94"/>
                <a:gd name="T43" fmla="*/ 30 h 32"/>
                <a:gd name="T44" fmla="*/ 89 w 94"/>
                <a:gd name="T45" fmla="*/ 30 h 32"/>
                <a:gd name="T46" fmla="*/ 89 w 94"/>
                <a:gd name="T47" fmla="*/ 30 h 32"/>
                <a:gd name="T48" fmla="*/ 89 w 94"/>
                <a:gd name="T49" fmla="*/ 30 h 32"/>
                <a:gd name="T50" fmla="*/ 89 w 94"/>
                <a:gd name="T51" fmla="*/ 30 h 32"/>
                <a:gd name="T52" fmla="*/ 89 w 94"/>
                <a:gd name="T53" fmla="*/ 30 h 32"/>
                <a:gd name="T54" fmla="*/ 89 w 94"/>
                <a:gd name="T55" fmla="*/ 30 h 32"/>
                <a:gd name="T56" fmla="*/ 83 w 94"/>
                <a:gd name="T57" fmla="*/ 32 h 32"/>
                <a:gd name="T58" fmla="*/ 75 w 94"/>
                <a:gd name="T59" fmla="*/ 32 h 32"/>
                <a:gd name="T60" fmla="*/ 64 w 94"/>
                <a:gd name="T61" fmla="*/ 32 h 32"/>
                <a:gd name="T62" fmla="*/ 53 w 94"/>
                <a:gd name="T63" fmla="*/ 32 h 32"/>
                <a:gd name="T64" fmla="*/ 41 w 94"/>
                <a:gd name="T65" fmla="*/ 32 h 32"/>
                <a:gd name="T66" fmla="*/ 30 w 94"/>
                <a:gd name="T67" fmla="*/ 32 h 32"/>
                <a:gd name="T68" fmla="*/ 21 w 94"/>
                <a:gd name="T69" fmla="*/ 30 h 32"/>
                <a:gd name="T70" fmla="*/ 13 w 94"/>
                <a:gd name="T71" fmla="*/ 30 h 32"/>
                <a:gd name="T72" fmla="*/ 9 w 94"/>
                <a:gd name="T73" fmla="*/ 22 h 32"/>
                <a:gd name="T74" fmla="*/ 9 w 94"/>
                <a:gd name="T75" fmla="*/ 22 h 32"/>
                <a:gd name="T76" fmla="*/ 7 w 94"/>
                <a:gd name="T77" fmla="*/ 20 h 32"/>
                <a:gd name="T78" fmla="*/ 5 w 94"/>
                <a:gd name="T79" fmla="*/ 20 h 32"/>
                <a:gd name="T80" fmla="*/ 5 w 94"/>
                <a:gd name="T81" fmla="*/ 20 h 32"/>
                <a:gd name="T82" fmla="*/ 4 w 94"/>
                <a:gd name="T83" fmla="*/ 20 h 32"/>
                <a:gd name="T84" fmla="*/ 4 w 94"/>
                <a:gd name="T85" fmla="*/ 19 h 32"/>
                <a:gd name="T86" fmla="*/ 2 w 94"/>
                <a:gd name="T87" fmla="*/ 19 h 32"/>
                <a:gd name="T88" fmla="*/ 2 w 94"/>
                <a:gd name="T89" fmla="*/ 19 h 32"/>
                <a:gd name="T90" fmla="*/ 0 w 94"/>
                <a:gd name="T91" fmla="*/ 17 h 32"/>
                <a:gd name="T92" fmla="*/ 0 w 94"/>
                <a:gd name="T93" fmla="*/ 15 h 32"/>
                <a:gd name="T94" fmla="*/ 0 w 94"/>
                <a:gd name="T95" fmla="*/ 13 h 32"/>
                <a:gd name="T96" fmla="*/ 0 w 94"/>
                <a:gd name="T97" fmla="*/ 13 h 32"/>
                <a:gd name="T98" fmla="*/ 0 w 94"/>
                <a:gd name="T99" fmla="*/ 11 h 32"/>
                <a:gd name="T100" fmla="*/ 0 w 94"/>
                <a:gd name="T101" fmla="*/ 9 h 32"/>
                <a:gd name="T102" fmla="*/ 0 w 94"/>
                <a:gd name="T103" fmla="*/ 7 h 32"/>
                <a:gd name="T104" fmla="*/ 0 w 94"/>
                <a:gd name="T105" fmla="*/ 5 h 32"/>
                <a:gd name="T106" fmla="*/ 4 w 94"/>
                <a:gd name="T107" fmla="*/ 3 h 32"/>
                <a:gd name="T108" fmla="*/ 7 w 94"/>
                <a:gd name="T109" fmla="*/ 1 h 32"/>
                <a:gd name="T110" fmla="*/ 13 w 94"/>
                <a:gd name="T111" fmla="*/ 1 h 32"/>
                <a:gd name="T112" fmla="*/ 17 w 94"/>
                <a:gd name="T113" fmla="*/ 0 h 32"/>
                <a:gd name="T114" fmla="*/ 21 w 94"/>
                <a:gd name="T115" fmla="*/ 0 h 32"/>
                <a:gd name="T116" fmla="*/ 26 w 94"/>
                <a:gd name="T117" fmla="*/ 0 h 32"/>
                <a:gd name="T118" fmla="*/ 30 w 94"/>
                <a:gd name="T119" fmla="*/ 0 h 32"/>
                <a:gd name="T120" fmla="*/ 34 w 94"/>
                <a:gd name="T121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94" h="32">
                  <a:moveTo>
                    <a:pt x="34" y="0"/>
                  </a:moveTo>
                  <a:lnTo>
                    <a:pt x="41" y="1"/>
                  </a:lnTo>
                  <a:lnTo>
                    <a:pt x="49" y="3"/>
                  </a:lnTo>
                  <a:lnTo>
                    <a:pt x="57" y="5"/>
                  </a:lnTo>
                  <a:lnTo>
                    <a:pt x="62" y="7"/>
                  </a:lnTo>
                  <a:lnTo>
                    <a:pt x="68" y="11"/>
                  </a:lnTo>
                  <a:lnTo>
                    <a:pt x="74" y="13"/>
                  </a:lnTo>
                  <a:lnTo>
                    <a:pt x="75" y="15"/>
                  </a:lnTo>
                  <a:lnTo>
                    <a:pt x="77" y="17"/>
                  </a:lnTo>
                  <a:lnTo>
                    <a:pt x="94" y="20"/>
                  </a:lnTo>
                  <a:lnTo>
                    <a:pt x="94" y="20"/>
                  </a:lnTo>
                  <a:lnTo>
                    <a:pt x="94" y="22"/>
                  </a:lnTo>
                  <a:lnTo>
                    <a:pt x="93" y="22"/>
                  </a:lnTo>
                  <a:lnTo>
                    <a:pt x="93" y="24"/>
                  </a:lnTo>
                  <a:lnTo>
                    <a:pt x="93" y="24"/>
                  </a:lnTo>
                  <a:lnTo>
                    <a:pt x="93" y="24"/>
                  </a:lnTo>
                  <a:lnTo>
                    <a:pt x="93" y="26"/>
                  </a:lnTo>
                  <a:lnTo>
                    <a:pt x="91" y="26"/>
                  </a:lnTo>
                  <a:lnTo>
                    <a:pt x="91" y="26"/>
                  </a:lnTo>
                  <a:lnTo>
                    <a:pt x="91" y="30"/>
                  </a:lnTo>
                  <a:lnTo>
                    <a:pt x="91" y="30"/>
                  </a:lnTo>
                  <a:lnTo>
                    <a:pt x="91" y="30"/>
                  </a:lnTo>
                  <a:lnTo>
                    <a:pt x="89" y="30"/>
                  </a:lnTo>
                  <a:lnTo>
                    <a:pt x="89" y="30"/>
                  </a:lnTo>
                  <a:lnTo>
                    <a:pt x="89" y="30"/>
                  </a:lnTo>
                  <a:lnTo>
                    <a:pt x="89" y="30"/>
                  </a:lnTo>
                  <a:lnTo>
                    <a:pt x="89" y="30"/>
                  </a:lnTo>
                  <a:lnTo>
                    <a:pt x="89" y="30"/>
                  </a:lnTo>
                  <a:lnTo>
                    <a:pt x="83" y="32"/>
                  </a:lnTo>
                  <a:lnTo>
                    <a:pt x="75" y="32"/>
                  </a:lnTo>
                  <a:lnTo>
                    <a:pt x="64" y="32"/>
                  </a:lnTo>
                  <a:lnTo>
                    <a:pt x="53" y="32"/>
                  </a:lnTo>
                  <a:lnTo>
                    <a:pt x="41" y="32"/>
                  </a:lnTo>
                  <a:lnTo>
                    <a:pt x="30" y="32"/>
                  </a:lnTo>
                  <a:lnTo>
                    <a:pt x="21" y="30"/>
                  </a:lnTo>
                  <a:lnTo>
                    <a:pt x="13" y="30"/>
                  </a:lnTo>
                  <a:lnTo>
                    <a:pt x="9" y="22"/>
                  </a:lnTo>
                  <a:lnTo>
                    <a:pt x="9" y="22"/>
                  </a:lnTo>
                  <a:lnTo>
                    <a:pt x="7" y="20"/>
                  </a:lnTo>
                  <a:lnTo>
                    <a:pt x="5" y="20"/>
                  </a:lnTo>
                  <a:lnTo>
                    <a:pt x="5" y="20"/>
                  </a:lnTo>
                  <a:lnTo>
                    <a:pt x="4" y="20"/>
                  </a:lnTo>
                  <a:lnTo>
                    <a:pt x="4" y="19"/>
                  </a:lnTo>
                  <a:lnTo>
                    <a:pt x="2" y="19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0" y="9"/>
                  </a:lnTo>
                  <a:lnTo>
                    <a:pt x="0" y="7"/>
                  </a:lnTo>
                  <a:lnTo>
                    <a:pt x="0" y="5"/>
                  </a:lnTo>
                  <a:lnTo>
                    <a:pt x="4" y="3"/>
                  </a:lnTo>
                  <a:lnTo>
                    <a:pt x="7" y="1"/>
                  </a:lnTo>
                  <a:lnTo>
                    <a:pt x="13" y="1"/>
                  </a:lnTo>
                  <a:lnTo>
                    <a:pt x="17" y="0"/>
                  </a:lnTo>
                  <a:lnTo>
                    <a:pt x="21" y="0"/>
                  </a:lnTo>
                  <a:lnTo>
                    <a:pt x="26" y="0"/>
                  </a:lnTo>
                  <a:lnTo>
                    <a:pt x="30" y="0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40" name="Freeform 161"/>
            <p:cNvSpPr>
              <a:spLocks/>
            </p:cNvSpPr>
            <p:nvPr/>
          </p:nvSpPr>
          <p:spPr bwMode="auto">
            <a:xfrm>
              <a:off x="4297363" y="2606675"/>
              <a:ext cx="149225" cy="50800"/>
            </a:xfrm>
            <a:custGeom>
              <a:avLst/>
              <a:gdLst>
                <a:gd name="T0" fmla="*/ 34 w 94"/>
                <a:gd name="T1" fmla="*/ 0 h 32"/>
                <a:gd name="T2" fmla="*/ 41 w 94"/>
                <a:gd name="T3" fmla="*/ 1 h 32"/>
                <a:gd name="T4" fmla="*/ 49 w 94"/>
                <a:gd name="T5" fmla="*/ 3 h 32"/>
                <a:gd name="T6" fmla="*/ 57 w 94"/>
                <a:gd name="T7" fmla="*/ 5 h 32"/>
                <a:gd name="T8" fmla="*/ 62 w 94"/>
                <a:gd name="T9" fmla="*/ 7 h 32"/>
                <a:gd name="T10" fmla="*/ 68 w 94"/>
                <a:gd name="T11" fmla="*/ 11 h 32"/>
                <a:gd name="T12" fmla="*/ 74 w 94"/>
                <a:gd name="T13" fmla="*/ 13 h 32"/>
                <a:gd name="T14" fmla="*/ 75 w 94"/>
                <a:gd name="T15" fmla="*/ 15 h 32"/>
                <a:gd name="T16" fmla="*/ 77 w 94"/>
                <a:gd name="T17" fmla="*/ 17 h 32"/>
                <a:gd name="T18" fmla="*/ 94 w 94"/>
                <a:gd name="T19" fmla="*/ 20 h 32"/>
                <a:gd name="T20" fmla="*/ 94 w 94"/>
                <a:gd name="T21" fmla="*/ 20 h 32"/>
                <a:gd name="T22" fmla="*/ 94 w 94"/>
                <a:gd name="T23" fmla="*/ 22 h 32"/>
                <a:gd name="T24" fmla="*/ 93 w 94"/>
                <a:gd name="T25" fmla="*/ 22 h 32"/>
                <a:gd name="T26" fmla="*/ 93 w 94"/>
                <a:gd name="T27" fmla="*/ 24 h 32"/>
                <a:gd name="T28" fmla="*/ 93 w 94"/>
                <a:gd name="T29" fmla="*/ 24 h 32"/>
                <a:gd name="T30" fmla="*/ 93 w 94"/>
                <a:gd name="T31" fmla="*/ 24 h 32"/>
                <a:gd name="T32" fmla="*/ 93 w 94"/>
                <a:gd name="T33" fmla="*/ 26 h 32"/>
                <a:gd name="T34" fmla="*/ 91 w 94"/>
                <a:gd name="T35" fmla="*/ 26 h 32"/>
                <a:gd name="T36" fmla="*/ 91 w 94"/>
                <a:gd name="T37" fmla="*/ 26 h 32"/>
                <a:gd name="T38" fmla="*/ 91 w 94"/>
                <a:gd name="T39" fmla="*/ 30 h 32"/>
                <a:gd name="T40" fmla="*/ 91 w 94"/>
                <a:gd name="T41" fmla="*/ 30 h 32"/>
                <a:gd name="T42" fmla="*/ 91 w 94"/>
                <a:gd name="T43" fmla="*/ 30 h 32"/>
                <a:gd name="T44" fmla="*/ 89 w 94"/>
                <a:gd name="T45" fmla="*/ 30 h 32"/>
                <a:gd name="T46" fmla="*/ 89 w 94"/>
                <a:gd name="T47" fmla="*/ 30 h 32"/>
                <a:gd name="T48" fmla="*/ 89 w 94"/>
                <a:gd name="T49" fmla="*/ 30 h 32"/>
                <a:gd name="T50" fmla="*/ 89 w 94"/>
                <a:gd name="T51" fmla="*/ 30 h 32"/>
                <a:gd name="T52" fmla="*/ 89 w 94"/>
                <a:gd name="T53" fmla="*/ 30 h 32"/>
                <a:gd name="T54" fmla="*/ 89 w 94"/>
                <a:gd name="T55" fmla="*/ 30 h 32"/>
                <a:gd name="T56" fmla="*/ 83 w 94"/>
                <a:gd name="T57" fmla="*/ 32 h 32"/>
                <a:gd name="T58" fmla="*/ 75 w 94"/>
                <a:gd name="T59" fmla="*/ 32 h 32"/>
                <a:gd name="T60" fmla="*/ 64 w 94"/>
                <a:gd name="T61" fmla="*/ 32 h 32"/>
                <a:gd name="T62" fmla="*/ 53 w 94"/>
                <a:gd name="T63" fmla="*/ 32 h 32"/>
                <a:gd name="T64" fmla="*/ 41 w 94"/>
                <a:gd name="T65" fmla="*/ 32 h 32"/>
                <a:gd name="T66" fmla="*/ 30 w 94"/>
                <a:gd name="T67" fmla="*/ 32 h 32"/>
                <a:gd name="T68" fmla="*/ 21 w 94"/>
                <a:gd name="T69" fmla="*/ 30 h 32"/>
                <a:gd name="T70" fmla="*/ 13 w 94"/>
                <a:gd name="T71" fmla="*/ 30 h 32"/>
                <a:gd name="T72" fmla="*/ 9 w 94"/>
                <a:gd name="T73" fmla="*/ 22 h 32"/>
                <a:gd name="T74" fmla="*/ 9 w 94"/>
                <a:gd name="T75" fmla="*/ 22 h 32"/>
                <a:gd name="T76" fmla="*/ 7 w 94"/>
                <a:gd name="T77" fmla="*/ 20 h 32"/>
                <a:gd name="T78" fmla="*/ 5 w 94"/>
                <a:gd name="T79" fmla="*/ 20 h 32"/>
                <a:gd name="T80" fmla="*/ 5 w 94"/>
                <a:gd name="T81" fmla="*/ 20 h 32"/>
                <a:gd name="T82" fmla="*/ 4 w 94"/>
                <a:gd name="T83" fmla="*/ 20 h 32"/>
                <a:gd name="T84" fmla="*/ 4 w 94"/>
                <a:gd name="T85" fmla="*/ 19 h 32"/>
                <a:gd name="T86" fmla="*/ 2 w 94"/>
                <a:gd name="T87" fmla="*/ 19 h 32"/>
                <a:gd name="T88" fmla="*/ 2 w 94"/>
                <a:gd name="T89" fmla="*/ 19 h 32"/>
                <a:gd name="T90" fmla="*/ 0 w 94"/>
                <a:gd name="T91" fmla="*/ 17 h 32"/>
                <a:gd name="T92" fmla="*/ 0 w 94"/>
                <a:gd name="T93" fmla="*/ 15 h 32"/>
                <a:gd name="T94" fmla="*/ 0 w 94"/>
                <a:gd name="T95" fmla="*/ 13 h 32"/>
                <a:gd name="T96" fmla="*/ 0 w 94"/>
                <a:gd name="T97" fmla="*/ 13 h 32"/>
                <a:gd name="T98" fmla="*/ 0 w 94"/>
                <a:gd name="T99" fmla="*/ 11 h 32"/>
                <a:gd name="T100" fmla="*/ 0 w 94"/>
                <a:gd name="T101" fmla="*/ 9 h 32"/>
                <a:gd name="T102" fmla="*/ 0 w 94"/>
                <a:gd name="T103" fmla="*/ 7 h 32"/>
                <a:gd name="T104" fmla="*/ 0 w 94"/>
                <a:gd name="T105" fmla="*/ 5 h 32"/>
                <a:gd name="T106" fmla="*/ 4 w 94"/>
                <a:gd name="T107" fmla="*/ 3 h 32"/>
                <a:gd name="T108" fmla="*/ 7 w 94"/>
                <a:gd name="T109" fmla="*/ 1 h 32"/>
                <a:gd name="T110" fmla="*/ 13 w 94"/>
                <a:gd name="T111" fmla="*/ 1 h 32"/>
                <a:gd name="T112" fmla="*/ 17 w 94"/>
                <a:gd name="T113" fmla="*/ 0 h 32"/>
                <a:gd name="T114" fmla="*/ 21 w 94"/>
                <a:gd name="T115" fmla="*/ 0 h 32"/>
                <a:gd name="T116" fmla="*/ 26 w 94"/>
                <a:gd name="T117" fmla="*/ 0 h 32"/>
                <a:gd name="T118" fmla="*/ 30 w 94"/>
                <a:gd name="T119" fmla="*/ 0 h 32"/>
                <a:gd name="T120" fmla="*/ 34 w 94"/>
                <a:gd name="T121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94" h="32">
                  <a:moveTo>
                    <a:pt x="34" y="0"/>
                  </a:moveTo>
                  <a:lnTo>
                    <a:pt x="41" y="1"/>
                  </a:lnTo>
                  <a:lnTo>
                    <a:pt x="49" y="3"/>
                  </a:lnTo>
                  <a:lnTo>
                    <a:pt x="57" y="5"/>
                  </a:lnTo>
                  <a:lnTo>
                    <a:pt x="62" y="7"/>
                  </a:lnTo>
                  <a:lnTo>
                    <a:pt x="68" y="11"/>
                  </a:lnTo>
                  <a:lnTo>
                    <a:pt x="74" y="13"/>
                  </a:lnTo>
                  <a:lnTo>
                    <a:pt x="75" y="15"/>
                  </a:lnTo>
                  <a:lnTo>
                    <a:pt x="77" y="17"/>
                  </a:lnTo>
                  <a:lnTo>
                    <a:pt x="94" y="20"/>
                  </a:lnTo>
                  <a:lnTo>
                    <a:pt x="94" y="20"/>
                  </a:lnTo>
                  <a:lnTo>
                    <a:pt x="94" y="22"/>
                  </a:lnTo>
                  <a:lnTo>
                    <a:pt x="93" y="22"/>
                  </a:lnTo>
                  <a:lnTo>
                    <a:pt x="93" y="24"/>
                  </a:lnTo>
                  <a:lnTo>
                    <a:pt x="93" y="24"/>
                  </a:lnTo>
                  <a:lnTo>
                    <a:pt x="93" y="24"/>
                  </a:lnTo>
                  <a:lnTo>
                    <a:pt x="93" y="26"/>
                  </a:lnTo>
                  <a:lnTo>
                    <a:pt x="91" y="26"/>
                  </a:lnTo>
                  <a:lnTo>
                    <a:pt x="91" y="26"/>
                  </a:lnTo>
                  <a:lnTo>
                    <a:pt x="91" y="30"/>
                  </a:lnTo>
                  <a:lnTo>
                    <a:pt x="91" y="30"/>
                  </a:lnTo>
                  <a:lnTo>
                    <a:pt x="91" y="30"/>
                  </a:lnTo>
                  <a:lnTo>
                    <a:pt x="89" y="30"/>
                  </a:lnTo>
                  <a:lnTo>
                    <a:pt x="89" y="30"/>
                  </a:lnTo>
                  <a:lnTo>
                    <a:pt x="89" y="30"/>
                  </a:lnTo>
                  <a:lnTo>
                    <a:pt x="89" y="30"/>
                  </a:lnTo>
                  <a:lnTo>
                    <a:pt x="89" y="30"/>
                  </a:lnTo>
                  <a:lnTo>
                    <a:pt x="89" y="30"/>
                  </a:lnTo>
                  <a:lnTo>
                    <a:pt x="83" y="32"/>
                  </a:lnTo>
                  <a:lnTo>
                    <a:pt x="75" y="32"/>
                  </a:lnTo>
                  <a:lnTo>
                    <a:pt x="64" y="32"/>
                  </a:lnTo>
                  <a:lnTo>
                    <a:pt x="53" y="32"/>
                  </a:lnTo>
                  <a:lnTo>
                    <a:pt x="41" y="32"/>
                  </a:lnTo>
                  <a:lnTo>
                    <a:pt x="30" y="32"/>
                  </a:lnTo>
                  <a:lnTo>
                    <a:pt x="21" y="30"/>
                  </a:lnTo>
                  <a:lnTo>
                    <a:pt x="13" y="30"/>
                  </a:lnTo>
                  <a:lnTo>
                    <a:pt x="9" y="22"/>
                  </a:lnTo>
                  <a:lnTo>
                    <a:pt x="9" y="22"/>
                  </a:lnTo>
                  <a:lnTo>
                    <a:pt x="7" y="20"/>
                  </a:lnTo>
                  <a:lnTo>
                    <a:pt x="5" y="20"/>
                  </a:lnTo>
                  <a:lnTo>
                    <a:pt x="5" y="20"/>
                  </a:lnTo>
                  <a:lnTo>
                    <a:pt x="4" y="20"/>
                  </a:lnTo>
                  <a:lnTo>
                    <a:pt x="4" y="19"/>
                  </a:lnTo>
                  <a:lnTo>
                    <a:pt x="2" y="19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0" y="9"/>
                  </a:lnTo>
                  <a:lnTo>
                    <a:pt x="0" y="7"/>
                  </a:lnTo>
                  <a:lnTo>
                    <a:pt x="0" y="5"/>
                  </a:lnTo>
                  <a:lnTo>
                    <a:pt x="4" y="3"/>
                  </a:lnTo>
                  <a:lnTo>
                    <a:pt x="7" y="1"/>
                  </a:lnTo>
                  <a:lnTo>
                    <a:pt x="13" y="1"/>
                  </a:lnTo>
                  <a:lnTo>
                    <a:pt x="17" y="0"/>
                  </a:lnTo>
                  <a:lnTo>
                    <a:pt x="21" y="0"/>
                  </a:lnTo>
                  <a:lnTo>
                    <a:pt x="26" y="0"/>
                  </a:lnTo>
                  <a:lnTo>
                    <a:pt x="30" y="0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19191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41" name="Freeform 162"/>
            <p:cNvSpPr>
              <a:spLocks/>
            </p:cNvSpPr>
            <p:nvPr/>
          </p:nvSpPr>
          <p:spPr bwMode="auto">
            <a:xfrm>
              <a:off x="4297363" y="2606675"/>
              <a:ext cx="149225" cy="50800"/>
            </a:xfrm>
            <a:custGeom>
              <a:avLst/>
              <a:gdLst>
                <a:gd name="T0" fmla="*/ 94 w 94"/>
                <a:gd name="T1" fmla="*/ 20 h 32"/>
                <a:gd name="T2" fmla="*/ 93 w 94"/>
                <a:gd name="T3" fmla="*/ 22 h 32"/>
                <a:gd name="T4" fmla="*/ 91 w 94"/>
                <a:gd name="T5" fmla="*/ 24 h 32"/>
                <a:gd name="T6" fmla="*/ 89 w 94"/>
                <a:gd name="T7" fmla="*/ 26 h 32"/>
                <a:gd name="T8" fmla="*/ 87 w 94"/>
                <a:gd name="T9" fmla="*/ 26 h 32"/>
                <a:gd name="T10" fmla="*/ 85 w 94"/>
                <a:gd name="T11" fmla="*/ 28 h 32"/>
                <a:gd name="T12" fmla="*/ 83 w 94"/>
                <a:gd name="T13" fmla="*/ 30 h 32"/>
                <a:gd name="T14" fmla="*/ 81 w 94"/>
                <a:gd name="T15" fmla="*/ 32 h 32"/>
                <a:gd name="T16" fmla="*/ 79 w 94"/>
                <a:gd name="T17" fmla="*/ 32 h 32"/>
                <a:gd name="T18" fmla="*/ 70 w 94"/>
                <a:gd name="T19" fmla="*/ 32 h 32"/>
                <a:gd name="T20" fmla="*/ 62 w 94"/>
                <a:gd name="T21" fmla="*/ 32 h 32"/>
                <a:gd name="T22" fmla="*/ 53 w 94"/>
                <a:gd name="T23" fmla="*/ 32 h 32"/>
                <a:gd name="T24" fmla="*/ 43 w 94"/>
                <a:gd name="T25" fmla="*/ 32 h 32"/>
                <a:gd name="T26" fmla="*/ 34 w 94"/>
                <a:gd name="T27" fmla="*/ 32 h 32"/>
                <a:gd name="T28" fmla="*/ 26 w 94"/>
                <a:gd name="T29" fmla="*/ 32 h 32"/>
                <a:gd name="T30" fmla="*/ 19 w 94"/>
                <a:gd name="T31" fmla="*/ 30 h 32"/>
                <a:gd name="T32" fmla="*/ 13 w 94"/>
                <a:gd name="T33" fmla="*/ 30 h 32"/>
                <a:gd name="T34" fmla="*/ 9 w 94"/>
                <a:gd name="T35" fmla="*/ 22 h 32"/>
                <a:gd name="T36" fmla="*/ 9 w 94"/>
                <a:gd name="T37" fmla="*/ 22 h 32"/>
                <a:gd name="T38" fmla="*/ 7 w 94"/>
                <a:gd name="T39" fmla="*/ 20 h 32"/>
                <a:gd name="T40" fmla="*/ 5 w 94"/>
                <a:gd name="T41" fmla="*/ 20 h 32"/>
                <a:gd name="T42" fmla="*/ 5 w 94"/>
                <a:gd name="T43" fmla="*/ 20 h 32"/>
                <a:gd name="T44" fmla="*/ 4 w 94"/>
                <a:gd name="T45" fmla="*/ 20 h 32"/>
                <a:gd name="T46" fmla="*/ 4 w 94"/>
                <a:gd name="T47" fmla="*/ 19 h 32"/>
                <a:gd name="T48" fmla="*/ 2 w 94"/>
                <a:gd name="T49" fmla="*/ 19 h 32"/>
                <a:gd name="T50" fmla="*/ 2 w 94"/>
                <a:gd name="T51" fmla="*/ 19 h 32"/>
                <a:gd name="T52" fmla="*/ 0 w 94"/>
                <a:gd name="T53" fmla="*/ 17 h 32"/>
                <a:gd name="T54" fmla="*/ 0 w 94"/>
                <a:gd name="T55" fmla="*/ 15 h 32"/>
                <a:gd name="T56" fmla="*/ 0 w 94"/>
                <a:gd name="T57" fmla="*/ 13 h 32"/>
                <a:gd name="T58" fmla="*/ 0 w 94"/>
                <a:gd name="T59" fmla="*/ 13 h 32"/>
                <a:gd name="T60" fmla="*/ 0 w 94"/>
                <a:gd name="T61" fmla="*/ 11 h 32"/>
                <a:gd name="T62" fmla="*/ 0 w 94"/>
                <a:gd name="T63" fmla="*/ 9 h 32"/>
                <a:gd name="T64" fmla="*/ 0 w 94"/>
                <a:gd name="T65" fmla="*/ 7 h 32"/>
                <a:gd name="T66" fmla="*/ 0 w 94"/>
                <a:gd name="T67" fmla="*/ 5 h 32"/>
                <a:gd name="T68" fmla="*/ 4 w 94"/>
                <a:gd name="T69" fmla="*/ 3 h 32"/>
                <a:gd name="T70" fmla="*/ 7 w 94"/>
                <a:gd name="T71" fmla="*/ 1 h 32"/>
                <a:gd name="T72" fmla="*/ 13 w 94"/>
                <a:gd name="T73" fmla="*/ 1 h 32"/>
                <a:gd name="T74" fmla="*/ 17 w 94"/>
                <a:gd name="T75" fmla="*/ 0 h 32"/>
                <a:gd name="T76" fmla="*/ 21 w 94"/>
                <a:gd name="T77" fmla="*/ 0 h 32"/>
                <a:gd name="T78" fmla="*/ 26 w 94"/>
                <a:gd name="T79" fmla="*/ 0 h 32"/>
                <a:gd name="T80" fmla="*/ 30 w 94"/>
                <a:gd name="T81" fmla="*/ 0 h 32"/>
                <a:gd name="T82" fmla="*/ 34 w 94"/>
                <a:gd name="T83" fmla="*/ 0 h 32"/>
                <a:gd name="T84" fmla="*/ 41 w 94"/>
                <a:gd name="T85" fmla="*/ 1 h 32"/>
                <a:gd name="T86" fmla="*/ 49 w 94"/>
                <a:gd name="T87" fmla="*/ 3 h 32"/>
                <a:gd name="T88" fmla="*/ 57 w 94"/>
                <a:gd name="T89" fmla="*/ 5 h 32"/>
                <a:gd name="T90" fmla="*/ 62 w 94"/>
                <a:gd name="T91" fmla="*/ 7 h 32"/>
                <a:gd name="T92" fmla="*/ 68 w 94"/>
                <a:gd name="T93" fmla="*/ 11 h 32"/>
                <a:gd name="T94" fmla="*/ 74 w 94"/>
                <a:gd name="T95" fmla="*/ 13 h 32"/>
                <a:gd name="T96" fmla="*/ 75 w 94"/>
                <a:gd name="T97" fmla="*/ 15 h 32"/>
                <a:gd name="T98" fmla="*/ 77 w 94"/>
                <a:gd name="T99" fmla="*/ 17 h 32"/>
                <a:gd name="T100" fmla="*/ 94 w 94"/>
                <a:gd name="T101" fmla="*/ 20 h 32"/>
                <a:gd name="T102" fmla="*/ 94 w 94"/>
                <a:gd name="T103" fmla="*/ 20 h 32"/>
                <a:gd name="T104" fmla="*/ 94 w 94"/>
                <a:gd name="T105" fmla="*/ 20 h 32"/>
                <a:gd name="T106" fmla="*/ 94 w 94"/>
                <a:gd name="T107" fmla="*/ 20 h 32"/>
                <a:gd name="T108" fmla="*/ 94 w 94"/>
                <a:gd name="T109" fmla="*/ 20 h 32"/>
                <a:gd name="T110" fmla="*/ 94 w 94"/>
                <a:gd name="T111" fmla="*/ 20 h 32"/>
                <a:gd name="T112" fmla="*/ 94 w 94"/>
                <a:gd name="T113" fmla="*/ 20 h 32"/>
                <a:gd name="T114" fmla="*/ 94 w 94"/>
                <a:gd name="T115" fmla="*/ 20 h 32"/>
                <a:gd name="T116" fmla="*/ 94 w 94"/>
                <a:gd name="T117" fmla="*/ 2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94" h="32">
                  <a:moveTo>
                    <a:pt x="94" y="20"/>
                  </a:moveTo>
                  <a:lnTo>
                    <a:pt x="93" y="22"/>
                  </a:lnTo>
                  <a:lnTo>
                    <a:pt x="91" y="24"/>
                  </a:lnTo>
                  <a:lnTo>
                    <a:pt x="89" y="26"/>
                  </a:lnTo>
                  <a:lnTo>
                    <a:pt x="87" y="26"/>
                  </a:lnTo>
                  <a:lnTo>
                    <a:pt x="85" y="28"/>
                  </a:lnTo>
                  <a:lnTo>
                    <a:pt x="83" y="30"/>
                  </a:lnTo>
                  <a:lnTo>
                    <a:pt x="81" y="32"/>
                  </a:lnTo>
                  <a:lnTo>
                    <a:pt x="79" y="32"/>
                  </a:lnTo>
                  <a:lnTo>
                    <a:pt x="70" y="32"/>
                  </a:lnTo>
                  <a:lnTo>
                    <a:pt x="62" y="32"/>
                  </a:lnTo>
                  <a:lnTo>
                    <a:pt x="53" y="32"/>
                  </a:lnTo>
                  <a:lnTo>
                    <a:pt x="43" y="32"/>
                  </a:lnTo>
                  <a:lnTo>
                    <a:pt x="34" y="32"/>
                  </a:lnTo>
                  <a:lnTo>
                    <a:pt x="26" y="32"/>
                  </a:lnTo>
                  <a:lnTo>
                    <a:pt x="19" y="30"/>
                  </a:lnTo>
                  <a:lnTo>
                    <a:pt x="13" y="30"/>
                  </a:lnTo>
                  <a:lnTo>
                    <a:pt x="9" y="22"/>
                  </a:lnTo>
                  <a:lnTo>
                    <a:pt x="9" y="22"/>
                  </a:lnTo>
                  <a:lnTo>
                    <a:pt x="7" y="20"/>
                  </a:lnTo>
                  <a:lnTo>
                    <a:pt x="5" y="20"/>
                  </a:lnTo>
                  <a:lnTo>
                    <a:pt x="5" y="20"/>
                  </a:lnTo>
                  <a:lnTo>
                    <a:pt x="4" y="20"/>
                  </a:lnTo>
                  <a:lnTo>
                    <a:pt x="4" y="19"/>
                  </a:lnTo>
                  <a:lnTo>
                    <a:pt x="2" y="19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0" y="9"/>
                  </a:lnTo>
                  <a:lnTo>
                    <a:pt x="0" y="7"/>
                  </a:lnTo>
                  <a:lnTo>
                    <a:pt x="0" y="5"/>
                  </a:lnTo>
                  <a:lnTo>
                    <a:pt x="4" y="3"/>
                  </a:lnTo>
                  <a:lnTo>
                    <a:pt x="7" y="1"/>
                  </a:lnTo>
                  <a:lnTo>
                    <a:pt x="13" y="1"/>
                  </a:lnTo>
                  <a:lnTo>
                    <a:pt x="17" y="0"/>
                  </a:lnTo>
                  <a:lnTo>
                    <a:pt x="21" y="0"/>
                  </a:lnTo>
                  <a:lnTo>
                    <a:pt x="26" y="0"/>
                  </a:lnTo>
                  <a:lnTo>
                    <a:pt x="30" y="0"/>
                  </a:lnTo>
                  <a:lnTo>
                    <a:pt x="34" y="0"/>
                  </a:lnTo>
                  <a:lnTo>
                    <a:pt x="41" y="1"/>
                  </a:lnTo>
                  <a:lnTo>
                    <a:pt x="49" y="3"/>
                  </a:lnTo>
                  <a:lnTo>
                    <a:pt x="57" y="5"/>
                  </a:lnTo>
                  <a:lnTo>
                    <a:pt x="62" y="7"/>
                  </a:lnTo>
                  <a:lnTo>
                    <a:pt x="68" y="11"/>
                  </a:lnTo>
                  <a:lnTo>
                    <a:pt x="74" y="13"/>
                  </a:lnTo>
                  <a:lnTo>
                    <a:pt x="75" y="15"/>
                  </a:lnTo>
                  <a:lnTo>
                    <a:pt x="77" y="17"/>
                  </a:lnTo>
                  <a:lnTo>
                    <a:pt x="94" y="20"/>
                  </a:lnTo>
                  <a:lnTo>
                    <a:pt x="94" y="20"/>
                  </a:lnTo>
                  <a:lnTo>
                    <a:pt x="94" y="20"/>
                  </a:lnTo>
                  <a:lnTo>
                    <a:pt x="94" y="20"/>
                  </a:lnTo>
                  <a:lnTo>
                    <a:pt x="94" y="20"/>
                  </a:lnTo>
                  <a:lnTo>
                    <a:pt x="94" y="20"/>
                  </a:lnTo>
                  <a:lnTo>
                    <a:pt x="94" y="20"/>
                  </a:lnTo>
                  <a:lnTo>
                    <a:pt x="94" y="20"/>
                  </a:lnTo>
                  <a:lnTo>
                    <a:pt x="94" y="20"/>
                  </a:lnTo>
                  <a:close/>
                </a:path>
              </a:pathLst>
            </a:custGeom>
            <a:solidFill>
              <a:srgbClr val="7D3B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42" name="Freeform 163"/>
            <p:cNvSpPr>
              <a:spLocks/>
            </p:cNvSpPr>
            <p:nvPr/>
          </p:nvSpPr>
          <p:spPr bwMode="auto">
            <a:xfrm>
              <a:off x="4330700" y="2624138"/>
              <a:ext cx="115888" cy="33338"/>
            </a:xfrm>
            <a:custGeom>
              <a:avLst/>
              <a:gdLst>
                <a:gd name="T0" fmla="*/ 0 w 73"/>
                <a:gd name="T1" fmla="*/ 19 h 21"/>
                <a:gd name="T2" fmla="*/ 0 w 73"/>
                <a:gd name="T3" fmla="*/ 19 h 21"/>
                <a:gd name="T4" fmla="*/ 0 w 73"/>
                <a:gd name="T5" fmla="*/ 19 h 21"/>
                <a:gd name="T6" fmla="*/ 0 w 73"/>
                <a:gd name="T7" fmla="*/ 19 h 21"/>
                <a:gd name="T8" fmla="*/ 0 w 73"/>
                <a:gd name="T9" fmla="*/ 19 h 21"/>
                <a:gd name="T10" fmla="*/ 0 w 73"/>
                <a:gd name="T11" fmla="*/ 19 h 21"/>
                <a:gd name="T12" fmla="*/ 0 w 73"/>
                <a:gd name="T13" fmla="*/ 19 h 21"/>
                <a:gd name="T14" fmla="*/ 0 w 73"/>
                <a:gd name="T15" fmla="*/ 19 h 21"/>
                <a:gd name="T16" fmla="*/ 0 w 73"/>
                <a:gd name="T17" fmla="*/ 19 h 21"/>
                <a:gd name="T18" fmla="*/ 5 w 73"/>
                <a:gd name="T19" fmla="*/ 15 h 21"/>
                <a:gd name="T20" fmla="*/ 11 w 73"/>
                <a:gd name="T21" fmla="*/ 13 h 21"/>
                <a:gd name="T22" fmla="*/ 17 w 73"/>
                <a:gd name="T23" fmla="*/ 9 h 21"/>
                <a:gd name="T24" fmla="*/ 22 w 73"/>
                <a:gd name="T25" fmla="*/ 8 h 21"/>
                <a:gd name="T26" fmla="*/ 30 w 73"/>
                <a:gd name="T27" fmla="*/ 6 h 21"/>
                <a:gd name="T28" fmla="*/ 36 w 73"/>
                <a:gd name="T29" fmla="*/ 4 h 21"/>
                <a:gd name="T30" fmla="*/ 43 w 73"/>
                <a:gd name="T31" fmla="*/ 2 h 21"/>
                <a:gd name="T32" fmla="*/ 49 w 73"/>
                <a:gd name="T33" fmla="*/ 0 h 21"/>
                <a:gd name="T34" fmla="*/ 51 w 73"/>
                <a:gd name="T35" fmla="*/ 2 h 21"/>
                <a:gd name="T36" fmla="*/ 53 w 73"/>
                <a:gd name="T37" fmla="*/ 2 h 21"/>
                <a:gd name="T38" fmla="*/ 53 w 73"/>
                <a:gd name="T39" fmla="*/ 2 h 21"/>
                <a:gd name="T40" fmla="*/ 54 w 73"/>
                <a:gd name="T41" fmla="*/ 4 h 21"/>
                <a:gd name="T42" fmla="*/ 54 w 73"/>
                <a:gd name="T43" fmla="*/ 4 h 21"/>
                <a:gd name="T44" fmla="*/ 54 w 73"/>
                <a:gd name="T45" fmla="*/ 6 h 21"/>
                <a:gd name="T46" fmla="*/ 56 w 73"/>
                <a:gd name="T47" fmla="*/ 6 h 21"/>
                <a:gd name="T48" fmla="*/ 56 w 73"/>
                <a:gd name="T49" fmla="*/ 6 h 21"/>
                <a:gd name="T50" fmla="*/ 73 w 73"/>
                <a:gd name="T51" fmla="*/ 9 h 21"/>
                <a:gd name="T52" fmla="*/ 73 w 73"/>
                <a:gd name="T53" fmla="*/ 9 h 21"/>
                <a:gd name="T54" fmla="*/ 73 w 73"/>
                <a:gd name="T55" fmla="*/ 11 h 21"/>
                <a:gd name="T56" fmla="*/ 72 w 73"/>
                <a:gd name="T57" fmla="*/ 11 h 21"/>
                <a:gd name="T58" fmla="*/ 72 w 73"/>
                <a:gd name="T59" fmla="*/ 13 h 21"/>
                <a:gd name="T60" fmla="*/ 72 w 73"/>
                <a:gd name="T61" fmla="*/ 13 h 21"/>
                <a:gd name="T62" fmla="*/ 72 w 73"/>
                <a:gd name="T63" fmla="*/ 13 h 21"/>
                <a:gd name="T64" fmla="*/ 72 w 73"/>
                <a:gd name="T65" fmla="*/ 15 h 21"/>
                <a:gd name="T66" fmla="*/ 70 w 73"/>
                <a:gd name="T67" fmla="*/ 15 h 21"/>
                <a:gd name="T68" fmla="*/ 70 w 73"/>
                <a:gd name="T69" fmla="*/ 15 h 21"/>
                <a:gd name="T70" fmla="*/ 70 w 73"/>
                <a:gd name="T71" fmla="*/ 19 h 21"/>
                <a:gd name="T72" fmla="*/ 70 w 73"/>
                <a:gd name="T73" fmla="*/ 19 h 21"/>
                <a:gd name="T74" fmla="*/ 70 w 73"/>
                <a:gd name="T75" fmla="*/ 19 h 21"/>
                <a:gd name="T76" fmla="*/ 68 w 73"/>
                <a:gd name="T77" fmla="*/ 19 h 21"/>
                <a:gd name="T78" fmla="*/ 68 w 73"/>
                <a:gd name="T79" fmla="*/ 19 h 21"/>
                <a:gd name="T80" fmla="*/ 68 w 73"/>
                <a:gd name="T81" fmla="*/ 19 h 21"/>
                <a:gd name="T82" fmla="*/ 68 w 73"/>
                <a:gd name="T83" fmla="*/ 19 h 21"/>
                <a:gd name="T84" fmla="*/ 68 w 73"/>
                <a:gd name="T85" fmla="*/ 19 h 21"/>
                <a:gd name="T86" fmla="*/ 68 w 73"/>
                <a:gd name="T87" fmla="*/ 19 h 21"/>
                <a:gd name="T88" fmla="*/ 64 w 73"/>
                <a:gd name="T89" fmla="*/ 21 h 21"/>
                <a:gd name="T90" fmla="*/ 56 w 73"/>
                <a:gd name="T91" fmla="*/ 21 h 21"/>
                <a:gd name="T92" fmla="*/ 47 w 73"/>
                <a:gd name="T93" fmla="*/ 21 h 21"/>
                <a:gd name="T94" fmla="*/ 37 w 73"/>
                <a:gd name="T95" fmla="*/ 21 h 21"/>
                <a:gd name="T96" fmla="*/ 26 w 73"/>
                <a:gd name="T97" fmla="*/ 21 h 21"/>
                <a:gd name="T98" fmla="*/ 17 w 73"/>
                <a:gd name="T99" fmla="*/ 21 h 21"/>
                <a:gd name="T100" fmla="*/ 7 w 73"/>
                <a:gd name="T101" fmla="*/ 21 h 21"/>
                <a:gd name="T102" fmla="*/ 0 w 73"/>
                <a:gd name="T103" fmla="*/ 19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73" h="21">
                  <a:moveTo>
                    <a:pt x="0" y="19"/>
                  </a:moveTo>
                  <a:lnTo>
                    <a:pt x="0" y="19"/>
                  </a:lnTo>
                  <a:lnTo>
                    <a:pt x="0" y="19"/>
                  </a:lnTo>
                  <a:lnTo>
                    <a:pt x="0" y="19"/>
                  </a:lnTo>
                  <a:lnTo>
                    <a:pt x="0" y="19"/>
                  </a:lnTo>
                  <a:lnTo>
                    <a:pt x="0" y="19"/>
                  </a:lnTo>
                  <a:lnTo>
                    <a:pt x="0" y="19"/>
                  </a:lnTo>
                  <a:lnTo>
                    <a:pt x="0" y="19"/>
                  </a:lnTo>
                  <a:lnTo>
                    <a:pt x="0" y="19"/>
                  </a:lnTo>
                  <a:lnTo>
                    <a:pt x="5" y="15"/>
                  </a:lnTo>
                  <a:lnTo>
                    <a:pt x="11" y="13"/>
                  </a:lnTo>
                  <a:lnTo>
                    <a:pt x="17" y="9"/>
                  </a:lnTo>
                  <a:lnTo>
                    <a:pt x="22" y="8"/>
                  </a:lnTo>
                  <a:lnTo>
                    <a:pt x="30" y="6"/>
                  </a:lnTo>
                  <a:lnTo>
                    <a:pt x="36" y="4"/>
                  </a:lnTo>
                  <a:lnTo>
                    <a:pt x="43" y="2"/>
                  </a:lnTo>
                  <a:lnTo>
                    <a:pt x="49" y="0"/>
                  </a:lnTo>
                  <a:lnTo>
                    <a:pt x="51" y="2"/>
                  </a:lnTo>
                  <a:lnTo>
                    <a:pt x="53" y="2"/>
                  </a:lnTo>
                  <a:lnTo>
                    <a:pt x="53" y="2"/>
                  </a:lnTo>
                  <a:lnTo>
                    <a:pt x="54" y="4"/>
                  </a:lnTo>
                  <a:lnTo>
                    <a:pt x="54" y="4"/>
                  </a:lnTo>
                  <a:lnTo>
                    <a:pt x="54" y="6"/>
                  </a:lnTo>
                  <a:lnTo>
                    <a:pt x="56" y="6"/>
                  </a:lnTo>
                  <a:lnTo>
                    <a:pt x="56" y="6"/>
                  </a:lnTo>
                  <a:lnTo>
                    <a:pt x="73" y="9"/>
                  </a:lnTo>
                  <a:lnTo>
                    <a:pt x="73" y="9"/>
                  </a:lnTo>
                  <a:lnTo>
                    <a:pt x="73" y="11"/>
                  </a:lnTo>
                  <a:lnTo>
                    <a:pt x="72" y="11"/>
                  </a:lnTo>
                  <a:lnTo>
                    <a:pt x="72" y="13"/>
                  </a:lnTo>
                  <a:lnTo>
                    <a:pt x="72" y="13"/>
                  </a:lnTo>
                  <a:lnTo>
                    <a:pt x="72" y="13"/>
                  </a:lnTo>
                  <a:lnTo>
                    <a:pt x="72" y="15"/>
                  </a:lnTo>
                  <a:lnTo>
                    <a:pt x="70" y="15"/>
                  </a:lnTo>
                  <a:lnTo>
                    <a:pt x="70" y="15"/>
                  </a:lnTo>
                  <a:lnTo>
                    <a:pt x="70" y="19"/>
                  </a:lnTo>
                  <a:lnTo>
                    <a:pt x="70" y="19"/>
                  </a:lnTo>
                  <a:lnTo>
                    <a:pt x="70" y="19"/>
                  </a:lnTo>
                  <a:lnTo>
                    <a:pt x="68" y="19"/>
                  </a:lnTo>
                  <a:lnTo>
                    <a:pt x="68" y="19"/>
                  </a:lnTo>
                  <a:lnTo>
                    <a:pt x="68" y="19"/>
                  </a:lnTo>
                  <a:lnTo>
                    <a:pt x="68" y="19"/>
                  </a:lnTo>
                  <a:lnTo>
                    <a:pt x="68" y="19"/>
                  </a:lnTo>
                  <a:lnTo>
                    <a:pt x="68" y="19"/>
                  </a:lnTo>
                  <a:lnTo>
                    <a:pt x="64" y="21"/>
                  </a:lnTo>
                  <a:lnTo>
                    <a:pt x="56" y="21"/>
                  </a:lnTo>
                  <a:lnTo>
                    <a:pt x="47" y="21"/>
                  </a:lnTo>
                  <a:lnTo>
                    <a:pt x="37" y="21"/>
                  </a:lnTo>
                  <a:lnTo>
                    <a:pt x="26" y="21"/>
                  </a:lnTo>
                  <a:lnTo>
                    <a:pt x="17" y="21"/>
                  </a:lnTo>
                  <a:lnTo>
                    <a:pt x="7" y="21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9966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43" name="Freeform 164"/>
            <p:cNvSpPr>
              <a:spLocks/>
            </p:cNvSpPr>
            <p:nvPr/>
          </p:nvSpPr>
          <p:spPr bwMode="auto">
            <a:xfrm>
              <a:off x="4330700" y="2624138"/>
              <a:ext cx="77788" cy="30163"/>
            </a:xfrm>
            <a:custGeom>
              <a:avLst/>
              <a:gdLst>
                <a:gd name="T0" fmla="*/ 0 w 49"/>
                <a:gd name="T1" fmla="*/ 19 h 19"/>
                <a:gd name="T2" fmla="*/ 7 w 49"/>
                <a:gd name="T3" fmla="*/ 13 h 19"/>
                <a:gd name="T4" fmla="*/ 17 w 49"/>
                <a:gd name="T5" fmla="*/ 9 h 19"/>
                <a:gd name="T6" fmla="*/ 28 w 49"/>
                <a:gd name="T7" fmla="*/ 6 h 19"/>
                <a:gd name="T8" fmla="*/ 37 w 49"/>
                <a:gd name="T9" fmla="*/ 4 h 19"/>
                <a:gd name="T10" fmla="*/ 47 w 49"/>
                <a:gd name="T11" fmla="*/ 2 h 19"/>
                <a:gd name="T12" fmla="*/ 49 w 49"/>
                <a:gd name="T13" fmla="*/ 0 h 19"/>
                <a:gd name="T14" fmla="*/ 47 w 49"/>
                <a:gd name="T15" fmla="*/ 2 h 19"/>
                <a:gd name="T16" fmla="*/ 37 w 49"/>
                <a:gd name="T17" fmla="*/ 4 h 19"/>
                <a:gd name="T18" fmla="*/ 28 w 49"/>
                <a:gd name="T19" fmla="*/ 6 h 19"/>
                <a:gd name="T20" fmla="*/ 17 w 49"/>
                <a:gd name="T21" fmla="*/ 9 h 19"/>
                <a:gd name="T22" fmla="*/ 7 w 49"/>
                <a:gd name="T23" fmla="*/ 13 h 19"/>
                <a:gd name="T24" fmla="*/ 0 w 49"/>
                <a:gd name="T25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9" h="19">
                  <a:moveTo>
                    <a:pt x="0" y="19"/>
                  </a:moveTo>
                  <a:lnTo>
                    <a:pt x="7" y="13"/>
                  </a:lnTo>
                  <a:lnTo>
                    <a:pt x="17" y="9"/>
                  </a:lnTo>
                  <a:lnTo>
                    <a:pt x="28" y="6"/>
                  </a:lnTo>
                  <a:lnTo>
                    <a:pt x="37" y="4"/>
                  </a:lnTo>
                  <a:lnTo>
                    <a:pt x="47" y="2"/>
                  </a:lnTo>
                  <a:lnTo>
                    <a:pt x="49" y="0"/>
                  </a:lnTo>
                  <a:lnTo>
                    <a:pt x="47" y="2"/>
                  </a:lnTo>
                  <a:lnTo>
                    <a:pt x="37" y="4"/>
                  </a:lnTo>
                  <a:lnTo>
                    <a:pt x="28" y="6"/>
                  </a:lnTo>
                  <a:lnTo>
                    <a:pt x="17" y="9"/>
                  </a:lnTo>
                  <a:lnTo>
                    <a:pt x="7" y="13"/>
                  </a:lnTo>
                  <a:lnTo>
                    <a:pt x="0" y="19"/>
                  </a:lnTo>
                </a:path>
              </a:pathLst>
            </a:custGeom>
            <a:noFill/>
            <a:ln w="0">
              <a:solidFill>
                <a:srgbClr val="9966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44" name="Freeform 165"/>
            <p:cNvSpPr>
              <a:spLocks/>
            </p:cNvSpPr>
            <p:nvPr/>
          </p:nvSpPr>
          <p:spPr bwMode="auto">
            <a:xfrm>
              <a:off x="4297363" y="2606675"/>
              <a:ext cx="149225" cy="50800"/>
            </a:xfrm>
            <a:custGeom>
              <a:avLst/>
              <a:gdLst>
                <a:gd name="T0" fmla="*/ 34 w 94"/>
                <a:gd name="T1" fmla="*/ 0 h 32"/>
                <a:gd name="T2" fmla="*/ 41 w 94"/>
                <a:gd name="T3" fmla="*/ 1 h 32"/>
                <a:gd name="T4" fmla="*/ 49 w 94"/>
                <a:gd name="T5" fmla="*/ 3 h 32"/>
                <a:gd name="T6" fmla="*/ 57 w 94"/>
                <a:gd name="T7" fmla="*/ 5 h 32"/>
                <a:gd name="T8" fmla="*/ 62 w 94"/>
                <a:gd name="T9" fmla="*/ 7 h 32"/>
                <a:gd name="T10" fmla="*/ 68 w 94"/>
                <a:gd name="T11" fmla="*/ 11 h 32"/>
                <a:gd name="T12" fmla="*/ 74 w 94"/>
                <a:gd name="T13" fmla="*/ 13 h 32"/>
                <a:gd name="T14" fmla="*/ 75 w 94"/>
                <a:gd name="T15" fmla="*/ 15 h 32"/>
                <a:gd name="T16" fmla="*/ 77 w 94"/>
                <a:gd name="T17" fmla="*/ 17 h 32"/>
                <a:gd name="T18" fmla="*/ 94 w 94"/>
                <a:gd name="T19" fmla="*/ 20 h 32"/>
                <a:gd name="T20" fmla="*/ 94 w 94"/>
                <a:gd name="T21" fmla="*/ 20 h 32"/>
                <a:gd name="T22" fmla="*/ 94 w 94"/>
                <a:gd name="T23" fmla="*/ 22 h 32"/>
                <a:gd name="T24" fmla="*/ 93 w 94"/>
                <a:gd name="T25" fmla="*/ 22 h 32"/>
                <a:gd name="T26" fmla="*/ 93 w 94"/>
                <a:gd name="T27" fmla="*/ 24 h 32"/>
                <a:gd name="T28" fmla="*/ 93 w 94"/>
                <a:gd name="T29" fmla="*/ 24 h 32"/>
                <a:gd name="T30" fmla="*/ 93 w 94"/>
                <a:gd name="T31" fmla="*/ 24 h 32"/>
                <a:gd name="T32" fmla="*/ 93 w 94"/>
                <a:gd name="T33" fmla="*/ 26 h 32"/>
                <a:gd name="T34" fmla="*/ 91 w 94"/>
                <a:gd name="T35" fmla="*/ 26 h 32"/>
                <a:gd name="T36" fmla="*/ 91 w 94"/>
                <a:gd name="T37" fmla="*/ 26 h 32"/>
                <a:gd name="T38" fmla="*/ 91 w 94"/>
                <a:gd name="T39" fmla="*/ 30 h 32"/>
                <a:gd name="T40" fmla="*/ 91 w 94"/>
                <a:gd name="T41" fmla="*/ 30 h 32"/>
                <a:gd name="T42" fmla="*/ 91 w 94"/>
                <a:gd name="T43" fmla="*/ 30 h 32"/>
                <a:gd name="T44" fmla="*/ 89 w 94"/>
                <a:gd name="T45" fmla="*/ 30 h 32"/>
                <a:gd name="T46" fmla="*/ 89 w 94"/>
                <a:gd name="T47" fmla="*/ 30 h 32"/>
                <a:gd name="T48" fmla="*/ 89 w 94"/>
                <a:gd name="T49" fmla="*/ 30 h 32"/>
                <a:gd name="T50" fmla="*/ 89 w 94"/>
                <a:gd name="T51" fmla="*/ 30 h 32"/>
                <a:gd name="T52" fmla="*/ 89 w 94"/>
                <a:gd name="T53" fmla="*/ 30 h 32"/>
                <a:gd name="T54" fmla="*/ 89 w 94"/>
                <a:gd name="T55" fmla="*/ 30 h 32"/>
                <a:gd name="T56" fmla="*/ 83 w 94"/>
                <a:gd name="T57" fmla="*/ 32 h 32"/>
                <a:gd name="T58" fmla="*/ 75 w 94"/>
                <a:gd name="T59" fmla="*/ 32 h 32"/>
                <a:gd name="T60" fmla="*/ 64 w 94"/>
                <a:gd name="T61" fmla="*/ 32 h 32"/>
                <a:gd name="T62" fmla="*/ 53 w 94"/>
                <a:gd name="T63" fmla="*/ 32 h 32"/>
                <a:gd name="T64" fmla="*/ 41 w 94"/>
                <a:gd name="T65" fmla="*/ 32 h 32"/>
                <a:gd name="T66" fmla="*/ 30 w 94"/>
                <a:gd name="T67" fmla="*/ 32 h 32"/>
                <a:gd name="T68" fmla="*/ 21 w 94"/>
                <a:gd name="T69" fmla="*/ 30 h 32"/>
                <a:gd name="T70" fmla="*/ 13 w 94"/>
                <a:gd name="T71" fmla="*/ 30 h 32"/>
                <a:gd name="T72" fmla="*/ 9 w 94"/>
                <a:gd name="T73" fmla="*/ 22 h 32"/>
                <a:gd name="T74" fmla="*/ 9 w 94"/>
                <a:gd name="T75" fmla="*/ 22 h 32"/>
                <a:gd name="T76" fmla="*/ 7 w 94"/>
                <a:gd name="T77" fmla="*/ 20 h 32"/>
                <a:gd name="T78" fmla="*/ 5 w 94"/>
                <a:gd name="T79" fmla="*/ 20 h 32"/>
                <a:gd name="T80" fmla="*/ 5 w 94"/>
                <a:gd name="T81" fmla="*/ 20 h 32"/>
                <a:gd name="T82" fmla="*/ 4 w 94"/>
                <a:gd name="T83" fmla="*/ 20 h 32"/>
                <a:gd name="T84" fmla="*/ 4 w 94"/>
                <a:gd name="T85" fmla="*/ 19 h 32"/>
                <a:gd name="T86" fmla="*/ 2 w 94"/>
                <a:gd name="T87" fmla="*/ 19 h 32"/>
                <a:gd name="T88" fmla="*/ 2 w 94"/>
                <a:gd name="T89" fmla="*/ 19 h 32"/>
                <a:gd name="T90" fmla="*/ 0 w 94"/>
                <a:gd name="T91" fmla="*/ 17 h 32"/>
                <a:gd name="T92" fmla="*/ 0 w 94"/>
                <a:gd name="T93" fmla="*/ 15 h 32"/>
                <a:gd name="T94" fmla="*/ 0 w 94"/>
                <a:gd name="T95" fmla="*/ 13 h 32"/>
                <a:gd name="T96" fmla="*/ 0 w 94"/>
                <a:gd name="T97" fmla="*/ 13 h 32"/>
                <a:gd name="T98" fmla="*/ 0 w 94"/>
                <a:gd name="T99" fmla="*/ 11 h 32"/>
                <a:gd name="T100" fmla="*/ 0 w 94"/>
                <a:gd name="T101" fmla="*/ 9 h 32"/>
                <a:gd name="T102" fmla="*/ 0 w 94"/>
                <a:gd name="T103" fmla="*/ 7 h 32"/>
                <a:gd name="T104" fmla="*/ 0 w 94"/>
                <a:gd name="T105" fmla="*/ 5 h 32"/>
                <a:gd name="T106" fmla="*/ 4 w 94"/>
                <a:gd name="T107" fmla="*/ 3 h 32"/>
                <a:gd name="T108" fmla="*/ 7 w 94"/>
                <a:gd name="T109" fmla="*/ 1 h 32"/>
                <a:gd name="T110" fmla="*/ 13 w 94"/>
                <a:gd name="T111" fmla="*/ 1 h 32"/>
                <a:gd name="T112" fmla="*/ 17 w 94"/>
                <a:gd name="T113" fmla="*/ 0 h 32"/>
                <a:gd name="T114" fmla="*/ 21 w 94"/>
                <a:gd name="T115" fmla="*/ 0 h 32"/>
                <a:gd name="T116" fmla="*/ 26 w 94"/>
                <a:gd name="T117" fmla="*/ 0 h 32"/>
                <a:gd name="T118" fmla="*/ 30 w 94"/>
                <a:gd name="T119" fmla="*/ 0 h 32"/>
                <a:gd name="T120" fmla="*/ 34 w 94"/>
                <a:gd name="T121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94" h="32">
                  <a:moveTo>
                    <a:pt x="34" y="0"/>
                  </a:moveTo>
                  <a:lnTo>
                    <a:pt x="41" y="1"/>
                  </a:lnTo>
                  <a:lnTo>
                    <a:pt x="49" y="3"/>
                  </a:lnTo>
                  <a:lnTo>
                    <a:pt x="57" y="5"/>
                  </a:lnTo>
                  <a:lnTo>
                    <a:pt x="62" y="7"/>
                  </a:lnTo>
                  <a:lnTo>
                    <a:pt x="68" y="11"/>
                  </a:lnTo>
                  <a:lnTo>
                    <a:pt x="74" y="13"/>
                  </a:lnTo>
                  <a:lnTo>
                    <a:pt x="75" y="15"/>
                  </a:lnTo>
                  <a:lnTo>
                    <a:pt x="77" y="17"/>
                  </a:lnTo>
                  <a:lnTo>
                    <a:pt x="94" y="20"/>
                  </a:lnTo>
                  <a:lnTo>
                    <a:pt x="94" y="20"/>
                  </a:lnTo>
                  <a:lnTo>
                    <a:pt x="94" y="22"/>
                  </a:lnTo>
                  <a:lnTo>
                    <a:pt x="93" y="22"/>
                  </a:lnTo>
                  <a:lnTo>
                    <a:pt x="93" y="24"/>
                  </a:lnTo>
                  <a:lnTo>
                    <a:pt x="93" y="24"/>
                  </a:lnTo>
                  <a:lnTo>
                    <a:pt x="93" y="24"/>
                  </a:lnTo>
                  <a:lnTo>
                    <a:pt x="93" y="26"/>
                  </a:lnTo>
                  <a:lnTo>
                    <a:pt x="91" y="26"/>
                  </a:lnTo>
                  <a:lnTo>
                    <a:pt x="91" y="26"/>
                  </a:lnTo>
                  <a:lnTo>
                    <a:pt x="91" y="30"/>
                  </a:lnTo>
                  <a:lnTo>
                    <a:pt x="91" y="30"/>
                  </a:lnTo>
                  <a:lnTo>
                    <a:pt x="91" y="30"/>
                  </a:lnTo>
                  <a:lnTo>
                    <a:pt x="89" y="30"/>
                  </a:lnTo>
                  <a:lnTo>
                    <a:pt x="89" y="30"/>
                  </a:lnTo>
                  <a:lnTo>
                    <a:pt x="89" y="30"/>
                  </a:lnTo>
                  <a:lnTo>
                    <a:pt x="89" y="30"/>
                  </a:lnTo>
                  <a:lnTo>
                    <a:pt x="89" y="30"/>
                  </a:lnTo>
                  <a:lnTo>
                    <a:pt x="89" y="30"/>
                  </a:lnTo>
                  <a:lnTo>
                    <a:pt x="83" y="32"/>
                  </a:lnTo>
                  <a:lnTo>
                    <a:pt x="75" y="32"/>
                  </a:lnTo>
                  <a:lnTo>
                    <a:pt x="64" y="32"/>
                  </a:lnTo>
                  <a:lnTo>
                    <a:pt x="53" y="32"/>
                  </a:lnTo>
                  <a:lnTo>
                    <a:pt x="41" y="32"/>
                  </a:lnTo>
                  <a:lnTo>
                    <a:pt x="30" y="32"/>
                  </a:lnTo>
                  <a:lnTo>
                    <a:pt x="21" y="30"/>
                  </a:lnTo>
                  <a:lnTo>
                    <a:pt x="13" y="30"/>
                  </a:lnTo>
                  <a:lnTo>
                    <a:pt x="9" y="22"/>
                  </a:lnTo>
                  <a:lnTo>
                    <a:pt x="9" y="22"/>
                  </a:lnTo>
                  <a:lnTo>
                    <a:pt x="7" y="20"/>
                  </a:lnTo>
                  <a:lnTo>
                    <a:pt x="5" y="20"/>
                  </a:lnTo>
                  <a:lnTo>
                    <a:pt x="5" y="20"/>
                  </a:lnTo>
                  <a:lnTo>
                    <a:pt x="4" y="20"/>
                  </a:lnTo>
                  <a:lnTo>
                    <a:pt x="4" y="19"/>
                  </a:lnTo>
                  <a:lnTo>
                    <a:pt x="2" y="19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0" y="9"/>
                  </a:lnTo>
                  <a:lnTo>
                    <a:pt x="0" y="7"/>
                  </a:lnTo>
                  <a:lnTo>
                    <a:pt x="0" y="5"/>
                  </a:lnTo>
                  <a:lnTo>
                    <a:pt x="4" y="3"/>
                  </a:lnTo>
                  <a:lnTo>
                    <a:pt x="7" y="1"/>
                  </a:lnTo>
                  <a:lnTo>
                    <a:pt x="13" y="1"/>
                  </a:lnTo>
                  <a:lnTo>
                    <a:pt x="17" y="0"/>
                  </a:lnTo>
                  <a:lnTo>
                    <a:pt x="21" y="0"/>
                  </a:lnTo>
                  <a:lnTo>
                    <a:pt x="26" y="0"/>
                  </a:lnTo>
                  <a:lnTo>
                    <a:pt x="30" y="0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B27F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45" name="Freeform 166"/>
            <p:cNvSpPr>
              <a:spLocks/>
            </p:cNvSpPr>
            <p:nvPr/>
          </p:nvSpPr>
          <p:spPr bwMode="auto">
            <a:xfrm>
              <a:off x="4333875" y="2371725"/>
              <a:ext cx="192088" cy="98425"/>
            </a:xfrm>
            <a:custGeom>
              <a:avLst/>
              <a:gdLst>
                <a:gd name="T0" fmla="*/ 1 w 121"/>
                <a:gd name="T1" fmla="*/ 0 h 62"/>
                <a:gd name="T2" fmla="*/ 7 w 121"/>
                <a:gd name="T3" fmla="*/ 4 h 62"/>
                <a:gd name="T4" fmla="*/ 15 w 121"/>
                <a:gd name="T5" fmla="*/ 9 h 62"/>
                <a:gd name="T6" fmla="*/ 22 w 121"/>
                <a:gd name="T7" fmla="*/ 15 h 62"/>
                <a:gd name="T8" fmla="*/ 24 w 121"/>
                <a:gd name="T9" fmla="*/ 17 h 62"/>
                <a:gd name="T10" fmla="*/ 32 w 121"/>
                <a:gd name="T11" fmla="*/ 19 h 62"/>
                <a:gd name="T12" fmla="*/ 39 w 121"/>
                <a:gd name="T13" fmla="*/ 21 h 62"/>
                <a:gd name="T14" fmla="*/ 47 w 121"/>
                <a:gd name="T15" fmla="*/ 25 h 62"/>
                <a:gd name="T16" fmla="*/ 49 w 121"/>
                <a:gd name="T17" fmla="*/ 30 h 62"/>
                <a:gd name="T18" fmla="*/ 52 w 121"/>
                <a:gd name="T19" fmla="*/ 32 h 62"/>
                <a:gd name="T20" fmla="*/ 58 w 121"/>
                <a:gd name="T21" fmla="*/ 34 h 62"/>
                <a:gd name="T22" fmla="*/ 62 w 121"/>
                <a:gd name="T23" fmla="*/ 36 h 62"/>
                <a:gd name="T24" fmla="*/ 62 w 121"/>
                <a:gd name="T25" fmla="*/ 40 h 62"/>
                <a:gd name="T26" fmla="*/ 71 w 121"/>
                <a:gd name="T27" fmla="*/ 40 h 62"/>
                <a:gd name="T28" fmla="*/ 71 w 121"/>
                <a:gd name="T29" fmla="*/ 43 h 62"/>
                <a:gd name="T30" fmla="*/ 73 w 121"/>
                <a:gd name="T31" fmla="*/ 43 h 62"/>
                <a:gd name="T32" fmla="*/ 75 w 121"/>
                <a:gd name="T33" fmla="*/ 45 h 62"/>
                <a:gd name="T34" fmla="*/ 75 w 121"/>
                <a:gd name="T35" fmla="*/ 49 h 62"/>
                <a:gd name="T36" fmla="*/ 83 w 121"/>
                <a:gd name="T37" fmla="*/ 51 h 62"/>
                <a:gd name="T38" fmla="*/ 90 w 121"/>
                <a:gd name="T39" fmla="*/ 55 h 62"/>
                <a:gd name="T40" fmla="*/ 98 w 121"/>
                <a:gd name="T41" fmla="*/ 61 h 62"/>
                <a:gd name="T42" fmla="*/ 104 w 121"/>
                <a:gd name="T43" fmla="*/ 62 h 62"/>
                <a:gd name="T44" fmla="*/ 104 w 121"/>
                <a:gd name="T45" fmla="*/ 57 h 62"/>
                <a:gd name="T46" fmla="*/ 102 w 121"/>
                <a:gd name="T47" fmla="*/ 51 h 62"/>
                <a:gd name="T48" fmla="*/ 102 w 121"/>
                <a:gd name="T49" fmla="*/ 47 h 62"/>
                <a:gd name="T50" fmla="*/ 98 w 121"/>
                <a:gd name="T51" fmla="*/ 43 h 62"/>
                <a:gd name="T52" fmla="*/ 100 w 121"/>
                <a:gd name="T53" fmla="*/ 42 h 62"/>
                <a:gd name="T54" fmla="*/ 100 w 121"/>
                <a:gd name="T55" fmla="*/ 38 h 62"/>
                <a:gd name="T56" fmla="*/ 102 w 121"/>
                <a:gd name="T57" fmla="*/ 34 h 62"/>
                <a:gd name="T58" fmla="*/ 104 w 121"/>
                <a:gd name="T59" fmla="*/ 30 h 62"/>
                <a:gd name="T60" fmla="*/ 109 w 121"/>
                <a:gd name="T61" fmla="*/ 30 h 62"/>
                <a:gd name="T62" fmla="*/ 113 w 121"/>
                <a:gd name="T63" fmla="*/ 26 h 62"/>
                <a:gd name="T64" fmla="*/ 117 w 121"/>
                <a:gd name="T65" fmla="*/ 23 h 62"/>
                <a:gd name="T66" fmla="*/ 121 w 121"/>
                <a:gd name="T67" fmla="*/ 23 h 62"/>
                <a:gd name="T68" fmla="*/ 109 w 121"/>
                <a:gd name="T69" fmla="*/ 23 h 62"/>
                <a:gd name="T70" fmla="*/ 94 w 121"/>
                <a:gd name="T71" fmla="*/ 23 h 62"/>
                <a:gd name="T72" fmla="*/ 77 w 121"/>
                <a:gd name="T73" fmla="*/ 25 h 62"/>
                <a:gd name="T74" fmla="*/ 68 w 121"/>
                <a:gd name="T75" fmla="*/ 23 h 62"/>
                <a:gd name="T76" fmla="*/ 39 w 121"/>
                <a:gd name="T77" fmla="*/ 17 h 62"/>
                <a:gd name="T78" fmla="*/ 39 w 121"/>
                <a:gd name="T79" fmla="*/ 13 h 62"/>
                <a:gd name="T80" fmla="*/ 35 w 121"/>
                <a:gd name="T81" fmla="*/ 11 h 62"/>
                <a:gd name="T82" fmla="*/ 30 w 121"/>
                <a:gd name="T83" fmla="*/ 8 h 62"/>
                <a:gd name="T84" fmla="*/ 26 w 121"/>
                <a:gd name="T85" fmla="*/ 4 h 62"/>
                <a:gd name="T86" fmla="*/ 18 w 121"/>
                <a:gd name="T87" fmla="*/ 0 h 62"/>
                <a:gd name="T88" fmla="*/ 15 w 121"/>
                <a:gd name="T89" fmla="*/ 0 h 62"/>
                <a:gd name="T90" fmla="*/ 9 w 121"/>
                <a:gd name="T91" fmla="*/ 0 h 62"/>
                <a:gd name="T92" fmla="*/ 3 w 121"/>
                <a:gd name="T93" fmla="*/ 0 h 62"/>
                <a:gd name="T94" fmla="*/ 0 w 121"/>
                <a:gd name="T9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21" h="62">
                  <a:moveTo>
                    <a:pt x="0" y="0"/>
                  </a:moveTo>
                  <a:lnTo>
                    <a:pt x="1" y="0"/>
                  </a:lnTo>
                  <a:lnTo>
                    <a:pt x="3" y="2"/>
                  </a:lnTo>
                  <a:lnTo>
                    <a:pt x="7" y="4"/>
                  </a:lnTo>
                  <a:lnTo>
                    <a:pt x="11" y="8"/>
                  </a:lnTo>
                  <a:lnTo>
                    <a:pt x="15" y="9"/>
                  </a:lnTo>
                  <a:lnTo>
                    <a:pt x="18" y="13"/>
                  </a:lnTo>
                  <a:lnTo>
                    <a:pt x="22" y="15"/>
                  </a:lnTo>
                  <a:lnTo>
                    <a:pt x="22" y="17"/>
                  </a:lnTo>
                  <a:lnTo>
                    <a:pt x="24" y="17"/>
                  </a:lnTo>
                  <a:lnTo>
                    <a:pt x="28" y="19"/>
                  </a:lnTo>
                  <a:lnTo>
                    <a:pt x="32" y="19"/>
                  </a:lnTo>
                  <a:lnTo>
                    <a:pt x="35" y="21"/>
                  </a:lnTo>
                  <a:lnTo>
                    <a:pt x="39" y="21"/>
                  </a:lnTo>
                  <a:lnTo>
                    <a:pt x="43" y="23"/>
                  </a:lnTo>
                  <a:lnTo>
                    <a:pt x="47" y="25"/>
                  </a:lnTo>
                  <a:lnTo>
                    <a:pt x="49" y="26"/>
                  </a:lnTo>
                  <a:lnTo>
                    <a:pt x="49" y="30"/>
                  </a:lnTo>
                  <a:lnTo>
                    <a:pt x="51" y="30"/>
                  </a:lnTo>
                  <a:lnTo>
                    <a:pt x="52" y="32"/>
                  </a:lnTo>
                  <a:lnTo>
                    <a:pt x="54" y="32"/>
                  </a:lnTo>
                  <a:lnTo>
                    <a:pt x="58" y="34"/>
                  </a:lnTo>
                  <a:lnTo>
                    <a:pt x="60" y="34"/>
                  </a:lnTo>
                  <a:lnTo>
                    <a:pt x="62" y="36"/>
                  </a:lnTo>
                  <a:lnTo>
                    <a:pt x="62" y="38"/>
                  </a:lnTo>
                  <a:lnTo>
                    <a:pt x="62" y="40"/>
                  </a:lnTo>
                  <a:lnTo>
                    <a:pt x="68" y="40"/>
                  </a:lnTo>
                  <a:lnTo>
                    <a:pt x="71" y="40"/>
                  </a:lnTo>
                  <a:lnTo>
                    <a:pt x="71" y="42"/>
                  </a:lnTo>
                  <a:lnTo>
                    <a:pt x="71" y="43"/>
                  </a:lnTo>
                  <a:lnTo>
                    <a:pt x="73" y="43"/>
                  </a:lnTo>
                  <a:lnTo>
                    <a:pt x="73" y="43"/>
                  </a:lnTo>
                  <a:lnTo>
                    <a:pt x="75" y="43"/>
                  </a:lnTo>
                  <a:lnTo>
                    <a:pt x="75" y="45"/>
                  </a:lnTo>
                  <a:lnTo>
                    <a:pt x="75" y="45"/>
                  </a:lnTo>
                  <a:lnTo>
                    <a:pt x="75" y="49"/>
                  </a:lnTo>
                  <a:lnTo>
                    <a:pt x="79" y="49"/>
                  </a:lnTo>
                  <a:lnTo>
                    <a:pt x="83" y="51"/>
                  </a:lnTo>
                  <a:lnTo>
                    <a:pt x="87" y="53"/>
                  </a:lnTo>
                  <a:lnTo>
                    <a:pt x="90" y="55"/>
                  </a:lnTo>
                  <a:lnTo>
                    <a:pt x="94" y="59"/>
                  </a:lnTo>
                  <a:lnTo>
                    <a:pt x="98" y="61"/>
                  </a:lnTo>
                  <a:lnTo>
                    <a:pt x="100" y="62"/>
                  </a:lnTo>
                  <a:lnTo>
                    <a:pt x="104" y="62"/>
                  </a:lnTo>
                  <a:lnTo>
                    <a:pt x="104" y="59"/>
                  </a:lnTo>
                  <a:lnTo>
                    <a:pt x="104" y="57"/>
                  </a:lnTo>
                  <a:lnTo>
                    <a:pt x="102" y="53"/>
                  </a:lnTo>
                  <a:lnTo>
                    <a:pt x="102" y="51"/>
                  </a:lnTo>
                  <a:lnTo>
                    <a:pt x="102" y="49"/>
                  </a:lnTo>
                  <a:lnTo>
                    <a:pt x="102" y="47"/>
                  </a:lnTo>
                  <a:lnTo>
                    <a:pt x="100" y="45"/>
                  </a:lnTo>
                  <a:lnTo>
                    <a:pt x="98" y="43"/>
                  </a:lnTo>
                  <a:lnTo>
                    <a:pt x="98" y="43"/>
                  </a:lnTo>
                  <a:lnTo>
                    <a:pt x="100" y="42"/>
                  </a:lnTo>
                  <a:lnTo>
                    <a:pt x="100" y="40"/>
                  </a:lnTo>
                  <a:lnTo>
                    <a:pt x="100" y="38"/>
                  </a:lnTo>
                  <a:lnTo>
                    <a:pt x="102" y="36"/>
                  </a:lnTo>
                  <a:lnTo>
                    <a:pt x="102" y="34"/>
                  </a:lnTo>
                  <a:lnTo>
                    <a:pt x="102" y="32"/>
                  </a:lnTo>
                  <a:lnTo>
                    <a:pt x="104" y="30"/>
                  </a:lnTo>
                  <a:lnTo>
                    <a:pt x="105" y="30"/>
                  </a:lnTo>
                  <a:lnTo>
                    <a:pt x="109" y="30"/>
                  </a:lnTo>
                  <a:lnTo>
                    <a:pt x="111" y="28"/>
                  </a:lnTo>
                  <a:lnTo>
                    <a:pt x="113" y="26"/>
                  </a:lnTo>
                  <a:lnTo>
                    <a:pt x="115" y="25"/>
                  </a:lnTo>
                  <a:lnTo>
                    <a:pt x="117" y="23"/>
                  </a:lnTo>
                  <a:lnTo>
                    <a:pt x="119" y="23"/>
                  </a:lnTo>
                  <a:lnTo>
                    <a:pt x="121" y="23"/>
                  </a:lnTo>
                  <a:lnTo>
                    <a:pt x="117" y="23"/>
                  </a:lnTo>
                  <a:lnTo>
                    <a:pt x="109" y="23"/>
                  </a:lnTo>
                  <a:lnTo>
                    <a:pt x="102" y="23"/>
                  </a:lnTo>
                  <a:lnTo>
                    <a:pt x="94" y="23"/>
                  </a:lnTo>
                  <a:lnTo>
                    <a:pt x="85" y="25"/>
                  </a:lnTo>
                  <a:lnTo>
                    <a:pt x="77" y="25"/>
                  </a:lnTo>
                  <a:lnTo>
                    <a:pt x="71" y="23"/>
                  </a:lnTo>
                  <a:lnTo>
                    <a:pt x="68" y="23"/>
                  </a:lnTo>
                  <a:lnTo>
                    <a:pt x="68" y="17"/>
                  </a:lnTo>
                  <a:lnTo>
                    <a:pt x="39" y="17"/>
                  </a:lnTo>
                  <a:lnTo>
                    <a:pt x="39" y="15"/>
                  </a:lnTo>
                  <a:lnTo>
                    <a:pt x="39" y="13"/>
                  </a:lnTo>
                  <a:lnTo>
                    <a:pt x="37" y="13"/>
                  </a:lnTo>
                  <a:lnTo>
                    <a:pt x="35" y="11"/>
                  </a:lnTo>
                  <a:lnTo>
                    <a:pt x="34" y="9"/>
                  </a:lnTo>
                  <a:lnTo>
                    <a:pt x="30" y="8"/>
                  </a:lnTo>
                  <a:lnTo>
                    <a:pt x="28" y="6"/>
                  </a:lnTo>
                  <a:lnTo>
                    <a:pt x="26" y="4"/>
                  </a:lnTo>
                  <a:lnTo>
                    <a:pt x="18" y="4"/>
                  </a:lnTo>
                  <a:lnTo>
                    <a:pt x="18" y="0"/>
                  </a:lnTo>
                  <a:lnTo>
                    <a:pt x="17" y="0"/>
                  </a:lnTo>
                  <a:lnTo>
                    <a:pt x="15" y="0"/>
                  </a:lnTo>
                  <a:lnTo>
                    <a:pt x="11" y="0"/>
                  </a:lnTo>
                  <a:lnTo>
                    <a:pt x="9" y="0"/>
                  </a:lnTo>
                  <a:lnTo>
                    <a:pt x="7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46" name="Freeform 167"/>
            <p:cNvSpPr>
              <a:spLocks/>
            </p:cNvSpPr>
            <p:nvPr/>
          </p:nvSpPr>
          <p:spPr bwMode="auto">
            <a:xfrm>
              <a:off x="4333875" y="2371725"/>
              <a:ext cx="192088" cy="98425"/>
            </a:xfrm>
            <a:custGeom>
              <a:avLst/>
              <a:gdLst>
                <a:gd name="T0" fmla="*/ 1 w 121"/>
                <a:gd name="T1" fmla="*/ 0 h 62"/>
                <a:gd name="T2" fmla="*/ 7 w 121"/>
                <a:gd name="T3" fmla="*/ 4 h 62"/>
                <a:gd name="T4" fmla="*/ 15 w 121"/>
                <a:gd name="T5" fmla="*/ 9 h 62"/>
                <a:gd name="T6" fmla="*/ 22 w 121"/>
                <a:gd name="T7" fmla="*/ 15 h 62"/>
                <a:gd name="T8" fmla="*/ 24 w 121"/>
                <a:gd name="T9" fmla="*/ 17 h 62"/>
                <a:gd name="T10" fmla="*/ 32 w 121"/>
                <a:gd name="T11" fmla="*/ 19 h 62"/>
                <a:gd name="T12" fmla="*/ 39 w 121"/>
                <a:gd name="T13" fmla="*/ 21 h 62"/>
                <a:gd name="T14" fmla="*/ 47 w 121"/>
                <a:gd name="T15" fmla="*/ 25 h 62"/>
                <a:gd name="T16" fmla="*/ 49 w 121"/>
                <a:gd name="T17" fmla="*/ 30 h 62"/>
                <a:gd name="T18" fmla="*/ 52 w 121"/>
                <a:gd name="T19" fmla="*/ 32 h 62"/>
                <a:gd name="T20" fmla="*/ 58 w 121"/>
                <a:gd name="T21" fmla="*/ 34 h 62"/>
                <a:gd name="T22" fmla="*/ 62 w 121"/>
                <a:gd name="T23" fmla="*/ 36 h 62"/>
                <a:gd name="T24" fmla="*/ 62 w 121"/>
                <a:gd name="T25" fmla="*/ 40 h 62"/>
                <a:gd name="T26" fmla="*/ 71 w 121"/>
                <a:gd name="T27" fmla="*/ 40 h 62"/>
                <a:gd name="T28" fmla="*/ 71 w 121"/>
                <a:gd name="T29" fmla="*/ 43 h 62"/>
                <a:gd name="T30" fmla="*/ 73 w 121"/>
                <a:gd name="T31" fmla="*/ 43 h 62"/>
                <a:gd name="T32" fmla="*/ 75 w 121"/>
                <a:gd name="T33" fmla="*/ 45 h 62"/>
                <a:gd name="T34" fmla="*/ 75 w 121"/>
                <a:gd name="T35" fmla="*/ 49 h 62"/>
                <a:gd name="T36" fmla="*/ 83 w 121"/>
                <a:gd name="T37" fmla="*/ 51 h 62"/>
                <a:gd name="T38" fmla="*/ 90 w 121"/>
                <a:gd name="T39" fmla="*/ 55 h 62"/>
                <a:gd name="T40" fmla="*/ 98 w 121"/>
                <a:gd name="T41" fmla="*/ 61 h 62"/>
                <a:gd name="T42" fmla="*/ 104 w 121"/>
                <a:gd name="T43" fmla="*/ 62 h 62"/>
                <a:gd name="T44" fmla="*/ 104 w 121"/>
                <a:gd name="T45" fmla="*/ 57 h 62"/>
                <a:gd name="T46" fmla="*/ 102 w 121"/>
                <a:gd name="T47" fmla="*/ 51 h 62"/>
                <a:gd name="T48" fmla="*/ 102 w 121"/>
                <a:gd name="T49" fmla="*/ 47 h 62"/>
                <a:gd name="T50" fmla="*/ 98 w 121"/>
                <a:gd name="T51" fmla="*/ 43 h 62"/>
                <a:gd name="T52" fmla="*/ 100 w 121"/>
                <a:gd name="T53" fmla="*/ 42 h 62"/>
                <a:gd name="T54" fmla="*/ 100 w 121"/>
                <a:gd name="T55" fmla="*/ 38 h 62"/>
                <a:gd name="T56" fmla="*/ 102 w 121"/>
                <a:gd name="T57" fmla="*/ 34 h 62"/>
                <a:gd name="T58" fmla="*/ 104 w 121"/>
                <a:gd name="T59" fmla="*/ 30 h 62"/>
                <a:gd name="T60" fmla="*/ 109 w 121"/>
                <a:gd name="T61" fmla="*/ 30 h 62"/>
                <a:gd name="T62" fmla="*/ 113 w 121"/>
                <a:gd name="T63" fmla="*/ 26 h 62"/>
                <a:gd name="T64" fmla="*/ 117 w 121"/>
                <a:gd name="T65" fmla="*/ 23 h 62"/>
                <a:gd name="T66" fmla="*/ 121 w 121"/>
                <a:gd name="T67" fmla="*/ 23 h 62"/>
                <a:gd name="T68" fmla="*/ 109 w 121"/>
                <a:gd name="T69" fmla="*/ 23 h 62"/>
                <a:gd name="T70" fmla="*/ 94 w 121"/>
                <a:gd name="T71" fmla="*/ 23 h 62"/>
                <a:gd name="T72" fmla="*/ 77 w 121"/>
                <a:gd name="T73" fmla="*/ 25 h 62"/>
                <a:gd name="T74" fmla="*/ 68 w 121"/>
                <a:gd name="T75" fmla="*/ 23 h 62"/>
                <a:gd name="T76" fmla="*/ 39 w 121"/>
                <a:gd name="T77" fmla="*/ 17 h 62"/>
                <a:gd name="T78" fmla="*/ 39 w 121"/>
                <a:gd name="T79" fmla="*/ 13 h 62"/>
                <a:gd name="T80" fmla="*/ 35 w 121"/>
                <a:gd name="T81" fmla="*/ 11 h 62"/>
                <a:gd name="T82" fmla="*/ 30 w 121"/>
                <a:gd name="T83" fmla="*/ 8 h 62"/>
                <a:gd name="T84" fmla="*/ 26 w 121"/>
                <a:gd name="T85" fmla="*/ 4 h 62"/>
                <a:gd name="T86" fmla="*/ 18 w 121"/>
                <a:gd name="T87" fmla="*/ 0 h 62"/>
                <a:gd name="T88" fmla="*/ 15 w 121"/>
                <a:gd name="T89" fmla="*/ 0 h 62"/>
                <a:gd name="T90" fmla="*/ 9 w 121"/>
                <a:gd name="T91" fmla="*/ 0 h 62"/>
                <a:gd name="T92" fmla="*/ 3 w 121"/>
                <a:gd name="T93" fmla="*/ 0 h 62"/>
                <a:gd name="T94" fmla="*/ 0 w 121"/>
                <a:gd name="T9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21" h="62">
                  <a:moveTo>
                    <a:pt x="0" y="0"/>
                  </a:moveTo>
                  <a:lnTo>
                    <a:pt x="1" y="0"/>
                  </a:lnTo>
                  <a:lnTo>
                    <a:pt x="3" y="2"/>
                  </a:lnTo>
                  <a:lnTo>
                    <a:pt x="7" y="4"/>
                  </a:lnTo>
                  <a:lnTo>
                    <a:pt x="11" y="8"/>
                  </a:lnTo>
                  <a:lnTo>
                    <a:pt x="15" y="9"/>
                  </a:lnTo>
                  <a:lnTo>
                    <a:pt x="18" y="13"/>
                  </a:lnTo>
                  <a:lnTo>
                    <a:pt x="22" y="15"/>
                  </a:lnTo>
                  <a:lnTo>
                    <a:pt x="22" y="17"/>
                  </a:lnTo>
                  <a:lnTo>
                    <a:pt x="24" y="17"/>
                  </a:lnTo>
                  <a:lnTo>
                    <a:pt x="28" y="19"/>
                  </a:lnTo>
                  <a:lnTo>
                    <a:pt x="32" y="19"/>
                  </a:lnTo>
                  <a:lnTo>
                    <a:pt x="35" y="21"/>
                  </a:lnTo>
                  <a:lnTo>
                    <a:pt x="39" y="21"/>
                  </a:lnTo>
                  <a:lnTo>
                    <a:pt x="43" y="23"/>
                  </a:lnTo>
                  <a:lnTo>
                    <a:pt x="47" y="25"/>
                  </a:lnTo>
                  <a:lnTo>
                    <a:pt x="49" y="26"/>
                  </a:lnTo>
                  <a:lnTo>
                    <a:pt x="49" y="30"/>
                  </a:lnTo>
                  <a:lnTo>
                    <a:pt x="51" y="30"/>
                  </a:lnTo>
                  <a:lnTo>
                    <a:pt x="52" y="32"/>
                  </a:lnTo>
                  <a:lnTo>
                    <a:pt x="54" y="32"/>
                  </a:lnTo>
                  <a:lnTo>
                    <a:pt x="58" y="34"/>
                  </a:lnTo>
                  <a:lnTo>
                    <a:pt x="60" y="34"/>
                  </a:lnTo>
                  <a:lnTo>
                    <a:pt x="62" y="36"/>
                  </a:lnTo>
                  <a:lnTo>
                    <a:pt x="62" y="38"/>
                  </a:lnTo>
                  <a:lnTo>
                    <a:pt x="62" y="40"/>
                  </a:lnTo>
                  <a:lnTo>
                    <a:pt x="68" y="40"/>
                  </a:lnTo>
                  <a:lnTo>
                    <a:pt x="71" y="40"/>
                  </a:lnTo>
                  <a:lnTo>
                    <a:pt x="71" y="42"/>
                  </a:lnTo>
                  <a:lnTo>
                    <a:pt x="71" y="43"/>
                  </a:lnTo>
                  <a:lnTo>
                    <a:pt x="73" y="43"/>
                  </a:lnTo>
                  <a:lnTo>
                    <a:pt x="73" y="43"/>
                  </a:lnTo>
                  <a:lnTo>
                    <a:pt x="75" y="43"/>
                  </a:lnTo>
                  <a:lnTo>
                    <a:pt x="75" y="45"/>
                  </a:lnTo>
                  <a:lnTo>
                    <a:pt x="75" y="45"/>
                  </a:lnTo>
                  <a:lnTo>
                    <a:pt x="75" y="49"/>
                  </a:lnTo>
                  <a:lnTo>
                    <a:pt x="79" y="49"/>
                  </a:lnTo>
                  <a:lnTo>
                    <a:pt x="83" y="51"/>
                  </a:lnTo>
                  <a:lnTo>
                    <a:pt x="87" y="53"/>
                  </a:lnTo>
                  <a:lnTo>
                    <a:pt x="90" y="55"/>
                  </a:lnTo>
                  <a:lnTo>
                    <a:pt x="94" y="59"/>
                  </a:lnTo>
                  <a:lnTo>
                    <a:pt x="98" y="61"/>
                  </a:lnTo>
                  <a:lnTo>
                    <a:pt x="100" y="62"/>
                  </a:lnTo>
                  <a:lnTo>
                    <a:pt x="104" y="62"/>
                  </a:lnTo>
                  <a:lnTo>
                    <a:pt x="104" y="59"/>
                  </a:lnTo>
                  <a:lnTo>
                    <a:pt x="104" y="57"/>
                  </a:lnTo>
                  <a:lnTo>
                    <a:pt x="102" y="53"/>
                  </a:lnTo>
                  <a:lnTo>
                    <a:pt x="102" y="51"/>
                  </a:lnTo>
                  <a:lnTo>
                    <a:pt x="102" y="49"/>
                  </a:lnTo>
                  <a:lnTo>
                    <a:pt x="102" y="47"/>
                  </a:lnTo>
                  <a:lnTo>
                    <a:pt x="100" y="45"/>
                  </a:lnTo>
                  <a:lnTo>
                    <a:pt x="98" y="43"/>
                  </a:lnTo>
                  <a:lnTo>
                    <a:pt x="98" y="43"/>
                  </a:lnTo>
                  <a:lnTo>
                    <a:pt x="100" y="42"/>
                  </a:lnTo>
                  <a:lnTo>
                    <a:pt x="100" y="40"/>
                  </a:lnTo>
                  <a:lnTo>
                    <a:pt x="100" y="38"/>
                  </a:lnTo>
                  <a:lnTo>
                    <a:pt x="102" y="36"/>
                  </a:lnTo>
                  <a:lnTo>
                    <a:pt x="102" y="34"/>
                  </a:lnTo>
                  <a:lnTo>
                    <a:pt x="102" y="32"/>
                  </a:lnTo>
                  <a:lnTo>
                    <a:pt x="104" y="30"/>
                  </a:lnTo>
                  <a:lnTo>
                    <a:pt x="105" y="30"/>
                  </a:lnTo>
                  <a:lnTo>
                    <a:pt x="109" y="30"/>
                  </a:lnTo>
                  <a:lnTo>
                    <a:pt x="111" y="28"/>
                  </a:lnTo>
                  <a:lnTo>
                    <a:pt x="113" y="26"/>
                  </a:lnTo>
                  <a:lnTo>
                    <a:pt x="115" y="25"/>
                  </a:lnTo>
                  <a:lnTo>
                    <a:pt x="117" y="23"/>
                  </a:lnTo>
                  <a:lnTo>
                    <a:pt x="119" y="23"/>
                  </a:lnTo>
                  <a:lnTo>
                    <a:pt x="121" y="23"/>
                  </a:lnTo>
                  <a:lnTo>
                    <a:pt x="117" y="23"/>
                  </a:lnTo>
                  <a:lnTo>
                    <a:pt x="109" y="23"/>
                  </a:lnTo>
                  <a:lnTo>
                    <a:pt x="102" y="23"/>
                  </a:lnTo>
                  <a:lnTo>
                    <a:pt x="94" y="23"/>
                  </a:lnTo>
                  <a:lnTo>
                    <a:pt x="85" y="25"/>
                  </a:lnTo>
                  <a:lnTo>
                    <a:pt x="77" y="25"/>
                  </a:lnTo>
                  <a:lnTo>
                    <a:pt x="71" y="23"/>
                  </a:lnTo>
                  <a:lnTo>
                    <a:pt x="68" y="23"/>
                  </a:lnTo>
                  <a:lnTo>
                    <a:pt x="68" y="17"/>
                  </a:lnTo>
                  <a:lnTo>
                    <a:pt x="39" y="17"/>
                  </a:lnTo>
                  <a:lnTo>
                    <a:pt x="39" y="15"/>
                  </a:lnTo>
                  <a:lnTo>
                    <a:pt x="39" y="13"/>
                  </a:lnTo>
                  <a:lnTo>
                    <a:pt x="37" y="13"/>
                  </a:lnTo>
                  <a:lnTo>
                    <a:pt x="35" y="11"/>
                  </a:lnTo>
                  <a:lnTo>
                    <a:pt x="34" y="9"/>
                  </a:lnTo>
                  <a:lnTo>
                    <a:pt x="30" y="8"/>
                  </a:lnTo>
                  <a:lnTo>
                    <a:pt x="28" y="6"/>
                  </a:lnTo>
                  <a:lnTo>
                    <a:pt x="26" y="4"/>
                  </a:lnTo>
                  <a:lnTo>
                    <a:pt x="18" y="4"/>
                  </a:lnTo>
                  <a:lnTo>
                    <a:pt x="18" y="0"/>
                  </a:lnTo>
                  <a:lnTo>
                    <a:pt x="17" y="0"/>
                  </a:lnTo>
                  <a:lnTo>
                    <a:pt x="15" y="0"/>
                  </a:lnTo>
                  <a:lnTo>
                    <a:pt x="11" y="0"/>
                  </a:lnTo>
                  <a:lnTo>
                    <a:pt x="9" y="0"/>
                  </a:lnTo>
                  <a:lnTo>
                    <a:pt x="7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9191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47" name="Freeform 168"/>
            <p:cNvSpPr>
              <a:spLocks/>
            </p:cNvSpPr>
            <p:nvPr/>
          </p:nvSpPr>
          <p:spPr bwMode="auto">
            <a:xfrm>
              <a:off x="4335463" y="2371725"/>
              <a:ext cx="190500" cy="87313"/>
            </a:xfrm>
            <a:custGeom>
              <a:avLst/>
              <a:gdLst>
                <a:gd name="T0" fmla="*/ 97 w 120"/>
                <a:gd name="T1" fmla="*/ 47 h 55"/>
                <a:gd name="T2" fmla="*/ 95 w 120"/>
                <a:gd name="T3" fmla="*/ 49 h 55"/>
                <a:gd name="T4" fmla="*/ 93 w 120"/>
                <a:gd name="T5" fmla="*/ 51 h 55"/>
                <a:gd name="T6" fmla="*/ 91 w 120"/>
                <a:gd name="T7" fmla="*/ 55 h 55"/>
                <a:gd name="T8" fmla="*/ 87 w 120"/>
                <a:gd name="T9" fmla="*/ 55 h 55"/>
                <a:gd name="T10" fmla="*/ 84 w 120"/>
                <a:gd name="T11" fmla="*/ 51 h 55"/>
                <a:gd name="T12" fmla="*/ 80 w 120"/>
                <a:gd name="T13" fmla="*/ 49 h 55"/>
                <a:gd name="T14" fmla="*/ 76 w 120"/>
                <a:gd name="T15" fmla="*/ 49 h 55"/>
                <a:gd name="T16" fmla="*/ 74 w 120"/>
                <a:gd name="T17" fmla="*/ 45 h 55"/>
                <a:gd name="T18" fmla="*/ 74 w 120"/>
                <a:gd name="T19" fmla="*/ 43 h 55"/>
                <a:gd name="T20" fmla="*/ 72 w 120"/>
                <a:gd name="T21" fmla="*/ 43 h 55"/>
                <a:gd name="T22" fmla="*/ 70 w 120"/>
                <a:gd name="T23" fmla="*/ 42 h 55"/>
                <a:gd name="T24" fmla="*/ 67 w 120"/>
                <a:gd name="T25" fmla="*/ 40 h 55"/>
                <a:gd name="T26" fmla="*/ 61 w 120"/>
                <a:gd name="T27" fmla="*/ 38 h 55"/>
                <a:gd name="T28" fmla="*/ 59 w 120"/>
                <a:gd name="T29" fmla="*/ 34 h 55"/>
                <a:gd name="T30" fmla="*/ 53 w 120"/>
                <a:gd name="T31" fmla="*/ 32 h 55"/>
                <a:gd name="T32" fmla="*/ 50 w 120"/>
                <a:gd name="T33" fmla="*/ 30 h 55"/>
                <a:gd name="T34" fmla="*/ 48 w 120"/>
                <a:gd name="T35" fmla="*/ 26 h 55"/>
                <a:gd name="T36" fmla="*/ 42 w 120"/>
                <a:gd name="T37" fmla="*/ 23 h 55"/>
                <a:gd name="T38" fmla="*/ 34 w 120"/>
                <a:gd name="T39" fmla="*/ 21 h 55"/>
                <a:gd name="T40" fmla="*/ 27 w 120"/>
                <a:gd name="T41" fmla="*/ 19 h 55"/>
                <a:gd name="T42" fmla="*/ 21 w 120"/>
                <a:gd name="T43" fmla="*/ 17 h 55"/>
                <a:gd name="T44" fmla="*/ 19 w 120"/>
                <a:gd name="T45" fmla="*/ 13 h 55"/>
                <a:gd name="T46" fmla="*/ 14 w 120"/>
                <a:gd name="T47" fmla="*/ 9 h 55"/>
                <a:gd name="T48" fmla="*/ 8 w 120"/>
                <a:gd name="T49" fmla="*/ 6 h 55"/>
                <a:gd name="T50" fmla="*/ 2 w 120"/>
                <a:gd name="T51" fmla="*/ 2 h 55"/>
                <a:gd name="T52" fmla="*/ 2 w 120"/>
                <a:gd name="T53" fmla="*/ 2 h 55"/>
                <a:gd name="T54" fmla="*/ 2 w 120"/>
                <a:gd name="T55" fmla="*/ 0 h 55"/>
                <a:gd name="T56" fmla="*/ 0 w 120"/>
                <a:gd name="T57" fmla="*/ 0 h 55"/>
                <a:gd name="T58" fmla="*/ 0 w 120"/>
                <a:gd name="T59" fmla="*/ 0 h 55"/>
                <a:gd name="T60" fmla="*/ 4 w 120"/>
                <a:gd name="T61" fmla="*/ 0 h 55"/>
                <a:gd name="T62" fmla="*/ 10 w 120"/>
                <a:gd name="T63" fmla="*/ 0 h 55"/>
                <a:gd name="T64" fmla="*/ 14 w 120"/>
                <a:gd name="T65" fmla="*/ 0 h 55"/>
                <a:gd name="T66" fmla="*/ 17 w 120"/>
                <a:gd name="T67" fmla="*/ 0 h 55"/>
                <a:gd name="T68" fmla="*/ 25 w 120"/>
                <a:gd name="T69" fmla="*/ 4 h 55"/>
                <a:gd name="T70" fmla="*/ 29 w 120"/>
                <a:gd name="T71" fmla="*/ 8 h 55"/>
                <a:gd name="T72" fmla="*/ 34 w 120"/>
                <a:gd name="T73" fmla="*/ 11 h 55"/>
                <a:gd name="T74" fmla="*/ 38 w 120"/>
                <a:gd name="T75" fmla="*/ 13 h 55"/>
                <a:gd name="T76" fmla="*/ 38 w 120"/>
                <a:gd name="T77" fmla="*/ 17 h 55"/>
                <a:gd name="T78" fmla="*/ 67 w 120"/>
                <a:gd name="T79" fmla="*/ 23 h 55"/>
                <a:gd name="T80" fmla="*/ 76 w 120"/>
                <a:gd name="T81" fmla="*/ 25 h 55"/>
                <a:gd name="T82" fmla="*/ 93 w 120"/>
                <a:gd name="T83" fmla="*/ 23 h 55"/>
                <a:gd name="T84" fmla="*/ 108 w 120"/>
                <a:gd name="T85" fmla="*/ 23 h 55"/>
                <a:gd name="T86" fmla="*/ 120 w 120"/>
                <a:gd name="T87" fmla="*/ 23 h 55"/>
                <a:gd name="T88" fmla="*/ 116 w 120"/>
                <a:gd name="T89" fmla="*/ 23 h 55"/>
                <a:gd name="T90" fmla="*/ 112 w 120"/>
                <a:gd name="T91" fmla="*/ 26 h 55"/>
                <a:gd name="T92" fmla="*/ 108 w 120"/>
                <a:gd name="T93" fmla="*/ 30 h 55"/>
                <a:gd name="T94" fmla="*/ 103 w 120"/>
                <a:gd name="T95" fmla="*/ 30 h 55"/>
                <a:gd name="T96" fmla="*/ 101 w 120"/>
                <a:gd name="T97" fmla="*/ 34 h 55"/>
                <a:gd name="T98" fmla="*/ 99 w 120"/>
                <a:gd name="T99" fmla="*/ 38 h 55"/>
                <a:gd name="T100" fmla="*/ 99 w 120"/>
                <a:gd name="T101" fmla="*/ 42 h 55"/>
                <a:gd name="T102" fmla="*/ 97 w 120"/>
                <a:gd name="T103" fmla="*/ 43 h 55"/>
                <a:gd name="T104" fmla="*/ 97 w 120"/>
                <a:gd name="T105" fmla="*/ 45 h 55"/>
                <a:gd name="T106" fmla="*/ 99 w 120"/>
                <a:gd name="T107" fmla="*/ 45 h 55"/>
                <a:gd name="T108" fmla="*/ 99 w 120"/>
                <a:gd name="T109" fmla="*/ 45 h 55"/>
                <a:gd name="T110" fmla="*/ 99 w 120"/>
                <a:gd name="T111" fmla="*/ 4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20" h="55">
                  <a:moveTo>
                    <a:pt x="99" y="45"/>
                  </a:moveTo>
                  <a:lnTo>
                    <a:pt x="97" y="47"/>
                  </a:lnTo>
                  <a:lnTo>
                    <a:pt x="97" y="49"/>
                  </a:lnTo>
                  <a:lnTo>
                    <a:pt x="95" y="49"/>
                  </a:lnTo>
                  <a:lnTo>
                    <a:pt x="93" y="51"/>
                  </a:lnTo>
                  <a:lnTo>
                    <a:pt x="93" y="51"/>
                  </a:lnTo>
                  <a:lnTo>
                    <a:pt x="91" y="53"/>
                  </a:lnTo>
                  <a:lnTo>
                    <a:pt x="91" y="55"/>
                  </a:lnTo>
                  <a:lnTo>
                    <a:pt x="89" y="55"/>
                  </a:lnTo>
                  <a:lnTo>
                    <a:pt x="87" y="55"/>
                  </a:lnTo>
                  <a:lnTo>
                    <a:pt x="86" y="53"/>
                  </a:lnTo>
                  <a:lnTo>
                    <a:pt x="84" y="51"/>
                  </a:lnTo>
                  <a:lnTo>
                    <a:pt x="82" y="51"/>
                  </a:lnTo>
                  <a:lnTo>
                    <a:pt x="80" y="49"/>
                  </a:lnTo>
                  <a:lnTo>
                    <a:pt x="78" y="49"/>
                  </a:lnTo>
                  <a:lnTo>
                    <a:pt x="76" y="49"/>
                  </a:lnTo>
                  <a:lnTo>
                    <a:pt x="74" y="49"/>
                  </a:lnTo>
                  <a:lnTo>
                    <a:pt x="74" y="45"/>
                  </a:lnTo>
                  <a:lnTo>
                    <a:pt x="74" y="45"/>
                  </a:lnTo>
                  <a:lnTo>
                    <a:pt x="74" y="43"/>
                  </a:lnTo>
                  <a:lnTo>
                    <a:pt x="72" y="43"/>
                  </a:lnTo>
                  <a:lnTo>
                    <a:pt x="72" y="43"/>
                  </a:lnTo>
                  <a:lnTo>
                    <a:pt x="70" y="43"/>
                  </a:lnTo>
                  <a:lnTo>
                    <a:pt x="70" y="42"/>
                  </a:lnTo>
                  <a:lnTo>
                    <a:pt x="70" y="40"/>
                  </a:lnTo>
                  <a:lnTo>
                    <a:pt x="67" y="40"/>
                  </a:lnTo>
                  <a:lnTo>
                    <a:pt x="61" y="40"/>
                  </a:lnTo>
                  <a:lnTo>
                    <a:pt x="61" y="38"/>
                  </a:lnTo>
                  <a:lnTo>
                    <a:pt x="61" y="36"/>
                  </a:lnTo>
                  <a:lnTo>
                    <a:pt x="59" y="34"/>
                  </a:lnTo>
                  <a:lnTo>
                    <a:pt x="57" y="34"/>
                  </a:lnTo>
                  <a:lnTo>
                    <a:pt x="53" y="32"/>
                  </a:lnTo>
                  <a:lnTo>
                    <a:pt x="51" y="32"/>
                  </a:lnTo>
                  <a:lnTo>
                    <a:pt x="50" y="30"/>
                  </a:lnTo>
                  <a:lnTo>
                    <a:pt x="48" y="30"/>
                  </a:lnTo>
                  <a:lnTo>
                    <a:pt x="48" y="26"/>
                  </a:lnTo>
                  <a:lnTo>
                    <a:pt x="46" y="25"/>
                  </a:lnTo>
                  <a:lnTo>
                    <a:pt x="42" y="23"/>
                  </a:lnTo>
                  <a:lnTo>
                    <a:pt x="38" y="21"/>
                  </a:lnTo>
                  <a:lnTo>
                    <a:pt x="34" y="21"/>
                  </a:lnTo>
                  <a:lnTo>
                    <a:pt x="31" y="19"/>
                  </a:lnTo>
                  <a:lnTo>
                    <a:pt x="27" y="19"/>
                  </a:lnTo>
                  <a:lnTo>
                    <a:pt x="23" y="17"/>
                  </a:lnTo>
                  <a:lnTo>
                    <a:pt x="21" y="17"/>
                  </a:lnTo>
                  <a:lnTo>
                    <a:pt x="21" y="15"/>
                  </a:lnTo>
                  <a:lnTo>
                    <a:pt x="19" y="13"/>
                  </a:lnTo>
                  <a:lnTo>
                    <a:pt x="17" y="11"/>
                  </a:lnTo>
                  <a:lnTo>
                    <a:pt x="14" y="9"/>
                  </a:lnTo>
                  <a:lnTo>
                    <a:pt x="12" y="8"/>
                  </a:lnTo>
                  <a:lnTo>
                    <a:pt x="8" y="6"/>
                  </a:lnTo>
                  <a:lnTo>
                    <a:pt x="4" y="4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0"/>
                  </a:lnTo>
                  <a:lnTo>
                    <a:pt x="4" y="0"/>
                  </a:lnTo>
                  <a:lnTo>
                    <a:pt x="6" y="0"/>
                  </a:lnTo>
                  <a:lnTo>
                    <a:pt x="10" y="0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6" y="0"/>
                  </a:lnTo>
                  <a:lnTo>
                    <a:pt x="17" y="0"/>
                  </a:lnTo>
                  <a:lnTo>
                    <a:pt x="17" y="4"/>
                  </a:lnTo>
                  <a:lnTo>
                    <a:pt x="25" y="4"/>
                  </a:lnTo>
                  <a:lnTo>
                    <a:pt x="27" y="6"/>
                  </a:lnTo>
                  <a:lnTo>
                    <a:pt x="29" y="8"/>
                  </a:lnTo>
                  <a:lnTo>
                    <a:pt x="33" y="9"/>
                  </a:lnTo>
                  <a:lnTo>
                    <a:pt x="34" y="11"/>
                  </a:lnTo>
                  <a:lnTo>
                    <a:pt x="36" y="13"/>
                  </a:lnTo>
                  <a:lnTo>
                    <a:pt x="38" y="13"/>
                  </a:lnTo>
                  <a:lnTo>
                    <a:pt x="38" y="15"/>
                  </a:lnTo>
                  <a:lnTo>
                    <a:pt x="38" y="17"/>
                  </a:lnTo>
                  <a:lnTo>
                    <a:pt x="67" y="17"/>
                  </a:lnTo>
                  <a:lnTo>
                    <a:pt x="67" y="23"/>
                  </a:lnTo>
                  <a:lnTo>
                    <a:pt x="70" y="23"/>
                  </a:lnTo>
                  <a:lnTo>
                    <a:pt x="76" y="25"/>
                  </a:lnTo>
                  <a:lnTo>
                    <a:pt x="84" y="25"/>
                  </a:lnTo>
                  <a:lnTo>
                    <a:pt x="93" y="23"/>
                  </a:lnTo>
                  <a:lnTo>
                    <a:pt x="101" y="23"/>
                  </a:lnTo>
                  <a:lnTo>
                    <a:pt x="108" y="23"/>
                  </a:lnTo>
                  <a:lnTo>
                    <a:pt x="116" y="23"/>
                  </a:lnTo>
                  <a:lnTo>
                    <a:pt x="120" y="23"/>
                  </a:lnTo>
                  <a:lnTo>
                    <a:pt x="118" y="23"/>
                  </a:lnTo>
                  <a:lnTo>
                    <a:pt x="116" y="23"/>
                  </a:lnTo>
                  <a:lnTo>
                    <a:pt x="114" y="25"/>
                  </a:lnTo>
                  <a:lnTo>
                    <a:pt x="112" y="26"/>
                  </a:lnTo>
                  <a:lnTo>
                    <a:pt x="110" y="28"/>
                  </a:lnTo>
                  <a:lnTo>
                    <a:pt x="108" y="30"/>
                  </a:lnTo>
                  <a:lnTo>
                    <a:pt x="104" y="30"/>
                  </a:lnTo>
                  <a:lnTo>
                    <a:pt x="103" y="30"/>
                  </a:lnTo>
                  <a:lnTo>
                    <a:pt x="101" y="32"/>
                  </a:lnTo>
                  <a:lnTo>
                    <a:pt x="101" y="34"/>
                  </a:lnTo>
                  <a:lnTo>
                    <a:pt x="101" y="36"/>
                  </a:lnTo>
                  <a:lnTo>
                    <a:pt x="99" y="38"/>
                  </a:lnTo>
                  <a:lnTo>
                    <a:pt x="99" y="40"/>
                  </a:lnTo>
                  <a:lnTo>
                    <a:pt x="99" y="42"/>
                  </a:lnTo>
                  <a:lnTo>
                    <a:pt x="97" y="43"/>
                  </a:lnTo>
                  <a:lnTo>
                    <a:pt x="97" y="43"/>
                  </a:lnTo>
                  <a:lnTo>
                    <a:pt x="97" y="45"/>
                  </a:lnTo>
                  <a:lnTo>
                    <a:pt x="97" y="45"/>
                  </a:lnTo>
                  <a:lnTo>
                    <a:pt x="99" y="45"/>
                  </a:lnTo>
                  <a:lnTo>
                    <a:pt x="99" y="45"/>
                  </a:lnTo>
                  <a:lnTo>
                    <a:pt x="99" y="45"/>
                  </a:lnTo>
                  <a:lnTo>
                    <a:pt x="99" y="45"/>
                  </a:lnTo>
                  <a:lnTo>
                    <a:pt x="99" y="45"/>
                  </a:lnTo>
                  <a:lnTo>
                    <a:pt x="99" y="45"/>
                  </a:lnTo>
                  <a:close/>
                </a:path>
              </a:pathLst>
            </a:custGeom>
            <a:solidFill>
              <a:srgbClr val="9654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48" name="Freeform 169"/>
            <p:cNvSpPr>
              <a:spLocks noEditPoints="1"/>
            </p:cNvSpPr>
            <p:nvPr/>
          </p:nvSpPr>
          <p:spPr bwMode="auto">
            <a:xfrm>
              <a:off x="4476750" y="2408238"/>
              <a:ext cx="49213" cy="61913"/>
            </a:xfrm>
            <a:custGeom>
              <a:avLst/>
              <a:gdLst>
                <a:gd name="T0" fmla="*/ 0 w 31"/>
                <a:gd name="T1" fmla="*/ 32 h 39"/>
                <a:gd name="T2" fmla="*/ 0 w 31"/>
                <a:gd name="T3" fmla="*/ 32 h 39"/>
                <a:gd name="T4" fmla="*/ 2 w 31"/>
                <a:gd name="T5" fmla="*/ 30 h 39"/>
                <a:gd name="T6" fmla="*/ 2 w 31"/>
                <a:gd name="T7" fmla="*/ 30 h 39"/>
                <a:gd name="T8" fmla="*/ 2 w 31"/>
                <a:gd name="T9" fmla="*/ 30 h 39"/>
                <a:gd name="T10" fmla="*/ 2 w 31"/>
                <a:gd name="T11" fmla="*/ 30 h 39"/>
                <a:gd name="T12" fmla="*/ 2 w 31"/>
                <a:gd name="T13" fmla="*/ 28 h 39"/>
                <a:gd name="T14" fmla="*/ 4 w 31"/>
                <a:gd name="T15" fmla="*/ 28 h 39"/>
                <a:gd name="T16" fmla="*/ 4 w 31"/>
                <a:gd name="T17" fmla="*/ 28 h 39"/>
                <a:gd name="T18" fmla="*/ 4 w 31"/>
                <a:gd name="T19" fmla="*/ 28 h 39"/>
                <a:gd name="T20" fmla="*/ 6 w 31"/>
                <a:gd name="T21" fmla="*/ 28 h 39"/>
                <a:gd name="T22" fmla="*/ 6 w 31"/>
                <a:gd name="T23" fmla="*/ 28 h 39"/>
                <a:gd name="T24" fmla="*/ 6 w 31"/>
                <a:gd name="T25" fmla="*/ 26 h 39"/>
                <a:gd name="T26" fmla="*/ 8 w 31"/>
                <a:gd name="T27" fmla="*/ 26 h 39"/>
                <a:gd name="T28" fmla="*/ 8 w 31"/>
                <a:gd name="T29" fmla="*/ 26 h 39"/>
                <a:gd name="T30" fmla="*/ 10 w 31"/>
                <a:gd name="T31" fmla="*/ 24 h 39"/>
                <a:gd name="T32" fmla="*/ 10 w 31"/>
                <a:gd name="T33" fmla="*/ 24 h 39"/>
                <a:gd name="T34" fmla="*/ 12 w 31"/>
                <a:gd name="T35" fmla="*/ 24 h 39"/>
                <a:gd name="T36" fmla="*/ 12 w 31"/>
                <a:gd name="T37" fmla="*/ 26 h 39"/>
                <a:gd name="T38" fmla="*/ 12 w 31"/>
                <a:gd name="T39" fmla="*/ 28 h 39"/>
                <a:gd name="T40" fmla="*/ 12 w 31"/>
                <a:gd name="T41" fmla="*/ 30 h 39"/>
                <a:gd name="T42" fmla="*/ 12 w 31"/>
                <a:gd name="T43" fmla="*/ 32 h 39"/>
                <a:gd name="T44" fmla="*/ 14 w 31"/>
                <a:gd name="T45" fmla="*/ 34 h 39"/>
                <a:gd name="T46" fmla="*/ 14 w 31"/>
                <a:gd name="T47" fmla="*/ 36 h 39"/>
                <a:gd name="T48" fmla="*/ 14 w 31"/>
                <a:gd name="T49" fmla="*/ 39 h 39"/>
                <a:gd name="T50" fmla="*/ 12 w 31"/>
                <a:gd name="T51" fmla="*/ 39 h 39"/>
                <a:gd name="T52" fmla="*/ 10 w 31"/>
                <a:gd name="T53" fmla="*/ 39 h 39"/>
                <a:gd name="T54" fmla="*/ 10 w 31"/>
                <a:gd name="T55" fmla="*/ 38 h 39"/>
                <a:gd name="T56" fmla="*/ 8 w 31"/>
                <a:gd name="T57" fmla="*/ 38 h 39"/>
                <a:gd name="T58" fmla="*/ 6 w 31"/>
                <a:gd name="T59" fmla="*/ 36 h 39"/>
                <a:gd name="T60" fmla="*/ 4 w 31"/>
                <a:gd name="T61" fmla="*/ 36 h 39"/>
                <a:gd name="T62" fmla="*/ 2 w 31"/>
                <a:gd name="T63" fmla="*/ 34 h 39"/>
                <a:gd name="T64" fmla="*/ 0 w 31"/>
                <a:gd name="T65" fmla="*/ 32 h 39"/>
                <a:gd name="T66" fmla="*/ 27 w 31"/>
                <a:gd name="T67" fmla="*/ 2 h 39"/>
                <a:gd name="T68" fmla="*/ 27 w 31"/>
                <a:gd name="T69" fmla="*/ 2 h 39"/>
                <a:gd name="T70" fmla="*/ 27 w 31"/>
                <a:gd name="T71" fmla="*/ 0 h 39"/>
                <a:gd name="T72" fmla="*/ 27 w 31"/>
                <a:gd name="T73" fmla="*/ 0 h 39"/>
                <a:gd name="T74" fmla="*/ 27 w 31"/>
                <a:gd name="T75" fmla="*/ 0 h 39"/>
                <a:gd name="T76" fmla="*/ 27 w 31"/>
                <a:gd name="T77" fmla="*/ 0 h 39"/>
                <a:gd name="T78" fmla="*/ 27 w 31"/>
                <a:gd name="T79" fmla="*/ 0 h 39"/>
                <a:gd name="T80" fmla="*/ 27 w 31"/>
                <a:gd name="T81" fmla="*/ 0 h 39"/>
                <a:gd name="T82" fmla="*/ 27 w 31"/>
                <a:gd name="T83" fmla="*/ 0 h 39"/>
                <a:gd name="T84" fmla="*/ 29 w 31"/>
                <a:gd name="T85" fmla="*/ 0 h 39"/>
                <a:gd name="T86" fmla="*/ 29 w 31"/>
                <a:gd name="T87" fmla="*/ 0 h 39"/>
                <a:gd name="T88" fmla="*/ 29 w 31"/>
                <a:gd name="T89" fmla="*/ 0 h 39"/>
                <a:gd name="T90" fmla="*/ 29 w 31"/>
                <a:gd name="T91" fmla="*/ 0 h 39"/>
                <a:gd name="T92" fmla="*/ 29 w 31"/>
                <a:gd name="T93" fmla="*/ 0 h 39"/>
                <a:gd name="T94" fmla="*/ 31 w 31"/>
                <a:gd name="T95" fmla="*/ 0 h 39"/>
                <a:gd name="T96" fmla="*/ 31 w 31"/>
                <a:gd name="T97" fmla="*/ 0 h 39"/>
                <a:gd name="T98" fmla="*/ 31 w 31"/>
                <a:gd name="T99" fmla="*/ 0 h 39"/>
                <a:gd name="T100" fmla="*/ 31 w 31"/>
                <a:gd name="T101" fmla="*/ 0 h 39"/>
                <a:gd name="T102" fmla="*/ 29 w 31"/>
                <a:gd name="T103" fmla="*/ 0 h 39"/>
                <a:gd name="T104" fmla="*/ 29 w 31"/>
                <a:gd name="T105" fmla="*/ 0 h 39"/>
                <a:gd name="T106" fmla="*/ 29 w 31"/>
                <a:gd name="T107" fmla="*/ 0 h 39"/>
                <a:gd name="T108" fmla="*/ 29 w 31"/>
                <a:gd name="T109" fmla="*/ 0 h 39"/>
                <a:gd name="T110" fmla="*/ 27 w 31"/>
                <a:gd name="T111" fmla="*/ 0 h 39"/>
                <a:gd name="T112" fmla="*/ 27 w 31"/>
                <a:gd name="T113" fmla="*/ 2 h 39"/>
                <a:gd name="T114" fmla="*/ 27 w 31"/>
                <a:gd name="T115" fmla="*/ 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1" h="39">
                  <a:moveTo>
                    <a:pt x="0" y="32"/>
                  </a:moveTo>
                  <a:lnTo>
                    <a:pt x="0" y="32"/>
                  </a:lnTo>
                  <a:lnTo>
                    <a:pt x="2" y="30"/>
                  </a:lnTo>
                  <a:lnTo>
                    <a:pt x="2" y="30"/>
                  </a:lnTo>
                  <a:lnTo>
                    <a:pt x="2" y="30"/>
                  </a:lnTo>
                  <a:lnTo>
                    <a:pt x="2" y="30"/>
                  </a:lnTo>
                  <a:lnTo>
                    <a:pt x="2" y="28"/>
                  </a:lnTo>
                  <a:lnTo>
                    <a:pt x="4" y="28"/>
                  </a:lnTo>
                  <a:lnTo>
                    <a:pt x="4" y="28"/>
                  </a:lnTo>
                  <a:lnTo>
                    <a:pt x="4" y="28"/>
                  </a:lnTo>
                  <a:lnTo>
                    <a:pt x="6" y="28"/>
                  </a:lnTo>
                  <a:lnTo>
                    <a:pt x="6" y="28"/>
                  </a:lnTo>
                  <a:lnTo>
                    <a:pt x="6" y="26"/>
                  </a:lnTo>
                  <a:lnTo>
                    <a:pt x="8" y="26"/>
                  </a:lnTo>
                  <a:lnTo>
                    <a:pt x="8" y="26"/>
                  </a:lnTo>
                  <a:lnTo>
                    <a:pt x="10" y="24"/>
                  </a:lnTo>
                  <a:lnTo>
                    <a:pt x="10" y="24"/>
                  </a:lnTo>
                  <a:lnTo>
                    <a:pt x="12" y="24"/>
                  </a:lnTo>
                  <a:lnTo>
                    <a:pt x="12" y="26"/>
                  </a:lnTo>
                  <a:lnTo>
                    <a:pt x="12" y="28"/>
                  </a:lnTo>
                  <a:lnTo>
                    <a:pt x="12" y="30"/>
                  </a:lnTo>
                  <a:lnTo>
                    <a:pt x="12" y="32"/>
                  </a:lnTo>
                  <a:lnTo>
                    <a:pt x="14" y="34"/>
                  </a:lnTo>
                  <a:lnTo>
                    <a:pt x="14" y="36"/>
                  </a:lnTo>
                  <a:lnTo>
                    <a:pt x="14" y="39"/>
                  </a:lnTo>
                  <a:lnTo>
                    <a:pt x="12" y="39"/>
                  </a:lnTo>
                  <a:lnTo>
                    <a:pt x="10" y="39"/>
                  </a:lnTo>
                  <a:lnTo>
                    <a:pt x="10" y="38"/>
                  </a:lnTo>
                  <a:lnTo>
                    <a:pt x="8" y="38"/>
                  </a:lnTo>
                  <a:lnTo>
                    <a:pt x="6" y="36"/>
                  </a:lnTo>
                  <a:lnTo>
                    <a:pt x="4" y="36"/>
                  </a:lnTo>
                  <a:lnTo>
                    <a:pt x="2" y="34"/>
                  </a:lnTo>
                  <a:lnTo>
                    <a:pt x="0" y="32"/>
                  </a:lnTo>
                  <a:close/>
                  <a:moveTo>
                    <a:pt x="27" y="2"/>
                  </a:moveTo>
                  <a:lnTo>
                    <a:pt x="27" y="2"/>
                  </a:lnTo>
                  <a:lnTo>
                    <a:pt x="27" y="0"/>
                  </a:lnTo>
                  <a:lnTo>
                    <a:pt x="27" y="0"/>
                  </a:lnTo>
                  <a:lnTo>
                    <a:pt x="27" y="0"/>
                  </a:lnTo>
                  <a:lnTo>
                    <a:pt x="27" y="0"/>
                  </a:lnTo>
                  <a:lnTo>
                    <a:pt x="27" y="0"/>
                  </a:lnTo>
                  <a:lnTo>
                    <a:pt x="27" y="0"/>
                  </a:lnTo>
                  <a:lnTo>
                    <a:pt x="27" y="0"/>
                  </a:lnTo>
                  <a:lnTo>
                    <a:pt x="29" y="0"/>
                  </a:lnTo>
                  <a:lnTo>
                    <a:pt x="29" y="0"/>
                  </a:lnTo>
                  <a:lnTo>
                    <a:pt x="29" y="0"/>
                  </a:lnTo>
                  <a:lnTo>
                    <a:pt x="29" y="0"/>
                  </a:lnTo>
                  <a:lnTo>
                    <a:pt x="29" y="0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29" y="0"/>
                  </a:lnTo>
                  <a:lnTo>
                    <a:pt x="29" y="0"/>
                  </a:lnTo>
                  <a:lnTo>
                    <a:pt x="29" y="0"/>
                  </a:lnTo>
                  <a:lnTo>
                    <a:pt x="29" y="0"/>
                  </a:lnTo>
                  <a:lnTo>
                    <a:pt x="27" y="0"/>
                  </a:lnTo>
                  <a:lnTo>
                    <a:pt x="27" y="2"/>
                  </a:lnTo>
                  <a:lnTo>
                    <a:pt x="27" y="2"/>
                  </a:lnTo>
                  <a:close/>
                </a:path>
              </a:pathLst>
            </a:custGeom>
            <a:solidFill>
              <a:srgbClr val="B27F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49" name="Freeform 170"/>
            <p:cNvSpPr>
              <a:spLocks/>
            </p:cNvSpPr>
            <p:nvPr/>
          </p:nvSpPr>
          <p:spPr bwMode="auto">
            <a:xfrm>
              <a:off x="4476750" y="2446338"/>
              <a:ext cx="15875" cy="12700"/>
            </a:xfrm>
            <a:custGeom>
              <a:avLst/>
              <a:gdLst>
                <a:gd name="T0" fmla="*/ 0 w 10"/>
                <a:gd name="T1" fmla="*/ 8 h 8"/>
                <a:gd name="T2" fmla="*/ 2 w 10"/>
                <a:gd name="T3" fmla="*/ 6 h 8"/>
                <a:gd name="T4" fmla="*/ 4 w 10"/>
                <a:gd name="T5" fmla="*/ 4 h 8"/>
                <a:gd name="T6" fmla="*/ 8 w 10"/>
                <a:gd name="T7" fmla="*/ 2 h 8"/>
                <a:gd name="T8" fmla="*/ 10 w 10"/>
                <a:gd name="T9" fmla="*/ 0 h 8"/>
                <a:gd name="T10" fmla="*/ 8 w 10"/>
                <a:gd name="T11" fmla="*/ 2 h 8"/>
                <a:gd name="T12" fmla="*/ 4 w 10"/>
                <a:gd name="T13" fmla="*/ 4 h 8"/>
                <a:gd name="T14" fmla="*/ 2 w 10"/>
                <a:gd name="T15" fmla="*/ 6 h 8"/>
                <a:gd name="T16" fmla="*/ 0 w 10"/>
                <a:gd name="T17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" h="8">
                  <a:moveTo>
                    <a:pt x="0" y="8"/>
                  </a:moveTo>
                  <a:lnTo>
                    <a:pt x="2" y="6"/>
                  </a:lnTo>
                  <a:lnTo>
                    <a:pt x="4" y="4"/>
                  </a:lnTo>
                  <a:lnTo>
                    <a:pt x="8" y="2"/>
                  </a:lnTo>
                  <a:lnTo>
                    <a:pt x="10" y="0"/>
                  </a:lnTo>
                  <a:lnTo>
                    <a:pt x="8" y="2"/>
                  </a:lnTo>
                  <a:lnTo>
                    <a:pt x="4" y="4"/>
                  </a:lnTo>
                  <a:lnTo>
                    <a:pt x="2" y="6"/>
                  </a:lnTo>
                  <a:lnTo>
                    <a:pt x="0" y="8"/>
                  </a:lnTo>
                </a:path>
              </a:pathLst>
            </a:custGeom>
            <a:noFill/>
            <a:ln w="0">
              <a:solidFill>
                <a:srgbClr val="B27F4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50" name="Freeform 171"/>
            <p:cNvSpPr>
              <a:spLocks/>
            </p:cNvSpPr>
            <p:nvPr/>
          </p:nvSpPr>
          <p:spPr bwMode="auto">
            <a:xfrm>
              <a:off x="4519613" y="2408238"/>
              <a:ext cx="0" cy="3175"/>
            </a:xfrm>
            <a:custGeom>
              <a:avLst/>
              <a:gdLst>
                <a:gd name="T0" fmla="*/ 2 h 2"/>
                <a:gd name="T1" fmla="*/ 0 h 2"/>
                <a:gd name="T2" fmla="*/ 2 h 2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2">
                  <a:moveTo>
                    <a:pt x="0" y="2"/>
                  </a:moveTo>
                  <a:lnTo>
                    <a:pt x="0" y="0"/>
                  </a:lnTo>
                  <a:lnTo>
                    <a:pt x="0" y="2"/>
                  </a:lnTo>
                </a:path>
              </a:pathLst>
            </a:custGeom>
            <a:noFill/>
            <a:ln w="0">
              <a:solidFill>
                <a:srgbClr val="B27F4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51" name="Freeform 172"/>
            <p:cNvSpPr>
              <a:spLocks/>
            </p:cNvSpPr>
            <p:nvPr/>
          </p:nvSpPr>
          <p:spPr bwMode="auto">
            <a:xfrm>
              <a:off x="4333875" y="2371725"/>
              <a:ext cx="192088" cy="98425"/>
            </a:xfrm>
            <a:custGeom>
              <a:avLst/>
              <a:gdLst>
                <a:gd name="T0" fmla="*/ 1 w 121"/>
                <a:gd name="T1" fmla="*/ 0 h 62"/>
                <a:gd name="T2" fmla="*/ 7 w 121"/>
                <a:gd name="T3" fmla="*/ 4 h 62"/>
                <a:gd name="T4" fmla="*/ 15 w 121"/>
                <a:gd name="T5" fmla="*/ 9 h 62"/>
                <a:gd name="T6" fmla="*/ 22 w 121"/>
                <a:gd name="T7" fmla="*/ 15 h 62"/>
                <a:gd name="T8" fmla="*/ 24 w 121"/>
                <a:gd name="T9" fmla="*/ 17 h 62"/>
                <a:gd name="T10" fmla="*/ 32 w 121"/>
                <a:gd name="T11" fmla="*/ 19 h 62"/>
                <a:gd name="T12" fmla="*/ 39 w 121"/>
                <a:gd name="T13" fmla="*/ 21 h 62"/>
                <a:gd name="T14" fmla="*/ 47 w 121"/>
                <a:gd name="T15" fmla="*/ 25 h 62"/>
                <a:gd name="T16" fmla="*/ 49 w 121"/>
                <a:gd name="T17" fmla="*/ 30 h 62"/>
                <a:gd name="T18" fmla="*/ 52 w 121"/>
                <a:gd name="T19" fmla="*/ 32 h 62"/>
                <a:gd name="T20" fmla="*/ 58 w 121"/>
                <a:gd name="T21" fmla="*/ 34 h 62"/>
                <a:gd name="T22" fmla="*/ 62 w 121"/>
                <a:gd name="T23" fmla="*/ 36 h 62"/>
                <a:gd name="T24" fmla="*/ 62 w 121"/>
                <a:gd name="T25" fmla="*/ 40 h 62"/>
                <a:gd name="T26" fmla="*/ 71 w 121"/>
                <a:gd name="T27" fmla="*/ 40 h 62"/>
                <a:gd name="T28" fmla="*/ 71 w 121"/>
                <a:gd name="T29" fmla="*/ 43 h 62"/>
                <a:gd name="T30" fmla="*/ 73 w 121"/>
                <a:gd name="T31" fmla="*/ 43 h 62"/>
                <a:gd name="T32" fmla="*/ 75 w 121"/>
                <a:gd name="T33" fmla="*/ 45 h 62"/>
                <a:gd name="T34" fmla="*/ 75 w 121"/>
                <a:gd name="T35" fmla="*/ 49 h 62"/>
                <a:gd name="T36" fmla="*/ 83 w 121"/>
                <a:gd name="T37" fmla="*/ 51 h 62"/>
                <a:gd name="T38" fmla="*/ 90 w 121"/>
                <a:gd name="T39" fmla="*/ 55 h 62"/>
                <a:gd name="T40" fmla="*/ 98 w 121"/>
                <a:gd name="T41" fmla="*/ 61 h 62"/>
                <a:gd name="T42" fmla="*/ 104 w 121"/>
                <a:gd name="T43" fmla="*/ 62 h 62"/>
                <a:gd name="T44" fmla="*/ 104 w 121"/>
                <a:gd name="T45" fmla="*/ 57 h 62"/>
                <a:gd name="T46" fmla="*/ 102 w 121"/>
                <a:gd name="T47" fmla="*/ 51 h 62"/>
                <a:gd name="T48" fmla="*/ 102 w 121"/>
                <a:gd name="T49" fmla="*/ 47 h 62"/>
                <a:gd name="T50" fmla="*/ 98 w 121"/>
                <a:gd name="T51" fmla="*/ 43 h 62"/>
                <a:gd name="T52" fmla="*/ 100 w 121"/>
                <a:gd name="T53" fmla="*/ 42 h 62"/>
                <a:gd name="T54" fmla="*/ 100 w 121"/>
                <a:gd name="T55" fmla="*/ 38 h 62"/>
                <a:gd name="T56" fmla="*/ 102 w 121"/>
                <a:gd name="T57" fmla="*/ 34 h 62"/>
                <a:gd name="T58" fmla="*/ 104 w 121"/>
                <a:gd name="T59" fmla="*/ 30 h 62"/>
                <a:gd name="T60" fmla="*/ 109 w 121"/>
                <a:gd name="T61" fmla="*/ 30 h 62"/>
                <a:gd name="T62" fmla="*/ 113 w 121"/>
                <a:gd name="T63" fmla="*/ 26 h 62"/>
                <a:gd name="T64" fmla="*/ 117 w 121"/>
                <a:gd name="T65" fmla="*/ 23 h 62"/>
                <a:gd name="T66" fmla="*/ 121 w 121"/>
                <a:gd name="T67" fmla="*/ 23 h 62"/>
                <a:gd name="T68" fmla="*/ 109 w 121"/>
                <a:gd name="T69" fmla="*/ 23 h 62"/>
                <a:gd name="T70" fmla="*/ 94 w 121"/>
                <a:gd name="T71" fmla="*/ 23 h 62"/>
                <a:gd name="T72" fmla="*/ 77 w 121"/>
                <a:gd name="T73" fmla="*/ 25 h 62"/>
                <a:gd name="T74" fmla="*/ 68 w 121"/>
                <a:gd name="T75" fmla="*/ 23 h 62"/>
                <a:gd name="T76" fmla="*/ 39 w 121"/>
                <a:gd name="T77" fmla="*/ 17 h 62"/>
                <a:gd name="T78" fmla="*/ 39 w 121"/>
                <a:gd name="T79" fmla="*/ 13 h 62"/>
                <a:gd name="T80" fmla="*/ 35 w 121"/>
                <a:gd name="T81" fmla="*/ 11 h 62"/>
                <a:gd name="T82" fmla="*/ 30 w 121"/>
                <a:gd name="T83" fmla="*/ 8 h 62"/>
                <a:gd name="T84" fmla="*/ 26 w 121"/>
                <a:gd name="T85" fmla="*/ 4 h 62"/>
                <a:gd name="T86" fmla="*/ 18 w 121"/>
                <a:gd name="T87" fmla="*/ 0 h 62"/>
                <a:gd name="T88" fmla="*/ 15 w 121"/>
                <a:gd name="T89" fmla="*/ 0 h 62"/>
                <a:gd name="T90" fmla="*/ 9 w 121"/>
                <a:gd name="T91" fmla="*/ 0 h 62"/>
                <a:gd name="T92" fmla="*/ 3 w 121"/>
                <a:gd name="T93" fmla="*/ 0 h 62"/>
                <a:gd name="T94" fmla="*/ 0 w 121"/>
                <a:gd name="T9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21" h="62">
                  <a:moveTo>
                    <a:pt x="0" y="0"/>
                  </a:moveTo>
                  <a:lnTo>
                    <a:pt x="1" y="0"/>
                  </a:lnTo>
                  <a:lnTo>
                    <a:pt x="3" y="2"/>
                  </a:lnTo>
                  <a:lnTo>
                    <a:pt x="7" y="4"/>
                  </a:lnTo>
                  <a:lnTo>
                    <a:pt x="11" y="8"/>
                  </a:lnTo>
                  <a:lnTo>
                    <a:pt x="15" y="9"/>
                  </a:lnTo>
                  <a:lnTo>
                    <a:pt x="18" y="13"/>
                  </a:lnTo>
                  <a:lnTo>
                    <a:pt x="22" y="15"/>
                  </a:lnTo>
                  <a:lnTo>
                    <a:pt x="22" y="17"/>
                  </a:lnTo>
                  <a:lnTo>
                    <a:pt x="24" y="17"/>
                  </a:lnTo>
                  <a:lnTo>
                    <a:pt x="28" y="19"/>
                  </a:lnTo>
                  <a:lnTo>
                    <a:pt x="32" y="19"/>
                  </a:lnTo>
                  <a:lnTo>
                    <a:pt x="35" y="21"/>
                  </a:lnTo>
                  <a:lnTo>
                    <a:pt x="39" y="21"/>
                  </a:lnTo>
                  <a:lnTo>
                    <a:pt x="43" y="23"/>
                  </a:lnTo>
                  <a:lnTo>
                    <a:pt x="47" y="25"/>
                  </a:lnTo>
                  <a:lnTo>
                    <a:pt x="49" y="26"/>
                  </a:lnTo>
                  <a:lnTo>
                    <a:pt x="49" y="30"/>
                  </a:lnTo>
                  <a:lnTo>
                    <a:pt x="51" y="30"/>
                  </a:lnTo>
                  <a:lnTo>
                    <a:pt x="52" y="32"/>
                  </a:lnTo>
                  <a:lnTo>
                    <a:pt x="54" y="32"/>
                  </a:lnTo>
                  <a:lnTo>
                    <a:pt x="58" y="34"/>
                  </a:lnTo>
                  <a:lnTo>
                    <a:pt x="60" y="34"/>
                  </a:lnTo>
                  <a:lnTo>
                    <a:pt x="62" y="36"/>
                  </a:lnTo>
                  <a:lnTo>
                    <a:pt x="62" y="38"/>
                  </a:lnTo>
                  <a:lnTo>
                    <a:pt x="62" y="40"/>
                  </a:lnTo>
                  <a:lnTo>
                    <a:pt x="68" y="40"/>
                  </a:lnTo>
                  <a:lnTo>
                    <a:pt x="71" y="40"/>
                  </a:lnTo>
                  <a:lnTo>
                    <a:pt x="71" y="42"/>
                  </a:lnTo>
                  <a:lnTo>
                    <a:pt x="71" y="43"/>
                  </a:lnTo>
                  <a:lnTo>
                    <a:pt x="73" y="43"/>
                  </a:lnTo>
                  <a:lnTo>
                    <a:pt x="73" y="43"/>
                  </a:lnTo>
                  <a:lnTo>
                    <a:pt x="75" y="43"/>
                  </a:lnTo>
                  <a:lnTo>
                    <a:pt x="75" y="45"/>
                  </a:lnTo>
                  <a:lnTo>
                    <a:pt x="75" y="45"/>
                  </a:lnTo>
                  <a:lnTo>
                    <a:pt x="75" y="49"/>
                  </a:lnTo>
                  <a:lnTo>
                    <a:pt x="79" y="49"/>
                  </a:lnTo>
                  <a:lnTo>
                    <a:pt x="83" y="51"/>
                  </a:lnTo>
                  <a:lnTo>
                    <a:pt x="87" y="53"/>
                  </a:lnTo>
                  <a:lnTo>
                    <a:pt x="90" y="55"/>
                  </a:lnTo>
                  <a:lnTo>
                    <a:pt x="94" y="59"/>
                  </a:lnTo>
                  <a:lnTo>
                    <a:pt x="98" y="61"/>
                  </a:lnTo>
                  <a:lnTo>
                    <a:pt x="100" y="62"/>
                  </a:lnTo>
                  <a:lnTo>
                    <a:pt x="104" y="62"/>
                  </a:lnTo>
                  <a:lnTo>
                    <a:pt x="104" y="59"/>
                  </a:lnTo>
                  <a:lnTo>
                    <a:pt x="104" y="57"/>
                  </a:lnTo>
                  <a:lnTo>
                    <a:pt x="102" y="53"/>
                  </a:lnTo>
                  <a:lnTo>
                    <a:pt x="102" y="51"/>
                  </a:lnTo>
                  <a:lnTo>
                    <a:pt x="102" y="49"/>
                  </a:lnTo>
                  <a:lnTo>
                    <a:pt x="102" y="47"/>
                  </a:lnTo>
                  <a:lnTo>
                    <a:pt x="100" y="45"/>
                  </a:lnTo>
                  <a:lnTo>
                    <a:pt x="98" y="43"/>
                  </a:lnTo>
                  <a:lnTo>
                    <a:pt x="98" y="43"/>
                  </a:lnTo>
                  <a:lnTo>
                    <a:pt x="100" y="42"/>
                  </a:lnTo>
                  <a:lnTo>
                    <a:pt x="100" y="40"/>
                  </a:lnTo>
                  <a:lnTo>
                    <a:pt x="100" y="38"/>
                  </a:lnTo>
                  <a:lnTo>
                    <a:pt x="102" y="36"/>
                  </a:lnTo>
                  <a:lnTo>
                    <a:pt x="102" y="34"/>
                  </a:lnTo>
                  <a:lnTo>
                    <a:pt x="102" y="32"/>
                  </a:lnTo>
                  <a:lnTo>
                    <a:pt x="104" y="30"/>
                  </a:lnTo>
                  <a:lnTo>
                    <a:pt x="105" y="30"/>
                  </a:lnTo>
                  <a:lnTo>
                    <a:pt x="109" y="30"/>
                  </a:lnTo>
                  <a:lnTo>
                    <a:pt x="111" y="28"/>
                  </a:lnTo>
                  <a:lnTo>
                    <a:pt x="113" y="26"/>
                  </a:lnTo>
                  <a:lnTo>
                    <a:pt x="115" y="25"/>
                  </a:lnTo>
                  <a:lnTo>
                    <a:pt x="117" y="23"/>
                  </a:lnTo>
                  <a:lnTo>
                    <a:pt x="119" y="23"/>
                  </a:lnTo>
                  <a:lnTo>
                    <a:pt x="121" y="23"/>
                  </a:lnTo>
                  <a:lnTo>
                    <a:pt x="117" y="23"/>
                  </a:lnTo>
                  <a:lnTo>
                    <a:pt x="109" y="23"/>
                  </a:lnTo>
                  <a:lnTo>
                    <a:pt x="102" y="23"/>
                  </a:lnTo>
                  <a:lnTo>
                    <a:pt x="94" y="23"/>
                  </a:lnTo>
                  <a:lnTo>
                    <a:pt x="85" y="25"/>
                  </a:lnTo>
                  <a:lnTo>
                    <a:pt x="77" y="25"/>
                  </a:lnTo>
                  <a:lnTo>
                    <a:pt x="71" y="23"/>
                  </a:lnTo>
                  <a:lnTo>
                    <a:pt x="68" y="23"/>
                  </a:lnTo>
                  <a:lnTo>
                    <a:pt x="68" y="17"/>
                  </a:lnTo>
                  <a:lnTo>
                    <a:pt x="39" y="17"/>
                  </a:lnTo>
                  <a:lnTo>
                    <a:pt x="39" y="15"/>
                  </a:lnTo>
                  <a:lnTo>
                    <a:pt x="39" y="13"/>
                  </a:lnTo>
                  <a:lnTo>
                    <a:pt x="37" y="13"/>
                  </a:lnTo>
                  <a:lnTo>
                    <a:pt x="35" y="11"/>
                  </a:lnTo>
                  <a:lnTo>
                    <a:pt x="34" y="9"/>
                  </a:lnTo>
                  <a:lnTo>
                    <a:pt x="30" y="8"/>
                  </a:lnTo>
                  <a:lnTo>
                    <a:pt x="28" y="6"/>
                  </a:lnTo>
                  <a:lnTo>
                    <a:pt x="26" y="4"/>
                  </a:lnTo>
                  <a:lnTo>
                    <a:pt x="18" y="4"/>
                  </a:lnTo>
                  <a:lnTo>
                    <a:pt x="18" y="0"/>
                  </a:lnTo>
                  <a:lnTo>
                    <a:pt x="17" y="0"/>
                  </a:lnTo>
                  <a:lnTo>
                    <a:pt x="15" y="0"/>
                  </a:lnTo>
                  <a:lnTo>
                    <a:pt x="11" y="0"/>
                  </a:lnTo>
                  <a:lnTo>
                    <a:pt x="9" y="0"/>
                  </a:lnTo>
                  <a:lnTo>
                    <a:pt x="7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27F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52" name="Freeform 173"/>
            <p:cNvSpPr>
              <a:spLocks/>
            </p:cNvSpPr>
            <p:nvPr/>
          </p:nvSpPr>
          <p:spPr bwMode="auto">
            <a:xfrm>
              <a:off x="4411663" y="2398713"/>
              <a:ext cx="114300" cy="71438"/>
            </a:xfrm>
            <a:custGeom>
              <a:avLst/>
              <a:gdLst>
                <a:gd name="T0" fmla="*/ 3 w 72"/>
                <a:gd name="T1" fmla="*/ 15 h 45"/>
                <a:gd name="T2" fmla="*/ 7 w 72"/>
                <a:gd name="T3" fmla="*/ 17 h 45"/>
                <a:gd name="T4" fmla="*/ 11 w 72"/>
                <a:gd name="T5" fmla="*/ 19 h 45"/>
                <a:gd name="T6" fmla="*/ 13 w 72"/>
                <a:gd name="T7" fmla="*/ 21 h 45"/>
                <a:gd name="T8" fmla="*/ 19 w 72"/>
                <a:gd name="T9" fmla="*/ 23 h 45"/>
                <a:gd name="T10" fmla="*/ 22 w 72"/>
                <a:gd name="T11" fmla="*/ 25 h 45"/>
                <a:gd name="T12" fmla="*/ 24 w 72"/>
                <a:gd name="T13" fmla="*/ 26 h 45"/>
                <a:gd name="T14" fmla="*/ 26 w 72"/>
                <a:gd name="T15" fmla="*/ 26 h 45"/>
                <a:gd name="T16" fmla="*/ 26 w 72"/>
                <a:gd name="T17" fmla="*/ 28 h 45"/>
                <a:gd name="T18" fmla="*/ 30 w 72"/>
                <a:gd name="T19" fmla="*/ 32 h 45"/>
                <a:gd name="T20" fmla="*/ 38 w 72"/>
                <a:gd name="T21" fmla="*/ 36 h 45"/>
                <a:gd name="T22" fmla="*/ 45 w 72"/>
                <a:gd name="T23" fmla="*/ 42 h 45"/>
                <a:gd name="T24" fmla="*/ 51 w 72"/>
                <a:gd name="T25" fmla="*/ 45 h 45"/>
                <a:gd name="T26" fmla="*/ 55 w 72"/>
                <a:gd name="T27" fmla="*/ 42 h 45"/>
                <a:gd name="T28" fmla="*/ 53 w 72"/>
                <a:gd name="T29" fmla="*/ 36 h 45"/>
                <a:gd name="T30" fmla="*/ 53 w 72"/>
                <a:gd name="T31" fmla="*/ 32 h 45"/>
                <a:gd name="T32" fmla="*/ 51 w 72"/>
                <a:gd name="T33" fmla="*/ 28 h 45"/>
                <a:gd name="T34" fmla="*/ 49 w 72"/>
                <a:gd name="T35" fmla="*/ 26 h 45"/>
                <a:gd name="T36" fmla="*/ 51 w 72"/>
                <a:gd name="T37" fmla="*/ 23 h 45"/>
                <a:gd name="T38" fmla="*/ 53 w 72"/>
                <a:gd name="T39" fmla="*/ 19 h 45"/>
                <a:gd name="T40" fmla="*/ 53 w 72"/>
                <a:gd name="T41" fmla="*/ 15 h 45"/>
                <a:gd name="T42" fmla="*/ 56 w 72"/>
                <a:gd name="T43" fmla="*/ 13 h 45"/>
                <a:gd name="T44" fmla="*/ 62 w 72"/>
                <a:gd name="T45" fmla="*/ 11 h 45"/>
                <a:gd name="T46" fmla="*/ 66 w 72"/>
                <a:gd name="T47" fmla="*/ 8 h 45"/>
                <a:gd name="T48" fmla="*/ 70 w 72"/>
                <a:gd name="T49" fmla="*/ 6 h 45"/>
                <a:gd name="T50" fmla="*/ 68 w 72"/>
                <a:gd name="T51" fmla="*/ 6 h 45"/>
                <a:gd name="T52" fmla="*/ 53 w 72"/>
                <a:gd name="T53" fmla="*/ 6 h 45"/>
                <a:gd name="T54" fmla="*/ 36 w 72"/>
                <a:gd name="T55" fmla="*/ 8 h 45"/>
                <a:gd name="T56" fmla="*/ 22 w 72"/>
                <a:gd name="T57" fmla="*/ 6 h 45"/>
                <a:gd name="T58" fmla="*/ 19 w 72"/>
                <a:gd name="T59" fmla="*/ 0 h 45"/>
                <a:gd name="T60" fmla="*/ 0 w 72"/>
                <a:gd name="T61" fmla="*/ 2 h 45"/>
                <a:gd name="T62" fmla="*/ 0 w 72"/>
                <a:gd name="T63" fmla="*/ 6 h 45"/>
                <a:gd name="T64" fmla="*/ 2 w 72"/>
                <a:gd name="T65" fmla="*/ 9 h 45"/>
                <a:gd name="T66" fmla="*/ 2 w 72"/>
                <a:gd name="T67" fmla="*/ 11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72" h="45">
                  <a:moveTo>
                    <a:pt x="2" y="13"/>
                  </a:moveTo>
                  <a:lnTo>
                    <a:pt x="3" y="15"/>
                  </a:lnTo>
                  <a:lnTo>
                    <a:pt x="5" y="15"/>
                  </a:lnTo>
                  <a:lnTo>
                    <a:pt x="7" y="17"/>
                  </a:lnTo>
                  <a:lnTo>
                    <a:pt x="9" y="17"/>
                  </a:lnTo>
                  <a:lnTo>
                    <a:pt x="11" y="19"/>
                  </a:lnTo>
                  <a:lnTo>
                    <a:pt x="13" y="19"/>
                  </a:lnTo>
                  <a:lnTo>
                    <a:pt x="13" y="21"/>
                  </a:lnTo>
                  <a:lnTo>
                    <a:pt x="13" y="23"/>
                  </a:lnTo>
                  <a:lnTo>
                    <a:pt x="19" y="23"/>
                  </a:lnTo>
                  <a:lnTo>
                    <a:pt x="22" y="23"/>
                  </a:lnTo>
                  <a:lnTo>
                    <a:pt x="22" y="25"/>
                  </a:lnTo>
                  <a:lnTo>
                    <a:pt x="22" y="26"/>
                  </a:lnTo>
                  <a:lnTo>
                    <a:pt x="24" y="26"/>
                  </a:lnTo>
                  <a:lnTo>
                    <a:pt x="24" y="26"/>
                  </a:lnTo>
                  <a:lnTo>
                    <a:pt x="26" y="26"/>
                  </a:lnTo>
                  <a:lnTo>
                    <a:pt x="26" y="28"/>
                  </a:lnTo>
                  <a:lnTo>
                    <a:pt x="26" y="28"/>
                  </a:lnTo>
                  <a:lnTo>
                    <a:pt x="26" y="32"/>
                  </a:lnTo>
                  <a:lnTo>
                    <a:pt x="30" y="32"/>
                  </a:lnTo>
                  <a:lnTo>
                    <a:pt x="34" y="34"/>
                  </a:lnTo>
                  <a:lnTo>
                    <a:pt x="38" y="36"/>
                  </a:lnTo>
                  <a:lnTo>
                    <a:pt x="41" y="38"/>
                  </a:lnTo>
                  <a:lnTo>
                    <a:pt x="45" y="42"/>
                  </a:lnTo>
                  <a:lnTo>
                    <a:pt x="49" y="44"/>
                  </a:lnTo>
                  <a:lnTo>
                    <a:pt x="51" y="45"/>
                  </a:lnTo>
                  <a:lnTo>
                    <a:pt x="55" y="45"/>
                  </a:lnTo>
                  <a:lnTo>
                    <a:pt x="55" y="42"/>
                  </a:lnTo>
                  <a:lnTo>
                    <a:pt x="55" y="40"/>
                  </a:lnTo>
                  <a:lnTo>
                    <a:pt x="53" y="36"/>
                  </a:lnTo>
                  <a:lnTo>
                    <a:pt x="53" y="34"/>
                  </a:lnTo>
                  <a:lnTo>
                    <a:pt x="53" y="32"/>
                  </a:lnTo>
                  <a:lnTo>
                    <a:pt x="53" y="30"/>
                  </a:lnTo>
                  <a:lnTo>
                    <a:pt x="51" y="28"/>
                  </a:lnTo>
                  <a:lnTo>
                    <a:pt x="49" y="26"/>
                  </a:lnTo>
                  <a:lnTo>
                    <a:pt x="49" y="26"/>
                  </a:lnTo>
                  <a:lnTo>
                    <a:pt x="51" y="25"/>
                  </a:lnTo>
                  <a:lnTo>
                    <a:pt x="51" y="23"/>
                  </a:lnTo>
                  <a:lnTo>
                    <a:pt x="51" y="21"/>
                  </a:lnTo>
                  <a:lnTo>
                    <a:pt x="53" y="19"/>
                  </a:lnTo>
                  <a:lnTo>
                    <a:pt x="53" y="17"/>
                  </a:lnTo>
                  <a:lnTo>
                    <a:pt x="53" y="15"/>
                  </a:lnTo>
                  <a:lnTo>
                    <a:pt x="55" y="13"/>
                  </a:lnTo>
                  <a:lnTo>
                    <a:pt x="56" y="13"/>
                  </a:lnTo>
                  <a:lnTo>
                    <a:pt x="60" y="13"/>
                  </a:lnTo>
                  <a:lnTo>
                    <a:pt x="62" y="11"/>
                  </a:lnTo>
                  <a:lnTo>
                    <a:pt x="64" y="9"/>
                  </a:lnTo>
                  <a:lnTo>
                    <a:pt x="66" y="8"/>
                  </a:lnTo>
                  <a:lnTo>
                    <a:pt x="68" y="6"/>
                  </a:lnTo>
                  <a:lnTo>
                    <a:pt x="70" y="6"/>
                  </a:lnTo>
                  <a:lnTo>
                    <a:pt x="72" y="6"/>
                  </a:lnTo>
                  <a:lnTo>
                    <a:pt x="68" y="6"/>
                  </a:lnTo>
                  <a:lnTo>
                    <a:pt x="60" y="6"/>
                  </a:lnTo>
                  <a:lnTo>
                    <a:pt x="53" y="6"/>
                  </a:lnTo>
                  <a:lnTo>
                    <a:pt x="45" y="6"/>
                  </a:lnTo>
                  <a:lnTo>
                    <a:pt x="36" y="8"/>
                  </a:lnTo>
                  <a:lnTo>
                    <a:pt x="28" y="8"/>
                  </a:lnTo>
                  <a:lnTo>
                    <a:pt x="22" y="6"/>
                  </a:lnTo>
                  <a:lnTo>
                    <a:pt x="19" y="6"/>
                  </a:lnTo>
                  <a:lnTo>
                    <a:pt x="19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6"/>
                  </a:lnTo>
                  <a:lnTo>
                    <a:pt x="0" y="8"/>
                  </a:lnTo>
                  <a:lnTo>
                    <a:pt x="2" y="9"/>
                  </a:lnTo>
                  <a:lnTo>
                    <a:pt x="2" y="9"/>
                  </a:lnTo>
                  <a:lnTo>
                    <a:pt x="2" y="11"/>
                  </a:lnTo>
                  <a:lnTo>
                    <a:pt x="2" y="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53" name="Freeform 174"/>
            <p:cNvSpPr>
              <a:spLocks/>
            </p:cNvSpPr>
            <p:nvPr/>
          </p:nvSpPr>
          <p:spPr bwMode="auto">
            <a:xfrm>
              <a:off x="4411663" y="2398713"/>
              <a:ext cx="114300" cy="71438"/>
            </a:xfrm>
            <a:custGeom>
              <a:avLst/>
              <a:gdLst>
                <a:gd name="T0" fmla="*/ 3 w 72"/>
                <a:gd name="T1" fmla="*/ 15 h 45"/>
                <a:gd name="T2" fmla="*/ 7 w 72"/>
                <a:gd name="T3" fmla="*/ 17 h 45"/>
                <a:gd name="T4" fmla="*/ 11 w 72"/>
                <a:gd name="T5" fmla="*/ 19 h 45"/>
                <a:gd name="T6" fmla="*/ 13 w 72"/>
                <a:gd name="T7" fmla="*/ 21 h 45"/>
                <a:gd name="T8" fmla="*/ 19 w 72"/>
                <a:gd name="T9" fmla="*/ 23 h 45"/>
                <a:gd name="T10" fmla="*/ 22 w 72"/>
                <a:gd name="T11" fmla="*/ 25 h 45"/>
                <a:gd name="T12" fmla="*/ 24 w 72"/>
                <a:gd name="T13" fmla="*/ 26 h 45"/>
                <a:gd name="T14" fmla="*/ 26 w 72"/>
                <a:gd name="T15" fmla="*/ 26 h 45"/>
                <a:gd name="T16" fmla="*/ 26 w 72"/>
                <a:gd name="T17" fmla="*/ 28 h 45"/>
                <a:gd name="T18" fmla="*/ 30 w 72"/>
                <a:gd name="T19" fmla="*/ 32 h 45"/>
                <a:gd name="T20" fmla="*/ 38 w 72"/>
                <a:gd name="T21" fmla="*/ 36 h 45"/>
                <a:gd name="T22" fmla="*/ 45 w 72"/>
                <a:gd name="T23" fmla="*/ 42 h 45"/>
                <a:gd name="T24" fmla="*/ 51 w 72"/>
                <a:gd name="T25" fmla="*/ 45 h 45"/>
                <a:gd name="T26" fmla="*/ 55 w 72"/>
                <a:gd name="T27" fmla="*/ 42 h 45"/>
                <a:gd name="T28" fmla="*/ 53 w 72"/>
                <a:gd name="T29" fmla="*/ 36 h 45"/>
                <a:gd name="T30" fmla="*/ 53 w 72"/>
                <a:gd name="T31" fmla="*/ 32 h 45"/>
                <a:gd name="T32" fmla="*/ 51 w 72"/>
                <a:gd name="T33" fmla="*/ 28 h 45"/>
                <a:gd name="T34" fmla="*/ 49 w 72"/>
                <a:gd name="T35" fmla="*/ 26 h 45"/>
                <a:gd name="T36" fmla="*/ 51 w 72"/>
                <a:gd name="T37" fmla="*/ 23 h 45"/>
                <a:gd name="T38" fmla="*/ 53 w 72"/>
                <a:gd name="T39" fmla="*/ 19 h 45"/>
                <a:gd name="T40" fmla="*/ 53 w 72"/>
                <a:gd name="T41" fmla="*/ 15 h 45"/>
                <a:gd name="T42" fmla="*/ 56 w 72"/>
                <a:gd name="T43" fmla="*/ 13 h 45"/>
                <a:gd name="T44" fmla="*/ 62 w 72"/>
                <a:gd name="T45" fmla="*/ 11 h 45"/>
                <a:gd name="T46" fmla="*/ 66 w 72"/>
                <a:gd name="T47" fmla="*/ 8 h 45"/>
                <a:gd name="T48" fmla="*/ 70 w 72"/>
                <a:gd name="T49" fmla="*/ 6 h 45"/>
                <a:gd name="T50" fmla="*/ 68 w 72"/>
                <a:gd name="T51" fmla="*/ 6 h 45"/>
                <a:gd name="T52" fmla="*/ 53 w 72"/>
                <a:gd name="T53" fmla="*/ 6 h 45"/>
                <a:gd name="T54" fmla="*/ 36 w 72"/>
                <a:gd name="T55" fmla="*/ 8 h 45"/>
                <a:gd name="T56" fmla="*/ 22 w 72"/>
                <a:gd name="T57" fmla="*/ 6 h 45"/>
                <a:gd name="T58" fmla="*/ 19 w 72"/>
                <a:gd name="T59" fmla="*/ 0 h 45"/>
                <a:gd name="T60" fmla="*/ 0 w 72"/>
                <a:gd name="T61" fmla="*/ 2 h 45"/>
                <a:gd name="T62" fmla="*/ 0 w 72"/>
                <a:gd name="T63" fmla="*/ 6 h 45"/>
                <a:gd name="T64" fmla="*/ 2 w 72"/>
                <a:gd name="T65" fmla="*/ 9 h 45"/>
                <a:gd name="T66" fmla="*/ 2 w 72"/>
                <a:gd name="T67" fmla="*/ 11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72" h="45">
                  <a:moveTo>
                    <a:pt x="2" y="13"/>
                  </a:moveTo>
                  <a:lnTo>
                    <a:pt x="3" y="15"/>
                  </a:lnTo>
                  <a:lnTo>
                    <a:pt x="5" y="15"/>
                  </a:lnTo>
                  <a:lnTo>
                    <a:pt x="7" y="17"/>
                  </a:lnTo>
                  <a:lnTo>
                    <a:pt x="9" y="17"/>
                  </a:lnTo>
                  <a:lnTo>
                    <a:pt x="11" y="19"/>
                  </a:lnTo>
                  <a:lnTo>
                    <a:pt x="13" y="19"/>
                  </a:lnTo>
                  <a:lnTo>
                    <a:pt x="13" y="21"/>
                  </a:lnTo>
                  <a:lnTo>
                    <a:pt x="13" y="23"/>
                  </a:lnTo>
                  <a:lnTo>
                    <a:pt x="19" y="23"/>
                  </a:lnTo>
                  <a:lnTo>
                    <a:pt x="22" y="23"/>
                  </a:lnTo>
                  <a:lnTo>
                    <a:pt x="22" y="25"/>
                  </a:lnTo>
                  <a:lnTo>
                    <a:pt x="22" y="26"/>
                  </a:lnTo>
                  <a:lnTo>
                    <a:pt x="24" y="26"/>
                  </a:lnTo>
                  <a:lnTo>
                    <a:pt x="24" y="26"/>
                  </a:lnTo>
                  <a:lnTo>
                    <a:pt x="26" y="26"/>
                  </a:lnTo>
                  <a:lnTo>
                    <a:pt x="26" y="28"/>
                  </a:lnTo>
                  <a:lnTo>
                    <a:pt x="26" y="28"/>
                  </a:lnTo>
                  <a:lnTo>
                    <a:pt x="26" y="32"/>
                  </a:lnTo>
                  <a:lnTo>
                    <a:pt x="30" y="32"/>
                  </a:lnTo>
                  <a:lnTo>
                    <a:pt x="34" y="34"/>
                  </a:lnTo>
                  <a:lnTo>
                    <a:pt x="38" y="36"/>
                  </a:lnTo>
                  <a:lnTo>
                    <a:pt x="41" y="38"/>
                  </a:lnTo>
                  <a:lnTo>
                    <a:pt x="45" y="42"/>
                  </a:lnTo>
                  <a:lnTo>
                    <a:pt x="49" y="44"/>
                  </a:lnTo>
                  <a:lnTo>
                    <a:pt x="51" y="45"/>
                  </a:lnTo>
                  <a:lnTo>
                    <a:pt x="55" y="45"/>
                  </a:lnTo>
                  <a:lnTo>
                    <a:pt x="55" y="42"/>
                  </a:lnTo>
                  <a:lnTo>
                    <a:pt x="55" y="40"/>
                  </a:lnTo>
                  <a:lnTo>
                    <a:pt x="53" y="36"/>
                  </a:lnTo>
                  <a:lnTo>
                    <a:pt x="53" y="34"/>
                  </a:lnTo>
                  <a:lnTo>
                    <a:pt x="53" y="32"/>
                  </a:lnTo>
                  <a:lnTo>
                    <a:pt x="53" y="30"/>
                  </a:lnTo>
                  <a:lnTo>
                    <a:pt x="51" y="28"/>
                  </a:lnTo>
                  <a:lnTo>
                    <a:pt x="49" y="26"/>
                  </a:lnTo>
                  <a:lnTo>
                    <a:pt x="49" y="26"/>
                  </a:lnTo>
                  <a:lnTo>
                    <a:pt x="51" y="25"/>
                  </a:lnTo>
                  <a:lnTo>
                    <a:pt x="51" y="23"/>
                  </a:lnTo>
                  <a:lnTo>
                    <a:pt x="51" y="21"/>
                  </a:lnTo>
                  <a:lnTo>
                    <a:pt x="53" y="19"/>
                  </a:lnTo>
                  <a:lnTo>
                    <a:pt x="53" y="17"/>
                  </a:lnTo>
                  <a:lnTo>
                    <a:pt x="53" y="15"/>
                  </a:lnTo>
                  <a:lnTo>
                    <a:pt x="55" y="13"/>
                  </a:lnTo>
                  <a:lnTo>
                    <a:pt x="56" y="13"/>
                  </a:lnTo>
                  <a:lnTo>
                    <a:pt x="60" y="13"/>
                  </a:lnTo>
                  <a:lnTo>
                    <a:pt x="62" y="11"/>
                  </a:lnTo>
                  <a:lnTo>
                    <a:pt x="64" y="9"/>
                  </a:lnTo>
                  <a:lnTo>
                    <a:pt x="66" y="8"/>
                  </a:lnTo>
                  <a:lnTo>
                    <a:pt x="68" y="6"/>
                  </a:lnTo>
                  <a:lnTo>
                    <a:pt x="70" y="6"/>
                  </a:lnTo>
                  <a:lnTo>
                    <a:pt x="72" y="6"/>
                  </a:lnTo>
                  <a:lnTo>
                    <a:pt x="68" y="6"/>
                  </a:lnTo>
                  <a:lnTo>
                    <a:pt x="60" y="6"/>
                  </a:lnTo>
                  <a:lnTo>
                    <a:pt x="53" y="6"/>
                  </a:lnTo>
                  <a:lnTo>
                    <a:pt x="45" y="6"/>
                  </a:lnTo>
                  <a:lnTo>
                    <a:pt x="36" y="8"/>
                  </a:lnTo>
                  <a:lnTo>
                    <a:pt x="28" y="8"/>
                  </a:lnTo>
                  <a:lnTo>
                    <a:pt x="22" y="6"/>
                  </a:lnTo>
                  <a:lnTo>
                    <a:pt x="19" y="6"/>
                  </a:lnTo>
                  <a:lnTo>
                    <a:pt x="19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6"/>
                  </a:lnTo>
                  <a:lnTo>
                    <a:pt x="0" y="8"/>
                  </a:lnTo>
                  <a:lnTo>
                    <a:pt x="2" y="9"/>
                  </a:lnTo>
                  <a:lnTo>
                    <a:pt x="2" y="9"/>
                  </a:lnTo>
                  <a:lnTo>
                    <a:pt x="2" y="11"/>
                  </a:lnTo>
                  <a:lnTo>
                    <a:pt x="2" y="13"/>
                  </a:lnTo>
                  <a:close/>
                </a:path>
              </a:pathLst>
            </a:custGeom>
            <a:solidFill>
              <a:srgbClr val="19191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54" name="Freeform 175"/>
            <p:cNvSpPr>
              <a:spLocks/>
            </p:cNvSpPr>
            <p:nvPr/>
          </p:nvSpPr>
          <p:spPr bwMode="auto">
            <a:xfrm>
              <a:off x="4411663" y="2398713"/>
              <a:ext cx="114300" cy="60325"/>
            </a:xfrm>
            <a:custGeom>
              <a:avLst/>
              <a:gdLst>
                <a:gd name="T0" fmla="*/ 49 w 72"/>
                <a:gd name="T1" fmla="*/ 30 h 38"/>
                <a:gd name="T2" fmla="*/ 47 w 72"/>
                <a:gd name="T3" fmla="*/ 32 h 38"/>
                <a:gd name="T4" fmla="*/ 45 w 72"/>
                <a:gd name="T5" fmla="*/ 34 h 38"/>
                <a:gd name="T6" fmla="*/ 43 w 72"/>
                <a:gd name="T7" fmla="*/ 38 h 38"/>
                <a:gd name="T8" fmla="*/ 39 w 72"/>
                <a:gd name="T9" fmla="*/ 38 h 38"/>
                <a:gd name="T10" fmla="*/ 36 w 72"/>
                <a:gd name="T11" fmla="*/ 34 h 38"/>
                <a:gd name="T12" fmla="*/ 32 w 72"/>
                <a:gd name="T13" fmla="*/ 32 h 38"/>
                <a:gd name="T14" fmla="*/ 28 w 72"/>
                <a:gd name="T15" fmla="*/ 32 h 38"/>
                <a:gd name="T16" fmla="*/ 26 w 72"/>
                <a:gd name="T17" fmla="*/ 28 h 38"/>
                <a:gd name="T18" fmla="*/ 26 w 72"/>
                <a:gd name="T19" fmla="*/ 26 h 38"/>
                <a:gd name="T20" fmla="*/ 24 w 72"/>
                <a:gd name="T21" fmla="*/ 26 h 38"/>
                <a:gd name="T22" fmla="*/ 22 w 72"/>
                <a:gd name="T23" fmla="*/ 25 h 38"/>
                <a:gd name="T24" fmla="*/ 19 w 72"/>
                <a:gd name="T25" fmla="*/ 23 h 38"/>
                <a:gd name="T26" fmla="*/ 13 w 72"/>
                <a:gd name="T27" fmla="*/ 21 h 38"/>
                <a:gd name="T28" fmla="*/ 11 w 72"/>
                <a:gd name="T29" fmla="*/ 19 h 38"/>
                <a:gd name="T30" fmla="*/ 7 w 72"/>
                <a:gd name="T31" fmla="*/ 17 h 38"/>
                <a:gd name="T32" fmla="*/ 3 w 72"/>
                <a:gd name="T33" fmla="*/ 15 h 38"/>
                <a:gd name="T34" fmla="*/ 2 w 72"/>
                <a:gd name="T35" fmla="*/ 11 h 38"/>
                <a:gd name="T36" fmla="*/ 2 w 72"/>
                <a:gd name="T37" fmla="*/ 9 h 38"/>
                <a:gd name="T38" fmla="*/ 0 w 72"/>
                <a:gd name="T39" fmla="*/ 6 h 38"/>
                <a:gd name="T40" fmla="*/ 0 w 72"/>
                <a:gd name="T41" fmla="*/ 2 h 38"/>
                <a:gd name="T42" fmla="*/ 19 w 72"/>
                <a:gd name="T43" fmla="*/ 0 h 38"/>
                <a:gd name="T44" fmla="*/ 22 w 72"/>
                <a:gd name="T45" fmla="*/ 6 h 38"/>
                <a:gd name="T46" fmla="*/ 36 w 72"/>
                <a:gd name="T47" fmla="*/ 8 h 38"/>
                <a:gd name="T48" fmla="*/ 53 w 72"/>
                <a:gd name="T49" fmla="*/ 6 h 38"/>
                <a:gd name="T50" fmla="*/ 68 w 72"/>
                <a:gd name="T51" fmla="*/ 6 h 38"/>
                <a:gd name="T52" fmla="*/ 70 w 72"/>
                <a:gd name="T53" fmla="*/ 6 h 38"/>
                <a:gd name="T54" fmla="*/ 66 w 72"/>
                <a:gd name="T55" fmla="*/ 8 h 38"/>
                <a:gd name="T56" fmla="*/ 62 w 72"/>
                <a:gd name="T57" fmla="*/ 11 h 38"/>
                <a:gd name="T58" fmla="*/ 56 w 72"/>
                <a:gd name="T59" fmla="*/ 13 h 38"/>
                <a:gd name="T60" fmla="*/ 53 w 72"/>
                <a:gd name="T61" fmla="*/ 15 h 38"/>
                <a:gd name="T62" fmla="*/ 53 w 72"/>
                <a:gd name="T63" fmla="*/ 19 h 38"/>
                <a:gd name="T64" fmla="*/ 51 w 72"/>
                <a:gd name="T65" fmla="*/ 23 h 38"/>
                <a:gd name="T66" fmla="*/ 49 w 72"/>
                <a:gd name="T67" fmla="*/ 26 h 38"/>
                <a:gd name="T68" fmla="*/ 49 w 72"/>
                <a:gd name="T69" fmla="*/ 28 h 38"/>
                <a:gd name="T70" fmla="*/ 51 w 72"/>
                <a:gd name="T71" fmla="*/ 28 h 38"/>
                <a:gd name="T72" fmla="*/ 51 w 72"/>
                <a:gd name="T73" fmla="*/ 28 h 38"/>
                <a:gd name="T74" fmla="*/ 51 w 72"/>
                <a:gd name="T75" fmla="*/ 2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72" h="38">
                  <a:moveTo>
                    <a:pt x="51" y="28"/>
                  </a:moveTo>
                  <a:lnTo>
                    <a:pt x="49" y="30"/>
                  </a:lnTo>
                  <a:lnTo>
                    <a:pt x="49" y="32"/>
                  </a:lnTo>
                  <a:lnTo>
                    <a:pt x="47" y="32"/>
                  </a:lnTo>
                  <a:lnTo>
                    <a:pt x="45" y="34"/>
                  </a:lnTo>
                  <a:lnTo>
                    <a:pt x="45" y="34"/>
                  </a:lnTo>
                  <a:lnTo>
                    <a:pt x="43" y="36"/>
                  </a:lnTo>
                  <a:lnTo>
                    <a:pt x="43" y="38"/>
                  </a:lnTo>
                  <a:lnTo>
                    <a:pt x="41" y="38"/>
                  </a:lnTo>
                  <a:lnTo>
                    <a:pt x="39" y="38"/>
                  </a:lnTo>
                  <a:lnTo>
                    <a:pt x="38" y="36"/>
                  </a:lnTo>
                  <a:lnTo>
                    <a:pt x="36" y="34"/>
                  </a:lnTo>
                  <a:lnTo>
                    <a:pt x="34" y="34"/>
                  </a:lnTo>
                  <a:lnTo>
                    <a:pt x="32" y="32"/>
                  </a:lnTo>
                  <a:lnTo>
                    <a:pt x="30" y="32"/>
                  </a:lnTo>
                  <a:lnTo>
                    <a:pt x="28" y="32"/>
                  </a:lnTo>
                  <a:lnTo>
                    <a:pt x="26" y="32"/>
                  </a:lnTo>
                  <a:lnTo>
                    <a:pt x="26" y="28"/>
                  </a:lnTo>
                  <a:lnTo>
                    <a:pt x="26" y="28"/>
                  </a:lnTo>
                  <a:lnTo>
                    <a:pt x="26" y="26"/>
                  </a:lnTo>
                  <a:lnTo>
                    <a:pt x="24" y="26"/>
                  </a:lnTo>
                  <a:lnTo>
                    <a:pt x="24" y="26"/>
                  </a:lnTo>
                  <a:lnTo>
                    <a:pt x="22" y="26"/>
                  </a:lnTo>
                  <a:lnTo>
                    <a:pt x="22" y="25"/>
                  </a:lnTo>
                  <a:lnTo>
                    <a:pt x="22" y="23"/>
                  </a:lnTo>
                  <a:lnTo>
                    <a:pt x="19" y="23"/>
                  </a:lnTo>
                  <a:lnTo>
                    <a:pt x="13" y="23"/>
                  </a:lnTo>
                  <a:lnTo>
                    <a:pt x="13" y="21"/>
                  </a:lnTo>
                  <a:lnTo>
                    <a:pt x="13" y="19"/>
                  </a:lnTo>
                  <a:lnTo>
                    <a:pt x="11" y="19"/>
                  </a:lnTo>
                  <a:lnTo>
                    <a:pt x="9" y="17"/>
                  </a:lnTo>
                  <a:lnTo>
                    <a:pt x="7" y="17"/>
                  </a:lnTo>
                  <a:lnTo>
                    <a:pt x="5" y="15"/>
                  </a:lnTo>
                  <a:lnTo>
                    <a:pt x="3" y="15"/>
                  </a:lnTo>
                  <a:lnTo>
                    <a:pt x="2" y="13"/>
                  </a:lnTo>
                  <a:lnTo>
                    <a:pt x="2" y="11"/>
                  </a:lnTo>
                  <a:lnTo>
                    <a:pt x="2" y="9"/>
                  </a:lnTo>
                  <a:lnTo>
                    <a:pt x="2" y="9"/>
                  </a:lnTo>
                  <a:lnTo>
                    <a:pt x="0" y="8"/>
                  </a:lnTo>
                  <a:lnTo>
                    <a:pt x="0" y="6"/>
                  </a:lnTo>
                  <a:lnTo>
                    <a:pt x="0" y="4"/>
                  </a:lnTo>
                  <a:lnTo>
                    <a:pt x="0" y="2"/>
                  </a:lnTo>
                  <a:lnTo>
                    <a:pt x="0" y="0"/>
                  </a:lnTo>
                  <a:lnTo>
                    <a:pt x="19" y="0"/>
                  </a:lnTo>
                  <a:lnTo>
                    <a:pt x="19" y="6"/>
                  </a:lnTo>
                  <a:lnTo>
                    <a:pt x="22" y="6"/>
                  </a:lnTo>
                  <a:lnTo>
                    <a:pt x="28" y="8"/>
                  </a:lnTo>
                  <a:lnTo>
                    <a:pt x="36" y="8"/>
                  </a:lnTo>
                  <a:lnTo>
                    <a:pt x="45" y="6"/>
                  </a:lnTo>
                  <a:lnTo>
                    <a:pt x="53" y="6"/>
                  </a:lnTo>
                  <a:lnTo>
                    <a:pt x="60" y="6"/>
                  </a:lnTo>
                  <a:lnTo>
                    <a:pt x="68" y="6"/>
                  </a:lnTo>
                  <a:lnTo>
                    <a:pt x="72" y="6"/>
                  </a:lnTo>
                  <a:lnTo>
                    <a:pt x="70" y="6"/>
                  </a:lnTo>
                  <a:lnTo>
                    <a:pt x="68" y="6"/>
                  </a:lnTo>
                  <a:lnTo>
                    <a:pt x="66" y="8"/>
                  </a:lnTo>
                  <a:lnTo>
                    <a:pt x="64" y="9"/>
                  </a:lnTo>
                  <a:lnTo>
                    <a:pt x="62" y="11"/>
                  </a:lnTo>
                  <a:lnTo>
                    <a:pt x="60" y="13"/>
                  </a:lnTo>
                  <a:lnTo>
                    <a:pt x="56" y="13"/>
                  </a:lnTo>
                  <a:lnTo>
                    <a:pt x="55" y="13"/>
                  </a:lnTo>
                  <a:lnTo>
                    <a:pt x="53" y="15"/>
                  </a:lnTo>
                  <a:lnTo>
                    <a:pt x="53" y="17"/>
                  </a:lnTo>
                  <a:lnTo>
                    <a:pt x="53" y="19"/>
                  </a:lnTo>
                  <a:lnTo>
                    <a:pt x="51" y="21"/>
                  </a:lnTo>
                  <a:lnTo>
                    <a:pt x="51" y="23"/>
                  </a:lnTo>
                  <a:lnTo>
                    <a:pt x="51" y="25"/>
                  </a:lnTo>
                  <a:lnTo>
                    <a:pt x="49" y="26"/>
                  </a:lnTo>
                  <a:lnTo>
                    <a:pt x="49" y="26"/>
                  </a:lnTo>
                  <a:lnTo>
                    <a:pt x="49" y="28"/>
                  </a:lnTo>
                  <a:lnTo>
                    <a:pt x="49" y="28"/>
                  </a:lnTo>
                  <a:lnTo>
                    <a:pt x="51" y="28"/>
                  </a:lnTo>
                  <a:lnTo>
                    <a:pt x="51" y="28"/>
                  </a:lnTo>
                  <a:lnTo>
                    <a:pt x="51" y="28"/>
                  </a:lnTo>
                  <a:lnTo>
                    <a:pt x="51" y="28"/>
                  </a:lnTo>
                  <a:lnTo>
                    <a:pt x="51" y="28"/>
                  </a:lnTo>
                  <a:lnTo>
                    <a:pt x="51" y="28"/>
                  </a:lnTo>
                  <a:close/>
                </a:path>
              </a:pathLst>
            </a:custGeom>
            <a:solidFill>
              <a:srgbClr val="7D3B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55" name="Freeform 176"/>
            <p:cNvSpPr>
              <a:spLocks noEditPoints="1"/>
            </p:cNvSpPr>
            <p:nvPr/>
          </p:nvSpPr>
          <p:spPr bwMode="auto">
            <a:xfrm>
              <a:off x="4476750" y="2408238"/>
              <a:ext cx="49213" cy="61913"/>
            </a:xfrm>
            <a:custGeom>
              <a:avLst/>
              <a:gdLst>
                <a:gd name="T0" fmla="*/ 0 w 31"/>
                <a:gd name="T1" fmla="*/ 32 h 39"/>
                <a:gd name="T2" fmla="*/ 0 w 31"/>
                <a:gd name="T3" fmla="*/ 32 h 39"/>
                <a:gd name="T4" fmla="*/ 2 w 31"/>
                <a:gd name="T5" fmla="*/ 30 h 39"/>
                <a:gd name="T6" fmla="*/ 2 w 31"/>
                <a:gd name="T7" fmla="*/ 30 h 39"/>
                <a:gd name="T8" fmla="*/ 2 w 31"/>
                <a:gd name="T9" fmla="*/ 30 h 39"/>
                <a:gd name="T10" fmla="*/ 2 w 31"/>
                <a:gd name="T11" fmla="*/ 30 h 39"/>
                <a:gd name="T12" fmla="*/ 2 w 31"/>
                <a:gd name="T13" fmla="*/ 28 h 39"/>
                <a:gd name="T14" fmla="*/ 4 w 31"/>
                <a:gd name="T15" fmla="*/ 28 h 39"/>
                <a:gd name="T16" fmla="*/ 4 w 31"/>
                <a:gd name="T17" fmla="*/ 28 h 39"/>
                <a:gd name="T18" fmla="*/ 4 w 31"/>
                <a:gd name="T19" fmla="*/ 28 h 39"/>
                <a:gd name="T20" fmla="*/ 6 w 31"/>
                <a:gd name="T21" fmla="*/ 28 h 39"/>
                <a:gd name="T22" fmla="*/ 6 w 31"/>
                <a:gd name="T23" fmla="*/ 28 h 39"/>
                <a:gd name="T24" fmla="*/ 6 w 31"/>
                <a:gd name="T25" fmla="*/ 26 h 39"/>
                <a:gd name="T26" fmla="*/ 8 w 31"/>
                <a:gd name="T27" fmla="*/ 26 h 39"/>
                <a:gd name="T28" fmla="*/ 8 w 31"/>
                <a:gd name="T29" fmla="*/ 26 h 39"/>
                <a:gd name="T30" fmla="*/ 10 w 31"/>
                <a:gd name="T31" fmla="*/ 24 h 39"/>
                <a:gd name="T32" fmla="*/ 10 w 31"/>
                <a:gd name="T33" fmla="*/ 24 h 39"/>
                <a:gd name="T34" fmla="*/ 12 w 31"/>
                <a:gd name="T35" fmla="*/ 24 h 39"/>
                <a:gd name="T36" fmla="*/ 12 w 31"/>
                <a:gd name="T37" fmla="*/ 26 h 39"/>
                <a:gd name="T38" fmla="*/ 12 w 31"/>
                <a:gd name="T39" fmla="*/ 28 h 39"/>
                <a:gd name="T40" fmla="*/ 12 w 31"/>
                <a:gd name="T41" fmla="*/ 30 h 39"/>
                <a:gd name="T42" fmla="*/ 12 w 31"/>
                <a:gd name="T43" fmla="*/ 32 h 39"/>
                <a:gd name="T44" fmla="*/ 14 w 31"/>
                <a:gd name="T45" fmla="*/ 34 h 39"/>
                <a:gd name="T46" fmla="*/ 14 w 31"/>
                <a:gd name="T47" fmla="*/ 36 h 39"/>
                <a:gd name="T48" fmla="*/ 14 w 31"/>
                <a:gd name="T49" fmla="*/ 39 h 39"/>
                <a:gd name="T50" fmla="*/ 12 w 31"/>
                <a:gd name="T51" fmla="*/ 39 h 39"/>
                <a:gd name="T52" fmla="*/ 10 w 31"/>
                <a:gd name="T53" fmla="*/ 39 h 39"/>
                <a:gd name="T54" fmla="*/ 10 w 31"/>
                <a:gd name="T55" fmla="*/ 38 h 39"/>
                <a:gd name="T56" fmla="*/ 8 w 31"/>
                <a:gd name="T57" fmla="*/ 38 h 39"/>
                <a:gd name="T58" fmla="*/ 6 w 31"/>
                <a:gd name="T59" fmla="*/ 36 h 39"/>
                <a:gd name="T60" fmla="*/ 4 w 31"/>
                <a:gd name="T61" fmla="*/ 36 h 39"/>
                <a:gd name="T62" fmla="*/ 2 w 31"/>
                <a:gd name="T63" fmla="*/ 34 h 39"/>
                <a:gd name="T64" fmla="*/ 0 w 31"/>
                <a:gd name="T65" fmla="*/ 32 h 39"/>
                <a:gd name="T66" fmla="*/ 27 w 31"/>
                <a:gd name="T67" fmla="*/ 2 h 39"/>
                <a:gd name="T68" fmla="*/ 27 w 31"/>
                <a:gd name="T69" fmla="*/ 2 h 39"/>
                <a:gd name="T70" fmla="*/ 27 w 31"/>
                <a:gd name="T71" fmla="*/ 0 h 39"/>
                <a:gd name="T72" fmla="*/ 27 w 31"/>
                <a:gd name="T73" fmla="*/ 0 h 39"/>
                <a:gd name="T74" fmla="*/ 27 w 31"/>
                <a:gd name="T75" fmla="*/ 0 h 39"/>
                <a:gd name="T76" fmla="*/ 27 w 31"/>
                <a:gd name="T77" fmla="*/ 0 h 39"/>
                <a:gd name="T78" fmla="*/ 27 w 31"/>
                <a:gd name="T79" fmla="*/ 0 h 39"/>
                <a:gd name="T80" fmla="*/ 27 w 31"/>
                <a:gd name="T81" fmla="*/ 0 h 39"/>
                <a:gd name="T82" fmla="*/ 27 w 31"/>
                <a:gd name="T83" fmla="*/ 0 h 39"/>
                <a:gd name="T84" fmla="*/ 29 w 31"/>
                <a:gd name="T85" fmla="*/ 0 h 39"/>
                <a:gd name="T86" fmla="*/ 29 w 31"/>
                <a:gd name="T87" fmla="*/ 0 h 39"/>
                <a:gd name="T88" fmla="*/ 29 w 31"/>
                <a:gd name="T89" fmla="*/ 0 h 39"/>
                <a:gd name="T90" fmla="*/ 29 w 31"/>
                <a:gd name="T91" fmla="*/ 0 h 39"/>
                <a:gd name="T92" fmla="*/ 29 w 31"/>
                <a:gd name="T93" fmla="*/ 0 h 39"/>
                <a:gd name="T94" fmla="*/ 31 w 31"/>
                <a:gd name="T95" fmla="*/ 0 h 39"/>
                <a:gd name="T96" fmla="*/ 31 w 31"/>
                <a:gd name="T97" fmla="*/ 0 h 39"/>
                <a:gd name="T98" fmla="*/ 31 w 31"/>
                <a:gd name="T99" fmla="*/ 0 h 39"/>
                <a:gd name="T100" fmla="*/ 31 w 31"/>
                <a:gd name="T101" fmla="*/ 0 h 39"/>
                <a:gd name="T102" fmla="*/ 29 w 31"/>
                <a:gd name="T103" fmla="*/ 0 h 39"/>
                <a:gd name="T104" fmla="*/ 29 w 31"/>
                <a:gd name="T105" fmla="*/ 0 h 39"/>
                <a:gd name="T106" fmla="*/ 29 w 31"/>
                <a:gd name="T107" fmla="*/ 0 h 39"/>
                <a:gd name="T108" fmla="*/ 29 w 31"/>
                <a:gd name="T109" fmla="*/ 0 h 39"/>
                <a:gd name="T110" fmla="*/ 27 w 31"/>
                <a:gd name="T111" fmla="*/ 0 h 39"/>
                <a:gd name="T112" fmla="*/ 27 w 31"/>
                <a:gd name="T113" fmla="*/ 2 h 39"/>
                <a:gd name="T114" fmla="*/ 27 w 31"/>
                <a:gd name="T115" fmla="*/ 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1" h="39">
                  <a:moveTo>
                    <a:pt x="0" y="32"/>
                  </a:moveTo>
                  <a:lnTo>
                    <a:pt x="0" y="32"/>
                  </a:lnTo>
                  <a:lnTo>
                    <a:pt x="2" y="30"/>
                  </a:lnTo>
                  <a:lnTo>
                    <a:pt x="2" y="30"/>
                  </a:lnTo>
                  <a:lnTo>
                    <a:pt x="2" y="30"/>
                  </a:lnTo>
                  <a:lnTo>
                    <a:pt x="2" y="30"/>
                  </a:lnTo>
                  <a:lnTo>
                    <a:pt x="2" y="28"/>
                  </a:lnTo>
                  <a:lnTo>
                    <a:pt x="4" y="28"/>
                  </a:lnTo>
                  <a:lnTo>
                    <a:pt x="4" y="28"/>
                  </a:lnTo>
                  <a:lnTo>
                    <a:pt x="4" y="28"/>
                  </a:lnTo>
                  <a:lnTo>
                    <a:pt x="6" y="28"/>
                  </a:lnTo>
                  <a:lnTo>
                    <a:pt x="6" y="28"/>
                  </a:lnTo>
                  <a:lnTo>
                    <a:pt x="6" y="26"/>
                  </a:lnTo>
                  <a:lnTo>
                    <a:pt x="8" y="26"/>
                  </a:lnTo>
                  <a:lnTo>
                    <a:pt x="8" y="26"/>
                  </a:lnTo>
                  <a:lnTo>
                    <a:pt x="10" y="24"/>
                  </a:lnTo>
                  <a:lnTo>
                    <a:pt x="10" y="24"/>
                  </a:lnTo>
                  <a:lnTo>
                    <a:pt x="12" y="24"/>
                  </a:lnTo>
                  <a:lnTo>
                    <a:pt x="12" y="26"/>
                  </a:lnTo>
                  <a:lnTo>
                    <a:pt x="12" y="28"/>
                  </a:lnTo>
                  <a:lnTo>
                    <a:pt x="12" y="30"/>
                  </a:lnTo>
                  <a:lnTo>
                    <a:pt x="12" y="32"/>
                  </a:lnTo>
                  <a:lnTo>
                    <a:pt x="14" y="34"/>
                  </a:lnTo>
                  <a:lnTo>
                    <a:pt x="14" y="36"/>
                  </a:lnTo>
                  <a:lnTo>
                    <a:pt x="14" y="39"/>
                  </a:lnTo>
                  <a:lnTo>
                    <a:pt x="12" y="39"/>
                  </a:lnTo>
                  <a:lnTo>
                    <a:pt x="10" y="39"/>
                  </a:lnTo>
                  <a:lnTo>
                    <a:pt x="10" y="38"/>
                  </a:lnTo>
                  <a:lnTo>
                    <a:pt x="8" y="38"/>
                  </a:lnTo>
                  <a:lnTo>
                    <a:pt x="6" y="36"/>
                  </a:lnTo>
                  <a:lnTo>
                    <a:pt x="4" y="36"/>
                  </a:lnTo>
                  <a:lnTo>
                    <a:pt x="2" y="34"/>
                  </a:lnTo>
                  <a:lnTo>
                    <a:pt x="0" y="32"/>
                  </a:lnTo>
                  <a:close/>
                  <a:moveTo>
                    <a:pt x="27" y="2"/>
                  </a:moveTo>
                  <a:lnTo>
                    <a:pt x="27" y="2"/>
                  </a:lnTo>
                  <a:lnTo>
                    <a:pt x="27" y="0"/>
                  </a:lnTo>
                  <a:lnTo>
                    <a:pt x="27" y="0"/>
                  </a:lnTo>
                  <a:lnTo>
                    <a:pt x="27" y="0"/>
                  </a:lnTo>
                  <a:lnTo>
                    <a:pt x="27" y="0"/>
                  </a:lnTo>
                  <a:lnTo>
                    <a:pt x="27" y="0"/>
                  </a:lnTo>
                  <a:lnTo>
                    <a:pt x="27" y="0"/>
                  </a:lnTo>
                  <a:lnTo>
                    <a:pt x="27" y="0"/>
                  </a:lnTo>
                  <a:lnTo>
                    <a:pt x="29" y="0"/>
                  </a:lnTo>
                  <a:lnTo>
                    <a:pt x="29" y="0"/>
                  </a:lnTo>
                  <a:lnTo>
                    <a:pt x="29" y="0"/>
                  </a:lnTo>
                  <a:lnTo>
                    <a:pt x="29" y="0"/>
                  </a:lnTo>
                  <a:lnTo>
                    <a:pt x="29" y="0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29" y="0"/>
                  </a:lnTo>
                  <a:lnTo>
                    <a:pt x="29" y="0"/>
                  </a:lnTo>
                  <a:lnTo>
                    <a:pt x="29" y="0"/>
                  </a:lnTo>
                  <a:lnTo>
                    <a:pt x="29" y="0"/>
                  </a:lnTo>
                  <a:lnTo>
                    <a:pt x="27" y="0"/>
                  </a:lnTo>
                  <a:lnTo>
                    <a:pt x="27" y="2"/>
                  </a:lnTo>
                  <a:lnTo>
                    <a:pt x="27" y="2"/>
                  </a:lnTo>
                  <a:close/>
                </a:path>
              </a:pathLst>
            </a:custGeom>
            <a:solidFill>
              <a:srgbClr val="9966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56" name="Freeform 177"/>
            <p:cNvSpPr>
              <a:spLocks/>
            </p:cNvSpPr>
            <p:nvPr/>
          </p:nvSpPr>
          <p:spPr bwMode="auto">
            <a:xfrm>
              <a:off x="4476750" y="2446338"/>
              <a:ext cx="15875" cy="12700"/>
            </a:xfrm>
            <a:custGeom>
              <a:avLst/>
              <a:gdLst>
                <a:gd name="T0" fmla="*/ 0 w 10"/>
                <a:gd name="T1" fmla="*/ 8 h 8"/>
                <a:gd name="T2" fmla="*/ 2 w 10"/>
                <a:gd name="T3" fmla="*/ 6 h 8"/>
                <a:gd name="T4" fmla="*/ 4 w 10"/>
                <a:gd name="T5" fmla="*/ 4 h 8"/>
                <a:gd name="T6" fmla="*/ 8 w 10"/>
                <a:gd name="T7" fmla="*/ 2 h 8"/>
                <a:gd name="T8" fmla="*/ 10 w 10"/>
                <a:gd name="T9" fmla="*/ 0 h 8"/>
                <a:gd name="T10" fmla="*/ 8 w 10"/>
                <a:gd name="T11" fmla="*/ 2 h 8"/>
                <a:gd name="T12" fmla="*/ 4 w 10"/>
                <a:gd name="T13" fmla="*/ 4 h 8"/>
                <a:gd name="T14" fmla="*/ 2 w 10"/>
                <a:gd name="T15" fmla="*/ 6 h 8"/>
                <a:gd name="T16" fmla="*/ 0 w 10"/>
                <a:gd name="T17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" h="8">
                  <a:moveTo>
                    <a:pt x="0" y="8"/>
                  </a:moveTo>
                  <a:lnTo>
                    <a:pt x="2" y="6"/>
                  </a:lnTo>
                  <a:lnTo>
                    <a:pt x="4" y="4"/>
                  </a:lnTo>
                  <a:lnTo>
                    <a:pt x="8" y="2"/>
                  </a:lnTo>
                  <a:lnTo>
                    <a:pt x="10" y="0"/>
                  </a:lnTo>
                  <a:lnTo>
                    <a:pt x="8" y="2"/>
                  </a:lnTo>
                  <a:lnTo>
                    <a:pt x="4" y="4"/>
                  </a:lnTo>
                  <a:lnTo>
                    <a:pt x="2" y="6"/>
                  </a:lnTo>
                  <a:lnTo>
                    <a:pt x="0" y="8"/>
                  </a:lnTo>
                </a:path>
              </a:pathLst>
            </a:custGeom>
            <a:noFill/>
            <a:ln w="0">
              <a:solidFill>
                <a:srgbClr val="9966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57" name="Freeform 178"/>
            <p:cNvSpPr>
              <a:spLocks/>
            </p:cNvSpPr>
            <p:nvPr/>
          </p:nvSpPr>
          <p:spPr bwMode="auto">
            <a:xfrm>
              <a:off x="4519613" y="2408238"/>
              <a:ext cx="0" cy="3175"/>
            </a:xfrm>
            <a:custGeom>
              <a:avLst/>
              <a:gdLst>
                <a:gd name="T0" fmla="*/ 2 h 2"/>
                <a:gd name="T1" fmla="*/ 0 h 2"/>
                <a:gd name="T2" fmla="*/ 2 h 2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2">
                  <a:moveTo>
                    <a:pt x="0" y="2"/>
                  </a:moveTo>
                  <a:lnTo>
                    <a:pt x="0" y="0"/>
                  </a:lnTo>
                  <a:lnTo>
                    <a:pt x="0" y="2"/>
                  </a:lnTo>
                </a:path>
              </a:pathLst>
            </a:custGeom>
            <a:noFill/>
            <a:ln w="0">
              <a:solidFill>
                <a:srgbClr val="9966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58" name="Freeform 179"/>
            <p:cNvSpPr>
              <a:spLocks/>
            </p:cNvSpPr>
            <p:nvPr/>
          </p:nvSpPr>
          <p:spPr bwMode="auto">
            <a:xfrm>
              <a:off x="4411663" y="2398713"/>
              <a:ext cx="114300" cy="71438"/>
            </a:xfrm>
            <a:custGeom>
              <a:avLst/>
              <a:gdLst>
                <a:gd name="T0" fmla="*/ 3 w 72"/>
                <a:gd name="T1" fmla="*/ 15 h 45"/>
                <a:gd name="T2" fmla="*/ 7 w 72"/>
                <a:gd name="T3" fmla="*/ 17 h 45"/>
                <a:gd name="T4" fmla="*/ 11 w 72"/>
                <a:gd name="T5" fmla="*/ 19 h 45"/>
                <a:gd name="T6" fmla="*/ 13 w 72"/>
                <a:gd name="T7" fmla="*/ 21 h 45"/>
                <a:gd name="T8" fmla="*/ 19 w 72"/>
                <a:gd name="T9" fmla="*/ 23 h 45"/>
                <a:gd name="T10" fmla="*/ 22 w 72"/>
                <a:gd name="T11" fmla="*/ 25 h 45"/>
                <a:gd name="T12" fmla="*/ 24 w 72"/>
                <a:gd name="T13" fmla="*/ 26 h 45"/>
                <a:gd name="T14" fmla="*/ 26 w 72"/>
                <a:gd name="T15" fmla="*/ 26 h 45"/>
                <a:gd name="T16" fmla="*/ 26 w 72"/>
                <a:gd name="T17" fmla="*/ 28 h 45"/>
                <a:gd name="T18" fmla="*/ 30 w 72"/>
                <a:gd name="T19" fmla="*/ 32 h 45"/>
                <a:gd name="T20" fmla="*/ 38 w 72"/>
                <a:gd name="T21" fmla="*/ 36 h 45"/>
                <a:gd name="T22" fmla="*/ 45 w 72"/>
                <a:gd name="T23" fmla="*/ 42 h 45"/>
                <a:gd name="T24" fmla="*/ 51 w 72"/>
                <a:gd name="T25" fmla="*/ 45 h 45"/>
                <a:gd name="T26" fmla="*/ 55 w 72"/>
                <a:gd name="T27" fmla="*/ 42 h 45"/>
                <a:gd name="T28" fmla="*/ 53 w 72"/>
                <a:gd name="T29" fmla="*/ 36 h 45"/>
                <a:gd name="T30" fmla="*/ 53 w 72"/>
                <a:gd name="T31" fmla="*/ 32 h 45"/>
                <a:gd name="T32" fmla="*/ 51 w 72"/>
                <a:gd name="T33" fmla="*/ 28 h 45"/>
                <a:gd name="T34" fmla="*/ 49 w 72"/>
                <a:gd name="T35" fmla="*/ 26 h 45"/>
                <a:gd name="T36" fmla="*/ 51 w 72"/>
                <a:gd name="T37" fmla="*/ 23 h 45"/>
                <a:gd name="T38" fmla="*/ 53 w 72"/>
                <a:gd name="T39" fmla="*/ 19 h 45"/>
                <a:gd name="T40" fmla="*/ 53 w 72"/>
                <a:gd name="T41" fmla="*/ 15 h 45"/>
                <a:gd name="T42" fmla="*/ 56 w 72"/>
                <a:gd name="T43" fmla="*/ 13 h 45"/>
                <a:gd name="T44" fmla="*/ 62 w 72"/>
                <a:gd name="T45" fmla="*/ 11 h 45"/>
                <a:gd name="T46" fmla="*/ 66 w 72"/>
                <a:gd name="T47" fmla="*/ 8 h 45"/>
                <a:gd name="T48" fmla="*/ 70 w 72"/>
                <a:gd name="T49" fmla="*/ 6 h 45"/>
                <a:gd name="T50" fmla="*/ 68 w 72"/>
                <a:gd name="T51" fmla="*/ 6 h 45"/>
                <a:gd name="T52" fmla="*/ 53 w 72"/>
                <a:gd name="T53" fmla="*/ 6 h 45"/>
                <a:gd name="T54" fmla="*/ 36 w 72"/>
                <a:gd name="T55" fmla="*/ 8 h 45"/>
                <a:gd name="T56" fmla="*/ 22 w 72"/>
                <a:gd name="T57" fmla="*/ 6 h 45"/>
                <a:gd name="T58" fmla="*/ 19 w 72"/>
                <a:gd name="T59" fmla="*/ 0 h 45"/>
                <a:gd name="T60" fmla="*/ 0 w 72"/>
                <a:gd name="T61" fmla="*/ 2 h 45"/>
                <a:gd name="T62" fmla="*/ 0 w 72"/>
                <a:gd name="T63" fmla="*/ 6 h 45"/>
                <a:gd name="T64" fmla="*/ 2 w 72"/>
                <a:gd name="T65" fmla="*/ 9 h 45"/>
                <a:gd name="T66" fmla="*/ 2 w 72"/>
                <a:gd name="T67" fmla="*/ 11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72" h="45">
                  <a:moveTo>
                    <a:pt x="2" y="13"/>
                  </a:moveTo>
                  <a:lnTo>
                    <a:pt x="3" y="15"/>
                  </a:lnTo>
                  <a:lnTo>
                    <a:pt x="5" y="15"/>
                  </a:lnTo>
                  <a:lnTo>
                    <a:pt x="7" y="17"/>
                  </a:lnTo>
                  <a:lnTo>
                    <a:pt x="9" y="17"/>
                  </a:lnTo>
                  <a:lnTo>
                    <a:pt x="11" y="19"/>
                  </a:lnTo>
                  <a:lnTo>
                    <a:pt x="13" y="19"/>
                  </a:lnTo>
                  <a:lnTo>
                    <a:pt x="13" y="21"/>
                  </a:lnTo>
                  <a:lnTo>
                    <a:pt x="13" y="23"/>
                  </a:lnTo>
                  <a:lnTo>
                    <a:pt x="19" y="23"/>
                  </a:lnTo>
                  <a:lnTo>
                    <a:pt x="22" y="23"/>
                  </a:lnTo>
                  <a:lnTo>
                    <a:pt x="22" y="25"/>
                  </a:lnTo>
                  <a:lnTo>
                    <a:pt x="22" y="26"/>
                  </a:lnTo>
                  <a:lnTo>
                    <a:pt x="24" y="26"/>
                  </a:lnTo>
                  <a:lnTo>
                    <a:pt x="24" y="26"/>
                  </a:lnTo>
                  <a:lnTo>
                    <a:pt x="26" y="26"/>
                  </a:lnTo>
                  <a:lnTo>
                    <a:pt x="26" y="28"/>
                  </a:lnTo>
                  <a:lnTo>
                    <a:pt x="26" y="28"/>
                  </a:lnTo>
                  <a:lnTo>
                    <a:pt x="26" y="32"/>
                  </a:lnTo>
                  <a:lnTo>
                    <a:pt x="30" y="32"/>
                  </a:lnTo>
                  <a:lnTo>
                    <a:pt x="34" y="34"/>
                  </a:lnTo>
                  <a:lnTo>
                    <a:pt x="38" y="36"/>
                  </a:lnTo>
                  <a:lnTo>
                    <a:pt x="41" y="38"/>
                  </a:lnTo>
                  <a:lnTo>
                    <a:pt x="45" y="42"/>
                  </a:lnTo>
                  <a:lnTo>
                    <a:pt x="49" y="44"/>
                  </a:lnTo>
                  <a:lnTo>
                    <a:pt x="51" y="45"/>
                  </a:lnTo>
                  <a:lnTo>
                    <a:pt x="55" y="45"/>
                  </a:lnTo>
                  <a:lnTo>
                    <a:pt x="55" y="42"/>
                  </a:lnTo>
                  <a:lnTo>
                    <a:pt x="55" y="40"/>
                  </a:lnTo>
                  <a:lnTo>
                    <a:pt x="53" y="36"/>
                  </a:lnTo>
                  <a:lnTo>
                    <a:pt x="53" y="34"/>
                  </a:lnTo>
                  <a:lnTo>
                    <a:pt x="53" y="32"/>
                  </a:lnTo>
                  <a:lnTo>
                    <a:pt x="53" y="30"/>
                  </a:lnTo>
                  <a:lnTo>
                    <a:pt x="51" y="28"/>
                  </a:lnTo>
                  <a:lnTo>
                    <a:pt x="49" y="26"/>
                  </a:lnTo>
                  <a:lnTo>
                    <a:pt x="49" y="26"/>
                  </a:lnTo>
                  <a:lnTo>
                    <a:pt x="51" y="25"/>
                  </a:lnTo>
                  <a:lnTo>
                    <a:pt x="51" y="23"/>
                  </a:lnTo>
                  <a:lnTo>
                    <a:pt x="51" y="21"/>
                  </a:lnTo>
                  <a:lnTo>
                    <a:pt x="53" y="19"/>
                  </a:lnTo>
                  <a:lnTo>
                    <a:pt x="53" y="17"/>
                  </a:lnTo>
                  <a:lnTo>
                    <a:pt x="53" y="15"/>
                  </a:lnTo>
                  <a:lnTo>
                    <a:pt x="55" y="13"/>
                  </a:lnTo>
                  <a:lnTo>
                    <a:pt x="56" y="13"/>
                  </a:lnTo>
                  <a:lnTo>
                    <a:pt x="60" y="13"/>
                  </a:lnTo>
                  <a:lnTo>
                    <a:pt x="62" y="11"/>
                  </a:lnTo>
                  <a:lnTo>
                    <a:pt x="64" y="9"/>
                  </a:lnTo>
                  <a:lnTo>
                    <a:pt x="66" y="8"/>
                  </a:lnTo>
                  <a:lnTo>
                    <a:pt x="68" y="6"/>
                  </a:lnTo>
                  <a:lnTo>
                    <a:pt x="70" y="6"/>
                  </a:lnTo>
                  <a:lnTo>
                    <a:pt x="72" y="6"/>
                  </a:lnTo>
                  <a:lnTo>
                    <a:pt x="68" y="6"/>
                  </a:lnTo>
                  <a:lnTo>
                    <a:pt x="60" y="6"/>
                  </a:lnTo>
                  <a:lnTo>
                    <a:pt x="53" y="6"/>
                  </a:lnTo>
                  <a:lnTo>
                    <a:pt x="45" y="6"/>
                  </a:lnTo>
                  <a:lnTo>
                    <a:pt x="36" y="8"/>
                  </a:lnTo>
                  <a:lnTo>
                    <a:pt x="28" y="8"/>
                  </a:lnTo>
                  <a:lnTo>
                    <a:pt x="22" y="6"/>
                  </a:lnTo>
                  <a:lnTo>
                    <a:pt x="19" y="6"/>
                  </a:lnTo>
                  <a:lnTo>
                    <a:pt x="19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6"/>
                  </a:lnTo>
                  <a:lnTo>
                    <a:pt x="0" y="8"/>
                  </a:lnTo>
                  <a:lnTo>
                    <a:pt x="2" y="9"/>
                  </a:lnTo>
                  <a:lnTo>
                    <a:pt x="2" y="9"/>
                  </a:lnTo>
                  <a:lnTo>
                    <a:pt x="2" y="11"/>
                  </a:lnTo>
                  <a:lnTo>
                    <a:pt x="2" y="13"/>
                  </a:lnTo>
                  <a:close/>
                </a:path>
              </a:pathLst>
            </a:custGeom>
            <a:solidFill>
              <a:srgbClr val="B27F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59" name="Freeform 180"/>
            <p:cNvSpPr>
              <a:spLocks/>
            </p:cNvSpPr>
            <p:nvPr/>
          </p:nvSpPr>
          <p:spPr bwMode="auto">
            <a:xfrm>
              <a:off x="5614988" y="3173413"/>
              <a:ext cx="1217613" cy="1335088"/>
            </a:xfrm>
            <a:custGeom>
              <a:avLst/>
              <a:gdLst>
                <a:gd name="T0" fmla="*/ 742 w 767"/>
                <a:gd name="T1" fmla="*/ 31 h 841"/>
                <a:gd name="T2" fmla="*/ 755 w 767"/>
                <a:gd name="T3" fmla="*/ 46 h 841"/>
                <a:gd name="T4" fmla="*/ 767 w 767"/>
                <a:gd name="T5" fmla="*/ 59 h 841"/>
                <a:gd name="T6" fmla="*/ 738 w 767"/>
                <a:gd name="T7" fmla="*/ 84 h 841"/>
                <a:gd name="T8" fmla="*/ 717 w 767"/>
                <a:gd name="T9" fmla="*/ 99 h 841"/>
                <a:gd name="T10" fmla="*/ 738 w 767"/>
                <a:gd name="T11" fmla="*/ 275 h 841"/>
                <a:gd name="T12" fmla="*/ 755 w 767"/>
                <a:gd name="T13" fmla="*/ 354 h 841"/>
                <a:gd name="T14" fmla="*/ 740 w 767"/>
                <a:gd name="T15" fmla="*/ 515 h 841"/>
                <a:gd name="T16" fmla="*/ 714 w 767"/>
                <a:gd name="T17" fmla="*/ 549 h 841"/>
                <a:gd name="T18" fmla="*/ 689 w 767"/>
                <a:gd name="T19" fmla="*/ 580 h 841"/>
                <a:gd name="T20" fmla="*/ 666 w 767"/>
                <a:gd name="T21" fmla="*/ 602 h 841"/>
                <a:gd name="T22" fmla="*/ 642 w 767"/>
                <a:gd name="T23" fmla="*/ 595 h 841"/>
                <a:gd name="T24" fmla="*/ 638 w 767"/>
                <a:gd name="T25" fmla="*/ 585 h 841"/>
                <a:gd name="T26" fmla="*/ 617 w 767"/>
                <a:gd name="T27" fmla="*/ 572 h 841"/>
                <a:gd name="T28" fmla="*/ 562 w 767"/>
                <a:gd name="T29" fmla="*/ 510 h 841"/>
                <a:gd name="T30" fmla="*/ 502 w 767"/>
                <a:gd name="T31" fmla="*/ 508 h 841"/>
                <a:gd name="T32" fmla="*/ 473 w 767"/>
                <a:gd name="T33" fmla="*/ 521 h 841"/>
                <a:gd name="T34" fmla="*/ 360 w 767"/>
                <a:gd name="T35" fmla="*/ 536 h 841"/>
                <a:gd name="T36" fmla="*/ 352 w 767"/>
                <a:gd name="T37" fmla="*/ 551 h 841"/>
                <a:gd name="T38" fmla="*/ 343 w 767"/>
                <a:gd name="T39" fmla="*/ 568 h 841"/>
                <a:gd name="T40" fmla="*/ 305 w 767"/>
                <a:gd name="T41" fmla="*/ 663 h 841"/>
                <a:gd name="T42" fmla="*/ 258 w 767"/>
                <a:gd name="T43" fmla="*/ 724 h 841"/>
                <a:gd name="T44" fmla="*/ 129 w 767"/>
                <a:gd name="T45" fmla="*/ 725 h 841"/>
                <a:gd name="T46" fmla="*/ 89 w 767"/>
                <a:gd name="T47" fmla="*/ 769 h 841"/>
                <a:gd name="T48" fmla="*/ 70 w 767"/>
                <a:gd name="T49" fmla="*/ 841 h 841"/>
                <a:gd name="T50" fmla="*/ 50 w 767"/>
                <a:gd name="T51" fmla="*/ 830 h 841"/>
                <a:gd name="T52" fmla="*/ 36 w 767"/>
                <a:gd name="T53" fmla="*/ 816 h 841"/>
                <a:gd name="T54" fmla="*/ 16 w 767"/>
                <a:gd name="T55" fmla="*/ 782 h 841"/>
                <a:gd name="T56" fmla="*/ 4 w 767"/>
                <a:gd name="T57" fmla="*/ 724 h 841"/>
                <a:gd name="T58" fmla="*/ 23 w 767"/>
                <a:gd name="T59" fmla="*/ 674 h 841"/>
                <a:gd name="T60" fmla="*/ 42 w 767"/>
                <a:gd name="T61" fmla="*/ 648 h 841"/>
                <a:gd name="T62" fmla="*/ 48 w 767"/>
                <a:gd name="T63" fmla="*/ 636 h 841"/>
                <a:gd name="T64" fmla="*/ 157 w 767"/>
                <a:gd name="T65" fmla="*/ 644 h 841"/>
                <a:gd name="T66" fmla="*/ 239 w 767"/>
                <a:gd name="T67" fmla="*/ 623 h 841"/>
                <a:gd name="T68" fmla="*/ 263 w 767"/>
                <a:gd name="T69" fmla="*/ 574 h 841"/>
                <a:gd name="T70" fmla="*/ 279 w 767"/>
                <a:gd name="T71" fmla="*/ 523 h 841"/>
                <a:gd name="T72" fmla="*/ 290 w 767"/>
                <a:gd name="T73" fmla="*/ 502 h 841"/>
                <a:gd name="T74" fmla="*/ 301 w 767"/>
                <a:gd name="T75" fmla="*/ 487 h 841"/>
                <a:gd name="T76" fmla="*/ 324 w 767"/>
                <a:gd name="T77" fmla="*/ 474 h 841"/>
                <a:gd name="T78" fmla="*/ 403 w 767"/>
                <a:gd name="T79" fmla="*/ 457 h 841"/>
                <a:gd name="T80" fmla="*/ 419 w 767"/>
                <a:gd name="T81" fmla="*/ 449 h 841"/>
                <a:gd name="T82" fmla="*/ 432 w 767"/>
                <a:gd name="T83" fmla="*/ 434 h 841"/>
                <a:gd name="T84" fmla="*/ 513 w 767"/>
                <a:gd name="T85" fmla="*/ 411 h 841"/>
                <a:gd name="T86" fmla="*/ 549 w 767"/>
                <a:gd name="T87" fmla="*/ 421 h 841"/>
                <a:gd name="T88" fmla="*/ 602 w 767"/>
                <a:gd name="T89" fmla="*/ 434 h 841"/>
                <a:gd name="T90" fmla="*/ 615 w 767"/>
                <a:gd name="T91" fmla="*/ 445 h 841"/>
                <a:gd name="T92" fmla="*/ 632 w 767"/>
                <a:gd name="T93" fmla="*/ 466 h 841"/>
                <a:gd name="T94" fmla="*/ 661 w 767"/>
                <a:gd name="T95" fmla="*/ 494 h 841"/>
                <a:gd name="T96" fmla="*/ 668 w 767"/>
                <a:gd name="T97" fmla="*/ 506 h 841"/>
                <a:gd name="T98" fmla="*/ 687 w 767"/>
                <a:gd name="T99" fmla="*/ 483 h 841"/>
                <a:gd name="T100" fmla="*/ 702 w 767"/>
                <a:gd name="T101" fmla="*/ 464 h 841"/>
                <a:gd name="T102" fmla="*/ 710 w 767"/>
                <a:gd name="T103" fmla="*/ 451 h 841"/>
                <a:gd name="T104" fmla="*/ 721 w 767"/>
                <a:gd name="T105" fmla="*/ 396 h 841"/>
                <a:gd name="T106" fmla="*/ 706 w 767"/>
                <a:gd name="T107" fmla="*/ 356 h 841"/>
                <a:gd name="T108" fmla="*/ 664 w 767"/>
                <a:gd name="T109" fmla="*/ 176 h 841"/>
                <a:gd name="T110" fmla="*/ 646 w 767"/>
                <a:gd name="T111" fmla="*/ 51 h 841"/>
                <a:gd name="T112" fmla="*/ 651 w 767"/>
                <a:gd name="T113" fmla="*/ 23 h 841"/>
                <a:gd name="T114" fmla="*/ 672 w 767"/>
                <a:gd name="T115" fmla="*/ 10 h 841"/>
                <a:gd name="T116" fmla="*/ 687 w 767"/>
                <a:gd name="T117" fmla="*/ 4 h 8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767" h="841">
                  <a:moveTo>
                    <a:pt x="710" y="0"/>
                  </a:moveTo>
                  <a:lnTo>
                    <a:pt x="731" y="17"/>
                  </a:lnTo>
                  <a:lnTo>
                    <a:pt x="733" y="19"/>
                  </a:lnTo>
                  <a:lnTo>
                    <a:pt x="734" y="23"/>
                  </a:lnTo>
                  <a:lnTo>
                    <a:pt x="738" y="27"/>
                  </a:lnTo>
                  <a:lnTo>
                    <a:pt x="742" y="31"/>
                  </a:lnTo>
                  <a:lnTo>
                    <a:pt x="746" y="34"/>
                  </a:lnTo>
                  <a:lnTo>
                    <a:pt x="750" y="38"/>
                  </a:lnTo>
                  <a:lnTo>
                    <a:pt x="753" y="40"/>
                  </a:lnTo>
                  <a:lnTo>
                    <a:pt x="753" y="40"/>
                  </a:lnTo>
                  <a:lnTo>
                    <a:pt x="755" y="42"/>
                  </a:lnTo>
                  <a:lnTo>
                    <a:pt x="755" y="46"/>
                  </a:lnTo>
                  <a:lnTo>
                    <a:pt x="757" y="48"/>
                  </a:lnTo>
                  <a:lnTo>
                    <a:pt x="761" y="51"/>
                  </a:lnTo>
                  <a:lnTo>
                    <a:pt x="763" y="53"/>
                  </a:lnTo>
                  <a:lnTo>
                    <a:pt x="765" y="55"/>
                  </a:lnTo>
                  <a:lnTo>
                    <a:pt x="767" y="57"/>
                  </a:lnTo>
                  <a:lnTo>
                    <a:pt x="767" y="59"/>
                  </a:lnTo>
                  <a:lnTo>
                    <a:pt x="753" y="76"/>
                  </a:lnTo>
                  <a:lnTo>
                    <a:pt x="750" y="76"/>
                  </a:lnTo>
                  <a:lnTo>
                    <a:pt x="746" y="76"/>
                  </a:lnTo>
                  <a:lnTo>
                    <a:pt x="744" y="78"/>
                  </a:lnTo>
                  <a:lnTo>
                    <a:pt x="742" y="80"/>
                  </a:lnTo>
                  <a:lnTo>
                    <a:pt x="738" y="84"/>
                  </a:lnTo>
                  <a:lnTo>
                    <a:pt x="734" y="87"/>
                  </a:lnTo>
                  <a:lnTo>
                    <a:pt x="731" y="89"/>
                  </a:lnTo>
                  <a:lnTo>
                    <a:pt x="729" y="91"/>
                  </a:lnTo>
                  <a:lnTo>
                    <a:pt x="725" y="93"/>
                  </a:lnTo>
                  <a:lnTo>
                    <a:pt x="723" y="93"/>
                  </a:lnTo>
                  <a:lnTo>
                    <a:pt x="717" y="99"/>
                  </a:lnTo>
                  <a:lnTo>
                    <a:pt x="719" y="114"/>
                  </a:lnTo>
                  <a:lnTo>
                    <a:pt x="719" y="140"/>
                  </a:lnTo>
                  <a:lnTo>
                    <a:pt x="723" y="173"/>
                  </a:lnTo>
                  <a:lnTo>
                    <a:pt x="727" y="210"/>
                  </a:lnTo>
                  <a:lnTo>
                    <a:pt x="733" y="245"/>
                  </a:lnTo>
                  <a:lnTo>
                    <a:pt x="738" y="275"/>
                  </a:lnTo>
                  <a:lnTo>
                    <a:pt x="742" y="286"/>
                  </a:lnTo>
                  <a:lnTo>
                    <a:pt x="748" y="296"/>
                  </a:lnTo>
                  <a:lnTo>
                    <a:pt x="753" y="301"/>
                  </a:lnTo>
                  <a:lnTo>
                    <a:pt x="759" y="305"/>
                  </a:lnTo>
                  <a:lnTo>
                    <a:pt x="757" y="328"/>
                  </a:lnTo>
                  <a:lnTo>
                    <a:pt x="755" y="354"/>
                  </a:lnTo>
                  <a:lnTo>
                    <a:pt x="753" y="381"/>
                  </a:lnTo>
                  <a:lnTo>
                    <a:pt x="750" y="409"/>
                  </a:lnTo>
                  <a:lnTo>
                    <a:pt x="746" y="438"/>
                  </a:lnTo>
                  <a:lnTo>
                    <a:pt x="744" y="464"/>
                  </a:lnTo>
                  <a:lnTo>
                    <a:pt x="742" y="491"/>
                  </a:lnTo>
                  <a:lnTo>
                    <a:pt x="740" y="515"/>
                  </a:lnTo>
                  <a:lnTo>
                    <a:pt x="738" y="515"/>
                  </a:lnTo>
                  <a:lnTo>
                    <a:pt x="734" y="521"/>
                  </a:lnTo>
                  <a:lnTo>
                    <a:pt x="729" y="527"/>
                  </a:lnTo>
                  <a:lnTo>
                    <a:pt x="723" y="534"/>
                  </a:lnTo>
                  <a:lnTo>
                    <a:pt x="717" y="542"/>
                  </a:lnTo>
                  <a:lnTo>
                    <a:pt x="714" y="549"/>
                  </a:lnTo>
                  <a:lnTo>
                    <a:pt x="710" y="555"/>
                  </a:lnTo>
                  <a:lnTo>
                    <a:pt x="710" y="559"/>
                  </a:lnTo>
                  <a:lnTo>
                    <a:pt x="706" y="561"/>
                  </a:lnTo>
                  <a:lnTo>
                    <a:pt x="700" y="566"/>
                  </a:lnTo>
                  <a:lnTo>
                    <a:pt x="695" y="572"/>
                  </a:lnTo>
                  <a:lnTo>
                    <a:pt x="689" y="580"/>
                  </a:lnTo>
                  <a:lnTo>
                    <a:pt x="683" y="587"/>
                  </a:lnTo>
                  <a:lnTo>
                    <a:pt x="680" y="595"/>
                  </a:lnTo>
                  <a:lnTo>
                    <a:pt x="676" y="600"/>
                  </a:lnTo>
                  <a:lnTo>
                    <a:pt x="674" y="604"/>
                  </a:lnTo>
                  <a:lnTo>
                    <a:pt x="670" y="604"/>
                  </a:lnTo>
                  <a:lnTo>
                    <a:pt x="666" y="602"/>
                  </a:lnTo>
                  <a:lnTo>
                    <a:pt x="663" y="600"/>
                  </a:lnTo>
                  <a:lnTo>
                    <a:pt x="657" y="599"/>
                  </a:lnTo>
                  <a:lnTo>
                    <a:pt x="653" y="599"/>
                  </a:lnTo>
                  <a:lnTo>
                    <a:pt x="649" y="597"/>
                  </a:lnTo>
                  <a:lnTo>
                    <a:pt x="646" y="595"/>
                  </a:lnTo>
                  <a:lnTo>
                    <a:pt x="642" y="595"/>
                  </a:lnTo>
                  <a:lnTo>
                    <a:pt x="642" y="593"/>
                  </a:lnTo>
                  <a:lnTo>
                    <a:pt x="642" y="591"/>
                  </a:lnTo>
                  <a:lnTo>
                    <a:pt x="640" y="589"/>
                  </a:lnTo>
                  <a:lnTo>
                    <a:pt x="640" y="589"/>
                  </a:lnTo>
                  <a:lnTo>
                    <a:pt x="640" y="587"/>
                  </a:lnTo>
                  <a:lnTo>
                    <a:pt x="638" y="585"/>
                  </a:lnTo>
                  <a:lnTo>
                    <a:pt x="638" y="583"/>
                  </a:lnTo>
                  <a:lnTo>
                    <a:pt x="638" y="582"/>
                  </a:lnTo>
                  <a:lnTo>
                    <a:pt x="632" y="582"/>
                  </a:lnTo>
                  <a:lnTo>
                    <a:pt x="627" y="580"/>
                  </a:lnTo>
                  <a:lnTo>
                    <a:pt x="623" y="576"/>
                  </a:lnTo>
                  <a:lnTo>
                    <a:pt x="617" y="572"/>
                  </a:lnTo>
                  <a:lnTo>
                    <a:pt x="608" y="563"/>
                  </a:lnTo>
                  <a:lnTo>
                    <a:pt x="598" y="551"/>
                  </a:lnTo>
                  <a:lnTo>
                    <a:pt x="589" y="538"/>
                  </a:lnTo>
                  <a:lnTo>
                    <a:pt x="579" y="527"/>
                  </a:lnTo>
                  <a:lnTo>
                    <a:pt x="570" y="517"/>
                  </a:lnTo>
                  <a:lnTo>
                    <a:pt x="562" y="510"/>
                  </a:lnTo>
                  <a:lnTo>
                    <a:pt x="549" y="504"/>
                  </a:lnTo>
                  <a:lnTo>
                    <a:pt x="538" y="500"/>
                  </a:lnTo>
                  <a:lnTo>
                    <a:pt x="528" y="500"/>
                  </a:lnTo>
                  <a:lnTo>
                    <a:pt x="519" y="502"/>
                  </a:lnTo>
                  <a:lnTo>
                    <a:pt x="511" y="504"/>
                  </a:lnTo>
                  <a:lnTo>
                    <a:pt x="502" y="508"/>
                  </a:lnTo>
                  <a:lnTo>
                    <a:pt x="492" y="510"/>
                  </a:lnTo>
                  <a:lnTo>
                    <a:pt x="481" y="510"/>
                  </a:lnTo>
                  <a:lnTo>
                    <a:pt x="481" y="513"/>
                  </a:lnTo>
                  <a:lnTo>
                    <a:pt x="479" y="515"/>
                  </a:lnTo>
                  <a:lnTo>
                    <a:pt x="477" y="519"/>
                  </a:lnTo>
                  <a:lnTo>
                    <a:pt x="473" y="521"/>
                  </a:lnTo>
                  <a:lnTo>
                    <a:pt x="471" y="523"/>
                  </a:lnTo>
                  <a:lnTo>
                    <a:pt x="470" y="525"/>
                  </a:lnTo>
                  <a:lnTo>
                    <a:pt x="468" y="527"/>
                  </a:lnTo>
                  <a:lnTo>
                    <a:pt x="468" y="529"/>
                  </a:lnTo>
                  <a:lnTo>
                    <a:pt x="360" y="532"/>
                  </a:lnTo>
                  <a:lnTo>
                    <a:pt x="360" y="536"/>
                  </a:lnTo>
                  <a:lnTo>
                    <a:pt x="360" y="542"/>
                  </a:lnTo>
                  <a:lnTo>
                    <a:pt x="358" y="542"/>
                  </a:lnTo>
                  <a:lnTo>
                    <a:pt x="356" y="544"/>
                  </a:lnTo>
                  <a:lnTo>
                    <a:pt x="356" y="546"/>
                  </a:lnTo>
                  <a:lnTo>
                    <a:pt x="354" y="547"/>
                  </a:lnTo>
                  <a:lnTo>
                    <a:pt x="352" y="551"/>
                  </a:lnTo>
                  <a:lnTo>
                    <a:pt x="350" y="553"/>
                  </a:lnTo>
                  <a:lnTo>
                    <a:pt x="349" y="555"/>
                  </a:lnTo>
                  <a:lnTo>
                    <a:pt x="347" y="555"/>
                  </a:lnTo>
                  <a:lnTo>
                    <a:pt x="347" y="559"/>
                  </a:lnTo>
                  <a:lnTo>
                    <a:pt x="347" y="564"/>
                  </a:lnTo>
                  <a:lnTo>
                    <a:pt x="343" y="568"/>
                  </a:lnTo>
                  <a:lnTo>
                    <a:pt x="337" y="578"/>
                  </a:lnTo>
                  <a:lnTo>
                    <a:pt x="330" y="595"/>
                  </a:lnTo>
                  <a:lnTo>
                    <a:pt x="322" y="612"/>
                  </a:lnTo>
                  <a:lnTo>
                    <a:pt x="316" y="631"/>
                  </a:lnTo>
                  <a:lnTo>
                    <a:pt x="309" y="648"/>
                  </a:lnTo>
                  <a:lnTo>
                    <a:pt x="305" y="663"/>
                  </a:lnTo>
                  <a:lnTo>
                    <a:pt x="301" y="671"/>
                  </a:lnTo>
                  <a:lnTo>
                    <a:pt x="296" y="686"/>
                  </a:lnTo>
                  <a:lnTo>
                    <a:pt x="288" y="699"/>
                  </a:lnTo>
                  <a:lnTo>
                    <a:pt x="280" y="708"/>
                  </a:lnTo>
                  <a:lnTo>
                    <a:pt x="269" y="718"/>
                  </a:lnTo>
                  <a:lnTo>
                    <a:pt x="258" y="724"/>
                  </a:lnTo>
                  <a:lnTo>
                    <a:pt x="246" y="727"/>
                  </a:lnTo>
                  <a:lnTo>
                    <a:pt x="233" y="729"/>
                  </a:lnTo>
                  <a:lnTo>
                    <a:pt x="218" y="731"/>
                  </a:lnTo>
                  <a:lnTo>
                    <a:pt x="190" y="731"/>
                  </a:lnTo>
                  <a:lnTo>
                    <a:pt x="159" y="729"/>
                  </a:lnTo>
                  <a:lnTo>
                    <a:pt x="129" y="725"/>
                  </a:lnTo>
                  <a:lnTo>
                    <a:pt x="101" y="725"/>
                  </a:lnTo>
                  <a:lnTo>
                    <a:pt x="97" y="729"/>
                  </a:lnTo>
                  <a:lnTo>
                    <a:pt x="91" y="733"/>
                  </a:lnTo>
                  <a:lnTo>
                    <a:pt x="91" y="741"/>
                  </a:lnTo>
                  <a:lnTo>
                    <a:pt x="91" y="754"/>
                  </a:lnTo>
                  <a:lnTo>
                    <a:pt x="89" y="769"/>
                  </a:lnTo>
                  <a:lnTo>
                    <a:pt x="86" y="786"/>
                  </a:lnTo>
                  <a:lnTo>
                    <a:pt x="84" y="801"/>
                  </a:lnTo>
                  <a:lnTo>
                    <a:pt x="80" y="816"/>
                  </a:lnTo>
                  <a:lnTo>
                    <a:pt x="78" y="830"/>
                  </a:lnTo>
                  <a:lnTo>
                    <a:pt x="74" y="837"/>
                  </a:lnTo>
                  <a:lnTo>
                    <a:pt x="70" y="841"/>
                  </a:lnTo>
                  <a:lnTo>
                    <a:pt x="55" y="841"/>
                  </a:lnTo>
                  <a:lnTo>
                    <a:pt x="51" y="837"/>
                  </a:lnTo>
                  <a:lnTo>
                    <a:pt x="51" y="835"/>
                  </a:lnTo>
                  <a:lnTo>
                    <a:pt x="51" y="833"/>
                  </a:lnTo>
                  <a:lnTo>
                    <a:pt x="50" y="831"/>
                  </a:lnTo>
                  <a:lnTo>
                    <a:pt x="50" y="830"/>
                  </a:lnTo>
                  <a:lnTo>
                    <a:pt x="48" y="830"/>
                  </a:lnTo>
                  <a:lnTo>
                    <a:pt x="46" y="828"/>
                  </a:lnTo>
                  <a:lnTo>
                    <a:pt x="44" y="828"/>
                  </a:lnTo>
                  <a:lnTo>
                    <a:pt x="42" y="828"/>
                  </a:lnTo>
                  <a:lnTo>
                    <a:pt x="40" y="822"/>
                  </a:lnTo>
                  <a:lnTo>
                    <a:pt x="36" y="816"/>
                  </a:lnTo>
                  <a:lnTo>
                    <a:pt x="33" y="811"/>
                  </a:lnTo>
                  <a:lnTo>
                    <a:pt x="29" y="803"/>
                  </a:lnTo>
                  <a:lnTo>
                    <a:pt x="25" y="797"/>
                  </a:lnTo>
                  <a:lnTo>
                    <a:pt x="23" y="792"/>
                  </a:lnTo>
                  <a:lnTo>
                    <a:pt x="19" y="786"/>
                  </a:lnTo>
                  <a:lnTo>
                    <a:pt x="16" y="782"/>
                  </a:lnTo>
                  <a:lnTo>
                    <a:pt x="12" y="782"/>
                  </a:lnTo>
                  <a:lnTo>
                    <a:pt x="4" y="771"/>
                  </a:lnTo>
                  <a:lnTo>
                    <a:pt x="0" y="759"/>
                  </a:lnTo>
                  <a:lnTo>
                    <a:pt x="0" y="748"/>
                  </a:lnTo>
                  <a:lnTo>
                    <a:pt x="0" y="735"/>
                  </a:lnTo>
                  <a:lnTo>
                    <a:pt x="4" y="724"/>
                  </a:lnTo>
                  <a:lnTo>
                    <a:pt x="8" y="710"/>
                  </a:lnTo>
                  <a:lnTo>
                    <a:pt x="10" y="697"/>
                  </a:lnTo>
                  <a:lnTo>
                    <a:pt x="12" y="684"/>
                  </a:lnTo>
                  <a:lnTo>
                    <a:pt x="16" y="684"/>
                  </a:lnTo>
                  <a:lnTo>
                    <a:pt x="19" y="680"/>
                  </a:lnTo>
                  <a:lnTo>
                    <a:pt x="23" y="674"/>
                  </a:lnTo>
                  <a:lnTo>
                    <a:pt x="27" y="669"/>
                  </a:lnTo>
                  <a:lnTo>
                    <a:pt x="31" y="661"/>
                  </a:lnTo>
                  <a:lnTo>
                    <a:pt x="34" y="655"/>
                  </a:lnTo>
                  <a:lnTo>
                    <a:pt x="38" y="652"/>
                  </a:lnTo>
                  <a:lnTo>
                    <a:pt x="42" y="648"/>
                  </a:lnTo>
                  <a:lnTo>
                    <a:pt x="42" y="648"/>
                  </a:lnTo>
                  <a:lnTo>
                    <a:pt x="44" y="646"/>
                  </a:lnTo>
                  <a:lnTo>
                    <a:pt x="44" y="644"/>
                  </a:lnTo>
                  <a:lnTo>
                    <a:pt x="46" y="642"/>
                  </a:lnTo>
                  <a:lnTo>
                    <a:pt x="46" y="640"/>
                  </a:lnTo>
                  <a:lnTo>
                    <a:pt x="46" y="638"/>
                  </a:lnTo>
                  <a:lnTo>
                    <a:pt x="48" y="636"/>
                  </a:lnTo>
                  <a:lnTo>
                    <a:pt x="48" y="635"/>
                  </a:lnTo>
                  <a:lnTo>
                    <a:pt x="69" y="636"/>
                  </a:lnTo>
                  <a:lnTo>
                    <a:pt x="91" y="636"/>
                  </a:lnTo>
                  <a:lnTo>
                    <a:pt x="114" y="640"/>
                  </a:lnTo>
                  <a:lnTo>
                    <a:pt x="137" y="642"/>
                  </a:lnTo>
                  <a:lnTo>
                    <a:pt x="157" y="644"/>
                  </a:lnTo>
                  <a:lnTo>
                    <a:pt x="180" y="646"/>
                  </a:lnTo>
                  <a:lnTo>
                    <a:pt x="201" y="648"/>
                  </a:lnTo>
                  <a:lnTo>
                    <a:pt x="222" y="648"/>
                  </a:lnTo>
                  <a:lnTo>
                    <a:pt x="227" y="642"/>
                  </a:lnTo>
                  <a:lnTo>
                    <a:pt x="233" y="633"/>
                  </a:lnTo>
                  <a:lnTo>
                    <a:pt x="239" y="623"/>
                  </a:lnTo>
                  <a:lnTo>
                    <a:pt x="243" y="614"/>
                  </a:lnTo>
                  <a:lnTo>
                    <a:pt x="248" y="604"/>
                  </a:lnTo>
                  <a:lnTo>
                    <a:pt x="252" y="595"/>
                  </a:lnTo>
                  <a:lnTo>
                    <a:pt x="258" y="587"/>
                  </a:lnTo>
                  <a:lnTo>
                    <a:pt x="261" y="582"/>
                  </a:lnTo>
                  <a:lnTo>
                    <a:pt x="263" y="574"/>
                  </a:lnTo>
                  <a:lnTo>
                    <a:pt x="265" y="564"/>
                  </a:lnTo>
                  <a:lnTo>
                    <a:pt x="267" y="557"/>
                  </a:lnTo>
                  <a:lnTo>
                    <a:pt x="271" y="547"/>
                  </a:lnTo>
                  <a:lnTo>
                    <a:pt x="275" y="540"/>
                  </a:lnTo>
                  <a:lnTo>
                    <a:pt x="277" y="530"/>
                  </a:lnTo>
                  <a:lnTo>
                    <a:pt x="279" y="523"/>
                  </a:lnTo>
                  <a:lnTo>
                    <a:pt x="280" y="515"/>
                  </a:lnTo>
                  <a:lnTo>
                    <a:pt x="282" y="513"/>
                  </a:lnTo>
                  <a:lnTo>
                    <a:pt x="284" y="511"/>
                  </a:lnTo>
                  <a:lnTo>
                    <a:pt x="286" y="508"/>
                  </a:lnTo>
                  <a:lnTo>
                    <a:pt x="288" y="506"/>
                  </a:lnTo>
                  <a:lnTo>
                    <a:pt x="290" y="502"/>
                  </a:lnTo>
                  <a:lnTo>
                    <a:pt x="292" y="498"/>
                  </a:lnTo>
                  <a:lnTo>
                    <a:pt x="294" y="494"/>
                  </a:lnTo>
                  <a:lnTo>
                    <a:pt x="294" y="493"/>
                  </a:lnTo>
                  <a:lnTo>
                    <a:pt x="296" y="491"/>
                  </a:lnTo>
                  <a:lnTo>
                    <a:pt x="297" y="491"/>
                  </a:lnTo>
                  <a:lnTo>
                    <a:pt x="301" y="487"/>
                  </a:lnTo>
                  <a:lnTo>
                    <a:pt x="303" y="485"/>
                  </a:lnTo>
                  <a:lnTo>
                    <a:pt x="307" y="481"/>
                  </a:lnTo>
                  <a:lnTo>
                    <a:pt x="309" y="479"/>
                  </a:lnTo>
                  <a:lnTo>
                    <a:pt x="311" y="476"/>
                  </a:lnTo>
                  <a:lnTo>
                    <a:pt x="311" y="474"/>
                  </a:lnTo>
                  <a:lnTo>
                    <a:pt x="324" y="474"/>
                  </a:lnTo>
                  <a:lnTo>
                    <a:pt x="337" y="472"/>
                  </a:lnTo>
                  <a:lnTo>
                    <a:pt x="350" y="468"/>
                  </a:lnTo>
                  <a:lnTo>
                    <a:pt x="364" y="466"/>
                  </a:lnTo>
                  <a:lnTo>
                    <a:pt x="377" y="462"/>
                  </a:lnTo>
                  <a:lnTo>
                    <a:pt x="390" y="458"/>
                  </a:lnTo>
                  <a:lnTo>
                    <a:pt x="403" y="457"/>
                  </a:lnTo>
                  <a:lnTo>
                    <a:pt x="415" y="457"/>
                  </a:lnTo>
                  <a:lnTo>
                    <a:pt x="415" y="455"/>
                  </a:lnTo>
                  <a:lnTo>
                    <a:pt x="415" y="453"/>
                  </a:lnTo>
                  <a:lnTo>
                    <a:pt x="415" y="451"/>
                  </a:lnTo>
                  <a:lnTo>
                    <a:pt x="417" y="451"/>
                  </a:lnTo>
                  <a:lnTo>
                    <a:pt x="419" y="449"/>
                  </a:lnTo>
                  <a:lnTo>
                    <a:pt x="420" y="449"/>
                  </a:lnTo>
                  <a:lnTo>
                    <a:pt x="420" y="447"/>
                  </a:lnTo>
                  <a:lnTo>
                    <a:pt x="422" y="447"/>
                  </a:lnTo>
                  <a:lnTo>
                    <a:pt x="424" y="443"/>
                  </a:lnTo>
                  <a:lnTo>
                    <a:pt x="428" y="438"/>
                  </a:lnTo>
                  <a:lnTo>
                    <a:pt x="432" y="434"/>
                  </a:lnTo>
                  <a:lnTo>
                    <a:pt x="437" y="430"/>
                  </a:lnTo>
                  <a:lnTo>
                    <a:pt x="454" y="423"/>
                  </a:lnTo>
                  <a:lnTo>
                    <a:pt x="471" y="417"/>
                  </a:lnTo>
                  <a:lnTo>
                    <a:pt x="490" y="413"/>
                  </a:lnTo>
                  <a:lnTo>
                    <a:pt x="506" y="411"/>
                  </a:lnTo>
                  <a:lnTo>
                    <a:pt x="513" y="411"/>
                  </a:lnTo>
                  <a:lnTo>
                    <a:pt x="517" y="413"/>
                  </a:lnTo>
                  <a:lnTo>
                    <a:pt x="521" y="413"/>
                  </a:lnTo>
                  <a:lnTo>
                    <a:pt x="521" y="417"/>
                  </a:lnTo>
                  <a:lnTo>
                    <a:pt x="526" y="417"/>
                  </a:lnTo>
                  <a:lnTo>
                    <a:pt x="538" y="419"/>
                  </a:lnTo>
                  <a:lnTo>
                    <a:pt x="549" y="421"/>
                  </a:lnTo>
                  <a:lnTo>
                    <a:pt x="562" y="423"/>
                  </a:lnTo>
                  <a:lnTo>
                    <a:pt x="576" y="426"/>
                  </a:lnTo>
                  <a:lnTo>
                    <a:pt x="587" y="430"/>
                  </a:lnTo>
                  <a:lnTo>
                    <a:pt x="594" y="432"/>
                  </a:lnTo>
                  <a:lnTo>
                    <a:pt x="596" y="434"/>
                  </a:lnTo>
                  <a:lnTo>
                    <a:pt x="602" y="434"/>
                  </a:lnTo>
                  <a:lnTo>
                    <a:pt x="606" y="434"/>
                  </a:lnTo>
                  <a:lnTo>
                    <a:pt x="608" y="436"/>
                  </a:lnTo>
                  <a:lnTo>
                    <a:pt x="610" y="438"/>
                  </a:lnTo>
                  <a:lnTo>
                    <a:pt x="612" y="440"/>
                  </a:lnTo>
                  <a:lnTo>
                    <a:pt x="613" y="443"/>
                  </a:lnTo>
                  <a:lnTo>
                    <a:pt x="615" y="445"/>
                  </a:lnTo>
                  <a:lnTo>
                    <a:pt x="619" y="447"/>
                  </a:lnTo>
                  <a:lnTo>
                    <a:pt x="621" y="451"/>
                  </a:lnTo>
                  <a:lnTo>
                    <a:pt x="625" y="451"/>
                  </a:lnTo>
                  <a:lnTo>
                    <a:pt x="625" y="455"/>
                  </a:lnTo>
                  <a:lnTo>
                    <a:pt x="629" y="460"/>
                  </a:lnTo>
                  <a:lnTo>
                    <a:pt x="632" y="466"/>
                  </a:lnTo>
                  <a:lnTo>
                    <a:pt x="638" y="474"/>
                  </a:lnTo>
                  <a:lnTo>
                    <a:pt x="646" y="481"/>
                  </a:lnTo>
                  <a:lnTo>
                    <a:pt x="651" y="487"/>
                  </a:lnTo>
                  <a:lnTo>
                    <a:pt x="655" y="491"/>
                  </a:lnTo>
                  <a:lnTo>
                    <a:pt x="661" y="493"/>
                  </a:lnTo>
                  <a:lnTo>
                    <a:pt x="661" y="494"/>
                  </a:lnTo>
                  <a:lnTo>
                    <a:pt x="661" y="496"/>
                  </a:lnTo>
                  <a:lnTo>
                    <a:pt x="663" y="498"/>
                  </a:lnTo>
                  <a:lnTo>
                    <a:pt x="664" y="500"/>
                  </a:lnTo>
                  <a:lnTo>
                    <a:pt x="666" y="502"/>
                  </a:lnTo>
                  <a:lnTo>
                    <a:pt x="668" y="504"/>
                  </a:lnTo>
                  <a:lnTo>
                    <a:pt x="668" y="506"/>
                  </a:lnTo>
                  <a:lnTo>
                    <a:pt x="668" y="506"/>
                  </a:lnTo>
                  <a:lnTo>
                    <a:pt x="672" y="502"/>
                  </a:lnTo>
                  <a:lnTo>
                    <a:pt x="676" y="498"/>
                  </a:lnTo>
                  <a:lnTo>
                    <a:pt x="680" y="493"/>
                  </a:lnTo>
                  <a:lnTo>
                    <a:pt x="683" y="487"/>
                  </a:lnTo>
                  <a:lnTo>
                    <a:pt x="687" y="483"/>
                  </a:lnTo>
                  <a:lnTo>
                    <a:pt x="691" y="477"/>
                  </a:lnTo>
                  <a:lnTo>
                    <a:pt x="695" y="474"/>
                  </a:lnTo>
                  <a:lnTo>
                    <a:pt x="700" y="470"/>
                  </a:lnTo>
                  <a:lnTo>
                    <a:pt x="700" y="468"/>
                  </a:lnTo>
                  <a:lnTo>
                    <a:pt x="700" y="466"/>
                  </a:lnTo>
                  <a:lnTo>
                    <a:pt x="702" y="464"/>
                  </a:lnTo>
                  <a:lnTo>
                    <a:pt x="702" y="460"/>
                  </a:lnTo>
                  <a:lnTo>
                    <a:pt x="702" y="458"/>
                  </a:lnTo>
                  <a:lnTo>
                    <a:pt x="704" y="457"/>
                  </a:lnTo>
                  <a:lnTo>
                    <a:pt x="704" y="453"/>
                  </a:lnTo>
                  <a:lnTo>
                    <a:pt x="704" y="451"/>
                  </a:lnTo>
                  <a:lnTo>
                    <a:pt x="710" y="451"/>
                  </a:lnTo>
                  <a:lnTo>
                    <a:pt x="714" y="449"/>
                  </a:lnTo>
                  <a:lnTo>
                    <a:pt x="716" y="445"/>
                  </a:lnTo>
                  <a:lnTo>
                    <a:pt x="717" y="440"/>
                  </a:lnTo>
                  <a:lnTo>
                    <a:pt x="721" y="426"/>
                  </a:lnTo>
                  <a:lnTo>
                    <a:pt x="721" y="413"/>
                  </a:lnTo>
                  <a:lnTo>
                    <a:pt x="721" y="396"/>
                  </a:lnTo>
                  <a:lnTo>
                    <a:pt x="719" y="383"/>
                  </a:lnTo>
                  <a:lnTo>
                    <a:pt x="719" y="370"/>
                  </a:lnTo>
                  <a:lnTo>
                    <a:pt x="717" y="362"/>
                  </a:lnTo>
                  <a:lnTo>
                    <a:pt x="714" y="362"/>
                  </a:lnTo>
                  <a:lnTo>
                    <a:pt x="710" y="360"/>
                  </a:lnTo>
                  <a:lnTo>
                    <a:pt x="706" y="356"/>
                  </a:lnTo>
                  <a:lnTo>
                    <a:pt x="702" y="351"/>
                  </a:lnTo>
                  <a:lnTo>
                    <a:pt x="697" y="337"/>
                  </a:lnTo>
                  <a:lnTo>
                    <a:pt x="689" y="322"/>
                  </a:lnTo>
                  <a:lnTo>
                    <a:pt x="680" y="279"/>
                  </a:lnTo>
                  <a:lnTo>
                    <a:pt x="670" y="228"/>
                  </a:lnTo>
                  <a:lnTo>
                    <a:pt x="664" y="176"/>
                  </a:lnTo>
                  <a:lnTo>
                    <a:pt x="659" y="129"/>
                  </a:lnTo>
                  <a:lnTo>
                    <a:pt x="655" y="89"/>
                  </a:lnTo>
                  <a:lnTo>
                    <a:pt x="651" y="67"/>
                  </a:lnTo>
                  <a:lnTo>
                    <a:pt x="649" y="63"/>
                  </a:lnTo>
                  <a:lnTo>
                    <a:pt x="647" y="57"/>
                  </a:lnTo>
                  <a:lnTo>
                    <a:pt x="646" y="51"/>
                  </a:lnTo>
                  <a:lnTo>
                    <a:pt x="646" y="48"/>
                  </a:lnTo>
                  <a:lnTo>
                    <a:pt x="644" y="42"/>
                  </a:lnTo>
                  <a:lnTo>
                    <a:pt x="644" y="36"/>
                  </a:lnTo>
                  <a:lnTo>
                    <a:pt x="642" y="33"/>
                  </a:lnTo>
                  <a:lnTo>
                    <a:pt x="642" y="27"/>
                  </a:lnTo>
                  <a:lnTo>
                    <a:pt x="651" y="23"/>
                  </a:lnTo>
                  <a:lnTo>
                    <a:pt x="651" y="17"/>
                  </a:lnTo>
                  <a:lnTo>
                    <a:pt x="653" y="16"/>
                  </a:lnTo>
                  <a:lnTo>
                    <a:pt x="657" y="16"/>
                  </a:lnTo>
                  <a:lnTo>
                    <a:pt x="663" y="14"/>
                  </a:lnTo>
                  <a:lnTo>
                    <a:pt x="666" y="12"/>
                  </a:lnTo>
                  <a:lnTo>
                    <a:pt x="672" y="10"/>
                  </a:lnTo>
                  <a:lnTo>
                    <a:pt x="676" y="10"/>
                  </a:lnTo>
                  <a:lnTo>
                    <a:pt x="680" y="10"/>
                  </a:lnTo>
                  <a:lnTo>
                    <a:pt x="682" y="10"/>
                  </a:lnTo>
                  <a:lnTo>
                    <a:pt x="683" y="8"/>
                  </a:lnTo>
                  <a:lnTo>
                    <a:pt x="685" y="6"/>
                  </a:lnTo>
                  <a:lnTo>
                    <a:pt x="687" y="4"/>
                  </a:lnTo>
                  <a:lnTo>
                    <a:pt x="691" y="2"/>
                  </a:lnTo>
                  <a:lnTo>
                    <a:pt x="695" y="2"/>
                  </a:lnTo>
                  <a:lnTo>
                    <a:pt x="699" y="0"/>
                  </a:lnTo>
                  <a:lnTo>
                    <a:pt x="704" y="0"/>
                  </a:lnTo>
                  <a:lnTo>
                    <a:pt x="710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60" name="Freeform 181"/>
            <p:cNvSpPr>
              <a:spLocks/>
            </p:cNvSpPr>
            <p:nvPr/>
          </p:nvSpPr>
          <p:spPr bwMode="auto">
            <a:xfrm>
              <a:off x="5614988" y="3173413"/>
              <a:ext cx="1217613" cy="1335088"/>
            </a:xfrm>
            <a:custGeom>
              <a:avLst/>
              <a:gdLst>
                <a:gd name="T0" fmla="*/ 742 w 767"/>
                <a:gd name="T1" fmla="*/ 31 h 841"/>
                <a:gd name="T2" fmla="*/ 755 w 767"/>
                <a:gd name="T3" fmla="*/ 46 h 841"/>
                <a:gd name="T4" fmla="*/ 767 w 767"/>
                <a:gd name="T5" fmla="*/ 59 h 841"/>
                <a:gd name="T6" fmla="*/ 738 w 767"/>
                <a:gd name="T7" fmla="*/ 84 h 841"/>
                <a:gd name="T8" fmla="*/ 717 w 767"/>
                <a:gd name="T9" fmla="*/ 99 h 841"/>
                <a:gd name="T10" fmla="*/ 738 w 767"/>
                <a:gd name="T11" fmla="*/ 275 h 841"/>
                <a:gd name="T12" fmla="*/ 755 w 767"/>
                <a:gd name="T13" fmla="*/ 354 h 841"/>
                <a:gd name="T14" fmla="*/ 740 w 767"/>
                <a:gd name="T15" fmla="*/ 515 h 841"/>
                <a:gd name="T16" fmla="*/ 714 w 767"/>
                <a:gd name="T17" fmla="*/ 549 h 841"/>
                <a:gd name="T18" fmla="*/ 689 w 767"/>
                <a:gd name="T19" fmla="*/ 580 h 841"/>
                <a:gd name="T20" fmla="*/ 666 w 767"/>
                <a:gd name="T21" fmla="*/ 602 h 841"/>
                <a:gd name="T22" fmla="*/ 642 w 767"/>
                <a:gd name="T23" fmla="*/ 595 h 841"/>
                <a:gd name="T24" fmla="*/ 638 w 767"/>
                <a:gd name="T25" fmla="*/ 585 h 841"/>
                <a:gd name="T26" fmla="*/ 617 w 767"/>
                <a:gd name="T27" fmla="*/ 572 h 841"/>
                <a:gd name="T28" fmla="*/ 562 w 767"/>
                <a:gd name="T29" fmla="*/ 510 h 841"/>
                <a:gd name="T30" fmla="*/ 502 w 767"/>
                <a:gd name="T31" fmla="*/ 508 h 841"/>
                <a:gd name="T32" fmla="*/ 473 w 767"/>
                <a:gd name="T33" fmla="*/ 521 h 841"/>
                <a:gd name="T34" fmla="*/ 360 w 767"/>
                <a:gd name="T35" fmla="*/ 536 h 841"/>
                <a:gd name="T36" fmla="*/ 352 w 767"/>
                <a:gd name="T37" fmla="*/ 551 h 841"/>
                <a:gd name="T38" fmla="*/ 343 w 767"/>
                <a:gd name="T39" fmla="*/ 568 h 841"/>
                <a:gd name="T40" fmla="*/ 305 w 767"/>
                <a:gd name="T41" fmla="*/ 663 h 841"/>
                <a:gd name="T42" fmla="*/ 258 w 767"/>
                <a:gd name="T43" fmla="*/ 724 h 841"/>
                <a:gd name="T44" fmla="*/ 129 w 767"/>
                <a:gd name="T45" fmla="*/ 725 h 841"/>
                <a:gd name="T46" fmla="*/ 89 w 767"/>
                <a:gd name="T47" fmla="*/ 769 h 841"/>
                <a:gd name="T48" fmla="*/ 70 w 767"/>
                <a:gd name="T49" fmla="*/ 841 h 841"/>
                <a:gd name="T50" fmla="*/ 50 w 767"/>
                <a:gd name="T51" fmla="*/ 830 h 841"/>
                <a:gd name="T52" fmla="*/ 36 w 767"/>
                <a:gd name="T53" fmla="*/ 816 h 841"/>
                <a:gd name="T54" fmla="*/ 16 w 767"/>
                <a:gd name="T55" fmla="*/ 782 h 841"/>
                <a:gd name="T56" fmla="*/ 4 w 767"/>
                <a:gd name="T57" fmla="*/ 724 h 841"/>
                <a:gd name="T58" fmla="*/ 23 w 767"/>
                <a:gd name="T59" fmla="*/ 674 h 841"/>
                <a:gd name="T60" fmla="*/ 42 w 767"/>
                <a:gd name="T61" fmla="*/ 648 h 841"/>
                <a:gd name="T62" fmla="*/ 48 w 767"/>
                <a:gd name="T63" fmla="*/ 636 h 841"/>
                <a:gd name="T64" fmla="*/ 157 w 767"/>
                <a:gd name="T65" fmla="*/ 644 h 841"/>
                <a:gd name="T66" fmla="*/ 239 w 767"/>
                <a:gd name="T67" fmla="*/ 623 h 841"/>
                <a:gd name="T68" fmla="*/ 263 w 767"/>
                <a:gd name="T69" fmla="*/ 574 h 841"/>
                <a:gd name="T70" fmla="*/ 279 w 767"/>
                <a:gd name="T71" fmla="*/ 523 h 841"/>
                <a:gd name="T72" fmla="*/ 290 w 767"/>
                <a:gd name="T73" fmla="*/ 502 h 841"/>
                <a:gd name="T74" fmla="*/ 301 w 767"/>
                <a:gd name="T75" fmla="*/ 487 h 841"/>
                <a:gd name="T76" fmla="*/ 324 w 767"/>
                <a:gd name="T77" fmla="*/ 474 h 841"/>
                <a:gd name="T78" fmla="*/ 403 w 767"/>
                <a:gd name="T79" fmla="*/ 457 h 841"/>
                <a:gd name="T80" fmla="*/ 419 w 767"/>
                <a:gd name="T81" fmla="*/ 449 h 841"/>
                <a:gd name="T82" fmla="*/ 432 w 767"/>
                <a:gd name="T83" fmla="*/ 434 h 841"/>
                <a:gd name="T84" fmla="*/ 513 w 767"/>
                <a:gd name="T85" fmla="*/ 411 h 841"/>
                <a:gd name="T86" fmla="*/ 549 w 767"/>
                <a:gd name="T87" fmla="*/ 421 h 841"/>
                <a:gd name="T88" fmla="*/ 602 w 767"/>
                <a:gd name="T89" fmla="*/ 434 h 841"/>
                <a:gd name="T90" fmla="*/ 615 w 767"/>
                <a:gd name="T91" fmla="*/ 445 h 841"/>
                <a:gd name="T92" fmla="*/ 632 w 767"/>
                <a:gd name="T93" fmla="*/ 466 h 841"/>
                <a:gd name="T94" fmla="*/ 661 w 767"/>
                <a:gd name="T95" fmla="*/ 494 h 841"/>
                <a:gd name="T96" fmla="*/ 668 w 767"/>
                <a:gd name="T97" fmla="*/ 506 h 841"/>
                <a:gd name="T98" fmla="*/ 687 w 767"/>
                <a:gd name="T99" fmla="*/ 483 h 841"/>
                <a:gd name="T100" fmla="*/ 702 w 767"/>
                <a:gd name="T101" fmla="*/ 464 h 841"/>
                <a:gd name="T102" fmla="*/ 710 w 767"/>
                <a:gd name="T103" fmla="*/ 451 h 841"/>
                <a:gd name="T104" fmla="*/ 721 w 767"/>
                <a:gd name="T105" fmla="*/ 396 h 841"/>
                <a:gd name="T106" fmla="*/ 706 w 767"/>
                <a:gd name="T107" fmla="*/ 356 h 841"/>
                <a:gd name="T108" fmla="*/ 664 w 767"/>
                <a:gd name="T109" fmla="*/ 176 h 841"/>
                <a:gd name="T110" fmla="*/ 646 w 767"/>
                <a:gd name="T111" fmla="*/ 51 h 841"/>
                <a:gd name="T112" fmla="*/ 651 w 767"/>
                <a:gd name="T113" fmla="*/ 23 h 841"/>
                <a:gd name="T114" fmla="*/ 672 w 767"/>
                <a:gd name="T115" fmla="*/ 10 h 841"/>
                <a:gd name="T116" fmla="*/ 687 w 767"/>
                <a:gd name="T117" fmla="*/ 4 h 8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767" h="841">
                  <a:moveTo>
                    <a:pt x="710" y="0"/>
                  </a:moveTo>
                  <a:lnTo>
                    <a:pt x="731" y="17"/>
                  </a:lnTo>
                  <a:lnTo>
                    <a:pt x="733" y="19"/>
                  </a:lnTo>
                  <a:lnTo>
                    <a:pt x="734" y="23"/>
                  </a:lnTo>
                  <a:lnTo>
                    <a:pt x="738" y="27"/>
                  </a:lnTo>
                  <a:lnTo>
                    <a:pt x="742" y="31"/>
                  </a:lnTo>
                  <a:lnTo>
                    <a:pt x="746" y="34"/>
                  </a:lnTo>
                  <a:lnTo>
                    <a:pt x="750" y="38"/>
                  </a:lnTo>
                  <a:lnTo>
                    <a:pt x="753" y="40"/>
                  </a:lnTo>
                  <a:lnTo>
                    <a:pt x="753" y="40"/>
                  </a:lnTo>
                  <a:lnTo>
                    <a:pt x="755" y="42"/>
                  </a:lnTo>
                  <a:lnTo>
                    <a:pt x="755" y="46"/>
                  </a:lnTo>
                  <a:lnTo>
                    <a:pt x="757" y="48"/>
                  </a:lnTo>
                  <a:lnTo>
                    <a:pt x="761" y="51"/>
                  </a:lnTo>
                  <a:lnTo>
                    <a:pt x="763" y="53"/>
                  </a:lnTo>
                  <a:lnTo>
                    <a:pt x="765" y="55"/>
                  </a:lnTo>
                  <a:lnTo>
                    <a:pt x="767" y="57"/>
                  </a:lnTo>
                  <a:lnTo>
                    <a:pt x="767" y="59"/>
                  </a:lnTo>
                  <a:lnTo>
                    <a:pt x="753" y="76"/>
                  </a:lnTo>
                  <a:lnTo>
                    <a:pt x="750" y="76"/>
                  </a:lnTo>
                  <a:lnTo>
                    <a:pt x="746" y="76"/>
                  </a:lnTo>
                  <a:lnTo>
                    <a:pt x="744" y="78"/>
                  </a:lnTo>
                  <a:lnTo>
                    <a:pt x="742" y="80"/>
                  </a:lnTo>
                  <a:lnTo>
                    <a:pt x="738" y="84"/>
                  </a:lnTo>
                  <a:lnTo>
                    <a:pt x="734" y="87"/>
                  </a:lnTo>
                  <a:lnTo>
                    <a:pt x="731" y="89"/>
                  </a:lnTo>
                  <a:lnTo>
                    <a:pt x="729" y="91"/>
                  </a:lnTo>
                  <a:lnTo>
                    <a:pt x="725" y="93"/>
                  </a:lnTo>
                  <a:lnTo>
                    <a:pt x="723" y="93"/>
                  </a:lnTo>
                  <a:lnTo>
                    <a:pt x="717" y="99"/>
                  </a:lnTo>
                  <a:lnTo>
                    <a:pt x="719" y="114"/>
                  </a:lnTo>
                  <a:lnTo>
                    <a:pt x="719" y="140"/>
                  </a:lnTo>
                  <a:lnTo>
                    <a:pt x="723" y="173"/>
                  </a:lnTo>
                  <a:lnTo>
                    <a:pt x="727" y="210"/>
                  </a:lnTo>
                  <a:lnTo>
                    <a:pt x="733" y="245"/>
                  </a:lnTo>
                  <a:lnTo>
                    <a:pt x="738" y="275"/>
                  </a:lnTo>
                  <a:lnTo>
                    <a:pt x="742" y="286"/>
                  </a:lnTo>
                  <a:lnTo>
                    <a:pt x="748" y="296"/>
                  </a:lnTo>
                  <a:lnTo>
                    <a:pt x="753" y="301"/>
                  </a:lnTo>
                  <a:lnTo>
                    <a:pt x="759" y="305"/>
                  </a:lnTo>
                  <a:lnTo>
                    <a:pt x="757" y="328"/>
                  </a:lnTo>
                  <a:lnTo>
                    <a:pt x="755" y="354"/>
                  </a:lnTo>
                  <a:lnTo>
                    <a:pt x="753" y="381"/>
                  </a:lnTo>
                  <a:lnTo>
                    <a:pt x="750" y="409"/>
                  </a:lnTo>
                  <a:lnTo>
                    <a:pt x="746" y="438"/>
                  </a:lnTo>
                  <a:lnTo>
                    <a:pt x="744" y="464"/>
                  </a:lnTo>
                  <a:lnTo>
                    <a:pt x="742" y="491"/>
                  </a:lnTo>
                  <a:lnTo>
                    <a:pt x="740" y="515"/>
                  </a:lnTo>
                  <a:lnTo>
                    <a:pt x="738" y="515"/>
                  </a:lnTo>
                  <a:lnTo>
                    <a:pt x="734" y="521"/>
                  </a:lnTo>
                  <a:lnTo>
                    <a:pt x="729" y="527"/>
                  </a:lnTo>
                  <a:lnTo>
                    <a:pt x="723" y="534"/>
                  </a:lnTo>
                  <a:lnTo>
                    <a:pt x="717" y="542"/>
                  </a:lnTo>
                  <a:lnTo>
                    <a:pt x="714" y="549"/>
                  </a:lnTo>
                  <a:lnTo>
                    <a:pt x="710" y="555"/>
                  </a:lnTo>
                  <a:lnTo>
                    <a:pt x="710" y="559"/>
                  </a:lnTo>
                  <a:lnTo>
                    <a:pt x="706" y="561"/>
                  </a:lnTo>
                  <a:lnTo>
                    <a:pt x="700" y="566"/>
                  </a:lnTo>
                  <a:lnTo>
                    <a:pt x="695" y="572"/>
                  </a:lnTo>
                  <a:lnTo>
                    <a:pt x="689" y="580"/>
                  </a:lnTo>
                  <a:lnTo>
                    <a:pt x="683" y="587"/>
                  </a:lnTo>
                  <a:lnTo>
                    <a:pt x="680" y="595"/>
                  </a:lnTo>
                  <a:lnTo>
                    <a:pt x="676" y="600"/>
                  </a:lnTo>
                  <a:lnTo>
                    <a:pt x="674" y="604"/>
                  </a:lnTo>
                  <a:lnTo>
                    <a:pt x="670" y="604"/>
                  </a:lnTo>
                  <a:lnTo>
                    <a:pt x="666" y="602"/>
                  </a:lnTo>
                  <a:lnTo>
                    <a:pt x="663" y="600"/>
                  </a:lnTo>
                  <a:lnTo>
                    <a:pt x="657" y="599"/>
                  </a:lnTo>
                  <a:lnTo>
                    <a:pt x="653" y="599"/>
                  </a:lnTo>
                  <a:lnTo>
                    <a:pt x="649" y="597"/>
                  </a:lnTo>
                  <a:lnTo>
                    <a:pt x="646" y="595"/>
                  </a:lnTo>
                  <a:lnTo>
                    <a:pt x="642" y="595"/>
                  </a:lnTo>
                  <a:lnTo>
                    <a:pt x="642" y="593"/>
                  </a:lnTo>
                  <a:lnTo>
                    <a:pt x="642" y="591"/>
                  </a:lnTo>
                  <a:lnTo>
                    <a:pt x="640" y="589"/>
                  </a:lnTo>
                  <a:lnTo>
                    <a:pt x="640" y="589"/>
                  </a:lnTo>
                  <a:lnTo>
                    <a:pt x="640" y="587"/>
                  </a:lnTo>
                  <a:lnTo>
                    <a:pt x="638" y="585"/>
                  </a:lnTo>
                  <a:lnTo>
                    <a:pt x="638" y="583"/>
                  </a:lnTo>
                  <a:lnTo>
                    <a:pt x="638" y="582"/>
                  </a:lnTo>
                  <a:lnTo>
                    <a:pt x="632" y="582"/>
                  </a:lnTo>
                  <a:lnTo>
                    <a:pt x="627" y="580"/>
                  </a:lnTo>
                  <a:lnTo>
                    <a:pt x="623" y="576"/>
                  </a:lnTo>
                  <a:lnTo>
                    <a:pt x="617" y="572"/>
                  </a:lnTo>
                  <a:lnTo>
                    <a:pt x="608" y="563"/>
                  </a:lnTo>
                  <a:lnTo>
                    <a:pt x="598" y="551"/>
                  </a:lnTo>
                  <a:lnTo>
                    <a:pt x="589" y="538"/>
                  </a:lnTo>
                  <a:lnTo>
                    <a:pt x="579" y="527"/>
                  </a:lnTo>
                  <a:lnTo>
                    <a:pt x="570" y="517"/>
                  </a:lnTo>
                  <a:lnTo>
                    <a:pt x="562" y="510"/>
                  </a:lnTo>
                  <a:lnTo>
                    <a:pt x="549" y="504"/>
                  </a:lnTo>
                  <a:lnTo>
                    <a:pt x="538" y="500"/>
                  </a:lnTo>
                  <a:lnTo>
                    <a:pt x="528" y="500"/>
                  </a:lnTo>
                  <a:lnTo>
                    <a:pt x="519" y="502"/>
                  </a:lnTo>
                  <a:lnTo>
                    <a:pt x="511" y="504"/>
                  </a:lnTo>
                  <a:lnTo>
                    <a:pt x="502" y="508"/>
                  </a:lnTo>
                  <a:lnTo>
                    <a:pt x="492" y="510"/>
                  </a:lnTo>
                  <a:lnTo>
                    <a:pt x="481" y="510"/>
                  </a:lnTo>
                  <a:lnTo>
                    <a:pt x="481" y="513"/>
                  </a:lnTo>
                  <a:lnTo>
                    <a:pt x="479" y="515"/>
                  </a:lnTo>
                  <a:lnTo>
                    <a:pt x="477" y="519"/>
                  </a:lnTo>
                  <a:lnTo>
                    <a:pt x="473" y="521"/>
                  </a:lnTo>
                  <a:lnTo>
                    <a:pt x="471" y="523"/>
                  </a:lnTo>
                  <a:lnTo>
                    <a:pt x="470" y="525"/>
                  </a:lnTo>
                  <a:lnTo>
                    <a:pt x="468" y="527"/>
                  </a:lnTo>
                  <a:lnTo>
                    <a:pt x="468" y="529"/>
                  </a:lnTo>
                  <a:lnTo>
                    <a:pt x="360" y="532"/>
                  </a:lnTo>
                  <a:lnTo>
                    <a:pt x="360" y="536"/>
                  </a:lnTo>
                  <a:lnTo>
                    <a:pt x="360" y="542"/>
                  </a:lnTo>
                  <a:lnTo>
                    <a:pt x="358" y="542"/>
                  </a:lnTo>
                  <a:lnTo>
                    <a:pt x="356" y="544"/>
                  </a:lnTo>
                  <a:lnTo>
                    <a:pt x="356" y="546"/>
                  </a:lnTo>
                  <a:lnTo>
                    <a:pt x="354" y="547"/>
                  </a:lnTo>
                  <a:lnTo>
                    <a:pt x="352" y="551"/>
                  </a:lnTo>
                  <a:lnTo>
                    <a:pt x="350" y="553"/>
                  </a:lnTo>
                  <a:lnTo>
                    <a:pt x="349" y="555"/>
                  </a:lnTo>
                  <a:lnTo>
                    <a:pt x="347" y="555"/>
                  </a:lnTo>
                  <a:lnTo>
                    <a:pt x="347" y="559"/>
                  </a:lnTo>
                  <a:lnTo>
                    <a:pt x="347" y="564"/>
                  </a:lnTo>
                  <a:lnTo>
                    <a:pt x="343" y="568"/>
                  </a:lnTo>
                  <a:lnTo>
                    <a:pt x="337" y="578"/>
                  </a:lnTo>
                  <a:lnTo>
                    <a:pt x="330" y="595"/>
                  </a:lnTo>
                  <a:lnTo>
                    <a:pt x="322" y="612"/>
                  </a:lnTo>
                  <a:lnTo>
                    <a:pt x="316" y="631"/>
                  </a:lnTo>
                  <a:lnTo>
                    <a:pt x="309" y="648"/>
                  </a:lnTo>
                  <a:lnTo>
                    <a:pt x="305" y="663"/>
                  </a:lnTo>
                  <a:lnTo>
                    <a:pt x="301" y="671"/>
                  </a:lnTo>
                  <a:lnTo>
                    <a:pt x="296" y="686"/>
                  </a:lnTo>
                  <a:lnTo>
                    <a:pt x="288" y="699"/>
                  </a:lnTo>
                  <a:lnTo>
                    <a:pt x="280" y="708"/>
                  </a:lnTo>
                  <a:lnTo>
                    <a:pt x="269" y="718"/>
                  </a:lnTo>
                  <a:lnTo>
                    <a:pt x="258" y="724"/>
                  </a:lnTo>
                  <a:lnTo>
                    <a:pt x="246" y="727"/>
                  </a:lnTo>
                  <a:lnTo>
                    <a:pt x="233" y="729"/>
                  </a:lnTo>
                  <a:lnTo>
                    <a:pt x="218" y="731"/>
                  </a:lnTo>
                  <a:lnTo>
                    <a:pt x="190" y="731"/>
                  </a:lnTo>
                  <a:lnTo>
                    <a:pt x="159" y="729"/>
                  </a:lnTo>
                  <a:lnTo>
                    <a:pt x="129" y="725"/>
                  </a:lnTo>
                  <a:lnTo>
                    <a:pt x="101" y="725"/>
                  </a:lnTo>
                  <a:lnTo>
                    <a:pt x="97" y="729"/>
                  </a:lnTo>
                  <a:lnTo>
                    <a:pt x="91" y="733"/>
                  </a:lnTo>
                  <a:lnTo>
                    <a:pt x="91" y="741"/>
                  </a:lnTo>
                  <a:lnTo>
                    <a:pt x="91" y="754"/>
                  </a:lnTo>
                  <a:lnTo>
                    <a:pt x="89" y="769"/>
                  </a:lnTo>
                  <a:lnTo>
                    <a:pt x="86" y="786"/>
                  </a:lnTo>
                  <a:lnTo>
                    <a:pt x="84" y="801"/>
                  </a:lnTo>
                  <a:lnTo>
                    <a:pt x="80" y="816"/>
                  </a:lnTo>
                  <a:lnTo>
                    <a:pt x="78" y="830"/>
                  </a:lnTo>
                  <a:lnTo>
                    <a:pt x="74" y="837"/>
                  </a:lnTo>
                  <a:lnTo>
                    <a:pt x="70" y="841"/>
                  </a:lnTo>
                  <a:lnTo>
                    <a:pt x="55" y="841"/>
                  </a:lnTo>
                  <a:lnTo>
                    <a:pt x="51" y="837"/>
                  </a:lnTo>
                  <a:lnTo>
                    <a:pt x="51" y="835"/>
                  </a:lnTo>
                  <a:lnTo>
                    <a:pt x="51" y="833"/>
                  </a:lnTo>
                  <a:lnTo>
                    <a:pt x="50" y="831"/>
                  </a:lnTo>
                  <a:lnTo>
                    <a:pt x="50" y="830"/>
                  </a:lnTo>
                  <a:lnTo>
                    <a:pt x="48" y="830"/>
                  </a:lnTo>
                  <a:lnTo>
                    <a:pt x="46" y="828"/>
                  </a:lnTo>
                  <a:lnTo>
                    <a:pt x="44" y="828"/>
                  </a:lnTo>
                  <a:lnTo>
                    <a:pt x="42" y="828"/>
                  </a:lnTo>
                  <a:lnTo>
                    <a:pt x="40" y="822"/>
                  </a:lnTo>
                  <a:lnTo>
                    <a:pt x="36" y="816"/>
                  </a:lnTo>
                  <a:lnTo>
                    <a:pt x="33" y="811"/>
                  </a:lnTo>
                  <a:lnTo>
                    <a:pt x="29" y="803"/>
                  </a:lnTo>
                  <a:lnTo>
                    <a:pt x="25" y="797"/>
                  </a:lnTo>
                  <a:lnTo>
                    <a:pt x="23" y="792"/>
                  </a:lnTo>
                  <a:lnTo>
                    <a:pt x="19" y="786"/>
                  </a:lnTo>
                  <a:lnTo>
                    <a:pt x="16" y="782"/>
                  </a:lnTo>
                  <a:lnTo>
                    <a:pt x="12" y="782"/>
                  </a:lnTo>
                  <a:lnTo>
                    <a:pt x="4" y="771"/>
                  </a:lnTo>
                  <a:lnTo>
                    <a:pt x="0" y="759"/>
                  </a:lnTo>
                  <a:lnTo>
                    <a:pt x="0" y="748"/>
                  </a:lnTo>
                  <a:lnTo>
                    <a:pt x="0" y="735"/>
                  </a:lnTo>
                  <a:lnTo>
                    <a:pt x="4" y="724"/>
                  </a:lnTo>
                  <a:lnTo>
                    <a:pt x="8" y="710"/>
                  </a:lnTo>
                  <a:lnTo>
                    <a:pt x="10" y="697"/>
                  </a:lnTo>
                  <a:lnTo>
                    <a:pt x="12" y="684"/>
                  </a:lnTo>
                  <a:lnTo>
                    <a:pt x="16" y="684"/>
                  </a:lnTo>
                  <a:lnTo>
                    <a:pt x="19" y="680"/>
                  </a:lnTo>
                  <a:lnTo>
                    <a:pt x="23" y="674"/>
                  </a:lnTo>
                  <a:lnTo>
                    <a:pt x="27" y="669"/>
                  </a:lnTo>
                  <a:lnTo>
                    <a:pt x="31" y="661"/>
                  </a:lnTo>
                  <a:lnTo>
                    <a:pt x="34" y="655"/>
                  </a:lnTo>
                  <a:lnTo>
                    <a:pt x="38" y="652"/>
                  </a:lnTo>
                  <a:lnTo>
                    <a:pt x="42" y="648"/>
                  </a:lnTo>
                  <a:lnTo>
                    <a:pt x="42" y="648"/>
                  </a:lnTo>
                  <a:lnTo>
                    <a:pt x="44" y="646"/>
                  </a:lnTo>
                  <a:lnTo>
                    <a:pt x="44" y="644"/>
                  </a:lnTo>
                  <a:lnTo>
                    <a:pt x="46" y="642"/>
                  </a:lnTo>
                  <a:lnTo>
                    <a:pt x="46" y="640"/>
                  </a:lnTo>
                  <a:lnTo>
                    <a:pt x="46" y="638"/>
                  </a:lnTo>
                  <a:lnTo>
                    <a:pt x="48" y="636"/>
                  </a:lnTo>
                  <a:lnTo>
                    <a:pt x="48" y="635"/>
                  </a:lnTo>
                  <a:lnTo>
                    <a:pt x="69" y="636"/>
                  </a:lnTo>
                  <a:lnTo>
                    <a:pt x="91" y="636"/>
                  </a:lnTo>
                  <a:lnTo>
                    <a:pt x="114" y="640"/>
                  </a:lnTo>
                  <a:lnTo>
                    <a:pt x="137" y="642"/>
                  </a:lnTo>
                  <a:lnTo>
                    <a:pt x="157" y="644"/>
                  </a:lnTo>
                  <a:lnTo>
                    <a:pt x="180" y="646"/>
                  </a:lnTo>
                  <a:lnTo>
                    <a:pt x="201" y="648"/>
                  </a:lnTo>
                  <a:lnTo>
                    <a:pt x="222" y="648"/>
                  </a:lnTo>
                  <a:lnTo>
                    <a:pt x="227" y="642"/>
                  </a:lnTo>
                  <a:lnTo>
                    <a:pt x="233" y="633"/>
                  </a:lnTo>
                  <a:lnTo>
                    <a:pt x="239" y="623"/>
                  </a:lnTo>
                  <a:lnTo>
                    <a:pt x="243" y="614"/>
                  </a:lnTo>
                  <a:lnTo>
                    <a:pt x="248" y="604"/>
                  </a:lnTo>
                  <a:lnTo>
                    <a:pt x="252" y="595"/>
                  </a:lnTo>
                  <a:lnTo>
                    <a:pt x="258" y="587"/>
                  </a:lnTo>
                  <a:lnTo>
                    <a:pt x="261" y="582"/>
                  </a:lnTo>
                  <a:lnTo>
                    <a:pt x="263" y="574"/>
                  </a:lnTo>
                  <a:lnTo>
                    <a:pt x="265" y="564"/>
                  </a:lnTo>
                  <a:lnTo>
                    <a:pt x="267" y="557"/>
                  </a:lnTo>
                  <a:lnTo>
                    <a:pt x="271" y="547"/>
                  </a:lnTo>
                  <a:lnTo>
                    <a:pt x="275" y="540"/>
                  </a:lnTo>
                  <a:lnTo>
                    <a:pt x="277" y="530"/>
                  </a:lnTo>
                  <a:lnTo>
                    <a:pt x="279" y="523"/>
                  </a:lnTo>
                  <a:lnTo>
                    <a:pt x="280" y="515"/>
                  </a:lnTo>
                  <a:lnTo>
                    <a:pt x="282" y="513"/>
                  </a:lnTo>
                  <a:lnTo>
                    <a:pt x="284" y="511"/>
                  </a:lnTo>
                  <a:lnTo>
                    <a:pt x="286" y="508"/>
                  </a:lnTo>
                  <a:lnTo>
                    <a:pt x="288" y="506"/>
                  </a:lnTo>
                  <a:lnTo>
                    <a:pt x="290" y="502"/>
                  </a:lnTo>
                  <a:lnTo>
                    <a:pt x="292" y="498"/>
                  </a:lnTo>
                  <a:lnTo>
                    <a:pt x="294" y="494"/>
                  </a:lnTo>
                  <a:lnTo>
                    <a:pt x="294" y="493"/>
                  </a:lnTo>
                  <a:lnTo>
                    <a:pt x="296" y="491"/>
                  </a:lnTo>
                  <a:lnTo>
                    <a:pt x="297" y="491"/>
                  </a:lnTo>
                  <a:lnTo>
                    <a:pt x="301" y="487"/>
                  </a:lnTo>
                  <a:lnTo>
                    <a:pt x="303" y="485"/>
                  </a:lnTo>
                  <a:lnTo>
                    <a:pt x="307" y="481"/>
                  </a:lnTo>
                  <a:lnTo>
                    <a:pt x="309" y="479"/>
                  </a:lnTo>
                  <a:lnTo>
                    <a:pt x="311" y="476"/>
                  </a:lnTo>
                  <a:lnTo>
                    <a:pt x="311" y="474"/>
                  </a:lnTo>
                  <a:lnTo>
                    <a:pt x="324" y="474"/>
                  </a:lnTo>
                  <a:lnTo>
                    <a:pt x="337" y="472"/>
                  </a:lnTo>
                  <a:lnTo>
                    <a:pt x="350" y="468"/>
                  </a:lnTo>
                  <a:lnTo>
                    <a:pt x="364" y="466"/>
                  </a:lnTo>
                  <a:lnTo>
                    <a:pt x="377" y="462"/>
                  </a:lnTo>
                  <a:lnTo>
                    <a:pt x="390" y="458"/>
                  </a:lnTo>
                  <a:lnTo>
                    <a:pt x="403" y="457"/>
                  </a:lnTo>
                  <a:lnTo>
                    <a:pt x="415" y="457"/>
                  </a:lnTo>
                  <a:lnTo>
                    <a:pt x="415" y="455"/>
                  </a:lnTo>
                  <a:lnTo>
                    <a:pt x="415" y="453"/>
                  </a:lnTo>
                  <a:lnTo>
                    <a:pt x="415" y="451"/>
                  </a:lnTo>
                  <a:lnTo>
                    <a:pt x="417" y="451"/>
                  </a:lnTo>
                  <a:lnTo>
                    <a:pt x="419" y="449"/>
                  </a:lnTo>
                  <a:lnTo>
                    <a:pt x="420" y="449"/>
                  </a:lnTo>
                  <a:lnTo>
                    <a:pt x="420" y="447"/>
                  </a:lnTo>
                  <a:lnTo>
                    <a:pt x="422" y="447"/>
                  </a:lnTo>
                  <a:lnTo>
                    <a:pt x="424" y="443"/>
                  </a:lnTo>
                  <a:lnTo>
                    <a:pt x="428" y="438"/>
                  </a:lnTo>
                  <a:lnTo>
                    <a:pt x="432" y="434"/>
                  </a:lnTo>
                  <a:lnTo>
                    <a:pt x="437" y="430"/>
                  </a:lnTo>
                  <a:lnTo>
                    <a:pt x="454" y="423"/>
                  </a:lnTo>
                  <a:lnTo>
                    <a:pt x="471" y="417"/>
                  </a:lnTo>
                  <a:lnTo>
                    <a:pt x="490" y="413"/>
                  </a:lnTo>
                  <a:lnTo>
                    <a:pt x="506" y="411"/>
                  </a:lnTo>
                  <a:lnTo>
                    <a:pt x="513" y="411"/>
                  </a:lnTo>
                  <a:lnTo>
                    <a:pt x="517" y="413"/>
                  </a:lnTo>
                  <a:lnTo>
                    <a:pt x="521" y="413"/>
                  </a:lnTo>
                  <a:lnTo>
                    <a:pt x="521" y="417"/>
                  </a:lnTo>
                  <a:lnTo>
                    <a:pt x="526" y="417"/>
                  </a:lnTo>
                  <a:lnTo>
                    <a:pt x="538" y="419"/>
                  </a:lnTo>
                  <a:lnTo>
                    <a:pt x="549" y="421"/>
                  </a:lnTo>
                  <a:lnTo>
                    <a:pt x="562" y="423"/>
                  </a:lnTo>
                  <a:lnTo>
                    <a:pt x="576" y="426"/>
                  </a:lnTo>
                  <a:lnTo>
                    <a:pt x="587" y="430"/>
                  </a:lnTo>
                  <a:lnTo>
                    <a:pt x="594" y="432"/>
                  </a:lnTo>
                  <a:lnTo>
                    <a:pt x="596" y="434"/>
                  </a:lnTo>
                  <a:lnTo>
                    <a:pt x="602" y="434"/>
                  </a:lnTo>
                  <a:lnTo>
                    <a:pt x="606" y="434"/>
                  </a:lnTo>
                  <a:lnTo>
                    <a:pt x="608" y="436"/>
                  </a:lnTo>
                  <a:lnTo>
                    <a:pt x="610" y="438"/>
                  </a:lnTo>
                  <a:lnTo>
                    <a:pt x="612" y="440"/>
                  </a:lnTo>
                  <a:lnTo>
                    <a:pt x="613" y="443"/>
                  </a:lnTo>
                  <a:lnTo>
                    <a:pt x="615" y="445"/>
                  </a:lnTo>
                  <a:lnTo>
                    <a:pt x="619" y="447"/>
                  </a:lnTo>
                  <a:lnTo>
                    <a:pt x="621" y="451"/>
                  </a:lnTo>
                  <a:lnTo>
                    <a:pt x="625" y="451"/>
                  </a:lnTo>
                  <a:lnTo>
                    <a:pt x="625" y="455"/>
                  </a:lnTo>
                  <a:lnTo>
                    <a:pt x="629" y="460"/>
                  </a:lnTo>
                  <a:lnTo>
                    <a:pt x="632" y="466"/>
                  </a:lnTo>
                  <a:lnTo>
                    <a:pt x="638" y="474"/>
                  </a:lnTo>
                  <a:lnTo>
                    <a:pt x="646" y="481"/>
                  </a:lnTo>
                  <a:lnTo>
                    <a:pt x="651" y="487"/>
                  </a:lnTo>
                  <a:lnTo>
                    <a:pt x="655" y="491"/>
                  </a:lnTo>
                  <a:lnTo>
                    <a:pt x="661" y="493"/>
                  </a:lnTo>
                  <a:lnTo>
                    <a:pt x="661" y="494"/>
                  </a:lnTo>
                  <a:lnTo>
                    <a:pt x="661" y="496"/>
                  </a:lnTo>
                  <a:lnTo>
                    <a:pt x="663" y="498"/>
                  </a:lnTo>
                  <a:lnTo>
                    <a:pt x="664" y="500"/>
                  </a:lnTo>
                  <a:lnTo>
                    <a:pt x="666" y="502"/>
                  </a:lnTo>
                  <a:lnTo>
                    <a:pt x="668" y="504"/>
                  </a:lnTo>
                  <a:lnTo>
                    <a:pt x="668" y="506"/>
                  </a:lnTo>
                  <a:lnTo>
                    <a:pt x="668" y="506"/>
                  </a:lnTo>
                  <a:lnTo>
                    <a:pt x="672" y="502"/>
                  </a:lnTo>
                  <a:lnTo>
                    <a:pt x="676" y="498"/>
                  </a:lnTo>
                  <a:lnTo>
                    <a:pt x="680" y="493"/>
                  </a:lnTo>
                  <a:lnTo>
                    <a:pt x="683" y="487"/>
                  </a:lnTo>
                  <a:lnTo>
                    <a:pt x="687" y="483"/>
                  </a:lnTo>
                  <a:lnTo>
                    <a:pt x="691" y="477"/>
                  </a:lnTo>
                  <a:lnTo>
                    <a:pt x="695" y="474"/>
                  </a:lnTo>
                  <a:lnTo>
                    <a:pt x="700" y="470"/>
                  </a:lnTo>
                  <a:lnTo>
                    <a:pt x="700" y="468"/>
                  </a:lnTo>
                  <a:lnTo>
                    <a:pt x="700" y="466"/>
                  </a:lnTo>
                  <a:lnTo>
                    <a:pt x="702" y="464"/>
                  </a:lnTo>
                  <a:lnTo>
                    <a:pt x="702" y="460"/>
                  </a:lnTo>
                  <a:lnTo>
                    <a:pt x="702" y="458"/>
                  </a:lnTo>
                  <a:lnTo>
                    <a:pt x="704" y="457"/>
                  </a:lnTo>
                  <a:lnTo>
                    <a:pt x="704" y="453"/>
                  </a:lnTo>
                  <a:lnTo>
                    <a:pt x="704" y="451"/>
                  </a:lnTo>
                  <a:lnTo>
                    <a:pt x="710" y="451"/>
                  </a:lnTo>
                  <a:lnTo>
                    <a:pt x="714" y="449"/>
                  </a:lnTo>
                  <a:lnTo>
                    <a:pt x="716" y="445"/>
                  </a:lnTo>
                  <a:lnTo>
                    <a:pt x="717" y="440"/>
                  </a:lnTo>
                  <a:lnTo>
                    <a:pt x="721" y="426"/>
                  </a:lnTo>
                  <a:lnTo>
                    <a:pt x="721" y="413"/>
                  </a:lnTo>
                  <a:lnTo>
                    <a:pt x="721" y="396"/>
                  </a:lnTo>
                  <a:lnTo>
                    <a:pt x="719" y="383"/>
                  </a:lnTo>
                  <a:lnTo>
                    <a:pt x="719" y="370"/>
                  </a:lnTo>
                  <a:lnTo>
                    <a:pt x="717" y="362"/>
                  </a:lnTo>
                  <a:lnTo>
                    <a:pt x="714" y="362"/>
                  </a:lnTo>
                  <a:lnTo>
                    <a:pt x="710" y="360"/>
                  </a:lnTo>
                  <a:lnTo>
                    <a:pt x="706" y="356"/>
                  </a:lnTo>
                  <a:lnTo>
                    <a:pt x="702" y="351"/>
                  </a:lnTo>
                  <a:lnTo>
                    <a:pt x="697" y="337"/>
                  </a:lnTo>
                  <a:lnTo>
                    <a:pt x="689" y="322"/>
                  </a:lnTo>
                  <a:lnTo>
                    <a:pt x="680" y="279"/>
                  </a:lnTo>
                  <a:lnTo>
                    <a:pt x="670" y="228"/>
                  </a:lnTo>
                  <a:lnTo>
                    <a:pt x="664" y="176"/>
                  </a:lnTo>
                  <a:lnTo>
                    <a:pt x="659" y="129"/>
                  </a:lnTo>
                  <a:lnTo>
                    <a:pt x="655" y="89"/>
                  </a:lnTo>
                  <a:lnTo>
                    <a:pt x="651" y="67"/>
                  </a:lnTo>
                  <a:lnTo>
                    <a:pt x="649" y="63"/>
                  </a:lnTo>
                  <a:lnTo>
                    <a:pt x="647" y="57"/>
                  </a:lnTo>
                  <a:lnTo>
                    <a:pt x="646" y="51"/>
                  </a:lnTo>
                  <a:lnTo>
                    <a:pt x="646" y="48"/>
                  </a:lnTo>
                  <a:lnTo>
                    <a:pt x="644" y="42"/>
                  </a:lnTo>
                  <a:lnTo>
                    <a:pt x="644" y="36"/>
                  </a:lnTo>
                  <a:lnTo>
                    <a:pt x="642" y="33"/>
                  </a:lnTo>
                  <a:lnTo>
                    <a:pt x="642" y="27"/>
                  </a:lnTo>
                  <a:lnTo>
                    <a:pt x="651" y="23"/>
                  </a:lnTo>
                  <a:lnTo>
                    <a:pt x="651" y="17"/>
                  </a:lnTo>
                  <a:lnTo>
                    <a:pt x="653" y="16"/>
                  </a:lnTo>
                  <a:lnTo>
                    <a:pt x="657" y="16"/>
                  </a:lnTo>
                  <a:lnTo>
                    <a:pt x="663" y="14"/>
                  </a:lnTo>
                  <a:lnTo>
                    <a:pt x="666" y="12"/>
                  </a:lnTo>
                  <a:lnTo>
                    <a:pt x="672" y="10"/>
                  </a:lnTo>
                  <a:lnTo>
                    <a:pt x="676" y="10"/>
                  </a:lnTo>
                  <a:lnTo>
                    <a:pt x="680" y="10"/>
                  </a:lnTo>
                  <a:lnTo>
                    <a:pt x="682" y="10"/>
                  </a:lnTo>
                  <a:lnTo>
                    <a:pt x="683" y="8"/>
                  </a:lnTo>
                  <a:lnTo>
                    <a:pt x="685" y="6"/>
                  </a:lnTo>
                  <a:lnTo>
                    <a:pt x="687" y="4"/>
                  </a:lnTo>
                  <a:lnTo>
                    <a:pt x="691" y="2"/>
                  </a:lnTo>
                  <a:lnTo>
                    <a:pt x="695" y="2"/>
                  </a:lnTo>
                  <a:lnTo>
                    <a:pt x="699" y="0"/>
                  </a:lnTo>
                  <a:lnTo>
                    <a:pt x="704" y="0"/>
                  </a:lnTo>
                  <a:lnTo>
                    <a:pt x="71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61" name="Freeform 182"/>
            <p:cNvSpPr>
              <a:spLocks noEditPoints="1"/>
            </p:cNvSpPr>
            <p:nvPr/>
          </p:nvSpPr>
          <p:spPr bwMode="auto">
            <a:xfrm>
              <a:off x="5634038" y="3657600"/>
              <a:ext cx="1101725" cy="612775"/>
            </a:xfrm>
            <a:custGeom>
              <a:avLst/>
              <a:gdLst>
                <a:gd name="T0" fmla="*/ 675 w 694"/>
                <a:gd name="T1" fmla="*/ 6 h 386"/>
                <a:gd name="T2" fmla="*/ 677 w 694"/>
                <a:gd name="T3" fmla="*/ 0 h 386"/>
                <a:gd name="T4" fmla="*/ 679 w 694"/>
                <a:gd name="T5" fmla="*/ 6 h 386"/>
                <a:gd name="T6" fmla="*/ 681 w 694"/>
                <a:gd name="T7" fmla="*/ 12 h 386"/>
                <a:gd name="T8" fmla="*/ 685 w 694"/>
                <a:gd name="T9" fmla="*/ 19 h 386"/>
                <a:gd name="T10" fmla="*/ 687 w 694"/>
                <a:gd name="T11" fmla="*/ 25 h 386"/>
                <a:gd name="T12" fmla="*/ 688 w 694"/>
                <a:gd name="T13" fmla="*/ 32 h 386"/>
                <a:gd name="T14" fmla="*/ 690 w 694"/>
                <a:gd name="T15" fmla="*/ 38 h 386"/>
                <a:gd name="T16" fmla="*/ 692 w 694"/>
                <a:gd name="T17" fmla="*/ 44 h 386"/>
                <a:gd name="T18" fmla="*/ 694 w 694"/>
                <a:gd name="T19" fmla="*/ 51 h 386"/>
                <a:gd name="T20" fmla="*/ 692 w 694"/>
                <a:gd name="T21" fmla="*/ 47 h 386"/>
                <a:gd name="T22" fmla="*/ 688 w 694"/>
                <a:gd name="T23" fmla="*/ 44 h 386"/>
                <a:gd name="T24" fmla="*/ 687 w 694"/>
                <a:gd name="T25" fmla="*/ 38 h 386"/>
                <a:gd name="T26" fmla="*/ 685 w 694"/>
                <a:gd name="T27" fmla="*/ 32 h 386"/>
                <a:gd name="T28" fmla="*/ 681 w 694"/>
                <a:gd name="T29" fmla="*/ 27 h 386"/>
                <a:gd name="T30" fmla="*/ 679 w 694"/>
                <a:gd name="T31" fmla="*/ 21 h 386"/>
                <a:gd name="T32" fmla="*/ 677 w 694"/>
                <a:gd name="T33" fmla="*/ 13 h 386"/>
                <a:gd name="T34" fmla="*/ 675 w 694"/>
                <a:gd name="T35" fmla="*/ 6 h 386"/>
                <a:gd name="T36" fmla="*/ 2 w 694"/>
                <a:gd name="T37" fmla="*/ 379 h 386"/>
                <a:gd name="T38" fmla="*/ 2 w 694"/>
                <a:gd name="T39" fmla="*/ 379 h 386"/>
                <a:gd name="T40" fmla="*/ 2 w 694"/>
                <a:gd name="T41" fmla="*/ 381 h 386"/>
                <a:gd name="T42" fmla="*/ 2 w 694"/>
                <a:gd name="T43" fmla="*/ 381 h 386"/>
                <a:gd name="T44" fmla="*/ 2 w 694"/>
                <a:gd name="T45" fmla="*/ 383 h 386"/>
                <a:gd name="T46" fmla="*/ 0 w 694"/>
                <a:gd name="T47" fmla="*/ 383 h 386"/>
                <a:gd name="T48" fmla="*/ 0 w 694"/>
                <a:gd name="T49" fmla="*/ 384 h 386"/>
                <a:gd name="T50" fmla="*/ 0 w 694"/>
                <a:gd name="T51" fmla="*/ 384 h 386"/>
                <a:gd name="T52" fmla="*/ 0 w 694"/>
                <a:gd name="T53" fmla="*/ 386 h 386"/>
                <a:gd name="T54" fmla="*/ 0 w 694"/>
                <a:gd name="T55" fmla="*/ 386 h 386"/>
                <a:gd name="T56" fmla="*/ 0 w 694"/>
                <a:gd name="T57" fmla="*/ 386 h 386"/>
                <a:gd name="T58" fmla="*/ 0 w 694"/>
                <a:gd name="T59" fmla="*/ 386 h 386"/>
                <a:gd name="T60" fmla="*/ 0 w 694"/>
                <a:gd name="T61" fmla="*/ 386 h 386"/>
                <a:gd name="T62" fmla="*/ 0 w 694"/>
                <a:gd name="T63" fmla="*/ 386 h 386"/>
                <a:gd name="T64" fmla="*/ 0 w 694"/>
                <a:gd name="T65" fmla="*/ 386 h 386"/>
                <a:gd name="T66" fmla="*/ 0 w 694"/>
                <a:gd name="T67" fmla="*/ 386 h 386"/>
                <a:gd name="T68" fmla="*/ 0 w 694"/>
                <a:gd name="T69" fmla="*/ 386 h 386"/>
                <a:gd name="T70" fmla="*/ 0 w 694"/>
                <a:gd name="T71" fmla="*/ 386 h 386"/>
                <a:gd name="T72" fmla="*/ 0 w 694"/>
                <a:gd name="T73" fmla="*/ 384 h 386"/>
                <a:gd name="T74" fmla="*/ 0 w 694"/>
                <a:gd name="T75" fmla="*/ 384 h 386"/>
                <a:gd name="T76" fmla="*/ 0 w 694"/>
                <a:gd name="T77" fmla="*/ 383 h 386"/>
                <a:gd name="T78" fmla="*/ 0 w 694"/>
                <a:gd name="T79" fmla="*/ 383 h 386"/>
                <a:gd name="T80" fmla="*/ 0 w 694"/>
                <a:gd name="T81" fmla="*/ 381 h 386"/>
                <a:gd name="T82" fmla="*/ 0 w 694"/>
                <a:gd name="T83" fmla="*/ 381 h 386"/>
                <a:gd name="T84" fmla="*/ 0 w 694"/>
                <a:gd name="T85" fmla="*/ 379 h 386"/>
                <a:gd name="T86" fmla="*/ 0 w 694"/>
                <a:gd name="T87" fmla="*/ 379 h 386"/>
                <a:gd name="T88" fmla="*/ 0 w 694"/>
                <a:gd name="T89" fmla="*/ 379 h 386"/>
                <a:gd name="T90" fmla="*/ 0 w 694"/>
                <a:gd name="T91" fmla="*/ 379 h 386"/>
                <a:gd name="T92" fmla="*/ 0 w 694"/>
                <a:gd name="T93" fmla="*/ 379 h 386"/>
                <a:gd name="T94" fmla="*/ 2 w 694"/>
                <a:gd name="T95" fmla="*/ 379 h 386"/>
                <a:gd name="T96" fmla="*/ 2 w 694"/>
                <a:gd name="T97" fmla="*/ 379 h 386"/>
                <a:gd name="T98" fmla="*/ 2 w 694"/>
                <a:gd name="T99" fmla="*/ 379 h 386"/>
                <a:gd name="T100" fmla="*/ 2 w 694"/>
                <a:gd name="T101" fmla="*/ 379 h 3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694" h="386">
                  <a:moveTo>
                    <a:pt x="675" y="6"/>
                  </a:moveTo>
                  <a:lnTo>
                    <a:pt x="677" y="0"/>
                  </a:lnTo>
                  <a:lnTo>
                    <a:pt x="679" y="6"/>
                  </a:lnTo>
                  <a:lnTo>
                    <a:pt x="681" y="12"/>
                  </a:lnTo>
                  <a:lnTo>
                    <a:pt x="685" y="19"/>
                  </a:lnTo>
                  <a:lnTo>
                    <a:pt x="687" y="25"/>
                  </a:lnTo>
                  <a:lnTo>
                    <a:pt x="688" y="32"/>
                  </a:lnTo>
                  <a:lnTo>
                    <a:pt x="690" y="38"/>
                  </a:lnTo>
                  <a:lnTo>
                    <a:pt x="692" y="44"/>
                  </a:lnTo>
                  <a:lnTo>
                    <a:pt x="694" y="51"/>
                  </a:lnTo>
                  <a:lnTo>
                    <a:pt x="692" y="47"/>
                  </a:lnTo>
                  <a:lnTo>
                    <a:pt x="688" y="44"/>
                  </a:lnTo>
                  <a:lnTo>
                    <a:pt x="687" y="38"/>
                  </a:lnTo>
                  <a:lnTo>
                    <a:pt x="685" y="32"/>
                  </a:lnTo>
                  <a:lnTo>
                    <a:pt x="681" y="27"/>
                  </a:lnTo>
                  <a:lnTo>
                    <a:pt x="679" y="21"/>
                  </a:lnTo>
                  <a:lnTo>
                    <a:pt x="677" y="13"/>
                  </a:lnTo>
                  <a:lnTo>
                    <a:pt x="675" y="6"/>
                  </a:lnTo>
                  <a:close/>
                  <a:moveTo>
                    <a:pt x="2" y="379"/>
                  </a:moveTo>
                  <a:lnTo>
                    <a:pt x="2" y="379"/>
                  </a:lnTo>
                  <a:lnTo>
                    <a:pt x="2" y="381"/>
                  </a:lnTo>
                  <a:lnTo>
                    <a:pt x="2" y="381"/>
                  </a:lnTo>
                  <a:lnTo>
                    <a:pt x="2" y="383"/>
                  </a:lnTo>
                  <a:lnTo>
                    <a:pt x="0" y="383"/>
                  </a:lnTo>
                  <a:lnTo>
                    <a:pt x="0" y="384"/>
                  </a:lnTo>
                  <a:lnTo>
                    <a:pt x="0" y="384"/>
                  </a:lnTo>
                  <a:lnTo>
                    <a:pt x="0" y="386"/>
                  </a:lnTo>
                  <a:lnTo>
                    <a:pt x="0" y="386"/>
                  </a:lnTo>
                  <a:lnTo>
                    <a:pt x="0" y="386"/>
                  </a:lnTo>
                  <a:lnTo>
                    <a:pt x="0" y="386"/>
                  </a:lnTo>
                  <a:lnTo>
                    <a:pt x="0" y="386"/>
                  </a:lnTo>
                  <a:lnTo>
                    <a:pt x="0" y="386"/>
                  </a:lnTo>
                  <a:lnTo>
                    <a:pt x="0" y="386"/>
                  </a:lnTo>
                  <a:lnTo>
                    <a:pt x="0" y="386"/>
                  </a:lnTo>
                  <a:lnTo>
                    <a:pt x="0" y="386"/>
                  </a:lnTo>
                  <a:lnTo>
                    <a:pt x="0" y="386"/>
                  </a:lnTo>
                  <a:lnTo>
                    <a:pt x="0" y="384"/>
                  </a:lnTo>
                  <a:lnTo>
                    <a:pt x="0" y="384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0" y="381"/>
                  </a:lnTo>
                  <a:lnTo>
                    <a:pt x="0" y="381"/>
                  </a:lnTo>
                  <a:lnTo>
                    <a:pt x="0" y="379"/>
                  </a:lnTo>
                  <a:lnTo>
                    <a:pt x="0" y="379"/>
                  </a:lnTo>
                  <a:lnTo>
                    <a:pt x="0" y="379"/>
                  </a:lnTo>
                  <a:lnTo>
                    <a:pt x="0" y="379"/>
                  </a:lnTo>
                  <a:lnTo>
                    <a:pt x="0" y="379"/>
                  </a:lnTo>
                  <a:lnTo>
                    <a:pt x="2" y="379"/>
                  </a:lnTo>
                  <a:lnTo>
                    <a:pt x="2" y="379"/>
                  </a:lnTo>
                  <a:lnTo>
                    <a:pt x="2" y="379"/>
                  </a:lnTo>
                  <a:lnTo>
                    <a:pt x="2" y="379"/>
                  </a:lnTo>
                  <a:close/>
                </a:path>
              </a:pathLst>
            </a:custGeom>
            <a:solidFill>
              <a:srgbClr val="BBBB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62" name="Freeform 183"/>
            <p:cNvSpPr>
              <a:spLocks/>
            </p:cNvSpPr>
            <p:nvPr/>
          </p:nvSpPr>
          <p:spPr bwMode="auto">
            <a:xfrm>
              <a:off x="6691313" y="3597275"/>
              <a:ext cx="17463" cy="69850"/>
            </a:xfrm>
            <a:custGeom>
              <a:avLst/>
              <a:gdLst>
                <a:gd name="T0" fmla="*/ 9 w 11"/>
                <a:gd name="T1" fmla="*/ 44 h 44"/>
                <a:gd name="T2" fmla="*/ 11 w 11"/>
                <a:gd name="T3" fmla="*/ 38 h 44"/>
                <a:gd name="T4" fmla="*/ 9 w 11"/>
                <a:gd name="T5" fmla="*/ 32 h 44"/>
                <a:gd name="T6" fmla="*/ 9 w 11"/>
                <a:gd name="T7" fmla="*/ 29 h 44"/>
                <a:gd name="T8" fmla="*/ 7 w 11"/>
                <a:gd name="T9" fmla="*/ 23 h 44"/>
                <a:gd name="T10" fmla="*/ 5 w 11"/>
                <a:gd name="T11" fmla="*/ 19 h 44"/>
                <a:gd name="T12" fmla="*/ 4 w 11"/>
                <a:gd name="T13" fmla="*/ 14 h 44"/>
                <a:gd name="T14" fmla="*/ 2 w 11"/>
                <a:gd name="T15" fmla="*/ 10 h 44"/>
                <a:gd name="T16" fmla="*/ 2 w 11"/>
                <a:gd name="T17" fmla="*/ 4 h 44"/>
                <a:gd name="T18" fmla="*/ 0 w 11"/>
                <a:gd name="T19" fmla="*/ 0 h 44"/>
                <a:gd name="T20" fmla="*/ 0 w 11"/>
                <a:gd name="T21" fmla="*/ 6 h 44"/>
                <a:gd name="T22" fmla="*/ 2 w 11"/>
                <a:gd name="T23" fmla="*/ 12 h 44"/>
                <a:gd name="T24" fmla="*/ 4 w 11"/>
                <a:gd name="T25" fmla="*/ 17 h 44"/>
                <a:gd name="T26" fmla="*/ 4 w 11"/>
                <a:gd name="T27" fmla="*/ 23 h 44"/>
                <a:gd name="T28" fmla="*/ 5 w 11"/>
                <a:gd name="T29" fmla="*/ 29 h 44"/>
                <a:gd name="T30" fmla="*/ 7 w 11"/>
                <a:gd name="T31" fmla="*/ 34 h 44"/>
                <a:gd name="T32" fmla="*/ 7 w 11"/>
                <a:gd name="T33" fmla="*/ 40 h 44"/>
                <a:gd name="T34" fmla="*/ 9 w 11"/>
                <a:gd name="T35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1" h="44">
                  <a:moveTo>
                    <a:pt x="9" y="44"/>
                  </a:moveTo>
                  <a:lnTo>
                    <a:pt x="11" y="38"/>
                  </a:lnTo>
                  <a:lnTo>
                    <a:pt x="9" y="32"/>
                  </a:lnTo>
                  <a:lnTo>
                    <a:pt x="9" y="29"/>
                  </a:lnTo>
                  <a:lnTo>
                    <a:pt x="7" y="23"/>
                  </a:lnTo>
                  <a:lnTo>
                    <a:pt x="5" y="19"/>
                  </a:lnTo>
                  <a:lnTo>
                    <a:pt x="4" y="14"/>
                  </a:lnTo>
                  <a:lnTo>
                    <a:pt x="2" y="10"/>
                  </a:lnTo>
                  <a:lnTo>
                    <a:pt x="2" y="4"/>
                  </a:lnTo>
                  <a:lnTo>
                    <a:pt x="0" y="0"/>
                  </a:lnTo>
                  <a:lnTo>
                    <a:pt x="0" y="6"/>
                  </a:lnTo>
                  <a:lnTo>
                    <a:pt x="2" y="12"/>
                  </a:lnTo>
                  <a:lnTo>
                    <a:pt x="4" y="17"/>
                  </a:lnTo>
                  <a:lnTo>
                    <a:pt x="4" y="23"/>
                  </a:lnTo>
                  <a:lnTo>
                    <a:pt x="5" y="29"/>
                  </a:lnTo>
                  <a:lnTo>
                    <a:pt x="7" y="34"/>
                  </a:lnTo>
                  <a:lnTo>
                    <a:pt x="7" y="40"/>
                  </a:lnTo>
                  <a:lnTo>
                    <a:pt x="9" y="44"/>
                  </a:lnTo>
                  <a:close/>
                </a:path>
              </a:pathLst>
            </a:custGeom>
            <a:solidFill>
              <a:srgbClr val="B3B3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63" name="Freeform 184"/>
            <p:cNvSpPr>
              <a:spLocks/>
            </p:cNvSpPr>
            <p:nvPr/>
          </p:nvSpPr>
          <p:spPr bwMode="auto">
            <a:xfrm>
              <a:off x="6637338" y="3189288"/>
              <a:ext cx="179388" cy="273050"/>
            </a:xfrm>
            <a:custGeom>
              <a:avLst/>
              <a:gdLst>
                <a:gd name="T0" fmla="*/ 79 w 113"/>
                <a:gd name="T1" fmla="*/ 172 h 172"/>
                <a:gd name="T2" fmla="*/ 19 w 113"/>
                <a:gd name="T3" fmla="*/ 117 h 172"/>
                <a:gd name="T4" fmla="*/ 17 w 113"/>
                <a:gd name="T5" fmla="*/ 115 h 172"/>
                <a:gd name="T6" fmla="*/ 17 w 113"/>
                <a:gd name="T7" fmla="*/ 113 h 172"/>
                <a:gd name="T8" fmla="*/ 17 w 113"/>
                <a:gd name="T9" fmla="*/ 110 h 172"/>
                <a:gd name="T10" fmla="*/ 15 w 113"/>
                <a:gd name="T11" fmla="*/ 108 h 172"/>
                <a:gd name="T12" fmla="*/ 15 w 113"/>
                <a:gd name="T13" fmla="*/ 106 h 172"/>
                <a:gd name="T14" fmla="*/ 15 w 113"/>
                <a:gd name="T15" fmla="*/ 102 h 172"/>
                <a:gd name="T16" fmla="*/ 13 w 113"/>
                <a:gd name="T17" fmla="*/ 100 h 172"/>
                <a:gd name="T18" fmla="*/ 13 w 113"/>
                <a:gd name="T19" fmla="*/ 98 h 172"/>
                <a:gd name="T20" fmla="*/ 11 w 113"/>
                <a:gd name="T21" fmla="*/ 91 h 172"/>
                <a:gd name="T22" fmla="*/ 11 w 113"/>
                <a:gd name="T23" fmla="*/ 85 h 172"/>
                <a:gd name="T24" fmla="*/ 11 w 113"/>
                <a:gd name="T25" fmla="*/ 77 h 172"/>
                <a:gd name="T26" fmla="*/ 9 w 113"/>
                <a:gd name="T27" fmla="*/ 74 h 172"/>
                <a:gd name="T28" fmla="*/ 9 w 113"/>
                <a:gd name="T29" fmla="*/ 68 h 172"/>
                <a:gd name="T30" fmla="*/ 9 w 113"/>
                <a:gd name="T31" fmla="*/ 64 h 172"/>
                <a:gd name="T32" fmla="*/ 7 w 113"/>
                <a:gd name="T33" fmla="*/ 60 h 172"/>
                <a:gd name="T34" fmla="*/ 7 w 113"/>
                <a:gd name="T35" fmla="*/ 57 h 172"/>
                <a:gd name="T36" fmla="*/ 5 w 113"/>
                <a:gd name="T37" fmla="*/ 55 h 172"/>
                <a:gd name="T38" fmla="*/ 5 w 113"/>
                <a:gd name="T39" fmla="*/ 51 h 172"/>
                <a:gd name="T40" fmla="*/ 3 w 113"/>
                <a:gd name="T41" fmla="*/ 49 h 172"/>
                <a:gd name="T42" fmla="*/ 3 w 113"/>
                <a:gd name="T43" fmla="*/ 45 h 172"/>
                <a:gd name="T44" fmla="*/ 3 w 113"/>
                <a:gd name="T45" fmla="*/ 43 h 172"/>
                <a:gd name="T46" fmla="*/ 2 w 113"/>
                <a:gd name="T47" fmla="*/ 40 h 172"/>
                <a:gd name="T48" fmla="*/ 2 w 113"/>
                <a:gd name="T49" fmla="*/ 38 h 172"/>
                <a:gd name="T50" fmla="*/ 0 w 113"/>
                <a:gd name="T51" fmla="*/ 34 h 172"/>
                <a:gd name="T52" fmla="*/ 7 w 113"/>
                <a:gd name="T53" fmla="*/ 28 h 172"/>
                <a:gd name="T54" fmla="*/ 15 w 113"/>
                <a:gd name="T55" fmla="*/ 21 h 172"/>
                <a:gd name="T56" fmla="*/ 20 w 113"/>
                <a:gd name="T57" fmla="*/ 13 h 172"/>
                <a:gd name="T58" fmla="*/ 28 w 113"/>
                <a:gd name="T59" fmla="*/ 7 h 172"/>
                <a:gd name="T60" fmla="*/ 38 w 113"/>
                <a:gd name="T61" fmla="*/ 4 h 172"/>
                <a:gd name="T62" fmla="*/ 45 w 113"/>
                <a:gd name="T63" fmla="*/ 0 h 172"/>
                <a:gd name="T64" fmla="*/ 55 w 113"/>
                <a:gd name="T65" fmla="*/ 0 h 172"/>
                <a:gd name="T66" fmla="*/ 64 w 113"/>
                <a:gd name="T67" fmla="*/ 2 h 172"/>
                <a:gd name="T68" fmla="*/ 104 w 113"/>
                <a:gd name="T69" fmla="*/ 49 h 172"/>
                <a:gd name="T70" fmla="*/ 106 w 113"/>
                <a:gd name="T71" fmla="*/ 51 h 172"/>
                <a:gd name="T72" fmla="*/ 108 w 113"/>
                <a:gd name="T73" fmla="*/ 53 h 172"/>
                <a:gd name="T74" fmla="*/ 108 w 113"/>
                <a:gd name="T75" fmla="*/ 55 h 172"/>
                <a:gd name="T76" fmla="*/ 109 w 113"/>
                <a:gd name="T77" fmla="*/ 55 h 172"/>
                <a:gd name="T78" fmla="*/ 109 w 113"/>
                <a:gd name="T79" fmla="*/ 57 h 172"/>
                <a:gd name="T80" fmla="*/ 111 w 113"/>
                <a:gd name="T81" fmla="*/ 59 h 172"/>
                <a:gd name="T82" fmla="*/ 113 w 113"/>
                <a:gd name="T83" fmla="*/ 60 h 172"/>
                <a:gd name="T84" fmla="*/ 113 w 113"/>
                <a:gd name="T85" fmla="*/ 60 h 172"/>
                <a:gd name="T86" fmla="*/ 109 w 113"/>
                <a:gd name="T87" fmla="*/ 66 h 172"/>
                <a:gd name="T88" fmla="*/ 106 w 113"/>
                <a:gd name="T89" fmla="*/ 66 h 172"/>
                <a:gd name="T90" fmla="*/ 102 w 113"/>
                <a:gd name="T91" fmla="*/ 66 h 172"/>
                <a:gd name="T92" fmla="*/ 100 w 113"/>
                <a:gd name="T93" fmla="*/ 68 h 172"/>
                <a:gd name="T94" fmla="*/ 98 w 113"/>
                <a:gd name="T95" fmla="*/ 70 h 172"/>
                <a:gd name="T96" fmla="*/ 94 w 113"/>
                <a:gd name="T97" fmla="*/ 74 h 172"/>
                <a:gd name="T98" fmla="*/ 90 w 113"/>
                <a:gd name="T99" fmla="*/ 77 h 172"/>
                <a:gd name="T100" fmla="*/ 87 w 113"/>
                <a:gd name="T101" fmla="*/ 79 h 172"/>
                <a:gd name="T102" fmla="*/ 85 w 113"/>
                <a:gd name="T103" fmla="*/ 81 h 172"/>
                <a:gd name="T104" fmla="*/ 81 w 113"/>
                <a:gd name="T105" fmla="*/ 83 h 172"/>
                <a:gd name="T106" fmla="*/ 79 w 113"/>
                <a:gd name="T107" fmla="*/ 83 h 172"/>
                <a:gd name="T108" fmla="*/ 73 w 113"/>
                <a:gd name="T109" fmla="*/ 89 h 172"/>
                <a:gd name="T110" fmla="*/ 73 w 113"/>
                <a:gd name="T111" fmla="*/ 93 h 172"/>
                <a:gd name="T112" fmla="*/ 73 w 113"/>
                <a:gd name="T113" fmla="*/ 100 h 172"/>
                <a:gd name="T114" fmla="*/ 75 w 113"/>
                <a:gd name="T115" fmla="*/ 108 h 172"/>
                <a:gd name="T116" fmla="*/ 75 w 113"/>
                <a:gd name="T117" fmla="*/ 119 h 172"/>
                <a:gd name="T118" fmla="*/ 75 w 113"/>
                <a:gd name="T119" fmla="*/ 130 h 172"/>
                <a:gd name="T120" fmla="*/ 77 w 113"/>
                <a:gd name="T121" fmla="*/ 144 h 172"/>
                <a:gd name="T122" fmla="*/ 77 w 113"/>
                <a:gd name="T123" fmla="*/ 159 h 172"/>
                <a:gd name="T124" fmla="*/ 79 w 113"/>
                <a:gd name="T125" fmla="*/ 172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13" h="172">
                  <a:moveTo>
                    <a:pt x="79" y="172"/>
                  </a:moveTo>
                  <a:lnTo>
                    <a:pt x="19" y="117"/>
                  </a:lnTo>
                  <a:lnTo>
                    <a:pt x="17" y="115"/>
                  </a:lnTo>
                  <a:lnTo>
                    <a:pt x="17" y="113"/>
                  </a:lnTo>
                  <a:lnTo>
                    <a:pt x="17" y="110"/>
                  </a:lnTo>
                  <a:lnTo>
                    <a:pt x="15" y="108"/>
                  </a:lnTo>
                  <a:lnTo>
                    <a:pt x="15" y="106"/>
                  </a:lnTo>
                  <a:lnTo>
                    <a:pt x="15" y="102"/>
                  </a:lnTo>
                  <a:lnTo>
                    <a:pt x="13" y="100"/>
                  </a:lnTo>
                  <a:lnTo>
                    <a:pt x="13" y="98"/>
                  </a:lnTo>
                  <a:lnTo>
                    <a:pt x="11" y="91"/>
                  </a:lnTo>
                  <a:lnTo>
                    <a:pt x="11" y="85"/>
                  </a:lnTo>
                  <a:lnTo>
                    <a:pt x="11" y="77"/>
                  </a:lnTo>
                  <a:lnTo>
                    <a:pt x="9" y="74"/>
                  </a:lnTo>
                  <a:lnTo>
                    <a:pt x="9" y="68"/>
                  </a:lnTo>
                  <a:lnTo>
                    <a:pt x="9" y="64"/>
                  </a:lnTo>
                  <a:lnTo>
                    <a:pt x="7" y="60"/>
                  </a:lnTo>
                  <a:lnTo>
                    <a:pt x="7" y="57"/>
                  </a:lnTo>
                  <a:lnTo>
                    <a:pt x="5" y="55"/>
                  </a:lnTo>
                  <a:lnTo>
                    <a:pt x="5" y="51"/>
                  </a:lnTo>
                  <a:lnTo>
                    <a:pt x="3" y="49"/>
                  </a:lnTo>
                  <a:lnTo>
                    <a:pt x="3" y="45"/>
                  </a:lnTo>
                  <a:lnTo>
                    <a:pt x="3" y="43"/>
                  </a:lnTo>
                  <a:lnTo>
                    <a:pt x="2" y="40"/>
                  </a:lnTo>
                  <a:lnTo>
                    <a:pt x="2" y="38"/>
                  </a:lnTo>
                  <a:lnTo>
                    <a:pt x="0" y="34"/>
                  </a:lnTo>
                  <a:lnTo>
                    <a:pt x="7" y="28"/>
                  </a:lnTo>
                  <a:lnTo>
                    <a:pt x="15" y="21"/>
                  </a:lnTo>
                  <a:lnTo>
                    <a:pt x="20" y="13"/>
                  </a:lnTo>
                  <a:lnTo>
                    <a:pt x="28" y="7"/>
                  </a:lnTo>
                  <a:lnTo>
                    <a:pt x="38" y="4"/>
                  </a:lnTo>
                  <a:lnTo>
                    <a:pt x="45" y="0"/>
                  </a:lnTo>
                  <a:lnTo>
                    <a:pt x="55" y="0"/>
                  </a:lnTo>
                  <a:lnTo>
                    <a:pt x="64" y="2"/>
                  </a:lnTo>
                  <a:lnTo>
                    <a:pt x="104" y="49"/>
                  </a:lnTo>
                  <a:lnTo>
                    <a:pt x="106" y="51"/>
                  </a:lnTo>
                  <a:lnTo>
                    <a:pt x="108" y="53"/>
                  </a:lnTo>
                  <a:lnTo>
                    <a:pt x="108" y="55"/>
                  </a:lnTo>
                  <a:lnTo>
                    <a:pt x="109" y="55"/>
                  </a:lnTo>
                  <a:lnTo>
                    <a:pt x="109" y="57"/>
                  </a:lnTo>
                  <a:lnTo>
                    <a:pt x="111" y="59"/>
                  </a:lnTo>
                  <a:lnTo>
                    <a:pt x="113" y="60"/>
                  </a:lnTo>
                  <a:lnTo>
                    <a:pt x="113" y="60"/>
                  </a:lnTo>
                  <a:lnTo>
                    <a:pt x="109" y="66"/>
                  </a:lnTo>
                  <a:lnTo>
                    <a:pt x="106" y="66"/>
                  </a:lnTo>
                  <a:lnTo>
                    <a:pt x="102" y="66"/>
                  </a:lnTo>
                  <a:lnTo>
                    <a:pt x="100" y="68"/>
                  </a:lnTo>
                  <a:lnTo>
                    <a:pt x="98" y="70"/>
                  </a:lnTo>
                  <a:lnTo>
                    <a:pt x="94" y="74"/>
                  </a:lnTo>
                  <a:lnTo>
                    <a:pt x="90" y="77"/>
                  </a:lnTo>
                  <a:lnTo>
                    <a:pt x="87" y="79"/>
                  </a:lnTo>
                  <a:lnTo>
                    <a:pt x="85" y="81"/>
                  </a:lnTo>
                  <a:lnTo>
                    <a:pt x="81" y="83"/>
                  </a:lnTo>
                  <a:lnTo>
                    <a:pt x="79" y="83"/>
                  </a:lnTo>
                  <a:lnTo>
                    <a:pt x="73" y="89"/>
                  </a:lnTo>
                  <a:lnTo>
                    <a:pt x="73" y="93"/>
                  </a:lnTo>
                  <a:lnTo>
                    <a:pt x="73" y="100"/>
                  </a:lnTo>
                  <a:lnTo>
                    <a:pt x="75" y="108"/>
                  </a:lnTo>
                  <a:lnTo>
                    <a:pt x="75" y="119"/>
                  </a:lnTo>
                  <a:lnTo>
                    <a:pt x="75" y="130"/>
                  </a:lnTo>
                  <a:lnTo>
                    <a:pt x="77" y="144"/>
                  </a:lnTo>
                  <a:lnTo>
                    <a:pt x="77" y="159"/>
                  </a:lnTo>
                  <a:lnTo>
                    <a:pt x="79" y="172"/>
                  </a:lnTo>
                  <a:close/>
                </a:path>
              </a:pathLst>
            </a:custGeom>
            <a:solidFill>
              <a:srgbClr val="99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64" name="Freeform 185"/>
            <p:cNvSpPr>
              <a:spLocks/>
            </p:cNvSpPr>
            <p:nvPr/>
          </p:nvSpPr>
          <p:spPr bwMode="auto">
            <a:xfrm>
              <a:off x="6667500" y="3375025"/>
              <a:ext cx="112713" cy="204788"/>
            </a:xfrm>
            <a:custGeom>
              <a:avLst/>
              <a:gdLst>
                <a:gd name="T0" fmla="*/ 0 w 71"/>
                <a:gd name="T1" fmla="*/ 0 h 129"/>
                <a:gd name="T2" fmla="*/ 60 w 71"/>
                <a:gd name="T3" fmla="*/ 55 h 129"/>
                <a:gd name="T4" fmla="*/ 62 w 71"/>
                <a:gd name="T5" fmla="*/ 65 h 129"/>
                <a:gd name="T6" fmla="*/ 62 w 71"/>
                <a:gd name="T7" fmla="*/ 74 h 129"/>
                <a:gd name="T8" fmla="*/ 64 w 71"/>
                <a:gd name="T9" fmla="*/ 83 h 129"/>
                <a:gd name="T10" fmla="*/ 66 w 71"/>
                <a:gd name="T11" fmla="*/ 93 h 129"/>
                <a:gd name="T12" fmla="*/ 66 w 71"/>
                <a:gd name="T13" fmla="*/ 102 h 129"/>
                <a:gd name="T14" fmla="*/ 68 w 71"/>
                <a:gd name="T15" fmla="*/ 112 h 129"/>
                <a:gd name="T16" fmla="*/ 70 w 71"/>
                <a:gd name="T17" fmla="*/ 121 h 129"/>
                <a:gd name="T18" fmla="*/ 71 w 71"/>
                <a:gd name="T19" fmla="*/ 129 h 129"/>
                <a:gd name="T20" fmla="*/ 28 w 71"/>
                <a:gd name="T21" fmla="*/ 91 h 129"/>
                <a:gd name="T22" fmla="*/ 24 w 71"/>
                <a:gd name="T23" fmla="*/ 80 h 129"/>
                <a:gd name="T24" fmla="*/ 20 w 71"/>
                <a:gd name="T25" fmla="*/ 68 h 129"/>
                <a:gd name="T26" fmla="*/ 17 w 71"/>
                <a:gd name="T27" fmla="*/ 57 h 129"/>
                <a:gd name="T28" fmla="*/ 13 w 71"/>
                <a:gd name="T29" fmla="*/ 46 h 129"/>
                <a:gd name="T30" fmla="*/ 9 w 71"/>
                <a:gd name="T31" fmla="*/ 34 h 129"/>
                <a:gd name="T32" fmla="*/ 7 w 71"/>
                <a:gd name="T33" fmla="*/ 23 h 129"/>
                <a:gd name="T34" fmla="*/ 3 w 71"/>
                <a:gd name="T35" fmla="*/ 12 h 129"/>
                <a:gd name="T36" fmla="*/ 0 w 71"/>
                <a:gd name="T37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71" h="129">
                  <a:moveTo>
                    <a:pt x="0" y="0"/>
                  </a:moveTo>
                  <a:lnTo>
                    <a:pt x="60" y="55"/>
                  </a:lnTo>
                  <a:lnTo>
                    <a:pt x="62" y="65"/>
                  </a:lnTo>
                  <a:lnTo>
                    <a:pt x="62" y="74"/>
                  </a:lnTo>
                  <a:lnTo>
                    <a:pt x="64" y="83"/>
                  </a:lnTo>
                  <a:lnTo>
                    <a:pt x="66" y="93"/>
                  </a:lnTo>
                  <a:lnTo>
                    <a:pt x="66" y="102"/>
                  </a:lnTo>
                  <a:lnTo>
                    <a:pt x="68" y="112"/>
                  </a:lnTo>
                  <a:lnTo>
                    <a:pt x="70" y="121"/>
                  </a:lnTo>
                  <a:lnTo>
                    <a:pt x="71" y="129"/>
                  </a:lnTo>
                  <a:lnTo>
                    <a:pt x="28" y="91"/>
                  </a:lnTo>
                  <a:lnTo>
                    <a:pt x="24" y="80"/>
                  </a:lnTo>
                  <a:lnTo>
                    <a:pt x="20" y="68"/>
                  </a:lnTo>
                  <a:lnTo>
                    <a:pt x="17" y="57"/>
                  </a:lnTo>
                  <a:lnTo>
                    <a:pt x="13" y="46"/>
                  </a:lnTo>
                  <a:lnTo>
                    <a:pt x="9" y="34"/>
                  </a:lnTo>
                  <a:lnTo>
                    <a:pt x="7" y="23"/>
                  </a:lnTo>
                  <a:lnTo>
                    <a:pt x="3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65" name="Freeform 186"/>
            <p:cNvSpPr>
              <a:spLocks/>
            </p:cNvSpPr>
            <p:nvPr/>
          </p:nvSpPr>
          <p:spPr bwMode="auto">
            <a:xfrm>
              <a:off x="6711950" y="3519488"/>
              <a:ext cx="107950" cy="195263"/>
            </a:xfrm>
            <a:custGeom>
              <a:avLst/>
              <a:gdLst>
                <a:gd name="T0" fmla="*/ 0 w 68"/>
                <a:gd name="T1" fmla="*/ 0 h 123"/>
                <a:gd name="T2" fmla="*/ 43 w 68"/>
                <a:gd name="T3" fmla="*/ 38 h 123"/>
                <a:gd name="T4" fmla="*/ 45 w 68"/>
                <a:gd name="T5" fmla="*/ 47 h 123"/>
                <a:gd name="T6" fmla="*/ 47 w 68"/>
                <a:gd name="T7" fmla="*/ 57 h 123"/>
                <a:gd name="T8" fmla="*/ 51 w 68"/>
                <a:gd name="T9" fmla="*/ 66 h 123"/>
                <a:gd name="T10" fmla="*/ 53 w 68"/>
                <a:gd name="T11" fmla="*/ 72 h 123"/>
                <a:gd name="T12" fmla="*/ 57 w 68"/>
                <a:gd name="T13" fmla="*/ 78 h 123"/>
                <a:gd name="T14" fmla="*/ 61 w 68"/>
                <a:gd name="T15" fmla="*/ 83 h 123"/>
                <a:gd name="T16" fmla="*/ 64 w 68"/>
                <a:gd name="T17" fmla="*/ 85 h 123"/>
                <a:gd name="T18" fmla="*/ 68 w 68"/>
                <a:gd name="T19" fmla="*/ 87 h 123"/>
                <a:gd name="T20" fmla="*/ 68 w 68"/>
                <a:gd name="T21" fmla="*/ 91 h 123"/>
                <a:gd name="T22" fmla="*/ 68 w 68"/>
                <a:gd name="T23" fmla="*/ 95 h 123"/>
                <a:gd name="T24" fmla="*/ 66 w 68"/>
                <a:gd name="T25" fmla="*/ 100 h 123"/>
                <a:gd name="T26" fmla="*/ 66 w 68"/>
                <a:gd name="T27" fmla="*/ 104 h 123"/>
                <a:gd name="T28" fmla="*/ 66 w 68"/>
                <a:gd name="T29" fmla="*/ 108 h 123"/>
                <a:gd name="T30" fmla="*/ 66 w 68"/>
                <a:gd name="T31" fmla="*/ 114 h 123"/>
                <a:gd name="T32" fmla="*/ 66 w 68"/>
                <a:gd name="T33" fmla="*/ 117 h 123"/>
                <a:gd name="T34" fmla="*/ 66 w 68"/>
                <a:gd name="T35" fmla="*/ 123 h 123"/>
                <a:gd name="T36" fmla="*/ 30 w 68"/>
                <a:gd name="T37" fmla="*/ 91 h 123"/>
                <a:gd name="T38" fmla="*/ 26 w 68"/>
                <a:gd name="T39" fmla="*/ 80 h 123"/>
                <a:gd name="T40" fmla="*/ 23 w 68"/>
                <a:gd name="T41" fmla="*/ 68 h 123"/>
                <a:gd name="T42" fmla="*/ 19 w 68"/>
                <a:gd name="T43" fmla="*/ 57 h 123"/>
                <a:gd name="T44" fmla="*/ 15 w 68"/>
                <a:gd name="T45" fmla="*/ 46 h 123"/>
                <a:gd name="T46" fmla="*/ 11 w 68"/>
                <a:gd name="T47" fmla="*/ 34 h 123"/>
                <a:gd name="T48" fmla="*/ 8 w 68"/>
                <a:gd name="T49" fmla="*/ 23 h 123"/>
                <a:gd name="T50" fmla="*/ 4 w 68"/>
                <a:gd name="T51" fmla="*/ 11 h 123"/>
                <a:gd name="T52" fmla="*/ 0 w 68"/>
                <a:gd name="T53" fmla="*/ 0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68" h="123">
                  <a:moveTo>
                    <a:pt x="0" y="0"/>
                  </a:moveTo>
                  <a:lnTo>
                    <a:pt x="43" y="38"/>
                  </a:lnTo>
                  <a:lnTo>
                    <a:pt x="45" y="47"/>
                  </a:lnTo>
                  <a:lnTo>
                    <a:pt x="47" y="57"/>
                  </a:lnTo>
                  <a:lnTo>
                    <a:pt x="51" y="66"/>
                  </a:lnTo>
                  <a:lnTo>
                    <a:pt x="53" y="72"/>
                  </a:lnTo>
                  <a:lnTo>
                    <a:pt x="57" y="78"/>
                  </a:lnTo>
                  <a:lnTo>
                    <a:pt x="61" y="83"/>
                  </a:lnTo>
                  <a:lnTo>
                    <a:pt x="64" y="85"/>
                  </a:lnTo>
                  <a:lnTo>
                    <a:pt x="68" y="87"/>
                  </a:lnTo>
                  <a:lnTo>
                    <a:pt x="68" y="91"/>
                  </a:lnTo>
                  <a:lnTo>
                    <a:pt x="68" y="95"/>
                  </a:lnTo>
                  <a:lnTo>
                    <a:pt x="66" y="100"/>
                  </a:lnTo>
                  <a:lnTo>
                    <a:pt x="66" y="104"/>
                  </a:lnTo>
                  <a:lnTo>
                    <a:pt x="66" y="108"/>
                  </a:lnTo>
                  <a:lnTo>
                    <a:pt x="66" y="114"/>
                  </a:lnTo>
                  <a:lnTo>
                    <a:pt x="66" y="117"/>
                  </a:lnTo>
                  <a:lnTo>
                    <a:pt x="66" y="123"/>
                  </a:lnTo>
                  <a:lnTo>
                    <a:pt x="30" y="91"/>
                  </a:lnTo>
                  <a:lnTo>
                    <a:pt x="26" y="80"/>
                  </a:lnTo>
                  <a:lnTo>
                    <a:pt x="23" y="68"/>
                  </a:lnTo>
                  <a:lnTo>
                    <a:pt x="19" y="57"/>
                  </a:lnTo>
                  <a:lnTo>
                    <a:pt x="15" y="46"/>
                  </a:lnTo>
                  <a:lnTo>
                    <a:pt x="11" y="34"/>
                  </a:lnTo>
                  <a:lnTo>
                    <a:pt x="8" y="23"/>
                  </a:lnTo>
                  <a:lnTo>
                    <a:pt x="4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66" name="Freeform 187"/>
            <p:cNvSpPr>
              <a:spLocks/>
            </p:cNvSpPr>
            <p:nvPr/>
          </p:nvSpPr>
          <p:spPr bwMode="auto">
            <a:xfrm>
              <a:off x="6759575" y="3663950"/>
              <a:ext cx="57150" cy="144463"/>
            </a:xfrm>
            <a:custGeom>
              <a:avLst/>
              <a:gdLst>
                <a:gd name="T0" fmla="*/ 0 w 36"/>
                <a:gd name="T1" fmla="*/ 0 h 91"/>
                <a:gd name="T2" fmla="*/ 36 w 36"/>
                <a:gd name="T3" fmla="*/ 32 h 91"/>
                <a:gd name="T4" fmla="*/ 34 w 36"/>
                <a:gd name="T5" fmla="*/ 40 h 91"/>
                <a:gd name="T6" fmla="*/ 34 w 36"/>
                <a:gd name="T7" fmla="*/ 45 h 91"/>
                <a:gd name="T8" fmla="*/ 34 w 36"/>
                <a:gd name="T9" fmla="*/ 53 h 91"/>
                <a:gd name="T10" fmla="*/ 32 w 36"/>
                <a:gd name="T11" fmla="*/ 61 h 91"/>
                <a:gd name="T12" fmla="*/ 32 w 36"/>
                <a:gd name="T13" fmla="*/ 68 h 91"/>
                <a:gd name="T14" fmla="*/ 31 w 36"/>
                <a:gd name="T15" fmla="*/ 76 h 91"/>
                <a:gd name="T16" fmla="*/ 31 w 36"/>
                <a:gd name="T17" fmla="*/ 83 h 91"/>
                <a:gd name="T18" fmla="*/ 29 w 36"/>
                <a:gd name="T19" fmla="*/ 91 h 91"/>
                <a:gd name="T20" fmla="*/ 19 w 36"/>
                <a:gd name="T21" fmla="*/ 81 h 91"/>
                <a:gd name="T22" fmla="*/ 17 w 36"/>
                <a:gd name="T23" fmla="*/ 70 h 91"/>
                <a:gd name="T24" fmla="*/ 15 w 36"/>
                <a:gd name="T25" fmla="*/ 61 h 91"/>
                <a:gd name="T26" fmla="*/ 12 w 36"/>
                <a:gd name="T27" fmla="*/ 49 h 91"/>
                <a:gd name="T28" fmla="*/ 10 w 36"/>
                <a:gd name="T29" fmla="*/ 40 h 91"/>
                <a:gd name="T30" fmla="*/ 8 w 36"/>
                <a:gd name="T31" fmla="*/ 30 h 91"/>
                <a:gd name="T32" fmla="*/ 6 w 36"/>
                <a:gd name="T33" fmla="*/ 19 h 91"/>
                <a:gd name="T34" fmla="*/ 2 w 36"/>
                <a:gd name="T35" fmla="*/ 9 h 91"/>
                <a:gd name="T36" fmla="*/ 0 w 36"/>
                <a:gd name="T37" fmla="*/ 0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6" h="91">
                  <a:moveTo>
                    <a:pt x="0" y="0"/>
                  </a:moveTo>
                  <a:lnTo>
                    <a:pt x="36" y="32"/>
                  </a:lnTo>
                  <a:lnTo>
                    <a:pt x="34" y="40"/>
                  </a:lnTo>
                  <a:lnTo>
                    <a:pt x="34" y="45"/>
                  </a:lnTo>
                  <a:lnTo>
                    <a:pt x="34" y="53"/>
                  </a:lnTo>
                  <a:lnTo>
                    <a:pt x="32" y="61"/>
                  </a:lnTo>
                  <a:lnTo>
                    <a:pt x="32" y="68"/>
                  </a:lnTo>
                  <a:lnTo>
                    <a:pt x="31" y="76"/>
                  </a:lnTo>
                  <a:lnTo>
                    <a:pt x="31" y="83"/>
                  </a:lnTo>
                  <a:lnTo>
                    <a:pt x="29" y="91"/>
                  </a:lnTo>
                  <a:lnTo>
                    <a:pt x="19" y="81"/>
                  </a:lnTo>
                  <a:lnTo>
                    <a:pt x="17" y="70"/>
                  </a:lnTo>
                  <a:lnTo>
                    <a:pt x="15" y="61"/>
                  </a:lnTo>
                  <a:lnTo>
                    <a:pt x="12" y="49"/>
                  </a:lnTo>
                  <a:lnTo>
                    <a:pt x="10" y="40"/>
                  </a:lnTo>
                  <a:lnTo>
                    <a:pt x="8" y="30"/>
                  </a:lnTo>
                  <a:lnTo>
                    <a:pt x="6" y="19"/>
                  </a:lnTo>
                  <a:lnTo>
                    <a:pt x="2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67" name="Freeform 188"/>
            <p:cNvSpPr>
              <a:spLocks/>
            </p:cNvSpPr>
            <p:nvPr/>
          </p:nvSpPr>
          <p:spPr bwMode="auto">
            <a:xfrm>
              <a:off x="6762750" y="3792538"/>
              <a:ext cx="42863" cy="107950"/>
            </a:xfrm>
            <a:custGeom>
              <a:avLst/>
              <a:gdLst>
                <a:gd name="T0" fmla="*/ 17 w 27"/>
                <a:gd name="T1" fmla="*/ 0 h 68"/>
                <a:gd name="T2" fmla="*/ 27 w 27"/>
                <a:gd name="T3" fmla="*/ 10 h 68"/>
                <a:gd name="T4" fmla="*/ 27 w 27"/>
                <a:gd name="T5" fmla="*/ 17 h 68"/>
                <a:gd name="T6" fmla="*/ 27 w 27"/>
                <a:gd name="T7" fmla="*/ 25 h 68"/>
                <a:gd name="T8" fmla="*/ 25 w 27"/>
                <a:gd name="T9" fmla="*/ 33 h 68"/>
                <a:gd name="T10" fmla="*/ 25 w 27"/>
                <a:gd name="T11" fmla="*/ 38 h 68"/>
                <a:gd name="T12" fmla="*/ 23 w 27"/>
                <a:gd name="T13" fmla="*/ 46 h 68"/>
                <a:gd name="T14" fmla="*/ 23 w 27"/>
                <a:gd name="T15" fmla="*/ 53 h 68"/>
                <a:gd name="T16" fmla="*/ 21 w 27"/>
                <a:gd name="T17" fmla="*/ 61 h 68"/>
                <a:gd name="T18" fmla="*/ 21 w 27"/>
                <a:gd name="T19" fmla="*/ 68 h 68"/>
                <a:gd name="T20" fmla="*/ 0 w 27"/>
                <a:gd name="T21" fmla="*/ 50 h 68"/>
                <a:gd name="T22" fmla="*/ 2 w 27"/>
                <a:gd name="T23" fmla="*/ 44 h 68"/>
                <a:gd name="T24" fmla="*/ 4 w 27"/>
                <a:gd name="T25" fmla="*/ 40 h 68"/>
                <a:gd name="T26" fmla="*/ 6 w 27"/>
                <a:gd name="T27" fmla="*/ 34 h 68"/>
                <a:gd name="T28" fmla="*/ 10 w 27"/>
                <a:gd name="T29" fmla="*/ 29 h 68"/>
                <a:gd name="T30" fmla="*/ 11 w 27"/>
                <a:gd name="T31" fmla="*/ 25 h 68"/>
                <a:gd name="T32" fmla="*/ 13 w 27"/>
                <a:gd name="T33" fmla="*/ 19 h 68"/>
                <a:gd name="T34" fmla="*/ 15 w 27"/>
                <a:gd name="T35" fmla="*/ 15 h 68"/>
                <a:gd name="T36" fmla="*/ 19 w 27"/>
                <a:gd name="T37" fmla="*/ 10 h 68"/>
                <a:gd name="T38" fmla="*/ 19 w 27"/>
                <a:gd name="T39" fmla="*/ 10 h 68"/>
                <a:gd name="T40" fmla="*/ 19 w 27"/>
                <a:gd name="T41" fmla="*/ 8 h 68"/>
                <a:gd name="T42" fmla="*/ 17 w 27"/>
                <a:gd name="T43" fmla="*/ 6 h 68"/>
                <a:gd name="T44" fmla="*/ 17 w 27"/>
                <a:gd name="T45" fmla="*/ 6 h 68"/>
                <a:gd name="T46" fmla="*/ 17 w 27"/>
                <a:gd name="T47" fmla="*/ 4 h 68"/>
                <a:gd name="T48" fmla="*/ 17 w 27"/>
                <a:gd name="T49" fmla="*/ 2 h 68"/>
                <a:gd name="T50" fmla="*/ 17 w 27"/>
                <a:gd name="T51" fmla="*/ 2 h 68"/>
                <a:gd name="T52" fmla="*/ 17 w 27"/>
                <a:gd name="T53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7" h="68">
                  <a:moveTo>
                    <a:pt x="17" y="0"/>
                  </a:moveTo>
                  <a:lnTo>
                    <a:pt x="27" y="10"/>
                  </a:lnTo>
                  <a:lnTo>
                    <a:pt x="27" y="17"/>
                  </a:lnTo>
                  <a:lnTo>
                    <a:pt x="27" y="25"/>
                  </a:lnTo>
                  <a:lnTo>
                    <a:pt x="25" y="33"/>
                  </a:lnTo>
                  <a:lnTo>
                    <a:pt x="25" y="38"/>
                  </a:lnTo>
                  <a:lnTo>
                    <a:pt x="23" y="46"/>
                  </a:lnTo>
                  <a:lnTo>
                    <a:pt x="23" y="53"/>
                  </a:lnTo>
                  <a:lnTo>
                    <a:pt x="21" y="61"/>
                  </a:lnTo>
                  <a:lnTo>
                    <a:pt x="21" y="68"/>
                  </a:lnTo>
                  <a:lnTo>
                    <a:pt x="0" y="50"/>
                  </a:lnTo>
                  <a:lnTo>
                    <a:pt x="2" y="44"/>
                  </a:lnTo>
                  <a:lnTo>
                    <a:pt x="4" y="40"/>
                  </a:lnTo>
                  <a:lnTo>
                    <a:pt x="6" y="34"/>
                  </a:lnTo>
                  <a:lnTo>
                    <a:pt x="10" y="29"/>
                  </a:lnTo>
                  <a:lnTo>
                    <a:pt x="11" y="25"/>
                  </a:lnTo>
                  <a:lnTo>
                    <a:pt x="13" y="19"/>
                  </a:lnTo>
                  <a:lnTo>
                    <a:pt x="15" y="15"/>
                  </a:lnTo>
                  <a:lnTo>
                    <a:pt x="19" y="10"/>
                  </a:lnTo>
                  <a:lnTo>
                    <a:pt x="19" y="10"/>
                  </a:lnTo>
                  <a:lnTo>
                    <a:pt x="19" y="8"/>
                  </a:lnTo>
                  <a:lnTo>
                    <a:pt x="17" y="6"/>
                  </a:lnTo>
                  <a:lnTo>
                    <a:pt x="17" y="6"/>
                  </a:lnTo>
                  <a:lnTo>
                    <a:pt x="17" y="4"/>
                  </a:lnTo>
                  <a:lnTo>
                    <a:pt x="17" y="2"/>
                  </a:lnTo>
                  <a:lnTo>
                    <a:pt x="17" y="2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4069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68" name="Freeform 189"/>
            <p:cNvSpPr>
              <a:spLocks/>
            </p:cNvSpPr>
            <p:nvPr/>
          </p:nvSpPr>
          <p:spPr bwMode="auto">
            <a:xfrm>
              <a:off x="6732588" y="3871913"/>
              <a:ext cx="63500" cy="122238"/>
            </a:xfrm>
            <a:custGeom>
              <a:avLst/>
              <a:gdLst>
                <a:gd name="T0" fmla="*/ 19 w 40"/>
                <a:gd name="T1" fmla="*/ 0 h 77"/>
                <a:gd name="T2" fmla="*/ 40 w 40"/>
                <a:gd name="T3" fmla="*/ 18 h 77"/>
                <a:gd name="T4" fmla="*/ 40 w 40"/>
                <a:gd name="T5" fmla="*/ 26 h 77"/>
                <a:gd name="T6" fmla="*/ 38 w 40"/>
                <a:gd name="T7" fmla="*/ 32 h 77"/>
                <a:gd name="T8" fmla="*/ 38 w 40"/>
                <a:gd name="T9" fmla="*/ 39 h 77"/>
                <a:gd name="T10" fmla="*/ 38 w 40"/>
                <a:gd name="T11" fmla="*/ 47 h 77"/>
                <a:gd name="T12" fmla="*/ 36 w 40"/>
                <a:gd name="T13" fmla="*/ 54 h 77"/>
                <a:gd name="T14" fmla="*/ 36 w 40"/>
                <a:gd name="T15" fmla="*/ 60 h 77"/>
                <a:gd name="T16" fmla="*/ 36 w 40"/>
                <a:gd name="T17" fmla="*/ 68 h 77"/>
                <a:gd name="T18" fmla="*/ 36 w 40"/>
                <a:gd name="T19" fmla="*/ 75 h 77"/>
                <a:gd name="T20" fmla="*/ 36 w 40"/>
                <a:gd name="T21" fmla="*/ 75 h 77"/>
                <a:gd name="T22" fmla="*/ 36 w 40"/>
                <a:gd name="T23" fmla="*/ 75 h 77"/>
                <a:gd name="T24" fmla="*/ 36 w 40"/>
                <a:gd name="T25" fmla="*/ 75 h 77"/>
                <a:gd name="T26" fmla="*/ 34 w 40"/>
                <a:gd name="T27" fmla="*/ 75 h 77"/>
                <a:gd name="T28" fmla="*/ 34 w 40"/>
                <a:gd name="T29" fmla="*/ 75 h 77"/>
                <a:gd name="T30" fmla="*/ 34 w 40"/>
                <a:gd name="T31" fmla="*/ 75 h 77"/>
                <a:gd name="T32" fmla="*/ 34 w 40"/>
                <a:gd name="T33" fmla="*/ 75 h 77"/>
                <a:gd name="T34" fmla="*/ 34 w 40"/>
                <a:gd name="T35" fmla="*/ 77 h 77"/>
                <a:gd name="T36" fmla="*/ 0 w 40"/>
                <a:gd name="T37" fmla="*/ 47 h 77"/>
                <a:gd name="T38" fmla="*/ 2 w 40"/>
                <a:gd name="T39" fmla="*/ 41 h 77"/>
                <a:gd name="T40" fmla="*/ 4 w 40"/>
                <a:gd name="T41" fmla="*/ 34 h 77"/>
                <a:gd name="T42" fmla="*/ 6 w 40"/>
                <a:gd name="T43" fmla="*/ 28 h 77"/>
                <a:gd name="T44" fmla="*/ 10 w 40"/>
                <a:gd name="T45" fmla="*/ 22 h 77"/>
                <a:gd name="T46" fmla="*/ 12 w 40"/>
                <a:gd name="T47" fmla="*/ 17 h 77"/>
                <a:gd name="T48" fmla="*/ 13 w 40"/>
                <a:gd name="T49" fmla="*/ 11 h 77"/>
                <a:gd name="T50" fmla="*/ 15 w 40"/>
                <a:gd name="T51" fmla="*/ 5 h 77"/>
                <a:gd name="T52" fmla="*/ 19 w 40"/>
                <a:gd name="T5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" h="77">
                  <a:moveTo>
                    <a:pt x="19" y="0"/>
                  </a:moveTo>
                  <a:lnTo>
                    <a:pt x="40" y="18"/>
                  </a:lnTo>
                  <a:lnTo>
                    <a:pt x="40" y="26"/>
                  </a:lnTo>
                  <a:lnTo>
                    <a:pt x="38" y="32"/>
                  </a:lnTo>
                  <a:lnTo>
                    <a:pt x="38" y="39"/>
                  </a:lnTo>
                  <a:lnTo>
                    <a:pt x="38" y="47"/>
                  </a:lnTo>
                  <a:lnTo>
                    <a:pt x="36" y="54"/>
                  </a:lnTo>
                  <a:lnTo>
                    <a:pt x="36" y="60"/>
                  </a:lnTo>
                  <a:lnTo>
                    <a:pt x="36" y="68"/>
                  </a:lnTo>
                  <a:lnTo>
                    <a:pt x="36" y="75"/>
                  </a:lnTo>
                  <a:lnTo>
                    <a:pt x="36" y="75"/>
                  </a:lnTo>
                  <a:lnTo>
                    <a:pt x="36" y="75"/>
                  </a:lnTo>
                  <a:lnTo>
                    <a:pt x="36" y="75"/>
                  </a:lnTo>
                  <a:lnTo>
                    <a:pt x="34" y="75"/>
                  </a:lnTo>
                  <a:lnTo>
                    <a:pt x="34" y="75"/>
                  </a:lnTo>
                  <a:lnTo>
                    <a:pt x="34" y="75"/>
                  </a:lnTo>
                  <a:lnTo>
                    <a:pt x="34" y="75"/>
                  </a:lnTo>
                  <a:lnTo>
                    <a:pt x="34" y="77"/>
                  </a:lnTo>
                  <a:lnTo>
                    <a:pt x="0" y="47"/>
                  </a:lnTo>
                  <a:lnTo>
                    <a:pt x="2" y="41"/>
                  </a:lnTo>
                  <a:lnTo>
                    <a:pt x="4" y="34"/>
                  </a:lnTo>
                  <a:lnTo>
                    <a:pt x="6" y="28"/>
                  </a:lnTo>
                  <a:lnTo>
                    <a:pt x="10" y="22"/>
                  </a:lnTo>
                  <a:lnTo>
                    <a:pt x="12" y="17"/>
                  </a:lnTo>
                  <a:lnTo>
                    <a:pt x="13" y="11"/>
                  </a:lnTo>
                  <a:lnTo>
                    <a:pt x="15" y="5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99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69" name="Freeform 190"/>
            <p:cNvSpPr>
              <a:spLocks noEditPoints="1"/>
            </p:cNvSpPr>
            <p:nvPr/>
          </p:nvSpPr>
          <p:spPr bwMode="auto">
            <a:xfrm>
              <a:off x="6516688" y="3856038"/>
              <a:ext cx="269875" cy="198438"/>
            </a:xfrm>
            <a:custGeom>
              <a:avLst/>
              <a:gdLst>
                <a:gd name="T0" fmla="*/ 136 w 170"/>
                <a:gd name="T1" fmla="*/ 57 h 125"/>
                <a:gd name="T2" fmla="*/ 170 w 170"/>
                <a:gd name="T3" fmla="*/ 87 h 125"/>
                <a:gd name="T4" fmla="*/ 166 w 170"/>
                <a:gd name="T5" fmla="*/ 89 h 125"/>
                <a:gd name="T6" fmla="*/ 163 w 170"/>
                <a:gd name="T7" fmla="*/ 95 h 125"/>
                <a:gd name="T8" fmla="*/ 159 w 170"/>
                <a:gd name="T9" fmla="*/ 99 h 125"/>
                <a:gd name="T10" fmla="*/ 153 w 170"/>
                <a:gd name="T11" fmla="*/ 104 h 125"/>
                <a:gd name="T12" fmla="*/ 149 w 170"/>
                <a:gd name="T13" fmla="*/ 110 h 125"/>
                <a:gd name="T14" fmla="*/ 146 w 170"/>
                <a:gd name="T15" fmla="*/ 116 h 125"/>
                <a:gd name="T16" fmla="*/ 144 w 170"/>
                <a:gd name="T17" fmla="*/ 121 h 125"/>
                <a:gd name="T18" fmla="*/ 142 w 170"/>
                <a:gd name="T19" fmla="*/ 125 h 125"/>
                <a:gd name="T20" fmla="*/ 115 w 170"/>
                <a:gd name="T21" fmla="*/ 102 h 125"/>
                <a:gd name="T22" fmla="*/ 115 w 170"/>
                <a:gd name="T23" fmla="*/ 102 h 125"/>
                <a:gd name="T24" fmla="*/ 115 w 170"/>
                <a:gd name="T25" fmla="*/ 102 h 125"/>
                <a:gd name="T26" fmla="*/ 115 w 170"/>
                <a:gd name="T27" fmla="*/ 102 h 125"/>
                <a:gd name="T28" fmla="*/ 117 w 170"/>
                <a:gd name="T29" fmla="*/ 100 h 125"/>
                <a:gd name="T30" fmla="*/ 117 w 170"/>
                <a:gd name="T31" fmla="*/ 100 h 125"/>
                <a:gd name="T32" fmla="*/ 117 w 170"/>
                <a:gd name="T33" fmla="*/ 100 h 125"/>
                <a:gd name="T34" fmla="*/ 119 w 170"/>
                <a:gd name="T35" fmla="*/ 100 h 125"/>
                <a:gd name="T36" fmla="*/ 119 w 170"/>
                <a:gd name="T37" fmla="*/ 100 h 125"/>
                <a:gd name="T38" fmla="*/ 121 w 170"/>
                <a:gd name="T39" fmla="*/ 95 h 125"/>
                <a:gd name="T40" fmla="*/ 123 w 170"/>
                <a:gd name="T41" fmla="*/ 89 h 125"/>
                <a:gd name="T42" fmla="*/ 125 w 170"/>
                <a:gd name="T43" fmla="*/ 83 h 125"/>
                <a:gd name="T44" fmla="*/ 129 w 170"/>
                <a:gd name="T45" fmla="*/ 78 h 125"/>
                <a:gd name="T46" fmla="*/ 131 w 170"/>
                <a:gd name="T47" fmla="*/ 74 h 125"/>
                <a:gd name="T48" fmla="*/ 132 w 170"/>
                <a:gd name="T49" fmla="*/ 68 h 125"/>
                <a:gd name="T50" fmla="*/ 134 w 170"/>
                <a:gd name="T51" fmla="*/ 63 h 125"/>
                <a:gd name="T52" fmla="*/ 136 w 170"/>
                <a:gd name="T53" fmla="*/ 57 h 125"/>
                <a:gd name="T54" fmla="*/ 89 w 170"/>
                <a:gd name="T55" fmla="*/ 80 h 125"/>
                <a:gd name="T56" fmla="*/ 0 w 170"/>
                <a:gd name="T57" fmla="*/ 0 h 125"/>
                <a:gd name="T58" fmla="*/ 13 w 170"/>
                <a:gd name="T59" fmla="*/ 6 h 125"/>
                <a:gd name="T60" fmla="*/ 26 w 170"/>
                <a:gd name="T61" fmla="*/ 13 h 125"/>
                <a:gd name="T62" fmla="*/ 40 w 170"/>
                <a:gd name="T63" fmla="*/ 23 h 125"/>
                <a:gd name="T64" fmla="*/ 51 w 170"/>
                <a:gd name="T65" fmla="*/ 32 h 125"/>
                <a:gd name="T66" fmla="*/ 61 w 170"/>
                <a:gd name="T67" fmla="*/ 44 h 125"/>
                <a:gd name="T68" fmla="*/ 72 w 170"/>
                <a:gd name="T69" fmla="*/ 55 h 125"/>
                <a:gd name="T70" fmla="*/ 81 w 170"/>
                <a:gd name="T71" fmla="*/ 66 h 125"/>
                <a:gd name="T72" fmla="*/ 89 w 170"/>
                <a:gd name="T73" fmla="*/ 80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70" h="125">
                  <a:moveTo>
                    <a:pt x="136" y="57"/>
                  </a:moveTo>
                  <a:lnTo>
                    <a:pt x="170" y="87"/>
                  </a:lnTo>
                  <a:lnTo>
                    <a:pt x="166" y="89"/>
                  </a:lnTo>
                  <a:lnTo>
                    <a:pt x="163" y="95"/>
                  </a:lnTo>
                  <a:lnTo>
                    <a:pt x="159" y="99"/>
                  </a:lnTo>
                  <a:lnTo>
                    <a:pt x="153" y="104"/>
                  </a:lnTo>
                  <a:lnTo>
                    <a:pt x="149" y="110"/>
                  </a:lnTo>
                  <a:lnTo>
                    <a:pt x="146" y="116"/>
                  </a:lnTo>
                  <a:lnTo>
                    <a:pt x="144" y="121"/>
                  </a:lnTo>
                  <a:lnTo>
                    <a:pt x="142" y="125"/>
                  </a:lnTo>
                  <a:lnTo>
                    <a:pt x="115" y="102"/>
                  </a:lnTo>
                  <a:lnTo>
                    <a:pt x="115" y="102"/>
                  </a:lnTo>
                  <a:lnTo>
                    <a:pt x="115" y="102"/>
                  </a:lnTo>
                  <a:lnTo>
                    <a:pt x="115" y="102"/>
                  </a:lnTo>
                  <a:lnTo>
                    <a:pt x="117" y="100"/>
                  </a:lnTo>
                  <a:lnTo>
                    <a:pt x="117" y="100"/>
                  </a:lnTo>
                  <a:lnTo>
                    <a:pt x="117" y="100"/>
                  </a:lnTo>
                  <a:lnTo>
                    <a:pt x="119" y="100"/>
                  </a:lnTo>
                  <a:lnTo>
                    <a:pt x="119" y="100"/>
                  </a:lnTo>
                  <a:lnTo>
                    <a:pt x="121" y="95"/>
                  </a:lnTo>
                  <a:lnTo>
                    <a:pt x="123" y="89"/>
                  </a:lnTo>
                  <a:lnTo>
                    <a:pt x="125" y="83"/>
                  </a:lnTo>
                  <a:lnTo>
                    <a:pt x="129" y="78"/>
                  </a:lnTo>
                  <a:lnTo>
                    <a:pt x="131" y="74"/>
                  </a:lnTo>
                  <a:lnTo>
                    <a:pt x="132" y="68"/>
                  </a:lnTo>
                  <a:lnTo>
                    <a:pt x="134" y="63"/>
                  </a:lnTo>
                  <a:lnTo>
                    <a:pt x="136" y="57"/>
                  </a:lnTo>
                  <a:close/>
                  <a:moveTo>
                    <a:pt x="89" y="80"/>
                  </a:moveTo>
                  <a:lnTo>
                    <a:pt x="0" y="0"/>
                  </a:lnTo>
                  <a:lnTo>
                    <a:pt x="13" y="6"/>
                  </a:lnTo>
                  <a:lnTo>
                    <a:pt x="26" y="13"/>
                  </a:lnTo>
                  <a:lnTo>
                    <a:pt x="40" y="23"/>
                  </a:lnTo>
                  <a:lnTo>
                    <a:pt x="51" y="32"/>
                  </a:lnTo>
                  <a:lnTo>
                    <a:pt x="61" y="44"/>
                  </a:lnTo>
                  <a:lnTo>
                    <a:pt x="72" y="55"/>
                  </a:lnTo>
                  <a:lnTo>
                    <a:pt x="81" y="66"/>
                  </a:lnTo>
                  <a:lnTo>
                    <a:pt x="89" y="80"/>
                  </a:lnTo>
                  <a:close/>
                </a:path>
              </a:pathLst>
            </a:custGeom>
            <a:solidFill>
              <a:srgbClr val="99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70" name="Freeform 191"/>
            <p:cNvSpPr>
              <a:spLocks/>
            </p:cNvSpPr>
            <p:nvPr/>
          </p:nvSpPr>
          <p:spPr bwMode="auto">
            <a:xfrm>
              <a:off x="6378575" y="3825875"/>
              <a:ext cx="363538" cy="292100"/>
            </a:xfrm>
            <a:custGeom>
              <a:avLst/>
              <a:gdLst>
                <a:gd name="T0" fmla="*/ 176 w 229"/>
                <a:gd name="T1" fmla="*/ 99 h 184"/>
                <a:gd name="T2" fmla="*/ 178 w 229"/>
                <a:gd name="T3" fmla="*/ 100 h 184"/>
                <a:gd name="T4" fmla="*/ 180 w 229"/>
                <a:gd name="T5" fmla="*/ 104 h 184"/>
                <a:gd name="T6" fmla="*/ 182 w 229"/>
                <a:gd name="T7" fmla="*/ 106 h 184"/>
                <a:gd name="T8" fmla="*/ 182 w 229"/>
                <a:gd name="T9" fmla="*/ 108 h 184"/>
                <a:gd name="T10" fmla="*/ 187 w 229"/>
                <a:gd name="T11" fmla="*/ 112 h 184"/>
                <a:gd name="T12" fmla="*/ 191 w 229"/>
                <a:gd name="T13" fmla="*/ 116 h 184"/>
                <a:gd name="T14" fmla="*/ 197 w 229"/>
                <a:gd name="T15" fmla="*/ 119 h 184"/>
                <a:gd name="T16" fmla="*/ 202 w 229"/>
                <a:gd name="T17" fmla="*/ 121 h 184"/>
                <a:gd name="T18" fmla="*/ 229 w 229"/>
                <a:gd name="T19" fmla="*/ 146 h 184"/>
                <a:gd name="T20" fmla="*/ 229 w 229"/>
                <a:gd name="T21" fmla="*/ 146 h 184"/>
                <a:gd name="T22" fmla="*/ 229 w 229"/>
                <a:gd name="T23" fmla="*/ 148 h 184"/>
                <a:gd name="T24" fmla="*/ 229 w 229"/>
                <a:gd name="T25" fmla="*/ 148 h 184"/>
                <a:gd name="T26" fmla="*/ 225 w 229"/>
                <a:gd name="T27" fmla="*/ 150 h 184"/>
                <a:gd name="T28" fmla="*/ 218 w 229"/>
                <a:gd name="T29" fmla="*/ 155 h 184"/>
                <a:gd name="T30" fmla="*/ 210 w 229"/>
                <a:gd name="T31" fmla="*/ 167 h 184"/>
                <a:gd name="T32" fmla="*/ 202 w 229"/>
                <a:gd name="T33" fmla="*/ 178 h 184"/>
                <a:gd name="T34" fmla="*/ 0 w 229"/>
                <a:gd name="T35" fmla="*/ 4 h 184"/>
                <a:gd name="T36" fmla="*/ 0 w 229"/>
                <a:gd name="T37" fmla="*/ 4 h 184"/>
                <a:gd name="T38" fmla="*/ 0 w 229"/>
                <a:gd name="T39" fmla="*/ 4 h 184"/>
                <a:gd name="T40" fmla="*/ 2 w 229"/>
                <a:gd name="T41" fmla="*/ 4 h 184"/>
                <a:gd name="T42" fmla="*/ 2 w 229"/>
                <a:gd name="T43" fmla="*/ 4 h 184"/>
                <a:gd name="T44" fmla="*/ 8 w 229"/>
                <a:gd name="T45" fmla="*/ 2 h 184"/>
                <a:gd name="T46" fmla="*/ 13 w 229"/>
                <a:gd name="T47" fmla="*/ 2 h 184"/>
                <a:gd name="T48" fmla="*/ 17 w 229"/>
                <a:gd name="T49" fmla="*/ 0 h 184"/>
                <a:gd name="T50" fmla="*/ 21 w 229"/>
                <a:gd name="T51" fmla="*/ 0 h 184"/>
                <a:gd name="T52" fmla="*/ 26 w 229"/>
                <a:gd name="T53" fmla="*/ 0 h 184"/>
                <a:gd name="T54" fmla="*/ 30 w 229"/>
                <a:gd name="T55" fmla="*/ 2 h 184"/>
                <a:gd name="T56" fmla="*/ 34 w 229"/>
                <a:gd name="T57" fmla="*/ 2 h 184"/>
                <a:gd name="T58" fmla="*/ 40 w 229"/>
                <a:gd name="T59" fmla="*/ 4 h 184"/>
                <a:gd name="T60" fmla="*/ 40 w 229"/>
                <a:gd name="T61" fmla="*/ 4 h 184"/>
                <a:gd name="T62" fmla="*/ 40 w 229"/>
                <a:gd name="T63" fmla="*/ 4 h 184"/>
                <a:gd name="T64" fmla="*/ 40 w 229"/>
                <a:gd name="T65" fmla="*/ 4 h 184"/>
                <a:gd name="T66" fmla="*/ 40 w 229"/>
                <a:gd name="T67" fmla="*/ 6 h 184"/>
                <a:gd name="T68" fmla="*/ 43 w 229"/>
                <a:gd name="T69" fmla="*/ 6 h 184"/>
                <a:gd name="T70" fmla="*/ 47 w 229"/>
                <a:gd name="T71" fmla="*/ 6 h 184"/>
                <a:gd name="T72" fmla="*/ 53 w 229"/>
                <a:gd name="T73" fmla="*/ 6 h 184"/>
                <a:gd name="T74" fmla="*/ 59 w 229"/>
                <a:gd name="T75" fmla="*/ 8 h 184"/>
                <a:gd name="T76" fmla="*/ 66 w 229"/>
                <a:gd name="T77" fmla="*/ 10 h 184"/>
                <a:gd name="T78" fmla="*/ 74 w 229"/>
                <a:gd name="T79" fmla="*/ 13 h 184"/>
                <a:gd name="T80" fmla="*/ 81 w 229"/>
                <a:gd name="T81" fmla="*/ 15 h 184"/>
                <a:gd name="T82" fmla="*/ 87 w 229"/>
                <a:gd name="T83" fmla="*/ 1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29" h="184">
                  <a:moveTo>
                    <a:pt x="87" y="19"/>
                  </a:moveTo>
                  <a:lnTo>
                    <a:pt x="176" y="99"/>
                  </a:lnTo>
                  <a:lnTo>
                    <a:pt x="178" y="99"/>
                  </a:lnTo>
                  <a:lnTo>
                    <a:pt x="178" y="100"/>
                  </a:lnTo>
                  <a:lnTo>
                    <a:pt x="178" y="102"/>
                  </a:lnTo>
                  <a:lnTo>
                    <a:pt x="180" y="104"/>
                  </a:lnTo>
                  <a:lnTo>
                    <a:pt x="180" y="104"/>
                  </a:lnTo>
                  <a:lnTo>
                    <a:pt x="182" y="106"/>
                  </a:lnTo>
                  <a:lnTo>
                    <a:pt x="182" y="108"/>
                  </a:lnTo>
                  <a:lnTo>
                    <a:pt x="182" y="108"/>
                  </a:lnTo>
                  <a:lnTo>
                    <a:pt x="185" y="110"/>
                  </a:lnTo>
                  <a:lnTo>
                    <a:pt x="187" y="112"/>
                  </a:lnTo>
                  <a:lnTo>
                    <a:pt x="189" y="114"/>
                  </a:lnTo>
                  <a:lnTo>
                    <a:pt x="191" y="116"/>
                  </a:lnTo>
                  <a:lnTo>
                    <a:pt x="193" y="118"/>
                  </a:lnTo>
                  <a:lnTo>
                    <a:pt x="197" y="119"/>
                  </a:lnTo>
                  <a:lnTo>
                    <a:pt x="199" y="121"/>
                  </a:lnTo>
                  <a:lnTo>
                    <a:pt x="202" y="121"/>
                  </a:lnTo>
                  <a:lnTo>
                    <a:pt x="229" y="144"/>
                  </a:lnTo>
                  <a:lnTo>
                    <a:pt x="229" y="146"/>
                  </a:lnTo>
                  <a:lnTo>
                    <a:pt x="229" y="146"/>
                  </a:lnTo>
                  <a:lnTo>
                    <a:pt x="229" y="146"/>
                  </a:lnTo>
                  <a:lnTo>
                    <a:pt x="229" y="146"/>
                  </a:lnTo>
                  <a:lnTo>
                    <a:pt x="229" y="148"/>
                  </a:lnTo>
                  <a:lnTo>
                    <a:pt x="229" y="148"/>
                  </a:lnTo>
                  <a:lnTo>
                    <a:pt x="229" y="148"/>
                  </a:lnTo>
                  <a:lnTo>
                    <a:pt x="229" y="148"/>
                  </a:lnTo>
                  <a:lnTo>
                    <a:pt x="225" y="150"/>
                  </a:lnTo>
                  <a:lnTo>
                    <a:pt x="221" y="152"/>
                  </a:lnTo>
                  <a:lnTo>
                    <a:pt x="218" y="155"/>
                  </a:lnTo>
                  <a:lnTo>
                    <a:pt x="214" y="161"/>
                  </a:lnTo>
                  <a:lnTo>
                    <a:pt x="210" y="167"/>
                  </a:lnTo>
                  <a:lnTo>
                    <a:pt x="206" y="172"/>
                  </a:lnTo>
                  <a:lnTo>
                    <a:pt x="202" y="178"/>
                  </a:lnTo>
                  <a:lnTo>
                    <a:pt x="199" y="18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6" y="2"/>
                  </a:lnTo>
                  <a:lnTo>
                    <a:pt x="8" y="2"/>
                  </a:lnTo>
                  <a:lnTo>
                    <a:pt x="9" y="2"/>
                  </a:lnTo>
                  <a:lnTo>
                    <a:pt x="13" y="2"/>
                  </a:lnTo>
                  <a:lnTo>
                    <a:pt x="15" y="2"/>
                  </a:lnTo>
                  <a:lnTo>
                    <a:pt x="17" y="0"/>
                  </a:lnTo>
                  <a:lnTo>
                    <a:pt x="19" y="0"/>
                  </a:lnTo>
                  <a:lnTo>
                    <a:pt x="21" y="0"/>
                  </a:lnTo>
                  <a:lnTo>
                    <a:pt x="25" y="0"/>
                  </a:lnTo>
                  <a:lnTo>
                    <a:pt x="26" y="0"/>
                  </a:lnTo>
                  <a:lnTo>
                    <a:pt x="28" y="2"/>
                  </a:lnTo>
                  <a:lnTo>
                    <a:pt x="30" y="2"/>
                  </a:lnTo>
                  <a:lnTo>
                    <a:pt x="32" y="2"/>
                  </a:lnTo>
                  <a:lnTo>
                    <a:pt x="34" y="2"/>
                  </a:lnTo>
                  <a:lnTo>
                    <a:pt x="38" y="2"/>
                  </a:lnTo>
                  <a:lnTo>
                    <a:pt x="40" y="4"/>
                  </a:lnTo>
                  <a:lnTo>
                    <a:pt x="40" y="4"/>
                  </a:lnTo>
                  <a:lnTo>
                    <a:pt x="40" y="4"/>
                  </a:lnTo>
                  <a:lnTo>
                    <a:pt x="40" y="4"/>
                  </a:lnTo>
                  <a:lnTo>
                    <a:pt x="40" y="4"/>
                  </a:lnTo>
                  <a:lnTo>
                    <a:pt x="40" y="4"/>
                  </a:lnTo>
                  <a:lnTo>
                    <a:pt x="40" y="4"/>
                  </a:lnTo>
                  <a:lnTo>
                    <a:pt x="40" y="4"/>
                  </a:lnTo>
                  <a:lnTo>
                    <a:pt x="40" y="6"/>
                  </a:lnTo>
                  <a:lnTo>
                    <a:pt x="42" y="6"/>
                  </a:lnTo>
                  <a:lnTo>
                    <a:pt x="43" y="6"/>
                  </a:lnTo>
                  <a:lnTo>
                    <a:pt x="45" y="6"/>
                  </a:lnTo>
                  <a:lnTo>
                    <a:pt x="47" y="6"/>
                  </a:lnTo>
                  <a:lnTo>
                    <a:pt x="49" y="6"/>
                  </a:lnTo>
                  <a:lnTo>
                    <a:pt x="53" y="6"/>
                  </a:lnTo>
                  <a:lnTo>
                    <a:pt x="55" y="8"/>
                  </a:lnTo>
                  <a:lnTo>
                    <a:pt x="59" y="8"/>
                  </a:lnTo>
                  <a:lnTo>
                    <a:pt x="62" y="10"/>
                  </a:lnTo>
                  <a:lnTo>
                    <a:pt x="66" y="10"/>
                  </a:lnTo>
                  <a:lnTo>
                    <a:pt x="70" y="12"/>
                  </a:lnTo>
                  <a:lnTo>
                    <a:pt x="74" y="13"/>
                  </a:lnTo>
                  <a:lnTo>
                    <a:pt x="78" y="13"/>
                  </a:lnTo>
                  <a:lnTo>
                    <a:pt x="81" y="15"/>
                  </a:lnTo>
                  <a:lnTo>
                    <a:pt x="83" y="17"/>
                  </a:lnTo>
                  <a:lnTo>
                    <a:pt x="87" y="19"/>
                  </a:lnTo>
                  <a:close/>
                </a:path>
              </a:pathLst>
            </a:custGeom>
            <a:solidFill>
              <a:srgbClr val="99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71" name="Freeform 192"/>
            <p:cNvSpPr>
              <a:spLocks/>
            </p:cNvSpPr>
            <p:nvPr/>
          </p:nvSpPr>
          <p:spPr bwMode="auto">
            <a:xfrm>
              <a:off x="6308725" y="3832225"/>
              <a:ext cx="385763" cy="300038"/>
            </a:xfrm>
            <a:custGeom>
              <a:avLst/>
              <a:gdLst>
                <a:gd name="T0" fmla="*/ 44 w 243"/>
                <a:gd name="T1" fmla="*/ 0 h 189"/>
                <a:gd name="T2" fmla="*/ 243 w 243"/>
                <a:gd name="T3" fmla="*/ 180 h 189"/>
                <a:gd name="T4" fmla="*/ 243 w 243"/>
                <a:gd name="T5" fmla="*/ 180 h 189"/>
                <a:gd name="T6" fmla="*/ 241 w 243"/>
                <a:gd name="T7" fmla="*/ 182 h 189"/>
                <a:gd name="T8" fmla="*/ 241 w 243"/>
                <a:gd name="T9" fmla="*/ 184 h 189"/>
                <a:gd name="T10" fmla="*/ 239 w 243"/>
                <a:gd name="T11" fmla="*/ 185 h 189"/>
                <a:gd name="T12" fmla="*/ 239 w 243"/>
                <a:gd name="T13" fmla="*/ 187 h 189"/>
                <a:gd name="T14" fmla="*/ 237 w 243"/>
                <a:gd name="T15" fmla="*/ 187 h 189"/>
                <a:gd name="T16" fmla="*/ 237 w 243"/>
                <a:gd name="T17" fmla="*/ 189 h 189"/>
                <a:gd name="T18" fmla="*/ 237 w 243"/>
                <a:gd name="T19" fmla="*/ 189 h 189"/>
                <a:gd name="T20" fmla="*/ 233 w 243"/>
                <a:gd name="T21" fmla="*/ 189 h 189"/>
                <a:gd name="T22" fmla="*/ 229 w 243"/>
                <a:gd name="T23" fmla="*/ 187 h 189"/>
                <a:gd name="T24" fmla="*/ 226 w 243"/>
                <a:gd name="T25" fmla="*/ 185 h 189"/>
                <a:gd name="T26" fmla="*/ 220 w 243"/>
                <a:gd name="T27" fmla="*/ 184 h 189"/>
                <a:gd name="T28" fmla="*/ 216 w 243"/>
                <a:gd name="T29" fmla="*/ 184 h 189"/>
                <a:gd name="T30" fmla="*/ 212 w 243"/>
                <a:gd name="T31" fmla="*/ 182 h 189"/>
                <a:gd name="T32" fmla="*/ 209 w 243"/>
                <a:gd name="T33" fmla="*/ 180 h 189"/>
                <a:gd name="T34" fmla="*/ 205 w 243"/>
                <a:gd name="T35" fmla="*/ 180 h 189"/>
                <a:gd name="T36" fmla="*/ 205 w 243"/>
                <a:gd name="T37" fmla="*/ 178 h 189"/>
                <a:gd name="T38" fmla="*/ 205 w 243"/>
                <a:gd name="T39" fmla="*/ 176 h 189"/>
                <a:gd name="T40" fmla="*/ 203 w 243"/>
                <a:gd name="T41" fmla="*/ 174 h 189"/>
                <a:gd name="T42" fmla="*/ 203 w 243"/>
                <a:gd name="T43" fmla="*/ 174 h 189"/>
                <a:gd name="T44" fmla="*/ 203 w 243"/>
                <a:gd name="T45" fmla="*/ 172 h 189"/>
                <a:gd name="T46" fmla="*/ 201 w 243"/>
                <a:gd name="T47" fmla="*/ 170 h 189"/>
                <a:gd name="T48" fmla="*/ 201 w 243"/>
                <a:gd name="T49" fmla="*/ 168 h 189"/>
                <a:gd name="T50" fmla="*/ 201 w 243"/>
                <a:gd name="T51" fmla="*/ 167 h 189"/>
                <a:gd name="T52" fmla="*/ 195 w 243"/>
                <a:gd name="T53" fmla="*/ 167 h 189"/>
                <a:gd name="T54" fmla="*/ 190 w 243"/>
                <a:gd name="T55" fmla="*/ 165 h 189"/>
                <a:gd name="T56" fmla="*/ 186 w 243"/>
                <a:gd name="T57" fmla="*/ 161 h 189"/>
                <a:gd name="T58" fmla="*/ 180 w 243"/>
                <a:gd name="T59" fmla="*/ 157 h 189"/>
                <a:gd name="T60" fmla="*/ 171 w 243"/>
                <a:gd name="T61" fmla="*/ 148 h 189"/>
                <a:gd name="T62" fmla="*/ 161 w 243"/>
                <a:gd name="T63" fmla="*/ 136 h 189"/>
                <a:gd name="T64" fmla="*/ 152 w 243"/>
                <a:gd name="T65" fmla="*/ 123 h 189"/>
                <a:gd name="T66" fmla="*/ 142 w 243"/>
                <a:gd name="T67" fmla="*/ 112 h 189"/>
                <a:gd name="T68" fmla="*/ 133 w 243"/>
                <a:gd name="T69" fmla="*/ 102 h 189"/>
                <a:gd name="T70" fmla="*/ 125 w 243"/>
                <a:gd name="T71" fmla="*/ 95 h 189"/>
                <a:gd name="T72" fmla="*/ 116 w 243"/>
                <a:gd name="T73" fmla="*/ 91 h 189"/>
                <a:gd name="T74" fmla="*/ 108 w 243"/>
                <a:gd name="T75" fmla="*/ 87 h 189"/>
                <a:gd name="T76" fmla="*/ 103 w 243"/>
                <a:gd name="T77" fmla="*/ 85 h 189"/>
                <a:gd name="T78" fmla="*/ 95 w 243"/>
                <a:gd name="T79" fmla="*/ 85 h 189"/>
                <a:gd name="T80" fmla="*/ 89 w 243"/>
                <a:gd name="T81" fmla="*/ 85 h 189"/>
                <a:gd name="T82" fmla="*/ 84 w 243"/>
                <a:gd name="T83" fmla="*/ 87 h 189"/>
                <a:gd name="T84" fmla="*/ 78 w 243"/>
                <a:gd name="T85" fmla="*/ 87 h 189"/>
                <a:gd name="T86" fmla="*/ 72 w 243"/>
                <a:gd name="T87" fmla="*/ 89 h 189"/>
                <a:gd name="T88" fmla="*/ 0 w 243"/>
                <a:gd name="T89" fmla="*/ 26 h 189"/>
                <a:gd name="T90" fmla="*/ 6 w 243"/>
                <a:gd name="T91" fmla="*/ 23 h 189"/>
                <a:gd name="T92" fmla="*/ 12 w 243"/>
                <a:gd name="T93" fmla="*/ 19 h 189"/>
                <a:gd name="T94" fmla="*/ 16 w 243"/>
                <a:gd name="T95" fmla="*/ 15 h 189"/>
                <a:gd name="T96" fmla="*/ 21 w 243"/>
                <a:gd name="T97" fmla="*/ 11 h 189"/>
                <a:gd name="T98" fmla="*/ 27 w 243"/>
                <a:gd name="T99" fmla="*/ 8 h 189"/>
                <a:gd name="T100" fmla="*/ 33 w 243"/>
                <a:gd name="T101" fmla="*/ 6 h 189"/>
                <a:gd name="T102" fmla="*/ 38 w 243"/>
                <a:gd name="T103" fmla="*/ 2 h 189"/>
                <a:gd name="T104" fmla="*/ 44 w 243"/>
                <a:gd name="T105" fmla="*/ 0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43" h="189">
                  <a:moveTo>
                    <a:pt x="44" y="0"/>
                  </a:moveTo>
                  <a:lnTo>
                    <a:pt x="243" y="180"/>
                  </a:lnTo>
                  <a:lnTo>
                    <a:pt x="243" y="180"/>
                  </a:lnTo>
                  <a:lnTo>
                    <a:pt x="241" y="182"/>
                  </a:lnTo>
                  <a:lnTo>
                    <a:pt x="241" y="184"/>
                  </a:lnTo>
                  <a:lnTo>
                    <a:pt x="239" y="185"/>
                  </a:lnTo>
                  <a:lnTo>
                    <a:pt x="239" y="187"/>
                  </a:lnTo>
                  <a:lnTo>
                    <a:pt x="237" y="187"/>
                  </a:lnTo>
                  <a:lnTo>
                    <a:pt x="237" y="189"/>
                  </a:lnTo>
                  <a:lnTo>
                    <a:pt x="237" y="189"/>
                  </a:lnTo>
                  <a:lnTo>
                    <a:pt x="233" y="189"/>
                  </a:lnTo>
                  <a:lnTo>
                    <a:pt x="229" y="187"/>
                  </a:lnTo>
                  <a:lnTo>
                    <a:pt x="226" y="185"/>
                  </a:lnTo>
                  <a:lnTo>
                    <a:pt x="220" y="184"/>
                  </a:lnTo>
                  <a:lnTo>
                    <a:pt x="216" y="184"/>
                  </a:lnTo>
                  <a:lnTo>
                    <a:pt x="212" y="182"/>
                  </a:lnTo>
                  <a:lnTo>
                    <a:pt x="209" y="180"/>
                  </a:lnTo>
                  <a:lnTo>
                    <a:pt x="205" y="180"/>
                  </a:lnTo>
                  <a:lnTo>
                    <a:pt x="205" y="178"/>
                  </a:lnTo>
                  <a:lnTo>
                    <a:pt x="205" y="176"/>
                  </a:lnTo>
                  <a:lnTo>
                    <a:pt x="203" y="174"/>
                  </a:lnTo>
                  <a:lnTo>
                    <a:pt x="203" y="174"/>
                  </a:lnTo>
                  <a:lnTo>
                    <a:pt x="203" y="172"/>
                  </a:lnTo>
                  <a:lnTo>
                    <a:pt x="201" y="170"/>
                  </a:lnTo>
                  <a:lnTo>
                    <a:pt x="201" y="168"/>
                  </a:lnTo>
                  <a:lnTo>
                    <a:pt x="201" y="167"/>
                  </a:lnTo>
                  <a:lnTo>
                    <a:pt x="195" y="167"/>
                  </a:lnTo>
                  <a:lnTo>
                    <a:pt x="190" y="165"/>
                  </a:lnTo>
                  <a:lnTo>
                    <a:pt x="186" y="161"/>
                  </a:lnTo>
                  <a:lnTo>
                    <a:pt x="180" y="157"/>
                  </a:lnTo>
                  <a:lnTo>
                    <a:pt x="171" y="148"/>
                  </a:lnTo>
                  <a:lnTo>
                    <a:pt x="161" y="136"/>
                  </a:lnTo>
                  <a:lnTo>
                    <a:pt x="152" y="123"/>
                  </a:lnTo>
                  <a:lnTo>
                    <a:pt x="142" y="112"/>
                  </a:lnTo>
                  <a:lnTo>
                    <a:pt x="133" y="102"/>
                  </a:lnTo>
                  <a:lnTo>
                    <a:pt x="125" y="95"/>
                  </a:lnTo>
                  <a:lnTo>
                    <a:pt x="116" y="91"/>
                  </a:lnTo>
                  <a:lnTo>
                    <a:pt x="108" y="87"/>
                  </a:lnTo>
                  <a:lnTo>
                    <a:pt x="103" y="85"/>
                  </a:lnTo>
                  <a:lnTo>
                    <a:pt x="95" y="85"/>
                  </a:lnTo>
                  <a:lnTo>
                    <a:pt x="89" y="85"/>
                  </a:lnTo>
                  <a:lnTo>
                    <a:pt x="84" y="87"/>
                  </a:lnTo>
                  <a:lnTo>
                    <a:pt x="78" y="87"/>
                  </a:lnTo>
                  <a:lnTo>
                    <a:pt x="72" y="89"/>
                  </a:lnTo>
                  <a:lnTo>
                    <a:pt x="0" y="26"/>
                  </a:lnTo>
                  <a:lnTo>
                    <a:pt x="6" y="23"/>
                  </a:lnTo>
                  <a:lnTo>
                    <a:pt x="12" y="19"/>
                  </a:lnTo>
                  <a:lnTo>
                    <a:pt x="16" y="15"/>
                  </a:lnTo>
                  <a:lnTo>
                    <a:pt x="21" y="11"/>
                  </a:lnTo>
                  <a:lnTo>
                    <a:pt x="27" y="8"/>
                  </a:lnTo>
                  <a:lnTo>
                    <a:pt x="33" y="6"/>
                  </a:lnTo>
                  <a:lnTo>
                    <a:pt x="38" y="2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99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72" name="Freeform 193"/>
            <p:cNvSpPr>
              <a:spLocks/>
            </p:cNvSpPr>
            <p:nvPr/>
          </p:nvSpPr>
          <p:spPr bwMode="auto">
            <a:xfrm>
              <a:off x="6257925" y="3873500"/>
              <a:ext cx="165100" cy="139700"/>
            </a:xfrm>
            <a:custGeom>
              <a:avLst/>
              <a:gdLst>
                <a:gd name="T0" fmla="*/ 32 w 104"/>
                <a:gd name="T1" fmla="*/ 0 h 88"/>
                <a:gd name="T2" fmla="*/ 104 w 104"/>
                <a:gd name="T3" fmla="*/ 63 h 88"/>
                <a:gd name="T4" fmla="*/ 101 w 104"/>
                <a:gd name="T5" fmla="*/ 65 h 88"/>
                <a:gd name="T6" fmla="*/ 97 w 104"/>
                <a:gd name="T7" fmla="*/ 65 h 88"/>
                <a:gd name="T8" fmla="*/ 95 w 104"/>
                <a:gd name="T9" fmla="*/ 67 h 88"/>
                <a:gd name="T10" fmla="*/ 91 w 104"/>
                <a:gd name="T11" fmla="*/ 67 h 88"/>
                <a:gd name="T12" fmla="*/ 87 w 104"/>
                <a:gd name="T13" fmla="*/ 69 h 88"/>
                <a:gd name="T14" fmla="*/ 84 w 104"/>
                <a:gd name="T15" fmla="*/ 69 h 88"/>
                <a:gd name="T16" fmla="*/ 80 w 104"/>
                <a:gd name="T17" fmla="*/ 69 h 88"/>
                <a:gd name="T18" fmla="*/ 76 w 104"/>
                <a:gd name="T19" fmla="*/ 69 h 88"/>
                <a:gd name="T20" fmla="*/ 76 w 104"/>
                <a:gd name="T21" fmla="*/ 72 h 88"/>
                <a:gd name="T22" fmla="*/ 74 w 104"/>
                <a:gd name="T23" fmla="*/ 74 h 88"/>
                <a:gd name="T24" fmla="*/ 72 w 104"/>
                <a:gd name="T25" fmla="*/ 78 h 88"/>
                <a:gd name="T26" fmla="*/ 68 w 104"/>
                <a:gd name="T27" fmla="*/ 80 h 88"/>
                <a:gd name="T28" fmla="*/ 66 w 104"/>
                <a:gd name="T29" fmla="*/ 82 h 88"/>
                <a:gd name="T30" fmla="*/ 65 w 104"/>
                <a:gd name="T31" fmla="*/ 84 h 88"/>
                <a:gd name="T32" fmla="*/ 63 w 104"/>
                <a:gd name="T33" fmla="*/ 86 h 88"/>
                <a:gd name="T34" fmla="*/ 63 w 104"/>
                <a:gd name="T35" fmla="*/ 88 h 88"/>
                <a:gd name="T36" fmla="*/ 59 w 104"/>
                <a:gd name="T37" fmla="*/ 88 h 88"/>
                <a:gd name="T38" fmla="*/ 0 w 104"/>
                <a:gd name="T39" fmla="*/ 35 h 88"/>
                <a:gd name="T40" fmla="*/ 4 w 104"/>
                <a:gd name="T41" fmla="*/ 31 h 88"/>
                <a:gd name="T42" fmla="*/ 8 w 104"/>
                <a:gd name="T43" fmla="*/ 27 h 88"/>
                <a:gd name="T44" fmla="*/ 12 w 104"/>
                <a:gd name="T45" fmla="*/ 21 h 88"/>
                <a:gd name="T46" fmla="*/ 15 w 104"/>
                <a:gd name="T47" fmla="*/ 17 h 88"/>
                <a:gd name="T48" fmla="*/ 19 w 104"/>
                <a:gd name="T49" fmla="*/ 14 h 88"/>
                <a:gd name="T50" fmla="*/ 25 w 104"/>
                <a:gd name="T51" fmla="*/ 8 h 88"/>
                <a:gd name="T52" fmla="*/ 29 w 104"/>
                <a:gd name="T53" fmla="*/ 4 h 88"/>
                <a:gd name="T54" fmla="*/ 32 w 104"/>
                <a:gd name="T55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04" h="88">
                  <a:moveTo>
                    <a:pt x="32" y="0"/>
                  </a:moveTo>
                  <a:lnTo>
                    <a:pt x="104" y="63"/>
                  </a:lnTo>
                  <a:lnTo>
                    <a:pt x="101" y="65"/>
                  </a:lnTo>
                  <a:lnTo>
                    <a:pt x="97" y="65"/>
                  </a:lnTo>
                  <a:lnTo>
                    <a:pt x="95" y="67"/>
                  </a:lnTo>
                  <a:lnTo>
                    <a:pt x="91" y="67"/>
                  </a:lnTo>
                  <a:lnTo>
                    <a:pt x="87" y="69"/>
                  </a:lnTo>
                  <a:lnTo>
                    <a:pt x="84" y="69"/>
                  </a:lnTo>
                  <a:lnTo>
                    <a:pt x="80" y="69"/>
                  </a:lnTo>
                  <a:lnTo>
                    <a:pt x="76" y="69"/>
                  </a:lnTo>
                  <a:lnTo>
                    <a:pt x="76" y="72"/>
                  </a:lnTo>
                  <a:lnTo>
                    <a:pt x="74" y="74"/>
                  </a:lnTo>
                  <a:lnTo>
                    <a:pt x="72" y="78"/>
                  </a:lnTo>
                  <a:lnTo>
                    <a:pt x="68" y="80"/>
                  </a:lnTo>
                  <a:lnTo>
                    <a:pt x="66" y="82"/>
                  </a:lnTo>
                  <a:lnTo>
                    <a:pt x="65" y="84"/>
                  </a:lnTo>
                  <a:lnTo>
                    <a:pt x="63" y="86"/>
                  </a:lnTo>
                  <a:lnTo>
                    <a:pt x="63" y="88"/>
                  </a:lnTo>
                  <a:lnTo>
                    <a:pt x="59" y="88"/>
                  </a:lnTo>
                  <a:lnTo>
                    <a:pt x="0" y="35"/>
                  </a:lnTo>
                  <a:lnTo>
                    <a:pt x="4" y="31"/>
                  </a:lnTo>
                  <a:lnTo>
                    <a:pt x="8" y="27"/>
                  </a:lnTo>
                  <a:lnTo>
                    <a:pt x="12" y="21"/>
                  </a:lnTo>
                  <a:lnTo>
                    <a:pt x="15" y="17"/>
                  </a:lnTo>
                  <a:lnTo>
                    <a:pt x="19" y="14"/>
                  </a:lnTo>
                  <a:lnTo>
                    <a:pt x="25" y="8"/>
                  </a:lnTo>
                  <a:lnTo>
                    <a:pt x="29" y="4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99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73" name="Freeform 194"/>
            <p:cNvSpPr>
              <a:spLocks/>
            </p:cNvSpPr>
            <p:nvPr/>
          </p:nvSpPr>
          <p:spPr bwMode="auto">
            <a:xfrm>
              <a:off x="6140450" y="3925888"/>
              <a:ext cx="211138" cy="88900"/>
            </a:xfrm>
            <a:custGeom>
              <a:avLst/>
              <a:gdLst>
                <a:gd name="T0" fmla="*/ 74 w 133"/>
                <a:gd name="T1" fmla="*/ 2 h 56"/>
                <a:gd name="T2" fmla="*/ 133 w 133"/>
                <a:gd name="T3" fmla="*/ 55 h 56"/>
                <a:gd name="T4" fmla="*/ 63 w 133"/>
                <a:gd name="T5" fmla="*/ 56 h 56"/>
                <a:gd name="T6" fmla="*/ 0 w 133"/>
                <a:gd name="T7" fmla="*/ 0 h 56"/>
                <a:gd name="T8" fmla="*/ 8 w 133"/>
                <a:gd name="T9" fmla="*/ 0 h 56"/>
                <a:gd name="T10" fmla="*/ 18 w 133"/>
                <a:gd name="T11" fmla="*/ 0 h 56"/>
                <a:gd name="T12" fmla="*/ 27 w 133"/>
                <a:gd name="T13" fmla="*/ 0 h 56"/>
                <a:gd name="T14" fmla="*/ 36 w 133"/>
                <a:gd name="T15" fmla="*/ 2 h 56"/>
                <a:gd name="T16" fmla="*/ 44 w 133"/>
                <a:gd name="T17" fmla="*/ 3 h 56"/>
                <a:gd name="T18" fmla="*/ 53 w 133"/>
                <a:gd name="T19" fmla="*/ 3 h 56"/>
                <a:gd name="T20" fmla="*/ 63 w 133"/>
                <a:gd name="T21" fmla="*/ 3 h 56"/>
                <a:gd name="T22" fmla="*/ 72 w 133"/>
                <a:gd name="T23" fmla="*/ 2 h 56"/>
                <a:gd name="T24" fmla="*/ 72 w 133"/>
                <a:gd name="T25" fmla="*/ 2 h 56"/>
                <a:gd name="T26" fmla="*/ 72 w 133"/>
                <a:gd name="T27" fmla="*/ 2 h 56"/>
                <a:gd name="T28" fmla="*/ 72 w 133"/>
                <a:gd name="T29" fmla="*/ 2 h 56"/>
                <a:gd name="T30" fmla="*/ 72 w 133"/>
                <a:gd name="T31" fmla="*/ 2 h 56"/>
                <a:gd name="T32" fmla="*/ 72 w 133"/>
                <a:gd name="T33" fmla="*/ 2 h 56"/>
                <a:gd name="T34" fmla="*/ 72 w 133"/>
                <a:gd name="T35" fmla="*/ 2 h 56"/>
                <a:gd name="T36" fmla="*/ 74 w 133"/>
                <a:gd name="T37" fmla="*/ 2 h 56"/>
                <a:gd name="T38" fmla="*/ 74 w 133"/>
                <a:gd name="T39" fmla="*/ 2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33" h="56">
                  <a:moveTo>
                    <a:pt x="74" y="2"/>
                  </a:moveTo>
                  <a:lnTo>
                    <a:pt x="133" y="55"/>
                  </a:lnTo>
                  <a:lnTo>
                    <a:pt x="63" y="56"/>
                  </a:lnTo>
                  <a:lnTo>
                    <a:pt x="0" y="0"/>
                  </a:lnTo>
                  <a:lnTo>
                    <a:pt x="8" y="0"/>
                  </a:lnTo>
                  <a:lnTo>
                    <a:pt x="18" y="0"/>
                  </a:lnTo>
                  <a:lnTo>
                    <a:pt x="27" y="0"/>
                  </a:lnTo>
                  <a:lnTo>
                    <a:pt x="36" y="2"/>
                  </a:lnTo>
                  <a:lnTo>
                    <a:pt x="44" y="3"/>
                  </a:lnTo>
                  <a:lnTo>
                    <a:pt x="53" y="3"/>
                  </a:lnTo>
                  <a:lnTo>
                    <a:pt x="63" y="3"/>
                  </a:lnTo>
                  <a:lnTo>
                    <a:pt x="72" y="2"/>
                  </a:lnTo>
                  <a:lnTo>
                    <a:pt x="72" y="2"/>
                  </a:lnTo>
                  <a:lnTo>
                    <a:pt x="72" y="2"/>
                  </a:lnTo>
                  <a:lnTo>
                    <a:pt x="72" y="2"/>
                  </a:lnTo>
                  <a:lnTo>
                    <a:pt x="72" y="2"/>
                  </a:lnTo>
                  <a:lnTo>
                    <a:pt x="72" y="2"/>
                  </a:lnTo>
                  <a:lnTo>
                    <a:pt x="72" y="2"/>
                  </a:lnTo>
                  <a:lnTo>
                    <a:pt x="74" y="2"/>
                  </a:lnTo>
                  <a:lnTo>
                    <a:pt x="74" y="2"/>
                  </a:lnTo>
                  <a:close/>
                </a:path>
              </a:pathLst>
            </a:custGeom>
            <a:solidFill>
              <a:srgbClr val="99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74" name="Freeform 195"/>
            <p:cNvSpPr>
              <a:spLocks/>
            </p:cNvSpPr>
            <p:nvPr/>
          </p:nvSpPr>
          <p:spPr bwMode="auto">
            <a:xfrm>
              <a:off x="6092825" y="3925888"/>
              <a:ext cx="147638" cy="92075"/>
            </a:xfrm>
            <a:custGeom>
              <a:avLst/>
              <a:gdLst>
                <a:gd name="T0" fmla="*/ 30 w 93"/>
                <a:gd name="T1" fmla="*/ 0 h 58"/>
                <a:gd name="T2" fmla="*/ 93 w 93"/>
                <a:gd name="T3" fmla="*/ 56 h 58"/>
                <a:gd name="T4" fmla="*/ 63 w 93"/>
                <a:gd name="T5" fmla="*/ 58 h 58"/>
                <a:gd name="T6" fmla="*/ 55 w 93"/>
                <a:gd name="T7" fmla="*/ 53 h 58"/>
                <a:gd name="T8" fmla="*/ 48 w 93"/>
                <a:gd name="T9" fmla="*/ 45 h 58"/>
                <a:gd name="T10" fmla="*/ 40 w 93"/>
                <a:gd name="T11" fmla="*/ 39 h 58"/>
                <a:gd name="T12" fmla="*/ 32 w 93"/>
                <a:gd name="T13" fmla="*/ 34 h 58"/>
                <a:gd name="T14" fmla="*/ 25 w 93"/>
                <a:gd name="T15" fmla="*/ 28 h 58"/>
                <a:gd name="T16" fmla="*/ 17 w 93"/>
                <a:gd name="T17" fmla="*/ 22 h 58"/>
                <a:gd name="T18" fmla="*/ 10 w 93"/>
                <a:gd name="T19" fmla="*/ 19 h 58"/>
                <a:gd name="T20" fmla="*/ 0 w 93"/>
                <a:gd name="T21" fmla="*/ 13 h 58"/>
                <a:gd name="T22" fmla="*/ 0 w 93"/>
                <a:gd name="T23" fmla="*/ 13 h 58"/>
                <a:gd name="T24" fmla="*/ 2 w 93"/>
                <a:gd name="T25" fmla="*/ 13 h 58"/>
                <a:gd name="T26" fmla="*/ 2 w 93"/>
                <a:gd name="T27" fmla="*/ 13 h 58"/>
                <a:gd name="T28" fmla="*/ 2 w 93"/>
                <a:gd name="T29" fmla="*/ 13 h 58"/>
                <a:gd name="T30" fmla="*/ 2 w 93"/>
                <a:gd name="T31" fmla="*/ 11 h 58"/>
                <a:gd name="T32" fmla="*/ 2 w 93"/>
                <a:gd name="T33" fmla="*/ 11 h 58"/>
                <a:gd name="T34" fmla="*/ 2 w 93"/>
                <a:gd name="T35" fmla="*/ 11 h 58"/>
                <a:gd name="T36" fmla="*/ 2 w 93"/>
                <a:gd name="T37" fmla="*/ 11 h 58"/>
                <a:gd name="T38" fmla="*/ 6 w 93"/>
                <a:gd name="T39" fmla="*/ 9 h 58"/>
                <a:gd name="T40" fmla="*/ 10 w 93"/>
                <a:gd name="T41" fmla="*/ 7 h 58"/>
                <a:gd name="T42" fmla="*/ 12 w 93"/>
                <a:gd name="T43" fmla="*/ 5 h 58"/>
                <a:gd name="T44" fmla="*/ 15 w 93"/>
                <a:gd name="T45" fmla="*/ 3 h 58"/>
                <a:gd name="T46" fmla="*/ 19 w 93"/>
                <a:gd name="T47" fmla="*/ 2 h 58"/>
                <a:gd name="T48" fmla="*/ 23 w 93"/>
                <a:gd name="T49" fmla="*/ 2 h 58"/>
                <a:gd name="T50" fmla="*/ 27 w 93"/>
                <a:gd name="T51" fmla="*/ 2 h 58"/>
                <a:gd name="T52" fmla="*/ 30 w 93"/>
                <a:gd name="T53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58">
                  <a:moveTo>
                    <a:pt x="30" y="0"/>
                  </a:moveTo>
                  <a:lnTo>
                    <a:pt x="93" y="56"/>
                  </a:lnTo>
                  <a:lnTo>
                    <a:pt x="63" y="58"/>
                  </a:lnTo>
                  <a:lnTo>
                    <a:pt x="55" y="53"/>
                  </a:lnTo>
                  <a:lnTo>
                    <a:pt x="48" y="45"/>
                  </a:lnTo>
                  <a:lnTo>
                    <a:pt x="40" y="39"/>
                  </a:lnTo>
                  <a:lnTo>
                    <a:pt x="32" y="34"/>
                  </a:lnTo>
                  <a:lnTo>
                    <a:pt x="25" y="28"/>
                  </a:lnTo>
                  <a:lnTo>
                    <a:pt x="17" y="22"/>
                  </a:lnTo>
                  <a:lnTo>
                    <a:pt x="10" y="19"/>
                  </a:lnTo>
                  <a:lnTo>
                    <a:pt x="0" y="13"/>
                  </a:lnTo>
                  <a:lnTo>
                    <a:pt x="0" y="13"/>
                  </a:lnTo>
                  <a:lnTo>
                    <a:pt x="2" y="13"/>
                  </a:lnTo>
                  <a:lnTo>
                    <a:pt x="2" y="13"/>
                  </a:lnTo>
                  <a:lnTo>
                    <a:pt x="2" y="13"/>
                  </a:lnTo>
                  <a:lnTo>
                    <a:pt x="2" y="11"/>
                  </a:lnTo>
                  <a:lnTo>
                    <a:pt x="2" y="11"/>
                  </a:lnTo>
                  <a:lnTo>
                    <a:pt x="2" y="11"/>
                  </a:lnTo>
                  <a:lnTo>
                    <a:pt x="2" y="11"/>
                  </a:lnTo>
                  <a:lnTo>
                    <a:pt x="6" y="9"/>
                  </a:lnTo>
                  <a:lnTo>
                    <a:pt x="10" y="7"/>
                  </a:lnTo>
                  <a:lnTo>
                    <a:pt x="12" y="5"/>
                  </a:lnTo>
                  <a:lnTo>
                    <a:pt x="15" y="3"/>
                  </a:lnTo>
                  <a:lnTo>
                    <a:pt x="19" y="2"/>
                  </a:lnTo>
                  <a:lnTo>
                    <a:pt x="23" y="2"/>
                  </a:lnTo>
                  <a:lnTo>
                    <a:pt x="27" y="2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99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75" name="Freeform 196"/>
            <p:cNvSpPr>
              <a:spLocks/>
            </p:cNvSpPr>
            <p:nvPr/>
          </p:nvSpPr>
          <p:spPr bwMode="auto">
            <a:xfrm>
              <a:off x="5624513" y="4346575"/>
              <a:ext cx="127000" cy="152400"/>
            </a:xfrm>
            <a:custGeom>
              <a:avLst/>
              <a:gdLst>
                <a:gd name="T0" fmla="*/ 15 w 80"/>
                <a:gd name="T1" fmla="*/ 0 h 96"/>
                <a:gd name="T2" fmla="*/ 80 w 80"/>
                <a:gd name="T3" fmla="*/ 56 h 96"/>
                <a:gd name="T4" fmla="*/ 78 w 80"/>
                <a:gd name="T5" fmla="*/ 62 h 96"/>
                <a:gd name="T6" fmla="*/ 76 w 80"/>
                <a:gd name="T7" fmla="*/ 70 h 96"/>
                <a:gd name="T8" fmla="*/ 76 w 80"/>
                <a:gd name="T9" fmla="*/ 75 h 96"/>
                <a:gd name="T10" fmla="*/ 74 w 80"/>
                <a:gd name="T11" fmla="*/ 81 h 96"/>
                <a:gd name="T12" fmla="*/ 72 w 80"/>
                <a:gd name="T13" fmla="*/ 85 h 96"/>
                <a:gd name="T14" fmla="*/ 72 w 80"/>
                <a:gd name="T15" fmla="*/ 91 h 96"/>
                <a:gd name="T16" fmla="*/ 70 w 80"/>
                <a:gd name="T17" fmla="*/ 94 h 96"/>
                <a:gd name="T18" fmla="*/ 68 w 80"/>
                <a:gd name="T19" fmla="*/ 96 h 96"/>
                <a:gd name="T20" fmla="*/ 63 w 80"/>
                <a:gd name="T21" fmla="*/ 91 h 96"/>
                <a:gd name="T22" fmla="*/ 59 w 80"/>
                <a:gd name="T23" fmla="*/ 85 h 96"/>
                <a:gd name="T24" fmla="*/ 53 w 80"/>
                <a:gd name="T25" fmla="*/ 79 h 96"/>
                <a:gd name="T26" fmla="*/ 47 w 80"/>
                <a:gd name="T27" fmla="*/ 75 h 96"/>
                <a:gd name="T28" fmla="*/ 42 w 80"/>
                <a:gd name="T29" fmla="*/ 70 h 96"/>
                <a:gd name="T30" fmla="*/ 38 w 80"/>
                <a:gd name="T31" fmla="*/ 64 h 96"/>
                <a:gd name="T32" fmla="*/ 32 w 80"/>
                <a:gd name="T33" fmla="*/ 58 h 96"/>
                <a:gd name="T34" fmla="*/ 27 w 80"/>
                <a:gd name="T35" fmla="*/ 55 h 96"/>
                <a:gd name="T36" fmla="*/ 0 w 80"/>
                <a:gd name="T37" fmla="*/ 26 h 96"/>
                <a:gd name="T38" fmla="*/ 2 w 80"/>
                <a:gd name="T39" fmla="*/ 22 h 96"/>
                <a:gd name="T40" fmla="*/ 4 w 80"/>
                <a:gd name="T41" fmla="*/ 20 h 96"/>
                <a:gd name="T42" fmla="*/ 6 w 80"/>
                <a:gd name="T43" fmla="*/ 17 h 96"/>
                <a:gd name="T44" fmla="*/ 8 w 80"/>
                <a:gd name="T45" fmla="*/ 13 h 96"/>
                <a:gd name="T46" fmla="*/ 10 w 80"/>
                <a:gd name="T47" fmla="*/ 9 h 96"/>
                <a:gd name="T48" fmla="*/ 13 w 80"/>
                <a:gd name="T49" fmla="*/ 5 h 96"/>
                <a:gd name="T50" fmla="*/ 15 w 80"/>
                <a:gd name="T51" fmla="*/ 3 h 96"/>
                <a:gd name="T52" fmla="*/ 15 w 80"/>
                <a:gd name="T53" fmla="*/ 0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80" h="96">
                  <a:moveTo>
                    <a:pt x="15" y="0"/>
                  </a:moveTo>
                  <a:lnTo>
                    <a:pt x="80" y="56"/>
                  </a:lnTo>
                  <a:lnTo>
                    <a:pt x="78" y="62"/>
                  </a:lnTo>
                  <a:lnTo>
                    <a:pt x="76" y="70"/>
                  </a:lnTo>
                  <a:lnTo>
                    <a:pt x="76" y="75"/>
                  </a:lnTo>
                  <a:lnTo>
                    <a:pt x="74" y="81"/>
                  </a:lnTo>
                  <a:lnTo>
                    <a:pt x="72" y="85"/>
                  </a:lnTo>
                  <a:lnTo>
                    <a:pt x="72" y="91"/>
                  </a:lnTo>
                  <a:lnTo>
                    <a:pt x="70" y="94"/>
                  </a:lnTo>
                  <a:lnTo>
                    <a:pt x="68" y="96"/>
                  </a:lnTo>
                  <a:lnTo>
                    <a:pt x="63" y="91"/>
                  </a:lnTo>
                  <a:lnTo>
                    <a:pt x="59" y="85"/>
                  </a:lnTo>
                  <a:lnTo>
                    <a:pt x="53" y="79"/>
                  </a:lnTo>
                  <a:lnTo>
                    <a:pt x="47" y="75"/>
                  </a:lnTo>
                  <a:lnTo>
                    <a:pt x="42" y="70"/>
                  </a:lnTo>
                  <a:lnTo>
                    <a:pt x="38" y="64"/>
                  </a:lnTo>
                  <a:lnTo>
                    <a:pt x="32" y="58"/>
                  </a:lnTo>
                  <a:lnTo>
                    <a:pt x="27" y="55"/>
                  </a:lnTo>
                  <a:lnTo>
                    <a:pt x="0" y="26"/>
                  </a:lnTo>
                  <a:lnTo>
                    <a:pt x="2" y="22"/>
                  </a:lnTo>
                  <a:lnTo>
                    <a:pt x="4" y="20"/>
                  </a:lnTo>
                  <a:lnTo>
                    <a:pt x="6" y="17"/>
                  </a:lnTo>
                  <a:lnTo>
                    <a:pt x="8" y="13"/>
                  </a:lnTo>
                  <a:lnTo>
                    <a:pt x="10" y="9"/>
                  </a:lnTo>
                  <a:lnTo>
                    <a:pt x="13" y="5"/>
                  </a:lnTo>
                  <a:lnTo>
                    <a:pt x="15" y="3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99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76" name="Freeform 197"/>
            <p:cNvSpPr>
              <a:spLocks/>
            </p:cNvSpPr>
            <p:nvPr/>
          </p:nvSpPr>
          <p:spPr bwMode="auto">
            <a:xfrm>
              <a:off x="5648325" y="4273550"/>
              <a:ext cx="111125" cy="161925"/>
            </a:xfrm>
            <a:custGeom>
              <a:avLst/>
              <a:gdLst>
                <a:gd name="T0" fmla="*/ 65 w 70"/>
                <a:gd name="T1" fmla="*/ 102 h 102"/>
                <a:gd name="T2" fmla="*/ 0 w 70"/>
                <a:gd name="T3" fmla="*/ 46 h 102"/>
                <a:gd name="T4" fmla="*/ 4 w 70"/>
                <a:gd name="T5" fmla="*/ 40 h 102"/>
                <a:gd name="T6" fmla="*/ 6 w 70"/>
                <a:gd name="T7" fmla="*/ 34 h 102"/>
                <a:gd name="T8" fmla="*/ 8 w 70"/>
                <a:gd name="T9" fmla="*/ 29 h 102"/>
                <a:gd name="T10" fmla="*/ 10 w 70"/>
                <a:gd name="T11" fmla="*/ 23 h 102"/>
                <a:gd name="T12" fmla="*/ 13 w 70"/>
                <a:gd name="T13" fmla="*/ 17 h 102"/>
                <a:gd name="T14" fmla="*/ 15 w 70"/>
                <a:gd name="T15" fmla="*/ 12 h 102"/>
                <a:gd name="T16" fmla="*/ 17 w 70"/>
                <a:gd name="T17" fmla="*/ 6 h 102"/>
                <a:gd name="T18" fmla="*/ 19 w 70"/>
                <a:gd name="T19" fmla="*/ 0 h 102"/>
                <a:gd name="T20" fmla="*/ 70 w 70"/>
                <a:gd name="T21" fmla="*/ 48 h 102"/>
                <a:gd name="T22" fmla="*/ 70 w 70"/>
                <a:gd name="T23" fmla="*/ 53 h 102"/>
                <a:gd name="T24" fmla="*/ 70 w 70"/>
                <a:gd name="T25" fmla="*/ 59 h 102"/>
                <a:gd name="T26" fmla="*/ 68 w 70"/>
                <a:gd name="T27" fmla="*/ 65 h 102"/>
                <a:gd name="T28" fmla="*/ 68 w 70"/>
                <a:gd name="T29" fmla="*/ 72 h 102"/>
                <a:gd name="T30" fmla="*/ 66 w 70"/>
                <a:gd name="T31" fmla="*/ 80 h 102"/>
                <a:gd name="T32" fmla="*/ 66 w 70"/>
                <a:gd name="T33" fmla="*/ 87 h 102"/>
                <a:gd name="T34" fmla="*/ 65 w 70"/>
                <a:gd name="T35" fmla="*/ 95 h 102"/>
                <a:gd name="T36" fmla="*/ 65 w 70"/>
                <a:gd name="T37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70" h="102">
                  <a:moveTo>
                    <a:pt x="65" y="102"/>
                  </a:moveTo>
                  <a:lnTo>
                    <a:pt x="0" y="46"/>
                  </a:lnTo>
                  <a:lnTo>
                    <a:pt x="4" y="40"/>
                  </a:lnTo>
                  <a:lnTo>
                    <a:pt x="6" y="34"/>
                  </a:lnTo>
                  <a:lnTo>
                    <a:pt x="8" y="29"/>
                  </a:lnTo>
                  <a:lnTo>
                    <a:pt x="10" y="23"/>
                  </a:lnTo>
                  <a:lnTo>
                    <a:pt x="13" y="17"/>
                  </a:lnTo>
                  <a:lnTo>
                    <a:pt x="15" y="12"/>
                  </a:lnTo>
                  <a:lnTo>
                    <a:pt x="17" y="6"/>
                  </a:lnTo>
                  <a:lnTo>
                    <a:pt x="19" y="0"/>
                  </a:lnTo>
                  <a:lnTo>
                    <a:pt x="70" y="48"/>
                  </a:lnTo>
                  <a:lnTo>
                    <a:pt x="70" y="53"/>
                  </a:lnTo>
                  <a:lnTo>
                    <a:pt x="70" y="59"/>
                  </a:lnTo>
                  <a:lnTo>
                    <a:pt x="68" y="65"/>
                  </a:lnTo>
                  <a:lnTo>
                    <a:pt x="68" y="72"/>
                  </a:lnTo>
                  <a:lnTo>
                    <a:pt x="66" y="80"/>
                  </a:lnTo>
                  <a:lnTo>
                    <a:pt x="66" y="87"/>
                  </a:lnTo>
                  <a:lnTo>
                    <a:pt x="65" y="95"/>
                  </a:lnTo>
                  <a:lnTo>
                    <a:pt x="65" y="102"/>
                  </a:lnTo>
                  <a:close/>
                </a:path>
              </a:pathLst>
            </a:custGeom>
            <a:solidFill>
              <a:srgbClr val="99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77" name="Freeform 198"/>
            <p:cNvSpPr>
              <a:spLocks/>
            </p:cNvSpPr>
            <p:nvPr/>
          </p:nvSpPr>
          <p:spPr bwMode="auto">
            <a:xfrm>
              <a:off x="5678488" y="4205288"/>
              <a:ext cx="165100" cy="144463"/>
            </a:xfrm>
            <a:custGeom>
              <a:avLst/>
              <a:gdLst>
                <a:gd name="T0" fmla="*/ 51 w 104"/>
                <a:gd name="T1" fmla="*/ 91 h 91"/>
                <a:gd name="T2" fmla="*/ 0 w 104"/>
                <a:gd name="T3" fmla="*/ 43 h 91"/>
                <a:gd name="T4" fmla="*/ 2 w 104"/>
                <a:gd name="T5" fmla="*/ 38 h 91"/>
                <a:gd name="T6" fmla="*/ 4 w 104"/>
                <a:gd name="T7" fmla="*/ 32 h 91"/>
                <a:gd name="T8" fmla="*/ 6 w 104"/>
                <a:gd name="T9" fmla="*/ 26 h 91"/>
                <a:gd name="T10" fmla="*/ 10 w 104"/>
                <a:gd name="T11" fmla="*/ 21 h 91"/>
                <a:gd name="T12" fmla="*/ 11 w 104"/>
                <a:gd name="T13" fmla="*/ 15 h 91"/>
                <a:gd name="T14" fmla="*/ 13 w 104"/>
                <a:gd name="T15" fmla="*/ 11 h 91"/>
                <a:gd name="T16" fmla="*/ 17 w 104"/>
                <a:gd name="T17" fmla="*/ 5 h 91"/>
                <a:gd name="T18" fmla="*/ 19 w 104"/>
                <a:gd name="T19" fmla="*/ 0 h 91"/>
                <a:gd name="T20" fmla="*/ 104 w 104"/>
                <a:gd name="T21" fmla="*/ 77 h 91"/>
                <a:gd name="T22" fmla="*/ 99 w 104"/>
                <a:gd name="T23" fmla="*/ 77 h 91"/>
                <a:gd name="T24" fmla="*/ 93 w 104"/>
                <a:gd name="T25" fmla="*/ 77 h 91"/>
                <a:gd name="T26" fmla="*/ 87 w 104"/>
                <a:gd name="T27" fmla="*/ 75 h 91"/>
                <a:gd name="T28" fmla="*/ 81 w 104"/>
                <a:gd name="T29" fmla="*/ 75 h 91"/>
                <a:gd name="T30" fmla="*/ 76 w 104"/>
                <a:gd name="T31" fmla="*/ 75 h 91"/>
                <a:gd name="T32" fmla="*/ 72 w 104"/>
                <a:gd name="T33" fmla="*/ 75 h 91"/>
                <a:gd name="T34" fmla="*/ 66 w 104"/>
                <a:gd name="T35" fmla="*/ 75 h 91"/>
                <a:gd name="T36" fmla="*/ 61 w 104"/>
                <a:gd name="T37" fmla="*/ 75 h 91"/>
                <a:gd name="T38" fmla="*/ 57 w 104"/>
                <a:gd name="T39" fmla="*/ 79 h 91"/>
                <a:gd name="T40" fmla="*/ 51 w 104"/>
                <a:gd name="T41" fmla="*/ 83 h 91"/>
                <a:gd name="T42" fmla="*/ 51 w 104"/>
                <a:gd name="T43" fmla="*/ 85 h 91"/>
                <a:gd name="T44" fmla="*/ 51 w 104"/>
                <a:gd name="T45" fmla="*/ 85 h 91"/>
                <a:gd name="T46" fmla="*/ 51 w 104"/>
                <a:gd name="T47" fmla="*/ 85 h 91"/>
                <a:gd name="T48" fmla="*/ 51 w 104"/>
                <a:gd name="T49" fmla="*/ 87 h 91"/>
                <a:gd name="T50" fmla="*/ 51 w 104"/>
                <a:gd name="T51" fmla="*/ 87 h 91"/>
                <a:gd name="T52" fmla="*/ 51 w 104"/>
                <a:gd name="T53" fmla="*/ 89 h 91"/>
                <a:gd name="T54" fmla="*/ 51 w 104"/>
                <a:gd name="T55" fmla="*/ 89 h 91"/>
                <a:gd name="T56" fmla="*/ 51 w 104"/>
                <a:gd name="T57" fmla="*/ 91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4" h="91">
                  <a:moveTo>
                    <a:pt x="51" y="91"/>
                  </a:moveTo>
                  <a:lnTo>
                    <a:pt x="0" y="43"/>
                  </a:lnTo>
                  <a:lnTo>
                    <a:pt x="2" y="38"/>
                  </a:lnTo>
                  <a:lnTo>
                    <a:pt x="4" y="32"/>
                  </a:lnTo>
                  <a:lnTo>
                    <a:pt x="6" y="26"/>
                  </a:lnTo>
                  <a:lnTo>
                    <a:pt x="10" y="21"/>
                  </a:lnTo>
                  <a:lnTo>
                    <a:pt x="11" y="15"/>
                  </a:lnTo>
                  <a:lnTo>
                    <a:pt x="13" y="11"/>
                  </a:lnTo>
                  <a:lnTo>
                    <a:pt x="17" y="5"/>
                  </a:lnTo>
                  <a:lnTo>
                    <a:pt x="19" y="0"/>
                  </a:lnTo>
                  <a:lnTo>
                    <a:pt x="104" y="77"/>
                  </a:lnTo>
                  <a:lnTo>
                    <a:pt x="99" y="77"/>
                  </a:lnTo>
                  <a:lnTo>
                    <a:pt x="93" y="77"/>
                  </a:lnTo>
                  <a:lnTo>
                    <a:pt x="87" y="75"/>
                  </a:lnTo>
                  <a:lnTo>
                    <a:pt x="81" y="75"/>
                  </a:lnTo>
                  <a:lnTo>
                    <a:pt x="76" y="75"/>
                  </a:lnTo>
                  <a:lnTo>
                    <a:pt x="72" y="75"/>
                  </a:lnTo>
                  <a:lnTo>
                    <a:pt x="66" y="75"/>
                  </a:lnTo>
                  <a:lnTo>
                    <a:pt x="61" y="75"/>
                  </a:lnTo>
                  <a:lnTo>
                    <a:pt x="57" y="79"/>
                  </a:lnTo>
                  <a:lnTo>
                    <a:pt x="51" y="83"/>
                  </a:lnTo>
                  <a:lnTo>
                    <a:pt x="51" y="85"/>
                  </a:lnTo>
                  <a:lnTo>
                    <a:pt x="51" y="85"/>
                  </a:lnTo>
                  <a:lnTo>
                    <a:pt x="51" y="85"/>
                  </a:lnTo>
                  <a:lnTo>
                    <a:pt x="51" y="87"/>
                  </a:lnTo>
                  <a:lnTo>
                    <a:pt x="51" y="87"/>
                  </a:lnTo>
                  <a:lnTo>
                    <a:pt x="51" y="89"/>
                  </a:lnTo>
                  <a:lnTo>
                    <a:pt x="51" y="89"/>
                  </a:lnTo>
                  <a:lnTo>
                    <a:pt x="51" y="91"/>
                  </a:lnTo>
                  <a:close/>
                </a:path>
              </a:pathLst>
            </a:custGeom>
            <a:solidFill>
              <a:srgbClr val="99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78" name="Freeform 199"/>
            <p:cNvSpPr>
              <a:spLocks/>
            </p:cNvSpPr>
            <p:nvPr/>
          </p:nvSpPr>
          <p:spPr bwMode="auto">
            <a:xfrm>
              <a:off x="5708650" y="4183063"/>
              <a:ext cx="246063" cy="150813"/>
            </a:xfrm>
            <a:custGeom>
              <a:avLst/>
              <a:gdLst>
                <a:gd name="T0" fmla="*/ 85 w 155"/>
                <a:gd name="T1" fmla="*/ 91 h 95"/>
                <a:gd name="T2" fmla="*/ 0 w 155"/>
                <a:gd name="T3" fmla="*/ 14 h 95"/>
                <a:gd name="T4" fmla="*/ 2 w 155"/>
                <a:gd name="T5" fmla="*/ 12 h 95"/>
                <a:gd name="T6" fmla="*/ 4 w 155"/>
                <a:gd name="T7" fmla="*/ 10 h 95"/>
                <a:gd name="T8" fmla="*/ 4 w 155"/>
                <a:gd name="T9" fmla="*/ 8 h 95"/>
                <a:gd name="T10" fmla="*/ 6 w 155"/>
                <a:gd name="T11" fmla="*/ 8 h 95"/>
                <a:gd name="T12" fmla="*/ 8 w 155"/>
                <a:gd name="T13" fmla="*/ 6 h 95"/>
                <a:gd name="T14" fmla="*/ 8 w 155"/>
                <a:gd name="T15" fmla="*/ 4 h 95"/>
                <a:gd name="T16" fmla="*/ 10 w 155"/>
                <a:gd name="T17" fmla="*/ 2 h 95"/>
                <a:gd name="T18" fmla="*/ 11 w 155"/>
                <a:gd name="T19" fmla="*/ 0 h 95"/>
                <a:gd name="T20" fmla="*/ 19 w 155"/>
                <a:gd name="T21" fmla="*/ 0 h 95"/>
                <a:gd name="T22" fmla="*/ 27 w 155"/>
                <a:gd name="T23" fmla="*/ 2 h 95"/>
                <a:gd name="T24" fmla="*/ 34 w 155"/>
                <a:gd name="T25" fmla="*/ 4 h 95"/>
                <a:gd name="T26" fmla="*/ 42 w 155"/>
                <a:gd name="T27" fmla="*/ 6 h 95"/>
                <a:gd name="T28" fmla="*/ 51 w 155"/>
                <a:gd name="T29" fmla="*/ 10 h 95"/>
                <a:gd name="T30" fmla="*/ 59 w 155"/>
                <a:gd name="T31" fmla="*/ 14 h 95"/>
                <a:gd name="T32" fmla="*/ 66 w 155"/>
                <a:gd name="T33" fmla="*/ 17 h 95"/>
                <a:gd name="T34" fmla="*/ 74 w 155"/>
                <a:gd name="T35" fmla="*/ 21 h 95"/>
                <a:gd name="T36" fmla="*/ 155 w 155"/>
                <a:gd name="T37" fmla="*/ 95 h 95"/>
                <a:gd name="T38" fmla="*/ 148 w 155"/>
                <a:gd name="T39" fmla="*/ 95 h 95"/>
                <a:gd name="T40" fmla="*/ 138 w 155"/>
                <a:gd name="T41" fmla="*/ 95 h 95"/>
                <a:gd name="T42" fmla="*/ 131 w 155"/>
                <a:gd name="T43" fmla="*/ 95 h 95"/>
                <a:gd name="T44" fmla="*/ 121 w 155"/>
                <a:gd name="T45" fmla="*/ 95 h 95"/>
                <a:gd name="T46" fmla="*/ 112 w 155"/>
                <a:gd name="T47" fmla="*/ 93 h 95"/>
                <a:gd name="T48" fmla="*/ 102 w 155"/>
                <a:gd name="T49" fmla="*/ 93 h 95"/>
                <a:gd name="T50" fmla="*/ 95 w 155"/>
                <a:gd name="T51" fmla="*/ 93 h 95"/>
                <a:gd name="T52" fmla="*/ 85 w 155"/>
                <a:gd name="T53" fmla="*/ 91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55" h="95">
                  <a:moveTo>
                    <a:pt x="85" y="91"/>
                  </a:moveTo>
                  <a:lnTo>
                    <a:pt x="0" y="14"/>
                  </a:lnTo>
                  <a:lnTo>
                    <a:pt x="2" y="12"/>
                  </a:lnTo>
                  <a:lnTo>
                    <a:pt x="4" y="10"/>
                  </a:lnTo>
                  <a:lnTo>
                    <a:pt x="4" y="8"/>
                  </a:lnTo>
                  <a:lnTo>
                    <a:pt x="6" y="8"/>
                  </a:lnTo>
                  <a:lnTo>
                    <a:pt x="8" y="6"/>
                  </a:lnTo>
                  <a:lnTo>
                    <a:pt x="8" y="4"/>
                  </a:lnTo>
                  <a:lnTo>
                    <a:pt x="10" y="2"/>
                  </a:lnTo>
                  <a:lnTo>
                    <a:pt x="11" y="0"/>
                  </a:lnTo>
                  <a:lnTo>
                    <a:pt x="19" y="0"/>
                  </a:lnTo>
                  <a:lnTo>
                    <a:pt x="27" y="2"/>
                  </a:lnTo>
                  <a:lnTo>
                    <a:pt x="34" y="4"/>
                  </a:lnTo>
                  <a:lnTo>
                    <a:pt x="42" y="6"/>
                  </a:lnTo>
                  <a:lnTo>
                    <a:pt x="51" y="10"/>
                  </a:lnTo>
                  <a:lnTo>
                    <a:pt x="59" y="14"/>
                  </a:lnTo>
                  <a:lnTo>
                    <a:pt x="66" y="17"/>
                  </a:lnTo>
                  <a:lnTo>
                    <a:pt x="74" y="21"/>
                  </a:lnTo>
                  <a:lnTo>
                    <a:pt x="155" y="95"/>
                  </a:lnTo>
                  <a:lnTo>
                    <a:pt x="148" y="95"/>
                  </a:lnTo>
                  <a:lnTo>
                    <a:pt x="138" y="95"/>
                  </a:lnTo>
                  <a:lnTo>
                    <a:pt x="131" y="95"/>
                  </a:lnTo>
                  <a:lnTo>
                    <a:pt x="121" y="95"/>
                  </a:lnTo>
                  <a:lnTo>
                    <a:pt x="112" y="93"/>
                  </a:lnTo>
                  <a:lnTo>
                    <a:pt x="102" y="93"/>
                  </a:lnTo>
                  <a:lnTo>
                    <a:pt x="95" y="93"/>
                  </a:lnTo>
                  <a:lnTo>
                    <a:pt x="85" y="91"/>
                  </a:lnTo>
                  <a:close/>
                </a:path>
              </a:pathLst>
            </a:custGeom>
            <a:solidFill>
              <a:srgbClr val="99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79" name="Freeform 200"/>
            <p:cNvSpPr>
              <a:spLocks/>
            </p:cNvSpPr>
            <p:nvPr/>
          </p:nvSpPr>
          <p:spPr bwMode="auto">
            <a:xfrm>
              <a:off x="5826125" y="4216400"/>
              <a:ext cx="212725" cy="117475"/>
            </a:xfrm>
            <a:custGeom>
              <a:avLst/>
              <a:gdLst>
                <a:gd name="T0" fmla="*/ 81 w 134"/>
                <a:gd name="T1" fmla="*/ 74 h 74"/>
                <a:gd name="T2" fmla="*/ 0 w 134"/>
                <a:gd name="T3" fmla="*/ 0 h 74"/>
                <a:gd name="T4" fmla="*/ 11 w 134"/>
                <a:gd name="T5" fmla="*/ 6 h 74"/>
                <a:gd name="T6" fmla="*/ 23 w 134"/>
                <a:gd name="T7" fmla="*/ 10 h 74"/>
                <a:gd name="T8" fmla="*/ 34 w 134"/>
                <a:gd name="T9" fmla="*/ 15 h 74"/>
                <a:gd name="T10" fmla="*/ 43 w 134"/>
                <a:gd name="T11" fmla="*/ 17 h 74"/>
                <a:gd name="T12" fmla="*/ 55 w 134"/>
                <a:gd name="T13" fmla="*/ 21 h 74"/>
                <a:gd name="T14" fmla="*/ 64 w 134"/>
                <a:gd name="T15" fmla="*/ 21 h 74"/>
                <a:gd name="T16" fmla="*/ 74 w 134"/>
                <a:gd name="T17" fmla="*/ 19 h 74"/>
                <a:gd name="T18" fmla="*/ 83 w 134"/>
                <a:gd name="T19" fmla="*/ 15 h 74"/>
                <a:gd name="T20" fmla="*/ 134 w 134"/>
                <a:gd name="T21" fmla="*/ 61 h 74"/>
                <a:gd name="T22" fmla="*/ 128 w 134"/>
                <a:gd name="T23" fmla="*/ 65 h 74"/>
                <a:gd name="T24" fmla="*/ 123 w 134"/>
                <a:gd name="T25" fmla="*/ 67 h 74"/>
                <a:gd name="T26" fmla="*/ 117 w 134"/>
                <a:gd name="T27" fmla="*/ 68 h 74"/>
                <a:gd name="T28" fmla="*/ 110 w 134"/>
                <a:gd name="T29" fmla="*/ 70 h 74"/>
                <a:gd name="T30" fmla="*/ 104 w 134"/>
                <a:gd name="T31" fmla="*/ 72 h 74"/>
                <a:gd name="T32" fmla="*/ 96 w 134"/>
                <a:gd name="T33" fmla="*/ 74 h 74"/>
                <a:gd name="T34" fmla="*/ 89 w 134"/>
                <a:gd name="T35" fmla="*/ 74 h 74"/>
                <a:gd name="T36" fmla="*/ 81 w 134"/>
                <a:gd name="T37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34" h="74">
                  <a:moveTo>
                    <a:pt x="81" y="74"/>
                  </a:moveTo>
                  <a:lnTo>
                    <a:pt x="0" y="0"/>
                  </a:lnTo>
                  <a:lnTo>
                    <a:pt x="11" y="6"/>
                  </a:lnTo>
                  <a:lnTo>
                    <a:pt x="23" y="10"/>
                  </a:lnTo>
                  <a:lnTo>
                    <a:pt x="34" y="15"/>
                  </a:lnTo>
                  <a:lnTo>
                    <a:pt x="43" y="17"/>
                  </a:lnTo>
                  <a:lnTo>
                    <a:pt x="55" y="21"/>
                  </a:lnTo>
                  <a:lnTo>
                    <a:pt x="64" y="21"/>
                  </a:lnTo>
                  <a:lnTo>
                    <a:pt x="74" y="19"/>
                  </a:lnTo>
                  <a:lnTo>
                    <a:pt x="83" y="15"/>
                  </a:lnTo>
                  <a:lnTo>
                    <a:pt x="134" y="61"/>
                  </a:lnTo>
                  <a:lnTo>
                    <a:pt x="128" y="65"/>
                  </a:lnTo>
                  <a:lnTo>
                    <a:pt x="123" y="67"/>
                  </a:lnTo>
                  <a:lnTo>
                    <a:pt x="117" y="68"/>
                  </a:lnTo>
                  <a:lnTo>
                    <a:pt x="110" y="70"/>
                  </a:lnTo>
                  <a:lnTo>
                    <a:pt x="104" y="72"/>
                  </a:lnTo>
                  <a:lnTo>
                    <a:pt x="96" y="74"/>
                  </a:lnTo>
                  <a:lnTo>
                    <a:pt x="89" y="74"/>
                  </a:lnTo>
                  <a:lnTo>
                    <a:pt x="81" y="74"/>
                  </a:lnTo>
                  <a:close/>
                </a:path>
              </a:pathLst>
            </a:custGeom>
            <a:solidFill>
              <a:srgbClr val="99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80" name="Freeform 201"/>
            <p:cNvSpPr>
              <a:spLocks/>
            </p:cNvSpPr>
            <p:nvPr/>
          </p:nvSpPr>
          <p:spPr bwMode="auto">
            <a:xfrm>
              <a:off x="5957888" y="4181475"/>
              <a:ext cx="128588" cy="131763"/>
            </a:xfrm>
            <a:custGeom>
              <a:avLst/>
              <a:gdLst>
                <a:gd name="T0" fmla="*/ 51 w 81"/>
                <a:gd name="T1" fmla="*/ 83 h 83"/>
                <a:gd name="T2" fmla="*/ 0 w 81"/>
                <a:gd name="T3" fmla="*/ 37 h 83"/>
                <a:gd name="T4" fmla="*/ 4 w 81"/>
                <a:gd name="T5" fmla="*/ 36 h 83"/>
                <a:gd name="T6" fmla="*/ 6 w 81"/>
                <a:gd name="T7" fmla="*/ 34 h 83"/>
                <a:gd name="T8" fmla="*/ 8 w 81"/>
                <a:gd name="T9" fmla="*/ 30 h 83"/>
                <a:gd name="T10" fmla="*/ 11 w 81"/>
                <a:gd name="T11" fmla="*/ 28 h 83"/>
                <a:gd name="T12" fmla="*/ 13 w 81"/>
                <a:gd name="T13" fmla="*/ 26 h 83"/>
                <a:gd name="T14" fmla="*/ 15 w 81"/>
                <a:gd name="T15" fmla="*/ 22 h 83"/>
                <a:gd name="T16" fmla="*/ 19 w 81"/>
                <a:gd name="T17" fmla="*/ 18 h 83"/>
                <a:gd name="T18" fmla="*/ 21 w 81"/>
                <a:gd name="T19" fmla="*/ 15 h 83"/>
                <a:gd name="T20" fmla="*/ 21 w 81"/>
                <a:gd name="T21" fmla="*/ 13 h 83"/>
                <a:gd name="T22" fmla="*/ 23 w 81"/>
                <a:gd name="T23" fmla="*/ 11 h 83"/>
                <a:gd name="T24" fmla="*/ 23 w 81"/>
                <a:gd name="T25" fmla="*/ 9 h 83"/>
                <a:gd name="T26" fmla="*/ 23 w 81"/>
                <a:gd name="T27" fmla="*/ 7 h 83"/>
                <a:gd name="T28" fmla="*/ 25 w 81"/>
                <a:gd name="T29" fmla="*/ 5 h 83"/>
                <a:gd name="T30" fmla="*/ 25 w 81"/>
                <a:gd name="T31" fmla="*/ 3 h 83"/>
                <a:gd name="T32" fmla="*/ 25 w 81"/>
                <a:gd name="T33" fmla="*/ 1 h 83"/>
                <a:gd name="T34" fmla="*/ 27 w 81"/>
                <a:gd name="T35" fmla="*/ 0 h 83"/>
                <a:gd name="T36" fmla="*/ 81 w 81"/>
                <a:gd name="T37" fmla="*/ 49 h 83"/>
                <a:gd name="T38" fmla="*/ 78 w 81"/>
                <a:gd name="T39" fmla="*/ 54 h 83"/>
                <a:gd name="T40" fmla="*/ 76 w 81"/>
                <a:gd name="T41" fmla="*/ 60 h 83"/>
                <a:gd name="T42" fmla="*/ 72 w 81"/>
                <a:gd name="T43" fmla="*/ 66 h 83"/>
                <a:gd name="T44" fmla="*/ 68 w 81"/>
                <a:gd name="T45" fmla="*/ 70 h 83"/>
                <a:gd name="T46" fmla="*/ 64 w 81"/>
                <a:gd name="T47" fmla="*/ 73 h 83"/>
                <a:gd name="T48" fmla="*/ 61 w 81"/>
                <a:gd name="T49" fmla="*/ 77 h 83"/>
                <a:gd name="T50" fmla="*/ 55 w 81"/>
                <a:gd name="T51" fmla="*/ 81 h 83"/>
                <a:gd name="T52" fmla="*/ 51 w 81"/>
                <a:gd name="T53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81" h="83">
                  <a:moveTo>
                    <a:pt x="51" y="83"/>
                  </a:moveTo>
                  <a:lnTo>
                    <a:pt x="0" y="37"/>
                  </a:lnTo>
                  <a:lnTo>
                    <a:pt x="4" y="36"/>
                  </a:lnTo>
                  <a:lnTo>
                    <a:pt x="6" y="34"/>
                  </a:lnTo>
                  <a:lnTo>
                    <a:pt x="8" y="30"/>
                  </a:lnTo>
                  <a:lnTo>
                    <a:pt x="11" y="28"/>
                  </a:lnTo>
                  <a:lnTo>
                    <a:pt x="13" y="26"/>
                  </a:lnTo>
                  <a:lnTo>
                    <a:pt x="15" y="22"/>
                  </a:lnTo>
                  <a:lnTo>
                    <a:pt x="19" y="18"/>
                  </a:lnTo>
                  <a:lnTo>
                    <a:pt x="21" y="15"/>
                  </a:lnTo>
                  <a:lnTo>
                    <a:pt x="21" y="13"/>
                  </a:lnTo>
                  <a:lnTo>
                    <a:pt x="23" y="11"/>
                  </a:lnTo>
                  <a:lnTo>
                    <a:pt x="23" y="9"/>
                  </a:lnTo>
                  <a:lnTo>
                    <a:pt x="23" y="7"/>
                  </a:lnTo>
                  <a:lnTo>
                    <a:pt x="25" y="5"/>
                  </a:lnTo>
                  <a:lnTo>
                    <a:pt x="25" y="3"/>
                  </a:lnTo>
                  <a:lnTo>
                    <a:pt x="25" y="1"/>
                  </a:lnTo>
                  <a:lnTo>
                    <a:pt x="27" y="0"/>
                  </a:lnTo>
                  <a:lnTo>
                    <a:pt x="81" y="49"/>
                  </a:lnTo>
                  <a:lnTo>
                    <a:pt x="78" y="54"/>
                  </a:lnTo>
                  <a:lnTo>
                    <a:pt x="76" y="60"/>
                  </a:lnTo>
                  <a:lnTo>
                    <a:pt x="72" y="66"/>
                  </a:lnTo>
                  <a:lnTo>
                    <a:pt x="68" y="70"/>
                  </a:lnTo>
                  <a:lnTo>
                    <a:pt x="64" y="73"/>
                  </a:lnTo>
                  <a:lnTo>
                    <a:pt x="61" y="77"/>
                  </a:lnTo>
                  <a:lnTo>
                    <a:pt x="55" y="81"/>
                  </a:lnTo>
                  <a:lnTo>
                    <a:pt x="51" y="83"/>
                  </a:lnTo>
                  <a:close/>
                </a:path>
              </a:pathLst>
            </a:custGeom>
            <a:solidFill>
              <a:srgbClr val="99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81" name="Freeform 202"/>
            <p:cNvSpPr>
              <a:spLocks/>
            </p:cNvSpPr>
            <p:nvPr/>
          </p:nvSpPr>
          <p:spPr bwMode="auto">
            <a:xfrm>
              <a:off x="6000750" y="4105275"/>
              <a:ext cx="111125" cy="153988"/>
            </a:xfrm>
            <a:custGeom>
              <a:avLst/>
              <a:gdLst>
                <a:gd name="T0" fmla="*/ 54 w 70"/>
                <a:gd name="T1" fmla="*/ 97 h 97"/>
                <a:gd name="T2" fmla="*/ 0 w 70"/>
                <a:gd name="T3" fmla="*/ 48 h 97"/>
                <a:gd name="T4" fmla="*/ 0 w 70"/>
                <a:gd name="T5" fmla="*/ 42 h 97"/>
                <a:gd name="T6" fmla="*/ 1 w 70"/>
                <a:gd name="T7" fmla="*/ 38 h 97"/>
                <a:gd name="T8" fmla="*/ 3 w 70"/>
                <a:gd name="T9" fmla="*/ 32 h 97"/>
                <a:gd name="T10" fmla="*/ 3 w 70"/>
                <a:gd name="T11" fmla="*/ 29 h 97"/>
                <a:gd name="T12" fmla="*/ 5 w 70"/>
                <a:gd name="T13" fmla="*/ 23 h 97"/>
                <a:gd name="T14" fmla="*/ 7 w 70"/>
                <a:gd name="T15" fmla="*/ 19 h 97"/>
                <a:gd name="T16" fmla="*/ 7 w 70"/>
                <a:gd name="T17" fmla="*/ 13 h 97"/>
                <a:gd name="T18" fmla="*/ 9 w 70"/>
                <a:gd name="T19" fmla="*/ 10 h 97"/>
                <a:gd name="T20" fmla="*/ 9 w 70"/>
                <a:gd name="T21" fmla="*/ 8 h 97"/>
                <a:gd name="T22" fmla="*/ 11 w 70"/>
                <a:gd name="T23" fmla="*/ 6 h 97"/>
                <a:gd name="T24" fmla="*/ 11 w 70"/>
                <a:gd name="T25" fmla="*/ 6 h 97"/>
                <a:gd name="T26" fmla="*/ 11 w 70"/>
                <a:gd name="T27" fmla="*/ 4 h 97"/>
                <a:gd name="T28" fmla="*/ 13 w 70"/>
                <a:gd name="T29" fmla="*/ 4 h 97"/>
                <a:gd name="T30" fmla="*/ 13 w 70"/>
                <a:gd name="T31" fmla="*/ 2 h 97"/>
                <a:gd name="T32" fmla="*/ 13 w 70"/>
                <a:gd name="T33" fmla="*/ 0 h 97"/>
                <a:gd name="T34" fmla="*/ 15 w 70"/>
                <a:gd name="T35" fmla="*/ 0 h 97"/>
                <a:gd name="T36" fmla="*/ 70 w 70"/>
                <a:gd name="T37" fmla="*/ 51 h 97"/>
                <a:gd name="T38" fmla="*/ 68 w 70"/>
                <a:gd name="T39" fmla="*/ 57 h 97"/>
                <a:gd name="T40" fmla="*/ 66 w 70"/>
                <a:gd name="T41" fmla="*/ 63 h 97"/>
                <a:gd name="T42" fmla="*/ 64 w 70"/>
                <a:gd name="T43" fmla="*/ 66 h 97"/>
                <a:gd name="T44" fmla="*/ 64 w 70"/>
                <a:gd name="T45" fmla="*/ 72 h 97"/>
                <a:gd name="T46" fmla="*/ 62 w 70"/>
                <a:gd name="T47" fmla="*/ 76 h 97"/>
                <a:gd name="T48" fmla="*/ 60 w 70"/>
                <a:gd name="T49" fmla="*/ 80 h 97"/>
                <a:gd name="T50" fmla="*/ 60 w 70"/>
                <a:gd name="T51" fmla="*/ 82 h 97"/>
                <a:gd name="T52" fmla="*/ 58 w 70"/>
                <a:gd name="T53" fmla="*/ 84 h 97"/>
                <a:gd name="T54" fmla="*/ 58 w 70"/>
                <a:gd name="T55" fmla="*/ 85 h 97"/>
                <a:gd name="T56" fmla="*/ 58 w 70"/>
                <a:gd name="T57" fmla="*/ 87 h 97"/>
                <a:gd name="T58" fmla="*/ 58 w 70"/>
                <a:gd name="T59" fmla="*/ 89 h 97"/>
                <a:gd name="T60" fmla="*/ 56 w 70"/>
                <a:gd name="T61" fmla="*/ 91 h 97"/>
                <a:gd name="T62" fmla="*/ 56 w 70"/>
                <a:gd name="T63" fmla="*/ 93 h 97"/>
                <a:gd name="T64" fmla="*/ 56 w 70"/>
                <a:gd name="T65" fmla="*/ 95 h 97"/>
                <a:gd name="T66" fmla="*/ 54 w 70"/>
                <a:gd name="T67" fmla="*/ 97 h 97"/>
                <a:gd name="T68" fmla="*/ 54 w 70"/>
                <a:gd name="T69" fmla="*/ 97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70" h="97">
                  <a:moveTo>
                    <a:pt x="54" y="97"/>
                  </a:moveTo>
                  <a:lnTo>
                    <a:pt x="0" y="48"/>
                  </a:lnTo>
                  <a:lnTo>
                    <a:pt x="0" y="42"/>
                  </a:lnTo>
                  <a:lnTo>
                    <a:pt x="1" y="38"/>
                  </a:lnTo>
                  <a:lnTo>
                    <a:pt x="3" y="32"/>
                  </a:lnTo>
                  <a:lnTo>
                    <a:pt x="3" y="29"/>
                  </a:lnTo>
                  <a:lnTo>
                    <a:pt x="5" y="23"/>
                  </a:lnTo>
                  <a:lnTo>
                    <a:pt x="7" y="19"/>
                  </a:lnTo>
                  <a:lnTo>
                    <a:pt x="7" y="13"/>
                  </a:lnTo>
                  <a:lnTo>
                    <a:pt x="9" y="10"/>
                  </a:lnTo>
                  <a:lnTo>
                    <a:pt x="9" y="8"/>
                  </a:lnTo>
                  <a:lnTo>
                    <a:pt x="11" y="6"/>
                  </a:lnTo>
                  <a:lnTo>
                    <a:pt x="11" y="6"/>
                  </a:lnTo>
                  <a:lnTo>
                    <a:pt x="11" y="4"/>
                  </a:lnTo>
                  <a:lnTo>
                    <a:pt x="13" y="4"/>
                  </a:lnTo>
                  <a:lnTo>
                    <a:pt x="13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70" y="51"/>
                  </a:lnTo>
                  <a:lnTo>
                    <a:pt x="68" y="57"/>
                  </a:lnTo>
                  <a:lnTo>
                    <a:pt x="66" y="63"/>
                  </a:lnTo>
                  <a:lnTo>
                    <a:pt x="64" y="66"/>
                  </a:lnTo>
                  <a:lnTo>
                    <a:pt x="64" y="72"/>
                  </a:lnTo>
                  <a:lnTo>
                    <a:pt x="62" y="76"/>
                  </a:lnTo>
                  <a:lnTo>
                    <a:pt x="60" y="80"/>
                  </a:lnTo>
                  <a:lnTo>
                    <a:pt x="60" y="82"/>
                  </a:lnTo>
                  <a:lnTo>
                    <a:pt x="58" y="84"/>
                  </a:lnTo>
                  <a:lnTo>
                    <a:pt x="58" y="85"/>
                  </a:lnTo>
                  <a:lnTo>
                    <a:pt x="58" y="87"/>
                  </a:lnTo>
                  <a:lnTo>
                    <a:pt x="58" y="89"/>
                  </a:lnTo>
                  <a:lnTo>
                    <a:pt x="56" y="91"/>
                  </a:lnTo>
                  <a:lnTo>
                    <a:pt x="56" y="93"/>
                  </a:lnTo>
                  <a:lnTo>
                    <a:pt x="56" y="95"/>
                  </a:lnTo>
                  <a:lnTo>
                    <a:pt x="54" y="97"/>
                  </a:lnTo>
                  <a:lnTo>
                    <a:pt x="54" y="97"/>
                  </a:lnTo>
                  <a:close/>
                </a:path>
              </a:pathLst>
            </a:custGeom>
            <a:solidFill>
              <a:srgbClr val="99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82" name="Freeform 203"/>
            <p:cNvSpPr>
              <a:spLocks/>
            </p:cNvSpPr>
            <p:nvPr/>
          </p:nvSpPr>
          <p:spPr bwMode="auto">
            <a:xfrm>
              <a:off x="6024563" y="4030663"/>
              <a:ext cx="114300" cy="155575"/>
            </a:xfrm>
            <a:custGeom>
              <a:avLst/>
              <a:gdLst>
                <a:gd name="T0" fmla="*/ 55 w 72"/>
                <a:gd name="T1" fmla="*/ 98 h 98"/>
                <a:gd name="T2" fmla="*/ 0 w 72"/>
                <a:gd name="T3" fmla="*/ 47 h 98"/>
                <a:gd name="T4" fmla="*/ 0 w 72"/>
                <a:gd name="T5" fmla="*/ 45 h 98"/>
                <a:gd name="T6" fmla="*/ 0 w 72"/>
                <a:gd name="T7" fmla="*/ 45 h 98"/>
                <a:gd name="T8" fmla="*/ 2 w 72"/>
                <a:gd name="T9" fmla="*/ 45 h 98"/>
                <a:gd name="T10" fmla="*/ 2 w 72"/>
                <a:gd name="T11" fmla="*/ 43 h 98"/>
                <a:gd name="T12" fmla="*/ 2 w 72"/>
                <a:gd name="T13" fmla="*/ 43 h 98"/>
                <a:gd name="T14" fmla="*/ 3 w 72"/>
                <a:gd name="T15" fmla="*/ 43 h 98"/>
                <a:gd name="T16" fmla="*/ 3 w 72"/>
                <a:gd name="T17" fmla="*/ 42 h 98"/>
                <a:gd name="T18" fmla="*/ 3 w 72"/>
                <a:gd name="T19" fmla="*/ 42 h 98"/>
                <a:gd name="T20" fmla="*/ 3 w 72"/>
                <a:gd name="T21" fmla="*/ 36 h 98"/>
                <a:gd name="T22" fmla="*/ 5 w 72"/>
                <a:gd name="T23" fmla="*/ 32 h 98"/>
                <a:gd name="T24" fmla="*/ 5 w 72"/>
                <a:gd name="T25" fmla="*/ 26 h 98"/>
                <a:gd name="T26" fmla="*/ 7 w 72"/>
                <a:gd name="T27" fmla="*/ 21 h 98"/>
                <a:gd name="T28" fmla="*/ 9 w 72"/>
                <a:gd name="T29" fmla="*/ 17 h 98"/>
                <a:gd name="T30" fmla="*/ 11 w 72"/>
                <a:gd name="T31" fmla="*/ 11 h 98"/>
                <a:gd name="T32" fmla="*/ 13 w 72"/>
                <a:gd name="T33" fmla="*/ 6 h 98"/>
                <a:gd name="T34" fmla="*/ 15 w 72"/>
                <a:gd name="T35" fmla="*/ 0 h 98"/>
                <a:gd name="T36" fmla="*/ 72 w 72"/>
                <a:gd name="T37" fmla="*/ 53 h 98"/>
                <a:gd name="T38" fmla="*/ 70 w 72"/>
                <a:gd name="T39" fmla="*/ 59 h 98"/>
                <a:gd name="T40" fmla="*/ 68 w 72"/>
                <a:gd name="T41" fmla="*/ 64 h 98"/>
                <a:gd name="T42" fmla="*/ 66 w 72"/>
                <a:gd name="T43" fmla="*/ 70 h 98"/>
                <a:gd name="T44" fmla="*/ 64 w 72"/>
                <a:gd name="T45" fmla="*/ 76 h 98"/>
                <a:gd name="T46" fmla="*/ 62 w 72"/>
                <a:gd name="T47" fmla="*/ 81 h 98"/>
                <a:gd name="T48" fmla="*/ 60 w 72"/>
                <a:gd name="T49" fmla="*/ 87 h 98"/>
                <a:gd name="T50" fmla="*/ 56 w 72"/>
                <a:gd name="T51" fmla="*/ 93 h 98"/>
                <a:gd name="T52" fmla="*/ 55 w 72"/>
                <a:gd name="T53" fmla="*/ 98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2" h="98">
                  <a:moveTo>
                    <a:pt x="55" y="98"/>
                  </a:moveTo>
                  <a:lnTo>
                    <a:pt x="0" y="47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2" y="45"/>
                  </a:lnTo>
                  <a:lnTo>
                    <a:pt x="2" y="43"/>
                  </a:lnTo>
                  <a:lnTo>
                    <a:pt x="2" y="43"/>
                  </a:lnTo>
                  <a:lnTo>
                    <a:pt x="3" y="43"/>
                  </a:lnTo>
                  <a:lnTo>
                    <a:pt x="3" y="42"/>
                  </a:lnTo>
                  <a:lnTo>
                    <a:pt x="3" y="42"/>
                  </a:lnTo>
                  <a:lnTo>
                    <a:pt x="3" y="36"/>
                  </a:lnTo>
                  <a:lnTo>
                    <a:pt x="5" y="32"/>
                  </a:lnTo>
                  <a:lnTo>
                    <a:pt x="5" y="26"/>
                  </a:lnTo>
                  <a:lnTo>
                    <a:pt x="7" y="21"/>
                  </a:lnTo>
                  <a:lnTo>
                    <a:pt x="9" y="17"/>
                  </a:lnTo>
                  <a:lnTo>
                    <a:pt x="11" y="11"/>
                  </a:lnTo>
                  <a:lnTo>
                    <a:pt x="13" y="6"/>
                  </a:lnTo>
                  <a:lnTo>
                    <a:pt x="15" y="0"/>
                  </a:lnTo>
                  <a:lnTo>
                    <a:pt x="72" y="53"/>
                  </a:lnTo>
                  <a:lnTo>
                    <a:pt x="70" y="59"/>
                  </a:lnTo>
                  <a:lnTo>
                    <a:pt x="68" y="64"/>
                  </a:lnTo>
                  <a:lnTo>
                    <a:pt x="66" y="70"/>
                  </a:lnTo>
                  <a:lnTo>
                    <a:pt x="64" y="76"/>
                  </a:lnTo>
                  <a:lnTo>
                    <a:pt x="62" y="81"/>
                  </a:lnTo>
                  <a:lnTo>
                    <a:pt x="60" y="87"/>
                  </a:lnTo>
                  <a:lnTo>
                    <a:pt x="56" y="93"/>
                  </a:lnTo>
                  <a:lnTo>
                    <a:pt x="55" y="98"/>
                  </a:lnTo>
                  <a:close/>
                </a:path>
              </a:pathLst>
            </a:custGeom>
            <a:solidFill>
              <a:srgbClr val="99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83" name="Freeform 204"/>
            <p:cNvSpPr>
              <a:spLocks/>
            </p:cNvSpPr>
            <p:nvPr/>
          </p:nvSpPr>
          <p:spPr bwMode="auto">
            <a:xfrm>
              <a:off x="6048375" y="3967163"/>
              <a:ext cx="117475" cy="147638"/>
            </a:xfrm>
            <a:custGeom>
              <a:avLst/>
              <a:gdLst>
                <a:gd name="T0" fmla="*/ 57 w 74"/>
                <a:gd name="T1" fmla="*/ 93 h 93"/>
                <a:gd name="T2" fmla="*/ 0 w 74"/>
                <a:gd name="T3" fmla="*/ 40 h 93"/>
                <a:gd name="T4" fmla="*/ 2 w 74"/>
                <a:gd name="T5" fmla="*/ 38 h 93"/>
                <a:gd name="T6" fmla="*/ 4 w 74"/>
                <a:gd name="T7" fmla="*/ 34 h 93"/>
                <a:gd name="T8" fmla="*/ 4 w 74"/>
                <a:gd name="T9" fmla="*/ 30 h 93"/>
                <a:gd name="T10" fmla="*/ 6 w 74"/>
                <a:gd name="T11" fmla="*/ 29 h 93"/>
                <a:gd name="T12" fmla="*/ 6 w 74"/>
                <a:gd name="T13" fmla="*/ 25 h 93"/>
                <a:gd name="T14" fmla="*/ 6 w 74"/>
                <a:gd name="T15" fmla="*/ 21 h 93"/>
                <a:gd name="T16" fmla="*/ 7 w 74"/>
                <a:gd name="T17" fmla="*/ 17 h 93"/>
                <a:gd name="T18" fmla="*/ 7 w 74"/>
                <a:gd name="T19" fmla="*/ 15 h 93"/>
                <a:gd name="T20" fmla="*/ 7 w 74"/>
                <a:gd name="T21" fmla="*/ 13 h 93"/>
                <a:gd name="T22" fmla="*/ 9 w 74"/>
                <a:gd name="T23" fmla="*/ 13 h 93"/>
                <a:gd name="T24" fmla="*/ 11 w 74"/>
                <a:gd name="T25" fmla="*/ 11 h 93"/>
                <a:gd name="T26" fmla="*/ 11 w 74"/>
                <a:gd name="T27" fmla="*/ 10 h 93"/>
                <a:gd name="T28" fmla="*/ 13 w 74"/>
                <a:gd name="T29" fmla="*/ 8 h 93"/>
                <a:gd name="T30" fmla="*/ 15 w 74"/>
                <a:gd name="T31" fmla="*/ 6 h 93"/>
                <a:gd name="T32" fmla="*/ 17 w 74"/>
                <a:gd name="T33" fmla="*/ 4 h 93"/>
                <a:gd name="T34" fmla="*/ 17 w 74"/>
                <a:gd name="T35" fmla="*/ 0 h 93"/>
                <a:gd name="T36" fmla="*/ 24 w 74"/>
                <a:gd name="T37" fmla="*/ 4 h 93"/>
                <a:gd name="T38" fmla="*/ 32 w 74"/>
                <a:gd name="T39" fmla="*/ 10 h 93"/>
                <a:gd name="T40" fmla="*/ 38 w 74"/>
                <a:gd name="T41" fmla="*/ 15 h 93"/>
                <a:gd name="T42" fmla="*/ 45 w 74"/>
                <a:gd name="T43" fmla="*/ 23 h 93"/>
                <a:gd name="T44" fmla="*/ 51 w 74"/>
                <a:gd name="T45" fmla="*/ 30 h 93"/>
                <a:gd name="T46" fmla="*/ 57 w 74"/>
                <a:gd name="T47" fmla="*/ 38 h 93"/>
                <a:gd name="T48" fmla="*/ 62 w 74"/>
                <a:gd name="T49" fmla="*/ 46 h 93"/>
                <a:gd name="T50" fmla="*/ 70 w 74"/>
                <a:gd name="T51" fmla="*/ 51 h 93"/>
                <a:gd name="T52" fmla="*/ 70 w 74"/>
                <a:gd name="T53" fmla="*/ 51 h 93"/>
                <a:gd name="T54" fmla="*/ 72 w 74"/>
                <a:gd name="T55" fmla="*/ 51 h 93"/>
                <a:gd name="T56" fmla="*/ 72 w 74"/>
                <a:gd name="T57" fmla="*/ 51 h 93"/>
                <a:gd name="T58" fmla="*/ 72 w 74"/>
                <a:gd name="T59" fmla="*/ 53 h 93"/>
                <a:gd name="T60" fmla="*/ 72 w 74"/>
                <a:gd name="T61" fmla="*/ 53 h 93"/>
                <a:gd name="T62" fmla="*/ 74 w 74"/>
                <a:gd name="T63" fmla="*/ 53 h 93"/>
                <a:gd name="T64" fmla="*/ 74 w 74"/>
                <a:gd name="T65" fmla="*/ 55 h 93"/>
                <a:gd name="T66" fmla="*/ 74 w 74"/>
                <a:gd name="T67" fmla="*/ 55 h 93"/>
                <a:gd name="T68" fmla="*/ 74 w 74"/>
                <a:gd name="T69" fmla="*/ 55 h 93"/>
                <a:gd name="T70" fmla="*/ 74 w 74"/>
                <a:gd name="T71" fmla="*/ 55 h 93"/>
                <a:gd name="T72" fmla="*/ 74 w 74"/>
                <a:gd name="T73" fmla="*/ 55 h 93"/>
                <a:gd name="T74" fmla="*/ 74 w 74"/>
                <a:gd name="T75" fmla="*/ 55 h 93"/>
                <a:gd name="T76" fmla="*/ 74 w 74"/>
                <a:gd name="T77" fmla="*/ 55 h 93"/>
                <a:gd name="T78" fmla="*/ 74 w 74"/>
                <a:gd name="T79" fmla="*/ 55 h 93"/>
                <a:gd name="T80" fmla="*/ 74 w 74"/>
                <a:gd name="T81" fmla="*/ 55 h 93"/>
                <a:gd name="T82" fmla="*/ 74 w 74"/>
                <a:gd name="T83" fmla="*/ 55 h 93"/>
                <a:gd name="T84" fmla="*/ 74 w 74"/>
                <a:gd name="T85" fmla="*/ 59 h 93"/>
                <a:gd name="T86" fmla="*/ 74 w 74"/>
                <a:gd name="T87" fmla="*/ 64 h 93"/>
                <a:gd name="T88" fmla="*/ 72 w 74"/>
                <a:gd name="T89" fmla="*/ 64 h 93"/>
                <a:gd name="T90" fmla="*/ 72 w 74"/>
                <a:gd name="T91" fmla="*/ 66 h 93"/>
                <a:gd name="T92" fmla="*/ 70 w 74"/>
                <a:gd name="T93" fmla="*/ 68 h 93"/>
                <a:gd name="T94" fmla="*/ 66 w 74"/>
                <a:gd name="T95" fmla="*/ 72 h 93"/>
                <a:gd name="T96" fmla="*/ 64 w 74"/>
                <a:gd name="T97" fmla="*/ 76 h 93"/>
                <a:gd name="T98" fmla="*/ 62 w 74"/>
                <a:gd name="T99" fmla="*/ 82 h 93"/>
                <a:gd name="T100" fmla="*/ 60 w 74"/>
                <a:gd name="T101" fmla="*/ 87 h 93"/>
                <a:gd name="T102" fmla="*/ 57 w 74"/>
                <a:gd name="T103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74" h="93">
                  <a:moveTo>
                    <a:pt x="57" y="93"/>
                  </a:moveTo>
                  <a:lnTo>
                    <a:pt x="0" y="40"/>
                  </a:lnTo>
                  <a:lnTo>
                    <a:pt x="2" y="38"/>
                  </a:lnTo>
                  <a:lnTo>
                    <a:pt x="4" y="34"/>
                  </a:lnTo>
                  <a:lnTo>
                    <a:pt x="4" y="30"/>
                  </a:lnTo>
                  <a:lnTo>
                    <a:pt x="6" y="29"/>
                  </a:lnTo>
                  <a:lnTo>
                    <a:pt x="6" y="25"/>
                  </a:lnTo>
                  <a:lnTo>
                    <a:pt x="6" y="21"/>
                  </a:lnTo>
                  <a:lnTo>
                    <a:pt x="7" y="17"/>
                  </a:lnTo>
                  <a:lnTo>
                    <a:pt x="7" y="15"/>
                  </a:lnTo>
                  <a:lnTo>
                    <a:pt x="7" y="13"/>
                  </a:lnTo>
                  <a:lnTo>
                    <a:pt x="9" y="13"/>
                  </a:lnTo>
                  <a:lnTo>
                    <a:pt x="11" y="11"/>
                  </a:lnTo>
                  <a:lnTo>
                    <a:pt x="11" y="10"/>
                  </a:lnTo>
                  <a:lnTo>
                    <a:pt x="13" y="8"/>
                  </a:lnTo>
                  <a:lnTo>
                    <a:pt x="15" y="6"/>
                  </a:lnTo>
                  <a:lnTo>
                    <a:pt x="17" y="4"/>
                  </a:lnTo>
                  <a:lnTo>
                    <a:pt x="17" y="0"/>
                  </a:lnTo>
                  <a:lnTo>
                    <a:pt x="24" y="4"/>
                  </a:lnTo>
                  <a:lnTo>
                    <a:pt x="32" y="10"/>
                  </a:lnTo>
                  <a:lnTo>
                    <a:pt x="38" y="15"/>
                  </a:lnTo>
                  <a:lnTo>
                    <a:pt x="45" y="23"/>
                  </a:lnTo>
                  <a:lnTo>
                    <a:pt x="51" y="30"/>
                  </a:lnTo>
                  <a:lnTo>
                    <a:pt x="57" y="38"/>
                  </a:lnTo>
                  <a:lnTo>
                    <a:pt x="62" y="46"/>
                  </a:lnTo>
                  <a:lnTo>
                    <a:pt x="70" y="51"/>
                  </a:lnTo>
                  <a:lnTo>
                    <a:pt x="70" y="51"/>
                  </a:lnTo>
                  <a:lnTo>
                    <a:pt x="72" y="51"/>
                  </a:lnTo>
                  <a:lnTo>
                    <a:pt x="72" y="51"/>
                  </a:lnTo>
                  <a:lnTo>
                    <a:pt x="72" y="53"/>
                  </a:lnTo>
                  <a:lnTo>
                    <a:pt x="72" y="53"/>
                  </a:lnTo>
                  <a:lnTo>
                    <a:pt x="74" y="53"/>
                  </a:lnTo>
                  <a:lnTo>
                    <a:pt x="74" y="55"/>
                  </a:lnTo>
                  <a:lnTo>
                    <a:pt x="74" y="55"/>
                  </a:lnTo>
                  <a:lnTo>
                    <a:pt x="74" y="55"/>
                  </a:lnTo>
                  <a:lnTo>
                    <a:pt x="74" y="55"/>
                  </a:lnTo>
                  <a:lnTo>
                    <a:pt x="74" y="55"/>
                  </a:lnTo>
                  <a:lnTo>
                    <a:pt x="74" y="55"/>
                  </a:lnTo>
                  <a:lnTo>
                    <a:pt x="74" y="55"/>
                  </a:lnTo>
                  <a:lnTo>
                    <a:pt x="74" y="55"/>
                  </a:lnTo>
                  <a:lnTo>
                    <a:pt x="74" y="55"/>
                  </a:lnTo>
                  <a:lnTo>
                    <a:pt x="74" y="55"/>
                  </a:lnTo>
                  <a:lnTo>
                    <a:pt x="74" y="59"/>
                  </a:lnTo>
                  <a:lnTo>
                    <a:pt x="74" y="64"/>
                  </a:lnTo>
                  <a:lnTo>
                    <a:pt x="72" y="64"/>
                  </a:lnTo>
                  <a:lnTo>
                    <a:pt x="72" y="66"/>
                  </a:lnTo>
                  <a:lnTo>
                    <a:pt x="70" y="68"/>
                  </a:lnTo>
                  <a:lnTo>
                    <a:pt x="66" y="72"/>
                  </a:lnTo>
                  <a:lnTo>
                    <a:pt x="64" y="76"/>
                  </a:lnTo>
                  <a:lnTo>
                    <a:pt x="62" y="82"/>
                  </a:lnTo>
                  <a:lnTo>
                    <a:pt x="60" y="87"/>
                  </a:lnTo>
                  <a:lnTo>
                    <a:pt x="57" y="93"/>
                  </a:lnTo>
                  <a:close/>
                </a:path>
              </a:pathLst>
            </a:custGeom>
            <a:solidFill>
              <a:srgbClr val="99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594506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620688"/>
            <a:ext cx="6120680" cy="132343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4000" b="1" dirty="0" smtClean="0">
                <a:solidFill>
                  <a:schemeClr val="tx1">
                    <a:lumMod val="85000"/>
                  </a:schemeClr>
                </a:solidFill>
              </a:rPr>
              <a:t>What is the temperature of this fire?</a:t>
            </a:r>
            <a:endParaRPr lang="en-GB" sz="4000" b="1" dirty="0">
              <a:solidFill>
                <a:schemeClr val="tx1">
                  <a:lumMod val="8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4970" y="5487743"/>
            <a:ext cx="3903013" cy="92333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 smtClean="0">
                <a:solidFill>
                  <a:schemeClr val="accent5">
                    <a:lumMod val="75000"/>
                  </a:schemeClr>
                </a:solidFill>
              </a:rPr>
              <a:t>Discrete</a:t>
            </a:r>
            <a:endParaRPr lang="en-GB" sz="5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16016" y="5487743"/>
            <a:ext cx="3960440" cy="92333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 smtClean="0">
                <a:solidFill>
                  <a:schemeClr val="accent4">
                    <a:lumMod val="75000"/>
                  </a:schemeClr>
                </a:solidFill>
              </a:rPr>
              <a:t>Continuous</a:t>
            </a:r>
            <a:endParaRPr lang="en-GB" sz="5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8198" name="Picture 6" descr="C:\Users\Neil\AppData\Local\Microsoft\Windows\Temporary Internet Files\Content.IE5\0R0DF9F7\MC900434171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3" y="1772816"/>
            <a:ext cx="5065157" cy="2910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5558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61</TotalTime>
  <Words>119</Words>
  <Application>Microsoft Office PowerPoint</Application>
  <PresentationFormat>On-screen Show (4:3)</PresentationFormat>
  <Paragraphs>36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Verve</vt:lpstr>
      <vt:lpstr>Discrete vs continuous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Discrete vs continuous</dc:title>
  <dc:creator>Neil</dc:creator>
  <cp:lastModifiedBy>Neil</cp:lastModifiedBy>
  <cp:revision>8</cp:revision>
  <dcterms:created xsi:type="dcterms:W3CDTF">2013-06-01T13:54:06Z</dcterms:created>
  <dcterms:modified xsi:type="dcterms:W3CDTF">2013-06-01T14:55:24Z</dcterms:modified>
</cp:coreProperties>
</file>