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1CD4363-59C9-4E15-BFBC-B63A8E796DA6}" type="datetimeFigureOut">
              <a:rPr lang="en-GB" smtClean="0"/>
              <a:t>10/09/2018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1469536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CD4363-59C9-4E15-BFBC-B63A8E796DA6}" type="datetimeFigureOut">
              <a:rPr lang="en-GB" smtClean="0"/>
              <a:t>10/09/2018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253852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CD4363-59C9-4E15-BFBC-B63A8E796DA6}" type="datetimeFigureOut">
              <a:rPr lang="en-GB" smtClean="0"/>
              <a:t>10/09/2018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3577194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CD4363-59C9-4E15-BFBC-B63A8E796DA6}" type="datetimeFigureOut">
              <a:rPr lang="en-GB" smtClean="0"/>
              <a:t>10/09/2018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1027387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D4363-59C9-4E15-BFBC-B63A8E796DA6}" type="datetimeFigureOut">
              <a:rPr lang="en-GB" smtClean="0"/>
              <a:t>10/09/2018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4095789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1CD4363-59C9-4E15-BFBC-B63A8E796DA6}" type="datetimeFigureOut">
              <a:rPr lang="en-GB" smtClean="0"/>
              <a:t>10/09/2018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2220314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1CD4363-59C9-4E15-BFBC-B63A8E796DA6}" type="datetimeFigureOut">
              <a:rPr lang="en-GB" smtClean="0"/>
              <a:t>10/09/2018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128794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1CD4363-59C9-4E15-BFBC-B63A8E796DA6}" type="datetimeFigureOut">
              <a:rPr lang="en-GB" smtClean="0"/>
              <a:t>10/09/2018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320123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D4363-59C9-4E15-BFBC-B63A8E796DA6}" type="datetimeFigureOut">
              <a:rPr lang="en-GB" smtClean="0"/>
              <a:t>10/09/2018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3242670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D4363-59C9-4E15-BFBC-B63A8E796DA6}" type="datetimeFigureOut">
              <a:rPr lang="en-GB" smtClean="0"/>
              <a:t>10/09/2018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2297021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D4363-59C9-4E15-BFBC-B63A8E796DA6}" type="datetimeFigureOut">
              <a:rPr lang="en-GB" smtClean="0"/>
              <a:t>10/09/2018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B7A963-F2F4-4A4E-AB5C-0DB10E41B794}" type="slidenum">
              <a:rPr lang="en-GB" smtClean="0"/>
              <a:t>‹#›</a:t>
            </a:fld>
            <a:endParaRPr lang="en-GB"/>
          </a:p>
        </p:txBody>
      </p:sp>
    </p:spTree>
    <p:extLst>
      <p:ext uri="{BB962C8B-B14F-4D97-AF65-F5344CB8AC3E}">
        <p14:creationId xmlns:p14="http://schemas.microsoft.com/office/powerpoint/2010/main" val="101507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D4363-59C9-4E15-BFBC-B63A8E796DA6}" type="datetimeFigureOut">
              <a:rPr lang="en-GB" smtClean="0"/>
              <a:t>10/09/2018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B7A963-F2F4-4A4E-AB5C-0DB10E41B794}" type="slidenum">
              <a:rPr lang="en-GB" smtClean="0"/>
              <a:t>‹#›</a:t>
            </a:fld>
            <a:endParaRPr lang="en-GB"/>
          </a:p>
        </p:txBody>
      </p:sp>
    </p:spTree>
    <p:extLst>
      <p:ext uri="{BB962C8B-B14F-4D97-AF65-F5344CB8AC3E}">
        <p14:creationId xmlns:p14="http://schemas.microsoft.com/office/powerpoint/2010/main" val="971932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Drawing assessments</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GB" dirty="0" smtClean="0"/>
              <a:t>From life – 50 mins</a:t>
            </a:r>
          </a:p>
          <a:p>
            <a:pPr marL="0" indent="0">
              <a:buNone/>
            </a:pPr>
            <a:r>
              <a:rPr lang="en-GB" dirty="0" smtClean="0"/>
              <a:t>Create a weaving that displays at least 3 different textures to draw from.</a:t>
            </a:r>
          </a:p>
          <a:p>
            <a:pPr marL="0" indent="0">
              <a:buNone/>
            </a:pPr>
            <a:r>
              <a:rPr lang="en-GB" dirty="0" smtClean="0"/>
              <a:t>Make a viewfinder if necessary.</a:t>
            </a:r>
          </a:p>
          <a:p>
            <a:pPr marL="0" indent="0">
              <a:buNone/>
            </a:pPr>
            <a:r>
              <a:rPr lang="en-GB" dirty="0" smtClean="0"/>
              <a:t>Select your paper.</a:t>
            </a:r>
          </a:p>
          <a:p>
            <a:pPr marL="0" indent="0">
              <a:buNone/>
            </a:pPr>
            <a:r>
              <a:rPr lang="en-GB" dirty="0" smtClean="0"/>
              <a:t>Plan the size that you will work at and choose the appropriate dry  material (pencil, charcoal, chalk, biro, fine liner).</a:t>
            </a:r>
          </a:p>
          <a:p>
            <a:pPr marL="0" indent="0">
              <a:buNone/>
            </a:pPr>
            <a:endParaRPr lang="en-GB" dirty="0"/>
          </a:p>
          <a:p>
            <a:pPr marL="0" indent="0">
              <a:buNone/>
            </a:pPr>
            <a:r>
              <a:rPr lang="en-GB" dirty="0" smtClean="0"/>
              <a:t>2. From a </a:t>
            </a:r>
            <a:r>
              <a:rPr lang="en-GB" smtClean="0"/>
              <a:t>secondary source – 90 mins</a:t>
            </a:r>
          </a:p>
          <a:p>
            <a:pPr marL="0" indent="0">
              <a:buNone/>
            </a:pPr>
            <a:r>
              <a:rPr lang="en-GB" dirty="0" smtClean="0"/>
              <a:t>Take a photo of a wrapped object (must show at least 2 different textures.</a:t>
            </a:r>
          </a:p>
          <a:p>
            <a:pPr marL="0" indent="0">
              <a:buNone/>
            </a:pPr>
            <a:r>
              <a:rPr lang="en-GB" dirty="0" smtClean="0"/>
              <a:t>- You will have 1.5 hours to draw from the black and white photo later in the week. This drawing should be as detailed as possible. Once again you can pick the scale and material. But I would recommend no bigger than A4.</a:t>
            </a:r>
          </a:p>
          <a:p>
            <a:pPr marL="0" indent="0">
              <a:buNone/>
            </a:pPr>
            <a:endParaRPr lang="en-GB" dirty="0"/>
          </a:p>
        </p:txBody>
      </p:sp>
    </p:spTree>
    <p:extLst>
      <p:ext uri="{BB962C8B-B14F-4D97-AF65-F5344CB8AC3E}">
        <p14:creationId xmlns:p14="http://schemas.microsoft.com/office/powerpoint/2010/main" val="2537706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Drawing assessments </vt:lpstr>
    </vt:vector>
  </TitlesOfParts>
  <Company>King Edward VI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Drawing assessments </dc:title>
  <dc:creator>Alex Westmore</dc:creator>
  <cp:lastModifiedBy>Alex Westmore</cp:lastModifiedBy>
  <cp:revision>1</cp:revision>
  <dcterms:created xsi:type="dcterms:W3CDTF">2018-09-10T07:18:25Z</dcterms:created>
  <dcterms:modified xsi:type="dcterms:W3CDTF">2018-09-10T07:18:39Z</dcterms:modified>
</cp:coreProperties>
</file>