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7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41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1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5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5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8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8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95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6DE13E-9BA2-4FF1-87AA-8B1182FEFDD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3C42FA-C662-4E0E-BBB8-36EB4812007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8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58259"/>
            <a:ext cx="23550563" cy="132556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F0"/>
                </a:solidFill>
              </a:rPr>
              <a:t>Adding the collaged sections to your final piece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162030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i="0" dirty="0" smtClean="0">
                <a:solidFill>
                  <a:srgbClr val="656D78"/>
                </a:solidFill>
                <a:effectLst/>
                <a:latin typeface="Open Sans"/>
              </a:rPr>
              <a:t>There are a number of ways of cutting these collage pieces to fit. </a:t>
            </a:r>
          </a:p>
          <a:p>
            <a:r>
              <a:rPr lang="en-US" sz="1600" b="0" i="0" dirty="0" smtClean="0">
                <a:solidFill>
                  <a:srgbClr val="656D78"/>
                </a:solidFill>
                <a:effectLst/>
                <a:latin typeface="Open Sans"/>
              </a:rPr>
              <a:t>1. If you have tracing paper (this would also work with thin printer paper if you hold your final piece design up to a window) at home, trace the shape of each piece/fold of clothing  and hair. Cut round the traced shapes and place them on the topside of your printed </a:t>
            </a:r>
            <a:r>
              <a:rPr lang="en-US" sz="1600" b="0" i="0" dirty="0" err="1" smtClean="0">
                <a:solidFill>
                  <a:srgbClr val="656D78"/>
                </a:solidFill>
                <a:effectLst/>
                <a:latin typeface="Open Sans"/>
              </a:rPr>
              <a:t>Notan</a:t>
            </a:r>
            <a:r>
              <a:rPr lang="en-US" sz="1600" b="0" i="0" dirty="0" smtClean="0">
                <a:solidFill>
                  <a:srgbClr val="656D78"/>
                </a:solidFill>
                <a:effectLst/>
                <a:latin typeface="Open Sans"/>
              </a:rPr>
              <a:t> pattern so that you can draw round the traced piece, using it as a template. Then cut the pieces out and stick them carefully into place on your final piece. You will notice on my examples I have deliberately cut my pieces a bit smaller so that there is a gap between them.</a:t>
            </a:r>
          </a:p>
          <a:p>
            <a:r>
              <a:rPr lang="en-US" sz="1600" b="0" i="0" dirty="0" smtClean="0">
                <a:solidFill>
                  <a:srgbClr val="656D78"/>
                </a:solidFill>
                <a:effectLst/>
                <a:latin typeface="Open Sans"/>
              </a:rPr>
              <a:t>2. Place you </a:t>
            </a:r>
            <a:r>
              <a:rPr lang="en-US" sz="1600" b="0" i="0" dirty="0" err="1" smtClean="0">
                <a:solidFill>
                  <a:srgbClr val="656D78"/>
                </a:solidFill>
                <a:effectLst/>
                <a:latin typeface="Open Sans"/>
              </a:rPr>
              <a:t>Notan</a:t>
            </a:r>
            <a:r>
              <a:rPr lang="en-US" sz="1600" b="0" i="0" dirty="0" smtClean="0">
                <a:solidFill>
                  <a:srgbClr val="656D78"/>
                </a:solidFill>
                <a:effectLst/>
                <a:latin typeface="Open Sans"/>
              </a:rPr>
              <a:t> pattern print out face up underneath your drawn final design and draw over the outlines of the hair and clothing really hard, this should leave a dented line on the </a:t>
            </a:r>
            <a:r>
              <a:rPr lang="en-US" sz="1600" b="0" i="0" dirty="0" err="1" smtClean="0">
                <a:solidFill>
                  <a:srgbClr val="656D78"/>
                </a:solidFill>
                <a:effectLst/>
                <a:latin typeface="Open Sans"/>
              </a:rPr>
              <a:t>Notan</a:t>
            </a:r>
            <a:r>
              <a:rPr lang="en-US" sz="1600" b="0" i="0" dirty="0" smtClean="0">
                <a:solidFill>
                  <a:srgbClr val="656D78"/>
                </a:solidFill>
                <a:effectLst/>
                <a:latin typeface="Open Sans"/>
              </a:rPr>
              <a:t> print out that you can then cut out.  This also works if you shade with a soft shading pencil all over the back of your design, because when you press down with your pencil on the front side it will leave a graphite marked line on your print out.</a:t>
            </a:r>
          </a:p>
          <a:p>
            <a:r>
              <a:rPr lang="en-US" sz="1600" b="0" i="0" dirty="0" smtClean="0">
                <a:solidFill>
                  <a:srgbClr val="656D78"/>
                </a:solidFill>
                <a:effectLst/>
                <a:latin typeface="Open Sans"/>
              </a:rPr>
              <a:t>3. Use fine liners to go around the cut shapes if it helps to sharpen them.</a:t>
            </a:r>
            <a:endParaRPr lang="en-US" sz="1600" b="0" i="0" dirty="0">
              <a:solidFill>
                <a:srgbClr val="656D78"/>
              </a:solidFill>
              <a:effectLst/>
              <a:latin typeface="Open Sans"/>
            </a:endParaRPr>
          </a:p>
        </p:txBody>
      </p:sp>
      <p:sp>
        <p:nvSpPr>
          <p:cNvPr id="5" name="AutoShape 2" descr="https://smhw-production.s3.amazonaws.com/uploads/attachment/file/4d4804db1d473444ecba172d9fb7165b/IMG_3396.JPG"/>
          <p:cNvSpPr>
            <a:spLocks noChangeAspect="1" noChangeArrowheads="1"/>
          </p:cNvSpPr>
          <p:nvPr/>
        </p:nvSpPr>
        <p:spPr bwMode="auto">
          <a:xfrm>
            <a:off x="155574" y="-144463"/>
            <a:ext cx="6826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711" y="196181"/>
            <a:ext cx="2457555" cy="3175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31" y="3488267"/>
            <a:ext cx="4307535" cy="32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9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246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Open Sans</vt:lpstr>
      <vt:lpstr>Tw Cen MT</vt:lpstr>
      <vt:lpstr>Tw Cen MT Condensed</vt:lpstr>
      <vt:lpstr>Wingdings 3</vt:lpstr>
      <vt:lpstr>Integral</vt:lpstr>
      <vt:lpstr>Adding the collaged sections to your final piece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the collaged sections to your final piece</dc:title>
  <dc:creator>Alex Westmore</dc:creator>
  <cp:lastModifiedBy>Alex Westmore</cp:lastModifiedBy>
  <cp:revision>1</cp:revision>
  <dcterms:created xsi:type="dcterms:W3CDTF">2020-07-02T09:21:38Z</dcterms:created>
  <dcterms:modified xsi:type="dcterms:W3CDTF">2020-07-02T09:22:46Z</dcterms:modified>
</cp:coreProperties>
</file>