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FA79-F9BF-4325-908D-B0A7961D9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DF775-68FF-4DCF-B92E-22E49B8F2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695F9-04C3-4A8C-A90E-8738E05F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650D0-8FBC-45B8-8E04-25485E73B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03099-9BAB-4BB1-9797-849A6E6D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09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2F0D-2D53-44D4-BA0A-4CFC569E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9946C-0C10-43F3-85A6-96DAE905D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2E7A-6283-4095-AA26-19F24CB5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F4F86-FEF4-4B20-868B-8C59459C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8AEE5-AB82-479B-94E9-032896E5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4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2ECA7-6BC6-46BE-8FE6-193AE8EC6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03B0B-AFBE-4681-A9FE-5C5A555B6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4BF5C-8AA9-46FF-9268-535E2D2C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21450-870F-450B-85C7-6930D541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1B25C-4F3E-46D2-87D8-9EAACD17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40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5994A-B8A5-4FCB-940F-3616E897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9AB79-2830-42AC-B673-5A4E208B1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0FE20-E8D7-4E64-BC1C-5427E8F7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5B23F-38B2-4DB8-A15D-AA479F7E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CAE7-7787-4D8E-9A7E-FE6528E3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08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CE7C7-501C-47D4-A0E8-E5377B1F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6DDE-4FE1-4741-9177-67FB6A2B3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3D38E-2945-4563-A67E-287DCA63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BAD1-CC00-456B-8F86-3C379E6A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6E774-48FC-404F-A4BF-F3AA0247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7F6-7FE6-4592-A955-1EA2060E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DA0B2-8595-4290-A0FB-98CAC37BB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48296-59D2-42CA-936E-2FCBF4FB2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DF8F8-EFFF-4014-9B4B-DC34C50C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B328E-1868-4EEE-974E-5A52557E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58CAA-C1A8-4B83-8BC6-6F521A1E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44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586D-0E57-47D4-9405-8425A5C8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B5120-6E3F-42C6-BF6F-1F77DC87B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744A-E497-495C-90F0-160BDFFA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D1DBB-D241-4CF9-86A1-A7DD4DFA2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95F16E-203F-4FDD-BA0E-4CAF9F914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C17F5B-9701-447A-A0C2-70C67DA7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AC1AE-57AA-410E-8A5F-77FBA073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F9E8D-9B4D-47CA-B758-0E2C0A55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2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D4BCF-17B4-4014-8A27-3FE07A1C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5A4EB-1383-46CB-8ACC-3DB4CCCE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42090-A0C0-4C89-95A0-FE58728A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6363D-A56B-4892-A270-58CA34ED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3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6F1DE-DC0D-4B42-BD91-7F2362B3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FD520-2BD5-477D-9516-7A7924C03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78656-4F42-4EA8-8A4D-08FA4FD7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85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B6BA-CBFF-4760-8881-3B68C9A4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18D02-92C3-4F6A-BB84-F36551FEB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EA30A-2EB4-4CE1-B092-287FAFB3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3B02A-BDC4-42AC-B4A8-FA46C48D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F8E99-9A0E-4BB7-BEF9-32F7009E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DF18C-8EDC-4683-9314-A0E19F57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7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83E4-9D09-45C5-AE35-25066C98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507ED-EB7D-44AD-80E7-94E119B809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1CC6A-2AE6-4069-AE59-1519EBBDF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4E9BF-D23C-4D5E-946B-9B0077D19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103D3-5F75-4967-B600-08364D97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EA18E-F166-43F8-99FA-46428F7C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3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A81FEF-9D87-4183-9B40-60BDF252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C307B-5C0F-4F2C-8E06-67E6F1E36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BBD7E-6EC5-4E02-9E46-7D64B9A01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D9E1-D7FC-4346-B02C-597B9BF7254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D8C6B-6CEE-423F-8B45-E92982D78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C2C26-ED9C-4770-AFD7-58ABB6BB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9D6C5-F840-4936-88DE-9F790440D1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6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59761-44E7-442F-9743-924005DC5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TEA AND COFFEE PAINTING IN 4 EASY STEPS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5185446-E5CC-4D9E-B7E9-5A350BBE3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Task: to select an appropriate black and white tonal image that clearly links to your project theme e.g. an animal, a part of a building, a portrait etc.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You can work from an own photo or a found image, just make sure the quality is good enough and you feel confident drawing it out.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Duration: 3 single lessons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Size: A3</a:t>
            </a:r>
          </a:p>
        </p:txBody>
      </p:sp>
    </p:spTree>
    <p:extLst>
      <p:ext uri="{BB962C8B-B14F-4D97-AF65-F5344CB8AC3E}">
        <p14:creationId xmlns:p14="http://schemas.microsoft.com/office/powerpoint/2010/main" val="55058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271A-990A-44FC-AFB2-D74B54A2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able, sitting, wooden, box&#10;&#10;Description automatically generated">
            <a:extLst>
              <a:ext uri="{FF2B5EF4-FFF2-40B4-BE49-F238E27FC236}">
                <a16:creationId xmlns:a16="http://schemas.microsoft.com/office/drawing/2014/main" id="{8CD87822-D9FC-4001-A2B7-E9B376A9E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10" y="182742"/>
            <a:ext cx="8692458" cy="6492515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C11893-A842-4810-8DA4-B64F4029E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1278" y="182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tting, white, man, water&#10;&#10;Description automatically generated">
            <a:extLst>
              <a:ext uri="{FF2B5EF4-FFF2-40B4-BE49-F238E27FC236}">
                <a16:creationId xmlns:a16="http://schemas.microsoft.com/office/drawing/2014/main" id="{A8E0C6E6-DE85-4DC5-90AF-CF390476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6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5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DBB894-C46C-4D3D-AF50-83AE282DF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722" b="20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24B15B-027F-4B43-AA6F-D6B2666F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0678" y="84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300FC4-7657-45AC-8E5C-490888463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592" b="15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7E7E9F-7F3A-4A14-B6CC-DD1134FD9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548" y="699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4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F85D-F581-4E91-B01F-488246C1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E76F-4027-4950-879C-FDCDBC810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F4A62-5415-4826-9A3B-1C68F3104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11" y="0"/>
            <a:ext cx="9180577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DAC15F-0A9D-44D8-AFB8-9F8A837E4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3113" y="843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77</Words>
  <Application>Microsoft Office PowerPoint</Application>
  <PresentationFormat>Widescreen</PresentationFormat>
  <Paragraphs>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TEA AND COFFEE PAINTING IN 4 EASY STEPS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 AND COFFEE PAINTING IN 4 EASY STEPS</dc:title>
  <dc:creator>Alex Westmore</dc:creator>
  <cp:lastModifiedBy>Alex Westmore</cp:lastModifiedBy>
  <cp:revision>3</cp:revision>
  <dcterms:created xsi:type="dcterms:W3CDTF">2020-05-04T21:39:43Z</dcterms:created>
  <dcterms:modified xsi:type="dcterms:W3CDTF">2020-07-02T10:30:36Z</dcterms:modified>
</cp:coreProperties>
</file>