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6" r:id="rId2"/>
    <p:sldId id="256" r:id="rId3"/>
    <p:sldId id="259" r:id="rId4"/>
    <p:sldId id="260" r:id="rId5"/>
    <p:sldId id="261" r:id="rId6"/>
    <p:sldId id="263" r:id="rId7"/>
  </p:sldIdLst>
  <p:sldSz cx="12192000" cy="6858000"/>
  <p:notesSz cx="6731000" cy="985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108" y="3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8CDCEFD-7AF4-4E30-A468-B6946CAB24DA}"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95373A-7B0C-4EA5-AF84-54DDD3075190}" type="slidenum">
              <a:rPr lang="en-GB" smtClean="0"/>
              <a:t>‹#›</a:t>
            </a:fld>
            <a:endParaRPr lang="en-GB"/>
          </a:p>
        </p:txBody>
      </p:sp>
    </p:spTree>
    <p:extLst>
      <p:ext uri="{BB962C8B-B14F-4D97-AF65-F5344CB8AC3E}">
        <p14:creationId xmlns:p14="http://schemas.microsoft.com/office/powerpoint/2010/main" val="3803600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CDCEFD-7AF4-4E30-A468-B6946CAB24DA}"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95373A-7B0C-4EA5-AF84-54DDD3075190}" type="slidenum">
              <a:rPr lang="en-GB" smtClean="0"/>
              <a:t>‹#›</a:t>
            </a:fld>
            <a:endParaRPr lang="en-GB"/>
          </a:p>
        </p:txBody>
      </p:sp>
    </p:spTree>
    <p:extLst>
      <p:ext uri="{BB962C8B-B14F-4D97-AF65-F5344CB8AC3E}">
        <p14:creationId xmlns:p14="http://schemas.microsoft.com/office/powerpoint/2010/main" val="32087060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CDCEFD-7AF4-4E30-A468-B6946CAB24DA}"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95373A-7B0C-4EA5-AF84-54DDD3075190}" type="slidenum">
              <a:rPr lang="en-GB" smtClean="0"/>
              <a:t>‹#›</a:t>
            </a:fld>
            <a:endParaRPr lang="en-GB"/>
          </a:p>
        </p:txBody>
      </p:sp>
    </p:spTree>
    <p:extLst>
      <p:ext uri="{BB962C8B-B14F-4D97-AF65-F5344CB8AC3E}">
        <p14:creationId xmlns:p14="http://schemas.microsoft.com/office/powerpoint/2010/main" val="4252510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8CDCEFD-7AF4-4E30-A468-B6946CAB24DA}"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95373A-7B0C-4EA5-AF84-54DDD3075190}" type="slidenum">
              <a:rPr lang="en-GB" smtClean="0"/>
              <a:t>‹#›</a:t>
            </a:fld>
            <a:endParaRPr lang="en-GB"/>
          </a:p>
        </p:txBody>
      </p:sp>
    </p:spTree>
    <p:extLst>
      <p:ext uri="{BB962C8B-B14F-4D97-AF65-F5344CB8AC3E}">
        <p14:creationId xmlns:p14="http://schemas.microsoft.com/office/powerpoint/2010/main" val="3128568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8CDCEFD-7AF4-4E30-A468-B6946CAB24DA}" type="datetimeFigureOut">
              <a:rPr lang="en-GB" smtClean="0"/>
              <a:t>12/10/2017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E95373A-7B0C-4EA5-AF84-54DDD3075190}" type="slidenum">
              <a:rPr lang="en-GB" smtClean="0"/>
              <a:t>‹#›</a:t>
            </a:fld>
            <a:endParaRPr lang="en-GB"/>
          </a:p>
        </p:txBody>
      </p:sp>
    </p:spTree>
    <p:extLst>
      <p:ext uri="{BB962C8B-B14F-4D97-AF65-F5344CB8AC3E}">
        <p14:creationId xmlns:p14="http://schemas.microsoft.com/office/powerpoint/2010/main" val="521546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8CDCEFD-7AF4-4E30-A468-B6946CAB24DA}" type="datetimeFigureOut">
              <a:rPr lang="en-GB" smtClean="0"/>
              <a:t>12/10/2017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95373A-7B0C-4EA5-AF84-54DDD3075190}" type="slidenum">
              <a:rPr lang="en-GB" smtClean="0"/>
              <a:t>‹#›</a:t>
            </a:fld>
            <a:endParaRPr lang="en-GB"/>
          </a:p>
        </p:txBody>
      </p:sp>
    </p:spTree>
    <p:extLst>
      <p:ext uri="{BB962C8B-B14F-4D97-AF65-F5344CB8AC3E}">
        <p14:creationId xmlns:p14="http://schemas.microsoft.com/office/powerpoint/2010/main" val="1603145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8CDCEFD-7AF4-4E30-A468-B6946CAB24DA}" type="datetimeFigureOut">
              <a:rPr lang="en-GB" smtClean="0"/>
              <a:t>12/10/2017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E95373A-7B0C-4EA5-AF84-54DDD3075190}" type="slidenum">
              <a:rPr lang="en-GB" smtClean="0"/>
              <a:t>‹#›</a:t>
            </a:fld>
            <a:endParaRPr lang="en-GB"/>
          </a:p>
        </p:txBody>
      </p:sp>
    </p:spTree>
    <p:extLst>
      <p:ext uri="{BB962C8B-B14F-4D97-AF65-F5344CB8AC3E}">
        <p14:creationId xmlns:p14="http://schemas.microsoft.com/office/powerpoint/2010/main" val="2389927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8CDCEFD-7AF4-4E30-A468-B6946CAB24DA}" type="datetimeFigureOut">
              <a:rPr lang="en-GB" smtClean="0"/>
              <a:t>12/10/2017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E95373A-7B0C-4EA5-AF84-54DDD3075190}" type="slidenum">
              <a:rPr lang="en-GB" smtClean="0"/>
              <a:t>‹#›</a:t>
            </a:fld>
            <a:endParaRPr lang="en-GB"/>
          </a:p>
        </p:txBody>
      </p:sp>
    </p:spTree>
    <p:extLst>
      <p:ext uri="{BB962C8B-B14F-4D97-AF65-F5344CB8AC3E}">
        <p14:creationId xmlns:p14="http://schemas.microsoft.com/office/powerpoint/2010/main" val="1991107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CDCEFD-7AF4-4E30-A468-B6946CAB24DA}" type="datetimeFigureOut">
              <a:rPr lang="en-GB" smtClean="0"/>
              <a:t>12/10/2017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E95373A-7B0C-4EA5-AF84-54DDD3075190}" type="slidenum">
              <a:rPr lang="en-GB" smtClean="0"/>
              <a:t>‹#›</a:t>
            </a:fld>
            <a:endParaRPr lang="en-GB"/>
          </a:p>
        </p:txBody>
      </p:sp>
    </p:spTree>
    <p:extLst>
      <p:ext uri="{BB962C8B-B14F-4D97-AF65-F5344CB8AC3E}">
        <p14:creationId xmlns:p14="http://schemas.microsoft.com/office/powerpoint/2010/main" val="798440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DCEFD-7AF4-4E30-A468-B6946CAB24DA}" type="datetimeFigureOut">
              <a:rPr lang="en-GB" smtClean="0"/>
              <a:t>12/10/2017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95373A-7B0C-4EA5-AF84-54DDD3075190}" type="slidenum">
              <a:rPr lang="en-GB" smtClean="0"/>
              <a:t>‹#›</a:t>
            </a:fld>
            <a:endParaRPr lang="en-GB"/>
          </a:p>
        </p:txBody>
      </p:sp>
    </p:spTree>
    <p:extLst>
      <p:ext uri="{BB962C8B-B14F-4D97-AF65-F5344CB8AC3E}">
        <p14:creationId xmlns:p14="http://schemas.microsoft.com/office/powerpoint/2010/main" val="11003199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8CDCEFD-7AF4-4E30-A468-B6946CAB24DA}" type="datetimeFigureOut">
              <a:rPr lang="en-GB" smtClean="0"/>
              <a:t>12/10/2017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E95373A-7B0C-4EA5-AF84-54DDD3075190}" type="slidenum">
              <a:rPr lang="en-GB" smtClean="0"/>
              <a:t>‹#›</a:t>
            </a:fld>
            <a:endParaRPr lang="en-GB"/>
          </a:p>
        </p:txBody>
      </p:sp>
    </p:spTree>
    <p:extLst>
      <p:ext uri="{BB962C8B-B14F-4D97-AF65-F5344CB8AC3E}">
        <p14:creationId xmlns:p14="http://schemas.microsoft.com/office/powerpoint/2010/main" val="2348424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CDCEFD-7AF4-4E30-A468-B6946CAB24DA}" type="datetimeFigureOut">
              <a:rPr lang="en-GB" smtClean="0"/>
              <a:t>12/10/2017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95373A-7B0C-4EA5-AF84-54DDD3075190}" type="slidenum">
              <a:rPr lang="en-GB" smtClean="0"/>
              <a:t>‹#›</a:t>
            </a:fld>
            <a:endParaRPr lang="en-GB"/>
          </a:p>
        </p:txBody>
      </p:sp>
    </p:spTree>
    <p:extLst>
      <p:ext uri="{BB962C8B-B14F-4D97-AF65-F5344CB8AC3E}">
        <p14:creationId xmlns:p14="http://schemas.microsoft.com/office/powerpoint/2010/main" val="3288045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7657"/>
            <a:ext cx="10515600" cy="1325563"/>
          </a:xfrm>
        </p:spPr>
        <p:txBody>
          <a:bodyPr/>
          <a:lstStyle/>
          <a:p>
            <a:r>
              <a:rPr lang="en-GB" b="1" dirty="0" smtClean="0"/>
              <a:t>This double and next week one single lesson:</a:t>
            </a:r>
            <a:endParaRPr lang="en-GB" b="1" dirty="0"/>
          </a:p>
        </p:txBody>
      </p:sp>
      <p:sp>
        <p:nvSpPr>
          <p:cNvPr id="3" name="Content Placeholder 2"/>
          <p:cNvSpPr>
            <a:spLocks noGrp="1"/>
          </p:cNvSpPr>
          <p:nvPr>
            <p:ph idx="1"/>
          </p:nvPr>
        </p:nvSpPr>
        <p:spPr>
          <a:xfrm>
            <a:off x="980090" y="1027906"/>
            <a:ext cx="10515600" cy="4351338"/>
          </a:xfrm>
        </p:spPr>
        <p:txBody>
          <a:bodyPr>
            <a:noAutofit/>
          </a:bodyPr>
          <a:lstStyle/>
          <a:p>
            <a:pPr marL="0" indent="0">
              <a:buNone/>
            </a:pPr>
            <a:r>
              <a:rPr lang="en-GB" sz="2400" dirty="0" smtClean="0"/>
              <a:t>You MUST show that you have the ability to further develop and refine your ideas (AO3):</a:t>
            </a:r>
          </a:p>
          <a:p>
            <a:endParaRPr lang="en-GB" sz="2400" dirty="0"/>
          </a:p>
          <a:p>
            <a:r>
              <a:rPr lang="en-GB" sz="2400" dirty="0" smtClean="0"/>
              <a:t> Create three sample swatches of what materials you could use to create your final piece (these can be quite small, they could be in parts of your composition designs or cut out bits on photos).</a:t>
            </a:r>
          </a:p>
          <a:p>
            <a:r>
              <a:rPr lang="en-GB" sz="2400" dirty="0" smtClean="0"/>
              <a:t>A mini version of your final piece using the materials you intend to use (A5 or A4).</a:t>
            </a:r>
          </a:p>
          <a:p>
            <a:pPr marL="0" indent="0">
              <a:buNone/>
            </a:pPr>
            <a:endParaRPr lang="en-GB" sz="2400" dirty="0"/>
          </a:p>
          <a:p>
            <a:pPr marL="0" indent="0">
              <a:buNone/>
            </a:pPr>
            <a:r>
              <a:rPr lang="en-GB" sz="2400" dirty="0" smtClean="0"/>
              <a:t>To gain higher marks you could create mini versions of each possible design.</a:t>
            </a:r>
          </a:p>
          <a:p>
            <a:pPr marL="0" indent="0">
              <a:buNone/>
            </a:pPr>
            <a:endParaRPr lang="en-GB" sz="2400" dirty="0"/>
          </a:p>
          <a:p>
            <a:pPr marL="0" indent="0">
              <a:buNone/>
            </a:pPr>
            <a:r>
              <a:rPr lang="en-GB" sz="2400" dirty="0" smtClean="0"/>
              <a:t>H/W – to complete the above and take the photos, or print the images you will need for your final piece (to the right scale) ready to work from. Due: Monday!</a:t>
            </a:r>
          </a:p>
          <a:p>
            <a:pPr marL="0" indent="0">
              <a:buNone/>
            </a:pPr>
            <a:r>
              <a:rPr lang="en-GB" sz="2400" dirty="0" smtClean="0"/>
              <a:t>Wednesday lesson you will be drawing out your final piece or prepping backgrounds.</a:t>
            </a:r>
            <a:endParaRPr lang="en-GB" sz="2400" dirty="0"/>
          </a:p>
        </p:txBody>
      </p:sp>
      <p:sp>
        <p:nvSpPr>
          <p:cNvPr id="4" name="5-Point Star 3"/>
          <p:cNvSpPr/>
          <p:nvPr/>
        </p:nvSpPr>
        <p:spPr>
          <a:xfrm>
            <a:off x="488731" y="4193628"/>
            <a:ext cx="491359" cy="488731"/>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1856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0" y="-150757"/>
            <a:ext cx="5543550" cy="3943350"/>
          </a:xfrm>
          <a:prstGeom prst="rect">
            <a:avLst/>
          </a:prstGeom>
        </p:spPr>
      </p:pic>
      <p:pic>
        <p:nvPicPr>
          <p:cNvPr id="5" name="Picture 4"/>
          <p:cNvPicPr>
            <a:picLocks noChangeAspect="1"/>
          </p:cNvPicPr>
          <p:nvPr/>
        </p:nvPicPr>
        <p:blipFill>
          <a:blip r:embed="rId3"/>
          <a:stretch>
            <a:fillRect/>
          </a:stretch>
        </p:blipFill>
        <p:spPr>
          <a:xfrm>
            <a:off x="5671317" y="149833"/>
            <a:ext cx="5302469" cy="4104249"/>
          </a:xfrm>
          <a:prstGeom prst="rect">
            <a:avLst/>
          </a:prstGeom>
        </p:spPr>
      </p:pic>
      <p:pic>
        <p:nvPicPr>
          <p:cNvPr id="6" name="Picture 5"/>
          <p:cNvPicPr>
            <a:picLocks noChangeAspect="1"/>
          </p:cNvPicPr>
          <p:nvPr/>
        </p:nvPicPr>
        <p:blipFill>
          <a:blip r:embed="rId4"/>
          <a:stretch>
            <a:fillRect/>
          </a:stretch>
        </p:blipFill>
        <p:spPr>
          <a:xfrm>
            <a:off x="9170194" y="1611133"/>
            <a:ext cx="3199825" cy="5285898"/>
          </a:xfrm>
          <a:prstGeom prst="rect">
            <a:avLst/>
          </a:prstGeom>
        </p:spPr>
      </p:pic>
      <p:pic>
        <p:nvPicPr>
          <p:cNvPr id="7" name="Picture 6"/>
          <p:cNvPicPr>
            <a:picLocks noChangeAspect="1"/>
          </p:cNvPicPr>
          <p:nvPr/>
        </p:nvPicPr>
        <p:blipFill>
          <a:blip r:embed="rId5"/>
          <a:stretch>
            <a:fillRect/>
          </a:stretch>
        </p:blipFill>
        <p:spPr>
          <a:xfrm>
            <a:off x="0" y="4346157"/>
            <a:ext cx="7361996" cy="2382195"/>
          </a:xfrm>
          <a:prstGeom prst="rect">
            <a:avLst/>
          </a:prstGeom>
        </p:spPr>
      </p:pic>
      <p:sp>
        <p:nvSpPr>
          <p:cNvPr id="8" name="TextBox 7"/>
          <p:cNvSpPr txBox="1"/>
          <p:nvPr/>
        </p:nvSpPr>
        <p:spPr>
          <a:xfrm>
            <a:off x="315310" y="3792593"/>
            <a:ext cx="4004442" cy="523220"/>
          </a:xfrm>
          <a:prstGeom prst="rect">
            <a:avLst/>
          </a:prstGeom>
          <a:noFill/>
        </p:spPr>
        <p:txBody>
          <a:bodyPr wrap="square" rtlCol="0">
            <a:spAutoFit/>
          </a:bodyPr>
          <a:lstStyle/>
          <a:p>
            <a:r>
              <a:rPr lang="en-GB" sz="2800" b="1" dirty="0" smtClean="0"/>
              <a:t>Example 1</a:t>
            </a:r>
            <a:endParaRPr lang="en-GB" sz="2800" b="1" dirty="0"/>
          </a:p>
        </p:txBody>
      </p:sp>
      <p:sp>
        <p:nvSpPr>
          <p:cNvPr id="9" name="TextBox 8"/>
          <p:cNvSpPr txBox="1"/>
          <p:nvPr/>
        </p:nvSpPr>
        <p:spPr>
          <a:xfrm>
            <a:off x="7583213" y="5537254"/>
            <a:ext cx="1749972" cy="646331"/>
          </a:xfrm>
          <a:prstGeom prst="rect">
            <a:avLst/>
          </a:prstGeom>
          <a:noFill/>
        </p:spPr>
        <p:txBody>
          <a:bodyPr wrap="square" rtlCol="0">
            <a:spAutoFit/>
          </a:bodyPr>
          <a:lstStyle/>
          <a:p>
            <a:r>
              <a:rPr lang="en-GB" dirty="0" smtClean="0"/>
              <a:t>Mini practice final pieces</a:t>
            </a:r>
            <a:endParaRPr lang="en-GB" dirty="0"/>
          </a:p>
        </p:txBody>
      </p:sp>
      <p:sp>
        <p:nvSpPr>
          <p:cNvPr id="10" name="TextBox 9"/>
          <p:cNvSpPr txBox="1"/>
          <p:nvPr/>
        </p:nvSpPr>
        <p:spPr>
          <a:xfrm>
            <a:off x="10226567" y="312933"/>
            <a:ext cx="1749972" cy="1200329"/>
          </a:xfrm>
          <a:prstGeom prst="rect">
            <a:avLst/>
          </a:prstGeom>
          <a:noFill/>
        </p:spPr>
        <p:txBody>
          <a:bodyPr wrap="square" rtlCol="0">
            <a:spAutoFit/>
          </a:bodyPr>
          <a:lstStyle/>
          <a:p>
            <a:r>
              <a:rPr lang="en-GB" dirty="0" smtClean="0"/>
              <a:t>Final design ideas with experiments with materials</a:t>
            </a:r>
            <a:endParaRPr lang="en-GB" dirty="0"/>
          </a:p>
        </p:txBody>
      </p:sp>
      <p:cxnSp>
        <p:nvCxnSpPr>
          <p:cNvPr id="12" name="Straight Arrow Connector 11"/>
          <p:cNvCxnSpPr/>
          <p:nvPr/>
        </p:nvCxnSpPr>
        <p:spPr>
          <a:xfrm flipH="1" flipV="1">
            <a:off x="7361996" y="5257800"/>
            <a:ext cx="694183" cy="275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V="1">
            <a:off x="8208580" y="4950372"/>
            <a:ext cx="1124605" cy="7357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47492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382399" y="9709"/>
            <a:ext cx="6099449" cy="6848292"/>
          </a:xfrm>
          <a:prstGeom prst="rect">
            <a:avLst/>
          </a:prstGeom>
        </p:spPr>
      </p:pic>
      <p:sp>
        <p:nvSpPr>
          <p:cNvPr id="5" name="Rectangle 4"/>
          <p:cNvSpPr/>
          <p:nvPr/>
        </p:nvSpPr>
        <p:spPr>
          <a:xfrm>
            <a:off x="255540" y="365125"/>
            <a:ext cx="1165319" cy="369332"/>
          </a:xfrm>
          <a:prstGeom prst="rect">
            <a:avLst/>
          </a:prstGeom>
        </p:spPr>
        <p:txBody>
          <a:bodyPr wrap="none">
            <a:spAutoFit/>
          </a:bodyPr>
          <a:lstStyle/>
          <a:p>
            <a:r>
              <a:rPr lang="en-GB" b="1" dirty="0"/>
              <a:t>Example </a:t>
            </a:r>
            <a:r>
              <a:rPr lang="en-GB" b="1" dirty="0" smtClean="0"/>
              <a:t>2</a:t>
            </a:r>
            <a:endParaRPr lang="en-GB" b="1" dirty="0"/>
          </a:p>
        </p:txBody>
      </p:sp>
    </p:spTree>
    <p:extLst>
      <p:ext uri="{BB962C8B-B14F-4D97-AF65-F5344CB8AC3E}">
        <p14:creationId xmlns:p14="http://schemas.microsoft.com/office/powerpoint/2010/main" val="32962591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rotWithShape="1">
          <a:blip r:embed="rId2"/>
          <a:srcRect b="30378"/>
          <a:stretch/>
        </p:blipFill>
        <p:spPr>
          <a:xfrm>
            <a:off x="0" y="-1"/>
            <a:ext cx="6222610" cy="3878317"/>
          </a:xfrm>
          <a:prstGeom prst="rect">
            <a:avLst/>
          </a:prstGeom>
        </p:spPr>
      </p:pic>
      <p:pic>
        <p:nvPicPr>
          <p:cNvPr id="5" name="Picture 4"/>
          <p:cNvPicPr>
            <a:picLocks noChangeAspect="1"/>
          </p:cNvPicPr>
          <p:nvPr/>
        </p:nvPicPr>
        <p:blipFill>
          <a:blip r:embed="rId3"/>
          <a:stretch>
            <a:fillRect/>
          </a:stretch>
        </p:blipFill>
        <p:spPr>
          <a:xfrm>
            <a:off x="6237576" y="1352769"/>
            <a:ext cx="5954424" cy="5505231"/>
          </a:xfrm>
          <a:prstGeom prst="rect">
            <a:avLst/>
          </a:prstGeom>
        </p:spPr>
      </p:pic>
      <p:sp>
        <p:nvSpPr>
          <p:cNvPr id="6" name="Rectangle 5"/>
          <p:cNvSpPr/>
          <p:nvPr/>
        </p:nvSpPr>
        <p:spPr>
          <a:xfrm>
            <a:off x="373781" y="4473641"/>
            <a:ext cx="1165319" cy="369332"/>
          </a:xfrm>
          <a:prstGeom prst="rect">
            <a:avLst/>
          </a:prstGeom>
        </p:spPr>
        <p:txBody>
          <a:bodyPr wrap="none">
            <a:spAutoFit/>
          </a:bodyPr>
          <a:lstStyle/>
          <a:p>
            <a:r>
              <a:rPr lang="en-GB" b="1" dirty="0"/>
              <a:t>Example </a:t>
            </a:r>
            <a:r>
              <a:rPr lang="en-GB" b="1" dirty="0" smtClean="0"/>
              <a:t>3</a:t>
            </a:r>
            <a:endParaRPr lang="en-GB" b="1" dirty="0"/>
          </a:p>
        </p:txBody>
      </p:sp>
      <p:sp>
        <p:nvSpPr>
          <p:cNvPr id="7" name="TextBox 6"/>
          <p:cNvSpPr txBox="1"/>
          <p:nvPr/>
        </p:nvSpPr>
        <p:spPr>
          <a:xfrm>
            <a:off x="7558338" y="152440"/>
            <a:ext cx="1749972" cy="1200329"/>
          </a:xfrm>
          <a:prstGeom prst="rect">
            <a:avLst/>
          </a:prstGeom>
          <a:noFill/>
        </p:spPr>
        <p:txBody>
          <a:bodyPr wrap="square" rtlCol="0">
            <a:spAutoFit/>
          </a:bodyPr>
          <a:lstStyle/>
          <a:p>
            <a:r>
              <a:rPr lang="en-GB" dirty="0" smtClean="0"/>
              <a:t>Possible final piece designs and new photos to help planning</a:t>
            </a:r>
            <a:endParaRPr lang="en-GB" dirty="0"/>
          </a:p>
        </p:txBody>
      </p:sp>
      <p:cxnSp>
        <p:nvCxnSpPr>
          <p:cNvPr id="8" name="Straight Arrow Connector 7"/>
          <p:cNvCxnSpPr/>
          <p:nvPr/>
        </p:nvCxnSpPr>
        <p:spPr>
          <a:xfrm>
            <a:off x="9308310" y="766434"/>
            <a:ext cx="946814" cy="4968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331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0" y="0"/>
            <a:ext cx="6771325" cy="3134430"/>
          </a:xfrm>
          <a:prstGeom prst="rect">
            <a:avLst/>
          </a:prstGeom>
        </p:spPr>
      </p:pic>
      <p:pic>
        <p:nvPicPr>
          <p:cNvPr id="5" name="Picture 4"/>
          <p:cNvPicPr>
            <a:picLocks noChangeAspect="1"/>
          </p:cNvPicPr>
          <p:nvPr/>
        </p:nvPicPr>
        <p:blipFill>
          <a:blip r:embed="rId3"/>
          <a:stretch>
            <a:fillRect/>
          </a:stretch>
        </p:blipFill>
        <p:spPr>
          <a:xfrm>
            <a:off x="6096000" y="2102272"/>
            <a:ext cx="6149234" cy="4524702"/>
          </a:xfrm>
          <a:prstGeom prst="rect">
            <a:avLst/>
          </a:prstGeom>
        </p:spPr>
      </p:pic>
      <p:sp>
        <p:nvSpPr>
          <p:cNvPr id="7" name="TextBox 6"/>
          <p:cNvSpPr txBox="1"/>
          <p:nvPr/>
        </p:nvSpPr>
        <p:spPr>
          <a:xfrm>
            <a:off x="252247" y="3551345"/>
            <a:ext cx="1749972" cy="646331"/>
          </a:xfrm>
          <a:prstGeom prst="rect">
            <a:avLst/>
          </a:prstGeom>
          <a:noFill/>
        </p:spPr>
        <p:txBody>
          <a:bodyPr wrap="square" rtlCol="0">
            <a:spAutoFit/>
          </a:bodyPr>
          <a:lstStyle/>
          <a:p>
            <a:r>
              <a:rPr lang="en-GB" dirty="0" smtClean="0"/>
              <a:t>Experiment with materials</a:t>
            </a:r>
            <a:endParaRPr lang="en-GB" dirty="0"/>
          </a:p>
        </p:txBody>
      </p:sp>
      <p:sp>
        <p:nvSpPr>
          <p:cNvPr id="8" name="TextBox 7"/>
          <p:cNvSpPr txBox="1"/>
          <p:nvPr/>
        </p:nvSpPr>
        <p:spPr>
          <a:xfrm>
            <a:off x="6965110" y="704740"/>
            <a:ext cx="1749972" cy="646331"/>
          </a:xfrm>
          <a:prstGeom prst="rect">
            <a:avLst/>
          </a:prstGeom>
          <a:noFill/>
        </p:spPr>
        <p:txBody>
          <a:bodyPr wrap="square" rtlCol="0">
            <a:spAutoFit/>
          </a:bodyPr>
          <a:lstStyle/>
          <a:p>
            <a:r>
              <a:rPr lang="en-GB" dirty="0" smtClean="0"/>
              <a:t>Mini practice final piece</a:t>
            </a:r>
            <a:endParaRPr lang="en-GB" dirty="0"/>
          </a:p>
        </p:txBody>
      </p:sp>
      <p:sp>
        <p:nvSpPr>
          <p:cNvPr id="9" name="TextBox 8"/>
          <p:cNvSpPr txBox="1"/>
          <p:nvPr/>
        </p:nvSpPr>
        <p:spPr>
          <a:xfrm>
            <a:off x="3825119" y="4595649"/>
            <a:ext cx="1749972" cy="2031325"/>
          </a:xfrm>
          <a:prstGeom prst="rect">
            <a:avLst/>
          </a:prstGeom>
          <a:noFill/>
        </p:spPr>
        <p:txBody>
          <a:bodyPr wrap="square" rtlCol="0">
            <a:spAutoFit/>
          </a:bodyPr>
          <a:lstStyle/>
          <a:p>
            <a:r>
              <a:rPr lang="en-GB" dirty="0" smtClean="0"/>
              <a:t>Actual final piece. Notice how the composition and design have been further refined.</a:t>
            </a:r>
            <a:endParaRPr lang="en-GB" dirty="0"/>
          </a:p>
        </p:txBody>
      </p:sp>
      <p:cxnSp>
        <p:nvCxnSpPr>
          <p:cNvPr id="10" name="Straight Arrow Connector 9"/>
          <p:cNvCxnSpPr/>
          <p:nvPr/>
        </p:nvCxnSpPr>
        <p:spPr>
          <a:xfrm flipH="1" flipV="1">
            <a:off x="838200" y="3133615"/>
            <a:ext cx="289034" cy="5934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flipV="1">
            <a:off x="6771325" y="566791"/>
            <a:ext cx="694183" cy="275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5047197" y="4655697"/>
            <a:ext cx="927934" cy="3262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5350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4" name="Picture 3"/>
          <p:cNvPicPr>
            <a:picLocks noChangeAspect="1"/>
          </p:cNvPicPr>
          <p:nvPr/>
        </p:nvPicPr>
        <p:blipFill>
          <a:blip r:embed="rId2"/>
          <a:stretch>
            <a:fillRect/>
          </a:stretch>
        </p:blipFill>
        <p:spPr>
          <a:xfrm>
            <a:off x="2144773" y="10316"/>
            <a:ext cx="8103476" cy="5850103"/>
          </a:xfrm>
          <a:prstGeom prst="rect">
            <a:avLst/>
          </a:prstGeom>
        </p:spPr>
      </p:pic>
      <p:sp>
        <p:nvSpPr>
          <p:cNvPr id="5" name="Rectangle 4"/>
          <p:cNvSpPr/>
          <p:nvPr/>
        </p:nvSpPr>
        <p:spPr>
          <a:xfrm>
            <a:off x="663481" y="1027906"/>
            <a:ext cx="1165319" cy="369332"/>
          </a:xfrm>
          <a:prstGeom prst="rect">
            <a:avLst/>
          </a:prstGeom>
        </p:spPr>
        <p:txBody>
          <a:bodyPr wrap="none">
            <a:spAutoFit/>
          </a:bodyPr>
          <a:lstStyle/>
          <a:p>
            <a:r>
              <a:rPr lang="en-GB" b="1" dirty="0"/>
              <a:t>Example </a:t>
            </a:r>
            <a:r>
              <a:rPr lang="en-GB" b="1" dirty="0" smtClean="0"/>
              <a:t>4</a:t>
            </a:r>
            <a:endParaRPr lang="en-GB" b="1" dirty="0"/>
          </a:p>
        </p:txBody>
      </p:sp>
      <p:sp>
        <p:nvSpPr>
          <p:cNvPr id="6" name="TextBox 5"/>
          <p:cNvSpPr txBox="1"/>
          <p:nvPr/>
        </p:nvSpPr>
        <p:spPr>
          <a:xfrm>
            <a:off x="371154" y="2712244"/>
            <a:ext cx="1749972" cy="923330"/>
          </a:xfrm>
          <a:prstGeom prst="rect">
            <a:avLst/>
          </a:prstGeom>
          <a:noFill/>
        </p:spPr>
        <p:txBody>
          <a:bodyPr wrap="square" rtlCol="0">
            <a:spAutoFit/>
          </a:bodyPr>
          <a:lstStyle/>
          <a:p>
            <a:r>
              <a:rPr lang="en-GB" dirty="0" smtClean="0"/>
              <a:t>Mini practice final piece designs x4</a:t>
            </a:r>
            <a:endParaRPr lang="en-GB" dirty="0"/>
          </a:p>
        </p:txBody>
      </p:sp>
      <p:sp>
        <p:nvSpPr>
          <p:cNvPr id="7" name="TextBox 6"/>
          <p:cNvSpPr txBox="1"/>
          <p:nvPr/>
        </p:nvSpPr>
        <p:spPr>
          <a:xfrm>
            <a:off x="10383570" y="4795279"/>
            <a:ext cx="1749972" cy="923330"/>
          </a:xfrm>
          <a:prstGeom prst="rect">
            <a:avLst/>
          </a:prstGeom>
          <a:noFill/>
        </p:spPr>
        <p:txBody>
          <a:bodyPr wrap="square" rtlCol="0">
            <a:spAutoFit/>
          </a:bodyPr>
          <a:lstStyle/>
          <a:p>
            <a:r>
              <a:rPr lang="en-GB" dirty="0" smtClean="0"/>
              <a:t>Samples of possible materials to use</a:t>
            </a:r>
            <a:endParaRPr lang="en-GB" dirty="0"/>
          </a:p>
        </p:txBody>
      </p:sp>
      <p:sp>
        <p:nvSpPr>
          <p:cNvPr id="8" name="TextBox 7"/>
          <p:cNvSpPr txBox="1"/>
          <p:nvPr/>
        </p:nvSpPr>
        <p:spPr>
          <a:xfrm>
            <a:off x="10383570" y="2799035"/>
            <a:ext cx="1749972" cy="646331"/>
          </a:xfrm>
          <a:prstGeom prst="rect">
            <a:avLst/>
          </a:prstGeom>
          <a:noFill/>
        </p:spPr>
        <p:txBody>
          <a:bodyPr wrap="square" rtlCol="0">
            <a:spAutoFit/>
          </a:bodyPr>
          <a:lstStyle/>
          <a:p>
            <a:r>
              <a:rPr lang="en-GB" dirty="0" smtClean="0"/>
              <a:t>Decided final piece plan.</a:t>
            </a:r>
            <a:endParaRPr lang="en-GB" dirty="0"/>
          </a:p>
        </p:txBody>
      </p:sp>
      <p:cxnSp>
        <p:nvCxnSpPr>
          <p:cNvPr id="9" name="Straight Arrow Connector 8"/>
          <p:cNvCxnSpPr/>
          <p:nvPr/>
        </p:nvCxnSpPr>
        <p:spPr>
          <a:xfrm flipH="1" flipV="1">
            <a:off x="10248249" y="4981047"/>
            <a:ext cx="694183" cy="275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0217130" y="2712244"/>
            <a:ext cx="694183" cy="2758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481709" y="3155717"/>
            <a:ext cx="539444" cy="47985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691812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TotalTime>
  <Words>218</Words>
  <Application>Microsoft Office PowerPoint</Application>
  <PresentationFormat>Widescreen</PresentationFormat>
  <Paragraphs>23</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This double and next week one single lesson:</vt:lpstr>
      <vt:lpstr>PowerPoint Presentation</vt:lpstr>
      <vt:lpstr>PowerPoint Presentation</vt:lpstr>
      <vt:lpstr>PowerPoint Presentation</vt:lpstr>
      <vt:lpstr>PowerPoint Presentation</vt:lpstr>
      <vt:lpstr>PowerPoint Presentation</vt:lpstr>
    </vt:vector>
  </TitlesOfParts>
  <Company>King Edward VI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Westmore</dc:creator>
  <cp:lastModifiedBy>Alex Westmore</cp:lastModifiedBy>
  <cp:revision>8</cp:revision>
  <cp:lastPrinted>2017-10-12T08:00:42Z</cp:lastPrinted>
  <dcterms:created xsi:type="dcterms:W3CDTF">2017-10-11T16:03:58Z</dcterms:created>
  <dcterms:modified xsi:type="dcterms:W3CDTF">2017-10-12T08:15:26Z</dcterms:modified>
</cp:coreProperties>
</file>