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E762EB1-9870-450B-8ACD-A4F429E2391E}"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1387363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762EB1-9870-450B-8ACD-A4F429E2391E}"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71430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762EB1-9870-450B-8ACD-A4F429E2391E}"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2698788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762EB1-9870-450B-8ACD-A4F429E2391E}"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3284081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E762EB1-9870-450B-8ACD-A4F429E2391E}" type="datetimeFigureOut">
              <a:rPr lang="en-GB" smtClean="0"/>
              <a:t>02/07/2020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175596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E762EB1-9870-450B-8ACD-A4F429E2391E}"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1156337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E762EB1-9870-450B-8ACD-A4F429E2391E}" type="datetimeFigureOut">
              <a:rPr lang="en-GB" smtClean="0"/>
              <a:t>02/07/2020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81275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E762EB1-9870-450B-8ACD-A4F429E2391E}" type="datetimeFigureOut">
              <a:rPr lang="en-GB" smtClean="0"/>
              <a:t>02/07/2020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3632032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62EB1-9870-450B-8ACD-A4F429E2391E}" type="datetimeFigureOut">
              <a:rPr lang="en-GB" smtClean="0"/>
              <a:t>02/07/2020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3049689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762EB1-9870-450B-8ACD-A4F429E2391E}"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257048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762EB1-9870-450B-8ACD-A4F429E2391E}" type="datetimeFigureOut">
              <a:rPr lang="en-GB" smtClean="0"/>
              <a:t>02/07/2020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C89AB6-FD13-4F8C-AAFC-0B8E7FA64945}" type="slidenum">
              <a:rPr lang="en-GB" smtClean="0"/>
              <a:t>‹#›</a:t>
            </a:fld>
            <a:endParaRPr lang="en-GB"/>
          </a:p>
        </p:txBody>
      </p:sp>
    </p:spTree>
    <p:extLst>
      <p:ext uri="{BB962C8B-B14F-4D97-AF65-F5344CB8AC3E}">
        <p14:creationId xmlns:p14="http://schemas.microsoft.com/office/powerpoint/2010/main" val="221289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762EB1-9870-450B-8ACD-A4F429E2391E}" type="datetimeFigureOut">
              <a:rPr lang="en-GB" smtClean="0"/>
              <a:t>02/07/2020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C89AB6-FD13-4F8C-AAFC-0B8E7FA64945}" type="slidenum">
              <a:rPr lang="en-GB" smtClean="0"/>
              <a:t>‹#›</a:t>
            </a:fld>
            <a:endParaRPr lang="en-GB"/>
          </a:p>
        </p:txBody>
      </p:sp>
    </p:spTree>
    <p:extLst>
      <p:ext uri="{BB962C8B-B14F-4D97-AF65-F5344CB8AC3E}">
        <p14:creationId xmlns:p14="http://schemas.microsoft.com/office/powerpoint/2010/main" val="3350601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316" y="165619"/>
            <a:ext cx="10515600" cy="1325563"/>
          </a:xfrm>
        </p:spPr>
        <p:txBody>
          <a:bodyPr/>
          <a:lstStyle/>
          <a:p>
            <a:r>
              <a:rPr lang="en-GB" b="1" dirty="0" smtClean="0">
                <a:solidFill>
                  <a:srgbClr val="FF0000"/>
                </a:solidFill>
              </a:rPr>
              <a:t>Josh Keyes + Ian Murphy</a:t>
            </a:r>
            <a:endParaRPr lang="en-GB" b="1" dirty="0">
              <a:solidFill>
                <a:srgbClr val="FF0000"/>
              </a:solidFill>
            </a:endParaRPr>
          </a:p>
        </p:txBody>
      </p:sp>
      <p:sp>
        <p:nvSpPr>
          <p:cNvPr id="4" name="Rectangle 3"/>
          <p:cNvSpPr/>
          <p:nvPr/>
        </p:nvSpPr>
        <p:spPr>
          <a:xfrm>
            <a:off x="456413" y="1690688"/>
            <a:ext cx="6096000" cy="4801314"/>
          </a:xfrm>
          <a:prstGeom prst="rect">
            <a:avLst/>
          </a:prstGeom>
        </p:spPr>
        <p:txBody>
          <a:bodyPr>
            <a:spAutoFit/>
          </a:bodyPr>
          <a:lstStyle/>
          <a:p>
            <a:r>
              <a:rPr lang="en-US" b="1" i="0" dirty="0" smtClean="0">
                <a:solidFill>
                  <a:srgbClr val="333333"/>
                </a:solidFill>
                <a:effectLst/>
                <a:latin typeface="Open Sans"/>
              </a:rPr>
              <a:t>Task description</a:t>
            </a:r>
            <a:endParaRPr lang="en-US" b="0" i="0" dirty="0" smtClean="0">
              <a:solidFill>
                <a:srgbClr val="333333"/>
              </a:solidFill>
              <a:effectLst/>
              <a:latin typeface="Open Sans"/>
            </a:endParaRPr>
          </a:p>
          <a:p>
            <a:r>
              <a:rPr lang="en-US" dirty="0" smtClean="0">
                <a:effectLst/>
              </a:rPr>
              <a:t>This is your last piece for the Josh Keyes section. For this one I would like you to photograph your tea and coffee Ian Murphy piece, edit it into black and white, print A4 and then add Josh Keyes style graffiti.  The pdf attached is the same one as before so ignore the mention of the Turner trees.  I have attached another pdf of some images as examples for this piece (please note that these were done on drawings, but the effect should be similar, don't forget to layer up the graffiti text).</a:t>
            </a:r>
          </a:p>
          <a:p>
            <a:endParaRPr lang="en-US" dirty="0"/>
          </a:p>
          <a:p>
            <a:r>
              <a:rPr lang="en-US" dirty="0"/>
              <a:t>Across a double sketchbook page or two digital pages - Please present your recent Josh Keyes analysis alongside your two Josh Keyes responses, if you have space you may want to include other small images of his work or decorate the background with graffiti. Include a clear title using his name.  Focus on presenting it in the best way possible. I have attached some examples of GCSE style presentation skills.</a:t>
            </a:r>
            <a:endParaRPr lang="en-US" dirty="0">
              <a:effectLst/>
            </a:endParaRPr>
          </a:p>
        </p:txBody>
      </p:sp>
      <p:pic>
        <p:nvPicPr>
          <p:cNvPr id="5" name="Picture 4"/>
          <p:cNvPicPr>
            <a:picLocks noChangeAspect="1"/>
          </p:cNvPicPr>
          <p:nvPr/>
        </p:nvPicPr>
        <p:blipFill>
          <a:blip r:embed="rId2"/>
          <a:stretch>
            <a:fillRect/>
          </a:stretch>
        </p:blipFill>
        <p:spPr>
          <a:xfrm>
            <a:off x="6552413" y="1690688"/>
            <a:ext cx="5639587" cy="5229955"/>
          </a:xfrm>
          <a:prstGeom prst="rect">
            <a:avLst/>
          </a:prstGeom>
        </p:spPr>
      </p:pic>
    </p:spTree>
    <p:extLst>
      <p:ext uri="{BB962C8B-B14F-4D97-AF65-F5344CB8AC3E}">
        <p14:creationId xmlns:p14="http://schemas.microsoft.com/office/powerpoint/2010/main" val="1750871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Open Sans</vt:lpstr>
      <vt:lpstr>Office Theme</vt:lpstr>
      <vt:lpstr>Josh Keyes + Ian Murphy</vt:lpstr>
    </vt:vector>
  </TitlesOfParts>
  <Company>King Edward VI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Josh Keyes + Ian Murphy</dc:title>
  <dc:creator>Alex Westmore</dc:creator>
  <cp:lastModifiedBy>Alex Westmore</cp:lastModifiedBy>
  <cp:revision>1</cp:revision>
  <dcterms:created xsi:type="dcterms:W3CDTF">2020-07-02T10:39:26Z</dcterms:created>
  <dcterms:modified xsi:type="dcterms:W3CDTF">2020-07-02T10:39:45Z</dcterms:modified>
</cp:coreProperties>
</file>