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78" d="100"/>
          <a:sy n="78" d="100"/>
        </p:scale>
        <p:origin x="642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18817663-12AD-4625-8C56-113EAB1F8F59}" type="datetimeFigureOut">
              <a:rPr lang="en-GB" smtClean="0"/>
              <a:t>03/04/2019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E6C325-05A2-4B8A-8136-3AB27E2ADCE2}" type="slidenum">
              <a:rPr lang="en-GB" smtClean="0"/>
              <a:t>‹#›</a:t>
            </a:fld>
            <a:endParaRPr lang="en-GB"/>
          </a:p>
        </p:txBody>
      </p:sp>
      <p:cxnSp>
        <p:nvCxnSpPr>
          <p:cNvPr id="13" name="Straight Connector 12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0" y="-1"/>
            <a:ext cx="12192000" cy="4572001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9341069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17663-12AD-4625-8C56-113EAB1F8F59}" type="datetimeFigureOut">
              <a:rPr lang="en-GB" smtClean="0"/>
              <a:t>03/04/2019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E6C325-05A2-4B8A-8136-3AB27E2ADCE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93045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17663-12AD-4625-8C56-113EAB1F8F59}" type="datetimeFigureOut">
              <a:rPr lang="en-GB" smtClean="0"/>
              <a:t>03/04/2019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E6C325-05A2-4B8A-8136-3AB27E2ADCE2}" type="slidenum">
              <a:rPr lang="en-GB" smtClean="0"/>
              <a:t>‹#›</a:t>
            </a:fld>
            <a:endParaRPr lang="en-GB"/>
          </a:p>
        </p:txBody>
      </p:sp>
      <p:cxnSp>
        <p:nvCxnSpPr>
          <p:cNvPr id="8" name="Straight Connector 7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500883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17663-12AD-4625-8C56-113EAB1F8F59}" type="datetimeFigureOut">
              <a:rPr lang="en-GB" smtClean="0"/>
              <a:t>03/04/2019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E6C325-05A2-4B8A-8136-3AB27E2ADCE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894564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17663-12AD-4625-8C56-113EAB1F8F59}" type="datetimeFigureOut">
              <a:rPr lang="en-GB" smtClean="0"/>
              <a:t>03/04/2019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E6C325-05A2-4B8A-8136-3AB27E2ADCE2}" type="slidenum">
              <a:rPr lang="en-GB" smtClean="0"/>
              <a:t>‹#›</a:t>
            </a:fld>
            <a:endParaRPr lang="en-GB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/>
        </p:nvSpPr>
        <p:spPr>
          <a:xfrm>
            <a:off x="0" y="-1"/>
            <a:ext cx="12192000" cy="4572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9308852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17663-12AD-4625-8C56-113EAB1F8F59}" type="datetimeFigureOut">
              <a:rPr lang="en-GB" smtClean="0"/>
              <a:t>03/04/2019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E6C325-05A2-4B8A-8136-3AB27E2ADCE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080918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2">
                    <a:lumMod val="75000"/>
                  </a:schemeClr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17663-12AD-4625-8C56-113EAB1F8F59}" type="datetimeFigureOut">
              <a:rPr lang="en-GB" smtClean="0"/>
              <a:t>03/04/2019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E6C325-05A2-4B8A-8136-3AB27E2ADCE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175851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17663-12AD-4625-8C56-113EAB1F8F59}" type="datetimeFigureOut">
              <a:rPr lang="en-GB" smtClean="0"/>
              <a:t>03/04/2019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E6C325-05A2-4B8A-8136-3AB27E2ADCE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726705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17663-12AD-4625-8C56-113EAB1F8F59}" type="datetimeFigureOut">
              <a:rPr lang="en-GB" smtClean="0"/>
              <a:t>03/04/2019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E6C325-05A2-4B8A-8136-3AB27E2ADCE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33378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17663-12AD-4625-8C56-113EAB1F8F59}" type="datetimeFigureOut">
              <a:rPr lang="en-GB" smtClean="0"/>
              <a:t>03/04/2019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E6C325-05A2-4B8A-8136-3AB27E2ADCE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613467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2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17663-12AD-4625-8C56-113EAB1F8F59}" type="datetimeFigureOut">
              <a:rPr lang="en-GB" smtClean="0"/>
              <a:t>03/04/2019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E6C325-05A2-4B8A-8136-3AB27E2ADCE2}" type="slidenum">
              <a:rPr lang="en-GB" smtClean="0"/>
              <a:t>‹#›</a:t>
            </a:fld>
            <a:endParaRPr lang="en-GB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893303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18817663-12AD-4625-8C56-113EAB1F8F59}" type="datetimeFigureOut">
              <a:rPr lang="en-GB" smtClean="0"/>
              <a:t>03/04/2019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0EE6C325-05A2-4B8A-8136-3AB27E2ADCE2}" type="slidenum">
              <a:rPr lang="en-GB" smtClean="0"/>
              <a:t>‹#›</a:t>
            </a:fld>
            <a:endParaRPr lang="en-GB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6011810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2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Etching prints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Johannes </a:t>
            </a:r>
            <a:r>
              <a:rPr lang="en-US" dirty="0" err="1"/>
              <a:t>Glauber's</a:t>
            </a:r>
            <a:r>
              <a:rPr lang="en-US" dirty="0"/>
              <a:t> etching, “Landscape with a River, a Boat with Four Men”, c.1680</a:t>
            </a:r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33500" y="0"/>
            <a:ext cx="7086600" cy="5181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54766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77330" y="1285103"/>
            <a:ext cx="10663881" cy="6610864"/>
          </a:xfrm>
        </p:spPr>
        <p:txBody>
          <a:bodyPr>
            <a:normAutofit/>
          </a:bodyPr>
          <a:lstStyle/>
          <a:p>
            <a:r>
              <a:rPr lang="en-GB" sz="3200" dirty="0" smtClean="0">
                <a:solidFill>
                  <a:srgbClr val="FFC000"/>
                </a:solidFill>
              </a:rPr>
              <a:t>Lesson objective: to be able to produce a set of crisp etching prints.</a:t>
            </a:r>
          </a:p>
          <a:p>
            <a:r>
              <a:rPr lang="en-GB" sz="3200" dirty="0" smtClean="0">
                <a:solidFill>
                  <a:srgbClr val="FF0000"/>
                </a:solidFill>
              </a:rPr>
              <a:t>Skill objective: to apply and remove the correct amount of ink to your plate and to use the correct method of dampening your paper.</a:t>
            </a:r>
            <a:endParaRPr lang="en-GB" sz="3200" dirty="0">
              <a:solidFill>
                <a:srgbClr val="FF0000"/>
              </a:solidFill>
            </a:endParaRPr>
          </a:p>
          <a:p>
            <a:r>
              <a:rPr lang="en-GB" sz="3200" dirty="0" smtClean="0"/>
              <a:t>Lesson Outcome: at least one practice print, possibly the print over your Chinese landscape to respond to Yang </a:t>
            </a:r>
            <a:r>
              <a:rPr lang="en-GB" sz="3200" dirty="0" err="1" smtClean="0"/>
              <a:t>Yongliang</a:t>
            </a:r>
            <a:r>
              <a:rPr lang="en-GB" sz="3200" dirty="0" smtClean="0"/>
              <a:t>.</a:t>
            </a:r>
          </a:p>
          <a:p>
            <a:pPr marL="0" indent="0">
              <a:buNone/>
            </a:pPr>
            <a:endParaRPr lang="en-GB" sz="3200" dirty="0" smtClean="0"/>
          </a:p>
          <a:p>
            <a:pPr marL="0" indent="0">
              <a:buNone/>
            </a:pPr>
            <a:r>
              <a:rPr lang="en-GB" sz="3200" dirty="0" smtClean="0"/>
              <a:t>Extension:  biro additions of industrial elements to second photocopy.</a:t>
            </a:r>
            <a:endParaRPr lang="en-GB" sz="3200" dirty="0"/>
          </a:p>
        </p:txBody>
      </p:sp>
    </p:spTree>
    <p:extLst>
      <p:ext uri="{BB962C8B-B14F-4D97-AF65-F5344CB8AC3E}">
        <p14:creationId xmlns:p14="http://schemas.microsoft.com/office/powerpoint/2010/main" val="9313521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Step by step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1. put gloves on!</a:t>
            </a:r>
          </a:p>
          <a:p>
            <a:r>
              <a:rPr lang="en-GB" dirty="0" smtClean="0"/>
              <a:t>2. using a bit of cardboard smear a thin layer of etching ink over the acetate.</a:t>
            </a:r>
          </a:p>
          <a:p>
            <a:r>
              <a:rPr lang="en-GB" dirty="0" smtClean="0"/>
              <a:t>3. push the ink into the grooves (in different directions) using a kidney or the bit of cardboard.</a:t>
            </a:r>
          </a:p>
          <a:p>
            <a:r>
              <a:rPr lang="en-GB" dirty="0" smtClean="0"/>
              <a:t>4. remove the ink in circular motions using a bit of cloth until the ink just remains in the grooves/scratches.</a:t>
            </a:r>
          </a:p>
          <a:p>
            <a:r>
              <a:rPr lang="en-GB" dirty="0" smtClean="0"/>
              <a:t>5. with clean hands dampen a piece of cartridge, drain off excess water and blot.</a:t>
            </a:r>
          </a:p>
          <a:p>
            <a:r>
              <a:rPr lang="en-GB" dirty="0" smtClean="0"/>
              <a:t>6. put through printing press – </a:t>
            </a:r>
            <a:r>
              <a:rPr lang="en-GB" smtClean="0"/>
              <a:t>only once!</a:t>
            </a:r>
            <a:endParaRPr lang="en-GB" dirty="0" smtClean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6802929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">
  <a:themeElements>
    <a:clrScheme name="Integral">
      <a:dk1>
        <a:srgbClr val="2E2B21"/>
      </a:dk1>
      <a:lt1>
        <a:srgbClr val="FFFFFF"/>
      </a:lt1>
      <a:dk2>
        <a:srgbClr val="605B4F"/>
      </a:dk2>
      <a:lt2>
        <a:srgbClr val="D8D6BE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4825F1AF-8DBC-4E3D-9F3D-688338DA83FC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10</TotalTime>
  <Words>192</Words>
  <Application>Microsoft Office PowerPoint</Application>
  <PresentationFormat>Widescreen</PresentationFormat>
  <Paragraphs>14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Tw Cen MT</vt:lpstr>
      <vt:lpstr>Tw Cen MT Condensed</vt:lpstr>
      <vt:lpstr>Wingdings 3</vt:lpstr>
      <vt:lpstr>Integral</vt:lpstr>
      <vt:lpstr>Etching prints</vt:lpstr>
      <vt:lpstr>PowerPoint Presentation</vt:lpstr>
      <vt:lpstr>Step by step</vt:lpstr>
    </vt:vector>
  </TitlesOfParts>
  <Company>King Edward VI School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Etching prints</dc:title>
  <dc:creator>Alex Westmore</dc:creator>
  <cp:lastModifiedBy>Alex Westmore</cp:lastModifiedBy>
  <cp:revision>1</cp:revision>
  <dcterms:created xsi:type="dcterms:W3CDTF">2019-04-03T16:02:34Z</dcterms:created>
  <dcterms:modified xsi:type="dcterms:W3CDTF">2019-04-03T16:13:18Z</dcterms:modified>
</cp:coreProperties>
</file>