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8817663-12AD-4625-8C56-113EAB1F8F59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C325-05A2-4B8A-8136-3AB27E2ADCE2}" type="slidenum">
              <a:rPr lang="en-GB" smtClean="0"/>
              <a:t>‹#›</a:t>
            </a:fld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34106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7663-12AD-4625-8C56-113EAB1F8F59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C325-05A2-4B8A-8136-3AB27E2AD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30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7663-12AD-4625-8C56-113EAB1F8F59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C325-05A2-4B8A-8136-3AB27E2ADCE2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0088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7663-12AD-4625-8C56-113EAB1F8F59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C325-05A2-4B8A-8136-3AB27E2AD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45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7663-12AD-4625-8C56-113EAB1F8F59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C325-05A2-4B8A-8136-3AB27E2ADCE2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30885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7663-12AD-4625-8C56-113EAB1F8F59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C325-05A2-4B8A-8136-3AB27E2AD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091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7663-12AD-4625-8C56-113EAB1F8F59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C325-05A2-4B8A-8136-3AB27E2AD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585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7663-12AD-4625-8C56-113EAB1F8F59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C325-05A2-4B8A-8136-3AB27E2AD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670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7663-12AD-4625-8C56-113EAB1F8F59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C325-05A2-4B8A-8136-3AB27E2AD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337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7663-12AD-4625-8C56-113EAB1F8F59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C325-05A2-4B8A-8136-3AB27E2AD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346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7663-12AD-4625-8C56-113EAB1F8F59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C325-05A2-4B8A-8136-3AB27E2ADCE2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330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8817663-12AD-4625-8C56-113EAB1F8F59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EE6C325-05A2-4B8A-8136-3AB27E2ADCE2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01181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Etching prints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Johannes </a:t>
            </a:r>
            <a:r>
              <a:rPr lang="en-US" dirty="0" err="1"/>
              <a:t>Glauber's</a:t>
            </a:r>
            <a:r>
              <a:rPr lang="en-US" dirty="0"/>
              <a:t> etching, “Landscape with a River, a Boat with Four Men”, c.1680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0" y="0"/>
            <a:ext cx="70866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476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330" y="1285103"/>
            <a:ext cx="10663881" cy="6610864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FFC000"/>
                </a:solidFill>
              </a:rPr>
              <a:t>Lesson objective: to be able to produce a set of crisp etching prints.</a:t>
            </a:r>
          </a:p>
          <a:p>
            <a:r>
              <a:rPr lang="en-GB" sz="3200" dirty="0" smtClean="0">
                <a:solidFill>
                  <a:srgbClr val="FF0000"/>
                </a:solidFill>
              </a:rPr>
              <a:t>Skill objective: to apply and remove the correct amount of ink to your plate and to use the correct method of dampening your paper.</a:t>
            </a:r>
            <a:endParaRPr lang="en-GB" sz="3200" dirty="0">
              <a:solidFill>
                <a:srgbClr val="FF0000"/>
              </a:solidFill>
            </a:endParaRPr>
          </a:p>
          <a:p>
            <a:r>
              <a:rPr lang="en-GB" sz="3200" dirty="0" smtClean="0"/>
              <a:t>Lesson Outcome: at least one practice print, possibly the print over your Chinese landscape to respond to Yang </a:t>
            </a:r>
            <a:r>
              <a:rPr lang="en-GB" sz="3200" dirty="0" err="1" smtClean="0"/>
              <a:t>Yongliang</a:t>
            </a:r>
            <a:r>
              <a:rPr lang="en-GB" sz="3200" dirty="0" smtClean="0"/>
              <a:t>.</a:t>
            </a:r>
          </a:p>
          <a:p>
            <a:pPr marL="0" indent="0">
              <a:buNone/>
            </a:pPr>
            <a:endParaRPr lang="en-GB" sz="3200" dirty="0" smtClean="0"/>
          </a:p>
          <a:p>
            <a:pPr marL="0" indent="0">
              <a:buNone/>
            </a:pPr>
            <a:r>
              <a:rPr lang="en-GB" sz="3200" dirty="0" smtClean="0"/>
              <a:t>Extension:  biro additions of industrial elements to second photocopy.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931352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 by step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1. put gloves on!</a:t>
            </a:r>
          </a:p>
          <a:p>
            <a:r>
              <a:rPr lang="en-GB" dirty="0" smtClean="0"/>
              <a:t>2. using a bit of cardboard smear a thin layer of etching ink over the acetate.</a:t>
            </a:r>
          </a:p>
          <a:p>
            <a:r>
              <a:rPr lang="en-GB" dirty="0" smtClean="0"/>
              <a:t>3. push the ink into the grooves (in different directions) using a kidney or the bit of cardboard.</a:t>
            </a:r>
          </a:p>
          <a:p>
            <a:r>
              <a:rPr lang="en-GB" dirty="0" smtClean="0"/>
              <a:t>4. remove the ink in circular motions using a bit of cloth until the ink just remains in the grooves/scratches.</a:t>
            </a:r>
          </a:p>
          <a:p>
            <a:r>
              <a:rPr lang="en-GB" dirty="0" smtClean="0"/>
              <a:t>5. with clean hands dampen a piece of cartridge, drain off excess water and blot.</a:t>
            </a:r>
          </a:p>
          <a:p>
            <a:r>
              <a:rPr lang="en-GB" dirty="0" smtClean="0"/>
              <a:t>6. put through printing press – </a:t>
            </a:r>
            <a:r>
              <a:rPr lang="en-GB" smtClean="0"/>
              <a:t>only once!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0292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</TotalTime>
  <Words>192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Tw Cen MT</vt:lpstr>
      <vt:lpstr>Tw Cen MT Condensed</vt:lpstr>
      <vt:lpstr>Wingdings 3</vt:lpstr>
      <vt:lpstr>Integral</vt:lpstr>
      <vt:lpstr>Etching prints</vt:lpstr>
      <vt:lpstr>PowerPoint Presentation</vt:lpstr>
      <vt:lpstr>Step by step</vt:lpstr>
    </vt:vector>
  </TitlesOfParts>
  <Company>King Edward VI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Etching prints</dc:title>
  <dc:creator>Alex Westmore</dc:creator>
  <cp:lastModifiedBy>Alex Westmore</cp:lastModifiedBy>
  <cp:revision>1</cp:revision>
  <dcterms:created xsi:type="dcterms:W3CDTF">2019-04-03T16:02:34Z</dcterms:created>
  <dcterms:modified xsi:type="dcterms:W3CDTF">2019-04-03T16:13:18Z</dcterms:modified>
</cp:coreProperties>
</file>