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1" r:id="rId34"/>
    <p:sldId id="288" r:id="rId35"/>
    <p:sldId id="289" r:id="rId36"/>
    <p:sldId id="290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5F554-85E2-49A2-BBB8-45D20154EF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B12D91-2826-4E7F-A83D-9520C71AE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5D0BE5-A49E-4040-B6C1-DCDD8EE06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AFEDC-229F-484C-95D5-0EBFAFAA6A80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E5A15-8999-40D6-9D0B-61696A775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C005B-C449-4ED9-8A92-EBE865EC8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39BD-94D3-4DB5-B490-E0CA99AEE9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536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2B2F8-46D8-4AA8-8556-DFE960BBA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7704F8-C97E-4C19-A758-DF74B223FA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7E3F8-D33F-4203-9599-7B8A588F3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AFEDC-229F-484C-95D5-0EBFAFAA6A80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646C9-4C9F-4ECD-A9D7-0EC075F5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E5DD7-B192-4A91-BC54-CBCF6F9D5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39BD-94D3-4DB5-B490-E0CA99AEE9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384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0A1FDF-C519-4065-8CBF-04D30EA37C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C087C-41B5-4082-BBDF-925461B32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3A607-7375-47F8-A43A-E4EE9FF3F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AFEDC-229F-484C-95D5-0EBFAFAA6A80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8324F-83B5-4719-BC3C-689664DD1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473C8-AB36-4950-A1ED-88B373073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39BD-94D3-4DB5-B490-E0CA99AEE9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481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72902-2591-4B80-B515-9DDE3A76C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D4CE5-3FDE-4E22-9A40-3ED3F40B2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72BB4-2542-4389-A786-724963880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AFEDC-229F-484C-95D5-0EBFAFAA6A80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C9EA8-3778-488F-8FF6-E2A50CCDE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00742-013B-4430-9118-14EE5359F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39BD-94D3-4DB5-B490-E0CA99AEE9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227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1A60D-0FC0-4AF4-B298-0917AD3D1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01D43-6A45-48B6-A309-9CBC94C46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03104-A7F6-4C5D-80E1-C1D24186F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AFEDC-229F-484C-95D5-0EBFAFAA6A80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2ABAC-254B-4C03-95DE-BF4A3BF26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7A4D6-45A8-4932-8CF9-18EC3DEAE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39BD-94D3-4DB5-B490-E0CA99AEE9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823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0CB37-6057-4D2F-B960-300A8C058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D4DB8-5245-47D2-82EC-9C36A1540A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C3023-0E6E-4AF9-88F5-80C3A32796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370E9-DAD5-49A2-AFDC-45575117D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AFEDC-229F-484C-95D5-0EBFAFAA6A80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E3EEA-3926-4B69-9F72-EB3D84992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6B23A-E7A8-4DE4-AE40-A613A1A5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39BD-94D3-4DB5-B490-E0CA99AEE9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921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66EEC-0CB9-4FD6-8B48-7F1FB9E49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11CEF-5C20-491D-89C6-8AA358B1E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273EDB-802E-4D21-910F-55BF9B1D9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36553D-C764-4332-BA11-8346505252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9EE390-1FAA-425D-8257-0685772C03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88ECEA-265D-4CE7-A362-C01418F6F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AFEDC-229F-484C-95D5-0EBFAFAA6A80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AD72AF-F00D-485C-BDAB-2CC8F3F8A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598188-118D-44FC-9EF7-F754E69D9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39BD-94D3-4DB5-B490-E0CA99AEE9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185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DC09C-907C-40B8-B629-EF6E07B53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CDBDA2-16E0-4416-B34E-D32C576B6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AFEDC-229F-484C-95D5-0EBFAFAA6A80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ECFC1-F251-4692-ACE0-3B129916C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6A603-7FD9-4A67-A0E6-D4E1888BE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39BD-94D3-4DB5-B490-E0CA99AEE9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43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9A56D9-5113-4F3E-9271-96BEA0629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AFEDC-229F-484C-95D5-0EBFAFAA6A80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84DFF-56E1-4137-9319-B0FB41149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B62909-4A44-4033-824B-8BAF9F3D6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39BD-94D3-4DB5-B490-E0CA99AEE9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228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1CA70-D723-4A93-9886-E214B3EF4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73F7E-3BB6-4CD5-B889-9C48CA965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05105-CDC1-4EA2-B9F1-F18E983E0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152C39-C069-4EEB-8376-9876D21B5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AFEDC-229F-484C-95D5-0EBFAFAA6A80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274898-8E88-42FE-8BE5-774865559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6D28D1-D23E-4483-9CF5-80A05ECEE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39BD-94D3-4DB5-B490-E0CA99AEE9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93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54F98-2E8A-41C0-A6BB-01250FB3F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3C2F13-9982-48DE-9026-EF0D10B066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C88B06-A512-491A-ADF2-CC4866F3B1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060EED-B08C-4288-A8FF-06EDA9E77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AFEDC-229F-484C-95D5-0EBFAFAA6A80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398E27-4C9E-494F-960F-9A43A2FFA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B85475-645E-4EB9-B541-8CF8950B8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39BD-94D3-4DB5-B490-E0CA99AEE9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227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1282A0-A024-4E36-A564-EBC9B20B7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8D445-B43E-4497-8D26-4E3F82FE9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6D224-E00C-44DD-A1C8-8DC271B7CD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AFEDC-229F-484C-95D5-0EBFAFAA6A80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713DA-1274-4588-A86D-841095CFB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901E7-C166-4C20-A26C-D0F2A6B811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639BD-94D3-4DB5-B490-E0CA99AEE9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6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3E6AA-0FBB-468E-B0A7-34924E24D1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26582"/>
            <a:ext cx="9144000" cy="2387600"/>
          </a:xfrm>
        </p:spPr>
        <p:txBody>
          <a:bodyPr>
            <a:normAutofit/>
          </a:bodyPr>
          <a:lstStyle/>
          <a:p>
            <a:r>
              <a:rPr lang="en-GB" sz="12000" dirty="0">
                <a:latin typeface="Edwardian Script ITC" panose="030303020407070D0804" pitchFamily="66" charset="0"/>
              </a:rPr>
              <a:t>Vocabulary Fun!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B1071C-F85C-4336-B5A5-EA820DA67D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1125" y="2298701"/>
            <a:ext cx="9144000" cy="1655762"/>
          </a:xfrm>
        </p:spPr>
        <p:txBody>
          <a:bodyPr>
            <a:normAutofit/>
          </a:bodyPr>
          <a:lstStyle/>
          <a:p>
            <a:r>
              <a:rPr lang="en-GB" sz="6600" dirty="0">
                <a:latin typeface="Tempus Sans ITC" panose="04020404030D07020202" pitchFamily="82" charset="0"/>
              </a:rPr>
              <a:t>KES CLASSICS</a:t>
            </a:r>
          </a:p>
        </p:txBody>
      </p:sp>
      <p:pic>
        <p:nvPicPr>
          <p:cNvPr id="1026" name="Picture 2" descr="About | Old Edwardians">
            <a:extLst>
              <a:ext uri="{FF2B5EF4-FFF2-40B4-BE49-F238E27FC236}">
                <a16:creationId xmlns:a16="http://schemas.microsoft.com/office/drawing/2014/main" id="{85C61540-04F2-40DA-970D-EE218159D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342900"/>
            <a:ext cx="19050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38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7B57D1-8896-498B-B997-DB28C28C1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1400175"/>
            <a:ext cx="104013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56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68E8FF-86BE-4467-84C3-A90A021EF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900" y="0"/>
            <a:ext cx="5373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029E44-2559-42B8-A678-F92C23397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381" y="0"/>
            <a:ext cx="3199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43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3261A7-1200-42D8-8FFD-A6DA38960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1257300"/>
            <a:ext cx="108585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43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BCFEF1-3720-4D8B-9144-90FAA4F01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138" y="0"/>
            <a:ext cx="472133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A6811-141F-459C-BCCC-2250ED10E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0623" y="0"/>
            <a:ext cx="2786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66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3C925C-10D1-49B4-BDDB-3E5E4E35A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1314450"/>
            <a:ext cx="10582275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53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85692-0A85-4A07-8381-BECA5EAEA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94" y="0"/>
            <a:ext cx="633046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F61975-D01B-4AF0-80C0-6E3D68205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959" y="0"/>
            <a:ext cx="2723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3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D66FE4-A911-47CB-834F-63A02C465E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4" t="4707" r="2386" b="9796"/>
          <a:stretch/>
        </p:blipFill>
        <p:spPr>
          <a:xfrm>
            <a:off x="1133475" y="1085850"/>
            <a:ext cx="9849303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24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285596-C366-4AD7-A1E9-654ECDB5C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60" y="0"/>
            <a:ext cx="625753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50863D-4DF6-4177-A248-7FF55EE1A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071" y="0"/>
            <a:ext cx="2803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40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0CEBB7-6EF4-4746-80E8-512ADA5FD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227" y="1143001"/>
            <a:ext cx="9232688" cy="343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81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3FE2FC-1D6E-4056-BF0B-C58EF6A9D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32" y="0"/>
            <a:ext cx="786713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572CC9-B1EB-4A76-8417-22A877A62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1018" y="0"/>
            <a:ext cx="2976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99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182AC-F341-4ADB-9785-F43737E88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b="1" dirty="0">
                <a:latin typeface="Tempus Sans ITC" panose="04020404030D07020202" pitchFamily="82" charset="0"/>
              </a:rPr>
              <a:t>NOUNS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EF1D65-D865-408B-92A1-9B4D0C66EF14}"/>
              </a:ext>
            </a:extLst>
          </p:cNvPr>
          <p:cNvSpPr txBox="1"/>
          <p:nvPr/>
        </p:nvSpPr>
        <p:spPr>
          <a:xfrm>
            <a:off x="675595" y="2959295"/>
            <a:ext cx="1771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-a, -ae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98FB63-BF59-4D25-8FFC-F85F941680CE}"/>
              </a:ext>
            </a:extLst>
          </p:cNvPr>
          <p:cNvSpPr txBox="1"/>
          <p:nvPr/>
        </p:nvSpPr>
        <p:spPr>
          <a:xfrm>
            <a:off x="3354841" y="2936290"/>
            <a:ext cx="1771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-us, -ī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C52435-E4DA-4690-921F-B7B4AE5887FE}"/>
              </a:ext>
            </a:extLst>
          </p:cNvPr>
          <p:cNvSpPr txBox="1"/>
          <p:nvPr/>
        </p:nvSpPr>
        <p:spPr>
          <a:xfrm>
            <a:off x="3265707" y="4404329"/>
            <a:ext cx="1771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-um,-ī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C3CC44-13BB-44D3-B595-B685436B76A7}"/>
              </a:ext>
            </a:extLst>
          </p:cNvPr>
          <p:cNvSpPr txBox="1"/>
          <p:nvPr/>
        </p:nvSpPr>
        <p:spPr>
          <a:xfrm>
            <a:off x="3426957" y="3679231"/>
            <a:ext cx="1771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-</a:t>
            </a:r>
            <a:r>
              <a:rPr lang="en-GB" sz="4000" dirty="0" err="1"/>
              <a:t>er</a:t>
            </a:r>
            <a:r>
              <a:rPr lang="en-GB" sz="4000" dirty="0"/>
              <a:t>, -ī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4B28C7-BF4F-4D17-86CB-162C342C7EF9}"/>
              </a:ext>
            </a:extLst>
          </p:cNvPr>
          <p:cNvSpPr txBox="1"/>
          <p:nvPr/>
        </p:nvSpPr>
        <p:spPr>
          <a:xfrm>
            <a:off x="6056879" y="2959295"/>
            <a:ext cx="1771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-?, -is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45B459-F9C7-4D36-8A2B-F5EFA2FDE709}"/>
              </a:ext>
            </a:extLst>
          </p:cNvPr>
          <p:cNvSpPr txBox="1"/>
          <p:nvPr/>
        </p:nvSpPr>
        <p:spPr>
          <a:xfrm>
            <a:off x="8066315" y="2973771"/>
            <a:ext cx="1771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-us, -</a:t>
            </a:r>
            <a:r>
              <a:rPr lang="en-GB" sz="4000" dirty="0" err="1"/>
              <a:t>ūs</a:t>
            </a:r>
            <a:r>
              <a:rPr lang="en-GB" sz="4000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BF0665-B5D8-4A60-B72F-90E2D737651D}"/>
              </a:ext>
            </a:extLst>
          </p:cNvPr>
          <p:cNvSpPr txBox="1"/>
          <p:nvPr/>
        </p:nvSpPr>
        <p:spPr>
          <a:xfrm>
            <a:off x="10420350" y="2959295"/>
            <a:ext cx="1771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-es, -</a:t>
            </a:r>
            <a:r>
              <a:rPr lang="en-GB" sz="4000" dirty="0" err="1"/>
              <a:t>eī</a:t>
            </a:r>
            <a:r>
              <a:rPr lang="en-GB" sz="4000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ACEC95-24AD-451E-9317-2DD6ED3C941F}"/>
              </a:ext>
            </a:extLst>
          </p:cNvPr>
          <p:cNvSpPr txBox="1"/>
          <p:nvPr/>
        </p:nvSpPr>
        <p:spPr>
          <a:xfrm>
            <a:off x="1309688" y="1792307"/>
            <a:ext cx="10096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/>
              <a:t>1</a:t>
            </a:r>
            <a:r>
              <a:rPr lang="en-GB" sz="5000" baseline="30000" dirty="0"/>
              <a:t>st</a:t>
            </a:r>
            <a:r>
              <a:rPr lang="en-GB" sz="5000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0BD037-ABEA-4D1D-8DDA-7B9C48FAA70F}"/>
              </a:ext>
            </a:extLst>
          </p:cNvPr>
          <p:cNvSpPr txBox="1"/>
          <p:nvPr/>
        </p:nvSpPr>
        <p:spPr>
          <a:xfrm>
            <a:off x="3993699" y="1829761"/>
            <a:ext cx="10096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/>
              <a:t>2</a:t>
            </a:r>
            <a:r>
              <a:rPr lang="en-GB" sz="5000" baseline="30000" dirty="0"/>
              <a:t>nd</a:t>
            </a:r>
            <a:r>
              <a:rPr lang="en-GB" sz="5000" dirty="0"/>
              <a:t>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195B63-1171-49A7-9CA9-1C6234BA4BBD}"/>
              </a:ext>
            </a:extLst>
          </p:cNvPr>
          <p:cNvSpPr txBox="1"/>
          <p:nvPr/>
        </p:nvSpPr>
        <p:spPr>
          <a:xfrm>
            <a:off x="6296026" y="1767933"/>
            <a:ext cx="10096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/>
              <a:t>3</a:t>
            </a:r>
            <a:r>
              <a:rPr lang="en-GB" sz="5000" baseline="30000" dirty="0"/>
              <a:t>rd</a:t>
            </a:r>
            <a:r>
              <a:rPr lang="en-GB" sz="5000" dirty="0"/>
              <a:t>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8DD79D-BA1A-4205-BD4D-8667ECA0E142}"/>
              </a:ext>
            </a:extLst>
          </p:cNvPr>
          <p:cNvSpPr txBox="1"/>
          <p:nvPr/>
        </p:nvSpPr>
        <p:spPr>
          <a:xfrm>
            <a:off x="8723879" y="1894104"/>
            <a:ext cx="10096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/>
              <a:t>4</a:t>
            </a:r>
            <a:r>
              <a:rPr lang="en-GB" sz="5000" baseline="30000" dirty="0"/>
              <a:t>th</a:t>
            </a:r>
            <a:r>
              <a:rPr lang="en-GB" sz="5000" dirty="0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AE9AA2-002B-47BB-A704-202905B1A128}"/>
              </a:ext>
            </a:extLst>
          </p:cNvPr>
          <p:cNvSpPr txBox="1"/>
          <p:nvPr/>
        </p:nvSpPr>
        <p:spPr>
          <a:xfrm>
            <a:off x="10801350" y="1879424"/>
            <a:ext cx="10096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/>
              <a:t>5</a:t>
            </a:r>
            <a:r>
              <a:rPr lang="en-GB" sz="5000" baseline="30000" dirty="0"/>
              <a:t>th</a:t>
            </a:r>
            <a:r>
              <a:rPr lang="en-GB" sz="5000" dirty="0"/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7A8C89-9AC8-4ACD-84A4-BAFB0A02F254}"/>
              </a:ext>
            </a:extLst>
          </p:cNvPr>
          <p:cNvSpPr txBox="1"/>
          <p:nvPr/>
        </p:nvSpPr>
        <p:spPr>
          <a:xfrm>
            <a:off x="4899250" y="3020851"/>
            <a:ext cx="37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75000"/>
                  </a:schemeClr>
                </a:solidFill>
              </a:rPr>
              <a:t>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CCB538-6E71-406B-A60C-22846BC2A1B3}"/>
              </a:ext>
            </a:extLst>
          </p:cNvPr>
          <p:cNvSpPr txBox="1"/>
          <p:nvPr/>
        </p:nvSpPr>
        <p:spPr>
          <a:xfrm>
            <a:off x="2133600" y="3027663"/>
            <a:ext cx="37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75000"/>
                  </a:schemeClr>
                </a:solidFill>
              </a:rPr>
              <a:t>f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1B3730-68A9-46C5-9B4E-D324D3835A22}"/>
              </a:ext>
            </a:extLst>
          </p:cNvPr>
          <p:cNvSpPr txBox="1"/>
          <p:nvPr/>
        </p:nvSpPr>
        <p:spPr>
          <a:xfrm>
            <a:off x="6399788" y="4082399"/>
            <a:ext cx="1509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5">
                    <a:lumMod val="75000"/>
                  </a:schemeClr>
                </a:solidFill>
              </a:rPr>
              <a:t>m/f = 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B54A99-E856-4F81-B7A9-1ECCF55EB104}"/>
              </a:ext>
            </a:extLst>
          </p:cNvPr>
          <p:cNvSpPr txBox="1"/>
          <p:nvPr/>
        </p:nvSpPr>
        <p:spPr>
          <a:xfrm>
            <a:off x="4968132" y="4470521"/>
            <a:ext cx="37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75000"/>
                  </a:schemeClr>
                </a:solidFill>
              </a:rPr>
              <a:t>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F227DE-9F6B-4943-93BF-91CC0BE09892}"/>
              </a:ext>
            </a:extLst>
          </p:cNvPr>
          <p:cNvSpPr txBox="1"/>
          <p:nvPr/>
        </p:nvSpPr>
        <p:spPr>
          <a:xfrm>
            <a:off x="4899250" y="3828827"/>
            <a:ext cx="37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75000"/>
                  </a:schemeClr>
                </a:solidFill>
              </a:rPr>
              <a:t>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8E3395-E121-4F7B-8F3B-59192DA69A1B}"/>
              </a:ext>
            </a:extLst>
          </p:cNvPr>
          <p:cNvSpPr txBox="1"/>
          <p:nvPr/>
        </p:nvSpPr>
        <p:spPr>
          <a:xfrm>
            <a:off x="5998021" y="3519672"/>
            <a:ext cx="1509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75000"/>
                  </a:schemeClr>
                </a:solidFill>
              </a:rPr>
              <a:t>m</a:t>
            </a:r>
            <a:r>
              <a:rPr lang="en-GB" sz="1000" dirty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</a:rPr>
              <a:t>or</a:t>
            </a:r>
            <a:r>
              <a:rPr lang="en-GB" sz="1000" dirty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en-GB" sz="3200" dirty="0">
                <a:solidFill>
                  <a:schemeClr val="accent5">
                    <a:lumMod val="75000"/>
                  </a:schemeClr>
                </a:solidFill>
              </a:rPr>
              <a:t>f 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</a:rPr>
              <a:t>or</a:t>
            </a:r>
            <a:r>
              <a:rPr lang="en-GB" sz="3200" dirty="0">
                <a:solidFill>
                  <a:schemeClr val="accent5">
                    <a:lumMod val="75000"/>
                  </a:schemeClr>
                </a:solidFill>
              </a:rPr>
              <a:t> 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B39A4C-3D04-470D-9591-70A8D9DA8F44}"/>
              </a:ext>
            </a:extLst>
          </p:cNvPr>
          <p:cNvSpPr txBox="1"/>
          <p:nvPr/>
        </p:nvSpPr>
        <p:spPr>
          <a:xfrm>
            <a:off x="4741066" y="3483223"/>
            <a:ext cx="1509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5">
                    <a:lumMod val="75000"/>
                  </a:schemeClr>
                </a:solidFill>
              </a:rPr>
              <a:t>(a few f)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58C84-3D50-4AE3-A274-C6472638F369}"/>
              </a:ext>
            </a:extLst>
          </p:cNvPr>
          <p:cNvSpPr txBox="1"/>
          <p:nvPr/>
        </p:nvSpPr>
        <p:spPr>
          <a:xfrm>
            <a:off x="1903977" y="3546719"/>
            <a:ext cx="1509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5">
                    <a:lumMod val="75000"/>
                  </a:schemeClr>
                </a:solidFill>
              </a:rPr>
              <a:t>(a few m)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9E93C9-C42F-4558-9E54-E796F3C39E61}"/>
              </a:ext>
            </a:extLst>
          </p:cNvPr>
          <p:cNvSpPr/>
          <p:nvPr/>
        </p:nvSpPr>
        <p:spPr>
          <a:xfrm>
            <a:off x="455505" y="1767933"/>
            <a:ext cx="2440943" cy="36204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3D83E9-D3E2-4EA7-AA07-460C5568A290}"/>
              </a:ext>
            </a:extLst>
          </p:cNvPr>
          <p:cNvSpPr/>
          <p:nvPr/>
        </p:nvSpPr>
        <p:spPr>
          <a:xfrm>
            <a:off x="3172752" y="1767933"/>
            <a:ext cx="2440943" cy="36204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F5E281-8CBD-41FD-BEF5-6F7C1824F16C}"/>
              </a:ext>
            </a:extLst>
          </p:cNvPr>
          <p:cNvSpPr/>
          <p:nvPr/>
        </p:nvSpPr>
        <p:spPr>
          <a:xfrm>
            <a:off x="5864444" y="1767933"/>
            <a:ext cx="1889831" cy="36204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5D91ED-A0EC-4401-942A-181B16C72871}"/>
              </a:ext>
            </a:extLst>
          </p:cNvPr>
          <p:cNvSpPr/>
          <p:nvPr/>
        </p:nvSpPr>
        <p:spPr>
          <a:xfrm>
            <a:off x="8020964" y="1767933"/>
            <a:ext cx="1889831" cy="36204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3AFC82-1BB6-4389-ACAF-F474DB567C10}"/>
              </a:ext>
            </a:extLst>
          </p:cNvPr>
          <p:cNvSpPr/>
          <p:nvPr/>
        </p:nvSpPr>
        <p:spPr>
          <a:xfrm>
            <a:off x="10177484" y="1767933"/>
            <a:ext cx="1889831" cy="36204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450837-C56F-4661-86E0-7296C45F6BD6}"/>
              </a:ext>
            </a:extLst>
          </p:cNvPr>
          <p:cNvSpPr txBox="1"/>
          <p:nvPr/>
        </p:nvSpPr>
        <p:spPr>
          <a:xfrm>
            <a:off x="8043078" y="3637241"/>
            <a:ext cx="1794887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accent5">
                    <a:lumMod val="75000"/>
                  </a:schemeClr>
                </a:solidFill>
              </a:rPr>
              <a:t>m</a:t>
            </a:r>
            <a:r>
              <a:rPr lang="en-GB" sz="1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</a:rPr>
              <a:t>except for </a:t>
            </a:r>
            <a:r>
              <a:rPr lang="en-GB" sz="2400" dirty="0">
                <a:solidFill>
                  <a:schemeClr val="accent5">
                    <a:lumMod val="75000"/>
                  </a:schemeClr>
                </a:solidFill>
              </a:rPr>
              <a:t>domus  manus</a:t>
            </a:r>
            <a:r>
              <a:rPr lang="en-GB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GB" sz="1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E9A522-1552-476A-A768-87EC8E026583}"/>
              </a:ext>
            </a:extLst>
          </p:cNvPr>
          <p:cNvSpPr txBox="1"/>
          <p:nvPr/>
        </p:nvSpPr>
        <p:spPr>
          <a:xfrm>
            <a:off x="10224955" y="3644176"/>
            <a:ext cx="17948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accent5">
                    <a:lumMod val="75000"/>
                  </a:schemeClr>
                </a:solidFill>
              </a:rPr>
              <a:t>f</a:t>
            </a:r>
            <a:r>
              <a:rPr lang="en-GB" sz="1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</a:rPr>
              <a:t>except for </a:t>
            </a:r>
          </a:p>
          <a:p>
            <a:pPr algn="ctr"/>
            <a:r>
              <a:rPr lang="en-GB" sz="2400" dirty="0">
                <a:solidFill>
                  <a:schemeClr val="accent5">
                    <a:lumMod val="75000"/>
                  </a:schemeClr>
                </a:solidFill>
              </a:rPr>
              <a:t>dies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307286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DA3FFE-7113-4E01-B6F5-CB6EB7F2E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455" y="1038225"/>
            <a:ext cx="9745708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265167-9C80-4010-BC94-D7E4B4DC0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55" y="0"/>
            <a:ext cx="627128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7FDEB6-7F96-4E93-97E1-DE5FDF482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376" y="0"/>
            <a:ext cx="3116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54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916E23-4E4A-43B7-876A-F8A1568A2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1785937"/>
            <a:ext cx="815340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56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58C1A7-CF2A-4B9A-B1E8-C499084B7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28" y="0"/>
            <a:ext cx="665174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733CA3-22CE-439A-8B1A-25399E6AA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4011" y="0"/>
            <a:ext cx="3384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302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DABB37-53B9-424C-92F3-AC47D4C93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87" y="1443037"/>
            <a:ext cx="10639425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55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C8111E-A11A-4C66-A218-68E09CF69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73482" y="2052089"/>
            <a:ext cx="6383044" cy="2907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8BFE9C-6CDA-421A-9141-4281BA829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522720" y="571354"/>
            <a:ext cx="6266701" cy="571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04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8CC60A-71FC-4ED9-8CC4-019ED1E6E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908275" y="-164823"/>
            <a:ext cx="2930795" cy="832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44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A5CFA6-2B3D-4390-909A-03A3652BD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44175" y="573879"/>
            <a:ext cx="5812666" cy="5424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B14B91-B129-41E2-B580-3963F105B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28307" y="2080279"/>
            <a:ext cx="6315075" cy="269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61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F2A36B-EEA9-4EEC-832F-F636BB5F9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21317" y="-431711"/>
            <a:ext cx="3033712" cy="826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16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EF910F-8DC6-4CAC-838A-6153B3581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238435" y="247649"/>
            <a:ext cx="5838115" cy="6200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BD8032-B72E-4A8D-B993-6D1081D6D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574693" y="2101163"/>
            <a:ext cx="6126156" cy="265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64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182AC-F341-4ADB-9785-F43737E88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26677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600" b="1" dirty="0">
                <a:latin typeface="Tempus Sans ITC" panose="04020404030D07020202" pitchFamily="82" charset="0"/>
              </a:rPr>
              <a:t>ADJECTIVES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EF1D65-D865-408B-92A1-9B4D0C66EF14}"/>
              </a:ext>
            </a:extLst>
          </p:cNvPr>
          <p:cNvSpPr txBox="1"/>
          <p:nvPr/>
        </p:nvSpPr>
        <p:spPr>
          <a:xfrm>
            <a:off x="3395661" y="2651922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-us, -a, -um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98FB63-BF59-4D25-8FFC-F85F941680CE}"/>
              </a:ext>
            </a:extLst>
          </p:cNvPr>
          <p:cNvSpPr txBox="1"/>
          <p:nvPr/>
        </p:nvSpPr>
        <p:spPr>
          <a:xfrm>
            <a:off x="3466781" y="3408686"/>
            <a:ext cx="3095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-</a:t>
            </a:r>
            <a:r>
              <a:rPr lang="en-GB" sz="4000" dirty="0" err="1"/>
              <a:t>er</a:t>
            </a:r>
            <a:r>
              <a:rPr lang="en-GB" sz="4000" dirty="0"/>
              <a:t>, -a, -um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C52435-E4DA-4690-921F-B7B4AE5887FE}"/>
              </a:ext>
            </a:extLst>
          </p:cNvPr>
          <p:cNvSpPr txBox="1"/>
          <p:nvPr/>
        </p:nvSpPr>
        <p:spPr>
          <a:xfrm>
            <a:off x="6967221" y="3676330"/>
            <a:ext cx="1771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-?, -is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C3CC44-13BB-44D3-B595-B685436B76A7}"/>
              </a:ext>
            </a:extLst>
          </p:cNvPr>
          <p:cNvSpPr txBox="1"/>
          <p:nvPr/>
        </p:nvSpPr>
        <p:spPr>
          <a:xfrm>
            <a:off x="3681411" y="4116572"/>
            <a:ext cx="2019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-ī, -ae, -a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45B459-F9C7-4D36-8A2B-F5EFA2FDE709}"/>
              </a:ext>
            </a:extLst>
          </p:cNvPr>
          <p:cNvSpPr txBox="1"/>
          <p:nvPr/>
        </p:nvSpPr>
        <p:spPr>
          <a:xfrm>
            <a:off x="6967221" y="2753374"/>
            <a:ext cx="1771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-is, -e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ACEC95-24AD-451E-9317-2DD6ED3C941F}"/>
              </a:ext>
            </a:extLst>
          </p:cNvPr>
          <p:cNvSpPr txBox="1"/>
          <p:nvPr/>
        </p:nvSpPr>
        <p:spPr>
          <a:xfrm>
            <a:off x="3800476" y="1790149"/>
            <a:ext cx="20097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/>
              <a:t>2-1-2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195B63-1171-49A7-9CA9-1C6234BA4BBD}"/>
              </a:ext>
            </a:extLst>
          </p:cNvPr>
          <p:cNvSpPr txBox="1"/>
          <p:nvPr/>
        </p:nvSpPr>
        <p:spPr>
          <a:xfrm>
            <a:off x="7164071" y="1792138"/>
            <a:ext cx="10096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/>
              <a:t>3</a:t>
            </a:r>
            <a:r>
              <a:rPr lang="en-GB" sz="5000" baseline="30000" dirty="0"/>
              <a:t>rd</a:t>
            </a:r>
            <a:r>
              <a:rPr lang="en-GB" sz="5000" dirty="0"/>
              <a:t>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C6E720-DDB3-4041-9703-A2C6313AD67C}"/>
              </a:ext>
            </a:extLst>
          </p:cNvPr>
          <p:cNvSpPr/>
          <p:nvPr/>
        </p:nvSpPr>
        <p:spPr>
          <a:xfrm>
            <a:off x="3295650" y="1790149"/>
            <a:ext cx="2800350" cy="33343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E4EB63-97DC-487C-9D87-CDE3FF9027BB}"/>
              </a:ext>
            </a:extLst>
          </p:cNvPr>
          <p:cNvSpPr/>
          <p:nvPr/>
        </p:nvSpPr>
        <p:spPr>
          <a:xfrm>
            <a:off x="6329361" y="1790149"/>
            <a:ext cx="2800350" cy="33343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831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A6552D-2162-44E9-84DC-B79EC5AF8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384147" y="-9943"/>
            <a:ext cx="2729984" cy="703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741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B5F4CD-439C-47AD-A0A2-0F5749DBE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363165" y="428625"/>
            <a:ext cx="5732675" cy="6000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58A97B-7844-48B4-94A1-A94638302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5665" y="2208855"/>
            <a:ext cx="6128705" cy="244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503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A65040-1B5D-4FCB-9D23-0AE2D89B8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579924" y="-260286"/>
            <a:ext cx="3032152" cy="757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17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0E0DAE-8589-4414-8068-437DF4814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400676" y="833437"/>
            <a:ext cx="6038850" cy="5057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0CDD89-2C37-441B-812E-B9D7978A2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5369" y="2132802"/>
            <a:ext cx="6158889" cy="245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012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5ACE1E-B91B-49B6-B09C-1DDC8E371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13775" y="-685339"/>
            <a:ext cx="2764448" cy="764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305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48604-BD92-49FC-9863-F205B0443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38276" y="118337"/>
            <a:ext cx="5233272" cy="6291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CD6AD1-ADE5-425B-B6BB-07DED5A73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567363" y="2191667"/>
            <a:ext cx="6127742" cy="247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275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E21D5F-678E-4F03-BC8D-B2ABBF1F5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460774" y="-83914"/>
            <a:ext cx="2238842" cy="737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867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010123-C977-4464-8387-C74BBC4EA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762125" y="276225"/>
            <a:ext cx="5715000" cy="6305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88BEF9-26EF-4FEE-9F39-0059A9F7D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135491" y="2220715"/>
            <a:ext cx="6315075" cy="241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111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8F4393-8CB6-4274-B427-B28C45765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936861" y="-441060"/>
            <a:ext cx="2414587" cy="733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582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6647D8-FAE9-4EF4-AF2E-29FFEE30E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443412" y="623887"/>
            <a:ext cx="6429375" cy="5743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83ECBB-4388-4CD3-8805-7235855C9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58884" y="1878133"/>
            <a:ext cx="6343650" cy="323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60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182AC-F341-4ADB-9785-F43737E88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936" y="208677"/>
            <a:ext cx="3003048" cy="1325563"/>
          </a:xfrm>
        </p:spPr>
        <p:txBody>
          <a:bodyPr>
            <a:normAutofit/>
          </a:bodyPr>
          <a:lstStyle/>
          <a:p>
            <a:pPr algn="ctr"/>
            <a:r>
              <a:rPr lang="en-GB" sz="6600" b="1" dirty="0">
                <a:latin typeface="Tempus Sans ITC" panose="04020404030D07020202" pitchFamily="82" charset="0"/>
              </a:rPr>
              <a:t>VERBS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EF1D65-D865-408B-92A1-9B4D0C66EF14}"/>
              </a:ext>
            </a:extLst>
          </p:cNvPr>
          <p:cNvSpPr txBox="1"/>
          <p:nvPr/>
        </p:nvSpPr>
        <p:spPr>
          <a:xfrm>
            <a:off x="1558101" y="2391502"/>
            <a:ext cx="4181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-ō, -</a:t>
            </a:r>
            <a:r>
              <a:rPr lang="en-GB" sz="4000" dirty="0" err="1"/>
              <a:t>āre</a:t>
            </a:r>
            <a:r>
              <a:rPr lang="en-GB" sz="4000" dirty="0"/>
              <a:t>, -</a:t>
            </a:r>
            <a:r>
              <a:rPr lang="en-GB" sz="4000" dirty="0" err="1"/>
              <a:t>āvī</a:t>
            </a:r>
            <a:r>
              <a:rPr lang="en-GB" sz="4000" dirty="0"/>
              <a:t>, -</a:t>
            </a:r>
            <a:r>
              <a:rPr lang="en-GB" sz="4000" dirty="0" err="1"/>
              <a:t>ātum</a:t>
            </a:r>
            <a:r>
              <a:rPr lang="en-GB" sz="4000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ACEC95-24AD-451E-9317-2DD6ED3C941F}"/>
              </a:ext>
            </a:extLst>
          </p:cNvPr>
          <p:cNvSpPr txBox="1"/>
          <p:nvPr/>
        </p:nvSpPr>
        <p:spPr>
          <a:xfrm>
            <a:off x="3361189" y="1507348"/>
            <a:ext cx="10096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/>
              <a:t>1</a:t>
            </a:r>
            <a:r>
              <a:rPr lang="en-GB" sz="5000" baseline="30000" dirty="0"/>
              <a:t>st</a:t>
            </a:r>
            <a:r>
              <a:rPr lang="en-GB" sz="5000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0BD037-ABEA-4D1D-8DDA-7B9C48FAA70F}"/>
              </a:ext>
            </a:extLst>
          </p:cNvPr>
          <p:cNvSpPr txBox="1"/>
          <p:nvPr/>
        </p:nvSpPr>
        <p:spPr>
          <a:xfrm>
            <a:off x="3037528" y="3949308"/>
            <a:ext cx="10096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/>
              <a:t>2</a:t>
            </a:r>
            <a:r>
              <a:rPr lang="en-GB" sz="5000" baseline="30000" dirty="0"/>
              <a:t>nd</a:t>
            </a:r>
            <a:r>
              <a:rPr lang="en-GB" sz="5000" dirty="0"/>
              <a:t>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195B63-1171-49A7-9CA9-1C6234BA4BBD}"/>
              </a:ext>
            </a:extLst>
          </p:cNvPr>
          <p:cNvSpPr txBox="1"/>
          <p:nvPr/>
        </p:nvSpPr>
        <p:spPr>
          <a:xfrm>
            <a:off x="7830011" y="115193"/>
            <a:ext cx="10096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/>
              <a:t>3</a:t>
            </a:r>
            <a:r>
              <a:rPr lang="en-GB" sz="5000" baseline="30000" dirty="0"/>
              <a:t>rd</a:t>
            </a:r>
            <a:r>
              <a:rPr lang="en-GB" sz="5000" dirty="0"/>
              <a:t>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8DD79D-BA1A-4205-BD4D-8667ECA0E142}"/>
              </a:ext>
            </a:extLst>
          </p:cNvPr>
          <p:cNvSpPr txBox="1"/>
          <p:nvPr/>
        </p:nvSpPr>
        <p:spPr>
          <a:xfrm>
            <a:off x="7762874" y="4544380"/>
            <a:ext cx="10096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/>
              <a:t>4</a:t>
            </a:r>
            <a:r>
              <a:rPr lang="en-GB" sz="5000" baseline="30000" dirty="0"/>
              <a:t>th</a:t>
            </a:r>
            <a:r>
              <a:rPr lang="en-GB" sz="5000" dirty="0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AE9AA2-002B-47BB-A704-202905B1A128}"/>
              </a:ext>
            </a:extLst>
          </p:cNvPr>
          <p:cNvSpPr txBox="1"/>
          <p:nvPr/>
        </p:nvSpPr>
        <p:spPr>
          <a:xfrm>
            <a:off x="7408458" y="2356933"/>
            <a:ext cx="144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/>
              <a:t>3½</a:t>
            </a:r>
            <a:r>
              <a:rPr lang="en-GB" sz="5000" baseline="30000" dirty="0"/>
              <a:t> </a:t>
            </a:r>
            <a:r>
              <a:rPr lang="en-GB" sz="50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CBE7FC-D78F-43B9-B420-DB20DBCE937B}"/>
              </a:ext>
            </a:extLst>
          </p:cNvPr>
          <p:cNvSpPr txBox="1"/>
          <p:nvPr/>
        </p:nvSpPr>
        <p:spPr>
          <a:xfrm>
            <a:off x="1559565" y="4813328"/>
            <a:ext cx="4181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-</a:t>
            </a:r>
            <a:r>
              <a:rPr lang="en-GB" sz="4000" dirty="0" err="1"/>
              <a:t>eō</a:t>
            </a:r>
            <a:r>
              <a:rPr lang="en-GB" sz="4000" dirty="0"/>
              <a:t>, -</a:t>
            </a:r>
            <a:r>
              <a:rPr lang="en-GB" sz="4000" dirty="0" err="1"/>
              <a:t>ēre</a:t>
            </a:r>
            <a:r>
              <a:rPr lang="en-GB" sz="4000" dirty="0"/>
              <a:t>, </a:t>
            </a:r>
            <a:r>
              <a:rPr lang="en-GB" sz="4000" dirty="0">
                <a:solidFill>
                  <a:schemeClr val="bg1">
                    <a:lumMod val="65000"/>
                  </a:schemeClr>
                </a:solidFill>
              </a:rPr>
              <a:t>-</a:t>
            </a:r>
            <a:r>
              <a:rPr lang="en-GB" sz="4000" dirty="0" err="1">
                <a:solidFill>
                  <a:schemeClr val="bg1">
                    <a:lumMod val="65000"/>
                  </a:schemeClr>
                </a:solidFill>
              </a:rPr>
              <a:t>uī</a:t>
            </a:r>
            <a:r>
              <a:rPr lang="en-GB" sz="4000" dirty="0">
                <a:solidFill>
                  <a:schemeClr val="bg1">
                    <a:lumMod val="65000"/>
                  </a:schemeClr>
                </a:solidFill>
              </a:rPr>
              <a:t>, -</a:t>
            </a:r>
            <a:r>
              <a:rPr lang="en-GB" sz="4000" dirty="0" err="1">
                <a:solidFill>
                  <a:schemeClr val="bg1">
                    <a:lumMod val="65000"/>
                  </a:schemeClr>
                </a:solidFill>
              </a:rPr>
              <a:t>ītum</a:t>
            </a:r>
            <a:r>
              <a:rPr lang="en-GB" sz="40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0606AB-F880-414A-BA43-F020327428F6}"/>
              </a:ext>
            </a:extLst>
          </p:cNvPr>
          <p:cNvSpPr txBox="1"/>
          <p:nvPr/>
        </p:nvSpPr>
        <p:spPr>
          <a:xfrm>
            <a:off x="6371179" y="923773"/>
            <a:ext cx="4181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-ō, -ere, </a:t>
            </a:r>
            <a:r>
              <a:rPr lang="en-GB" sz="4000" dirty="0">
                <a:solidFill>
                  <a:schemeClr val="bg1">
                    <a:lumMod val="65000"/>
                  </a:schemeClr>
                </a:solidFill>
              </a:rPr>
              <a:t>-?ī, -?um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E287EE-E799-4AEB-8412-F8FB65F192FE}"/>
              </a:ext>
            </a:extLst>
          </p:cNvPr>
          <p:cNvSpPr txBox="1"/>
          <p:nvPr/>
        </p:nvSpPr>
        <p:spPr>
          <a:xfrm>
            <a:off x="6146398" y="3167062"/>
            <a:ext cx="4181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-</a:t>
            </a:r>
            <a:r>
              <a:rPr lang="en-GB" sz="4000" dirty="0" err="1"/>
              <a:t>iō</a:t>
            </a:r>
            <a:r>
              <a:rPr lang="en-GB" sz="4000" dirty="0"/>
              <a:t>, -ere, </a:t>
            </a:r>
            <a:r>
              <a:rPr lang="en-GB" sz="4000" dirty="0">
                <a:solidFill>
                  <a:schemeClr val="bg1">
                    <a:lumMod val="65000"/>
                  </a:schemeClr>
                </a:solidFill>
              </a:rPr>
              <a:t>-?ī, -?um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3A9BB5-21C2-443C-98AF-F129224BCA67}"/>
              </a:ext>
            </a:extLst>
          </p:cNvPr>
          <p:cNvSpPr txBox="1"/>
          <p:nvPr/>
        </p:nvSpPr>
        <p:spPr>
          <a:xfrm>
            <a:off x="6219825" y="5289574"/>
            <a:ext cx="4181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-</a:t>
            </a:r>
            <a:r>
              <a:rPr lang="en-GB" sz="4000" dirty="0" err="1"/>
              <a:t>iō</a:t>
            </a:r>
            <a:r>
              <a:rPr lang="en-GB" sz="4000" dirty="0"/>
              <a:t>, -</a:t>
            </a:r>
            <a:r>
              <a:rPr lang="en-GB" sz="4000" dirty="0" err="1"/>
              <a:t>īre</a:t>
            </a:r>
            <a:r>
              <a:rPr lang="en-GB" sz="4000" dirty="0"/>
              <a:t>, </a:t>
            </a:r>
            <a:r>
              <a:rPr lang="en-GB" sz="4000" dirty="0">
                <a:solidFill>
                  <a:schemeClr val="bg1">
                    <a:lumMod val="65000"/>
                  </a:schemeClr>
                </a:solidFill>
              </a:rPr>
              <a:t>-</a:t>
            </a:r>
            <a:r>
              <a:rPr lang="en-GB" sz="4000" dirty="0" err="1">
                <a:solidFill>
                  <a:schemeClr val="bg1">
                    <a:lumMod val="65000"/>
                  </a:schemeClr>
                </a:solidFill>
              </a:rPr>
              <a:t>īvī</a:t>
            </a:r>
            <a:r>
              <a:rPr lang="en-GB" sz="4000" dirty="0">
                <a:solidFill>
                  <a:schemeClr val="bg1">
                    <a:lumMod val="65000"/>
                  </a:schemeClr>
                </a:solidFill>
              </a:rPr>
              <a:t>, -</a:t>
            </a:r>
            <a:r>
              <a:rPr lang="en-GB" sz="4000" dirty="0" err="1">
                <a:solidFill>
                  <a:schemeClr val="bg1">
                    <a:lumMod val="65000"/>
                  </a:schemeClr>
                </a:solidFill>
              </a:rPr>
              <a:t>ītum</a:t>
            </a:r>
            <a:r>
              <a:rPr lang="en-GB" sz="40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2C1D2F-DEFA-4E06-A158-DCD7952EB467}"/>
              </a:ext>
            </a:extLst>
          </p:cNvPr>
          <p:cNvSpPr txBox="1"/>
          <p:nvPr/>
        </p:nvSpPr>
        <p:spPr>
          <a:xfrm>
            <a:off x="1558100" y="3061350"/>
            <a:ext cx="4181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-or, -</a:t>
            </a:r>
            <a:r>
              <a:rPr lang="en-GB" sz="4000" dirty="0" err="1"/>
              <a:t>ārī</a:t>
            </a:r>
            <a:r>
              <a:rPr lang="en-GB" sz="4000" dirty="0"/>
              <a:t>, -</a:t>
            </a:r>
            <a:r>
              <a:rPr lang="en-GB" sz="4000" dirty="0" err="1"/>
              <a:t>ātus</a:t>
            </a:r>
            <a:r>
              <a:rPr lang="en-GB" sz="4000" dirty="0"/>
              <a:t> sum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79B3B8-DA46-44B0-B2DB-1781F2A986E3}"/>
              </a:ext>
            </a:extLst>
          </p:cNvPr>
          <p:cNvSpPr txBox="1"/>
          <p:nvPr/>
        </p:nvSpPr>
        <p:spPr>
          <a:xfrm>
            <a:off x="1559246" y="5418940"/>
            <a:ext cx="4181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-</a:t>
            </a:r>
            <a:r>
              <a:rPr lang="en-GB" sz="4000" dirty="0" err="1"/>
              <a:t>eor</a:t>
            </a:r>
            <a:r>
              <a:rPr lang="en-GB" sz="4000" dirty="0"/>
              <a:t>, -</a:t>
            </a:r>
            <a:r>
              <a:rPr lang="en-GB" sz="4000" dirty="0" err="1"/>
              <a:t>ērī</a:t>
            </a:r>
            <a:r>
              <a:rPr lang="en-GB" sz="4000" dirty="0"/>
              <a:t>,</a:t>
            </a:r>
            <a:r>
              <a:rPr lang="en-GB" sz="4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4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GB" sz="4000" dirty="0" err="1">
                <a:solidFill>
                  <a:schemeClr val="bg1">
                    <a:lumMod val="65000"/>
                  </a:schemeClr>
                </a:solidFill>
              </a:rPr>
              <a:t>ītus</a:t>
            </a:r>
            <a:r>
              <a:rPr lang="en-GB" sz="4000" dirty="0">
                <a:solidFill>
                  <a:schemeClr val="bg1">
                    <a:lumMod val="65000"/>
                  </a:schemeClr>
                </a:solidFill>
              </a:rPr>
              <a:t> sum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4290D73-42ED-4D85-92E1-44B7828A51CC}"/>
              </a:ext>
            </a:extLst>
          </p:cNvPr>
          <p:cNvSpPr txBox="1"/>
          <p:nvPr/>
        </p:nvSpPr>
        <p:spPr>
          <a:xfrm>
            <a:off x="6371179" y="1518600"/>
            <a:ext cx="4181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-or, -</a:t>
            </a:r>
            <a:r>
              <a:rPr lang="en-GB" sz="4000" dirty="0">
                <a:solidFill>
                  <a:schemeClr val="bg1">
                    <a:lumMod val="65000"/>
                  </a:schemeClr>
                </a:solidFill>
              </a:rPr>
              <a:t>ī, -?us sum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6B2FA0-2A62-4C49-9135-9E10C3D6E766}"/>
              </a:ext>
            </a:extLst>
          </p:cNvPr>
          <p:cNvSpPr txBox="1"/>
          <p:nvPr/>
        </p:nvSpPr>
        <p:spPr>
          <a:xfrm>
            <a:off x="6146398" y="3772461"/>
            <a:ext cx="4181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-</a:t>
            </a:r>
            <a:r>
              <a:rPr lang="en-GB" sz="4000" dirty="0" err="1"/>
              <a:t>ior</a:t>
            </a:r>
            <a:r>
              <a:rPr lang="en-GB" sz="4000" dirty="0"/>
              <a:t>, -</a:t>
            </a:r>
            <a:r>
              <a:rPr lang="en-GB" sz="4000" dirty="0">
                <a:solidFill>
                  <a:schemeClr val="bg1">
                    <a:lumMod val="65000"/>
                  </a:schemeClr>
                </a:solidFill>
              </a:rPr>
              <a:t>ī, -?us sum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736D564-28BF-4D17-B4E6-9080A6C6F017}"/>
              </a:ext>
            </a:extLst>
          </p:cNvPr>
          <p:cNvSpPr txBox="1"/>
          <p:nvPr/>
        </p:nvSpPr>
        <p:spPr>
          <a:xfrm>
            <a:off x="6219506" y="5881806"/>
            <a:ext cx="4181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-</a:t>
            </a:r>
            <a:r>
              <a:rPr lang="en-GB" sz="4000" dirty="0" err="1"/>
              <a:t>ior</a:t>
            </a:r>
            <a:r>
              <a:rPr lang="en-GB" sz="4000" dirty="0"/>
              <a:t>, -</a:t>
            </a:r>
            <a:r>
              <a:rPr lang="en-GB" sz="4000" dirty="0" err="1">
                <a:solidFill>
                  <a:schemeClr val="bg1">
                    <a:lumMod val="65000"/>
                  </a:schemeClr>
                </a:solidFill>
              </a:rPr>
              <a:t>īrī</a:t>
            </a:r>
            <a:r>
              <a:rPr lang="en-GB" sz="4000" dirty="0">
                <a:solidFill>
                  <a:schemeClr val="bg1">
                    <a:lumMod val="65000"/>
                  </a:schemeClr>
                </a:solidFill>
              </a:rPr>
              <a:t>, - </a:t>
            </a:r>
            <a:r>
              <a:rPr lang="en-GB" sz="4000" dirty="0" err="1">
                <a:solidFill>
                  <a:schemeClr val="bg1">
                    <a:lumMod val="65000"/>
                  </a:schemeClr>
                </a:solidFill>
              </a:rPr>
              <a:t>ītus</a:t>
            </a:r>
            <a:r>
              <a:rPr lang="en-GB" sz="4000" dirty="0">
                <a:solidFill>
                  <a:schemeClr val="bg1">
                    <a:lumMod val="65000"/>
                  </a:schemeClr>
                </a:solidFill>
              </a:rPr>
              <a:t> sum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838A84-1CB9-44D0-90DB-11CD908F68F3}"/>
              </a:ext>
            </a:extLst>
          </p:cNvPr>
          <p:cNvSpPr/>
          <p:nvPr/>
        </p:nvSpPr>
        <p:spPr>
          <a:xfrm>
            <a:off x="6210843" y="227223"/>
            <a:ext cx="4029393" cy="19976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3B9244-AED3-42EA-91EF-65DF1047CBDB}"/>
              </a:ext>
            </a:extLst>
          </p:cNvPr>
          <p:cNvSpPr/>
          <p:nvPr/>
        </p:nvSpPr>
        <p:spPr>
          <a:xfrm>
            <a:off x="6190215" y="2328209"/>
            <a:ext cx="4093839" cy="22787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8CA40AC-F5D9-43F9-87DF-7BF1DBF6E5F1}"/>
              </a:ext>
            </a:extLst>
          </p:cNvPr>
          <p:cNvSpPr/>
          <p:nvPr/>
        </p:nvSpPr>
        <p:spPr>
          <a:xfrm>
            <a:off x="6219187" y="4685076"/>
            <a:ext cx="4093839" cy="20735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28DF65-1A2E-47F9-805A-1B9448E4AD93}"/>
              </a:ext>
            </a:extLst>
          </p:cNvPr>
          <p:cNvSpPr/>
          <p:nvPr/>
        </p:nvSpPr>
        <p:spPr>
          <a:xfrm>
            <a:off x="1603064" y="4074039"/>
            <a:ext cx="4181475" cy="20156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0F560BE-1C30-483A-BA1C-E7D77D771063}"/>
              </a:ext>
            </a:extLst>
          </p:cNvPr>
          <p:cNvSpPr/>
          <p:nvPr/>
        </p:nvSpPr>
        <p:spPr>
          <a:xfrm>
            <a:off x="1575723" y="1511341"/>
            <a:ext cx="4181475" cy="22578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0811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90E62B-30AD-4360-B475-88D09F940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345422" y="-393619"/>
            <a:ext cx="2285823" cy="754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808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757B05-D34F-4EE6-8783-4A06D0199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42912" y="590550"/>
            <a:ext cx="6657975" cy="5676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1552EE-17B8-47A0-A102-D89FE751B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100638" y="2085975"/>
            <a:ext cx="644842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537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0F5C28-9E89-4849-9049-A589F8045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005780" y="-60823"/>
            <a:ext cx="2348262" cy="738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288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35FAEA-01AE-4C41-B62B-23D177611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204912" y="628650"/>
            <a:ext cx="6276975" cy="5600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5EE47D-82B4-41CC-8F08-44720C497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024564" y="1871662"/>
            <a:ext cx="613410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361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212E03-7943-43C9-9B71-1664D73E5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928654" y="-394549"/>
            <a:ext cx="2536667" cy="780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683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37B52-FE5C-44D1-85D1-124963E7E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314450" y="459167"/>
            <a:ext cx="5748337" cy="6279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0F9A43-938B-4C84-8E41-F2DA77CCD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912750" y="2120078"/>
            <a:ext cx="6107232" cy="276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086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0B89E1-B4B5-46AC-A065-3F778D38D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350169" y="-692363"/>
            <a:ext cx="2493096" cy="824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077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D7A7DA-5F90-457D-B781-F8C57A514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502668" y="352424"/>
            <a:ext cx="5574913" cy="5972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00BDB9-7737-4CBC-AB1F-8EFCD806C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976914" y="2374451"/>
            <a:ext cx="5910887" cy="210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034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E3E3F0-B0A6-4964-830E-BE5F58BC6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255920" y="-228510"/>
            <a:ext cx="2741976" cy="744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721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0ED55C-4B58-4566-93F0-48F53048A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95425" y="66675"/>
            <a:ext cx="5048250" cy="6343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EF0DA4-8102-4B31-A5DF-6B61B628B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253162" y="1976437"/>
            <a:ext cx="5629275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73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D1371F-FA0E-4628-938D-511BE5567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6628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1174F6-51E1-4D25-8298-1E236F500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4875" y="0"/>
            <a:ext cx="2788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021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9F709F-FF70-4E45-83A7-F8BE48941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04068" y="-680305"/>
            <a:ext cx="2667000" cy="818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09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ED99E5-C30F-476C-8B11-FEDA3CB0B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399" y="1284515"/>
            <a:ext cx="977720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17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AAA5E2-60D7-4199-8E58-35F3A4454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23" y="0"/>
            <a:ext cx="677586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29A156-EF2A-40D3-8702-4ABDF955D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285" y="0"/>
            <a:ext cx="3026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54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F22D5D-E110-444C-989A-DF7078EA9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947737"/>
            <a:ext cx="10706100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95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EB8D7C-14FB-438E-B70D-65111E48B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35" y="0"/>
            <a:ext cx="889196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570BAE-DB05-443C-ACE6-743A9ACAA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1405" y="0"/>
            <a:ext cx="2745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679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6143</TotalTime>
  <Words>218</Words>
  <Application>Microsoft Office PowerPoint</Application>
  <PresentationFormat>Widescreen</PresentationFormat>
  <Paragraphs>50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Edwardian Script ITC</vt:lpstr>
      <vt:lpstr>Tempus Sans ITC</vt:lpstr>
      <vt:lpstr>Office Theme</vt:lpstr>
      <vt:lpstr>Vocabulary Fun!</vt:lpstr>
      <vt:lpstr>NOUNS</vt:lpstr>
      <vt:lpstr>ADJECTIVES</vt:lpstr>
      <vt:lpstr>VERBS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Vocabulary Fun!</dc:title>
  <dc:creator>Judith Letchford</dc:creator>
  <cp:lastModifiedBy>Judith Affleck</cp:lastModifiedBy>
  <cp:revision>17</cp:revision>
  <dcterms:created xsi:type="dcterms:W3CDTF">2020-09-06T19:47:50Z</dcterms:created>
  <dcterms:modified xsi:type="dcterms:W3CDTF">2021-01-20T11:03:13Z</dcterms:modified>
</cp:coreProperties>
</file>