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9"/>
  </p:notesMasterIdLst>
  <p:handoutMasterIdLst>
    <p:handoutMasterId r:id="rId30"/>
  </p:handoutMasterIdLst>
  <p:sldIdLst>
    <p:sldId id="273" r:id="rId2"/>
    <p:sldId id="283" r:id="rId3"/>
    <p:sldId id="284" r:id="rId4"/>
    <p:sldId id="285" r:id="rId5"/>
    <p:sldId id="289" r:id="rId6"/>
    <p:sldId id="290" r:id="rId7"/>
    <p:sldId id="335" r:id="rId8"/>
    <p:sldId id="324" r:id="rId9"/>
    <p:sldId id="325" r:id="rId10"/>
    <p:sldId id="327" r:id="rId11"/>
    <p:sldId id="328" r:id="rId12"/>
    <p:sldId id="329" r:id="rId13"/>
    <p:sldId id="330" r:id="rId14"/>
    <p:sldId id="331" r:id="rId15"/>
    <p:sldId id="332" r:id="rId16"/>
    <p:sldId id="293" r:id="rId17"/>
    <p:sldId id="318" r:id="rId18"/>
    <p:sldId id="320" r:id="rId19"/>
    <p:sldId id="333" r:id="rId20"/>
    <p:sldId id="334" r:id="rId21"/>
    <p:sldId id="309" r:id="rId22"/>
    <p:sldId id="310" r:id="rId23"/>
    <p:sldId id="311" r:id="rId24"/>
    <p:sldId id="314" r:id="rId25"/>
    <p:sldId id="315" r:id="rId26"/>
    <p:sldId id="316" r:id="rId27"/>
    <p:sldId id="317" r:id="rId2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6" autoAdjust="0"/>
  </p:normalViewPr>
  <p:slideViewPr>
    <p:cSldViewPr>
      <p:cViewPr varScale="1">
        <p:scale>
          <a:sx n="69" d="100"/>
          <a:sy n="69" d="100"/>
        </p:scale>
        <p:origin x="-1904" y="-11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433A23-4526-4830-AA26-3BEE104DFCF3}" type="datetimeFigureOut">
              <a:rPr lang="en-GB" smtClean="0"/>
              <a:t>18/06/17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0831B1D-FE3D-4E9D-A4B3-8F1F167F9B66}" type="slidenum">
              <a:rPr lang="en-GB" smtClean="0"/>
              <a:t>‹#›</a:t>
            </a:fld>
            <a:endParaRPr lang="en-GB"/>
          </a:p>
        </p:txBody>
      </p:sp>
    </p:spTree>
    <p:extLst>
      <p:ext uri="{BB962C8B-B14F-4D97-AF65-F5344CB8AC3E}">
        <p14:creationId xmlns:p14="http://schemas.microsoft.com/office/powerpoint/2010/main" val="347262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940727-58E1-4FEC-B871-401588E200FE}" type="datetimeFigureOut">
              <a:rPr lang="en-US"/>
              <a:pPr>
                <a:defRPr/>
              </a:pPr>
              <a:t>18/06/17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479768-A941-4608-B279-368D05002EE7}" type="slidenum">
              <a:rPr lang="en-US"/>
              <a:pPr>
                <a:defRPr/>
              </a:pPr>
              <a:t>‹#›</a:t>
            </a:fld>
            <a:endParaRPr lang="en-US"/>
          </a:p>
        </p:txBody>
      </p:sp>
    </p:spTree>
    <p:extLst>
      <p:ext uri="{BB962C8B-B14F-4D97-AF65-F5344CB8AC3E}">
        <p14:creationId xmlns:p14="http://schemas.microsoft.com/office/powerpoint/2010/main" val="3095896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At the start of the lessons student to copy the Learning objective into their books.  </a:t>
            </a: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Either: I will learn… or I will develop/be able to</a:t>
            </a:r>
          </a:p>
          <a:p>
            <a:pPr marL="0" indent="0">
              <a:buNone/>
            </a:pP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Key words as part of the objective:  express, evaluate, organise, define, solve, write, plan, apply, produce, select, reflect on, implement, compile, incorporate, construct, explain, practise, draw, identify, classify, decide, list calculate, present, assemble, describe, conclude</a:t>
            </a:r>
          </a:p>
          <a:p>
            <a:pPr marL="0" indent="0">
              <a:buNone/>
            </a:pPr>
            <a:r>
              <a:rPr lang="en-GB" b="0" u="none" dirty="0" smtClean="0">
                <a:solidFill>
                  <a:srgbClr val="0070C0"/>
                </a:solidFill>
                <a:effectLst>
                  <a:outerShdw blurRad="38100" dist="38100" dir="2700000" algn="tl">
                    <a:srgbClr val="000000">
                      <a:alpha val="43137"/>
                    </a:srgbClr>
                  </a:outerShdw>
                </a:effectLst>
                <a:latin typeface="Cambria" panose="02040503050406030204" pitchFamily="18" charset="0"/>
              </a:rPr>
              <a:t>Starter:  Think about how are you going to engage the students </a:t>
            </a:r>
            <a:r>
              <a:rPr lang="en-GB" b="0" i="0" u="none" dirty="0" smtClean="0">
                <a:solidFill>
                  <a:srgbClr val="0070C0"/>
                </a:solidFill>
                <a:effectLst>
                  <a:outerShdw blurRad="38100" dist="38100" dir="2700000" algn="tl">
                    <a:srgbClr val="000000">
                      <a:alpha val="43137"/>
                    </a:srgbClr>
                  </a:outerShdw>
                </a:effectLst>
                <a:latin typeface="Cambria" panose="02040503050406030204" pitchFamily="18" charset="0"/>
              </a:rPr>
              <a:t>t</a:t>
            </a:r>
            <a:r>
              <a:rPr lang="en-GB" sz="1000" b="0" i="0" baseline="0" dirty="0" smtClean="0">
                <a:solidFill>
                  <a:srgbClr val="0070C0"/>
                </a:solidFill>
                <a:latin typeface="Cambria" panose="02040503050406030204" pitchFamily="18" charset="0"/>
              </a:rPr>
              <a:t>hat they can do independently that look back on the previous lesson or look forward</a:t>
            </a:r>
          </a:p>
        </p:txBody>
      </p:sp>
      <p:sp>
        <p:nvSpPr>
          <p:cNvPr id="4" name="Slide Number Placeholder 3"/>
          <p:cNvSpPr>
            <a:spLocks noGrp="1"/>
          </p:cNvSpPr>
          <p:nvPr>
            <p:ph type="sldNum" sz="quarter" idx="10"/>
          </p:nvPr>
        </p:nvSpPr>
        <p:spPr/>
        <p:txBody>
          <a:bodyPr/>
          <a:lstStyle/>
          <a:p>
            <a:fld id="{3D78AA9F-6CE4-46D3-9CCF-4FAF19D91FC7}" type="slidenum">
              <a:rPr lang="en-GB" smtClean="0"/>
              <a:pPr/>
              <a:t>1</a:t>
            </a:fld>
            <a:endParaRPr lang="en-GB"/>
          </a:p>
        </p:txBody>
      </p:sp>
    </p:spTree>
    <p:extLst>
      <p:ext uri="{BB962C8B-B14F-4D97-AF65-F5344CB8AC3E}">
        <p14:creationId xmlns:p14="http://schemas.microsoft.com/office/powerpoint/2010/main" val="9835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3F4E8-ED9F-425B-8349-907F6EBDF6D2}" type="slidenum">
              <a:rPr lang="en-GB" smtClean="0"/>
              <a:t>6</a:t>
            </a:fld>
            <a:endParaRPr lang="en-GB"/>
          </a:p>
        </p:txBody>
      </p:sp>
    </p:spTree>
    <p:extLst>
      <p:ext uri="{BB962C8B-B14F-4D97-AF65-F5344CB8AC3E}">
        <p14:creationId xmlns:p14="http://schemas.microsoft.com/office/powerpoint/2010/main" val="181184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extLst>
      <p:ext uri="{BB962C8B-B14F-4D97-AF65-F5344CB8AC3E}">
        <p14:creationId xmlns:p14="http://schemas.microsoft.com/office/powerpoint/2010/main" val="58325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extLst>
      <p:ext uri="{BB962C8B-B14F-4D97-AF65-F5344CB8AC3E}">
        <p14:creationId xmlns:p14="http://schemas.microsoft.com/office/powerpoint/2010/main" val="38143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At the start of the lessons student to copy the Learning objective into their books.  </a:t>
            </a: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Either: I will learn… or I will develop/be able to</a:t>
            </a:r>
          </a:p>
          <a:p>
            <a:pPr marL="0" indent="0">
              <a:buNone/>
            </a:pP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Key words as part of the objective:  express, evaluate, organise, define, solve, write, plan, apply, produce, select, reflect on, implement, compile, incorporate, construct, explain, practise, draw, identify, classify, decide, list calculate, present, assemble, describe, conclude</a:t>
            </a:r>
          </a:p>
          <a:p>
            <a:pPr marL="0" indent="0">
              <a:buNone/>
            </a:pPr>
            <a:r>
              <a:rPr lang="en-GB" b="0" u="none" dirty="0" smtClean="0">
                <a:solidFill>
                  <a:srgbClr val="0070C0"/>
                </a:solidFill>
                <a:effectLst>
                  <a:outerShdw blurRad="38100" dist="38100" dir="2700000" algn="tl">
                    <a:srgbClr val="000000">
                      <a:alpha val="43137"/>
                    </a:srgbClr>
                  </a:outerShdw>
                </a:effectLst>
                <a:latin typeface="Cambria" panose="02040503050406030204" pitchFamily="18" charset="0"/>
              </a:rPr>
              <a:t>Starter:  Think about how are you going to engage the students </a:t>
            </a:r>
            <a:r>
              <a:rPr lang="en-GB" b="0" i="0" u="none" dirty="0" smtClean="0">
                <a:solidFill>
                  <a:srgbClr val="0070C0"/>
                </a:solidFill>
                <a:effectLst>
                  <a:outerShdw blurRad="38100" dist="38100" dir="2700000" algn="tl">
                    <a:srgbClr val="000000">
                      <a:alpha val="43137"/>
                    </a:srgbClr>
                  </a:outerShdw>
                </a:effectLst>
                <a:latin typeface="Cambria" panose="02040503050406030204" pitchFamily="18" charset="0"/>
              </a:rPr>
              <a:t>t</a:t>
            </a:r>
            <a:r>
              <a:rPr lang="en-GB" sz="1000" b="0" i="0" baseline="0" dirty="0" smtClean="0">
                <a:solidFill>
                  <a:srgbClr val="0070C0"/>
                </a:solidFill>
                <a:latin typeface="Cambria" panose="02040503050406030204" pitchFamily="18" charset="0"/>
              </a:rPr>
              <a:t>hat they can do independently that look back on the previous lesson or look forward</a:t>
            </a:r>
          </a:p>
        </p:txBody>
      </p:sp>
      <p:sp>
        <p:nvSpPr>
          <p:cNvPr id="4" name="Slide Number Placeholder 3"/>
          <p:cNvSpPr>
            <a:spLocks noGrp="1"/>
          </p:cNvSpPr>
          <p:nvPr>
            <p:ph type="sldNum" sz="quarter" idx="10"/>
          </p:nvPr>
        </p:nvSpPr>
        <p:spPr/>
        <p:txBody>
          <a:bodyPr/>
          <a:lstStyle/>
          <a:p>
            <a:fld id="{3D78AA9F-6CE4-46D3-9CCF-4FAF19D91FC7}" type="slidenum">
              <a:rPr lang="en-GB" smtClean="0"/>
              <a:pPr/>
              <a:t>19</a:t>
            </a:fld>
            <a:endParaRPr lang="en-GB"/>
          </a:p>
        </p:txBody>
      </p:sp>
    </p:spTree>
    <p:extLst>
      <p:ext uri="{BB962C8B-B14F-4D97-AF65-F5344CB8AC3E}">
        <p14:creationId xmlns:p14="http://schemas.microsoft.com/office/powerpoint/2010/main" val="9835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At the start of the lessons student to copy the Learning objective into their books.  </a:t>
            </a: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Either: I will learn… or I will develop/be able to</a:t>
            </a:r>
          </a:p>
          <a:p>
            <a:pPr marL="0" indent="0">
              <a:buNone/>
            </a:pPr>
            <a:r>
              <a:rPr lang="en-GB" b="1" u="none" baseline="0" dirty="0" smtClean="0">
                <a:solidFill>
                  <a:srgbClr val="0070C0"/>
                </a:solidFill>
                <a:effectLst>
                  <a:outerShdw blurRad="38100" dist="38100" dir="2700000" algn="tl">
                    <a:srgbClr val="000000">
                      <a:alpha val="43137"/>
                    </a:srgbClr>
                  </a:outerShdw>
                </a:effectLst>
                <a:latin typeface="Cambria" panose="02040503050406030204" pitchFamily="18" charset="0"/>
              </a:rPr>
              <a:t>Key words as part of the objective:  express, evaluate, organise, define, solve, write, plan, apply, produce, select, reflect on, implement, compile, incorporate, construct, explain, practise, draw, identify, classify, decide, list calculate, present, assemble, describe, conclude</a:t>
            </a:r>
          </a:p>
          <a:p>
            <a:pPr marL="0" indent="0">
              <a:buNone/>
            </a:pPr>
            <a:r>
              <a:rPr lang="en-GB" b="0" u="none" dirty="0" smtClean="0">
                <a:solidFill>
                  <a:srgbClr val="0070C0"/>
                </a:solidFill>
                <a:effectLst>
                  <a:outerShdw blurRad="38100" dist="38100" dir="2700000" algn="tl">
                    <a:srgbClr val="000000">
                      <a:alpha val="43137"/>
                    </a:srgbClr>
                  </a:outerShdw>
                </a:effectLst>
                <a:latin typeface="Cambria" panose="02040503050406030204" pitchFamily="18" charset="0"/>
              </a:rPr>
              <a:t>Starter:  Think about how are you going to engage the students </a:t>
            </a:r>
            <a:r>
              <a:rPr lang="en-GB" b="0" i="0" u="none" dirty="0" smtClean="0">
                <a:solidFill>
                  <a:srgbClr val="0070C0"/>
                </a:solidFill>
                <a:effectLst>
                  <a:outerShdw blurRad="38100" dist="38100" dir="2700000" algn="tl">
                    <a:srgbClr val="000000">
                      <a:alpha val="43137"/>
                    </a:srgbClr>
                  </a:outerShdw>
                </a:effectLst>
                <a:latin typeface="Cambria" panose="02040503050406030204" pitchFamily="18" charset="0"/>
              </a:rPr>
              <a:t>t</a:t>
            </a:r>
            <a:r>
              <a:rPr lang="en-GB" sz="1000" b="0" i="0" baseline="0" dirty="0" smtClean="0">
                <a:solidFill>
                  <a:srgbClr val="0070C0"/>
                </a:solidFill>
                <a:latin typeface="Cambria" panose="02040503050406030204" pitchFamily="18" charset="0"/>
              </a:rPr>
              <a:t>hat they can do independently that look back on the previous lesson or look forward</a:t>
            </a:r>
          </a:p>
        </p:txBody>
      </p:sp>
      <p:sp>
        <p:nvSpPr>
          <p:cNvPr id="4" name="Slide Number Placeholder 3"/>
          <p:cNvSpPr>
            <a:spLocks noGrp="1"/>
          </p:cNvSpPr>
          <p:nvPr>
            <p:ph type="sldNum" sz="quarter" idx="10"/>
          </p:nvPr>
        </p:nvSpPr>
        <p:spPr/>
        <p:txBody>
          <a:bodyPr/>
          <a:lstStyle/>
          <a:p>
            <a:fld id="{3D78AA9F-6CE4-46D3-9CCF-4FAF19D91FC7}" type="slidenum">
              <a:rPr lang="en-GB" smtClean="0"/>
              <a:pPr/>
              <a:t>20</a:t>
            </a:fld>
            <a:endParaRPr lang="en-GB"/>
          </a:p>
        </p:txBody>
      </p:sp>
    </p:spTree>
    <p:extLst>
      <p:ext uri="{BB962C8B-B14F-4D97-AF65-F5344CB8AC3E}">
        <p14:creationId xmlns:p14="http://schemas.microsoft.com/office/powerpoint/2010/main" val="9835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6BB50E92-2437-4F6C-A0C8-5CFC11231BA5}" type="datetimeFigureOut">
              <a:rPr lang="en-US" smtClean="0"/>
              <a:pPr>
                <a:defRPr/>
              </a:pPr>
              <a:t>18/06/17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0D5A0C70-A3D9-4C71-AF8D-A92C3D835591}" type="datetimeFigureOut">
              <a:rPr lang="en-US" smtClean="0"/>
              <a:pPr>
                <a:defRPr/>
              </a:pPr>
              <a:t>18/06/17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A1B13C-87D7-4975-91F0-89E159F14CD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9C714A1F-7738-4F9E-9736-3192B789FCC4}" type="datetimeFigureOut">
              <a:rPr lang="en-US" smtClean="0"/>
              <a:pPr>
                <a:defRPr/>
              </a:pPr>
              <a:t>18/06/17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898C7B-6892-497A-B755-A617E14BC58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5626C2BA-C872-45B1-A85E-0214D4E3AA90}" type="datetimeFigureOut">
              <a:rPr lang="en-US" smtClean="0"/>
              <a:pPr>
                <a:defRPr/>
              </a:pPr>
              <a:t>18/06/17</a:t>
            </a:fld>
            <a:endParaRPr lang="en-US"/>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B3FEA02A-D996-4082-B282-9C76669F136E}" type="datetimeFigureOut">
              <a:rPr lang="en-US" smtClean="0"/>
              <a:pPr>
                <a:defRPr/>
              </a:pPr>
              <a:t>18/06/17</a:t>
            </a:fld>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686CA2-DF0F-4792-A917-488ECA7AFB86}" type="slidenum">
              <a:rPr lang="en-US" smtClean="0"/>
              <a:pPr>
                <a:defRPr/>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0DDAD6FA-FA25-45E5-AC1A-BB606E02175A}" type="datetimeFigureOut">
              <a:rPr lang="en-US" smtClean="0"/>
              <a:pPr>
                <a:defRPr/>
              </a:pPr>
              <a:t>18/06/17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F80CF7-A203-405E-92AE-9740A2556CD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BDC840ED-4D0D-4B93-A00F-C2A60850FA96}" type="datetimeFigureOut">
              <a:rPr lang="en-US" smtClean="0"/>
              <a:pPr>
                <a:defRPr/>
              </a:pPr>
              <a:t>18/06/17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BF2D2-BEBB-4E52-9D37-88731AA5EEB7}"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2E23AF3E-CF99-4CC7-9D06-2BF1C55A711E}" type="datetimeFigureOut">
              <a:rPr lang="en-US" smtClean="0"/>
              <a:pPr>
                <a:defRPr/>
              </a:pPr>
              <a:t>18/06/17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2AF000-C50D-4AF4-9BE0-89037B24C5E2}" type="slidenum">
              <a:rPr lang="en-US" smtClean="0"/>
              <a:pPr>
                <a:defRPr/>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C855D862-98D1-461C-A03E-176D1947C7E8}" type="datetimeFigureOut">
              <a:rPr lang="en-US" smtClean="0"/>
              <a:pPr>
                <a:defRPr/>
              </a:pPr>
              <a:t>18/06/17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C855D862-98D1-461C-A03E-176D1947C7E8}" type="datetimeFigureOut">
              <a:rPr lang="en-US" smtClean="0"/>
              <a:pPr>
                <a:defRPr/>
              </a:pPr>
              <a:t>18/06/17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9095A168-38D2-4B72-9EC1-C744482963F6}" type="datetimeFigureOut">
              <a:rPr lang="en-US" smtClean="0"/>
              <a:pPr>
                <a:defRPr/>
              </a:pPr>
              <a:t>18/06/17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301E8B9C-69D5-46CB-BE83-075CDA4D38D4}" type="slidenum">
              <a:rPr lang="en-US" smtClean="0"/>
              <a:pPr>
                <a:defRPr/>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F77F0FD1-6FC1-4471-A0F9-F174EAC87FD8}" type="datetimeFigureOut">
              <a:rPr lang="en-US" smtClean="0"/>
              <a:pPr>
                <a:defRPr/>
              </a:pPr>
              <a:t>18/06/17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0BB30B-E906-4A2C-B2DA-761003B7054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B17C1B1C-FC77-4FC6-AE69-BC7327D8229E}" type="datetimeFigureOut">
              <a:rPr lang="en-US" smtClean="0"/>
              <a:pPr>
                <a:defRPr/>
              </a:pPr>
              <a:t>18/06/17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B2EFAF-8567-4481-94E0-F15D8AEA5935}" type="slidenum">
              <a:rPr lang="en-US" smtClean="0"/>
              <a:pPr>
                <a:defRPr/>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9B041280-4EF5-441A-859A-38FB0BF1533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C855D862-98D1-461C-A03E-176D1947C7E8}" type="datetimeFigureOut">
              <a:rPr lang="en-US" smtClean="0"/>
              <a:pPr>
                <a:defRPr/>
              </a:pPr>
              <a:t>18/06/17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041280-4EF5-441A-859A-38FB0BF1533B}" type="slidenum">
              <a:rPr lang="en-US" smtClean="0"/>
              <a:pPr>
                <a:defRPr/>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C855D862-98D1-461C-A03E-176D1947C7E8}" type="datetimeFigureOut">
              <a:rPr lang="en-US" smtClean="0"/>
              <a:pPr>
                <a:defRPr/>
              </a:pPr>
              <a:t>18/06/17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9B041280-4EF5-441A-859A-38FB0BF1533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media2.WAV"/><Relationship Id="rId4" Type="http://schemas.openxmlformats.org/officeDocument/2006/relationships/slideLayout" Target="../slideLayouts/slideLayout11.xml"/><Relationship Id="rId5" Type="http://schemas.openxmlformats.org/officeDocument/2006/relationships/notesSlide" Target="../notesSlides/notesSlide3.xml"/><Relationship Id="rId6" Type="http://schemas.openxmlformats.org/officeDocument/2006/relationships/image" Target="../media/image17.png"/><Relationship Id="rId1" Type="http://schemas.openxmlformats.org/officeDocument/2006/relationships/tags" Target="../tags/tag1.xml"/><Relationship Id="rId2" Type="http://schemas.microsoft.com/office/2007/relationships/media" Target="../media/media2.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audio" Target="../media/audio1.wav"/><Relationship Id="rId5" Type="http://schemas.openxmlformats.org/officeDocument/2006/relationships/image" Target="../media/image18.gif"/><Relationship Id="rId1" Type="http://schemas.openxmlformats.org/officeDocument/2006/relationships/tags" Target="../tags/tag2.xml"/><Relationship Id="rId2"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2.wav"/><Relationship Id="rId3" Type="http://schemas.openxmlformats.org/officeDocument/2006/relationships/audio" Target="../media/audio2.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2.wav"/><Relationship Id="rId3" Type="http://schemas.openxmlformats.org/officeDocument/2006/relationships/audio" Target="../media/audio2.wav"/></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2.wav"/><Relationship Id="rId3" Type="http://schemas.openxmlformats.org/officeDocument/2006/relationships/audio" Target="../media/audio2.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audio" Target="../media/audio1.wav"/><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microsoft.com/office/2007/relationships/media" Target="../media/media1.WAV"/><Relationship Id="rId2" Type="http://schemas.openxmlformats.org/officeDocument/2006/relationships/audio" Target="../media/media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BQUExQUFRQXGBgXGBgWFxscGBgfFBocGBwVGBgYHSggGRolHBgaIjEiJysrMS4uHh8zODMsNygtMSsBCgoKBQUFDgUFDisZExkrKysrKysrKysrKysrKysrKysrKysrKysrKysrKysrKysrKysrKysrKysrKysrKysrK//AABEIAQAAxQMBIgACEQEDEQH/xAAcAAACAgMBAQAAAAAAAAAAAAAABgUHAQMEAgj/xABKEAACAQIEBAQDBQQHBAgHAAABAgMEEQAFEiEGEzFBByJRYRQycSNCUoGRFTNioSRTcoKSwfAWc4PRQ2OTorHD0uElNUR0lLKz/8QAFAEBAAAAAAAAAAAAAAAAAAAAAP/EABQRAQAAAAAAAAAAAAAAAAAAAAD/2gAMAwEAAhEDEQA/ALxwYMGAwTjOIvih7UVSfSGQ/opOJTAGDBgwBgwYMB5Db2749YiI/wD5hJ/9vFb/ALSW/wDliWGAzgxxUOZJNzdF/spGia/qgBPTtZhhd4T4vaseNeWihqbnlgz9ea0Q0hkF0IXVe997W7kN/iLVzxURan0hubCGJkMZAaRR5WVTuTZTfsSd7WOvwtzd6vK4ZpCSzGTdnLttIw8xI/T2tiAbNHrcmpWlZJXnqrbhUR+VPI6x7iwUrEFuQdut98L+V1r0/DVQgDK8VQI7IwU/aGKUgMVIsFkPQdB2wFv5jmccGjmEjmOsa2Vmuz9B5QbD3Owx1jFdeK8Ak/ZraUZhUq12VWIUr5gLjoW0Xt6DEpxZmckeaZVErEJK8+tbG1kj0gmxHeSwBuO/bAOWDEfVZ1BHI8ckgVkiM73uAsYNi5boN+1747IZ1e+lgbWvY9LgMAfQ2IP0IwEXxRngo4DJoaRydMcagku1idI0g22BNz6Y6cjzIVECSaSrFV1oQQUYqCUOoA7X623Fjhc8WJbZdpuw11FMt1vq/fI3l0gm9luLAnbpg8JJCcphDdVMi79fnLC/5MMBPLn0RrTR+bnCPm9PJa4GnV+LzA29N8SSuCNiD229tiMVBV1KLxgAgCHk6ZCoszGSMW1HuRdTe19upsLNHhISKOSM9FlDAn5m58MU5Lep1Stv6WwE7Fn+rMXoxHcJCsrSX6FyQEItYbC97772BsbSwqU1MmpdagMy3GpQ17MR1ANjv7HFZ5nUaeJ4WJYLdYTs2g6qaZ9N9WnVcrtpuL9bG2IHLc35tNXymNTqoYUC3dtRWWRdJuxYj7RL774C7wcGPED3UH1AP6jBgNmDBjTVlwv2aqzdg7FR+oVj/LARWfVCy088IEwMkbxgiCYgF1K3uE3G+OqLOY2dUtMpY2BeCVVJ621MgF9vXHFJmVSOqUo/40h/8nGuWqnkUX5EdmBDBJpSCL7hCqb2vve3scAwk4FYEXG4wmS5TRudVbUzVFj8tS5ji/KBVSNhv1Kt9cdUcGXxAciWOmt0+HkCL9TGLxuf7SnANWDC42ZSWHLqoJB0BMDyMfryZAP0Axpasrr2EkP/AOBUW/VqhRgJiOE/GO/bkxr+jyH/ADxI4TXrc0B2EbfSiIv/AIswH/hiToc5nEcYnpKjm6RrMax6NVtwo5zEC/qcBHcPwOi16rfmM8sq7/10kxTr7aR+WF3KaRqeulfcLHT1kCehEDRyggfWRhf64dIcxAmeRqeqTUqIbxBh9mXINo2Yn5/TtjgqVgbXeTlhufcyI6WFQFB+dR3U4BcgyWYUFPSxaSIZpjINLFioBH2YVkIcGUEWZT3BB6xseVH4CSEgC81ROwC2Fo4J41Gm/lsYoxbe1rYehFTVJkCVERYyF4yjxuVLBLtoNwTdW2II36YkXyRArgFiWiePzEknWWYkk7k3Y4BU41UvJRAC+mB3t7mejjUX99bYkeJqbXmNI/8AVNH+XOdx/wCWcdc1BqZeZZRHBTi7GwvzdbC57jkr+uNuYSRNMHEsR80F/Ov/AETyN6/x4BL45iDZrVjSvmydlDEA2YVAtsevzof0xJeGVYS9eLsSPhZPMzWOulQXF72GqNht6W7WxszijWaueUMhFkh2YbhpaR7D1HlP88bOE6E0/PbqDQ0zk+p11bW/JSg/LARHF2eNU0GUzLIiSSzCUEsyoTFBKbErZghaw23F9t8TfhEv/wAPY6tQaeUg+ouANrm3y9LnChmURgyugjZigiSsHM1aDGyPy43WS1o2u1g23WwsWGLI4NpQlKtgvmJYaFKqQ5Lgqp6DzYCrK9F/2jmn21idU+/chY4FA3Gi2zHY369MWPwZSch54e6pS3/7BY7/AEvGcLseWl81YFpCVneXlk3VU8wEjArZULbL5t25nX7jdRVUZqZZ01skkUKArFIQTE0xJBC2IIdbEbHAVlm1Un7ZqJCvnjq4LWCE2ZYqcMbHmabsw/BdiCCxFu6nyArI9Ot7FJNX/DbLJP5a5Mes3ox+2hCWPMbTMhUHTpFUtQYpLxm5PLBFmsLE7H5rIpsu0zmSwuTL0/6zlW/lEB+mA68uUiGMHqEW/wDhGDG8YMBnBgwYAwYMGAMGDBgDBgwYAxjEJxjxNFl1K1RNcgeVVHzOx6IPTod+wBxUEPiPmecSSU9IIaSMKZHlBcyRRp8xMncm/wB1AfpucBfWM4T/AA7zcNSRQzSTmoQaSalHR5d7h05gBcWNu5Ft/UuGA0VFJHJ86I/9pQen1GOWfI6d+sKfkNP/AOtsSOK54v8AF6loKlqcxSyugGoppCgn7tydyO+3XbAN3+zUAN1EqHr5J5l6dLgPYgX6EEY8rkTh9S1dRb8DLAyfmTDr/wC9hf4P8VKLMJRCheGZvlSUAa7dlZSQT7bHD1gIJqd77pHIo6j4azN9GaUD+VsaYqKUGTl0sSJIixkPNpICBgBpjjdfvHe+GPBgEzOOH2mVFqGoljUueXIkkitzG1E35sXRgOoP62t2ZJRtHEkMVZDoQWCxRrZQOirqkY2Hvc/XDPjmqMvikFnijcejIpH6EYCHPDWpmZ6qeTUGDKVpwpDgKykpCGZSANmJ6D0GOik4bgiFkDrfrokaPp/uiuPbcM0h6U8S+8ahCPoUsRjT/svGPkmrE+lXOw/ISO1voMB3RZVEvZm/3kjyf/0Y49nLYb35UV/XQv8Ayxzw5WydKmot6MY2/m0Zb+eNdTPUxG4j56eilVf/AL7Kv88BLgYMR9LmDuDqp5o7dmMRv9NEhwYCQwYMGAMGDBgDBgwYDAGM4MGArTx8yZ6jK+Yn/wBPIJWHqpBRj+WoH6XxWPhbwzNJNTT07Pu7Ca4KxGJWCyQlt9TlTq09CPcYvTjaUyQmkSNZHnGkh9441JtzJArBrX6ab7gnoCRF0FC9DliLTpEzQ6bxLGbu621a7ybObarjodxq6EODxE4ohoAsCrzHIWQwSB2Ey/uljjZlYKRp1EgfdPQtcOfDcbinQyXBfz6Cb8sOAeVq1Nq03te/0sLAJOZZhWyIkTUnMqiHXnrAHjjilFm0vzEDSGy2sY7kAkKNsPWV1oIWNlkjkCjyygBiFABIKEo3a+km1+2AiuMeIzRNASC4lLRLFGhaR5CAUta9kADXsCblffCpxpwXS1ywzyGd5WMUDNDpW7SBVEzK6AtpuCQLd/TDvxM7osUqi6JIDLZdTKhBBkVRuShsbb+tjpAMTlfE8FUhkUiTdmSySKFjB0k83T5jcHUVuLggX0lsBQbcHzU2dxUkRZ2EyNG9rHSjA8wjtYAk/TH1XhGybOIpKyerMZCa46OKXylSb+d42vd1Z7ISt9ogTbzWesAYMGDAGDAcGAMGDBgDBgwYAwYwRgwGcGDBgDBgwYAwYwxtjOAMLWeZzUs/JoYleTUEeaW4hhJGo7DeRgLEgWG4F77YkuIq/kwEq6JI1kjLkW1MbXCkjWQLtpG5tbGvLNMJMII0osZJtbVJO7lmP8Tt5vqxwEOcvqacjmT/ABGsBDO1o2Q9bsFBXu4Vl0aQbWY7t5zeoL1EQ+GZBOeVzpSAoS51AhDqErqNKA22bcgjSWyp+U+Uvt8otv7b7Y462oilpncqZoirEqiks2m90C9dYItbYgjsRgO6JwR5SCBtt0+m2PFTTLItm9bg7XUjoy36H3wp/sGokankDNSsqyX5fLL6io0NUEKBJbdWjW6km99hjspOJ+U4grwkE2wEgb+jy32BRyboxJ/dvY9bagL4D1PwZBIsySvO0cpJ0CaRVXV1sFYXJ2ve4Nulyxbn/wBnJYYoY4TA/IMfJZ15cgSMi8LvGrAhgCCyqvurb47894lo4UZZqyKBipFxInMW4+ZVN7n02P0OE/gri2prJzHTyNUQoGLTz03LVrEBQHRls5OrbQdgDtcqoSnFVfJHqglK+eJpI+Snml0sqyRLEzeaRSyOPN5wdJAFyWvK81iqFYxNfSdLqQVeNvwujAMjexGCnpCZObIF5mnQLEkKpIJ0kgEaiBf+yvpiJ4gpojHUToXinVGTnQqTIeWBIAE6TafwkH74HfAMmDEFwTnhraKOdgA51I+nddcTFGKHupK3HsRiWrg3Lfl2D2Om/S43F/a/XAYr62OGNpJWCIu7M3yqPUnsPfBLWIsRl1AxhS+pdxpA1ahbqLb7YTeLYkq4EkeComiaKQyQxzujrotdViQhJnBYixP3Ra+2K2z7O/i6dKXLqqYfC0kYKpzFE5J+HaLklPK/nG+sghgACRcBdWd5k6iNYDHzZQ7KZAWRVRLmUqpDMuoxrserjCNwdm2YRirNe+jUyNEpQhFEzuGkRnOpVVIXk5bAWFjte2OhMumpoYUlM9RyUUv50VwsLc0xCV3RQA0tOCb7rC1uoGEzhXiGrqUWkqY7LAk1Ursx1MmljHFY99R06r/IWUjvgH/MONw1TUUnKmCxwPOZEZkfSqqyqu11kL61sewBv1GNvDcsjy00MP2ENMheWMSGTmrPzEiPMYBjZo5CwIB1D0ALR2V8KZia+aoqZ6XTJTvTcqMOC6ILI9ifKQxBJu1gxHfaYqa/4BlZjGItYRlCM08nM/qVQlmCvYkBTe79NO4OWDGqmm1qGsy3F7MLMPqOx9sGA24MGDAGDBgwBgwY4M/rxT0s8zNpEcTvf00qSNu+/bAcEcAnr+duVpkaFPQyS6WkYdjpVUW47tIOxwpcTZy8WeUlNty6iWF9QYE3hWVTGyjceZo2v/yw01dNT8uNJwzFlBEC69ybFzyo928zXLNcC+5GE/PODEgqqOroaRVmjkYilAVTLdTd3m5hRAo3BsdyBuSBgLSwrZ7XjLphUObUkzBJ/SKQ7JUf2W2R/fQfxXmMkzdKmIOgZT0aOQaZIz3V17H36EWIJBBx2VVMkqMkiq6MLMrAFSD2IOxGAg824zooKQ1RqIni6KUcNra19C6b3bbp2xU2W8ULPW0AZda1FXLJNMykRSF0aJaeISAFo40kC7geYna5JNn0Xh9l9PVfFxwIjhSLD90t+rhDsrWuLja18QXH+X8+tyaSJbaKsoNral0iVnUfhAib69RcEXCRyXgHLFnnYUcWuOXT5gWUXjSQaUYlRs47YdI4woAUAAdABYD6AdMc9FTadTdGc6m+v+ZC6Vv6KMdeAMJ3BVZLO9QJQP6LPUQ7EFZHeQyatibaYmjHrd3uNsN0soVSxNgASSewG5OKb8Iua8klVGZwHnkeaM6jFIlQbqwHRKhPI5/FGykdcA5cIVEVFlszIj8iJ3lCjTcJNpnsLsBZBJpO/wBw2vtfzlvGLR5etVWoyNI0kojsA6Qc4KHZe4RJIye51DuRjdwbU8uCuU3/AKNU1Cb/AIF+2jA9gkirv+HEHX5XNV/0YzRxsaGKJ2kjL3BBapK2I0td6YgknodsBuzypRaqGFZRy3mUnlylGKVcboNLoQy6W5FtPYg9zji4UyymojTzIVX4upN/munLUxpAS7ElgzNqN/MxJ6WxFZZw/wDDvS0cX2v9HnqppDsTcQNERtfSrxxqB177WxPcRZSulwSAUknq03t5gGXyjqbBAbDAOWV5xDMeYt11DyM+kCVAT9rHYm6n3sbabgXF1PMqlqueqERUWbkajuQiwSsdCjq2vVa+26nfYGNXKGFDSqae7rFGIJZXsBIoAWFlFwgPygMLPcqWRiL9nCNADXrJEpgCNUc6FgAUKxUsKKwG17ByGFwwuQTe+A0x1rDMmT4iZ2XUkMrRxO8Yaxk5oAW8AMYIKWPmcdFuNtRJVjM4Y5E0iTRA7JcpIEDyh1L7gsnMuovpMZBJ1KSwUnCoSshqVItoKupHQHntcepJnAP9kfk0mMG1wCV3Bt02tcemxIwHoDBjODAGDBgwBgwYMAYiOK8hSvpJaaRmVZABqXqCpDA++4G3fEvgwFe8P8N12VxuyOMyeT5+a/LlGm+gRyOWBQXN1Yi1yR3BiOCOIsxqaUVNTDHNFaWOF1W8shBGzoNKFC0enX5enSxxYvENToiUaiplkihBBsRzXCkqezadRB9cb4ctjSEQxroRflCEgrve4PW99797m98BWPiRxLyKekqvt6Wcym0SyLzCjKAzBWUgxgKPIygXbcA2OLA4Qz5aylWQEFxZZLdNVgwYC5srqyuvfSwvvfETmfh/DUI8c8s0qOwZi+gyXAHySabopIBsNtrCwJvDcK5CcklmM9TAlD5hE0kmlyrNrWJlKgEozPYg762238oOtXBUyPYNAkV/wNJIbdCLlVU/k2IlG+MngaK7x0c7apmsOa/KkidYwAAwUvuwsLggXsbdHEuer+zmlpZEkaW0UDIwZTJM3LQgjrZjc+lj6YlckyxKWmigjFkiRUHvYbk+5NyfcnAdt8aJQshK6jcdQrkEfXSQRirfFDxDkiq0oaMM8qkPMUJBFhq5a2O50XY9tx74YHeVaWCqqESLTKs2lAQ6xvcGKS27EKxkY3tdSDe1yEhmDc6SSlpiX8pSokeR3iiDD93pLeeYg/ICNI3Yi6hubLuJKCnmkjeoFO4jiVkqlMDNyta8wcwKrgiwuu1lFtgMSGe8Rw0SiOOJ5piNSU1MmpyCfnKrsiXv5jYbG18VrxfR19dLTpmZho6WVrRxqVPnG4hmqLExuwBsQCptawNsA18GVC1YziWE3gmmZY3sQGtAqMwv2uOuJHMMvJSZxcGQcgHuPikpIbj6aL/ljbktdBRcmganNID5INw8UpAuQsi78w7k6wpY3tfE1VwMI4wo1FSPzKI1j/iC4BFzridkrqj4YRKlNGqyB0JarCarxROt9OhmCgW3du/QslNlS1kSPURlXMJDKRbSZtLAKyk/KF6g76jex2Hig4LjSo5zNrIYMoI7LHEtjfuZYhKf4gvvhohiCqFHQAAfltgOWnofsRHIdY0gG4APv8oAvfe4AxzVeWnUk62M8YK32HNQm5ib62BB7MPQkGWwYDxE4YAjod/9emPeDHiSQKLkgD39+31wHvBjCnBgM4MGDAeGmUMFLAM19IJFzbc2He2IviTiOChi5tQxEfcgXIuQL6QdRFyBsDa++EHxA42SizqmjdBo5Q1ybXGuUMLG1wo5bA7/AHz6YUfFzhtqqrgmpWqKl6mSSIarGGMxMVESP0QEhmAJsRc4C+cszBKiGOaM3SRFkU9CVcXBIO4x03xVHgdTrSZc81RrhaWUR3nOkME8qLGG3tdmFvW9sS9Dxr8fQTJTuorD8VCnLPVoY2Kyp1srXjIPQFrXJtcGHjrKjU0EyI5jkUCWNx914CJEP6rb88KCeNFDHRwySFpKlo1Z4oVJ0sRuCzWUC99rkjDZ4fZnPU5dDJVRvHPYq4ddJYodPM0kAjUBfoO9trYguOvDmkqoWMMSQVKlHEkSWIANiSiDz+UE6RuSBgF6n4izzN7GkhWgpW6TSbsR6qWF2uOhVbfxYnsq8OKWmD1OYymulVSXkqjqjRRuSEYkW67m/tbCzlPilVxM9LPEtTKpeJZ47xnUospljlVQCTb0v0tfq6Pkk1ZVF5GtR60cgnzT8kDlx2Hy04a8hB3ZmbYLa4R/EFDHQTUb0mXs8bSM4jhYIDOUtGWjZgotHzTfT1A3Ft5Sj4gzF7iXKpYlI2aOpp3Zb3GrS7KLjrbf88euJuI4FqIqcFZJUdXZVN2iIswLAA2HLEhI/D6XGPGX8ZtK7RrBHJpYoXjqodNwbWZHYSxt/CVJHv1IR3CnCNHRGV3+LaolvzZpFkVvM5Y2eLyqTtcht7e+O58tyiPTqEelbaUZndBboBExK7HoLdbYiOK6DOAC1PqdB8qx1GioAJuRcrypANrMV1W2Jbe8BkvGOaymWkmy56wqqiWOUxpZZB5dbaQrXAJvbf0wD0OKKOFGSCKrc/8AU0c7M1hYHW0dmNtrknCFxg08rCV4Z4glnRq+oDaD0DpRw3Gsdi21+xxIRcJ1sh8tFLSjrpXOJQo+iqj2+gxPcO8EGGUTTU0ckoNw0lbNOQemsCSELqt0Nrj1wHMtBWV8dC00fw8dJNDNzahvtpuUtiWhUWj1XvdmBH4cPuV16zoXUMAHkTzC1zE7Rkj1UlSQe4IwvcS5f8RIizz8uJftVgNkjmaMgjnS3JZVax0AD1sbbJz55mMMbTUTiviiOqbTCeTK00rsVpCt2KxrYEgsOne+At7BhJ4J8SqXMLRk8ip6GCU2JI6hCba+h22O3TDrgM4wzAC5NsLGUcbQVOYSUcKs3LRmMw/dFo2RXjU/eK8xbn/2wwVEdyDpLHsCfKPc9vz3PpgPJqGb5ALfjbp/dHVvrsPc45qchm1RgyH+tf5R/ux3/u2B9b46fhNW8h1fw/cH5fePub+1sdOAwgsNzf3wY9YMBA5ZxXDNVSUhDw1Mdzy5RYuoJtLGQSHQgX2Nx3GPZzaKSZdMiGONJXd9Q0gxkIQT0FtTXv0sfTFSxcQS18PMoZXp5krJY5RG2nVT1cjSc6znSCpv5trHUdr7vXh9llMaJoleKZHiWJwrKxIZbyiQAmzl5HDflgFHxZ4PqKipjqJ5Ivh0IiBG0hQkWvpUtJOzMQqKpHlvtqth54FpokymgVURVdYWZdOxkIDsbG9mDi9/UYqo5DW0lVHWc0VaRyTJAvNebzRDSV1Np0MdMo1AWDJ0IsMb6PxSXlrBTxt+8QxGUXWnu63Mmk/aKpZyDtsVHbAWLntCMzApXYwxaZH8gU3AdoYTZgVKkXe1gd0ta18RPCPh5+ypGKTqXl5caTaBqU6HLRsrXHKZ1XZSGOwvtfCrP4j1GW1EkdXQrzEASMpIyxnlJoBUkHUljfY7X6A4msv4pqsxydXhBkqkIjbT5AZFKyBk1khnVdJN9ib9AcB54Y8ZxUS0kM0Rjmebly6QShDKVUqN2DczSNO9hffFicPVnPepe1rGJPoeSkh/QykflisfDvgYy5mcxe6oLTqEXTGZZ7uYk13LRxq4BYW81wPlOGKbPo8snQVBtFNW1ILA2VPLGsRcX3RUNj6bHtgKGzfNnkcfEiQVUWqKSRXs0nL2XmfidWFi99xbuLn6E8LZp58miPMYKzSJE5A5kcMbGNAezSDSQDa3TY23oPxPjRc4reWQVMzNsbi7gM2/9onH0P4ZKf2JRKmxMXzAfLdiSfrcn88BG1eTEU+YGnXQsdPPHFYnW0jISzs53d/xPcks7Kd48PFDTRWEqIgMgDllUBm1AG5IFyT6401k8FJBaRljj+QatyxbYKB1d2J9yScRnCFeJ6OKJldCkMIJLDzqUUq6srX0sO+3cdQcBmur3q5TTUxIiUlaioXotutPCfvSnoWGyb/e2HD4f0qtNmFWo8s9Ry4yOhjol5Cke2oSD8hiXrDeIU1Jpj1JYPGBogjIsHUDy6iPkX8+gOJLK6BKeGOGJdMcahFHoFFhc9z798B1YMGDAcWb5ZHUwtFKCVYdQbMp/ErDdWHqMVhUZHxBQOfg6oV0AvpScgyW/C3MIO3s/wCQxbM0yoNTEADuTtjTHIz9AVX1YeY/3T8o+u/tgKDzzi1p5Z48yo6SlmWMxiRqbmS8wi6aZGJCgX1dxbuL3xnhnOaWeMxyUUlZGjskSNK8kzFwWCxRarWUBmeT7oYDfbF2Z/lMGYU8lNKC0bCxK/dKm4Kt+IEe/ocI3BPg+lBX/FNUNII78lQukjUpUmQg77Eiwtf+WAYuBMpdQZpaaOkNmjhp4wLQxswZixA3kkYKT7ImwN7t+MYqjjXxTbL82eAwvLGsKqEBCkyOQ4dW31KVIWxFwQbdTcLUmmCi7Gw9ewvtv6YqLx44umpTFBT1BjZ42MkaqwbS5ssqyAbfI62v3vboQ5cI5jV1RlSujhivEr/DqCWVKguqCVifmtFJcW+8OlsLmf5RHXUrRzaGmhY0azONTRXkdeYRcXYxiJzf1vgGLwnzaOqyyN4lKAM6FDI0mgq19OtyWIsQd/XBiR4NoBSQJRBhJ8PHGC4XTcvqJFgTbYA9fvYMB8w8O5FVPNULA28Nkm0SAalaVYyEksVI1WN/QXF7YYvEjhqFIaaWCwnMk1M0CAsWFPK0STL33ARbn5tSd73v7M1iWjlWNVjHmjXSoChw2hCQvbmW/wA8Vrxnm/7PpIqqmVFlasRJG0rrmSBN43a1yupMBycD5BXUKwmVIy8ZeoMUkpBRTGIkEjKraAt3cAX6N0N8RMXAVRBmPMcKYhUKXZRpDCzTyGJLn7FQtxe5JRbYsHNazRWc6J9cRhV1uw0gSh5Wgc9QrIusXGw1WvpQDzRVBVIb3KsGkQn5tLU9UwVhYFShBTT2CqOt8BH55wq2c0VKyyskixJrUnSpcHl82QWJLKFk8vXe1xhwmoocvysIrHTTRsUZvmLQozaj/hJ9LdNrY08MItNJUQg3KS2+iuDKq29gw/UYgeIsxNZSQwhXvNK6k+qJGIi9x0DmVCPZx0O2AYOHswC0jgMBolOixuSrESr+oLfljfn/AAjBXwmOoQfvXcE9bklQbggjyBehHQfQ9tRlCl5DbZzG23ZhdTt6aTf8ziZwHyh4mcGPl9VoFmi5aurAAbA8vzWsC9wLkAXve2+Ly4dphS5DTItatMRCshmkEZ08+8ttLnTsWIHXp3xPcW8P0tSglqYlcwBnRu62Fz7EbdDcbA9sUn+yc7aytBS1LBmdQ8dPrVnYyMVchWHmYnytYdBtbAPdNk8MgQqKurqZpTEKirDKViGlp5YVcARxaGKBlUEswANt8SOY5emWfE11TUmYhJBTvO7a4ta7Qxx/ISxUbqFJFttiSscLVGYS5pTJmEHwkcUEyqYw0aMXI++GKljpXYHe31xo4az051ngikOqlpGkniBsdZjKRozkCx3YuLDvY364CzuA8rNNltLEb6xErPfrrcamv62Jt9AMT+MY1zThRv36Abk+wHfAbcR9VmQGrQNRXZjvoT2JAN2/hW56Xt1xx1M8kjFdMgW33bW/4ja1Yj2XbrdmvbHNTZWGN4y3prDOsQH4Y01bj0AIUXNurAgUmZqx5hSR2JKxs9gDbqIYhdh33tuOrWF8Sq07y7y+Vf6tT1/3jD5v7I26g6sbaOjSMm27kC7NuxA6D0VfRQABvtjrwHFNmUEUkcLSxJI+0cZZVZtP4FJube2NeU55BVGUQSCTkvy3K3sGABKg9GtfqL4+b/GrMYpM0k5azrLGxWRpJAV8oXSIVHyIN267lzsMOvglmqQZXWTJTSlotOtldnNRJ5yFWPpHpVowWA3vc/LgLr1b2wp8a8NUtTLTTVAJeORY41BsGMkiH63Gi+x6BhvinOJfGWsmEHIJpJI2k5oUK6NewT5wSbDVcWtff0tZS8Z09eVanlD/AA8ckrXVl8+nQGCsAfKzKb/xWwCHxvx7PDUyy03MUit80hAMTrTxKqQXBuQdUjlTb59txtM8LS1U0eZ1NUgiWUwyrEvyhwXiZxuSP3f57e2OniKTLaSDk1wJCLA8kKG7yzEl7hL2sFDIzG2zAX6YlOGc+paqgqJY1SOKJIyYY28yKkkrLGw0rpa2wAuNticA95REF5pNuY78yQX3XUAqKfQiNUH5E98GOXg+nkWlV5haeYmeX2aXcJ/cTQg9kGDAVr4d5lPmskhqZ45KOmFQjgroef4m4EsqBQgXQX6EWN9t8I/FOWZlMq0dnnhpXIDpHsA50JK7LfUCqk6vQknfFw8K5DJSmu3Uz1FSZ2CdFRxqCKW7rdrNYDVbtjhqKCOikWamLmKVDTEMzNYTajESzkuWWoBSxO3Nt2wEb4d8PyLl1UtVqMheBG5i/ItMiWVSrHUix2sR1Hb1ejkl2uvyklhv0Et9Q9z5pDfuXwm8WVTPClNE5SNxJUzMjFSY5JSI47qQSNLAEA/g7XGPHh5E0uVxTQsUlZpad9RLod2VGOo6720CwYC5Jt2wDVnYCVEr2OiSFwxUElTEPNsOpK8q39k466fh1VjOnaTnSyXI6hpdYW/ULZI/8IxEcM5oaqRQwAkMklQRq1aAFhTQTbdTHObXAuAuw6B5wHmPoL9cesGDARPEtPHNDyHL/aFfKjOrOqspZbxkMFI8pNwPNv1wu/EIs8CCSZzpZV0yTuV0fMn2ducOxdySChHXE5nGTyVDMBK0UZjKEobSMTewDD92gJubeZjbdQvmqih8Vqaj10s1I5EDNDqhkOiTlErr5LmyarXtduvU4C5IqZJF/wClt3DNKv8AInfEPlmUQ01f/R4oV1xO8zhVEm7qEUaFFwSJCS3oPfEBNnDvQmtGX0sMJXmDnVBjkZbagSsUJAuALAt6dMauE+PaKSikqJZo6V5ZQrKo80R0KiDdTqBCatRFtz6HAPuZZtFADzHANr6dtRubCw9zsPU7Yj6qMyKw3uxBUpJIrm24uYypYeqhgoubnvjuo8v031PzVO41gG30N7EdTci5vueluyOFV6AD/wBu309sBG0eSxrclEUG11UDzW6GVrapT9dvYkXx1ZpmMdOgaRgoZ0jX1ZpGCKoHc3PT0Bx2YV/EaSCOhaWdpY+UytHJCuqVJDdVKXBAJ1Fd9vN1G2A5s88SKGBF0Sc+Zzpjhi3kdtRQAg/ICwtc9e18SWQ5tK1RNTVIQTKiTLoNwY5iygbgbq6Mp67aTffb5s4RztafMzVV/PeWJXdFcFmeULaNJC24FjsbbEL0GL6ztdGaUFcuyyxNTSE7HTKytGCD31vf6BvbAL/GnhclVXyVjSRCndSJQQUeIoPNKjJtI11N9fqfQW05JS08FBmGWz85YBymjZE+3cVMasqaYl88oZN7g31BSSL4mc04qi51Rl8skYmaWLl6D5XEpjTR1usgkJYoex2J3Ah6Cqf4t5wDZKtIzvsU+KlhX9EJ/QemAQYfDGWepk8klNAI3kJKFwhVtK04dnCySm29jYG47YfuBsmFPDUPUIOaoVZLIigpBNIBHpi8mq0HUXuzbk2wxUFPN8FAjbmWukdr9o2nlm/9P645M/namoiwW/NqBe7AAA3nPXsHZ2t3AIwCh4gcAyyxRyqYzVTaqioaQnUvyqkEXUAFpSAvVmtvttLeGPCUkCVVOzq8DVCdDe/wwImB7HzlY/qrEdBjpzevqaiSTMKcRvAjLDRxMGvUyDUgnB1ABUd3KXBBux2spEnwnRmopo4FYxLEoE17F5GJfU5B2JMnMvqBUNqurGzKD9T1COLoysAbXUgj6bYMacty6OBSIxa5uxJLMx6XZmJJ2sB6AACwGMYBW4orZKCqiqVbVHPKkLxFgL6YpWuhYWDXAsLqDbci9x4pGV6VyLPHaCZCBsFZo5AyjstlA+sbHvjx4k1QElOGGpI4a2pdbX1LHTtCFsdjqaoAt744OAKSSTLIYnQJrpQgAPVJU8rg+5s++4ZpvbAcXD+SSTUaLILvy46du5Cx1EMLn8+TKfoBh84YyZaaDlADSHuo7WUKoI/w3/PHPmsRpKaSSM2bUzsQNirySSsAD03kY47eE6KSCgpYpW1SRwxq591UAi/e3S/e2A5+GMmMALsBrZVUey6nk0n3DSMPoq4nsGDAGMHGceWe3+v9WwHrHx/x1lDU2ZVcTEeWZyN99LkOpse5VxsPfH18l7b2/LGmWkjZgzIhcdGKgsPoSLjAfMdOK+aniyxqhCssyRrA7NzI9N3DEFbiLfpe2w274ZeD/B6qFYy1R00ilC9iP6RpIYR6QTYAjcn8utxfnLF72F/W2/6494DCiwsMQPGefSUdM0kUJnl6hL2Gld3dm+6qr+pIHfE/hR8U0gbK6gTvEl1+zaUXUSHZLCx3uettuvbAVnT+PMzTRaqeKOK5EpLO2xtZlsAQVs22979uuLLq+LaCqyqeqL66UBlceZG1C1o+zLISVsRvupGPlin1RTJcqjKVa7AOq3sQStiGFiDaxxdvHmextw7CKKOGSOd9EgWAoA1nd5EiU/ZtzIywvf8APAWRwrlEYhjneGD4mSNC8igsxFvKplkZnkKrpUuW8xF9r2FbeL/FtRG3LimpBHFuVLBppWbUuoKB5dAPqPNq9LBN8M8nzDMitOtTURUEe8hV2C2J/doBszE39h1PYFpr8giOa1Ei0kEtLDppQsjkaWRI3kl06TrYGUdW3Gon1AV/w1Ry101VKkpWqLc5Ejspd9ZlLm/SNCpO3fT7XsCozc5bRZfJVRySCWRp5TGbXeJw6I1yA1zI5tf7oNjbbdk/CqU7fEwoEnoFqYpASdExiiLXlt2KyquodbH2xx+K/CvxJpnpQ7vydThVLEpYFpdAP3NcIIUEkOv4cB7o+LqvN3lkINNQwCwjjJ1TSzHlxU7S7E6mbzBbDTseoOHvifh2WeCmpYncLGVu5UXJiCW3ci5IV/NZuvQ9CveHdDULJT0NRDHFFQ66kyIwK1LuSIntYHSodmJPVlTpbDXLVT5jMY4GMNElxLOB9pO3eKG4ssY+8+9+g7nARdZlc7FFSvjppYhaICWN1XbTblmBAw7evUXxI5NLNFVkTPBUSOtm+GBBU+UGSRGY2uFjHUdCbYnBw1AU0SB5ktbTNI7rb00MdNtvTEjT0aRqqRoqIvRUUKo2tYACwwG4HBjODAV54lZTNM2lCQJ1ipk0fPcu7sxP3UB5bsAbkRnsCC08PZH8Giwo7yQoLRiU6njttoV+8dugPy9AbWCyrwKWViLlb6T6X2JHvba/19cbcB4ljDKVIuCLEfXHvBgwBjBONNTVKg36nYAbsx9FA6/5d8R9QzuDdA7C32AdRbVuDM3c7dBcf2uuA6nqwwupsvTVb5vaMfePv09L4jzXmU2p5I2S5UldRfUDY+bSygXuLkHocaagSPfnQxgAaRJIFsA2zWVHJOrYCO+4G7X2xI0VJ5AoXlQrssY2JA/F+FfRB2te26gOeiyxFfWupnGxkJ8o9QqqFVj/AHbf+GJeOO3+ZPU/XHpVtjOAMGNc5bSdIBPoe/tft9cR9bVySUkjUpRZdLBDNcKjrdSJLAkaWBv7jAddXXRxxPLI6rGgZmYnZQl7m49LHFfZ/Kmc0cypTBp1jZ6QSkhJUl0gVCagrAgC1iBY23IN8V3mmfS1a0mRxG/2oSpmSQSCZmfW7KwAugLM2/cD03tXjqoiy2npKhdSrTvHCNIuOWw0kNvewC+/cdTcBRNP4c1HxUsE5MKwqHeURSSJYi+pdK+YWvvt0OLXPD8Rofg1aKF5dMUzwKdHMmKqsoTVazRJe9wGBPrbEDkXi4kayJUuxtUS/uwSJIp3ZtcbD5XjJuL2DKbdekRleexaYyxMlIrhJ0dbSJEsrcmeIbaqca2Gm10ZnA2KgBaHDWRtlLQLNUvUq6GnRmUIsXKDTKioL7MqvdiSbqo77Q01IYcu84DvJLU1U5BKnzSFdKv1BZfsgfUj0wqcYcdzQtFA8gliuoLAAtaGQEVEbA3JZC0TX2YxswtqxOU/EaV9IpAVLFo9zsxRyRt81pFfXbqGi+lwl6XyZfVmQgySUiPN0J5jBkkbba0nlYWtsRsLjHVlNHC9PHUzqJFipYFRbtYySRqWDL0a6iDqNtz74WXkkl+OkePl6qdUij7xq1QulWI2LMjxG+1l0L925d+CstVoo9vs4wtzsRLKIljY2t8saqsYIO5D3+UXDkpuHJ5INDMZI7ElZHIdHY3tSy2LRqouCHLqx8tlXcsHDVaQPhpFVJIlFtK6VdBtqVLnSwJAZbmxKkEhlJnUUAADYDYY0y0qs6uR5lOxHXcWK37g36fQ9sBvwYMGAwMGM4MBgjGcGA4AOOSWqJJWIBmGxY/In1I+Y/wj8yt740ZjUWF2JCHYBfnckdLm2ge5I+q44nqhLCI49SObaOV0UDfU262j7WbSWsbDpgN5DJIVCO3lvJOetjfyIBvtboOlxsSTjnoVRGbTTBCSDGOkr/ill/CvTdzqPcXsD2UtME8kI3GzSuSx67i5N2a/boPytjupqcIDbcncsd2Y+pP+gO1hgNUFKSweQhn7AfKnso9f4jufYbY68GDAGIziTNhSUss7WtGtwCbC5IVQT2FyLnsMSeFrjXMnpaSedkjlhQJeMqSSGYK7OemkBr20nZT67BNZjK4hdogHcKWVez23037aul+174UuH6iOqqayMjmUtVHHOEcbAlRDNGd+t0Fx2bVvvtVORcc0lEajWtTJKJ5RGlPMVpDEWOkIpNlUb2svQjfrZk8K+ItEVVUyRiKEKFiBdnICayNbEX0aQfOBa8cxIvYAN8fhV8FWRVNBVQrJHPIStRcqiOoCx+U6mZVY3uRqDA3Ft+ji/O1qsvqaVYXro6aItPVB+XEJotLfZkaixF2JHYADcXIqKq46qHpnhJuzu7PLclm1szEAHp85A7AE2ALEmy+Esjggy+Gnuvxs6GWZfmKpMBp1RqOa3kKDQhFzquQLnAVtwnk0UddT/tWOSGlddd3DIrhgNJBtdkuy3t0F+lsPOf8ACAerljNkhij0Iy7WWytp2+dGiZ5bj76yC+G7M8iqv2ctOKd5oENwszo0iBG1LphGoug6AGbUF2sTtjlj4WESQy09S80TKEEehiE0rMlokuz7c6VTCTtqYllCbBW/AfAAr56mGZpIHgDbdVB1aQN+wKyX9dvfD/l1BTUTSJFdxEIkVZWso1vIYua9vIG5zO5+6jxqBeUrhuyeGYRnXFokZ3UB2VnKly7B+WNCgySbqGeyljquLYlcu4VhSCaKUGYTs7TGU3Mmsk22+Ub7AWt2wFR1OQ5hI81XDUNPNzJUmibypKIHWECNRsLvExW+9lTve9wcI53DVUymFTHosjwsul4WA/dun3bDp6jHdlmWRwKQigXLEnudbvJYn2aRv1OB8tj54nA0y6dBZdi69Qj/AIgDuL7je1rm4duDFdZx4nKtRNFTQyz8g8ttMUjBpCSugMinQiH5mIJOwVT1xibivOUcXyoOuiNjy5CSOYwBF303YAG6gG1wSQBuFjYwRiM4cnqZIddVGkMjMSIlbVy12CqzjZn2JJFhvbtiUwBgwYMAYMGDAGPJQb7devv2x6wYDCi2M4MGAMGDBgDGqqp1kRkdQyOCrKehDCxB9iMbcGAqPPfAqmkmRqaVqeLYOhvJex6ozG4JFxvfsfYz8nCjianpwoelgBeNiN9K200c34lvdhJ/CAw3u77gwFL8TeCRkqWmo5YlWRnLQzqQsYkBvoMd72JuosLbb7YlOA/DSqy7MxM1Ss1OsLRJfUHsxuI9BuAoNzsfy9LUwYAtjykYF7AC+5sOt+/1x6wYDyEHoP8AV/8Amf1x6wYMAYMGDAYAxm2DBgDBgwYAwYMGAMGDBgDBgxw55QfEU00NwOZG6XN7DWCLnSym2/Yj64DuwYrSDw1mURAVEA5cbLdacqVJMx0xkP5Ym5w1jq+nc77c9V4VTOpD1xnJeJv6QhYEQrLGqkBt/JIl/UoT97YLTwYrxvD2ctKRWcrmSa9USMslruQHLOVbSGEa7AaBb0tL8G8KPRPIXkjl1Ki69BEnkVV3Ysdtr2wDXfGcJHC3AzUlQJGmSRfhhA45R5jkW8xkZyVWwtpWwPU3O+OOLw9mSRHSr0COV5EAVzfmyNdXJk8wEBWIbbbnvgLDwYrin8OZ0peQK9z0IkKtrBEQisCH+RdIKjtve53xJ8N8GzUtQsrVKz+V1YyQ/anW7vZJNf2a3YEgDdgT0sADpgxWcfhc4sBUooDzOAkJFucI9wTIWMh5ZDOxYlXZRYWtlPC5xIjNVmdVaA6amLmbQLImkDUAo0utja91JNycBZeMasVxD4YupitWFQj620R6TL5ojebznW7CK7t95tJ2tYyVBwHoyuWgZ4QJLeeKDR00+Z1LNzH8vzH222wDtfBisq3woDvLoqeXE7IQghW4CABQ1zobRayeUaQW9iJ3iHhOepgpYhVctqcBtaoTrljChHIL3CizG1yTcb7bg4YMJnGPB09XPHNBWNSsECOUS+sxMZIu4squzEjuDbEPD4aTxg8usA3hIDRMyg0kiPCbcwX2V9XS5kY36YCyr4zhJ4f4Ikp674t6hZWYy60MR0rzjrJg8/2RL7t82obbdcO2AMGDBgDBgwY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latin typeface="Segoe Print" panose="02000600000000000000" pitchFamily="2" charset="0"/>
              <a:cs typeface="Chalkboard"/>
            </a:endParaRPr>
          </a:p>
        </p:txBody>
      </p:sp>
      <p:grpSp>
        <p:nvGrpSpPr>
          <p:cNvPr id="24" name="Group 23"/>
          <p:cNvGrpSpPr/>
          <p:nvPr/>
        </p:nvGrpSpPr>
        <p:grpSpPr>
          <a:xfrm>
            <a:off x="2123728" y="2276872"/>
            <a:ext cx="5077072" cy="3472332"/>
            <a:chOff x="9721080" y="2796876"/>
            <a:chExt cx="5077072" cy="3472332"/>
          </a:xfrm>
        </p:grpSpPr>
        <p:grpSp>
          <p:nvGrpSpPr>
            <p:cNvPr id="23" name="Group 22"/>
            <p:cNvGrpSpPr/>
            <p:nvPr/>
          </p:nvGrpSpPr>
          <p:grpSpPr>
            <a:xfrm>
              <a:off x="9937104" y="2796876"/>
              <a:ext cx="4401104" cy="3472332"/>
              <a:chOff x="9937104" y="2796876"/>
              <a:chExt cx="4401104" cy="3472332"/>
            </a:xfrm>
          </p:grpSpPr>
          <p:cxnSp>
            <p:nvCxnSpPr>
              <p:cNvPr id="15" name="Straight Arrow Connector 14"/>
              <p:cNvCxnSpPr/>
              <p:nvPr/>
            </p:nvCxnSpPr>
            <p:spPr>
              <a:xfrm flipV="1">
                <a:off x="13681520" y="2868884"/>
                <a:ext cx="144016"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809312" y="2796876"/>
                <a:ext cx="0" cy="6447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474112" y="5107951"/>
                <a:ext cx="864096" cy="7132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729192" y="5245148"/>
                <a:ext cx="773976" cy="10240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9937104" y="2868884"/>
                <a:ext cx="576065" cy="8105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9721080" y="3372940"/>
              <a:ext cx="5077072" cy="1944216"/>
            </a:xfrm>
            <a:prstGeom prst="ellipse">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dirty="0" smtClean="0">
                  <a:solidFill>
                    <a:srgbClr val="000000"/>
                  </a:solidFill>
                  <a:latin typeface="Segoe Print" panose="02000600000000000000" pitchFamily="2" charset="0"/>
                  <a:cs typeface="Chalkboard"/>
                </a:rPr>
                <a:t>Why do people commit crimes?</a:t>
              </a:r>
              <a:endParaRPr lang="en-GB" sz="2800" b="1" dirty="0">
                <a:solidFill>
                  <a:srgbClr val="000000"/>
                </a:solidFill>
                <a:latin typeface="Segoe Print" panose="02000600000000000000" pitchFamily="2" charset="0"/>
                <a:cs typeface="Chalkboard"/>
              </a:endParaRPr>
            </a:p>
          </p:txBody>
        </p:sp>
      </p:grpSp>
      <p:sp>
        <p:nvSpPr>
          <p:cNvPr id="21" name="Rounded Rectangle 20"/>
          <p:cNvSpPr/>
          <p:nvPr/>
        </p:nvSpPr>
        <p:spPr>
          <a:xfrm>
            <a:off x="179512" y="188640"/>
            <a:ext cx="8856984" cy="10081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u="sng" dirty="0" smtClean="0">
                <a:latin typeface="Segoe Print" panose="02000600000000000000" pitchFamily="2" charset="0"/>
                <a:cs typeface="Chalkboard"/>
              </a:rPr>
              <a:t>Were the Tudors masters of torture?</a:t>
            </a:r>
            <a:endParaRPr lang="en-GB" sz="3200" u="sng" dirty="0">
              <a:latin typeface="Segoe Print" panose="02000600000000000000" pitchFamily="2" charset="0"/>
              <a:cs typeface="Chalkboard"/>
            </a:endParaRPr>
          </a:p>
        </p:txBody>
      </p:sp>
    </p:spTree>
    <p:extLst>
      <p:ext uri="{BB962C8B-B14F-4D97-AF65-F5344CB8AC3E}">
        <p14:creationId xmlns:p14="http://schemas.microsoft.com/office/powerpoint/2010/main" val="1917682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51520" y="404664"/>
            <a:ext cx="6264696" cy="6001643"/>
          </a:xfrm>
          <a:prstGeom prst="rect">
            <a:avLst/>
          </a:prstGeom>
          <a:solidFill>
            <a:schemeClr val="lt1">
              <a:alpha val="72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000000"/>
                </a:solidFill>
                <a:latin typeface="Segoe Print" panose="02000600000000000000" pitchFamily="2" charset="0"/>
              </a:rPr>
              <a:t> Most towns had a ducking chair to punish women who were "scolds". </a:t>
            </a:r>
          </a:p>
          <a:p>
            <a:endParaRPr lang="en-US" sz="2400" b="1" dirty="0" smtClean="0">
              <a:solidFill>
                <a:srgbClr val="000000"/>
              </a:solidFill>
              <a:latin typeface="Segoe Print" panose="02000600000000000000" pitchFamily="2" charset="0"/>
            </a:endParaRPr>
          </a:p>
          <a:p>
            <a:r>
              <a:rPr lang="en-US" sz="2400" b="1" dirty="0" smtClean="0">
                <a:solidFill>
                  <a:srgbClr val="000000"/>
                </a:solidFill>
                <a:latin typeface="Segoe Print" panose="02000600000000000000" pitchFamily="2" charset="0"/>
              </a:rPr>
              <a:t>The chair was kept near a pond or river and was hung on a see-saw. The woman was tied into the chair, dipped into the water and pulled out again. </a:t>
            </a:r>
            <a:br>
              <a:rPr lang="en-US" sz="2400" b="1" dirty="0" smtClean="0">
                <a:solidFill>
                  <a:srgbClr val="000000"/>
                </a:solidFill>
                <a:latin typeface="Segoe Print" panose="02000600000000000000" pitchFamily="2" charset="0"/>
              </a:rPr>
            </a:br>
            <a:endParaRPr lang="en-US" sz="2400" b="1" dirty="0" smtClean="0">
              <a:solidFill>
                <a:srgbClr val="000000"/>
              </a:solidFill>
              <a:latin typeface="Segoe Print" panose="02000600000000000000" pitchFamily="2" charset="0"/>
            </a:endParaRPr>
          </a:p>
          <a:p>
            <a:r>
              <a:rPr lang="en-US" sz="2400" b="1" dirty="0" smtClean="0">
                <a:solidFill>
                  <a:srgbClr val="000000"/>
                </a:solidFill>
                <a:latin typeface="Segoe Print" panose="02000600000000000000" pitchFamily="2" charset="0"/>
              </a:rPr>
              <a:t>If people thought that a woman was a witch she would be tied up in a sack and thrown into the water. </a:t>
            </a:r>
          </a:p>
          <a:p>
            <a:endParaRPr lang="en-US" sz="2400" b="1" dirty="0" smtClean="0">
              <a:solidFill>
                <a:srgbClr val="000000"/>
              </a:solidFill>
              <a:latin typeface="Segoe Print" panose="02000600000000000000" pitchFamily="2" charset="0"/>
            </a:endParaRPr>
          </a:p>
          <a:p>
            <a:r>
              <a:rPr lang="en-US" sz="2400" b="1" dirty="0" smtClean="0">
                <a:solidFill>
                  <a:srgbClr val="000000"/>
                </a:solidFill>
                <a:latin typeface="Segoe Print" panose="02000600000000000000" pitchFamily="2" charset="0"/>
              </a:rPr>
              <a:t>If she floated it meant she was guilty</a:t>
            </a:r>
            <a:r>
              <a:rPr lang="en-US" sz="2400" b="1" dirty="0">
                <a:solidFill>
                  <a:srgbClr val="000000"/>
                </a:solidFill>
                <a:latin typeface="Segoe Print" panose="02000600000000000000" pitchFamily="2" charset="0"/>
              </a:rPr>
              <a:t>!</a:t>
            </a:r>
            <a:r>
              <a:rPr lang="en-US" sz="2400" b="1" dirty="0" smtClean="0">
                <a:solidFill>
                  <a:srgbClr val="000000"/>
                </a:solidFill>
                <a:latin typeface="Segoe Print" panose="02000600000000000000" pitchFamily="2" charset="0"/>
              </a:rPr>
              <a:t> </a:t>
            </a:r>
            <a:br>
              <a:rPr lang="en-US" sz="2400" b="1" dirty="0" smtClean="0">
                <a:solidFill>
                  <a:srgbClr val="000000"/>
                </a:solidFill>
                <a:latin typeface="Segoe Print" panose="02000600000000000000" pitchFamily="2" charset="0"/>
              </a:rPr>
            </a:br>
            <a:endParaRPr lang="en-US" sz="2400" b="1" dirty="0" smtClean="0">
              <a:solidFill>
                <a:srgbClr val="000000"/>
              </a:solidFill>
              <a:latin typeface="Segoe Print" panose="02000600000000000000" pitchFamily="2" charset="0"/>
            </a:endParaRPr>
          </a:p>
          <a:p>
            <a:r>
              <a:rPr lang="en-US" sz="2400" b="1" dirty="0" smtClean="0">
                <a:solidFill>
                  <a:srgbClr val="000000"/>
                </a:solidFill>
                <a:latin typeface="Segoe Print" panose="02000600000000000000" pitchFamily="2" charset="0"/>
              </a:rPr>
              <a:t>Other people could be burned at the stake. </a:t>
            </a:r>
            <a:endParaRPr lang="en-GB" sz="2400" b="1" dirty="0">
              <a:solidFill>
                <a:srgbClr val="000000"/>
              </a:solidFill>
              <a:latin typeface="Segoe Print" panose="02000600000000000000" pitchFamily="2" charset="0"/>
            </a:endParaRPr>
          </a:p>
        </p:txBody>
      </p:sp>
    </p:spTree>
    <p:extLst>
      <p:ext uri="{BB962C8B-B14F-4D97-AF65-F5344CB8AC3E}">
        <p14:creationId xmlns:p14="http://schemas.microsoft.com/office/powerpoint/2010/main" val="15051026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95536" y="260648"/>
            <a:ext cx="4896544" cy="584775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2200" b="1" u="sng" dirty="0" smtClean="0">
                <a:latin typeface="Segoe Print" panose="02000600000000000000" pitchFamily="2" charset="0"/>
                <a:cs typeface="Chalkboard"/>
              </a:rPr>
              <a:t>Branding with hot irons</a:t>
            </a:r>
            <a:r>
              <a:rPr lang="en-GB" sz="2200" dirty="0" smtClean="0">
                <a:latin typeface="Segoe Print" panose="02000600000000000000" pitchFamily="2" charset="0"/>
                <a:cs typeface="Chalkboard"/>
              </a:rPr>
              <a:t/>
            </a:r>
            <a:br>
              <a:rPr lang="en-GB" sz="2200" dirty="0" smtClean="0">
                <a:latin typeface="Segoe Print" panose="02000600000000000000" pitchFamily="2" charset="0"/>
                <a:cs typeface="Chalkboard"/>
              </a:rPr>
            </a:br>
            <a:r>
              <a:rPr lang="en-GB" sz="2200" dirty="0" smtClean="0">
                <a:latin typeface="Segoe Print" panose="02000600000000000000" pitchFamily="2" charset="0"/>
                <a:cs typeface="Chalkboard"/>
              </a:rPr>
              <a:t>Hot irons were used to burn letters onto the skin of offenders hand, arm or cheek. A murderer would be branded with the letter 'M', vagrants with the letter 'V', and thieves with the letter "T".</a:t>
            </a:r>
            <a:br>
              <a:rPr lang="en-GB" sz="2200" dirty="0" smtClean="0">
                <a:latin typeface="Segoe Print" panose="02000600000000000000" pitchFamily="2" charset="0"/>
                <a:cs typeface="Chalkboard"/>
              </a:rPr>
            </a:br>
            <a:endParaRPr lang="en-GB" sz="2200" dirty="0" smtClean="0">
              <a:latin typeface="Segoe Print" panose="02000600000000000000" pitchFamily="2" charset="0"/>
              <a:cs typeface="Chalkboard"/>
            </a:endParaRPr>
          </a:p>
          <a:p>
            <a:r>
              <a:rPr lang="en-GB" sz="2200" b="1" u="sng" dirty="0" smtClean="0">
                <a:latin typeface="Segoe Print" panose="02000600000000000000" pitchFamily="2" charset="0"/>
                <a:cs typeface="Chalkboard"/>
              </a:rPr>
              <a:t>The pillory</a:t>
            </a:r>
            <a:r>
              <a:rPr lang="en-GB" sz="2200" u="sng" dirty="0" smtClean="0">
                <a:latin typeface="Segoe Print" panose="02000600000000000000" pitchFamily="2" charset="0"/>
                <a:cs typeface="Chalkboard"/>
              </a:rPr>
              <a:t> (standing)</a:t>
            </a:r>
            <a:r>
              <a:rPr lang="en-GB" sz="2200" dirty="0" smtClean="0">
                <a:latin typeface="Segoe Print" panose="02000600000000000000" pitchFamily="2" charset="0"/>
                <a:cs typeface="Chalkboard"/>
              </a:rPr>
              <a:t/>
            </a:r>
            <a:br>
              <a:rPr lang="en-GB" sz="2200" dirty="0" smtClean="0">
                <a:latin typeface="Segoe Print" panose="02000600000000000000" pitchFamily="2" charset="0"/>
                <a:cs typeface="Chalkboard"/>
              </a:rPr>
            </a:br>
            <a:r>
              <a:rPr lang="en-GB" sz="2200" dirty="0" smtClean="0">
                <a:latin typeface="Segoe Print" panose="02000600000000000000" pitchFamily="2" charset="0"/>
                <a:cs typeface="Chalkboard"/>
              </a:rPr>
              <a:t>The pillory was a T shaped block of wood with holes for the hands in the crossbar of the T. The person being punished would have to stand in the device in the middle of the market to be ridiculed by passersby. </a:t>
            </a:r>
            <a:endParaRPr lang="en-GB" sz="2200" dirty="0">
              <a:latin typeface="Segoe Print" panose="02000600000000000000" pitchFamily="2" charset="0"/>
              <a:cs typeface="Chalkboard"/>
            </a:endParaRPr>
          </a:p>
        </p:txBody>
      </p:sp>
      <p:pic>
        <p:nvPicPr>
          <p:cNvPr id="3" name="Picture 2" descr="http://www.gorringepark.merton.sch.uk/tudors/tudorpics/stocks.jpeg"/>
          <p:cNvPicPr>
            <a:picLocks noChangeAspect="1" noChangeArrowheads="1"/>
          </p:cNvPicPr>
          <p:nvPr/>
        </p:nvPicPr>
        <p:blipFill>
          <a:blip r:embed="rId2" cstate="print"/>
          <a:srcRect/>
          <a:stretch>
            <a:fillRect/>
          </a:stretch>
        </p:blipFill>
        <p:spPr bwMode="auto">
          <a:xfrm>
            <a:off x="5580112" y="980728"/>
            <a:ext cx="2871961" cy="4532054"/>
          </a:xfrm>
          <a:prstGeom prst="rect">
            <a:avLst/>
          </a:prstGeom>
          <a:noFill/>
        </p:spPr>
      </p:pic>
    </p:spTree>
    <p:extLst>
      <p:ext uri="{BB962C8B-B14F-4D97-AF65-F5344CB8AC3E}">
        <p14:creationId xmlns:p14="http://schemas.microsoft.com/office/powerpoint/2010/main" val="8514235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8" descr="http://www.allposters.com/IMAGES/BRGPOD/298342.jpg"/>
          <p:cNvPicPr>
            <a:picLocks noChangeAspect="1" noChangeArrowheads="1"/>
          </p:cNvPicPr>
          <p:nvPr/>
        </p:nvPicPr>
        <p:blipFill>
          <a:blip r:embed="rId2" cstate="print"/>
          <a:srcRect/>
          <a:stretch>
            <a:fillRect/>
          </a:stretch>
        </p:blipFill>
        <p:spPr bwMode="auto">
          <a:xfrm>
            <a:off x="5580112" y="2132856"/>
            <a:ext cx="3497957" cy="4670862"/>
          </a:xfrm>
          <a:prstGeom prst="rect">
            <a:avLst/>
          </a:prstGeom>
          <a:noFill/>
        </p:spPr>
      </p:pic>
      <p:sp>
        <p:nvSpPr>
          <p:cNvPr id="2" name="Rectangle 1"/>
          <p:cNvSpPr/>
          <p:nvPr/>
        </p:nvSpPr>
        <p:spPr>
          <a:xfrm>
            <a:off x="467544" y="260648"/>
            <a:ext cx="4752528"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b="1" u="sng" dirty="0" smtClean="0">
                <a:latin typeface="Segoe Print" panose="02000600000000000000" pitchFamily="2" charset="0"/>
                <a:cs typeface="Chalkboard"/>
              </a:rPr>
              <a:t>The stocks</a:t>
            </a:r>
            <a:r>
              <a:rPr lang="en-GB" sz="2400" u="sng" dirty="0" smtClean="0">
                <a:latin typeface="Segoe Print" panose="02000600000000000000" pitchFamily="2" charset="0"/>
                <a:cs typeface="Chalkboard"/>
              </a:rPr>
              <a:t> (sitting)</a:t>
            </a:r>
            <a:r>
              <a:rPr lang="en-GB" sz="2400" dirty="0" smtClean="0">
                <a:latin typeface="Segoe Print" panose="02000600000000000000" pitchFamily="2" charset="0"/>
                <a:cs typeface="Chalkboard"/>
              </a:rPr>
              <a:t/>
            </a:r>
            <a:br>
              <a:rPr lang="en-GB" sz="2400" dirty="0" smtClean="0">
                <a:latin typeface="Segoe Print" panose="02000600000000000000" pitchFamily="2" charset="0"/>
                <a:cs typeface="Chalkboard"/>
              </a:rPr>
            </a:br>
            <a:r>
              <a:rPr lang="en-GB" sz="2400" dirty="0" smtClean="0">
                <a:latin typeface="Segoe Print" panose="02000600000000000000" pitchFamily="2" charset="0"/>
                <a:cs typeface="Chalkboard"/>
              </a:rPr>
              <a:t>Stocks were used in the same way as the pillory, except that with stocks, the feet were bound. The stocks were a block of wood with two holes for your feet to go in. Local people threw rubbish and rotten eggs at people in the stocks.</a:t>
            </a:r>
            <a:br>
              <a:rPr lang="en-GB" sz="2400" dirty="0" smtClean="0">
                <a:latin typeface="Segoe Print" panose="02000600000000000000" pitchFamily="2" charset="0"/>
                <a:cs typeface="Chalkboard"/>
              </a:rPr>
            </a:br>
            <a:endParaRPr lang="en-GB" sz="2400" dirty="0" smtClean="0">
              <a:latin typeface="Segoe Print" panose="02000600000000000000" pitchFamily="2" charset="0"/>
              <a:cs typeface="Chalkboard"/>
            </a:endParaRPr>
          </a:p>
        </p:txBody>
      </p:sp>
    </p:spTree>
    <p:extLst>
      <p:ext uri="{BB962C8B-B14F-4D97-AF65-F5344CB8AC3E}">
        <p14:creationId xmlns:p14="http://schemas.microsoft.com/office/powerpoint/2010/main" val="14346243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355976" y="73070"/>
            <a:ext cx="4572000" cy="65248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GB" sz="2200" b="1" u="sng" dirty="0" smtClean="0">
                <a:latin typeface="Segoe Print" panose="02000600000000000000" pitchFamily="2" charset="0"/>
                <a:cs typeface="Chalkboard"/>
              </a:rPr>
              <a:t>The Brank</a:t>
            </a:r>
            <a:r>
              <a:rPr lang="en-GB" sz="2200" u="sng" dirty="0" smtClean="0">
                <a:latin typeface="Segoe Print" panose="02000600000000000000" pitchFamily="2" charset="0"/>
                <a:cs typeface="Chalkboard"/>
              </a:rPr>
              <a:t>, (the gossip's bridle)</a:t>
            </a:r>
            <a:r>
              <a:rPr lang="en-GB" sz="2200" dirty="0" smtClean="0">
                <a:latin typeface="Segoe Print" panose="02000600000000000000" pitchFamily="2" charset="0"/>
                <a:cs typeface="Chalkboard"/>
              </a:rPr>
              <a:t/>
            </a:r>
            <a:br>
              <a:rPr lang="en-GB" sz="2200" dirty="0" smtClean="0">
                <a:latin typeface="Segoe Print" panose="02000600000000000000" pitchFamily="2" charset="0"/>
                <a:cs typeface="Chalkboard"/>
              </a:rPr>
            </a:br>
            <a:endParaRPr lang="en-GB" sz="2200" dirty="0" smtClean="0">
              <a:latin typeface="Segoe Print" panose="02000600000000000000" pitchFamily="2" charset="0"/>
              <a:cs typeface="Chalkboard"/>
            </a:endParaRPr>
          </a:p>
          <a:p>
            <a:r>
              <a:rPr lang="en-GB" sz="2200" dirty="0" smtClean="0">
                <a:latin typeface="Segoe Print" panose="02000600000000000000" pitchFamily="2" charset="0"/>
                <a:cs typeface="Chalkboard"/>
              </a:rPr>
              <a:t>The brank was a punishment enacted on women who gossiped or spoke too freely. </a:t>
            </a:r>
          </a:p>
          <a:p>
            <a:endParaRPr lang="en-GB" sz="2200" dirty="0" smtClean="0">
              <a:latin typeface="Segoe Print" panose="02000600000000000000" pitchFamily="2" charset="0"/>
              <a:cs typeface="Chalkboard"/>
            </a:endParaRPr>
          </a:p>
          <a:p>
            <a:r>
              <a:rPr lang="en-GB" sz="2200" dirty="0" smtClean="0">
                <a:latin typeface="Segoe Print" panose="02000600000000000000" pitchFamily="2" charset="0"/>
                <a:cs typeface="Chalkboard"/>
              </a:rPr>
              <a:t>It was a large iron framework placed on the head of the offender, forming a type of cage. </a:t>
            </a:r>
          </a:p>
          <a:p>
            <a:endParaRPr lang="en-GB" sz="2200" dirty="0" smtClean="0">
              <a:latin typeface="Segoe Print" panose="02000600000000000000" pitchFamily="2" charset="0"/>
              <a:cs typeface="Chalkboard"/>
            </a:endParaRPr>
          </a:p>
          <a:p>
            <a:r>
              <a:rPr lang="en-GB" sz="2200" dirty="0" smtClean="0">
                <a:latin typeface="Segoe Print" panose="02000600000000000000" pitchFamily="2" charset="0"/>
                <a:cs typeface="Chalkboard"/>
              </a:rPr>
              <a:t>There was a metal strip on the brank that fit into the mouth and was either sharpened to a point or covered with spikes so that any movement of the tongue was certain to cause severe injuries to the mouth. </a:t>
            </a:r>
            <a:endParaRPr lang="en-GB" sz="2200" dirty="0">
              <a:latin typeface="Segoe Print" panose="02000600000000000000" pitchFamily="2" charset="0"/>
              <a:cs typeface="Chalkboard"/>
            </a:endParaRPr>
          </a:p>
        </p:txBody>
      </p:sp>
      <p:pic>
        <p:nvPicPr>
          <p:cNvPr id="2" name="Picture 1"/>
          <p:cNvPicPr>
            <a:picLocks noChangeAspect="1"/>
          </p:cNvPicPr>
          <p:nvPr/>
        </p:nvPicPr>
        <p:blipFill>
          <a:blip r:embed="rId2"/>
          <a:stretch>
            <a:fillRect/>
          </a:stretch>
        </p:blipFill>
        <p:spPr>
          <a:xfrm>
            <a:off x="251520" y="1052736"/>
            <a:ext cx="4041403" cy="4869160"/>
          </a:xfrm>
          <a:prstGeom prst="rect">
            <a:avLst/>
          </a:prstGeom>
        </p:spPr>
      </p:pic>
    </p:spTree>
    <p:extLst>
      <p:ext uri="{BB962C8B-B14F-4D97-AF65-F5344CB8AC3E}">
        <p14:creationId xmlns:p14="http://schemas.microsoft.com/office/powerpoint/2010/main" val="30348221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860032" y="260648"/>
            <a:ext cx="3995936"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400" b="1" u="sng" dirty="0" smtClean="0">
                <a:latin typeface="Segoe Print" panose="02000600000000000000" pitchFamily="2" charset="0"/>
                <a:cs typeface="Chalkboard"/>
              </a:rPr>
              <a:t>The Drunkard's Cloak</a:t>
            </a:r>
            <a:r>
              <a:rPr lang="en-GB" sz="2400" dirty="0" smtClean="0">
                <a:latin typeface="Segoe Print" panose="02000600000000000000" pitchFamily="2" charset="0"/>
                <a:cs typeface="Chalkboard"/>
              </a:rPr>
              <a:t/>
            </a:r>
            <a:br>
              <a:rPr lang="en-GB" sz="2400" dirty="0" smtClean="0">
                <a:latin typeface="Segoe Print" panose="02000600000000000000" pitchFamily="2" charset="0"/>
                <a:cs typeface="Chalkboard"/>
              </a:rPr>
            </a:br>
            <a:r>
              <a:rPr lang="en-GB" sz="2400" dirty="0" smtClean="0">
                <a:latin typeface="Segoe Print" panose="02000600000000000000" pitchFamily="2" charset="0"/>
                <a:cs typeface="Chalkboard"/>
              </a:rPr>
              <a:t>This was a punishment for public drunkenness. The drunk was forced to don a barrel and wander through town while the villagers jeer at him. Holes were cut in the barrel for the person's hands and head, causing it to become like a heavy, awkward shirt. </a:t>
            </a:r>
            <a:endParaRPr lang="en-GB" sz="2400" dirty="0">
              <a:latin typeface="Segoe Print" panose="02000600000000000000" pitchFamily="2" charset="0"/>
              <a:cs typeface="Chalkboard"/>
            </a:endParaRPr>
          </a:p>
        </p:txBody>
      </p:sp>
      <p:pic>
        <p:nvPicPr>
          <p:cNvPr id="3" name="Picture 2"/>
          <p:cNvPicPr>
            <a:picLocks noChangeAspect="1"/>
          </p:cNvPicPr>
          <p:nvPr/>
        </p:nvPicPr>
        <p:blipFill rotWithShape="1">
          <a:blip r:embed="rId2"/>
          <a:srcRect l="3048" r="3630"/>
          <a:stretch/>
        </p:blipFill>
        <p:spPr>
          <a:xfrm>
            <a:off x="179512" y="645845"/>
            <a:ext cx="4392488" cy="4583355"/>
          </a:xfrm>
          <a:prstGeom prst="rect">
            <a:avLst/>
          </a:prstGeom>
        </p:spPr>
      </p:pic>
    </p:spTree>
    <p:extLst>
      <p:ext uri="{BB962C8B-B14F-4D97-AF65-F5344CB8AC3E}">
        <p14:creationId xmlns:p14="http://schemas.microsoft.com/office/powerpoint/2010/main" val="10537805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548680"/>
            <a:ext cx="7620000" cy="5829300"/>
          </a:xfrm>
          <a:prstGeom prst="rect">
            <a:avLst/>
          </a:prstGeom>
        </p:spPr>
      </p:pic>
      <p:sp>
        <p:nvSpPr>
          <p:cNvPr id="6" name="Rectangle 5"/>
          <p:cNvSpPr/>
          <p:nvPr/>
        </p:nvSpPr>
        <p:spPr>
          <a:xfrm>
            <a:off x="4860032" y="836712"/>
            <a:ext cx="3528392" cy="5632311"/>
          </a:xfrm>
          <a:prstGeom prst="rect">
            <a:avLst/>
          </a:prstGeom>
          <a:solidFill>
            <a:schemeClr val="lt1"/>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b="1" dirty="0" smtClean="0">
                <a:latin typeface="Segoe Print" panose="02000600000000000000" pitchFamily="2" charset="0"/>
                <a:cs typeface="Chalkboard"/>
              </a:rPr>
              <a:t>Lesser punishments for </a:t>
            </a:r>
            <a:r>
              <a:rPr lang="en-GB" sz="2400" b="1" smtClean="0">
                <a:latin typeface="Segoe Print" panose="02000600000000000000" pitchFamily="2" charset="0"/>
                <a:cs typeface="Chalkboard"/>
              </a:rPr>
              <a:t>committing crimes</a:t>
            </a:r>
            <a:r>
              <a:rPr lang="en-GB" sz="2400" b="1" dirty="0" smtClean="0">
                <a:latin typeface="Segoe Print" panose="02000600000000000000" pitchFamily="2" charset="0"/>
                <a:cs typeface="Chalkboard"/>
              </a:rPr>
              <a:t/>
            </a:r>
            <a:br>
              <a:rPr lang="en-GB" sz="2400" b="1" dirty="0" smtClean="0">
                <a:latin typeface="Segoe Print" panose="02000600000000000000" pitchFamily="2" charset="0"/>
                <a:cs typeface="Chalkboard"/>
              </a:rPr>
            </a:br>
            <a:r>
              <a:rPr lang="en-GB" sz="2400" b="1" dirty="0" smtClean="0">
                <a:latin typeface="Segoe Print" panose="02000600000000000000" pitchFamily="2" charset="0"/>
                <a:cs typeface="Chalkboard"/>
              </a:rPr>
              <a:t>included:</a:t>
            </a:r>
          </a:p>
          <a:p>
            <a:endParaRPr lang="en-GB" sz="2400" b="1" dirty="0" smtClean="0">
              <a:latin typeface="Segoe Print" panose="02000600000000000000" pitchFamily="2" charset="0"/>
              <a:cs typeface="Chalkboard"/>
            </a:endParaRPr>
          </a:p>
          <a:p>
            <a:r>
              <a:rPr lang="en-GB" sz="2400" b="1" u="sng" dirty="0" smtClean="0">
                <a:latin typeface="Segoe Print" panose="02000600000000000000" pitchFamily="2" charset="0"/>
                <a:cs typeface="Chalkboard"/>
              </a:rPr>
              <a:t>Whipping</a:t>
            </a:r>
            <a:r>
              <a:rPr lang="en-GB" sz="2400" u="sng" dirty="0" smtClean="0">
                <a:latin typeface="Segoe Print" panose="02000600000000000000" pitchFamily="2" charset="0"/>
                <a:cs typeface="Chalkboard"/>
              </a:rPr>
              <a:t> (flogging)</a:t>
            </a:r>
            <a:r>
              <a:rPr lang="en-GB" sz="2400" dirty="0" smtClean="0">
                <a:latin typeface="Segoe Print" panose="02000600000000000000" pitchFamily="2" charset="0"/>
                <a:cs typeface="Chalkboard"/>
              </a:rPr>
              <a:t/>
            </a:r>
            <a:br>
              <a:rPr lang="en-GB" sz="2400" dirty="0" smtClean="0">
                <a:latin typeface="Segoe Print" panose="02000600000000000000" pitchFamily="2" charset="0"/>
                <a:cs typeface="Chalkboard"/>
              </a:rPr>
            </a:br>
            <a:r>
              <a:rPr lang="en-GB" sz="2400" dirty="0" smtClean="0">
                <a:latin typeface="Segoe Print" panose="02000600000000000000" pitchFamily="2" charset="0"/>
                <a:cs typeface="Chalkboard"/>
              </a:rPr>
              <a:t>Many towns had a whipping post. The victim was chained to the post, stripped to the waist and whipped.</a:t>
            </a:r>
            <a:br>
              <a:rPr lang="en-GB" sz="2400" dirty="0" smtClean="0">
                <a:latin typeface="Segoe Print" panose="02000600000000000000" pitchFamily="2" charset="0"/>
                <a:cs typeface="Chalkboard"/>
              </a:rPr>
            </a:br>
            <a:r>
              <a:rPr lang="en-GB" sz="2400" dirty="0" smtClean="0">
                <a:latin typeface="Segoe Print" panose="02000600000000000000" pitchFamily="2" charset="0"/>
                <a:cs typeface="Chalkboard"/>
              </a:rPr>
              <a:t>You could be whipped for stealing a loaf of bread! </a:t>
            </a:r>
            <a:endParaRPr lang="en-GB" sz="2400" dirty="0">
              <a:latin typeface="Segoe Print" panose="02000600000000000000" pitchFamily="2" charset="0"/>
              <a:cs typeface="Chalkboard"/>
            </a:endParaRPr>
          </a:p>
        </p:txBody>
      </p:sp>
    </p:spTree>
    <p:extLst>
      <p:ext uri="{BB962C8B-B14F-4D97-AF65-F5344CB8AC3E}">
        <p14:creationId xmlns:p14="http://schemas.microsoft.com/office/powerpoint/2010/main" val="28304283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110799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200" dirty="0" smtClean="0">
                <a:solidFill>
                  <a:srgbClr val="FF66FF"/>
                </a:solidFill>
                <a:latin typeface="Segoe Print" panose="02000600000000000000" pitchFamily="2" charset="0"/>
                <a:cs typeface="Chalkboard"/>
              </a:rPr>
              <a:t>You, in pairs are going to be given a punishment, a torture or a policing fact file. You are to make notes on this in the box on your grids.</a:t>
            </a:r>
          </a:p>
        </p:txBody>
      </p:sp>
      <p:sp>
        <p:nvSpPr>
          <p:cNvPr id="4" name="TextBox 3"/>
          <p:cNvSpPr txBox="1"/>
          <p:nvPr/>
        </p:nvSpPr>
        <p:spPr>
          <a:xfrm>
            <a:off x="251520" y="1700808"/>
            <a:ext cx="8640960" cy="24622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200" dirty="0" smtClean="0">
                <a:solidFill>
                  <a:srgbClr val="92D050"/>
                </a:solidFill>
                <a:latin typeface="Segoe Print" panose="02000600000000000000" pitchFamily="2" charset="0"/>
                <a:cs typeface="Chalkboard"/>
              </a:rPr>
              <a:t>Now – we are going to create an information market. One person will stay back and explain their poster (punishment, torture, fact file) to the fact finders. The other person will be your fact finder. They must go round to the other market stalls collecting information to fill in their sheet. You will swap half way through and collect information your partner does not have!</a:t>
            </a:r>
            <a:endParaRPr lang="en-GB" sz="2200" dirty="0">
              <a:solidFill>
                <a:srgbClr val="92D050"/>
              </a:solidFill>
              <a:latin typeface="Segoe Print" panose="02000600000000000000" pitchFamily="2" charset="0"/>
              <a:cs typeface="Chalkboard"/>
            </a:endParaRPr>
          </a:p>
        </p:txBody>
      </p:sp>
      <p:pic>
        <p:nvPicPr>
          <p:cNvPr id="5" name="Picture 4" descr="Screen Shot 2016-05-15 at 13.13.07.png"/>
          <p:cNvPicPr>
            <a:picLocks noChangeAspect="1"/>
          </p:cNvPicPr>
          <p:nvPr/>
        </p:nvPicPr>
        <p:blipFill rotWithShape="1">
          <a:blip r:embed="rId2">
            <a:extLst>
              <a:ext uri="{28A0092B-C50C-407E-A947-70E740481C1C}">
                <a14:useLocalDpi xmlns:a14="http://schemas.microsoft.com/office/drawing/2010/main" val="0"/>
              </a:ext>
            </a:extLst>
          </a:blip>
          <a:srcRect b="53990"/>
          <a:stretch/>
        </p:blipFill>
        <p:spPr>
          <a:xfrm>
            <a:off x="0" y="4392488"/>
            <a:ext cx="9144000" cy="2492896"/>
          </a:xfrm>
          <a:prstGeom prst="rect">
            <a:avLst/>
          </a:prstGeom>
        </p:spPr>
      </p:pic>
    </p:spTree>
    <p:extLst>
      <p:ext uri="{BB962C8B-B14F-4D97-AF65-F5344CB8AC3E}">
        <p14:creationId xmlns:p14="http://schemas.microsoft.com/office/powerpoint/2010/main" val="25801687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9552" y="116632"/>
            <a:ext cx="6555266" cy="2554545"/>
          </a:xfrm>
          <a:prstGeom prst="rect">
            <a:avLst/>
          </a:prstGeom>
          <a:noFill/>
        </p:spPr>
        <p:txBody>
          <a:bodyPr wrap="square" rtlCol="0">
            <a:spAutoFit/>
          </a:bodyPr>
          <a:lstStyle/>
          <a:p>
            <a:r>
              <a:rPr lang="en-GB" sz="4000" b="1" u="sng" dirty="0" smtClean="0">
                <a:solidFill>
                  <a:srgbClr val="00B0F0"/>
                </a:solidFill>
                <a:latin typeface="Segoe Print" panose="02000600000000000000" pitchFamily="2" charset="0"/>
                <a:cs typeface="Chalkboard"/>
              </a:rPr>
              <a:t>You have ten minutes to sell your information whilst your partner collects yours!</a:t>
            </a:r>
            <a:endParaRPr lang="en-GB" sz="4000" b="1" u="sng" dirty="0">
              <a:solidFill>
                <a:srgbClr val="00B0F0"/>
              </a:solidFill>
              <a:latin typeface="Segoe Print" panose="02000600000000000000" pitchFamily="2" charset="0"/>
              <a:cs typeface="Chalkboard"/>
            </a:endParaRPr>
          </a:p>
        </p:txBody>
      </p:sp>
      <p:sp>
        <p:nvSpPr>
          <p:cNvPr id="15" name="TextBox 14"/>
          <p:cNvSpPr txBox="1"/>
          <p:nvPr/>
        </p:nvSpPr>
        <p:spPr>
          <a:xfrm>
            <a:off x="251520" y="3140968"/>
            <a:ext cx="2736304" cy="3539430"/>
          </a:xfrm>
          <a:prstGeom prst="rect">
            <a:avLst/>
          </a:prstGeom>
          <a:noFill/>
        </p:spPr>
        <p:txBody>
          <a:bodyPr wrap="square" rtlCol="0">
            <a:spAutoFit/>
          </a:bodyPr>
          <a:lstStyle/>
          <a:p>
            <a:pPr algn="ctr"/>
            <a:r>
              <a:rPr lang="en-GB" sz="2800" dirty="0" smtClean="0">
                <a:latin typeface="Segoe Print" panose="02000600000000000000" pitchFamily="2" charset="0"/>
                <a:cs typeface="Chalkboard"/>
              </a:rPr>
              <a:t>Explain your posters so that visitors to your ‘stall’ go away with as much information as possible!</a:t>
            </a:r>
            <a:endParaRPr lang="en-GB" sz="2800" dirty="0">
              <a:latin typeface="Segoe Print" panose="02000600000000000000" pitchFamily="2" charset="0"/>
              <a:cs typeface="Chalkboard"/>
            </a:endParaRPr>
          </a:p>
        </p:txBody>
      </p:sp>
      <p:pic>
        <p:nvPicPr>
          <p:cNvPr id="16" name="MS90007479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596317" y="4973856"/>
            <a:ext cx="244475" cy="244475"/>
          </a:xfrm>
          <a:prstGeom prst="rect">
            <a:avLst/>
          </a:prstGeom>
        </p:spPr>
      </p:pic>
      <p:sp>
        <p:nvSpPr>
          <p:cNvPr id="17" name="Oval 16"/>
          <p:cNvSpPr/>
          <p:nvPr/>
        </p:nvSpPr>
        <p:spPr>
          <a:xfrm>
            <a:off x="3660213" y="418176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Print" panose="02000600000000000000" pitchFamily="2" charset="0"/>
            </a:endParaRPr>
          </a:p>
        </p:txBody>
      </p:sp>
      <p:sp>
        <p:nvSpPr>
          <p:cNvPr id="18" name="Oval 17"/>
          <p:cNvSpPr/>
          <p:nvPr/>
        </p:nvSpPr>
        <p:spPr>
          <a:xfrm>
            <a:off x="3660213" y="4181768"/>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Segoe Print" panose="02000600000000000000" pitchFamily="2" charset="0"/>
            </a:endParaRPr>
          </a:p>
        </p:txBody>
      </p:sp>
      <p:sp>
        <p:nvSpPr>
          <p:cNvPr id="19" name="TextBox 18"/>
          <p:cNvSpPr txBox="1"/>
          <p:nvPr/>
        </p:nvSpPr>
        <p:spPr>
          <a:xfrm>
            <a:off x="3804515" y="3677712"/>
            <a:ext cx="1763624" cy="461665"/>
          </a:xfrm>
          <a:prstGeom prst="rect">
            <a:avLst/>
          </a:prstGeom>
          <a:noFill/>
        </p:spPr>
        <p:txBody>
          <a:bodyPr wrap="none" rtlCol="0">
            <a:spAutoFit/>
          </a:bodyPr>
          <a:lstStyle/>
          <a:p>
            <a:pPr algn="ctr"/>
            <a:r>
              <a:rPr lang="en-GB" sz="2400" dirty="0" smtClean="0">
                <a:latin typeface="Segoe Print" panose="02000600000000000000" pitchFamily="2" charset="0"/>
              </a:rPr>
              <a:t>5 minutes</a:t>
            </a:r>
            <a:endParaRPr lang="en-GB" sz="2400" dirty="0">
              <a:latin typeface="Segoe Print" panose="02000600000000000000" pitchFamily="2" charset="0"/>
            </a:endParaRPr>
          </a:p>
        </p:txBody>
      </p:sp>
      <p:pic>
        <p:nvPicPr>
          <p:cNvPr id="20" name="MS90007479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72581" y="4973856"/>
            <a:ext cx="244475" cy="244475"/>
          </a:xfrm>
          <a:prstGeom prst="rect">
            <a:avLst/>
          </a:prstGeom>
        </p:spPr>
      </p:pic>
      <p:sp>
        <p:nvSpPr>
          <p:cNvPr id="21" name="Oval 20"/>
          <p:cNvSpPr/>
          <p:nvPr/>
        </p:nvSpPr>
        <p:spPr>
          <a:xfrm>
            <a:off x="6414519" y="418176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Print" panose="02000600000000000000" pitchFamily="2" charset="0"/>
            </a:endParaRPr>
          </a:p>
        </p:txBody>
      </p:sp>
      <p:sp>
        <p:nvSpPr>
          <p:cNvPr id="22" name="Oval 21"/>
          <p:cNvSpPr/>
          <p:nvPr/>
        </p:nvSpPr>
        <p:spPr>
          <a:xfrm>
            <a:off x="6414519" y="418176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Segoe Print" panose="02000600000000000000" pitchFamily="2" charset="0"/>
            </a:endParaRPr>
          </a:p>
        </p:txBody>
      </p:sp>
      <p:sp>
        <p:nvSpPr>
          <p:cNvPr id="23" name="TextBox 22"/>
          <p:cNvSpPr txBox="1"/>
          <p:nvPr/>
        </p:nvSpPr>
        <p:spPr>
          <a:xfrm>
            <a:off x="6558821" y="3677712"/>
            <a:ext cx="1763624" cy="461665"/>
          </a:xfrm>
          <a:prstGeom prst="rect">
            <a:avLst/>
          </a:prstGeom>
          <a:noFill/>
        </p:spPr>
        <p:txBody>
          <a:bodyPr wrap="none" rtlCol="0">
            <a:spAutoFit/>
          </a:bodyPr>
          <a:lstStyle/>
          <a:p>
            <a:pPr algn="ctr"/>
            <a:r>
              <a:rPr lang="en-GB" sz="2400" dirty="0" smtClean="0">
                <a:latin typeface="Segoe Print" panose="02000600000000000000" pitchFamily="2" charset="0"/>
              </a:rPr>
              <a:t>5 minutes</a:t>
            </a:r>
            <a:endParaRPr lang="en-GB" sz="2400" dirty="0">
              <a:latin typeface="Segoe Print" panose="02000600000000000000" pitchFamily="2" charset="0"/>
            </a:endParaRPr>
          </a:p>
        </p:txBody>
      </p:sp>
    </p:spTree>
    <p:custDataLst>
      <p:tags r:id="rId1"/>
    </p:custDataLst>
    <p:extLst>
      <p:ext uri="{BB962C8B-B14F-4D97-AF65-F5344CB8AC3E}">
        <p14:creationId xmlns:p14="http://schemas.microsoft.com/office/powerpoint/2010/main" val="42281892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300000"/>
                                        <p:tgtEl>
                                          <p:spTgt spid="18"/>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300000"/>
                                        <p:tgtEl>
                                          <p:spTgt spid="22"/>
                                        </p:tgtEl>
                                      </p:cBhvr>
                                    </p:animEffect>
                                  </p:childTnLst>
                                </p:cTn>
                              </p:par>
                            </p:childTnLst>
                          </p:cTn>
                        </p:par>
                        <p:par>
                          <p:cTn id="17" fill="hold">
                            <p:stCondLst>
                              <p:cond delay="300000"/>
                            </p:stCondLst>
                            <p:childTnLst>
                              <p:par>
                                <p:cTn id="18" presetID="1" presetClass="mediacall" presetSubtype="0" fill="hold" nodeType="afterEffect">
                                  <p:stCondLst>
                                    <p:cond delay="0"/>
                                  </p:stCondLst>
                                  <p:childTnLst>
                                    <p:cmd type="call" cmd="playFrom(0.0)">
                                      <p:cBhvr>
                                        <p:cTn id="19" dur="2178" fill="hold"/>
                                        <p:tgtEl>
                                          <p:spTgt spid="20"/>
                                        </p:tgtEl>
                                      </p:cBhvr>
                                    </p:cmd>
                                  </p:childTnLst>
                                </p:cTn>
                              </p:par>
                            </p:childTnLst>
                          </p:cTn>
                        </p:par>
                      </p:childTnLst>
                    </p:cTn>
                  </p:par>
                </p:childTnLst>
              </p:cTn>
              <p:nextCondLst>
                <p:cond evt="onClick" delay="0">
                  <p:tgtEl>
                    <p:spTgt spid="21"/>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18"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sz="3200">
              <a:latin typeface="Segoe Print" panose="02000600000000000000" pitchFamily="2" charset="0"/>
            </a:endParaRPr>
          </a:p>
        </p:txBody>
      </p:sp>
      <p:sp>
        <p:nvSpPr>
          <p:cNvPr id="15" name="Rectangle 14"/>
          <p:cNvSpPr/>
          <p:nvPr/>
        </p:nvSpPr>
        <p:spPr>
          <a:xfrm>
            <a:off x="107504" y="44624"/>
            <a:ext cx="8928992" cy="2308324"/>
          </a:xfrm>
          <a:prstGeom prst="rect">
            <a:avLst/>
          </a:prstGeom>
          <a:solidFill>
            <a:schemeClr val="bg1"/>
          </a:solidFill>
        </p:spPr>
        <p:txBody>
          <a:bodyPr wrap="square">
            <a:spAutoFit/>
          </a:bodyPr>
          <a:lstStyle/>
          <a:p>
            <a:pPr algn="ctr"/>
            <a:r>
              <a:rPr lang="en-GB" sz="3600" dirty="0" smtClean="0">
                <a:latin typeface="Segoe Print" panose="02000600000000000000" pitchFamily="2" charset="0"/>
                <a:cs typeface="Chalkboard"/>
              </a:rPr>
              <a:t>Now, fact finders must discuss with their partners the information they have found so that partners you can fill out your sheets!</a:t>
            </a:r>
            <a:endParaRPr lang="en-GB" sz="3600" dirty="0">
              <a:latin typeface="Segoe Print" panose="02000600000000000000" pitchFamily="2" charset="0"/>
              <a:cs typeface="Chalkboard"/>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504" y="4281532"/>
            <a:ext cx="2576468" cy="257646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816" y="4317312"/>
            <a:ext cx="2540688" cy="2540688"/>
          </a:xfrm>
          <a:prstGeom prst="rect">
            <a:avLst/>
          </a:prstGeom>
        </p:spPr>
      </p:pic>
      <p:sp>
        <p:nvSpPr>
          <p:cNvPr id="18" name="Rounded Rectangular Callout 17"/>
          <p:cNvSpPr/>
          <p:nvPr/>
        </p:nvSpPr>
        <p:spPr>
          <a:xfrm>
            <a:off x="3203848" y="2708920"/>
            <a:ext cx="3017188" cy="1176294"/>
          </a:xfrm>
          <a:prstGeom prst="wedgeRoundRectCallout">
            <a:avLst>
              <a:gd name="adj1" fmla="val -87811"/>
              <a:gd name="adj2" fmla="val 19308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a:latin typeface="Segoe Print" panose="02000600000000000000" pitchFamily="2" charset="0"/>
              <a:cs typeface="Chalkboard"/>
            </a:endParaRPr>
          </a:p>
        </p:txBody>
      </p:sp>
      <p:sp>
        <p:nvSpPr>
          <p:cNvPr id="19" name="Rounded Rectangular Callout 18"/>
          <p:cNvSpPr/>
          <p:nvPr/>
        </p:nvSpPr>
        <p:spPr>
          <a:xfrm flipH="1">
            <a:off x="107504" y="3068960"/>
            <a:ext cx="2880320" cy="1238038"/>
          </a:xfrm>
          <a:prstGeom prst="wedgeRoundRectCallout">
            <a:avLst>
              <a:gd name="adj1" fmla="val -49951"/>
              <a:gd name="adj2" fmla="val 13289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a:latin typeface="Segoe Print" panose="02000600000000000000" pitchFamily="2" charset="0"/>
              <a:cs typeface="Chalkboard"/>
            </a:endParaRPr>
          </a:p>
        </p:txBody>
      </p:sp>
      <p:sp>
        <p:nvSpPr>
          <p:cNvPr id="20" name="TextBox 19"/>
          <p:cNvSpPr txBox="1"/>
          <p:nvPr/>
        </p:nvSpPr>
        <p:spPr>
          <a:xfrm>
            <a:off x="3544326" y="2775655"/>
            <a:ext cx="2251809" cy="707886"/>
          </a:xfrm>
          <a:prstGeom prst="rect">
            <a:avLst/>
          </a:prstGeom>
          <a:noFill/>
        </p:spPr>
        <p:txBody>
          <a:bodyPr wrap="square" rtlCol="0">
            <a:spAutoFit/>
          </a:bodyPr>
          <a:lstStyle/>
          <a:p>
            <a:r>
              <a:rPr lang="en-GB" sz="2000" dirty="0" smtClean="0">
                <a:solidFill>
                  <a:srgbClr val="000000"/>
                </a:solidFill>
                <a:latin typeface="Segoe Print" panose="02000600000000000000" pitchFamily="2" charset="0"/>
                <a:cs typeface="Chalkboard"/>
              </a:rPr>
              <a:t>This crime was punished by….</a:t>
            </a:r>
            <a:endParaRPr lang="en-GB" sz="2000" dirty="0">
              <a:solidFill>
                <a:srgbClr val="000000"/>
              </a:solidFill>
              <a:latin typeface="Segoe Print" panose="02000600000000000000" pitchFamily="2" charset="0"/>
              <a:cs typeface="Chalkboard"/>
            </a:endParaRPr>
          </a:p>
        </p:txBody>
      </p:sp>
      <p:sp>
        <p:nvSpPr>
          <p:cNvPr id="21" name="TextBox 20"/>
          <p:cNvSpPr txBox="1"/>
          <p:nvPr/>
        </p:nvSpPr>
        <p:spPr>
          <a:xfrm>
            <a:off x="251520" y="3068960"/>
            <a:ext cx="2952328" cy="1015663"/>
          </a:xfrm>
          <a:prstGeom prst="rect">
            <a:avLst/>
          </a:prstGeom>
          <a:noFill/>
        </p:spPr>
        <p:txBody>
          <a:bodyPr wrap="square" rtlCol="0">
            <a:spAutoFit/>
          </a:bodyPr>
          <a:lstStyle/>
          <a:p>
            <a:r>
              <a:rPr lang="en-GB" sz="2000" dirty="0" smtClean="0">
                <a:latin typeface="Segoe Print" panose="02000600000000000000" pitchFamily="2" charset="0"/>
                <a:cs typeface="Chalkboard"/>
              </a:rPr>
              <a:t>Oh, that sounds nasty, how did that work?</a:t>
            </a:r>
            <a:endParaRPr lang="en-GB" sz="2000" dirty="0">
              <a:latin typeface="Segoe Print" panose="02000600000000000000" pitchFamily="2" charset="0"/>
              <a:cs typeface="Chalkboard"/>
            </a:endParaRPr>
          </a:p>
        </p:txBody>
      </p:sp>
      <p:sp>
        <p:nvSpPr>
          <p:cNvPr id="22" name="Isosceles Triangle 21"/>
          <p:cNvSpPr/>
          <p:nvPr/>
        </p:nvSpPr>
        <p:spPr>
          <a:xfrm>
            <a:off x="6632557" y="4909789"/>
            <a:ext cx="2232248" cy="1548172"/>
          </a:xfrm>
          <a:prstGeom prst="triangle">
            <a:avLst>
              <a:gd name="adj" fmla="val 50000"/>
            </a:avLst>
          </a:prstGeom>
          <a:solidFill>
            <a:srgbClr val="00B0F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Print" panose="02000600000000000000" pitchFamily="2" charset="0"/>
            </a:endParaRPr>
          </a:p>
        </p:txBody>
      </p:sp>
      <p:sp>
        <p:nvSpPr>
          <p:cNvPr id="23" name="Isosceles Triangle 22"/>
          <p:cNvSpPr/>
          <p:nvPr/>
        </p:nvSpPr>
        <p:spPr>
          <a:xfrm flipV="1">
            <a:off x="6632557" y="3325613"/>
            <a:ext cx="2232248" cy="1548172"/>
          </a:xfrm>
          <a:prstGeom prst="triangle">
            <a:avLst>
              <a:gd name="adj" fmla="val 50000"/>
            </a:avLst>
          </a:prstGeom>
          <a:solidFill>
            <a:srgbClr val="00B0F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Print" panose="02000600000000000000" pitchFamily="2" charset="0"/>
            </a:endParaRPr>
          </a:p>
        </p:txBody>
      </p:sp>
      <p:sp>
        <p:nvSpPr>
          <p:cNvPr id="24" name="Pentagon 23"/>
          <p:cNvSpPr/>
          <p:nvPr/>
        </p:nvSpPr>
        <p:spPr>
          <a:xfrm rot="16200000">
            <a:off x="6956593" y="5647871"/>
            <a:ext cx="1584176" cy="1080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Print" panose="02000600000000000000" pitchFamily="2" charset="0"/>
            </a:endParaRPr>
          </a:p>
        </p:txBody>
      </p:sp>
      <p:sp>
        <p:nvSpPr>
          <p:cNvPr id="25" name="Flowchart: Collate 24"/>
          <p:cNvSpPr/>
          <p:nvPr/>
        </p:nvSpPr>
        <p:spPr>
          <a:xfrm>
            <a:off x="6578551" y="3289609"/>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sz="1600">
              <a:solidFill>
                <a:schemeClr val="tx1"/>
              </a:solidFill>
              <a:latin typeface="Segoe Print" panose="02000600000000000000" pitchFamily="2" charset="0"/>
            </a:endParaRPr>
          </a:p>
        </p:txBody>
      </p:sp>
      <p:sp>
        <p:nvSpPr>
          <p:cNvPr id="26" name="TextBox 25"/>
          <p:cNvSpPr txBox="1"/>
          <p:nvPr/>
        </p:nvSpPr>
        <p:spPr>
          <a:xfrm>
            <a:off x="7128961" y="3505633"/>
            <a:ext cx="1239442" cy="338554"/>
          </a:xfrm>
          <a:prstGeom prst="rect">
            <a:avLst/>
          </a:prstGeom>
          <a:noFill/>
        </p:spPr>
        <p:txBody>
          <a:bodyPr wrap="none" rtlCol="0">
            <a:spAutoFit/>
          </a:bodyPr>
          <a:lstStyle/>
          <a:p>
            <a:pPr algn="ctr"/>
            <a:r>
              <a:rPr lang="en-GB" sz="1600" dirty="0" smtClean="0">
                <a:latin typeface="Segoe Print" panose="02000600000000000000" pitchFamily="2" charset="0"/>
              </a:rPr>
              <a:t>4 minutes</a:t>
            </a:r>
            <a:endParaRPr lang="en-GB" sz="1600" dirty="0">
              <a:latin typeface="Segoe Print" panose="02000600000000000000" pitchFamily="2" charset="0"/>
            </a:endParaRPr>
          </a:p>
        </p:txBody>
      </p:sp>
      <p:sp>
        <p:nvSpPr>
          <p:cNvPr id="27" name="Text Box 5"/>
          <p:cNvSpPr txBox="1">
            <a:spLocks noChangeArrowheads="1"/>
          </p:cNvSpPr>
          <p:nvPr/>
        </p:nvSpPr>
        <p:spPr bwMode="auto">
          <a:xfrm>
            <a:off x="7113681" y="5665873"/>
            <a:ext cx="1317990" cy="769441"/>
          </a:xfrm>
          <a:prstGeom prst="rect">
            <a:avLst/>
          </a:prstGeom>
          <a:noFill/>
          <a:ln w="9525">
            <a:noFill/>
            <a:miter lim="800000"/>
            <a:headEnd/>
            <a:tailEnd/>
          </a:ln>
          <a:effectLst/>
        </p:spPr>
        <p:txBody>
          <a:bodyPr wrap="none">
            <a:spAutoFit/>
          </a:bodyPr>
          <a:lstStyle/>
          <a:p>
            <a:r>
              <a:rPr lang="en-GB" sz="4400" dirty="0">
                <a:latin typeface="Segoe Print" panose="02000600000000000000" pitchFamily="2" charset="0"/>
              </a:rPr>
              <a:t>End</a:t>
            </a:r>
          </a:p>
        </p:txBody>
      </p:sp>
    </p:spTree>
    <p:custDataLst>
      <p:tags r:id="rId1"/>
    </p:custDataLst>
    <p:extLst>
      <p:ext uri="{BB962C8B-B14F-4D97-AF65-F5344CB8AC3E}">
        <p14:creationId xmlns:p14="http://schemas.microsoft.com/office/powerpoint/2010/main" val="3780998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23"/>
                                        </p:tgtEl>
                                      </p:cBhvr>
                                    </p:animEffect>
                                    <p:set>
                                      <p:cBhvr>
                                        <p:cTn id="7" dur="1" fill="hold">
                                          <p:stCondLst>
                                            <p:cond delay="239999"/>
                                          </p:stCondLst>
                                        </p:cTn>
                                        <p:tgtEl>
                                          <p:spTgt spid="2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240000"/>
                                        <p:tgtEl>
                                          <p:spTgt spid="2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BQUExQUFRQXGBgXGBgWFxscGBgfFBocGBwVGBgYHSggGRolHBgaIjEiJysrMS4uHh8zODMsNygtMSsBCgoKBQUFDgUFDisZExkrKysrKysrKysrKysrKysrKysrKysrKysrKysrKysrKysrKysrKysrKysrKysrKysrK//AABEIAQAAxQMBIgACEQEDEQH/xAAcAAACAgMBAQAAAAAAAAAAAAAABgUHAQMEAgj/xABKEAACAQIEBAQDBQQHBAgHAAABAgMEEQAFEiEGEzFBByJRYRQycSNCUoGRFTNioSRTcoKSwfAWc4PRQ2OTorHD0uElNUR0lLKz/8QAFAEBAAAAAAAAAAAAAAAAAAAAAP/EABQRAQAAAAAAAAAAAAAAAAAAAAD/2gAMAwEAAhEDEQA/ALxwYMGAwTjOIvih7UVSfSGQ/opOJTAGDBgwBgwYMB5Db2749YiI/wD5hJ/9vFb/ALSW/wDliWGAzgxxUOZJNzdF/spGia/qgBPTtZhhd4T4vaseNeWihqbnlgz9ea0Q0hkF0IXVe997W7kN/iLVzxURan0hubCGJkMZAaRR5WVTuTZTfsSd7WOvwtzd6vK4ZpCSzGTdnLttIw8xI/T2tiAbNHrcmpWlZJXnqrbhUR+VPI6x7iwUrEFuQdut98L+V1r0/DVQgDK8VQI7IwU/aGKUgMVIsFkPQdB2wFv5jmccGjmEjmOsa2Vmuz9B5QbD3Owx1jFdeK8Ak/ZraUZhUq12VWIUr5gLjoW0Xt6DEpxZmckeaZVErEJK8+tbG1kj0gmxHeSwBuO/bAOWDEfVZ1BHI8ckgVkiM73uAsYNi5boN+1747IZ1e+lgbWvY9LgMAfQ2IP0IwEXxRngo4DJoaRydMcagku1idI0g22BNz6Y6cjzIVECSaSrFV1oQQUYqCUOoA7X623Fjhc8WJbZdpuw11FMt1vq/fI3l0gm9luLAnbpg8JJCcphDdVMi79fnLC/5MMBPLn0RrTR+bnCPm9PJa4GnV+LzA29N8SSuCNiD229tiMVBV1KLxgAgCHk6ZCoszGSMW1HuRdTe19upsLNHhISKOSM9FlDAn5m58MU5Lep1Stv6WwE7Fn+rMXoxHcJCsrSX6FyQEItYbC97772BsbSwqU1MmpdagMy3GpQ17MR1ANjv7HFZ5nUaeJ4WJYLdYTs2g6qaZ9N9WnVcrtpuL9bG2IHLc35tNXymNTqoYUC3dtRWWRdJuxYj7RL774C7wcGPED3UH1AP6jBgNmDBjTVlwv2aqzdg7FR+oVj/LARWfVCy088IEwMkbxgiCYgF1K3uE3G+OqLOY2dUtMpY2BeCVVJ621MgF9vXHFJmVSOqUo/40h/8nGuWqnkUX5EdmBDBJpSCL7hCqb2vve3scAwk4FYEXG4wmS5TRudVbUzVFj8tS5ji/KBVSNhv1Kt9cdUcGXxAciWOmt0+HkCL9TGLxuf7SnANWDC42ZSWHLqoJB0BMDyMfryZAP0Axpasrr2EkP/AOBUW/VqhRgJiOE/GO/bkxr+jyH/ADxI4TXrc0B2EbfSiIv/AIswH/hiToc5nEcYnpKjm6RrMax6NVtwo5zEC/qcBHcPwOi16rfmM8sq7/10kxTr7aR+WF3KaRqeulfcLHT1kCehEDRyggfWRhf64dIcxAmeRqeqTUqIbxBh9mXINo2Yn5/TtjgqVgbXeTlhufcyI6WFQFB+dR3U4BcgyWYUFPSxaSIZpjINLFioBH2YVkIcGUEWZT3BB6xseVH4CSEgC81ROwC2Fo4J41Gm/lsYoxbe1rYehFTVJkCVERYyF4yjxuVLBLtoNwTdW2II36YkXyRArgFiWiePzEknWWYkk7k3Y4BU41UvJRAC+mB3t7mejjUX99bYkeJqbXmNI/8AVNH+XOdx/wCWcdc1BqZeZZRHBTi7GwvzdbC57jkr+uNuYSRNMHEsR80F/Ov/AETyN6/x4BL45iDZrVjSvmydlDEA2YVAtsevzof0xJeGVYS9eLsSPhZPMzWOulQXF72GqNht6W7WxszijWaueUMhFkh2YbhpaR7D1HlP88bOE6E0/PbqDQ0zk+p11bW/JSg/LARHF2eNU0GUzLIiSSzCUEsyoTFBKbErZghaw23F9t8TfhEv/wAPY6tQaeUg+ouANrm3y9LnChmURgyugjZigiSsHM1aDGyPy43WS1o2u1g23WwsWGLI4NpQlKtgvmJYaFKqQ5Lgqp6DzYCrK9F/2jmn21idU+/chY4FA3Gi2zHY369MWPwZSch54e6pS3/7BY7/AEvGcLseWl81YFpCVneXlk3VU8wEjArZULbL5t25nX7jdRVUZqZZ01skkUKArFIQTE0xJBC2IIdbEbHAVlm1Un7ZqJCvnjq4LWCE2ZYqcMbHmabsw/BdiCCxFu6nyArI9Ot7FJNX/DbLJP5a5Mes3ox+2hCWPMbTMhUHTpFUtQYpLxm5PLBFmsLE7H5rIpsu0zmSwuTL0/6zlW/lEB+mA68uUiGMHqEW/wDhGDG8YMBnBgwYAwYMGAMGDBgDBgwYAxjEJxjxNFl1K1RNcgeVVHzOx6IPTod+wBxUEPiPmecSSU9IIaSMKZHlBcyRRp8xMncm/wB1AfpucBfWM4T/AA7zcNSRQzSTmoQaSalHR5d7h05gBcWNu5Ft/UuGA0VFJHJ86I/9pQen1GOWfI6d+sKfkNP/AOtsSOK54v8AF6loKlqcxSyugGoppCgn7tydyO+3XbAN3+zUAN1EqHr5J5l6dLgPYgX6EEY8rkTh9S1dRb8DLAyfmTDr/wC9hf4P8VKLMJRCheGZvlSUAa7dlZSQT7bHD1gIJqd77pHIo6j4azN9GaUD+VsaYqKUGTl0sSJIixkPNpICBgBpjjdfvHe+GPBgEzOOH2mVFqGoljUueXIkkitzG1E35sXRgOoP62t2ZJRtHEkMVZDoQWCxRrZQOirqkY2Hvc/XDPjmqMvikFnijcejIpH6EYCHPDWpmZ6qeTUGDKVpwpDgKykpCGZSANmJ6D0GOik4bgiFkDrfrokaPp/uiuPbcM0h6U8S+8ahCPoUsRjT/svGPkmrE+lXOw/ISO1voMB3RZVEvZm/3kjyf/0Y49nLYb35UV/XQv8Ayxzw5WydKmot6MY2/m0Zb+eNdTPUxG4j56eilVf/AL7Kv88BLgYMR9LmDuDqp5o7dmMRv9NEhwYCQwYMGAMGDBgDBgwYDAGM4MGArTx8yZ6jK+Yn/wBPIJWHqpBRj+WoH6XxWPhbwzNJNTT07Pu7Ca4KxGJWCyQlt9TlTq09CPcYvTjaUyQmkSNZHnGkh9441JtzJArBrX6ab7gnoCRF0FC9DliLTpEzQ6bxLGbu621a7ybObarjodxq6EODxE4ohoAsCrzHIWQwSB2Ey/uljjZlYKRp1EgfdPQtcOfDcbinQyXBfz6Cb8sOAeVq1Nq03te/0sLAJOZZhWyIkTUnMqiHXnrAHjjilFm0vzEDSGy2sY7kAkKNsPWV1oIWNlkjkCjyygBiFABIKEo3a+km1+2AiuMeIzRNASC4lLRLFGhaR5CAUta9kADXsCblffCpxpwXS1ywzyGd5WMUDNDpW7SBVEzK6AtpuCQLd/TDvxM7osUqi6JIDLZdTKhBBkVRuShsbb+tjpAMTlfE8FUhkUiTdmSySKFjB0k83T5jcHUVuLggX0lsBQbcHzU2dxUkRZ2EyNG9rHSjA8wjtYAk/TH1XhGybOIpKyerMZCa46OKXylSb+d42vd1Z7ISt9ogTbzWesAYMGDAGDAcGAMGDBgDBgwYAwYwRgwGcGDBgDBgwYAwYwxtjOAMLWeZzUs/JoYleTUEeaW4hhJGo7DeRgLEgWG4F77YkuIq/kwEq6JI1kjLkW1MbXCkjWQLtpG5tbGvLNMJMII0osZJtbVJO7lmP8Tt5vqxwEOcvqacjmT/ABGsBDO1o2Q9bsFBXu4Vl0aQbWY7t5zeoL1EQ+GZBOeVzpSAoS51AhDqErqNKA22bcgjSWyp+U+Uvt8otv7b7Y462oilpncqZoirEqiks2m90C9dYItbYgjsRgO6JwR5SCBtt0+m2PFTTLItm9bg7XUjoy36H3wp/sGokankDNSsqyX5fLL6io0NUEKBJbdWjW6km99hjspOJ+U4grwkE2wEgb+jy32BRyboxJ/dvY9bagL4D1PwZBIsySvO0cpJ0CaRVXV1sFYXJ2ve4Nulyxbn/wBnJYYoY4TA/IMfJZ15cgSMi8LvGrAhgCCyqvurb47894lo4UZZqyKBipFxInMW4+ZVN7n02P0OE/gri2prJzHTyNUQoGLTz03LVrEBQHRls5OrbQdgDtcqoSnFVfJHqglK+eJpI+Snml0sqyRLEzeaRSyOPN5wdJAFyWvK81iqFYxNfSdLqQVeNvwujAMjexGCnpCZObIF5mnQLEkKpIJ0kgEaiBf+yvpiJ4gpojHUToXinVGTnQqTIeWBIAE6TafwkH74HfAMmDEFwTnhraKOdgA51I+nddcTFGKHupK3HsRiWrg3Lfl2D2Om/S43F/a/XAYr62OGNpJWCIu7M3yqPUnsPfBLWIsRl1AxhS+pdxpA1ahbqLb7YTeLYkq4EkeComiaKQyQxzujrotdViQhJnBYixP3Ra+2K2z7O/i6dKXLqqYfC0kYKpzFE5J+HaLklPK/nG+sghgACRcBdWd5k6iNYDHzZQ7KZAWRVRLmUqpDMuoxrserjCNwdm2YRirNe+jUyNEpQhFEzuGkRnOpVVIXk5bAWFjte2OhMumpoYUlM9RyUUv50VwsLc0xCV3RQA0tOCb7rC1uoGEzhXiGrqUWkqY7LAk1Ursx1MmljHFY99R06r/IWUjvgH/MONw1TUUnKmCxwPOZEZkfSqqyqu11kL61sewBv1GNvDcsjy00MP2ENMheWMSGTmrPzEiPMYBjZo5CwIB1D0ALR2V8KZia+aoqZ6XTJTvTcqMOC6ILI9ifKQxBJu1gxHfaYqa/4BlZjGItYRlCM08nM/qVQlmCvYkBTe79NO4OWDGqmm1qGsy3F7MLMPqOx9sGA24MGDAGDBgwBgwY4M/rxT0s8zNpEcTvf00qSNu+/bAcEcAnr+duVpkaFPQyS6WkYdjpVUW47tIOxwpcTZy8WeUlNty6iWF9QYE3hWVTGyjceZo2v/yw01dNT8uNJwzFlBEC69ybFzyo928zXLNcC+5GE/PODEgqqOroaRVmjkYilAVTLdTd3m5hRAo3BsdyBuSBgLSwrZ7XjLphUObUkzBJ/SKQ7JUf2W2R/fQfxXmMkzdKmIOgZT0aOQaZIz3V17H36EWIJBBx2VVMkqMkiq6MLMrAFSD2IOxGAg824zooKQ1RqIni6KUcNra19C6b3bbp2xU2W8ULPW0AZda1FXLJNMykRSF0aJaeISAFo40kC7geYna5JNn0Xh9l9PVfFxwIjhSLD90t+rhDsrWuLja18QXH+X8+tyaSJbaKsoNral0iVnUfhAib69RcEXCRyXgHLFnnYUcWuOXT5gWUXjSQaUYlRs47YdI4woAUAAdABYD6AdMc9FTadTdGc6m+v+ZC6Vv6KMdeAMJ3BVZLO9QJQP6LPUQ7EFZHeQyatibaYmjHrd3uNsN0soVSxNgASSewG5OKb8Iua8klVGZwHnkeaM6jFIlQbqwHRKhPI5/FGykdcA5cIVEVFlszIj8iJ3lCjTcJNpnsLsBZBJpO/wBw2vtfzlvGLR5etVWoyNI0kojsA6Qc4KHZe4RJIye51DuRjdwbU8uCuU3/AKNU1Cb/AIF+2jA9gkirv+HEHX5XNV/0YzRxsaGKJ2kjL3BBapK2I0td6YgknodsBuzypRaqGFZRy3mUnlylGKVcboNLoQy6W5FtPYg9zji4UyymojTzIVX4upN/munLUxpAS7ElgzNqN/MxJ6WxFZZw/wDDvS0cX2v9HnqppDsTcQNERtfSrxxqB177WxPcRZSulwSAUknq03t5gGXyjqbBAbDAOWV5xDMeYt11DyM+kCVAT9rHYm6n3sbabgXF1PMqlqueqERUWbkajuQiwSsdCjq2vVa+26nfYGNXKGFDSqae7rFGIJZXsBIoAWFlFwgPygMLPcqWRiL9nCNADXrJEpgCNUc6FgAUKxUsKKwG17ByGFwwuQTe+A0x1rDMmT4iZ2XUkMrRxO8Yaxk5oAW8AMYIKWPmcdFuNtRJVjM4Y5E0iTRA7JcpIEDyh1L7gsnMuovpMZBJ1KSwUnCoSshqVItoKupHQHntcepJnAP9kfk0mMG1wCV3Bt02tcemxIwHoDBjODAGDBgwBgwYMAYiOK8hSvpJaaRmVZABqXqCpDA++4G3fEvgwFe8P8N12VxuyOMyeT5+a/LlGm+gRyOWBQXN1Yi1yR3BiOCOIsxqaUVNTDHNFaWOF1W8shBGzoNKFC0enX5enSxxYvENToiUaiplkihBBsRzXCkqezadRB9cb4ctjSEQxroRflCEgrve4PW99797m98BWPiRxLyKekqvt6Wcym0SyLzCjKAzBWUgxgKPIygXbcA2OLA4Qz5aylWQEFxZZLdNVgwYC5srqyuvfSwvvfETmfh/DUI8c8s0qOwZi+gyXAHySabopIBsNtrCwJvDcK5CcklmM9TAlD5hE0kmlyrNrWJlKgEozPYg762238oOtXBUyPYNAkV/wNJIbdCLlVU/k2IlG+MngaK7x0c7apmsOa/KkidYwAAwUvuwsLggXsbdHEuer+zmlpZEkaW0UDIwZTJM3LQgjrZjc+lj6YlckyxKWmigjFkiRUHvYbk+5NyfcnAdt8aJQshK6jcdQrkEfXSQRirfFDxDkiq0oaMM8qkPMUJBFhq5a2O50XY9tx74YHeVaWCqqESLTKs2lAQ6xvcGKS27EKxkY3tdSDe1yEhmDc6SSlpiX8pSokeR3iiDD93pLeeYg/ICNI3Yi6hubLuJKCnmkjeoFO4jiVkqlMDNyta8wcwKrgiwuu1lFtgMSGe8Rw0SiOOJ5piNSU1MmpyCfnKrsiXv5jYbG18VrxfR19dLTpmZho6WVrRxqVPnG4hmqLExuwBsQCptawNsA18GVC1YziWE3gmmZY3sQGtAqMwv2uOuJHMMvJSZxcGQcgHuPikpIbj6aL/ljbktdBRcmganNID5INw8UpAuQsi78w7k6wpY3tfE1VwMI4wo1FSPzKI1j/iC4BFzridkrqj4YRKlNGqyB0JarCarxROt9OhmCgW3du/QslNlS1kSPURlXMJDKRbSZtLAKyk/KF6g76jex2Hig4LjSo5zNrIYMoI7LHEtjfuZYhKf4gvvhohiCqFHQAAfltgOWnofsRHIdY0gG4APv8oAvfe4AxzVeWnUk62M8YK32HNQm5ib62BB7MPQkGWwYDxE4YAjod/9emPeDHiSQKLkgD39+31wHvBjCnBgM4MGDAeGmUMFLAM19IJFzbc2He2IviTiOChi5tQxEfcgXIuQL6QdRFyBsDa++EHxA42SizqmjdBo5Q1ybXGuUMLG1wo5bA7/AHz6YUfFzhtqqrgmpWqKl6mSSIarGGMxMVESP0QEhmAJsRc4C+cszBKiGOaM3SRFkU9CVcXBIO4x03xVHgdTrSZc81RrhaWUR3nOkME8qLGG3tdmFvW9sS9Dxr8fQTJTuorD8VCnLPVoY2Kyp1srXjIPQFrXJtcGHjrKjU0EyI5jkUCWNx914CJEP6rb88KCeNFDHRwySFpKlo1Z4oVJ0sRuCzWUC99rkjDZ4fZnPU5dDJVRvHPYq4ddJYodPM0kAjUBfoO9trYguOvDmkqoWMMSQVKlHEkSWIANiSiDz+UE6RuSBgF6n4izzN7GkhWgpW6TSbsR6qWF2uOhVbfxYnsq8OKWmD1OYymulVSXkqjqjRRuSEYkW67m/tbCzlPilVxM9LPEtTKpeJZ47xnUospljlVQCTb0v0tfq6Pkk1ZVF5GtR60cgnzT8kDlx2Hy04a8hB3ZmbYLa4R/EFDHQTUb0mXs8bSM4jhYIDOUtGWjZgotHzTfT1A3Ft5Sj4gzF7iXKpYlI2aOpp3Zb3GrS7KLjrbf88euJuI4FqIqcFZJUdXZVN2iIswLAA2HLEhI/D6XGPGX8ZtK7RrBHJpYoXjqodNwbWZHYSxt/CVJHv1IR3CnCNHRGV3+LaolvzZpFkVvM5Y2eLyqTtcht7e+O58tyiPTqEelbaUZndBboBExK7HoLdbYiOK6DOAC1PqdB8qx1GioAJuRcrypANrMV1W2Jbe8BkvGOaymWkmy56wqqiWOUxpZZB5dbaQrXAJvbf0wD0OKKOFGSCKrc/8AU0c7M1hYHW0dmNtrknCFxg08rCV4Z4glnRq+oDaD0DpRw3Gsdi21+xxIRcJ1sh8tFLSjrpXOJQo+iqj2+gxPcO8EGGUTTU0ckoNw0lbNOQemsCSELqt0Nrj1wHMtBWV8dC00fw8dJNDNzahvtpuUtiWhUWj1XvdmBH4cPuV16zoXUMAHkTzC1zE7Rkj1UlSQe4IwvcS5f8RIizz8uJftVgNkjmaMgjnS3JZVax0AD1sbbJz55mMMbTUTiviiOqbTCeTK00rsVpCt2KxrYEgsOne+At7BhJ4J8SqXMLRk8ip6GCU2JI6hCba+h22O3TDrgM4wzAC5NsLGUcbQVOYSUcKs3LRmMw/dFo2RXjU/eK8xbn/2wwVEdyDpLHsCfKPc9vz3PpgPJqGb5ALfjbp/dHVvrsPc45qchm1RgyH+tf5R/ux3/u2B9b46fhNW8h1fw/cH5fePub+1sdOAwgsNzf3wY9YMBA5ZxXDNVSUhDw1Mdzy5RYuoJtLGQSHQgX2Nx3GPZzaKSZdMiGONJXd9Q0gxkIQT0FtTXv0sfTFSxcQS18PMoZXp5krJY5RG2nVT1cjSc6znSCpv5trHUdr7vXh9llMaJoleKZHiWJwrKxIZbyiQAmzl5HDflgFHxZ4PqKipjqJ5Ivh0IiBG0hQkWvpUtJOzMQqKpHlvtqth54FpokymgVURVdYWZdOxkIDsbG9mDi9/UYqo5DW0lVHWc0VaRyTJAvNebzRDSV1Np0MdMo1AWDJ0IsMb6PxSXlrBTxt+8QxGUXWnu63Mmk/aKpZyDtsVHbAWLntCMzApXYwxaZH8gU3AdoYTZgVKkXe1gd0ta18RPCPh5+ypGKTqXl5caTaBqU6HLRsrXHKZ1XZSGOwvtfCrP4j1GW1EkdXQrzEASMpIyxnlJoBUkHUljfY7X6A4msv4pqsxydXhBkqkIjbT5AZFKyBk1khnVdJN9ib9AcB54Y8ZxUS0kM0Rjmebly6QShDKVUqN2DczSNO9hffFicPVnPepe1rGJPoeSkh/QykflisfDvgYy5mcxe6oLTqEXTGZZ7uYk13LRxq4BYW81wPlOGKbPo8snQVBtFNW1ILA2VPLGsRcX3RUNj6bHtgKGzfNnkcfEiQVUWqKSRXs0nL2XmfidWFi99xbuLn6E8LZp58miPMYKzSJE5A5kcMbGNAezSDSQDa3TY23oPxPjRc4reWQVMzNsbi7gM2/9onH0P4ZKf2JRKmxMXzAfLdiSfrcn88BG1eTEU+YGnXQsdPPHFYnW0jISzs53d/xPcks7Kd48PFDTRWEqIgMgDllUBm1AG5IFyT6401k8FJBaRljj+QatyxbYKB1d2J9yScRnCFeJ6OKJldCkMIJLDzqUUq6srX0sO+3cdQcBmur3q5TTUxIiUlaioXotutPCfvSnoWGyb/e2HD4f0qtNmFWo8s9Ry4yOhjol5Cke2oSD8hiXrDeIU1Jpj1JYPGBogjIsHUDy6iPkX8+gOJLK6BKeGOGJdMcahFHoFFhc9z798B1YMGDAcWb5ZHUwtFKCVYdQbMp/ErDdWHqMVhUZHxBQOfg6oV0AvpScgyW/C3MIO3s/wCQxbM0yoNTEADuTtjTHIz9AVX1YeY/3T8o+u/tgKDzzi1p5Z48yo6SlmWMxiRqbmS8wi6aZGJCgX1dxbuL3xnhnOaWeMxyUUlZGjskSNK8kzFwWCxRarWUBmeT7oYDfbF2Z/lMGYU8lNKC0bCxK/dKm4Kt+IEe/ocI3BPg+lBX/FNUNII78lQukjUpUmQg77Eiwtf+WAYuBMpdQZpaaOkNmjhp4wLQxswZixA3kkYKT7ImwN7t+MYqjjXxTbL82eAwvLGsKqEBCkyOQ4dW31KVIWxFwQbdTcLUmmCi7Gw9ewvtv6YqLx44umpTFBT1BjZ42MkaqwbS5ssqyAbfI62v3vboQ5cI5jV1RlSujhivEr/DqCWVKguqCVifmtFJcW+8OlsLmf5RHXUrRzaGmhY0azONTRXkdeYRcXYxiJzf1vgGLwnzaOqyyN4lKAM6FDI0mgq19OtyWIsQd/XBiR4NoBSQJRBhJ8PHGC4XTcvqJFgTbYA9fvYMB8w8O5FVPNULA28Nkm0SAalaVYyEksVI1WN/QXF7YYvEjhqFIaaWCwnMk1M0CAsWFPK0STL33ARbn5tSd73v7M1iWjlWNVjHmjXSoChw2hCQvbmW/wA8Vrxnm/7PpIqqmVFlasRJG0rrmSBN43a1yupMBycD5BXUKwmVIy8ZeoMUkpBRTGIkEjKraAt3cAX6N0N8RMXAVRBmPMcKYhUKXZRpDCzTyGJLn7FQtxe5JRbYsHNazRWc6J9cRhV1uw0gSh5Wgc9QrIusXGw1WvpQDzRVBVIb3KsGkQn5tLU9UwVhYFShBTT2CqOt8BH55wq2c0VKyyskixJrUnSpcHl82QWJLKFk8vXe1xhwmoocvysIrHTTRsUZvmLQozaj/hJ9LdNrY08MItNJUQg3KS2+iuDKq29gw/UYgeIsxNZSQwhXvNK6k+qJGIi9x0DmVCPZx0O2AYOHswC0jgMBolOixuSrESr+oLfljfn/AAjBXwmOoQfvXcE9bklQbggjyBehHQfQ9tRlCl5DbZzG23ZhdTt6aTf8ziZwHyh4mcGPl9VoFmi5aurAAbA8vzWsC9wLkAXve2+Ly4dphS5DTItatMRCshmkEZ08+8ttLnTsWIHXp3xPcW8P0tSglqYlcwBnRu62Fz7EbdDcbA9sUn+yc7aytBS1LBmdQ8dPrVnYyMVchWHmYnytYdBtbAPdNk8MgQqKurqZpTEKirDKViGlp5YVcARxaGKBlUEswANt8SOY5emWfE11TUmYhJBTvO7a4ta7Qxx/ISxUbqFJFttiSscLVGYS5pTJmEHwkcUEyqYw0aMXI++GKljpXYHe31xo4az051ngikOqlpGkniBsdZjKRozkCx3YuLDvY364CzuA8rNNltLEb6xErPfrrcamv62Jt9AMT+MY1zThRv36Abk+wHfAbcR9VmQGrQNRXZjvoT2JAN2/hW56Xt1xx1M8kjFdMgW33bW/4ja1Yj2XbrdmvbHNTZWGN4y3prDOsQH4Y01bj0AIUXNurAgUmZqx5hSR2JKxs9gDbqIYhdh33tuOrWF8Sq07y7y+Vf6tT1/3jD5v7I26g6sbaOjSMm27kC7NuxA6D0VfRQABvtjrwHFNmUEUkcLSxJI+0cZZVZtP4FJube2NeU55BVGUQSCTkvy3K3sGABKg9GtfqL4+b/GrMYpM0k5azrLGxWRpJAV8oXSIVHyIN267lzsMOvglmqQZXWTJTSlotOtldnNRJ5yFWPpHpVowWA3vc/LgLr1b2wp8a8NUtTLTTVAJeORY41BsGMkiH63Gi+x6BhvinOJfGWsmEHIJpJI2k5oUK6NewT5wSbDVcWtff0tZS8Z09eVanlD/AA8ckrXVl8+nQGCsAfKzKb/xWwCHxvx7PDUyy03MUit80hAMTrTxKqQXBuQdUjlTb59txtM8LS1U0eZ1NUgiWUwyrEvyhwXiZxuSP3f57e2OniKTLaSDk1wJCLA8kKG7yzEl7hL2sFDIzG2zAX6YlOGc+paqgqJY1SOKJIyYY28yKkkrLGw0rpa2wAuNticA95REF5pNuY78yQX3XUAqKfQiNUH5E98GOXg+nkWlV5haeYmeX2aXcJ/cTQg9kGDAVr4d5lPmskhqZ45KOmFQjgroef4m4EsqBQgXQX6EWN9t8I/FOWZlMq0dnnhpXIDpHsA50JK7LfUCqk6vQknfFw8K5DJSmu3Uz1FSZ2CdFRxqCKW7rdrNYDVbtjhqKCOikWamLmKVDTEMzNYTajESzkuWWoBSxO3Nt2wEb4d8PyLl1UtVqMheBG5i/ItMiWVSrHUix2sR1Hb1ejkl2uvyklhv0Et9Q9z5pDfuXwm8WVTPClNE5SNxJUzMjFSY5JSI47qQSNLAEA/g7XGPHh5E0uVxTQsUlZpad9RLod2VGOo6720CwYC5Jt2wDVnYCVEr2OiSFwxUElTEPNsOpK8q39k466fh1VjOnaTnSyXI6hpdYW/ULZI/8IxEcM5oaqRQwAkMklQRq1aAFhTQTbdTHObXAuAuw6B5wHmPoL9cesGDARPEtPHNDyHL/aFfKjOrOqspZbxkMFI8pNwPNv1wu/EIs8CCSZzpZV0yTuV0fMn2ducOxdySChHXE5nGTyVDMBK0UZjKEobSMTewDD92gJubeZjbdQvmqih8Vqaj10s1I5EDNDqhkOiTlErr5LmyarXtduvU4C5IqZJF/wClt3DNKv8AInfEPlmUQ01f/R4oV1xO8zhVEm7qEUaFFwSJCS3oPfEBNnDvQmtGX0sMJXmDnVBjkZbagSsUJAuALAt6dMauE+PaKSikqJZo6V5ZQrKo80R0KiDdTqBCatRFtz6HAPuZZtFADzHANr6dtRubCw9zsPU7Yj6qMyKw3uxBUpJIrm24uYypYeqhgoubnvjuo8v031PzVO41gG30N7EdTci5vueluyOFV6AD/wBu309sBG0eSxrclEUG11UDzW6GVrapT9dvYkXx1ZpmMdOgaRgoZ0jX1ZpGCKoHc3PT0Bx2YV/EaSCOhaWdpY+UytHJCuqVJDdVKXBAJ1Fd9vN1G2A5s88SKGBF0Sc+Zzpjhi3kdtRQAg/ICwtc9e18SWQ5tK1RNTVIQTKiTLoNwY5iygbgbq6Mp67aTffb5s4RztafMzVV/PeWJXdFcFmeULaNJC24FjsbbEL0GL6ztdGaUFcuyyxNTSE7HTKytGCD31vf6BvbAL/GnhclVXyVjSRCndSJQQUeIoPNKjJtI11N9fqfQW05JS08FBmGWz85YBymjZE+3cVMasqaYl88oZN7g31BSSL4mc04qi51Rl8skYmaWLl6D5XEpjTR1usgkJYoex2J3Ah6Cqf4t5wDZKtIzvsU+KlhX9EJ/QemAQYfDGWepk8klNAI3kJKFwhVtK04dnCySm29jYG47YfuBsmFPDUPUIOaoVZLIigpBNIBHpi8mq0HUXuzbk2wxUFPN8FAjbmWukdr9o2nlm/9P645M/namoiwW/NqBe7AAA3nPXsHZ2t3AIwCh4gcAyyxRyqYzVTaqioaQnUvyqkEXUAFpSAvVmtvttLeGPCUkCVVOzq8DVCdDe/wwImB7HzlY/qrEdBjpzevqaiSTMKcRvAjLDRxMGvUyDUgnB1ABUd3KXBBux2spEnwnRmopo4FYxLEoE17F5GJfU5B2JMnMvqBUNqurGzKD9T1COLoysAbXUgj6bYMacty6OBSIxa5uxJLMx6XZmJJ2sB6AACwGMYBW4orZKCqiqVbVHPKkLxFgL6YpWuhYWDXAsLqDbci9x4pGV6VyLPHaCZCBsFZo5AyjstlA+sbHvjx4k1QElOGGpI4a2pdbX1LHTtCFsdjqaoAt744OAKSSTLIYnQJrpQgAPVJU8rg+5s++4ZpvbAcXD+SSTUaLILvy46du5Cx1EMLn8+TKfoBh84YyZaaDlADSHuo7WUKoI/w3/PHPmsRpKaSSM2bUzsQNirySSsAD03kY47eE6KSCgpYpW1SRwxq591UAi/e3S/e2A5+GMmMALsBrZVUey6nk0n3DSMPoq4nsGDAGMHGceWe3+v9WwHrHx/x1lDU2ZVcTEeWZyN99LkOpse5VxsPfH18l7b2/LGmWkjZgzIhcdGKgsPoSLjAfMdOK+aniyxqhCssyRrA7NzI9N3DEFbiLfpe2w274ZeD/B6qFYy1R00ilC9iP6RpIYR6QTYAjcn8utxfnLF72F/W2/6494DCiwsMQPGefSUdM0kUJnl6hL2Gld3dm+6qr+pIHfE/hR8U0gbK6gTvEl1+zaUXUSHZLCx3uettuvbAVnT+PMzTRaqeKOK5EpLO2xtZlsAQVs22979uuLLq+LaCqyqeqL66UBlceZG1C1o+zLISVsRvupGPlin1RTJcqjKVa7AOq3sQStiGFiDaxxdvHmextw7CKKOGSOd9EgWAoA1nd5EiU/ZtzIywvf8APAWRwrlEYhjneGD4mSNC8igsxFvKplkZnkKrpUuW8xF9r2FbeL/FtRG3LimpBHFuVLBppWbUuoKB5dAPqPNq9LBN8M8nzDMitOtTURUEe8hV2C2J/doBszE39h1PYFpr8giOa1Ei0kEtLDppQsjkaWRI3kl06TrYGUdW3Gon1AV/w1Ry101VKkpWqLc5Ejspd9ZlLm/SNCpO3fT7XsCozc5bRZfJVRySCWRp5TGbXeJw6I1yA1zI5tf7oNjbbdk/CqU7fEwoEnoFqYpASdExiiLXlt2KyquodbH2xx+K/CvxJpnpQ7vydThVLEpYFpdAP3NcIIUEkOv4cB7o+LqvN3lkINNQwCwjjJ1TSzHlxU7S7E6mbzBbDTseoOHvifh2WeCmpYncLGVu5UXJiCW3ci5IV/NZuvQ9CveHdDULJT0NRDHFFQ66kyIwK1LuSIntYHSodmJPVlTpbDXLVT5jMY4GMNElxLOB9pO3eKG4ssY+8+9+g7nARdZlc7FFSvjppYhaICWN1XbTblmBAw7evUXxI5NLNFVkTPBUSOtm+GBBU+UGSRGY2uFjHUdCbYnBw1AU0SB5ktbTNI7rb00MdNtvTEjT0aRqqRoqIvRUUKo2tYACwwG4HBjODAV54lZTNM2lCQJ1ipk0fPcu7sxP3UB5bsAbkRnsCC08PZH8Giwo7yQoLRiU6njttoV+8dugPy9AbWCyrwKWViLlb6T6X2JHvba/19cbcB4ljDKVIuCLEfXHvBgwBjBONNTVKg36nYAbsx9FA6/5d8R9QzuDdA7C32AdRbVuDM3c7dBcf2uuA6nqwwupsvTVb5vaMfePv09L4jzXmU2p5I2S5UldRfUDY+bSygXuLkHocaagSPfnQxgAaRJIFsA2zWVHJOrYCO+4G7X2xI0VJ5AoXlQrssY2JA/F+FfRB2te26gOeiyxFfWupnGxkJ8o9QqqFVj/AHbf+GJeOO3+ZPU/XHpVtjOAMGNc5bSdIBPoe/tft9cR9bVySUkjUpRZdLBDNcKjrdSJLAkaWBv7jAddXXRxxPLI6rGgZmYnZQl7m49LHFfZ/Kmc0cypTBp1jZ6QSkhJUl0gVCagrAgC1iBY23IN8V3mmfS1a0mRxG/2oSpmSQSCZmfW7KwAugLM2/cD03tXjqoiy2npKhdSrTvHCNIuOWw0kNvewC+/cdTcBRNP4c1HxUsE5MKwqHeURSSJYi+pdK+YWvvt0OLXPD8Rofg1aKF5dMUzwKdHMmKqsoTVazRJe9wGBPrbEDkXi4kayJUuxtUS/uwSJIp3ZtcbD5XjJuL2DKbdekRleexaYyxMlIrhJ0dbSJEsrcmeIbaqca2Gm10ZnA2KgBaHDWRtlLQLNUvUq6GnRmUIsXKDTKioL7MqvdiSbqo77Q01IYcu84DvJLU1U5BKnzSFdKv1BZfsgfUj0wqcYcdzQtFA8gliuoLAAtaGQEVEbA3JZC0TX2YxswtqxOU/EaV9IpAVLFo9zsxRyRt81pFfXbqGi+lwl6XyZfVmQgySUiPN0J5jBkkbba0nlYWtsRsLjHVlNHC9PHUzqJFipYFRbtYySRqWDL0a6iDqNtz74WXkkl+OkePl6qdUij7xq1QulWI2LMjxG+1l0L925d+CstVoo9vs4wtzsRLKIljY2t8saqsYIO5D3+UXDkpuHJ5INDMZI7ElZHIdHY3tSy2LRqouCHLqx8tlXcsHDVaQPhpFVJIlFtK6VdBtqVLnSwJAZbmxKkEhlJnUUAADYDYY0y0qs6uR5lOxHXcWK37g36fQ9sBvwYMGAwMGM4MBgjGcGA4AOOSWqJJWIBmGxY/In1I+Y/wj8yt740ZjUWF2JCHYBfnckdLm2ge5I+q44nqhLCI49SObaOV0UDfU262j7WbSWsbDpgN5DJIVCO3lvJOetjfyIBvtboOlxsSTjnoVRGbTTBCSDGOkr/ill/CvTdzqPcXsD2UtME8kI3GzSuSx67i5N2a/boPytjupqcIDbcncsd2Y+pP+gO1hgNUFKSweQhn7AfKnso9f4jufYbY68GDAGIziTNhSUss7WtGtwCbC5IVQT2FyLnsMSeFrjXMnpaSedkjlhQJeMqSSGYK7OemkBr20nZT67BNZjK4hdogHcKWVez23037aul+174UuH6iOqqayMjmUtVHHOEcbAlRDNGd+t0Fx2bVvvtVORcc0lEajWtTJKJ5RGlPMVpDEWOkIpNlUb2svQjfrZk8K+ItEVVUyRiKEKFiBdnICayNbEX0aQfOBa8cxIvYAN8fhV8FWRVNBVQrJHPIStRcqiOoCx+U6mZVY3uRqDA3Ft+ji/O1qsvqaVYXro6aItPVB+XEJotLfZkaixF2JHYADcXIqKq46qHpnhJuzu7PLclm1szEAHp85A7AE2ALEmy+Esjggy+Gnuvxs6GWZfmKpMBp1RqOa3kKDQhFzquQLnAVtwnk0UddT/tWOSGlddd3DIrhgNJBtdkuy3t0F+lsPOf8ACAerljNkhij0Iy7WWytp2+dGiZ5bj76yC+G7M8iqv2ctOKd5oENwszo0iBG1LphGoug6AGbUF2sTtjlj4WESQy09S80TKEEehiE0rMlokuz7c6VTCTtqYllCbBW/AfAAr56mGZpIHgDbdVB1aQN+wKyX9dvfD/l1BTUTSJFdxEIkVZWso1vIYua9vIG5zO5+6jxqBeUrhuyeGYRnXFokZ3UB2VnKly7B+WNCgySbqGeyljquLYlcu4VhSCaKUGYTs7TGU3Mmsk22+Ub7AWt2wFR1OQ5hI81XDUNPNzJUmibypKIHWECNRsLvExW+9lTve9wcI53DVUymFTHosjwsul4WA/dun3bDp6jHdlmWRwKQigXLEnudbvJYn2aRv1OB8tj54nA0y6dBZdi69Qj/AIgDuL7je1rm4duDFdZx4nKtRNFTQyz8g8ttMUjBpCSugMinQiH5mIJOwVT1xibivOUcXyoOuiNjy5CSOYwBF303YAG6gG1wSQBuFjYwRiM4cnqZIddVGkMjMSIlbVy12CqzjZn2JJFhvbtiUwBgwYMAYMGDAGPJQb7devv2x6wYDCi2M4MGAMGDBgDGqqp1kRkdQyOCrKehDCxB9iMbcGAqPPfAqmkmRqaVqeLYOhvJex6ozG4JFxvfsfYz8nCjianpwoelgBeNiN9K200c34lvdhJ/CAw3u77gwFL8TeCRkqWmo5YlWRnLQzqQsYkBvoMd72JuosLbb7YlOA/DSqy7MxM1Ss1OsLRJfUHsxuI9BuAoNzsfy9LUwYAtjykYF7AC+5sOt+/1x6wYDyEHoP8AV/8Amf1x6wYMAYMGDAYAxm2DBgDBgwYAwYMGAMGDBgDBgxw55QfEU00NwOZG6XN7DWCLnSym2/Yj64DuwYrSDw1mURAVEA5cbLdacqVJMx0xkP5Ym5w1jq+nc77c9V4VTOpD1xnJeJv6QhYEQrLGqkBt/JIl/UoT97YLTwYrxvD2ctKRWcrmSa9USMslruQHLOVbSGEa7AaBb0tL8G8KPRPIXkjl1Ki69BEnkVV3Ysdtr2wDXfGcJHC3AzUlQJGmSRfhhA45R5jkW8xkZyVWwtpWwPU3O+OOLw9mSRHSr0COV5EAVzfmyNdXJk8wEBWIbbbnvgLDwYrin8OZ0peQK9z0IkKtrBEQisCH+RdIKjtve53xJ8N8GzUtQsrVKz+V1YyQ/anW7vZJNf2a3YEgDdgT0sADpgxWcfhc4sBUooDzOAkJFucI9wTIWMh5ZDOxYlXZRYWtlPC5xIjNVmdVaA6amLmbQLImkDUAo0utja91JNycBZeMasVxD4YupitWFQj620R6TL5ojebznW7CK7t95tJ2tYyVBwHoyuWgZ4QJLeeKDR00+Z1LNzH8vzH222wDtfBisq3woDvLoqeXE7IQghW4CABQ1zobRayeUaQW9iJ3iHhOepgpYhVctqcBtaoTrljChHIL3CizG1yTcb7bg4YMJnGPB09XPHNBWNSsECOUS+sxMZIu4squzEjuDbEPD4aTxg8usA3hIDRMyg0kiPCbcwX2V9XS5kY36YCyr4zhJ4f4Ikp674t6hZWYy60MR0rzjrJg8/2RL7t82obbdcO2AMGDBgDBgwY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Print" panose="02000600000000000000" pitchFamily="2" charset="0"/>
              <a:cs typeface="Chalkboard"/>
            </a:endParaRPr>
          </a:p>
        </p:txBody>
      </p:sp>
      <p:sp>
        <p:nvSpPr>
          <p:cNvPr id="21" name="Rounded Rectangle 20"/>
          <p:cNvSpPr/>
          <p:nvPr/>
        </p:nvSpPr>
        <p:spPr>
          <a:xfrm>
            <a:off x="179512" y="188640"/>
            <a:ext cx="8856984" cy="10081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u="sng" dirty="0" smtClean="0">
                <a:latin typeface="Segoe Print" panose="02000600000000000000" pitchFamily="2" charset="0"/>
                <a:cs typeface="Chalkboard"/>
              </a:rPr>
              <a:t>Were the Tudors masters of torture?</a:t>
            </a:r>
            <a:endParaRPr lang="en-GB" sz="3600" u="sng" dirty="0">
              <a:latin typeface="Segoe Print" panose="02000600000000000000" pitchFamily="2" charset="0"/>
              <a:cs typeface="Chalkboard"/>
            </a:endParaRPr>
          </a:p>
        </p:txBody>
      </p:sp>
      <p:sp>
        <p:nvSpPr>
          <p:cNvPr id="22" name="Rounded Rectangle 21"/>
          <p:cNvSpPr/>
          <p:nvPr/>
        </p:nvSpPr>
        <p:spPr>
          <a:xfrm>
            <a:off x="179512" y="1340768"/>
            <a:ext cx="8712968" cy="1368152"/>
          </a:xfrm>
          <a:prstGeom prst="roundRect">
            <a:avLst>
              <a:gd name="adj" fmla="val 1396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smtClean="0">
                <a:solidFill>
                  <a:srgbClr val="000000"/>
                </a:solidFill>
                <a:latin typeface="Segoe Print" panose="02000600000000000000" pitchFamily="2" charset="0"/>
                <a:cs typeface="Chalkboard"/>
              </a:rPr>
              <a:t>Plenary</a:t>
            </a:r>
            <a:r>
              <a:rPr lang="en-GB" sz="2400" dirty="0" smtClean="0">
                <a:solidFill>
                  <a:srgbClr val="000000"/>
                </a:solidFill>
                <a:latin typeface="Segoe Print" panose="02000600000000000000" pitchFamily="2" charset="0"/>
                <a:cs typeface="Chalkboard"/>
              </a:rPr>
              <a:t>:</a:t>
            </a:r>
          </a:p>
          <a:p>
            <a:r>
              <a:rPr lang="en-GB" sz="2400" dirty="0" smtClean="0">
                <a:solidFill>
                  <a:srgbClr val="000000"/>
                </a:solidFill>
                <a:latin typeface="Segoe Print" panose="02000600000000000000" pitchFamily="2" charset="0"/>
                <a:cs typeface="Chalkboard"/>
              </a:rPr>
              <a:t>P.E.E.L </a:t>
            </a:r>
            <a:r>
              <a:rPr lang="en-GB" sz="2400" dirty="0">
                <a:solidFill>
                  <a:srgbClr val="000000"/>
                </a:solidFill>
                <a:latin typeface="Segoe Print" panose="02000600000000000000" pitchFamily="2" charset="0"/>
                <a:cs typeface="Chalkboard"/>
              </a:rPr>
              <a:t>paragraph </a:t>
            </a:r>
            <a:r>
              <a:rPr lang="en-GB" sz="2400" dirty="0" smtClean="0">
                <a:solidFill>
                  <a:srgbClr val="000000"/>
                </a:solidFill>
                <a:latin typeface="Segoe Print" panose="02000600000000000000" pitchFamily="2" charset="0"/>
                <a:cs typeface="Chalkboard"/>
              </a:rPr>
              <a:t>– Were the Tudors masters of torture?</a:t>
            </a:r>
            <a:endParaRPr lang="en-GB" sz="2400" dirty="0">
              <a:solidFill>
                <a:srgbClr val="000000"/>
              </a:solidFill>
              <a:latin typeface="Segoe Print" panose="02000600000000000000" pitchFamily="2" charset="0"/>
              <a:cs typeface="Chalkboard"/>
            </a:endParaRPr>
          </a:p>
          <a:p>
            <a:pPr marL="742950" indent="-742950" algn="ctr">
              <a:buAutoNum type="arabicParenR"/>
            </a:pPr>
            <a:endParaRPr lang="en-GB" sz="2000" dirty="0">
              <a:solidFill>
                <a:srgbClr val="000000"/>
              </a:solidFill>
              <a:latin typeface="Segoe Print" panose="02000600000000000000" pitchFamily="2" charset="0"/>
              <a:cs typeface="Chalkboard"/>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9864" b="97959" l="5204" r="96493">
                        <a14:foregroundMark x1="60407" y1="26701" x2="60407" y2="26701"/>
                        <a14:foregroundMark x1="70362" y1="23299" x2="70362" y2="23299"/>
                        <a14:backgroundMark x1="67421" y1="59014" x2="67421" y2="59014"/>
                        <a14:backgroundMark x1="54638" y1="57653" x2="54638" y2="57653"/>
                        <a14:backgroundMark x1="72738" y1="57483" x2="72738" y2="57483"/>
                      </a14:backgroundRemoval>
                    </a14:imgEffect>
                  </a14:imgLayer>
                </a14:imgProps>
              </a:ext>
            </a:extLst>
          </a:blip>
          <a:stretch>
            <a:fillRect/>
          </a:stretch>
        </p:blipFill>
        <p:spPr>
          <a:xfrm>
            <a:off x="3779912" y="2924944"/>
            <a:ext cx="5588191" cy="3717032"/>
          </a:xfrm>
          <a:prstGeom prst="rect">
            <a:avLst/>
          </a:prstGeom>
        </p:spPr>
      </p:pic>
      <p:sp>
        <p:nvSpPr>
          <p:cNvPr id="3" name="Rectangle 2"/>
          <p:cNvSpPr/>
          <p:nvPr/>
        </p:nvSpPr>
        <p:spPr>
          <a:xfrm>
            <a:off x="179512" y="2708920"/>
            <a:ext cx="3960440" cy="41549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en-GB" sz="2400" dirty="0">
                <a:solidFill>
                  <a:srgbClr val="000000"/>
                </a:solidFill>
                <a:latin typeface="Segoe Print" panose="02000600000000000000" pitchFamily="2" charset="0"/>
                <a:cs typeface="Chalkboard"/>
              </a:rPr>
              <a:t>P – Punishments and torture used during the Tudor period included </a:t>
            </a:r>
            <a:r>
              <a:rPr lang="is-IS" sz="2400" dirty="0" smtClean="0">
                <a:solidFill>
                  <a:srgbClr val="000000"/>
                </a:solidFill>
                <a:latin typeface="Segoe Print" panose="02000600000000000000" pitchFamily="2" charset="0"/>
                <a:cs typeface="Chalkboard"/>
              </a:rPr>
              <a:t>…</a:t>
            </a:r>
          </a:p>
          <a:p>
            <a:pPr lvl="0"/>
            <a:r>
              <a:rPr lang="en-GB" sz="2400" dirty="0" smtClean="0">
                <a:solidFill>
                  <a:srgbClr val="000000"/>
                </a:solidFill>
                <a:latin typeface="Segoe Print" panose="02000600000000000000" pitchFamily="2" charset="0"/>
                <a:cs typeface="Chalkboard"/>
              </a:rPr>
              <a:t>E </a:t>
            </a:r>
            <a:r>
              <a:rPr lang="en-GB" sz="2400" dirty="0">
                <a:solidFill>
                  <a:srgbClr val="000000"/>
                </a:solidFill>
                <a:latin typeface="Segoe Print" panose="02000600000000000000" pitchFamily="2" charset="0"/>
                <a:cs typeface="Chalkboard"/>
              </a:rPr>
              <a:t>– Evidence to support this is…</a:t>
            </a:r>
          </a:p>
          <a:p>
            <a:pPr lvl="0"/>
            <a:r>
              <a:rPr lang="en-GB" sz="2400" dirty="0">
                <a:solidFill>
                  <a:srgbClr val="000000"/>
                </a:solidFill>
                <a:latin typeface="Segoe Print" panose="02000600000000000000" pitchFamily="2" charset="0"/>
                <a:cs typeface="Chalkboard"/>
              </a:rPr>
              <a:t>E – This meant that…</a:t>
            </a:r>
          </a:p>
          <a:p>
            <a:pPr lvl="0"/>
            <a:r>
              <a:rPr lang="en-GB" sz="2400" dirty="0">
                <a:solidFill>
                  <a:srgbClr val="000000"/>
                </a:solidFill>
                <a:latin typeface="Segoe Print" panose="02000600000000000000" pitchFamily="2" charset="0"/>
                <a:cs typeface="Chalkboard"/>
              </a:rPr>
              <a:t>L – This shows that the Tudors were/were not masters of torture because</a:t>
            </a:r>
            <a:r>
              <a:rPr lang="is-IS" sz="2400" dirty="0">
                <a:solidFill>
                  <a:srgbClr val="000000"/>
                </a:solidFill>
                <a:latin typeface="Segoe Print" panose="02000600000000000000" pitchFamily="2" charset="0"/>
                <a:cs typeface="Chalkboard"/>
              </a:rPr>
              <a:t>…</a:t>
            </a:r>
            <a:endParaRPr lang="en-GB" sz="2400" dirty="0">
              <a:solidFill>
                <a:srgbClr val="000000"/>
              </a:solidFill>
              <a:latin typeface="Segoe Print" panose="02000600000000000000" pitchFamily="2" charset="0"/>
              <a:cs typeface="Chalkboard"/>
            </a:endParaRPr>
          </a:p>
        </p:txBody>
      </p:sp>
    </p:spTree>
    <p:extLst>
      <p:ext uri="{BB962C8B-B14F-4D97-AF65-F5344CB8AC3E}">
        <p14:creationId xmlns:p14="http://schemas.microsoft.com/office/powerpoint/2010/main" val="354893631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9864" b="97959" l="5204" r="96493">
                        <a14:foregroundMark x1="60407" y1="26701" x2="60407" y2="26701"/>
                        <a14:foregroundMark x1="70362" y1="23299" x2="70362" y2="23299"/>
                        <a14:backgroundMark x1="67421" y1="59014" x2="67421" y2="59014"/>
                        <a14:backgroundMark x1="54638" y1="57653" x2="54638" y2="57653"/>
                        <a14:backgroundMark x1="72738" y1="57483" x2="72738" y2="57483"/>
                      </a14:backgroundRemoval>
                    </a14:imgEffect>
                  </a14:imgLayer>
                </a14:imgProps>
              </a:ext>
            </a:extLst>
          </a:blip>
          <a:stretch>
            <a:fillRect/>
          </a:stretch>
        </p:blipFill>
        <p:spPr>
          <a:xfrm>
            <a:off x="3555809" y="2996952"/>
            <a:ext cx="5588191" cy="3717032"/>
          </a:xfrm>
          <a:prstGeom prst="rect">
            <a:avLst/>
          </a:prstGeom>
        </p:spPr>
      </p:pic>
      <p:sp>
        <p:nvSpPr>
          <p:cNvPr id="3" name="Title 2"/>
          <p:cNvSpPr>
            <a:spLocks noGrp="1"/>
          </p:cNvSpPr>
          <p:nvPr>
            <p:ph type="title"/>
          </p:nvPr>
        </p:nvSpPr>
        <p:spPr>
          <a:xfrm>
            <a:off x="395536" y="1772816"/>
            <a:ext cx="3255264" cy="1162050"/>
          </a:xfrm>
        </p:spPr>
        <p:txBody>
          <a:bodyPr>
            <a:noAutofit/>
          </a:bodyPr>
          <a:lstStyle/>
          <a:p>
            <a:pPr algn="ctr"/>
            <a:r>
              <a:rPr lang="en-GB" sz="4000" dirty="0" smtClean="0">
                <a:latin typeface="Segoe Print" panose="02000600000000000000" pitchFamily="2" charset="0"/>
                <a:cs typeface="Chalkboard"/>
              </a:rPr>
              <a:t>Were the Tudors masters of torture? </a:t>
            </a:r>
            <a:endParaRPr lang="en-GB" sz="4000" dirty="0">
              <a:latin typeface="Segoe Print" panose="02000600000000000000" pitchFamily="2" charset="0"/>
              <a:cs typeface="Chalkboard"/>
            </a:endParaRPr>
          </a:p>
        </p:txBody>
      </p:sp>
      <p:sp>
        <p:nvSpPr>
          <p:cNvPr id="4" name="Content Placeholder 3"/>
          <p:cNvSpPr>
            <a:spLocks noGrp="1"/>
          </p:cNvSpPr>
          <p:nvPr>
            <p:ph idx="1"/>
          </p:nvPr>
        </p:nvSpPr>
        <p:spPr>
          <a:xfrm>
            <a:off x="4168775" y="273051"/>
            <a:ext cx="4597399" cy="3515990"/>
          </a:xfrm>
        </p:spPr>
        <p:txBody>
          <a:bodyPr>
            <a:normAutofit/>
          </a:bodyPr>
          <a:lstStyle/>
          <a:p>
            <a:pPr marL="0" indent="0">
              <a:spcBef>
                <a:spcPct val="50000"/>
              </a:spcBef>
              <a:buNone/>
            </a:pPr>
            <a:r>
              <a:rPr lang="en-GB" b="1" dirty="0">
                <a:latin typeface="Segoe Print" panose="02000600000000000000" pitchFamily="2" charset="0"/>
                <a:cs typeface="Chalkboard"/>
                <a:sym typeface="Wingdings" charset="0"/>
              </a:rPr>
              <a:t>Learning objectives:</a:t>
            </a:r>
          </a:p>
          <a:p>
            <a:pPr marL="342900" indent="-342900">
              <a:spcBef>
                <a:spcPct val="50000"/>
              </a:spcBef>
              <a:buFont typeface="Wingdings" charset="0"/>
              <a:buChar char="¥"/>
            </a:pPr>
            <a:r>
              <a:rPr lang="en-GB" dirty="0" smtClean="0">
                <a:latin typeface="Segoe Print" panose="02000600000000000000" pitchFamily="2" charset="0"/>
                <a:cs typeface="Chalkboard"/>
                <a:sym typeface="Wingdings" charset="0"/>
              </a:rPr>
              <a:t>To investigate the different crimes committed during the Tudor Period.</a:t>
            </a:r>
          </a:p>
          <a:p>
            <a:pPr marL="342900" indent="-342900">
              <a:spcBef>
                <a:spcPct val="50000"/>
              </a:spcBef>
              <a:buFont typeface="Wingdings" charset="0"/>
              <a:buChar char="¥"/>
            </a:pPr>
            <a:r>
              <a:rPr lang="en-GB" dirty="0" smtClean="0">
                <a:latin typeface="Segoe Print" panose="02000600000000000000" pitchFamily="2" charset="0"/>
                <a:cs typeface="Chalkboard"/>
                <a:sym typeface="Wingdings" charset="0"/>
              </a:rPr>
              <a:t>To assess the different </a:t>
            </a:r>
            <a:r>
              <a:rPr lang="en-GB" dirty="0">
                <a:latin typeface="Segoe Print" panose="02000600000000000000" pitchFamily="2" charset="0"/>
                <a:cs typeface="Chalkboard"/>
                <a:sym typeface="Wingdings" charset="0"/>
              </a:rPr>
              <a:t>types of </a:t>
            </a:r>
            <a:r>
              <a:rPr lang="en-GB" dirty="0" smtClean="0">
                <a:latin typeface="Segoe Print" panose="02000600000000000000" pitchFamily="2" charset="0"/>
                <a:cs typeface="Chalkboard"/>
                <a:sym typeface="Wingdings" charset="0"/>
              </a:rPr>
              <a:t>punishment given. </a:t>
            </a:r>
            <a:endParaRPr lang="en-GB" dirty="0">
              <a:latin typeface="Segoe Print" panose="02000600000000000000" pitchFamily="2" charset="0"/>
              <a:cs typeface="Chalkboard"/>
              <a:sym typeface="Wingdings" charset="0"/>
            </a:endParaRPr>
          </a:p>
          <a:p>
            <a:pPr marL="342900" indent="-342900">
              <a:spcBef>
                <a:spcPct val="50000"/>
              </a:spcBef>
              <a:buFont typeface="Wingdings" charset="0"/>
              <a:buChar char="¥"/>
            </a:pPr>
            <a:r>
              <a:rPr lang="en-GB" dirty="0" smtClean="0">
                <a:latin typeface="Segoe Print" panose="02000600000000000000" pitchFamily="2" charset="0"/>
                <a:cs typeface="Chalkboard"/>
                <a:sym typeface="Wingdings" charset="0"/>
              </a:rPr>
              <a:t>To analyse source material to suggest how Tudor punishments differ to modern punishments.</a:t>
            </a:r>
          </a:p>
          <a:p>
            <a:pPr marL="342900" indent="-342900">
              <a:spcBef>
                <a:spcPct val="50000"/>
              </a:spcBef>
              <a:buFont typeface="Wingdings" charset="0"/>
              <a:buChar char="¥"/>
            </a:pPr>
            <a:r>
              <a:rPr lang="en-GB" dirty="0" smtClean="0">
                <a:latin typeface="Segoe Print" panose="02000600000000000000" pitchFamily="2" charset="0"/>
                <a:cs typeface="Chalkboard"/>
                <a:sym typeface="Wingdings" charset="0"/>
              </a:rPr>
              <a:t>Conclude whether the Tudors were masters of torture!</a:t>
            </a:r>
          </a:p>
        </p:txBody>
      </p:sp>
      <p:sp>
        <p:nvSpPr>
          <p:cNvPr id="5" name="Text Placeholder 4"/>
          <p:cNvSpPr>
            <a:spLocks noGrp="1"/>
          </p:cNvSpPr>
          <p:nvPr>
            <p:ph type="body" sz="half" idx="2"/>
          </p:nvPr>
        </p:nvSpPr>
        <p:spPr/>
        <p:txBody>
          <a:bodyPr>
            <a:normAutofit/>
          </a:bodyPr>
          <a:lstStyle/>
          <a:p>
            <a:pPr algn="ctr"/>
            <a:r>
              <a:rPr lang="en-GB" sz="3200" dirty="0" smtClean="0">
                <a:latin typeface="Segoe Print" panose="02000600000000000000" pitchFamily="2" charset="0"/>
                <a:cs typeface="Chalkboard"/>
              </a:rPr>
              <a:t>[A study of Crime and Punishment in Tudor England].</a:t>
            </a:r>
            <a:endParaRPr lang="en-GB" sz="3200" dirty="0">
              <a:latin typeface="Segoe Print" panose="02000600000000000000" pitchFamily="2" charset="0"/>
              <a:cs typeface="Chalkboard"/>
            </a:endParaRPr>
          </a:p>
        </p:txBody>
      </p:sp>
    </p:spTree>
    <p:extLst>
      <p:ext uri="{BB962C8B-B14F-4D97-AF65-F5344CB8AC3E}">
        <p14:creationId xmlns:p14="http://schemas.microsoft.com/office/powerpoint/2010/main" val="4131616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BQUExQUFRQXGBgXGBgWFxscGBgfFBocGBwVGBgYHSggGRolHBgaIjEiJysrMS4uHh8zODMsNygtMSsBCgoKBQUFDgUFDisZExkrKysrKysrKysrKysrKysrKysrKysrKysrKysrKysrKysrKysrKysrKysrKysrKysrK//AABEIAQAAxQMBIgACEQEDEQH/xAAcAAACAgMBAQAAAAAAAAAAAAAABgUHAQMEAgj/xABKEAACAQIEBAQDBQQHBAgHAAABAgMEEQAFEiEGEzFBByJRYRQycSNCUoGRFTNioSRTcoKSwfAWc4PRQ2OTorHD0uElNUR0lLKz/8QAFAEBAAAAAAAAAAAAAAAAAAAAAP/EABQRAQAAAAAAAAAAAAAAAAAAAAD/2gAMAwEAAhEDEQA/ALxwYMGAwTjOIvih7UVSfSGQ/opOJTAGDBgwBgwYMB5Db2749YiI/wD5hJ/9vFb/ALSW/wDliWGAzgxxUOZJNzdF/spGia/qgBPTtZhhd4T4vaseNeWihqbnlgz9ea0Q0hkF0IXVe997W7kN/iLVzxURan0hubCGJkMZAaRR5WVTuTZTfsSd7WOvwtzd6vK4ZpCSzGTdnLttIw8xI/T2tiAbNHrcmpWlZJXnqrbhUR+VPI6x7iwUrEFuQdut98L+V1r0/DVQgDK8VQI7IwU/aGKUgMVIsFkPQdB2wFv5jmccGjmEjmOsa2Vmuz9B5QbD3Owx1jFdeK8Ak/ZraUZhUq12VWIUr5gLjoW0Xt6DEpxZmckeaZVErEJK8+tbG1kj0gmxHeSwBuO/bAOWDEfVZ1BHI8ckgVkiM73uAsYNi5boN+1747IZ1e+lgbWvY9LgMAfQ2IP0IwEXxRngo4DJoaRydMcagku1idI0g22BNz6Y6cjzIVECSaSrFV1oQQUYqCUOoA7X623Fjhc8WJbZdpuw11FMt1vq/fI3l0gm9luLAnbpg8JJCcphDdVMi79fnLC/5MMBPLn0RrTR+bnCPm9PJa4GnV+LzA29N8SSuCNiD229tiMVBV1KLxgAgCHk6ZCoszGSMW1HuRdTe19upsLNHhISKOSM9FlDAn5m58MU5Lep1Stv6WwE7Fn+rMXoxHcJCsrSX6FyQEItYbC97772BsbSwqU1MmpdagMy3GpQ17MR1ANjv7HFZ5nUaeJ4WJYLdYTs2g6qaZ9N9WnVcrtpuL9bG2IHLc35tNXymNTqoYUC3dtRWWRdJuxYj7RL774C7wcGPED3UH1AP6jBgNmDBjTVlwv2aqzdg7FR+oVj/LARWfVCy088IEwMkbxgiCYgF1K3uE3G+OqLOY2dUtMpY2BeCVVJ621MgF9vXHFJmVSOqUo/40h/8nGuWqnkUX5EdmBDBJpSCL7hCqb2vve3scAwk4FYEXG4wmS5TRudVbUzVFj8tS5ji/KBVSNhv1Kt9cdUcGXxAciWOmt0+HkCL9TGLxuf7SnANWDC42ZSWHLqoJB0BMDyMfryZAP0Axpasrr2EkP/AOBUW/VqhRgJiOE/GO/bkxr+jyH/ADxI4TXrc0B2EbfSiIv/AIswH/hiToc5nEcYnpKjm6RrMax6NVtwo5zEC/qcBHcPwOi16rfmM8sq7/10kxTr7aR+WF3KaRqeulfcLHT1kCehEDRyggfWRhf64dIcxAmeRqeqTUqIbxBh9mXINo2Yn5/TtjgqVgbXeTlhufcyI6WFQFB+dR3U4BcgyWYUFPSxaSIZpjINLFioBH2YVkIcGUEWZT3BB6xseVH4CSEgC81ROwC2Fo4J41Gm/lsYoxbe1rYehFTVJkCVERYyF4yjxuVLBLtoNwTdW2II36YkXyRArgFiWiePzEknWWYkk7k3Y4BU41UvJRAC+mB3t7mejjUX99bYkeJqbXmNI/8AVNH+XOdx/wCWcdc1BqZeZZRHBTi7GwvzdbC57jkr+uNuYSRNMHEsR80F/Ov/AETyN6/x4BL45iDZrVjSvmydlDEA2YVAtsevzof0xJeGVYS9eLsSPhZPMzWOulQXF72GqNht6W7WxszijWaueUMhFkh2YbhpaR7D1HlP88bOE6E0/PbqDQ0zk+p11bW/JSg/LARHF2eNU0GUzLIiSSzCUEsyoTFBKbErZghaw23F9t8TfhEv/wAPY6tQaeUg+ouANrm3y9LnChmURgyugjZigiSsHM1aDGyPy43WS1o2u1g23WwsWGLI4NpQlKtgvmJYaFKqQ5Lgqp6DzYCrK9F/2jmn21idU+/chY4FA3Gi2zHY369MWPwZSch54e6pS3/7BY7/AEvGcLseWl81YFpCVneXlk3VU8wEjArZULbL5t25nX7jdRVUZqZZ01skkUKArFIQTE0xJBC2IIdbEbHAVlm1Un7ZqJCvnjq4LWCE2ZYqcMbHmabsw/BdiCCxFu6nyArI9Ot7FJNX/DbLJP5a5Mes3ox+2hCWPMbTMhUHTpFUtQYpLxm5PLBFmsLE7H5rIpsu0zmSwuTL0/6zlW/lEB+mA68uUiGMHqEW/wDhGDG8YMBnBgwYAwYMGAMGDBgDBgwYAxjEJxjxNFl1K1RNcgeVVHzOx6IPTod+wBxUEPiPmecSSU9IIaSMKZHlBcyRRp8xMncm/wB1AfpucBfWM4T/AA7zcNSRQzSTmoQaSalHR5d7h05gBcWNu5Ft/UuGA0VFJHJ86I/9pQen1GOWfI6d+sKfkNP/AOtsSOK54v8AF6loKlqcxSyugGoppCgn7tydyO+3XbAN3+zUAN1EqHr5J5l6dLgPYgX6EEY8rkTh9S1dRb8DLAyfmTDr/wC9hf4P8VKLMJRCheGZvlSUAa7dlZSQT7bHD1gIJqd77pHIo6j4azN9GaUD+VsaYqKUGTl0sSJIixkPNpICBgBpjjdfvHe+GPBgEzOOH2mVFqGoljUueXIkkitzG1E35sXRgOoP62t2ZJRtHEkMVZDoQWCxRrZQOirqkY2Hvc/XDPjmqMvikFnijcejIpH6EYCHPDWpmZ6qeTUGDKVpwpDgKykpCGZSANmJ6D0GOik4bgiFkDrfrokaPp/uiuPbcM0h6U8S+8ahCPoUsRjT/svGPkmrE+lXOw/ISO1voMB3RZVEvZm/3kjyf/0Y49nLYb35UV/XQv8Ayxzw5WydKmot6MY2/m0Zb+eNdTPUxG4j56eilVf/AL7Kv88BLgYMR9LmDuDqp5o7dmMRv9NEhwYCQwYMGAMGDBgDBgwYDAGM4MGArTx8yZ6jK+Yn/wBPIJWHqpBRj+WoH6XxWPhbwzNJNTT07Pu7Ca4KxGJWCyQlt9TlTq09CPcYvTjaUyQmkSNZHnGkh9441JtzJArBrX6ab7gnoCRF0FC9DliLTpEzQ6bxLGbu621a7ybObarjodxq6EODxE4ohoAsCrzHIWQwSB2Ey/uljjZlYKRp1EgfdPQtcOfDcbinQyXBfz6Cb8sOAeVq1Nq03te/0sLAJOZZhWyIkTUnMqiHXnrAHjjilFm0vzEDSGy2sY7kAkKNsPWV1oIWNlkjkCjyygBiFABIKEo3a+km1+2AiuMeIzRNASC4lLRLFGhaR5CAUta9kADXsCblffCpxpwXS1ywzyGd5WMUDNDpW7SBVEzK6AtpuCQLd/TDvxM7osUqi6JIDLZdTKhBBkVRuShsbb+tjpAMTlfE8FUhkUiTdmSySKFjB0k83T5jcHUVuLggX0lsBQbcHzU2dxUkRZ2EyNG9rHSjA8wjtYAk/TH1XhGybOIpKyerMZCa46OKXylSb+d42vd1Z7ISt9ogTbzWesAYMGDAGDAcGAMGDBgDBgwYAwYwRgwGcGDBgDBgwYAwYwxtjOAMLWeZzUs/JoYleTUEeaW4hhJGo7DeRgLEgWG4F77YkuIq/kwEq6JI1kjLkW1MbXCkjWQLtpG5tbGvLNMJMII0osZJtbVJO7lmP8Tt5vqxwEOcvqacjmT/ABGsBDO1o2Q9bsFBXu4Vl0aQbWY7t5zeoL1EQ+GZBOeVzpSAoS51AhDqErqNKA22bcgjSWyp+U+Uvt8otv7b7Y462oilpncqZoirEqiks2m90C9dYItbYgjsRgO6JwR5SCBtt0+m2PFTTLItm9bg7XUjoy36H3wp/sGokankDNSsqyX5fLL6io0NUEKBJbdWjW6km99hjspOJ+U4grwkE2wEgb+jy32BRyboxJ/dvY9bagL4D1PwZBIsySvO0cpJ0CaRVXV1sFYXJ2ve4Nulyxbn/wBnJYYoY4TA/IMfJZ15cgSMi8LvGrAhgCCyqvurb47894lo4UZZqyKBipFxInMW4+ZVN7n02P0OE/gri2prJzHTyNUQoGLTz03LVrEBQHRls5OrbQdgDtcqoSnFVfJHqglK+eJpI+Snml0sqyRLEzeaRSyOPN5wdJAFyWvK81iqFYxNfSdLqQVeNvwujAMjexGCnpCZObIF5mnQLEkKpIJ0kgEaiBf+yvpiJ4gpojHUToXinVGTnQqTIeWBIAE6TafwkH74HfAMmDEFwTnhraKOdgA51I+nddcTFGKHupK3HsRiWrg3Lfl2D2Om/S43F/a/XAYr62OGNpJWCIu7M3yqPUnsPfBLWIsRl1AxhS+pdxpA1ahbqLb7YTeLYkq4EkeComiaKQyQxzujrotdViQhJnBYixP3Ra+2K2z7O/i6dKXLqqYfC0kYKpzFE5J+HaLklPK/nG+sghgACRcBdWd5k6iNYDHzZQ7KZAWRVRLmUqpDMuoxrserjCNwdm2YRirNe+jUyNEpQhFEzuGkRnOpVVIXk5bAWFjte2OhMumpoYUlM9RyUUv50VwsLc0xCV3RQA0tOCb7rC1uoGEzhXiGrqUWkqY7LAk1Ursx1MmljHFY99R06r/IWUjvgH/MONw1TUUnKmCxwPOZEZkfSqqyqu11kL61sewBv1GNvDcsjy00MP2ENMheWMSGTmrPzEiPMYBjZo5CwIB1D0ALR2V8KZia+aoqZ6XTJTvTcqMOC6ILI9ifKQxBJu1gxHfaYqa/4BlZjGItYRlCM08nM/qVQlmCvYkBTe79NO4OWDGqmm1qGsy3F7MLMPqOx9sGA24MGDAGDBgwBgwY4M/rxT0s8zNpEcTvf00qSNu+/bAcEcAnr+duVpkaFPQyS6WkYdjpVUW47tIOxwpcTZy8WeUlNty6iWF9QYE3hWVTGyjceZo2v/yw01dNT8uNJwzFlBEC69ybFzyo928zXLNcC+5GE/PODEgqqOroaRVmjkYilAVTLdTd3m5hRAo3BsdyBuSBgLSwrZ7XjLphUObUkzBJ/SKQ7JUf2W2R/fQfxXmMkzdKmIOgZT0aOQaZIz3V17H36EWIJBBx2VVMkqMkiq6MLMrAFSD2IOxGAg824zooKQ1RqIni6KUcNra19C6b3bbp2xU2W8ULPW0AZda1FXLJNMykRSF0aJaeISAFo40kC7geYna5JNn0Xh9l9PVfFxwIjhSLD90t+rhDsrWuLja18QXH+X8+tyaSJbaKsoNral0iVnUfhAib69RcEXCRyXgHLFnnYUcWuOXT5gWUXjSQaUYlRs47YdI4woAUAAdABYD6AdMc9FTadTdGc6m+v+ZC6Vv6KMdeAMJ3BVZLO9QJQP6LPUQ7EFZHeQyatibaYmjHrd3uNsN0soVSxNgASSewG5OKb8Iua8klVGZwHnkeaM6jFIlQbqwHRKhPI5/FGykdcA5cIVEVFlszIj8iJ3lCjTcJNpnsLsBZBJpO/wBw2vtfzlvGLR5etVWoyNI0kojsA6Qc4KHZe4RJIye51DuRjdwbU8uCuU3/AKNU1Cb/AIF+2jA9gkirv+HEHX5XNV/0YzRxsaGKJ2kjL3BBapK2I0td6YgknodsBuzypRaqGFZRy3mUnlylGKVcboNLoQy6W5FtPYg9zji4UyymojTzIVX4upN/munLUxpAS7ElgzNqN/MxJ6WxFZZw/wDDvS0cX2v9HnqppDsTcQNERtfSrxxqB177WxPcRZSulwSAUknq03t5gGXyjqbBAbDAOWV5xDMeYt11DyM+kCVAT9rHYm6n3sbabgXF1PMqlqueqERUWbkajuQiwSsdCjq2vVa+26nfYGNXKGFDSqae7rFGIJZXsBIoAWFlFwgPygMLPcqWRiL9nCNADXrJEpgCNUc6FgAUKxUsKKwG17ByGFwwuQTe+A0x1rDMmT4iZ2XUkMrRxO8Yaxk5oAW8AMYIKWPmcdFuNtRJVjM4Y5E0iTRA7JcpIEDyh1L7gsnMuovpMZBJ1KSwUnCoSshqVItoKupHQHntcepJnAP9kfk0mMG1wCV3Bt02tcemxIwHoDBjODAGDBgwBgwYMAYiOK8hSvpJaaRmVZABqXqCpDA++4G3fEvgwFe8P8N12VxuyOMyeT5+a/LlGm+gRyOWBQXN1Yi1yR3BiOCOIsxqaUVNTDHNFaWOF1W8shBGzoNKFC0enX5enSxxYvENToiUaiplkihBBsRzXCkqezadRB9cb4ctjSEQxroRflCEgrve4PW99797m98BWPiRxLyKekqvt6Wcym0SyLzCjKAzBWUgxgKPIygXbcA2OLA4Qz5aylWQEFxZZLdNVgwYC5srqyuvfSwvvfETmfh/DUI8c8s0qOwZi+gyXAHySabopIBsNtrCwJvDcK5CcklmM9TAlD5hE0kmlyrNrWJlKgEozPYg762238oOtXBUyPYNAkV/wNJIbdCLlVU/k2IlG+MngaK7x0c7apmsOa/KkidYwAAwUvuwsLggXsbdHEuer+zmlpZEkaW0UDIwZTJM3LQgjrZjc+lj6YlckyxKWmigjFkiRUHvYbk+5NyfcnAdt8aJQshK6jcdQrkEfXSQRirfFDxDkiq0oaMM8qkPMUJBFhq5a2O50XY9tx74YHeVaWCqqESLTKs2lAQ6xvcGKS27EKxkY3tdSDe1yEhmDc6SSlpiX8pSokeR3iiDD93pLeeYg/ICNI3Yi6hubLuJKCnmkjeoFO4jiVkqlMDNyta8wcwKrgiwuu1lFtgMSGe8Rw0SiOOJ5piNSU1MmpyCfnKrsiXv5jYbG18VrxfR19dLTpmZho6WVrRxqVPnG4hmqLExuwBsQCptawNsA18GVC1YziWE3gmmZY3sQGtAqMwv2uOuJHMMvJSZxcGQcgHuPikpIbj6aL/ljbktdBRcmganNID5INw8UpAuQsi78w7k6wpY3tfE1VwMI4wo1FSPzKI1j/iC4BFzridkrqj4YRKlNGqyB0JarCarxROt9OhmCgW3du/QslNlS1kSPURlXMJDKRbSZtLAKyk/KF6g76jex2Hig4LjSo5zNrIYMoI7LHEtjfuZYhKf4gvvhohiCqFHQAAfltgOWnofsRHIdY0gG4APv8oAvfe4AxzVeWnUk62M8YK32HNQm5ib62BB7MPQkGWwYDxE4YAjod/9emPeDHiSQKLkgD39+31wHvBjCnBgM4MGDAeGmUMFLAM19IJFzbc2He2IviTiOChi5tQxEfcgXIuQL6QdRFyBsDa++EHxA42SizqmjdBo5Q1ybXGuUMLG1wo5bA7/AHz6YUfFzhtqqrgmpWqKl6mSSIarGGMxMVESP0QEhmAJsRc4C+cszBKiGOaM3SRFkU9CVcXBIO4x03xVHgdTrSZc81RrhaWUR3nOkME8qLGG3tdmFvW9sS9Dxr8fQTJTuorD8VCnLPVoY2Kyp1srXjIPQFrXJtcGHjrKjU0EyI5jkUCWNx914CJEP6rb88KCeNFDHRwySFpKlo1Z4oVJ0sRuCzWUC99rkjDZ4fZnPU5dDJVRvHPYq4ddJYodPM0kAjUBfoO9trYguOvDmkqoWMMSQVKlHEkSWIANiSiDz+UE6RuSBgF6n4izzN7GkhWgpW6TSbsR6qWF2uOhVbfxYnsq8OKWmD1OYymulVSXkqjqjRRuSEYkW67m/tbCzlPilVxM9LPEtTKpeJZ47xnUospljlVQCTb0v0tfq6Pkk1ZVF5GtR60cgnzT8kDlx2Hy04a8hB3ZmbYLa4R/EFDHQTUb0mXs8bSM4jhYIDOUtGWjZgotHzTfT1A3Ft5Sj4gzF7iXKpYlI2aOpp3Zb3GrS7KLjrbf88euJuI4FqIqcFZJUdXZVN2iIswLAA2HLEhI/D6XGPGX8ZtK7RrBHJpYoXjqodNwbWZHYSxt/CVJHv1IR3CnCNHRGV3+LaolvzZpFkVvM5Y2eLyqTtcht7e+O58tyiPTqEelbaUZndBboBExK7HoLdbYiOK6DOAC1PqdB8qx1GioAJuRcrypANrMV1W2Jbe8BkvGOaymWkmy56wqqiWOUxpZZB5dbaQrXAJvbf0wD0OKKOFGSCKrc/8AU0c7M1hYHW0dmNtrknCFxg08rCV4Z4glnRq+oDaD0DpRw3Gsdi21+xxIRcJ1sh8tFLSjrpXOJQo+iqj2+gxPcO8EGGUTTU0ckoNw0lbNOQemsCSELqt0Nrj1wHMtBWV8dC00fw8dJNDNzahvtpuUtiWhUWj1XvdmBH4cPuV16zoXUMAHkTzC1zE7Rkj1UlSQe4IwvcS5f8RIizz8uJftVgNkjmaMgjnS3JZVax0AD1sbbJz55mMMbTUTiviiOqbTCeTK00rsVpCt2KxrYEgsOne+At7BhJ4J8SqXMLRk8ip6GCU2JI6hCba+h22O3TDrgM4wzAC5NsLGUcbQVOYSUcKs3LRmMw/dFo2RXjU/eK8xbn/2wwVEdyDpLHsCfKPc9vz3PpgPJqGb5ALfjbp/dHVvrsPc45qchm1RgyH+tf5R/ux3/u2B9b46fhNW8h1fw/cH5fePub+1sdOAwgsNzf3wY9YMBA5ZxXDNVSUhDw1Mdzy5RYuoJtLGQSHQgX2Nx3GPZzaKSZdMiGONJXd9Q0gxkIQT0FtTXv0sfTFSxcQS18PMoZXp5krJY5RG2nVT1cjSc6znSCpv5trHUdr7vXh9llMaJoleKZHiWJwrKxIZbyiQAmzl5HDflgFHxZ4PqKipjqJ5Ivh0IiBG0hQkWvpUtJOzMQqKpHlvtqth54FpokymgVURVdYWZdOxkIDsbG9mDi9/UYqo5DW0lVHWc0VaRyTJAvNebzRDSV1Np0MdMo1AWDJ0IsMb6PxSXlrBTxt+8QxGUXWnu63Mmk/aKpZyDtsVHbAWLntCMzApXYwxaZH8gU3AdoYTZgVKkXe1gd0ta18RPCPh5+ypGKTqXl5caTaBqU6HLRsrXHKZ1XZSGOwvtfCrP4j1GW1EkdXQrzEASMpIyxnlJoBUkHUljfY7X6A4msv4pqsxydXhBkqkIjbT5AZFKyBk1khnVdJN9ib9AcB54Y8ZxUS0kM0Rjmebly6QShDKVUqN2DczSNO9hffFicPVnPepe1rGJPoeSkh/QykflisfDvgYy5mcxe6oLTqEXTGZZ7uYk13LRxq4BYW81wPlOGKbPo8snQVBtFNW1ILA2VPLGsRcX3RUNj6bHtgKGzfNnkcfEiQVUWqKSRXs0nL2XmfidWFi99xbuLn6E8LZp58miPMYKzSJE5A5kcMbGNAezSDSQDa3TY23oPxPjRc4reWQVMzNsbi7gM2/9onH0P4ZKf2JRKmxMXzAfLdiSfrcn88BG1eTEU+YGnXQsdPPHFYnW0jISzs53d/xPcks7Kd48PFDTRWEqIgMgDllUBm1AG5IFyT6401k8FJBaRljj+QatyxbYKB1d2J9yScRnCFeJ6OKJldCkMIJLDzqUUq6srX0sO+3cdQcBmur3q5TTUxIiUlaioXotutPCfvSnoWGyb/e2HD4f0qtNmFWo8s9Ry4yOhjol5Cke2oSD8hiXrDeIU1Jpj1JYPGBogjIsHUDy6iPkX8+gOJLK6BKeGOGJdMcahFHoFFhc9z798B1YMGDAcWb5ZHUwtFKCVYdQbMp/ErDdWHqMVhUZHxBQOfg6oV0AvpScgyW/C3MIO3s/wCQxbM0yoNTEADuTtjTHIz9AVX1YeY/3T8o+u/tgKDzzi1p5Z48yo6SlmWMxiRqbmS8wi6aZGJCgX1dxbuL3xnhnOaWeMxyUUlZGjskSNK8kzFwWCxRarWUBmeT7oYDfbF2Z/lMGYU8lNKC0bCxK/dKm4Kt+IEe/ocI3BPg+lBX/FNUNII78lQukjUpUmQg77Eiwtf+WAYuBMpdQZpaaOkNmjhp4wLQxswZixA3kkYKT7ImwN7t+MYqjjXxTbL82eAwvLGsKqEBCkyOQ4dW31KVIWxFwQbdTcLUmmCi7Gw9ewvtv6YqLx44umpTFBT1BjZ42MkaqwbS5ssqyAbfI62v3vboQ5cI5jV1RlSujhivEr/DqCWVKguqCVifmtFJcW+8OlsLmf5RHXUrRzaGmhY0azONTRXkdeYRcXYxiJzf1vgGLwnzaOqyyN4lKAM6FDI0mgq19OtyWIsQd/XBiR4NoBSQJRBhJ8PHGC4XTcvqJFgTbYA9fvYMB8w8O5FVPNULA28Nkm0SAalaVYyEksVI1WN/QXF7YYvEjhqFIaaWCwnMk1M0CAsWFPK0STL33ARbn5tSd73v7M1iWjlWNVjHmjXSoChw2hCQvbmW/wA8Vrxnm/7PpIqqmVFlasRJG0rrmSBN43a1yupMBycD5BXUKwmVIy8ZeoMUkpBRTGIkEjKraAt3cAX6N0N8RMXAVRBmPMcKYhUKXZRpDCzTyGJLn7FQtxe5JRbYsHNazRWc6J9cRhV1uw0gSh5Wgc9QrIusXGw1WvpQDzRVBVIb3KsGkQn5tLU9UwVhYFShBTT2CqOt8BH55wq2c0VKyyskixJrUnSpcHl82QWJLKFk8vXe1xhwmoocvysIrHTTRsUZvmLQozaj/hJ9LdNrY08MItNJUQg3KS2+iuDKq29gw/UYgeIsxNZSQwhXvNK6k+qJGIi9x0DmVCPZx0O2AYOHswC0jgMBolOixuSrESr+oLfljfn/AAjBXwmOoQfvXcE9bklQbggjyBehHQfQ9tRlCl5DbZzG23ZhdTt6aTf8ziZwHyh4mcGPl9VoFmi5aurAAbA8vzWsC9wLkAXve2+Ly4dphS5DTItatMRCshmkEZ08+8ttLnTsWIHXp3xPcW8P0tSglqYlcwBnRu62Fz7EbdDcbA9sUn+yc7aytBS1LBmdQ8dPrVnYyMVchWHmYnytYdBtbAPdNk8MgQqKurqZpTEKirDKViGlp5YVcARxaGKBlUEswANt8SOY5emWfE11TUmYhJBTvO7a4ta7Qxx/ISxUbqFJFttiSscLVGYS5pTJmEHwkcUEyqYw0aMXI++GKljpXYHe31xo4az051ngikOqlpGkniBsdZjKRozkCx3YuLDvY364CzuA8rNNltLEb6xErPfrrcamv62Jt9AMT+MY1zThRv36Abk+wHfAbcR9VmQGrQNRXZjvoT2JAN2/hW56Xt1xx1M8kjFdMgW33bW/4ja1Yj2XbrdmvbHNTZWGN4y3prDOsQH4Y01bj0AIUXNurAgUmZqx5hSR2JKxs9gDbqIYhdh33tuOrWF8Sq07y7y+Vf6tT1/3jD5v7I26g6sbaOjSMm27kC7NuxA6D0VfRQABvtjrwHFNmUEUkcLSxJI+0cZZVZtP4FJube2NeU55BVGUQSCTkvy3K3sGABKg9GtfqL4+b/GrMYpM0k5azrLGxWRpJAV8oXSIVHyIN267lzsMOvglmqQZXWTJTSlotOtldnNRJ5yFWPpHpVowWA3vc/LgLr1b2wp8a8NUtTLTTVAJeORY41BsGMkiH63Gi+x6BhvinOJfGWsmEHIJpJI2k5oUK6NewT5wSbDVcWtff0tZS8Z09eVanlD/AA8ckrXVl8+nQGCsAfKzKb/xWwCHxvx7PDUyy03MUit80hAMTrTxKqQXBuQdUjlTb59txtM8LS1U0eZ1NUgiWUwyrEvyhwXiZxuSP3f57e2OniKTLaSDk1wJCLA8kKG7yzEl7hL2sFDIzG2zAX6YlOGc+paqgqJY1SOKJIyYY28yKkkrLGw0rpa2wAuNticA95REF5pNuY78yQX3XUAqKfQiNUH5E98GOXg+nkWlV5haeYmeX2aXcJ/cTQg9kGDAVr4d5lPmskhqZ45KOmFQjgroef4m4EsqBQgXQX6EWN9t8I/FOWZlMq0dnnhpXIDpHsA50JK7LfUCqk6vQknfFw8K5DJSmu3Uz1FSZ2CdFRxqCKW7rdrNYDVbtjhqKCOikWamLmKVDTEMzNYTajESzkuWWoBSxO3Nt2wEb4d8PyLl1UtVqMheBG5i/ItMiWVSrHUix2sR1Hb1ejkl2uvyklhv0Et9Q9z5pDfuXwm8WVTPClNE5SNxJUzMjFSY5JSI47qQSNLAEA/g7XGPHh5E0uVxTQsUlZpad9RLod2VGOo6720CwYC5Jt2wDVnYCVEr2OiSFwxUElTEPNsOpK8q39k466fh1VjOnaTnSyXI6hpdYW/ULZI/8IxEcM5oaqRQwAkMklQRq1aAFhTQTbdTHObXAuAuw6B5wHmPoL9cesGDARPEtPHNDyHL/aFfKjOrOqspZbxkMFI8pNwPNv1wu/EIs8CCSZzpZV0yTuV0fMn2ducOxdySChHXE5nGTyVDMBK0UZjKEobSMTewDD92gJubeZjbdQvmqih8Vqaj10s1I5EDNDqhkOiTlErr5LmyarXtduvU4C5IqZJF/wClt3DNKv8AInfEPlmUQ01f/R4oV1xO8zhVEm7qEUaFFwSJCS3oPfEBNnDvQmtGX0sMJXmDnVBjkZbagSsUJAuALAt6dMauE+PaKSikqJZo6V5ZQrKo80R0KiDdTqBCatRFtz6HAPuZZtFADzHANr6dtRubCw9zsPU7Yj6qMyKw3uxBUpJIrm24uYypYeqhgoubnvjuo8v031PzVO41gG30N7EdTci5vueluyOFV6AD/wBu309sBG0eSxrclEUG11UDzW6GVrapT9dvYkXx1ZpmMdOgaRgoZ0jX1ZpGCKoHc3PT0Bx2YV/EaSCOhaWdpY+UytHJCuqVJDdVKXBAJ1Fd9vN1G2A5s88SKGBF0Sc+Zzpjhi3kdtRQAg/ICwtc9e18SWQ5tK1RNTVIQTKiTLoNwY5iygbgbq6Mp67aTffb5s4RztafMzVV/PeWJXdFcFmeULaNJC24FjsbbEL0GL6ztdGaUFcuyyxNTSE7HTKytGCD31vf6BvbAL/GnhclVXyVjSRCndSJQQUeIoPNKjJtI11N9fqfQW05JS08FBmGWz85YBymjZE+3cVMasqaYl88oZN7g31BSSL4mc04qi51Rl8skYmaWLl6D5XEpjTR1usgkJYoex2J3Ah6Cqf4t5wDZKtIzvsU+KlhX9EJ/QemAQYfDGWepk8klNAI3kJKFwhVtK04dnCySm29jYG47YfuBsmFPDUPUIOaoVZLIigpBNIBHpi8mq0HUXuzbk2wxUFPN8FAjbmWukdr9o2nlm/9P645M/namoiwW/NqBe7AAA3nPXsHZ2t3AIwCh4gcAyyxRyqYzVTaqioaQnUvyqkEXUAFpSAvVmtvttLeGPCUkCVVOzq8DVCdDe/wwImB7HzlY/qrEdBjpzevqaiSTMKcRvAjLDRxMGvUyDUgnB1ABUd3KXBBux2spEnwnRmopo4FYxLEoE17F5GJfU5B2JMnMvqBUNqurGzKD9T1COLoysAbXUgj6bYMacty6OBSIxa5uxJLMx6XZmJJ2sB6AACwGMYBW4orZKCqiqVbVHPKkLxFgL6YpWuhYWDXAsLqDbci9x4pGV6VyLPHaCZCBsFZo5AyjstlA+sbHvjx4k1QElOGGpI4a2pdbX1LHTtCFsdjqaoAt744OAKSSTLIYnQJrpQgAPVJU8rg+5s++4ZpvbAcXD+SSTUaLILvy46du5Cx1EMLn8+TKfoBh84YyZaaDlADSHuo7WUKoI/w3/PHPmsRpKaSSM2bUzsQNirySSsAD03kY47eE6KSCgpYpW1SRwxq591UAi/e3S/e2A5+GMmMALsBrZVUey6nk0n3DSMPoq4nsGDAGMHGceWe3+v9WwHrHx/x1lDU2ZVcTEeWZyN99LkOpse5VxsPfH18l7b2/LGmWkjZgzIhcdGKgsPoSLjAfMdOK+aniyxqhCssyRrA7NzI9N3DEFbiLfpe2w274ZeD/B6qFYy1R00ilC9iP6RpIYR6QTYAjcn8utxfnLF72F/W2/6494DCiwsMQPGefSUdM0kUJnl6hL2Gld3dm+6qr+pIHfE/hR8U0gbK6gTvEl1+zaUXUSHZLCx3uettuvbAVnT+PMzTRaqeKOK5EpLO2xtZlsAQVs22979uuLLq+LaCqyqeqL66UBlceZG1C1o+zLISVsRvupGPlin1RTJcqjKVa7AOq3sQStiGFiDaxxdvHmextw7CKKOGSOd9EgWAoA1nd5EiU/ZtzIywvf8APAWRwrlEYhjneGD4mSNC8igsxFvKplkZnkKrpUuW8xF9r2FbeL/FtRG3LimpBHFuVLBppWbUuoKB5dAPqPNq9LBN8M8nzDMitOtTURUEe8hV2C2J/doBszE39h1PYFpr8giOa1Ei0kEtLDppQsjkaWRI3kl06TrYGUdW3Gon1AV/w1Ry101VKkpWqLc5Ejspd9ZlLm/SNCpO3fT7XsCozc5bRZfJVRySCWRp5TGbXeJw6I1yA1zI5tf7oNjbbdk/CqU7fEwoEnoFqYpASdExiiLXlt2KyquodbH2xx+K/CvxJpnpQ7vydThVLEpYFpdAP3NcIIUEkOv4cB7o+LqvN3lkINNQwCwjjJ1TSzHlxU7S7E6mbzBbDTseoOHvifh2WeCmpYncLGVu5UXJiCW3ci5IV/NZuvQ9CveHdDULJT0NRDHFFQ66kyIwK1LuSIntYHSodmJPVlTpbDXLVT5jMY4GMNElxLOB9pO3eKG4ssY+8+9+g7nARdZlc7FFSvjppYhaICWN1XbTblmBAw7evUXxI5NLNFVkTPBUSOtm+GBBU+UGSRGY2uFjHUdCbYnBw1AU0SB5ktbTNI7rb00MdNtvTEjT0aRqqRoqIvRUUKo2tYACwwG4HBjODAV54lZTNM2lCQJ1ipk0fPcu7sxP3UB5bsAbkRnsCC08PZH8Giwo7yQoLRiU6njttoV+8dugPy9AbWCyrwKWViLlb6T6X2JHvba/19cbcB4ljDKVIuCLEfXHvBgwBjBONNTVKg36nYAbsx9FA6/5d8R9QzuDdA7C32AdRbVuDM3c7dBcf2uuA6nqwwupsvTVb5vaMfePv09L4jzXmU2p5I2S5UldRfUDY+bSygXuLkHocaagSPfnQxgAaRJIFsA2zWVHJOrYCO+4G7X2xI0VJ5AoXlQrssY2JA/F+FfRB2te26gOeiyxFfWupnGxkJ8o9QqqFVj/AHbf+GJeOO3+ZPU/XHpVtjOAMGNc5bSdIBPoe/tft9cR9bVySUkjUpRZdLBDNcKjrdSJLAkaWBv7jAddXXRxxPLI6rGgZmYnZQl7m49LHFfZ/Kmc0cypTBp1jZ6QSkhJUl0gVCagrAgC1iBY23IN8V3mmfS1a0mRxG/2oSpmSQSCZmfW7KwAugLM2/cD03tXjqoiy2npKhdSrTvHCNIuOWw0kNvewC+/cdTcBRNP4c1HxUsE5MKwqHeURSSJYi+pdK+YWvvt0OLXPD8Rofg1aKF5dMUzwKdHMmKqsoTVazRJe9wGBPrbEDkXi4kayJUuxtUS/uwSJIp3ZtcbD5XjJuL2DKbdekRleexaYyxMlIrhJ0dbSJEsrcmeIbaqca2Gm10ZnA2KgBaHDWRtlLQLNUvUq6GnRmUIsXKDTKioL7MqvdiSbqo77Q01IYcu84DvJLU1U5BKnzSFdKv1BZfsgfUj0wqcYcdzQtFA8gliuoLAAtaGQEVEbA3JZC0TX2YxswtqxOU/EaV9IpAVLFo9zsxRyRt81pFfXbqGi+lwl6XyZfVmQgySUiPN0J5jBkkbba0nlYWtsRsLjHVlNHC9PHUzqJFipYFRbtYySRqWDL0a6iDqNtz74WXkkl+OkePl6qdUij7xq1QulWI2LMjxG+1l0L925d+CstVoo9vs4wtzsRLKIljY2t8saqsYIO5D3+UXDkpuHJ5INDMZI7ElZHIdHY3tSy2LRqouCHLqx8tlXcsHDVaQPhpFVJIlFtK6VdBtqVLnSwJAZbmxKkEhlJnUUAADYDYY0y0qs6uR5lOxHXcWK37g36fQ9sBvwYMGAwMGM4MBgjGcGA4AOOSWqJJWIBmGxY/In1I+Y/wj8yt740ZjUWF2JCHYBfnckdLm2ge5I+q44nqhLCI49SObaOV0UDfU262j7WbSWsbDpgN5DJIVCO3lvJOetjfyIBvtboOlxsSTjnoVRGbTTBCSDGOkr/ill/CvTdzqPcXsD2UtME8kI3GzSuSx67i5N2a/boPytjupqcIDbcncsd2Y+pP+gO1hgNUFKSweQhn7AfKnso9f4jufYbY68GDAGIziTNhSUss7WtGtwCbC5IVQT2FyLnsMSeFrjXMnpaSedkjlhQJeMqSSGYK7OemkBr20nZT67BNZjK4hdogHcKWVez23037aul+174UuH6iOqqayMjmUtVHHOEcbAlRDNGd+t0Fx2bVvvtVORcc0lEajWtTJKJ5RGlPMVpDEWOkIpNlUb2svQjfrZk8K+ItEVVUyRiKEKFiBdnICayNbEX0aQfOBa8cxIvYAN8fhV8FWRVNBVQrJHPIStRcqiOoCx+U6mZVY3uRqDA3Ft+ji/O1qsvqaVYXro6aItPVB+XEJotLfZkaixF2JHYADcXIqKq46qHpnhJuzu7PLclm1szEAHp85A7AE2ALEmy+Esjggy+Gnuvxs6GWZfmKpMBp1RqOa3kKDQhFzquQLnAVtwnk0UddT/tWOSGlddd3DIrhgNJBtdkuy3t0F+lsPOf8ACAerljNkhij0Iy7WWytp2+dGiZ5bj76yC+G7M8iqv2ctOKd5oENwszo0iBG1LphGoug6AGbUF2sTtjlj4WESQy09S80TKEEehiE0rMlokuz7c6VTCTtqYllCbBW/AfAAr56mGZpIHgDbdVB1aQN+wKyX9dvfD/l1BTUTSJFdxEIkVZWso1vIYua9vIG5zO5+6jxqBeUrhuyeGYRnXFokZ3UB2VnKly7B+WNCgySbqGeyljquLYlcu4VhSCaKUGYTs7TGU3Mmsk22+Ub7AWt2wFR1OQ5hI81XDUNPNzJUmibypKIHWECNRsLvExW+9lTve9wcI53DVUymFTHosjwsul4WA/dun3bDp6jHdlmWRwKQigXLEnudbvJYn2aRv1OB8tj54nA0y6dBZdi69Qj/AIgDuL7je1rm4duDFdZx4nKtRNFTQyz8g8ttMUjBpCSugMinQiH5mIJOwVT1xibivOUcXyoOuiNjy5CSOYwBF303YAG6gG1wSQBuFjYwRiM4cnqZIddVGkMjMSIlbVy12CqzjZn2JJFhvbtiUwBgwYMAYMGDAGPJQb7devv2x6wYDCi2M4MGAMGDBgDGqqp1kRkdQyOCrKehDCxB9iMbcGAqPPfAqmkmRqaVqeLYOhvJex6ozG4JFxvfsfYz8nCjianpwoelgBeNiN9K200c34lvdhJ/CAw3u77gwFL8TeCRkqWmo5YlWRnLQzqQsYkBvoMd72JuosLbb7YlOA/DSqy7MxM1Ss1OsLRJfUHsxuI9BuAoNzsfy9LUwYAtjykYF7AC+5sOt+/1x6wYDyEHoP8AV/8Amf1x6wYMAYMGDAYAxm2DBgDBgwYAwYMGAMGDBgDBgxw55QfEU00NwOZG6XN7DWCLnSym2/Yj64DuwYrSDw1mURAVEA5cbLdacqVJMx0xkP5Ym5w1jq+nc77c9V4VTOpD1xnJeJv6QhYEQrLGqkBt/JIl/UoT97YLTwYrxvD2ctKRWcrmSa9USMslruQHLOVbSGEa7AaBb0tL8G8KPRPIXkjl1Ki69BEnkVV3Ysdtr2wDXfGcJHC3AzUlQJGmSRfhhA45R5jkW8xkZyVWwtpWwPU3O+OOLw9mSRHSr0COV5EAVzfmyNdXJk8wEBWIbbbnvgLDwYrin8OZ0peQK9z0IkKtrBEQisCH+RdIKjtve53xJ8N8GzUtQsrVKz+V1YyQ/anW7vZJNf2a3YEgDdgT0sADpgxWcfhc4sBUooDzOAkJFucI9wTIWMh5ZDOxYlXZRYWtlPC5xIjNVmdVaA6amLmbQLImkDUAo0utja91JNycBZeMasVxD4YupitWFQj620R6TL5ojebznW7CK7t95tJ2tYyVBwHoyuWgZ4QJLeeKDR00+Z1LNzH8vzH222wDtfBisq3woDvLoqeXE7IQghW4CABQ1zobRayeUaQW9iJ3iHhOepgpYhVctqcBtaoTrljChHIL3CizG1yTcb7bg4YMJnGPB09XPHNBWNSsECOUS+sxMZIu4squzEjuDbEPD4aTxg8usA3hIDRMyg0kiPCbcwX2V9XS5kY36YCyr4zhJ4f4Ikp674t6hZWYy60MR0rzjrJg8/2RL7t82obbdcO2AMGDBgDBgwY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Print" panose="02000600000000000000" pitchFamily="2" charset="0"/>
              <a:cs typeface="Chalkboard"/>
            </a:endParaRPr>
          </a:p>
        </p:txBody>
      </p:sp>
      <p:sp>
        <p:nvSpPr>
          <p:cNvPr id="21" name="Rounded Rectangle 20"/>
          <p:cNvSpPr/>
          <p:nvPr/>
        </p:nvSpPr>
        <p:spPr>
          <a:xfrm>
            <a:off x="179512" y="188640"/>
            <a:ext cx="8856984" cy="10081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u="sng" dirty="0" smtClean="0">
                <a:latin typeface="Segoe Print" panose="02000600000000000000" pitchFamily="2" charset="0"/>
                <a:cs typeface="Chalkboard"/>
              </a:rPr>
              <a:t>Were the Tudors masters of torture?</a:t>
            </a:r>
            <a:endParaRPr lang="en-GB" sz="3600" u="sng" dirty="0">
              <a:latin typeface="Segoe Print" panose="02000600000000000000" pitchFamily="2" charset="0"/>
              <a:cs typeface="Chalkboard"/>
            </a:endParaRPr>
          </a:p>
        </p:txBody>
      </p:sp>
      <p:sp>
        <p:nvSpPr>
          <p:cNvPr id="22" name="Rounded Rectangle 21"/>
          <p:cNvSpPr/>
          <p:nvPr/>
        </p:nvSpPr>
        <p:spPr>
          <a:xfrm>
            <a:off x="179512" y="1340768"/>
            <a:ext cx="8712968" cy="1368152"/>
          </a:xfrm>
          <a:prstGeom prst="roundRect">
            <a:avLst>
              <a:gd name="adj" fmla="val 1396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smtClean="0">
                <a:solidFill>
                  <a:srgbClr val="000000"/>
                </a:solidFill>
                <a:latin typeface="Segoe Print" panose="02000600000000000000" pitchFamily="2" charset="0"/>
                <a:cs typeface="Chalkboard"/>
              </a:rPr>
              <a:t>Plenary</a:t>
            </a:r>
            <a:r>
              <a:rPr lang="en-GB" sz="2400" dirty="0" smtClean="0">
                <a:solidFill>
                  <a:srgbClr val="000000"/>
                </a:solidFill>
                <a:latin typeface="Segoe Print" panose="02000600000000000000" pitchFamily="2" charset="0"/>
                <a:cs typeface="Chalkboard"/>
              </a:rPr>
              <a:t>:</a:t>
            </a:r>
          </a:p>
          <a:p>
            <a:r>
              <a:rPr lang="en-GB" sz="2400" dirty="0" smtClean="0">
                <a:solidFill>
                  <a:srgbClr val="000000"/>
                </a:solidFill>
                <a:latin typeface="Segoe Print" panose="02000600000000000000" pitchFamily="2" charset="0"/>
                <a:cs typeface="Chalkboard"/>
              </a:rPr>
              <a:t>P.E.E.L </a:t>
            </a:r>
            <a:r>
              <a:rPr lang="en-GB" sz="2400" dirty="0">
                <a:solidFill>
                  <a:srgbClr val="000000"/>
                </a:solidFill>
                <a:latin typeface="Segoe Print" panose="02000600000000000000" pitchFamily="2" charset="0"/>
                <a:cs typeface="Chalkboard"/>
              </a:rPr>
              <a:t>paragraph </a:t>
            </a:r>
            <a:r>
              <a:rPr lang="en-GB" sz="2400" dirty="0" smtClean="0">
                <a:solidFill>
                  <a:srgbClr val="000000"/>
                </a:solidFill>
                <a:latin typeface="Segoe Print" panose="02000600000000000000" pitchFamily="2" charset="0"/>
                <a:cs typeface="Chalkboard"/>
              </a:rPr>
              <a:t>– Were the Tudors masters of torture?</a:t>
            </a:r>
            <a:endParaRPr lang="en-GB" sz="2400" dirty="0">
              <a:solidFill>
                <a:srgbClr val="000000"/>
              </a:solidFill>
              <a:latin typeface="Segoe Print" panose="02000600000000000000" pitchFamily="2" charset="0"/>
              <a:cs typeface="Chalkboard"/>
            </a:endParaRPr>
          </a:p>
          <a:p>
            <a:pPr marL="742950" indent="-742950" algn="ctr">
              <a:buAutoNum type="arabicParenR"/>
            </a:pPr>
            <a:endParaRPr lang="en-GB" sz="2000" dirty="0">
              <a:solidFill>
                <a:srgbClr val="000000"/>
              </a:solidFill>
              <a:latin typeface="Segoe Print" panose="02000600000000000000" pitchFamily="2" charset="0"/>
              <a:cs typeface="Chalkboard"/>
            </a:endParaRPr>
          </a:p>
        </p:txBody>
      </p:sp>
      <p:sp>
        <p:nvSpPr>
          <p:cNvPr id="3" name="Rectangle 2"/>
          <p:cNvSpPr/>
          <p:nvPr/>
        </p:nvSpPr>
        <p:spPr>
          <a:xfrm>
            <a:off x="179512" y="2708920"/>
            <a:ext cx="3960440" cy="41549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en-GB" sz="2400" dirty="0">
                <a:solidFill>
                  <a:srgbClr val="000000"/>
                </a:solidFill>
                <a:latin typeface="Segoe Print" panose="02000600000000000000" pitchFamily="2" charset="0"/>
                <a:cs typeface="Chalkboard"/>
              </a:rPr>
              <a:t>P – Punishments and torture used during the Tudor period included </a:t>
            </a:r>
            <a:r>
              <a:rPr lang="is-IS" sz="2400" dirty="0" smtClean="0">
                <a:solidFill>
                  <a:srgbClr val="000000"/>
                </a:solidFill>
                <a:latin typeface="Segoe Print" panose="02000600000000000000" pitchFamily="2" charset="0"/>
                <a:cs typeface="Chalkboard"/>
              </a:rPr>
              <a:t>…</a:t>
            </a:r>
          </a:p>
          <a:p>
            <a:pPr lvl="0"/>
            <a:r>
              <a:rPr lang="en-GB" sz="2400" dirty="0" smtClean="0">
                <a:solidFill>
                  <a:srgbClr val="000000"/>
                </a:solidFill>
                <a:latin typeface="Segoe Print" panose="02000600000000000000" pitchFamily="2" charset="0"/>
                <a:cs typeface="Chalkboard"/>
              </a:rPr>
              <a:t>E </a:t>
            </a:r>
            <a:r>
              <a:rPr lang="en-GB" sz="2400" dirty="0">
                <a:solidFill>
                  <a:srgbClr val="000000"/>
                </a:solidFill>
                <a:latin typeface="Segoe Print" panose="02000600000000000000" pitchFamily="2" charset="0"/>
                <a:cs typeface="Chalkboard"/>
              </a:rPr>
              <a:t>– Evidence to support this is…</a:t>
            </a:r>
          </a:p>
          <a:p>
            <a:pPr lvl="0"/>
            <a:r>
              <a:rPr lang="en-GB" sz="2400" dirty="0">
                <a:solidFill>
                  <a:srgbClr val="000000"/>
                </a:solidFill>
                <a:latin typeface="Segoe Print" panose="02000600000000000000" pitchFamily="2" charset="0"/>
                <a:cs typeface="Chalkboard"/>
              </a:rPr>
              <a:t>E – This meant that…</a:t>
            </a:r>
          </a:p>
          <a:p>
            <a:pPr lvl="0"/>
            <a:r>
              <a:rPr lang="en-GB" sz="2400" dirty="0">
                <a:solidFill>
                  <a:srgbClr val="000000"/>
                </a:solidFill>
                <a:latin typeface="Segoe Print" panose="02000600000000000000" pitchFamily="2" charset="0"/>
                <a:cs typeface="Chalkboard"/>
              </a:rPr>
              <a:t>L – This shows that the Tudors were/were not masters of torture because</a:t>
            </a:r>
            <a:r>
              <a:rPr lang="is-IS" sz="2400" dirty="0">
                <a:solidFill>
                  <a:srgbClr val="000000"/>
                </a:solidFill>
                <a:latin typeface="Segoe Print" panose="02000600000000000000" pitchFamily="2" charset="0"/>
                <a:cs typeface="Chalkboard"/>
              </a:rPr>
              <a:t>…</a:t>
            </a:r>
            <a:endParaRPr lang="en-GB" sz="2400" dirty="0">
              <a:solidFill>
                <a:srgbClr val="000000"/>
              </a:solidFill>
              <a:latin typeface="Segoe Print" panose="02000600000000000000" pitchFamily="2" charset="0"/>
              <a:cs typeface="Chalkboard"/>
            </a:endParaRPr>
          </a:p>
        </p:txBody>
      </p:sp>
      <p:sp>
        <p:nvSpPr>
          <p:cNvPr id="7" name="Isosceles Triangle 6"/>
          <p:cNvSpPr/>
          <p:nvPr/>
        </p:nvSpPr>
        <p:spPr>
          <a:xfrm>
            <a:off x="6498214" y="5049180"/>
            <a:ext cx="2232248" cy="1548172"/>
          </a:xfrm>
          <a:prstGeom prst="triangle">
            <a:avLst>
              <a:gd name="adj" fmla="val 50000"/>
            </a:avLst>
          </a:prstGeom>
          <a:solidFill>
            <a:schemeClr val="accent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cs typeface="Chalkboard"/>
            </a:endParaRPr>
          </a:p>
        </p:txBody>
      </p:sp>
      <p:sp>
        <p:nvSpPr>
          <p:cNvPr id="8" name="Isosceles Triangle 7"/>
          <p:cNvSpPr/>
          <p:nvPr/>
        </p:nvSpPr>
        <p:spPr>
          <a:xfrm flipV="1">
            <a:off x="6498214" y="3465004"/>
            <a:ext cx="2232248" cy="1548172"/>
          </a:xfrm>
          <a:prstGeom prst="triangle">
            <a:avLst>
              <a:gd name="adj" fmla="val 50000"/>
            </a:avLst>
          </a:prstGeom>
          <a:solidFill>
            <a:schemeClr val="accent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Print" panose="02000600000000000000" pitchFamily="2" charset="0"/>
              <a:cs typeface="Chalkboard"/>
            </a:endParaRPr>
          </a:p>
        </p:txBody>
      </p:sp>
      <p:sp>
        <p:nvSpPr>
          <p:cNvPr id="9" name="Pentagon 8"/>
          <p:cNvSpPr/>
          <p:nvPr/>
        </p:nvSpPr>
        <p:spPr>
          <a:xfrm rot="16200000">
            <a:off x="6822250" y="5787262"/>
            <a:ext cx="1584176" cy="10801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cs typeface="Chalkboard"/>
            </a:endParaRPr>
          </a:p>
        </p:txBody>
      </p:sp>
      <p:sp>
        <p:nvSpPr>
          <p:cNvPr id="10" name="Flowchart: Collate 3"/>
          <p:cNvSpPr/>
          <p:nvPr/>
        </p:nvSpPr>
        <p:spPr>
          <a:xfrm>
            <a:off x="6444208" y="342900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latin typeface="Segoe Print" panose="02000600000000000000" pitchFamily="2" charset="0"/>
              <a:cs typeface="Chalkboard"/>
            </a:endParaRPr>
          </a:p>
        </p:txBody>
      </p:sp>
      <p:sp>
        <p:nvSpPr>
          <p:cNvPr id="11" name="TextBox 10"/>
          <p:cNvSpPr txBox="1"/>
          <p:nvPr/>
        </p:nvSpPr>
        <p:spPr>
          <a:xfrm>
            <a:off x="6928895" y="3645024"/>
            <a:ext cx="1370888" cy="369332"/>
          </a:xfrm>
          <a:prstGeom prst="rect">
            <a:avLst/>
          </a:prstGeom>
          <a:noFill/>
        </p:spPr>
        <p:txBody>
          <a:bodyPr wrap="none" rtlCol="0">
            <a:spAutoFit/>
          </a:bodyPr>
          <a:lstStyle/>
          <a:p>
            <a:pPr algn="ctr"/>
            <a:r>
              <a:rPr lang="en-GB" dirty="0" smtClean="0">
                <a:latin typeface="Segoe Print" panose="02000600000000000000" pitchFamily="2" charset="0"/>
                <a:cs typeface="Chalkboard"/>
              </a:rPr>
              <a:t>5 minutes</a:t>
            </a:r>
            <a:endParaRPr lang="en-GB" dirty="0">
              <a:latin typeface="Segoe Print" panose="02000600000000000000" pitchFamily="2" charset="0"/>
              <a:cs typeface="Chalkboard"/>
            </a:endParaRPr>
          </a:p>
        </p:txBody>
      </p:sp>
      <p:sp>
        <p:nvSpPr>
          <p:cNvPr id="12" name="Text Box 5"/>
          <p:cNvSpPr txBox="1">
            <a:spLocks noChangeArrowheads="1"/>
          </p:cNvSpPr>
          <p:nvPr/>
        </p:nvSpPr>
        <p:spPr bwMode="auto">
          <a:xfrm>
            <a:off x="6979338" y="5805264"/>
            <a:ext cx="1422184" cy="830997"/>
          </a:xfrm>
          <a:prstGeom prst="rect">
            <a:avLst/>
          </a:prstGeom>
          <a:noFill/>
          <a:ln w="9525">
            <a:noFill/>
            <a:miter lim="800000"/>
            <a:headEnd/>
            <a:tailEnd/>
          </a:ln>
          <a:effectLst/>
        </p:spPr>
        <p:txBody>
          <a:bodyPr wrap="none">
            <a:spAutoFit/>
          </a:bodyPr>
          <a:lstStyle/>
          <a:p>
            <a:r>
              <a:rPr lang="en-GB" sz="4800" dirty="0">
                <a:latin typeface="Segoe Print" panose="02000600000000000000" pitchFamily="2" charset="0"/>
                <a:cs typeface="Chalkboard"/>
              </a:rPr>
              <a:t>End</a:t>
            </a:r>
          </a:p>
        </p:txBody>
      </p:sp>
    </p:spTree>
    <p:extLst>
      <p:ext uri="{BB962C8B-B14F-4D97-AF65-F5344CB8AC3E}">
        <p14:creationId xmlns:p14="http://schemas.microsoft.com/office/powerpoint/2010/main" val="11761277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8"/>
                                        </p:tgtEl>
                                      </p:cBhvr>
                                    </p:animEffect>
                                    <p:set>
                                      <p:cBhvr>
                                        <p:cTn id="7" dur="1" fill="hold">
                                          <p:stCondLst>
                                            <p:cond delay="299999"/>
                                          </p:stCondLst>
                                        </p:cTn>
                                        <p:tgtEl>
                                          <p:spTgt spid="8"/>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3000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256170" y="1484784"/>
            <a:ext cx="6597270" cy="2554545"/>
          </a:xfrm>
          <a:prstGeom prst="rect">
            <a:avLst/>
          </a:prstGeom>
          <a:noFill/>
        </p:spPr>
        <p:txBody>
          <a:bodyPr wrap="none" lIns="91440" tIns="45720" rIns="91440" bIns="45720">
            <a:spAutoFit/>
          </a:bodyPr>
          <a:lstStyle/>
          <a:p>
            <a:pPr algn="ctr" fontAlgn="base">
              <a:spcBef>
                <a:spcPct val="0"/>
              </a:spcBef>
              <a:spcAft>
                <a:spcPct val="0"/>
              </a:spcAft>
            </a:pP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Tudor crime</a:t>
            </a:r>
          </a:p>
          <a:p>
            <a:pPr algn="ctr" fontAlgn="base">
              <a:spcBef>
                <a:spcPct val="0"/>
              </a:spcBef>
              <a:spcAft>
                <a:spcPct val="0"/>
              </a:spcAft>
            </a:pP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true or false</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30638208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632701" y="2060848"/>
            <a:ext cx="7801798" cy="2585323"/>
          </a:xfrm>
          <a:prstGeom prst="rect">
            <a:avLst/>
          </a:prstGeom>
          <a:noFill/>
        </p:spPr>
        <p:txBody>
          <a:bodyPr wrap="none" lIns="91440" tIns="45720" rIns="91440" bIns="45720">
            <a:spAutoFit/>
          </a:bodyPr>
          <a:lstStyle/>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If you were found </a:t>
            </a:r>
          </a:p>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guilty of robbing, </a:t>
            </a:r>
          </a:p>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you would be whipped.</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1343931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987824" y="2060848"/>
            <a:ext cx="3168352" cy="1569660"/>
          </a:xfrm>
          <a:prstGeom prst="rect">
            <a:avLst/>
          </a:prstGeom>
          <a:noFill/>
        </p:spPr>
        <p:txBody>
          <a:bodyPr wrap="square" rtlCol="0">
            <a:spAutoFit/>
          </a:bodyPr>
          <a:lstStyle/>
          <a:p>
            <a:pPr fontAlgn="base">
              <a:spcBef>
                <a:spcPct val="0"/>
              </a:spcBef>
              <a:spcAft>
                <a:spcPct val="0"/>
              </a:spcAft>
            </a:pPr>
            <a:r>
              <a:rPr lang="en-GB"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true</a:t>
            </a:r>
            <a:endParaRPr lang="en-GB"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2380893882"/>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drumroll.wav"/>
          </p:stSnd>
        </p:sndAc>
      </p:transition>
    </mc:Choice>
    <mc:Fallback xmlns="">
      <p:transition xmlns:p14="http://schemas.microsoft.com/office/powerpoint/2010/main" spd="slow">
        <p:checker/>
        <p:sndAc>
          <p:stSnd>
            <p:snd r:embed="rId3" name="drumroll.wav"/>
          </p:stSnd>
        </p:sndAc>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452594" y="1628800"/>
            <a:ext cx="8161998" cy="1754327"/>
          </a:xfrm>
          <a:prstGeom prst="rect">
            <a:avLst/>
          </a:prstGeom>
          <a:noFill/>
        </p:spPr>
        <p:txBody>
          <a:bodyPr wrap="none" lIns="91440" tIns="45720" rIns="91440" bIns="45720">
            <a:spAutoFit/>
          </a:bodyPr>
          <a:lstStyle/>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If you sold rotten food,</a:t>
            </a:r>
          </a:p>
          <a:p>
            <a:pPr algn="ctr" fontAlgn="base">
              <a:spcBef>
                <a:spcPct val="0"/>
              </a:spcBef>
              <a:spcAft>
                <a:spcPct val="0"/>
              </a:spcAft>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y</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ou would be beheaded</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2533938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627784" y="2060848"/>
            <a:ext cx="4032448" cy="1569660"/>
          </a:xfrm>
          <a:prstGeom prst="rect">
            <a:avLst/>
          </a:prstGeom>
          <a:noFill/>
        </p:spPr>
        <p:txBody>
          <a:bodyPr wrap="square" rtlCol="0">
            <a:spAutoFit/>
          </a:bodyPr>
          <a:lstStyle/>
          <a:p>
            <a:pPr fontAlgn="base">
              <a:spcBef>
                <a:spcPct val="0"/>
              </a:spcBef>
              <a:spcAft>
                <a:spcPct val="0"/>
              </a:spcAft>
            </a:pPr>
            <a:r>
              <a:rPr lang="en-GB"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false</a:t>
            </a:r>
            <a:endParaRPr lang="en-GB"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243411653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xmlns:p14="http://schemas.microsoft.com/office/powerpoint/2010/main" spd="slow">
        <p:fade/>
        <p:sndAc>
          <p:stSnd>
            <p:snd r:embed="rId3" name="drumroll.wav"/>
          </p:stSnd>
        </p:sndAc>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345725" y="1772816"/>
            <a:ext cx="8307793" cy="2585323"/>
          </a:xfrm>
          <a:prstGeom prst="rect">
            <a:avLst/>
          </a:prstGeom>
          <a:noFill/>
        </p:spPr>
        <p:txBody>
          <a:bodyPr wrap="none" lIns="91440" tIns="45720" rIns="91440" bIns="45720">
            <a:spAutoFit/>
          </a:bodyPr>
          <a:lstStyle/>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If people thought you</a:t>
            </a:r>
          </a:p>
          <a:p>
            <a:pPr algn="ctr" fontAlgn="base">
              <a:spcBef>
                <a:spcPct val="0"/>
              </a:spcBef>
              <a:spcAft>
                <a:spcPct val="0"/>
              </a:spcAft>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w</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ere a witch, you would</a:t>
            </a:r>
          </a:p>
          <a:p>
            <a:pPr algn="ctr" fontAlgn="base">
              <a:spcBef>
                <a:spcPct val="0"/>
              </a:spcBef>
              <a:spcAft>
                <a:spcPct val="0"/>
              </a:spcAft>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be ducked in water</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3565541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987824" y="2060848"/>
            <a:ext cx="3168352" cy="1569660"/>
          </a:xfrm>
          <a:prstGeom prst="rect">
            <a:avLst/>
          </a:prstGeom>
          <a:noFill/>
        </p:spPr>
        <p:txBody>
          <a:bodyPr wrap="square" rtlCol="0">
            <a:spAutoFit/>
          </a:bodyPr>
          <a:lstStyle/>
          <a:p>
            <a:pPr fontAlgn="base">
              <a:spcBef>
                <a:spcPct val="0"/>
              </a:spcBef>
              <a:spcAft>
                <a:spcPct val="0"/>
              </a:spcAft>
            </a:pPr>
            <a:r>
              <a:rPr lang="en-GB"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true</a:t>
            </a:r>
            <a:endParaRPr lang="en-GB"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160808197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xmlns:p14="http://schemas.microsoft.com/office/powerpoint/2010/main" spd="slow">
        <p:fade/>
        <p:sndAc>
          <p:stSnd>
            <p:snd r:embed="rId3" name="drumroll.wav"/>
          </p:stSnd>
        </p:sndAc>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04664"/>
            <a:ext cx="7556313" cy="1116106"/>
          </a:xfrm>
        </p:spPr>
        <p:txBody>
          <a:bodyPr/>
          <a:lstStyle/>
          <a:p>
            <a:r>
              <a:rPr lang="en-GB" dirty="0" smtClean="0">
                <a:latin typeface="Segoe Print" panose="02000600000000000000" pitchFamily="2" charset="0"/>
                <a:cs typeface="Chalkboard"/>
              </a:rPr>
              <a:t>No organised police force!</a:t>
            </a:r>
            <a:endParaRPr lang="en-GB" dirty="0">
              <a:latin typeface="Segoe Print" panose="02000600000000000000" pitchFamily="2" charset="0"/>
              <a:cs typeface="Chalkboard"/>
            </a:endParaRPr>
          </a:p>
        </p:txBody>
      </p:sp>
      <p:sp>
        <p:nvSpPr>
          <p:cNvPr id="6" name="Content Placeholder 5"/>
          <p:cNvSpPr>
            <a:spLocks noGrp="1"/>
          </p:cNvSpPr>
          <p:nvPr>
            <p:ph sz="half" idx="1"/>
          </p:nvPr>
        </p:nvSpPr>
        <p:spPr>
          <a:xfrm>
            <a:off x="467544" y="1340768"/>
            <a:ext cx="4320480" cy="5187453"/>
          </a:xfrm>
        </p:spPr>
        <p:txBody>
          <a:bodyPr>
            <a:normAutofit lnSpcReduction="10000"/>
          </a:bodyPr>
          <a:lstStyle/>
          <a:p>
            <a:r>
              <a:rPr lang="en-GB" dirty="0" smtClean="0">
                <a:latin typeface="Segoe Print" panose="02000600000000000000" pitchFamily="2" charset="0"/>
                <a:cs typeface="Chalkboard"/>
              </a:rPr>
              <a:t>During </a:t>
            </a:r>
            <a:r>
              <a:rPr lang="en-GB" dirty="0">
                <a:latin typeface="Segoe Print" panose="02000600000000000000" pitchFamily="2" charset="0"/>
                <a:cs typeface="Chalkboard"/>
              </a:rPr>
              <a:t>Tudor Stuart times there was no organised police force. </a:t>
            </a:r>
            <a:endParaRPr lang="en-GB" dirty="0" smtClean="0">
              <a:latin typeface="Segoe Print" panose="02000600000000000000" pitchFamily="2" charset="0"/>
              <a:cs typeface="Chalkboard"/>
            </a:endParaRPr>
          </a:p>
          <a:p>
            <a:r>
              <a:rPr lang="en-GB" dirty="0" smtClean="0">
                <a:latin typeface="Segoe Print" panose="02000600000000000000" pitchFamily="2" charset="0"/>
                <a:cs typeface="Chalkboard"/>
              </a:rPr>
              <a:t>Each </a:t>
            </a:r>
            <a:r>
              <a:rPr lang="en-GB" dirty="0">
                <a:latin typeface="Segoe Print" panose="02000600000000000000" pitchFamily="2" charset="0"/>
                <a:cs typeface="Chalkboard"/>
              </a:rPr>
              <a:t>village had an organised militia where men from the village would protect it from outside invaders.  </a:t>
            </a:r>
            <a:endParaRPr lang="en-GB" dirty="0" smtClean="0">
              <a:latin typeface="Segoe Print" panose="02000600000000000000" pitchFamily="2" charset="0"/>
              <a:cs typeface="Chalkboard"/>
            </a:endParaRPr>
          </a:p>
          <a:p>
            <a:r>
              <a:rPr lang="en-GB" dirty="0" smtClean="0">
                <a:latin typeface="Segoe Print" panose="02000600000000000000" pitchFamily="2" charset="0"/>
                <a:cs typeface="Chalkboard"/>
              </a:rPr>
              <a:t>However </a:t>
            </a:r>
            <a:r>
              <a:rPr lang="en-GB" dirty="0">
                <a:latin typeface="Segoe Print" panose="02000600000000000000" pitchFamily="2" charset="0"/>
                <a:cs typeface="Chalkboard"/>
              </a:rPr>
              <a:t>law were harsh and wrongdoing was severely punished.  To deter people from committing crime, the punishments were very cruel.  </a:t>
            </a:r>
            <a:endParaRPr lang="en-GB" dirty="0" smtClean="0">
              <a:latin typeface="Segoe Print" panose="02000600000000000000" pitchFamily="2" charset="0"/>
              <a:cs typeface="Chalkboard"/>
            </a:endParaRPr>
          </a:p>
          <a:p>
            <a:r>
              <a:rPr lang="en-GB" dirty="0" smtClean="0">
                <a:latin typeface="Segoe Print" panose="02000600000000000000" pitchFamily="2" charset="0"/>
                <a:cs typeface="Chalkboard"/>
              </a:rPr>
              <a:t>People </a:t>
            </a:r>
            <a:r>
              <a:rPr lang="en-GB" dirty="0">
                <a:latin typeface="Segoe Print" panose="02000600000000000000" pitchFamily="2" charset="0"/>
                <a:cs typeface="Chalkboard"/>
              </a:rPr>
              <a:t>believed if a criminal’s punishment was </a:t>
            </a:r>
            <a:r>
              <a:rPr lang="en-GB" dirty="0" smtClean="0">
                <a:latin typeface="Segoe Print" panose="02000600000000000000" pitchFamily="2" charset="0"/>
                <a:cs typeface="Chalkboard"/>
              </a:rPr>
              <a:t>severe </a:t>
            </a:r>
            <a:r>
              <a:rPr lang="en-GB" dirty="0">
                <a:latin typeface="Segoe Print" panose="02000600000000000000" pitchFamily="2" charset="0"/>
                <a:cs typeface="Chalkboard"/>
              </a:rPr>
              <a:t>and painful enough, the act would not be repeated and it would put other people off the committing crime as well.  Torture was used as a way of gaining information. </a:t>
            </a:r>
          </a:p>
        </p:txBody>
      </p:sp>
      <p:pic>
        <p:nvPicPr>
          <p:cNvPr id="8" name="Content Placeholder 7" descr="http://www.spartacus.schoolnet.co.uk/TUDpovert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3914" r="23914"/>
          <a:stretch>
            <a:fillRect/>
          </a:stretch>
        </p:blipFill>
        <p:spPr bwMode="auto">
          <a:xfrm>
            <a:off x="5148064" y="2276872"/>
            <a:ext cx="3657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8755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04664"/>
            <a:ext cx="7556313" cy="1116106"/>
          </a:xfrm>
        </p:spPr>
        <p:txBody>
          <a:bodyPr/>
          <a:lstStyle/>
          <a:p>
            <a:r>
              <a:rPr lang="en-GB" dirty="0" smtClean="0">
                <a:latin typeface="Segoe Print" panose="02000600000000000000" pitchFamily="2" charset="0"/>
                <a:cs typeface="Chalkboard"/>
              </a:rPr>
              <a:t>Justices of the Peace</a:t>
            </a:r>
            <a:endParaRPr lang="en-GB" dirty="0">
              <a:latin typeface="Segoe Print" panose="02000600000000000000" pitchFamily="2" charset="0"/>
              <a:cs typeface="Chalkboard"/>
            </a:endParaRPr>
          </a:p>
        </p:txBody>
      </p:sp>
      <p:sp>
        <p:nvSpPr>
          <p:cNvPr id="6" name="Content Placeholder 5"/>
          <p:cNvSpPr>
            <a:spLocks noGrp="1"/>
          </p:cNvSpPr>
          <p:nvPr>
            <p:ph sz="half" idx="1"/>
          </p:nvPr>
        </p:nvSpPr>
        <p:spPr>
          <a:xfrm>
            <a:off x="467544" y="1340768"/>
            <a:ext cx="4320480" cy="5187453"/>
          </a:xfrm>
        </p:spPr>
        <p:txBody>
          <a:bodyPr>
            <a:normAutofit/>
          </a:bodyPr>
          <a:lstStyle/>
          <a:p>
            <a:r>
              <a:rPr lang="en-GB" dirty="0">
                <a:latin typeface="Segoe Print" panose="02000600000000000000" pitchFamily="2" charset="0"/>
                <a:cs typeface="Chalkboard"/>
              </a:rPr>
              <a:t>Each village had a  Justice of the Peace to sort out any problems. If you were a Justice of the Peace you would have the power to</a:t>
            </a:r>
            <a:r>
              <a:rPr lang="en-GB" dirty="0" smtClean="0">
                <a:latin typeface="Segoe Print" panose="02000600000000000000" pitchFamily="2" charset="0"/>
                <a:cs typeface="Chalkboard"/>
              </a:rPr>
              <a:t>:</a:t>
            </a:r>
            <a:endParaRPr lang="en-GB" dirty="0">
              <a:latin typeface="Segoe Print" panose="02000600000000000000" pitchFamily="2" charset="0"/>
              <a:cs typeface="Chalkboard"/>
            </a:endParaRPr>
          </a:p>
          <a:p>
            <a:pPr marL="514350" indent="-514350">
              <a:buFont typeface="+mj-lt"/>
              <a:buAutoNum type="arabicPeriod"/>
            </a:pPr>
            <a:r>
              <a:rPr lang="en-GB" dirty="0">
                <a:latin typeface="Segoe Print" panose="02000600000000000000" pitchFamily="2" charset="0"/>
                <a:cs typeface="Chalkboard"/>
              </a:rPr>
              <a:t>Stop riots, using the militia</a:t>
            </a:r>
          </a:p>
          <a:p>
            <a:pPr marL="514350" indent="-514350">
              <a:buFont typeface="+mj-lt"/>
              <a:buAutoNum type="arabicPeriod"/>
            </a:pPr>
            <a:r>
              <a:rPr lang="en-GB" dirty="0">
                <a:latin typeface="Segoe Print" panose="02000600000000000000" pitchFamily="2" charset="0"/>
                <a:cs typeface="Chalkboard"/>
              </a:rPr>
              <a:t>Look after the building of roads, bridges, jails and poor houses</a:t>
            </a:r>
          </a:p>
          <a:p>
            <a:pPr marL="514350" indent="-514350">
              <a:buFont typeface="+mj-lt"/>
              <a:buAutoNum type="arabicPeriod"/>
            </a:pPr>
            <a:r>
              <a:rPr lang="en-GB" dirty="0">
                <a:latin typeface="Segoe Print" panose="02000600000000000000" pitchFamily="2" charset="0"/>
                <a:cs typeface="Chalkboard"/>
              </a:rPr>
              <a:t>Decide how much local people should be paid</a:t>
            </a:r>
          </a:p>
          <a:p>
            <a:pPr marL="514350" indent="-514350">
              <a:buFont typeface="+mj-lt"/>
              <a:buAutoNum type="arabicPeriod"/>
            </a:pPr>
            <a:r>
              <a:rPr lang="en-GB" dirty="0">
                <a:latin typeface="Segoe Print" panose="02000600000000000000" pitchFamily="2" charset="0"/>
                <a:cs typeface="Chalkboard"/>
              </a:rPr>
              <a:t>Report people who didn’t go to church</a:t>
            </a:r>
          </a:p>
          <a:p>
            <a:pPr marL="514350" indent="-514350">
              <a:buFont typeface="+mj-lt"/>
              <a:buAutoNum type="arabicPeriod"/>
            </a:pPr>
            <a:r>
              <a:rPr lang="en-GB" dirty="0">
                <a:latin typeface="Segoe Print" panose="02000600000000000000" pitchFamily="2" charset="0"/>
                <a:cs typeface="Chalkboard"/>
              </a:rPr>
              <a:t>Be in charge of whipping beggars</a:t>
            </a:r>
          </a:p>
          <a:p>
            <a:pPr marL="514350" indent="-514350">
              <a:buFont typeface="+mj-lt"/>
              <a:buAutoNum type="arabicPeriod"/>
            </a:pPr>
            <a:r>
              <a:rPr lang="en-GB" dirty="0">
                <a:latin typeface="Segoe Print" panose="02000600000000000000" pitchFamily="2" charset="0"/>
                <a:cs typeface="Chalkboard"/>
              </a:rPr>
              <a:t>Check on the local alehouses</a:t>
            </a:r>
          </a:p>
        </p:txBody>
      </p:sp>
      <p:pic>
        <p:nvPicPr>
          <p:cNvPr id="7" name="Content Placeholder 6"/>
          <p:cNvPicPr>
            <a:picLocks noGrp="1" noChangeAspect="1"/>
          </p:cNvPicPr>
          <p:nvPr>
            <p:ph sz="half" idx="2"/>
          </p:nvPr>
        </p:nvPicPr>
        <p:blipFill>
          <a:blip r:embed="rId2"/>
          <a:srcRect l="4152" r="4152"/>
          <a:stretch>
            <a:fillRect/>
          </a:stretch>
        </p:blipFill>
        <p:spPr>
          <a:xfrm>
            <a:off x="5220072" y="2348880"/>
            <a:ext cx="3657600" cy="4140200"/>
          </a:xfrm>
          <a:prstGeom prst="rect">
            <a:avLst/>
          </a:prstGeom>
        </p:spPr>
      </p:pic>
    </p:spTree>
    <p:extLst>
      <p:ext uri="{BB962C8B-B14F-4D97-AF65-F5344CB8AC3E}">
        <p14:creationId xmlns:p14="http://schemas.microsoft.com/office/powerpoint/2010/main" val="37748110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42" y="1628800"/>
            <a:ext cx="8148128" cy="43623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Rectangle 9"/>
          <p:cNvSpPr/>
          <p:nvPr/>
        </p:nvSpPr>
        <p:spPr>
          <a:xfrm>
            <a:off x="467544" y="188640"/>
            <a:ext cx="7848872" cy="1077218"/>
          </a:xfrm>
          <a:prstGeom prst="rect">
            <a:avLst/>
          </a:prstGeom>
        </p:spPr>
        <p:txBody>
          <a:bodyPr wrap="square">
            <a:spAutoFit/>
          </a:bodyPr>
          <a:lstStyle/>
          <a:p>
            <a:r>
              <a:rPr lang="en-GB" sz="3200" dirty="0" smtClean="0">
                <a:latin typeface="Segoe Print" panose="02000600000000000000" pitchFamily="2" charset="0"/>
                <a:cs typeface="Chalkboard"/>
              </a:rPr>
              <a:t>Have a go at matching the crimes to the punishments</a:t>
            </a:r>
            <a:endParaRPr lang="en-GB" sz="3200" dirty="0">
              <a:latin typeface="Segoe Print" panose="02000600000000000000" pitchFamily="2" charset="0"/>
              <a:cs typeface="Chalkboard"/>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653136"/>
            <a:ext cx="1152128" cy="1936645"/>
          </a:xfrm>
          <a:prstGeom prst="rect">
            <a:avLst/>
          </a:prstGeom>
        </p:spPr>
      </p:pic>
      <p:pic>
        <p:nvPicPr>
          <p:cNvPr id="5"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848054" y="6191696"/>
            <a:ext cx="244475" cy="244475"/>
          </a:xfrm>
          <a:prstGeom prst="rect">
            <a:avLst/>
          </a:prstGeom>
        </p:spPr>
      </p:pic>
      <p:sp>
        <p:nvSpPr>
          <p:cNvPr id="6" name="Rectangle 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2:00</a:t>
            </a:r>
          </a:p>
        </p:txBody>
      </p:sp>
      <p:sp>
        <p:nvSpPr>
          <p:cNvPr id="7" name="Rectangle 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1:59</a:t>
            </a:r>
          </a:p>
        </p:txBody>
      </p:sp>
      <p:sp>
        <p:nvSpPr>
          <p:cNvPr id="8" name="Rectangle 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1:58</a:t>
            </a:r>
          </a:p>
        </p:txBody>
      </p:sp>
      <p:sp>
        <p:nvSpPr>
          <p:cNvPr id="9" name="Rectangle 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1:57</a:t>
            </a:r>
          </a:p>
        </p:txBody>
      </p:sp>
      <p:sp>
        <p:nvSpPr>
          <p:cNvPr id="11" name="Rectangle 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1:56</a:t>
            </a:r>
          </a:p>
        </p:txBody>
      </p:sp>
      <p:sp>
        <p:nvSpPr>
          <p:cNvPr id="12" name="Rectangle 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1:55</a:t>
            </a:r>
          </a:p>
        </p:txBody>
      </p:sp>
      <p:sp>
        <p:nvSpPr>
          <p:cNvPr id="13" name="Rectangle 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1:54</a:t>
            </a:r>
          </a:p>
        </p:txBody>
      </p:sp>
      <p:sp>
        <p:nvSpPr>
          <p:cNvPr id="14" name="Rectangle 1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1:53</a:t>
            </a:r>
          </a:p>
        </p:txBody>
      </p:sp>
      <p:sp>
        <p:nvSpPr>
          <p:cNvPr id="15" name="Rectangle 1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1:52</a:t>
            </a:r>
          </a:p>
        </p:txBody>
      </p:sp>
      <p:sp>
        <p:nvSpPr>
          <p:cNvPr id="16" name="Rectangle 1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1:51</a:t>
            </a:r>
          </a:p>
        </p:txBody>
      </p:sp>
      <p:sp>
        <p:nvSpPr>
          <p:cNvPr id="17" name="Rectangle 1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1:50</a:t>
            </a:r>
          </a:p>
        </p:txBody>
      </p:sp>
      <p:sp>
        <p:nvSpPr>
          <p:cNvPr id="18" name="Rectangle 1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1:49</a:t>
            </a:r>
          </a:p>
        </p:txBody>
      </p:sp>
      <p:sp>
        <p:nvSpPr>
          <p:cNvPr id="19" name="Rectangle 1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1:48</a:t>
            </a:r>
          </a:p>
        </p:txBody>
      </p:sp>
      <p:sp>
        <p:nvSpPr>
          <p:cNvPr id="20" name="Rectangle 1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1:47</a:t>
            </a:r>
          </a:p>
        </p:txBody>
      </p:sp>
      <p:sp>
        <p:nvSpPr>
          <p:cNvPr id="22" name="Rectangle 1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1:46</a:t>
            </a:r>
          </a:p>
        </p:txBody>
      </p:sp>
      <p:sp>
        <p:nvSpPr>
          <p:cNvPr id="23" name="Rectangle 1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1:45</a:t>
            </a:r>
          </a:p>
        </p:txBody>
      </p:sp>
      <p:sp>
        <p:nvSpPr>
          <p:cNvPr id="24" name="Rectangle 1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1:44</a:t>
            </a:r>
          </a:p>
        </p:txBody>
      </p:sp>
      <p:sp>
        <p:nvSpPr>
          <p:cNvPr id="25" name="Rectangle 2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1:43</a:t>
            </a:r>
          </a:p>
        </p:txBody>
      </p:sp>
      <p:sp>
        <p:nvSpPr>
          <p:cNvPr id="26" name="Rectangle 2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1:42</a:t>
            </a:r>
          </a:p>
        </p:txBody>
      </p:sp>
      <p:sp>
        <p:nvSpPr>
          <p:cNvPr id="27" name="Rectangle 2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1:41</a:t>
            </a:r>
          </a:p>
        </p:txBody>
      </p:sp>
      <p:sp>
        <p:nvSpPr>
          <p:cNvPr id="28" name="Rectangle 2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1:40</a:t>
            </a:r>
          </a:p>
        </p:txBody>
      </p:sp>
      <p:sp>
        <p:nvSpPr>
          <p:cNvPr id="29" name="Rectangle 2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1:39</a:t>
            </a:r>
          </a:p>
        </p:txBody>
      </p:sp>
      <p:sp>
        <p:nvSpPr>
          <p:cNvPr id="30" name="Rectangle 2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1:38</a:t>
            </a:r>
          </a:p>
        </p:txBody>
      </p:sp>
      <p:sp>
        <p:nvSpPr>
          <p:cNvPr id="31" name="Rectangle 2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1:37</a:t>
            </a:r>
          </a:p>
        </p:txBody>
      </p:sp>
      <p:sp>
        <p:nvSpPr>
          <p:cNvPr id="32" name="Rectangle 2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1:36</a:t>
            </a:r>
          </a:p>
        </p:txBody>
      </p:sp>
      <p:sp>
        <p:nvSpPr>
          <p:cNvPr id="33" name="Rectangle 2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1:35</a:t>
            </a:r>
          </a:p>
        </p:txBody>
      </p:sp>
      <p:sp>
        <p:nvSpPr>
          <p:cNvPr id="34" name="Rectangle 2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1:34</a:t>
            </a:r>
          </a:p>
        </p:txBody>
      </p:sp>
      <p:sp>
        <p:nvSpPr>
          <p:cNvPr id="35" name="Rectangle 3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1:33</a:t>
            </a:r>
          </a:p>
        </p:txBody>
      </p:sp>
      <p:sp>
        <p:nvSpPr>
          <p:cNvPr id="36" name="Rectangle 3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1:32</a:t>
            </a:r>
          </a:p>
        </p:txBody>
      </p:sp>
      <p:sp>
        <p:nvSpPr>
          <p:cNvPr id="37" name="Rectangle 3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1:31</a:t>
            </a:r>
          </a:p>
        </p:txBody>
      </p:sp>
      <p:sp>
        <p:nvSpPr>
          <p:cNvPr id="38" name="Rectangle 3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1:30</a:t>
            </a:r>
          </a:p>
        </p:txBody>
      </p:sp>
      <p:sp>
        <p:nvSpPr>
          <p:cNvPr id="39" name="Rectangle 3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1:29</a:t>
            </a:r>
          </a:p>
        </p:txBody>
      </p:sp>
      <p:sp>
        <p:nvSpPr>
          <p:cNvPr id="40" name="Rectangle 3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1:28</a:t>
            </a:r>
          </a:p>
        </p:txBody>
      </p:sp>
      <p:sp>
        <p:nvSpPr>
          <p:cNvPr id="41" name="Rectangle 3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1:27</a:t>
            </a:r>
          </a:p>
        </p:txBody>
      </p:sp>
      <p:sp>
        <p:nvSpPr>
          <p:cNvPr id="42" name="Rectangle 3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1:26</a:t>
            </a:r>
          </a:p>
        </p:txBody>
      </p:sp>
      <p:sp>
        <p:nvSpPr>
          <p:cNvPr id="43" name="Rectangle 3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1:25</a:t>
            </a:r>
          </a:p>
        </p:txBody>
      </p:sp>
      <p:sp>
        <p:nvSpPr>
          <p:cNvPr id="44" name="Rectangle 3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1:24</a:t>
            </a:r>
          </a:p>
        </p:txBody>
      </p:sp>
      <p:sp>
        <p:nvSpPr>
          <p:cNvPr id="45" name="Rectangle 4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1:23</a:t>
            </a:r>
          </a:p>
        </p:txBody>
      </p:sp>
      <p:sp>
        <p:nvSpPr>
          <p:cNvPr id="46" name="Rectangle 4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1:22</a:t>
            </a:r>
          </a:p>
        </p:txBody>
      </p:sp>
      <p:sp>
        <p:nvSpPr>
          <p:cNvPr id="47" name="Rectangle 4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1:21</a:t>
            </a:r>
          </a:p>
        </p:txBody>
      </p:sp>
      <p:sp>
        <p:nvSpPr>
          <p:cNvPr id="48" name="Rectangle 4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1:20</a:t>
            </a:r>
          </a:p>
        </p:txBody>
      </p:sp>
      <p:sp>
        <p:nvSpPr>
          <p:cNvPr id="49" name="Rectangle 4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1:19</a:t>
            </a:r>
          </a:p>
        </p:txBody>
      </p:sp>
      <p:sp>
        <p:nvSpPr>
          <p:cNvPr id="50" name="Rectangle 4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1:18</a:t>
            </a:r>
          </a:p>
        </p:txBody>
      </p:sp>
      <p:sp>
        <p:nvSpPr>
          <p:cNvPr id="51" name="Rectangle 4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1:17</a:t>
            </a:r>
          </a:p>
        </p:txBody>
      </p:sp>
      <p:sp>
        <p:nvSpPr>
          <p:cNvPr id="52" name="Rectangle 4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1:16</a:t>
            </a:r>
          </a:p>
        </p:txBody>
      </p:sp>
      <p:sp>
        <p:nvSpPr>
          <p:cNvPr id="53" name="Rectangle 4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1:15</a:t>
            </a:r>
          </a:p>
        </p:txBody>
      </p:sp>
      <p:sp>
        <p:nvSpPr>
          <p:cNvPr id="54" name="Rectangle 4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1:14</a:t>
            </a:r>
          </a:p>
        </p:txBody>
      </p:sp>
      <p:sp>
        <p:nvSpPr>
          <p:cNvPr id="55" name="Rectangle 5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1:13</a:t>
            </a:r>
          </a:p>
        </p:txBody>
      </p:sp>
      <p:sp>
        <p:nvSpPr>
          <p:cNvPr id="56" name="Rectangle 5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1:12</a:t>
            </a:r>
          </a:p>
        </p:txBody>
      </p:sp>
      <p:sp>
        <p:nvSpPr>
          <p:cNvPr id="57" name="Rectangle 5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1:11</a:t>
            </a:r>
          </a:p>
        </p:txBody>
      </p:sp>
      <p:sp>
        <p:nvSpPr>
          <p:cNvPr id="58" name="Rectangle 5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1:10</a:t>
            </a:r>
          </a:p>
        </p:txBody>
      </p:sp>
      <p:sp>
        <p:nvSpPr>
          <p:cNvPr id="59" name="Rectangle 54"/>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1:09</a:t>
            </a:r>
          </a:p>
        </p:txBody>
      </p:sp>
      <p:sp>
        <p:nvSpPr>
          <p:cNvPr id="60" name="Rectangle 55"/>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1:08</a:t>
            </a:r>
          </a:p>
        </p:txBody>
      </p:sp>
      <p:sp>
        <p:nvSpPr>
          <p:cNvPr id="61" name="Rectangle 56"/>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1:07</a:t>
            </a:r>
          </a:p>
        </p:txBody>
      </p:sp>
      <p:sp>
        <p:nvSpPr>
          <p:cNvPr id="62" name="Rectangle 57"/>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1:06</a:t>
            </a:r>
          </a:p>
        </p:txBody>
      </p:sp>
      <p:sp>
        <p:nvSpPr>
          <p:cNvPr id="63" name="Rectangle 58"/>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1:05</a:t>
            </a:r>
          </a:p>
        </p:txBody>
      </p:sp>
      <p:sp>
        <p:nvSpPr>
          <p:cNvPr id="64" name="Rectangle 59"/>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1:04</a:t>
            </a:r>
          </a:p>
        </p:txBody>
      </p:sp>
      <p:sp>
        <p:nvSpPr>
          <p:cNvPr id="65" name="Rectangle 60"/>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1:03</a:t>
            </a:r>
          </a:p>
        </p:txBody>
      </p:sp>
      <p:sp>
        <p:nvSpPr>
          <p:cNvPr id="66" name="Rectangle 61"/>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1:02</a:t>
            </a:r>
          </a:p>
        </p:txBody>
      </p:sp>
      <p:sp>
        <p:nvSpPr>
          <p:cNvPr id="67" name="Rectangle 62"/>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1:01</a:t>
            </a:r>
          </a:p>
        </p:txBody>
      </p:sp>
      <p:sp>
        <p:nvSpPr>
          <p:cNvPr id="68" name="Rectangle 63"/>
          <p:cNvSpPr>
            <a:spLocks noChangeArrowheads="1"/>
          </p:cNvSpPr>
          <p:nvPr/>
        </p:nvSpPr>
        <p:spPr bwMode="auto">
          <a:xfrm>
            <a:off x="6804024" y="5813425"/>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1:00</a:t>
            </a:r>
          </a:p>
        </p:txBody>
      </p:sp>
      <p:sp>
        <p:nvSpPr>
          <p:cNvPr id="69" name="Rectangle 6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0:59</a:t>
            </a:r>
          </a:p>
        </p:txBody>
      </p:sp>
      <p:sp>
        <p:nvSpPr>
          <p:cNvPr id="70" name="Rectangle 6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0:58</a:t>
            </a:r>
          </a:p>
        </p:txBody>
      </p:sp>
      <p:sp>
        <p:nvSpPr>
          <p:cNvPr id="71" name="Rectangle 6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0:57</a:t>
            </a:r>
          </a:p>
        </p:txBody>
      </p:sp>
      <p:sp>
        <p:nvSpPr>
          <p:cNvPr id="72" name="Rectangle 6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0:56</a:t>
            </a:r>
          </a:p>
        </p:txBody>
      </p:sp>
      <p:sp>
        <p:nvSpPr>
          <p:cNvPr id="73" name="Rectangle 6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0:55</a:t>
            </a:r>
          </a:p>
        </p:txBody>
      </p:sp>
      <p:sp>
        <p:nvSpPr>
          <p:cNvPr id="74" name="Rectangle 6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0:54</a:t>
            </a:r>
          </a:p>
        </p:txBody>
      </p:sp>
      <p:sp>
        <p:nvSpPr>
          <p:cNvPr id="75" name="Rectangle 7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0:53</a:t>
            </a:r>
          </a:p>
        </p:txBody>
      </p:sp>
      <p:sp>
        <p:nvSpPr>
          <p:cNvPr id="76" name="Rectangle 7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0:52</a:t>
            </a:r>
          </a:p>
        </p:txBody>
      </p:sp>
      <p:sp>
        <p:nvSpPr>
          <p:cNvPr id="77" name="Rectangle 7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0:51</a:t>
            </a:r>
          </a:p>
        </p:txBody>
      </p:sp>
      <p:sp>
        <p:nvSpPr>
          <p:cNvPr id="78" name="Rectangle 7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0:50</a:t>
            </a:r>
          </a:p>
        </p:txBody>
      </p:sp>
      <p:sp>
        <p:nvSpPr>
          <p:cNvPr id="79" name="Rectangle 7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0:49</a:t>
            </a:r>
          </a:p>
        </p:txBody>
      </p:sp>
      <p:sp>
        <p:nvSpPr>
          <p:cNvPr id="80" name="Rectangle 7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0:48</a:t>
            </a:r>
          </a:p>
        </p:txBody>
      </p:sp>
      <p:sp>
        <p:nvSpPr>
          <p:cNvPr id="81" name="Rectangle 7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0:47</a:t>
            </a:r>
          </a:p>
        </p:txBody>
      </p:sp>
      <p:sp>
        <p:nvSpPr>
          <p:cNvPr id="82" name="Rectangle 7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0:46</a:t>
            </a:r>
          </a:p>
        </p:txBody>
      </p:sp>
      <p:sp>
        <p:nvSpPr>
          <p:cNvPr id="83" name="Rectangle 7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0:45</a:t>
            </a:r>
          </a:p>
        </p:txBody>
      </p:sp>
      <p:sp>
        <p:nvSpPr>
          <p:cNvPr id="84" name="Rectangle 7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0:44</a:t>
            </a:r>
          </a:p>
        </p:txBody>
      </p:sp>
      <p:sp>
        <p:nvSpPr>
          <p:cNvPr id="85" name="Rectangle 8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0:43</a:t>
            </a:r>
          </a:p>
        </p:txBody>
      </p:sp>
      <p:sp>
        <p:nvSpPr>
          <p:cNvPr id="86" name="Rectangle 8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0:42</a:t>
            </a:r>
          </a:p>
        </p:txBody>
      </p:sp>
      <p:sp>
        <p:nvSpPr>
          <p:cNvPr id="87" name="Rectangle 8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0:41</a:t>
            </a:r>
          </a:p>
        </p:txBody>
      </p:sp>
      <p:sp>
        <p:nvSpPr>
          <p:cNvPr id="88" name="Rectangle 8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0:40</a:t>
            </a:r>
          </a:p>
        </p:txBody>
      </p:sp>
      <p:sp>
        <p:nvSpPr>
          <p:cNvPr id="89" name="Rectangle 8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0:39</a:t>
            </a:r>
          </a:p>
        </p:txBody>
      </p:sp>
      <p:sp>
        <p:nvSpPr>
          <p:cNvPr id="90" name="Rectangle 8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0:38</a:t>
            </a:r>
          </a:p>
        </p:txBody>
      </p:sp>
      <p:sp>
        <p:nvSpPr>
          <p:cNvPr id="91" name="Rectangle 8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0:37</a:t>
            </a:r>
          </a:p>
        </p:txBody>
      </p:sp>
      <p:sp>
        <p:nvSpPr>
          <p:cNvPr id="92" name="Rectangle 8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0:36</a:t>
            </a:r>
          </a:p>
        </p:txBody>
      </p:sp>
      <p:sp>
        <p:nvSpPr>
          <p:cNvPr id="93" name="Rectangle 8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0:35</a:t>
            </a:r>
          </a:p>
        </p:txBody>
      </p:sp>
      <p:sp>
        <p:nvSpPr>
          <p:cNvPr id="94" name="Rectangle 8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0:34</a:t>
            </a:r>
          </a:p>
        </p:txBody>
      </p:sp>
      <p:sp>
        <p:nvSpPr>
          <p:cNvPr id="95" name="Rectangle 9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0:33</a:t>
            </a:r>
          </a:p>
        </p:txBody>
      </p:sp>
      <p:sp>
        <p:nvSpPr>
          <p:cNvPr id="96" name="Rectangle 9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0:32</a:t>
            </a:r>
          </a:p>
        </p:txBody>
      </p:sp>
      <p:sp>
        <p:nvSpPr>
          <p:cNvPr id="97" name="Rectangle 9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0:31</a:t>
            </a:r>
          </a:p>
        </p:txBody>
      </p:sp>
      <p:sp>
        <p:nvSpPr>
          <p:cNvPr id="98" name="Rectangle 9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0:30</a:t>
            </a:r>
          </a:p>
        </p:txBody>
      </p:sp>
      <p:sp>
        <p:nvSpPr>
          <p:cNvPr id="99" name="Rectangle 9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0:29</a:t>
            </a:r>
          </a:p>
        </p:txBody>
      </p:sp>
      <p:sp>
        <p:nvSpPr>
          <p:cNvPr id="100" name="Rectangle 9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0:28</a:t>
            </a:r>
          </a:p>
        </p:txBody>
      </p:sp>
      <p:sp>
        <p:nvSpPr>
          <p:cNvPr id="101" name="Rectangle 9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0:27</a:t>
            </a:r>
          </a:p>
        </p:txBody>
      </p:sp>
      <p:sp>
        <p:nvSpPr>
          <p:cNvPr id="102" name="Rectangle 9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0:26</a:t>
            </a:r>
          </a:p>
        </p:txBody>
      </p:sp>
      <p:sp>
        <p:nvSpPr>
          <p:cNvPr id="103" name="Rectangle 9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0:25</a:t>
            </a:r>
          </a:p>
        </p:txBody>
      </p:sp>
      <p:sp>
        <p:nvSpPr>
          <p:cNvPr id="104" name="Rectangle 9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0:24</a:t>
            </a:r>
          </a:p>
        </p:txBody>
      </p:sp>
      <p:sp>
        <p:nvSpPr>
          <p:cNvPr id="105" name="Rectangle 10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0:23</a:t>
            </a:r>
          </a:p>
        </p:txBody>
      </p:sp>
      <p:sp>
        <p:nvSpPr>
          <p:cNvPr id="106" name="Rectangle 10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0:22</a:t>
            </a:r>
          </a:p>
        </p:txBody>
      </p:sp>
      <p:sp>
        <p:nvSpPr>
          <p:cNvPr id="107" name="Rectangle 10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0:21</a:t>
            </a:r>
          </a:p>
        </p:txBody>
      </p:sp>
      <p:sp>
        <p:nvSpPr>
          <p:cNvPr id="108" name="Rectangle 10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0:20</a:t>
            </a:r>
          </a:p>
        </p:txBody>
      </p:sp>
      <p:sp>
        <p:nvSpPr>
          <p:cNvPr id="109" name="Rectangle 10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0:19</a:t>
            </a:r>
          </a:p>
        </p:txBody>
      </p:sp>
      <p:sp>
        <p:nvSpPr>
          <p:cNvPr id="110" name="Rectangle 10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0:18</a:t>
            </a:r>
          </a:p>
        </p:txBody>
      </p:sp>
      <p:sp>
        <p:nvSpPr>
          <p:cNvPr id="111" name="Rectangle 10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0:17</a:t>
            </a:r>
          </a:p>
        </p:txBody>
      </p:sp>
      <p:sp>
        <p:nvSpPr>
          <p:cNvPr id="112" name="Rectangle 10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0:16</a:t>
            </a:r>
          </a:p>
        </p:txBody>
      </p:sp>
      <p:sp>
        <p:nvSpPr>
          <p:cNvPr id="113" name="Rectangle 10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0:15</a:t>
            </a:r>
          </a:p>
        </p:txBody>
      </p:sp>
      <p:sp>
        <p:nvSpPr>
          <p:cNvPr id="114" name="Rectangle 10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0:14</a:t>
            </a:r>
          </a:p>
        </p:txBody>
      </p:sp>
      <p:sp>
        <p:nvSpPr>
          <p:cNvPr id="115" name="Rectangle 11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0:13</a:t>
            </a:r>
          </a:p>
        </p:txBody>
      </p:sp>
      <p:sp>
        <p:nvSpPr>
          <p:cNvPr id="116" name="Rectangle 11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0:12</a:t>
            </a:r>
          </a:p>
        </p:txBody>
      </p:sp>
      <p:sp>
        <p:nvSpPr>
          <p:cNvPr id="117" name="Rectangle 11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0:11</a:t>
            </a:r>
          </a:p>
        </p:txBody>
      </p:sp>
      <p:sp>
        <p:nvSpPr>
          <p:cNvPr id="118" name="Rectangle 11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0:10</a:t>
            </a:r>
          </a:p>
        </p:txBody>
      </p:sp>
      <p:sp>
        <p:nvSpPr>
          <p:cNvPr id="119" name="Rectangle 114"/>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0:09</a:t>
            </a:r>
          </a:p>
        </p:txBody>
      </p:sp>
      <p:sp>
        <p:nvSpPr>
          <p:cNvPr id="120" name="Rectangle 115"/>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0:08</a:t>
            </a:r>
          </a:p>
        </p:txBody>
      </p:sp>
      <p:sp>
        <p:nvSpPr>
          <p:cNvPr id="121" name="Rectangle 116"/>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0:07</a:t>
            </a:r>
          </a:p>
        </p:txBody>
      </p:sp>
      <p:sp>
        <p:nvSpPr>
          <p:cNvPr id="122" name="Rectangle 117"/>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0:06</a:t>
            </a:r>
          </a:p>
        </p:txBody>
      </p:sp>
      <p:sp>
        <p:nvSpPr>
          <p:cNvPr id="123" name="Rectangle 118"/>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0:05</a:t>
            </a:r>
          </a:p>
        </p:txBody>
      </p:sp>
      <p:sp>
        <p:nvSpPr>
          <p:cNvPr id="124" name="Rectangle 119"/>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0:04</a:t>
            </a:r>
          </a:p>
        </p:txBody>
      </p:sp>
      <p:sp>
        <p:nvSpPr>
          <p:cNvPr id="125" name="Rectangle 120"/>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0:03</a:t>
            </a:r>
          </a:p>
        </p:txBody>
      </p:sp>
      <p:sp>
        <p:nvSpPr>
          <p:cNvPr id="126" name="Rectangle 121"/>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0:02</a:t>
            </a:r>
          </a:p>
        </p:txBody>
      </p:sp>
      <p:sp>
        <p:nvSpPr>
          <p:cNvPr id="127" name="Rectangle 122"/>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latin typeface="Segoe Print" panose="02000600000000000000" pitchFamily="2" charset="0"/>
              </a:rPr>
              <a:t>0:01</a:t>
            </a:r>
          </a:p>
        </p:txBody>
      </p:sp>
      <p:sp>
        <p:nvSpPr>
          <p:cNvPr id="128" name="Rectangle 12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latin typeface="Segoe Print" panose="02000600000000000000" pitchFamily="2" charset="0"/>
              </a:rPr>
              <a:t>End</a:t>
            </a:r>
          </a:p>
        </p:txBody>
      </p:sp>
      <p:sp>
        <p:nvSpPr>
          <p:cNvPr id="129" name="Rectangle 123"/>
          <p:cNvSpPr>
            <a:spLocks noChangeArrowheads="1"/>
          </p:cNvSpPr>
          <p:nvPr/>
        </p:nvSpPr>
        <p:spPr bwMode="auto">
          <a:xfrm>
            <a:off x="6804024" y="5813425"/>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latin typeface="Segoe Print" panose="02000600000000000000" pitchFamily="2" charset="0"/>
              </a:rPr>
              <a:t>2:00</a:t>
            </a:r>
            <a:endParaRPr lang="en-GB" sz="6600" dirty="0">
              <a:latin typeface="Segoe Print" panose="02000600000000000000" pitchFamily="2" charset="0"/>
            </a:endParaRPr>
          </a:p>
        </p:txBody>
      </p:sp>
    </p:spTree>
    <p:extLst>
      <p:ext uri="{BB962C8B-B14F-4D97-AF65-F5344CB8AC3E}">
        <p14:creationId xmlns:p14="http://schemas.microsoft.com/office/powerpoint/2010/main" val="38644078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400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9"/>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100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100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100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6000"/>
                            </p:stCondLst>
                            <p:childTnLst>
                              <p:par>
                                <p:cTn id="37" presetID="1" presetClass="entr" presetSubtype="0" fill="hold" grpId="0" nodeType="afterEffect">
                                  <p:stCondLst>
                                    <p:cond delay="100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7000"/>
                            </p:stCondLst>
                            <p:childTnLst>
                              <p:par>
                                <p:cTn id="40" presetID="1" presetClass="entr" presetSubtype="0" fill="hold" grpId="0" nodeType="afterEffect">
                                  <p:stCondLst>
                                    <p:cond delay="100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8000"/>
                            </p:stCondLst>
                            <p:childTnLst>
                              <p:par>
                                <p:cTn id="43" presetID="1" presetClass="entr" presetSubtype="0" fill="hold" grpId="0" nodeType="afterEffect">
                                  <p:stCondLst>
                                    <p:cond delay="100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9000"/>
                            </p:stCondLst>
                            <p:childTnLst>
                              <p:par>
                                <p:cTn id="46" presetID="1" presetClass="entr" presetSubtype="0" fill="hold" grpId="0" nodeType="afterEffect">
                                  <p:stCondLst>
                                    <p:cond delay="1000"/>
                                  </p:stCondLst>
                                  <p:childTnLst>
                                    <p:set>
                                      <p:cBhvr>
                                        <p:cTn id="47" dur="1" fill="hold">
                                          <p:stCondLst>
                                            <p:cond delay="0"/>
                                          </p:stCondLst>
                                        </p:cTn>
                                        <p:tgtEl>
                                          <p:spTgt spid="17"/>
                                        </p:tgtEl>
                                        <p:attrNameLst>
                                          <p:attrName>style.visibility</p:attrName>
                                        </p:attrNameLst>
                                      </p:cBhvr>
                                      <p:to>
                                        <p:strVal val="visible"/>
                                      </p:to>
                                    </p:set>
                                  </p:childTnLst>
                                </p:cTn>
                              </p:par>
                            </p:childTnLst>
                          </p:cTn>
                        </p:par>
                        <p:par>
                          <p:cTn id="48" fill="hold">
                            <p:stCondLst>
                              <p:cond delay="10000"/>
                            </p:stCondLst>
                            <p:childTnLst>
                              <p:par>
                                <p:cTn id="49" presetID="1" presetClass="entr" presetSubtype="0" fill="hold" grpId="0" nodeType="afterEffect">
                                  <p:stCondLst>
                                    <p:cond delay="1000"/>
                                  </p:stCondLst>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11000"/>
                            </p:stCondLst>
                            <p:childTnLst>
                              <p:par>
                                <p:cTn id="52" presetID="1" presetClass="entr" presetSubtype="0" fill="hold" grpId="0" nodeType="afterEffect">
                                  <p:stCondLst>
                                    <p:cond delay="1000"/>
                                  </p:stCondLst>
                                  <p:childTnLst>
                                    <p:set>
                                      <p:cBhvr>
                                        <p:cTn id="53" dur="1" fill="hold">
                                          <p:stCondLst>
                                            <p:cond delay="0"/>
                                          </p:stCondLst>
                                        </p:cTn>
                                        <p:tgtEl>
                                          <p:spTgt spid="19"/>
                                        </p:tgtEl>
                                        <p:attrNameLst>
                                          <p:attrName>style.visibility</p:attrName>
                                        </p:attrNameLst>
                                      </p:cBhvr>
                                      <p:to>
                                        <p:strVal val="visible"/>
                                      </p:to>
                                    </p:set>
                                  </p:childTnLst>
                                </p:cTn>
                              </p:par>
                            </p:childTnLst>
                          </p:cTn>
                        </p:par>
                        <p:par>
                          <p:cTn id="54" fill="hold">
                            <p:stCondLst>
                              <p:cond delay="12000"/>
                            </p:stCondLst>
                            <p:childTnLst>
                              <p:par>
                                <p:cTn id="55" presetID="1" presetClass="entr" presetSubtype="0" fill="hold" grpId="0" nodeType="afterEffect">
                                  <p:stCondLst>
                                    <p:cond delay="1000"/>
                                  </p:stCondLst>
                                  <p:childTnLst>
                                    <p:set>
                                      <p:cBhvr>
                                        <p:cTn id="56" dur="1" fill="hold">
                                          <p:stCondLst>
                                            <p:cond delay="0"/>
                                          </p:stCondLst>
                                        </p:cTn>
                                        <p:tgtEl>
                                          <p:spTgt spid="20"/>
                                        </p:tgtEl>
                                        <p:attrNameLst>
                                          <p:attrName>style.visibility</p:attrName>
                                        </p:attrNameLst>
                                      </p:cBhvr>
                                      <p:to>
                                        <p:strVal val="visible"/>
                                      </p:to>
                                    </p:set>
                                  </p:childTnLst>
                                </p:cTn>
                              </p:par>
                            </p:childTnLst>
                          </p:cTn>
                        </p:par>
                        <p:par>
                          <p:cTn id="57" fill="hold">
                            <p:stCondLst>
                              <p:cond delay="13000"/>
                            </p:stCondLst>
                            <p:childTnLst>
                              <p:par>
                                <p:cTn id="58" presetID="1" presetClass="entr" presetSubtype="0" fill="hold" grpId="0" nodeType="afterEffect">
                                  <p:stCondLst>
                                    <p:cond delay="1000"/>
                                  </p:stCondLst>
                                  <p:childTnLst>
                                    <p:set>
                                      <p:cBhvr>
                                        <p:cTn id="59" dur="1" fill="hold">
                                          <p:stCondLst>
                                            <p:cond delay="0"/>
                                          </p:stCondLst>
                                        </p:cTn>
                                        <p:tgtEl>
                                          <p:spTgt spid="22"/>
                                        </p:tgtEl>
                                        <p:attrNameLst>
                                          <p:attrName>style.visibility</p:attrName>
                                        </p:attrNameLst>
                                      </p:cBhvr>
                                      <p:to>
                                        <p:strVal val="visible"/>
                                      </p:to>
                                    </p:set>
                                  </p:childTnLst>
                                </p:cTn>
                              </p:par>
                            </p:childTnLst>
                          </p:cTn>
                        </p:par>
                        <p:par>
                          <p:cTn id="60" fill="hold">
                            <p:stCondLst>
                              <p:cond delay="14000"/>
                            </p:stCondLst>
                            <p:childTnLst>
                              <p:par>
                                <p:cTn id="61" presetID="1" presetClass="entr" presetSubtype="0" fill="hold" grpId="0" nodeType="afterEffect">
                                  <p:stCondLst>
                                    <p:cond delay="10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0"/>
                            </p:stCondLst>
                            <p:childTnLst>
                              <p:par>
                                <p:cTn id="64" presetID="1" presetClass="entr" presetSubtype="0" fill="hold" grpId="0" nodeType="afterEffect">
                                  <p:stCondLst>
                                    <p:cond delay="1000"/>
                                  </p:stCondLst>
                                  <p:childTnLst>
                                    <p:set>
                                      <p:cBhvr>
                                        <p:cTn id="65" dur="1" fill="hold">
                                          <p:stCondLst>
                                            <p:cond delay="0"/>
                                          </p:stCondLst>
                                        </p:cTn>
                                        <p:tgtEl>
                                          <p:spTgt spid="24"/>
                                        </p:tgtEl>
                                        <p:attrNameLst>
                                          <p:attrName>style.visibility</p:attrName>
                                        </p:attrNameLst>
                                      </p:cBhvr>
                                      <p:to>
                                        <p:strVal val="visible"/>
                                      </p:to>
                                    </p:set>
                                  </p:childTnLst>
                                </p:cTn>
                              </p:par>
                            </p:childTnLst>
                          </p:cTn>
                        </p:par>
                        <p:par>
                          <p:cTn id="66" fill="hold">
                            <p:stCondLst>
                              <p:cond delay="16000"/>
                            </p:stCondLst>
                            <p:childTnLst>
                              <p:par>
                                <p:cTn id="67" presetID="1" presetClass="entr" presetSubtype="0" fill="hold" grpId="0" nodeType="afterEffect">
                                  <p:stCondLst>
                                    <p:cond delay="1000"/>
                                  </p:stCondLst>
                                  <p:childTnLst>
                                    <p:set>
                                      <p:cBhvr>
                                        <p:cTn id="68" dur="1" fill="hold">
                                          <p:stCondLst>
                                            <p:cond delay="0"/>
                                          </p:stCondLst>
                                        </p:cTn>
                                        <p:tgtEl>
                                          <p:spTgt spid="25"/>
                                        </p:tgtEl>
                                        <p:attrNameLst>
                                          <p:attrName>style.visibility</p:attrName>
                                        </p:attrNameLst>
                                      </p:cBhvr>
                                      <p:to>
                                        <p:strVal val="visible"/>
                                      </p:to>
                                    </p:set>
                                  </p:childTnLst>
                                </p:cTn>
                              </p:par>
                            </p:childTnLst>
                          </p:cTn>
                        </p:par>
                        <p:par>
                          <p:cTn id="69" fill="hold">
                            <p:stCondLst>
                              <p:cond delay="17000"/>
                            </p:stCondLst>
                            <p:childTnLst>
                              <p:par>
                                <p:cTn id="70" presetID="1" presetClass="entr" presetSubtype="0" fill="hold" grpId="0" nodeType="afterEffect">
                                  <p:stCondLst>
                                    <p:cond delay="1000"/>
                                  </p:stCondLst>
                                  <p:childTnLst>
                                    <p:set>
                                      <p:cBhvr>
                                        <p:cTn id="71" dur="1" fill="hold">
                                          <p:stCondLst>
                                            <p:cond delay="0"/>
                                          </p:stCondLst>
                                        </p:cTn>
                                        <p:tgtEl>
                                          <p:spTgt spid="26"/>
                                        </p:tgtEl>
                                        <p:attrNameLst>
                                          <p:attrName>style.visibility</p:attrName>
                                        </p:attrNameLst>
                                      </p:cBhvr>
                                      <p:to>
                                        <p:strVal val="visible"/>
                                      </p:to>
                                    </p:set>
                                  </p:childTnLst>
                                </p:cTn>
                              </p:par>
                            </p:childTnLst>
                          </p:cTn>
                        </p:par>
                        <p:par>
                          <p:cTn id="72" fill="hold">
                            <p:stCondLst>
                              <p:cond delay="18000"/>
                            </p:stCondLst>
                            <p:childTnLst>
                              <p:par>
                                <p:cTn id="73" presetID="1" presetClass="entr" presetSubtype="0" fill="hold" grpId="0" nodeType="afterEffect">
                                  <p:stCondLst>
                                    <p:cond delay="1000"/>
                                  </p:stCondLst>
                                  <p:childTnLst>
                                    <p:set>
                                      <p:cBhvr>
                                        <p:cTn id="74" dur="1" fill="hold">
                                          <p:stCondLst>
                                            <p:cond delay="0"/>
                                          </p:stCondLst>
                                        </p:cTn>
                                        <p:tgtEl>
                                          <p:spTgt spid="27"/>
                                        </p:tgtEl>
                                        <p:attrNameLst>
                                          <p:attrName>style.visibility</p:attrName>
                                        </p:attrNameLst>
                                      </p:cBhvr>
                                      <p:to>
                                        <p:strVal val="visible"/>
                                      </p:to>
                                    </p:set>
                                  </p:childTnLst>
                                </p:cTn>
                              </p:par>
                            </p:childTnLst>
                          </p:cTn>
                        </p:par>
                        <p:par>
                          <p:cTn id="75" fill="hold">
                            <p:stCondLst>
                              <p:cond delay="19000"/>
                            </p:stCondLst>
                            <p:childTnLst>
                              <p:par>
                                <p:cTn id="76" presetID="1" presetClass="entr" presetSubtype="0" fill="hold" grpId="0" nodeType="afterEffect">
                                  <p:stCondLst>
                                    <p:cond delay="1000"/>
                                  </p:stCondLst>
                                  <p:childTnLst>
                                    <p:set>
                                      <p:cBhvr>
                                        <p:cTn id="77" dur="1" fill="hold">
                                          <p:stCondLst>
                                            <p:cond delay="0"/>
                                          </p:stCondLst>
                                        </p:cTn>
                                        <p:tgtEl>
                                          <p:spTgt spid="28"/>
                                        </p:tgtEl>
                                        <p:attrNameLst>
                                          <p:attrName>style.visibility</p:attrName>
                                        </p:attrNameLst>
                                      </p:cBhvr>
                                      <p:to>
                                        <p:strVal val="visible"/>
                                      </p:to>
                                    </p:set>
                                  </p:childTnLst>
                                </p:cTn>
                              </p:par>
                            </p:childTnLst>
                          </p:cTn>
                        </p:par>
                        <p:par>
                          <p:cTn id="78" fill="hold">
                            <p:stCondLst>
                              <p:cond delay="20000"/>
                            </p:stCondLst>
                            <p:childTnLst>
                              <p:par>
                                <p:cTn id="79" presetID="1" presetClass="entr" presetSubtype="0" fill="hold" grpId="0" nodeType="afterEffect">
                                  <p:stCondLst>
                                    <p:cond delay="1000"/>
                                  </p:stCondLst>
                                  <p:childTnLst>
                                    <p:set>
                                      <p:cBhvr>
                                        <p:cTn id="80" dur="1" fill="hold">
                                          <p:stCondLst>
                                            <p:cond delay="0"/>
                                          </p:stCondLst>
                                        </p:cTn>
                                        <p:tgtEl>
                                          <p:spTgt spid="29"/>
                                        </p:tgtEl>
                                        <p:attrNameLst>
                                          <p:attrName>style.visibility</p:attrName>
                                        </p:attrNameLst>
                                      </p:cBhvr>
                                      <p:to>
                                        <p:strVal val="visible"/>
                                      </p:to>
                                    </p:set>
                                  </p:childTnLst>
                                </p:cTn>
                              </p:par>
                            </p:childTnLst>
                          </p:cTn>
                        </p:par>
                        <p:par>
                          <p:cTn id="81" fill="hold">
                            <p:stCondLst>
                              <p:cond delay="21000"/>
                            </p:stCondLst>
                            <p:childTnLst>
                              <p:par>
                                <p:cTn id="82" presetID="1" presetClass="entr" presetSubtype="0" fill="hold" grpId="0" nodeType="afterEffect">
                                  <p:stCondLst>
                                    <p:cond delay="1000"/>
                                  </p:stCondLst>
                                  <p:childTnLst>
                                    <p:set>
                                      <p:cBhvr>
                                        <p:cTn id="83" dur="1" fill="hold">
                                          <p:stCondLst>
                                            <p:cond delay="0"/>
                                          </p:stCondLst>
                                        </p:cTn>
                                        <p:tgtEl>
                                          <p:spTgt spid="30"/>
                                        </p:tgtEl>
                                        <p:attrNameLst>
                                          <p:attrName>style.visibility</p:attrName>
                                        </p:attrNameLst>
                                      </p:cBhvr>
                                      <p:to>
                                        <p:strVal val="visible"/>
                                      </p:to>
                                    </p:set>
                                  </p:childTnLst>
                                </p:cTn>
                              </p:par>
                            </p:childTnLst>
                          </p:cTn>
                        </p:par>
                        <p:par>
                          <p:cTn id="84" fill="hold">
                            <p:stCondLst>
                              <p:cond delay="22000"/>
                            </p:stCondLst>
                            <p:childTnLst>
                              <p:par>
                                <p:cTn id="85" presetID="1" presetClass="entr" presetSubtype="0" fill="hold" grpId="0" nodeType="afterEffect">
                                  <p:stCondLst>
                                    <p:cond delay="1000"/>
                                  </p:stCondLst>
                                  <p:childTnLst>
                                    <p:set>
                                      <p:cBhvr>
                                        <p:cTn id="86" dur="1" fill="hold">
                                          <p:stCondLst>
                                            <p:cond delay="0"/>
                                          </p:stCondLst>
                                        </p:cTn>
                                        <p:tgtEl>
                                          <p:spTgt spid="31"/>
                                        </p:tgtEl>
                                        <p:attrNameLst>
                                          <p:attrName>style.visibility</p:attrName>
                                        </p:attrNameLst>
                                      </p:cBhvr>
                                      <p:to>
                                        <p:strVal val="visible"/>
                                      </p:to>
                                    </p:set>
                                  </p:childTnLst>
                                </p:cTn>
                              </p:par>
                            </p:childTnLst>
                          </p:cTn>
                        </p:par>
                        <p:par>
                          <p:cTn id="87" fill="hold">
                            <p:stCondLst>
                              <p:cond delay="23000"/>
                            </p:stCondLst>
                            <p:childTnLst>
                              <p:par>
                                <p:cTn id="88" presetID="1" presetClass="entr" presetSubtype="0" fill="hold" grpId="0" nodeType="afterEffect">
                                  <p:stCondLst>
                                    <p:cond delay="1000"/>
                                  </p:stCondLst>
                                  <p:childTnLst>
                                    <p:set>
                                      <p:cBhvr>
                                        <p:cTn id="89" dur="1" fill="hold">
                                          <p:stCondLst>
                                            <p:cond delay="0"/>
                                          </p:stCondLst>
                                        </p:cTn>
                                        <p:tgtEl>
                                          <p:spTgt spid="32"/>
                                        </p:tgtEl>
                                        <p:attrNameLst>
                                          <p:attrName>style.visibility</p:attrName>
                                        </p:attrNameLst>
                                      </p:cBhvr>
                                      <p:to>
                                        <p:strVal val="visible"/>
                                      </p:to>
                                    </p:set>
                                  </p:childTnLst>
                                </p:cTn>
                              </p:par>
                            </p:childTnLst>
                          </p:cTn>
                        </p:par>
                        <p:par>
                          <p:cTn id="90" fill="hold">
                            <p:stCondLst>
                              <p:cond delay="24000"/>
                            </p:stCondLst>
                            <p:childTnLst>
                              <p:par>
                                <p:cTn id="91" presetID="1" presetClass="entr" presetSubtype="0" fill="hold" grpId="0" nodeType="afterEffect">
                                  <p:stCondLst>
                                    <p:cond delay="1000"/>
                                  </p:stCondLst>
                                  <p:childTnLst>
                                    <p:set>
                                      <p:cBhvr>
                                        <p:cTn id="92" dur="1" fill="hold">
                                          <p:stCondLst>
                                            <p:cond delay="0"/>
                                          </p:stCondLst>
                                        </p:cTn>
                                        <p:tgtEl>
                                          <p:spTgt spid="33"/>
                                        </p:tgtEl>
                                        <p:attrNameLst>
                                          <p:attrName>style.visibility</p:attrName>
                                        </p:attrNameLst>
                                      </p:cBhvr>
                                      <p:to>
                                        <p:strVal val="visible"/>
                                      </p:to>
                                    </p:set>
                                  </p:childTnLst>
                                </p:cTn>
                              </p:par>
                            </p:childTnLst>
                          </p:cTn>
                        </p:par>
                        <p:par>
                          <p:cTn id="93" fill="hold">
                            <p:stCondLst>
                              <p:cond delay="25000"/>
                            </p:stCondLst>
                            <p:childTnLst>
                              <p:par>
                                <p:cTn id="94" presetID="1" presetClass="entr" presetSubtype="0" fill="hold" grpId="0" nodeType="afterEffect">
                                  <p:stCondLst>
                                    <p:cond delay="1000"/>
                                  </p:stCondLst>
                                  <p:childTnLst>
                                    <p:set>
                                      <p:cBhvr>
                                        <p:cTn id="95" dur="1" fill="hold">
                                          <p:stCondLst>
                                            <p:cond delay="0"/>
                                          </p:stCondLst>
                                        </p:cTn>
                                        <p:tgtEl>
                                          <p:spTgt spid="34"/>
                                        </p:tgtEl>
                                        <p:attrNameLst>
                                          <p:attrName>style.visibility</p:attrName>
                                        </p:attrNameLst>
                                      </p:cBhvr>
                                      <p:to>
                                        <p:strVal val="visible"/>
                                      </p:to>
                                    </p:set>
                                  </p:childTnLst>
                                </p:cTn>
                              </p:par>
                            </p:childTnLst>
                          </p:cTn>
                        </p:par>
                        <p:par>
                          <p:cTn id="96" fill="hold">
                            <p:stCondLst>
                              <p:cond delay="26000"/>
                            </p:stCondLst>
                            <p:childTnLst>
                              <p:par>
                                <p:cTn id="97" presetID="1" presetClass="entr" presetSubtype="0" fill="hold" grpId="0" nodeType="afterEffect">
                                  <p:stCondLst>
                                    <p:cond delay="1000"/>
                                  </p:stCondLst>
                                  <p:childTnLst>
                                    <p:set>
                                      <p:cBhvr>
                                        <p:cTn id="98" dur="1" fill="hold">
                                          <p:stCondLst>
                                            <p:cond delay="0"/>
                                          </p:stCondLst>
                                        </p:cTn>
                                        <p:tgtEl>
                                          <p:spTgt spid="35"/>
                                        </p:tgtEl>
                                        <p:attrNameLst>
                                          <p:attrName>style.visibility</p:attrName>
                                        </p:attrNameLst>
                                      </p:cBhvr>
                                      <p:to>
                                        <p:strVal val="visible"/>
                                      </p:to>
                                    </p:set>
                                  </p:childTnLst>
                                </p:cTn>
                              </p:par>
                            </p:childTnLst>
                          </p:cTn>
                        </p:par>
                        <p:par>
                          <p:cTn id="99" fill="hold">
                            <p:stCondLst>
                              <p:cond delay="27000"/>
                            </p:stCondLst>
                            <p:childTnLst>
                              <p:par>
                                <p:cTn id="100" presetID="1" presetClass="entr" presetSubtype="0" fill="hold" grpId="0" nodeType="afterEffect">
                                  <p:stCondLst>
                                    <p:cond delay="1000"/>
                                  </p:stCondLst>
                                  <p:childTnLst>
                                    <p:set>
                                      <p:cBhvr>
                                        <p:cTn id="101" dur="1" fill="hold">
                                          <p:stCondLst>
                                            <p:cond delay="0"/>
                                          </p:stCondLst>
                                        </p:cTn>
                                        <p:tgtEl>
                                          <p:spTgt spid="36"/>
                                        </p:tgtEl>
                                        <p:attrNameLst>
                                          <p:attrName>style.visibility</p:attrName>
                                        </p:attrNameLst>
                                      </p:cBhvr>
                                      <p:to>
                                        <p:strVal val="visible"/>
                                      </p:to>
                                    </p:set>
                                  </p:childTnLst>
                                </p:cTn>
                              </p:par>
                            </p:childTnLst>
                          </p:cTn>
                        </p:par>
                        <p:par>
                          <p:cTn id="102" fill="hold">
                            <p:stCondLst>
                              <p:cond delay="28000"/>
                            </p:stCondLst>
                            <p:childTnLst>
                              <p:par>
                                <p:cTn id="103" presetID="1" presetClass="entr" presetSubtype="0" fill="hold" grpId="0" nodeType="afterEffect">
                                  <p:stCondLst>
                                    <p:cond delay="1000"/>
                                  </p:stCondLst>
                                  <p:childTnLst>
                                    <p:set>
                                      <p:cBhvr>
                                        <p:cTn id="104" dur="1" fill="hold">
                                          <p:stCondLst>
                                            <p:cond delay="0"/>
                                          </p:stCondLst>
                                        </p:cTn>
                                        <p:tgtEl>
                                          <p:spTgt spid="37"/>
                                        </p:tgtEl>
                                        <p:attrNameLst>
                                          <p:attrName>style.visibility</p:attrName>
                                        </p:attrNameLst>
                                      </p:cBhvr>
                                      <p:to>
                                        <p:strVal val="visible"/>
                                      </p:to>
                                    </p:set>
                                  </p:childTnLst>
                                </p:cTn>
                              </p:par>
                            </p:childTnLst>
                          </p:cTn>
                        </p:par>
                        <p:par>
                          <p:cTn id="105" fill="hold">
                            <p:stCondLst>
                              <p:cond delay="29000"/>
                            </p:stCondLst>
                            <p:childTnLst>
                              <p:par>
                                <p:cTn id="106" presetID="1" presetClass="entr" presetSubtype="0" fill="hold" grpId="0" nodeType="afterEffect">
                                  <p:stCondLst>
                                    <p:cond delay="1000"/>
                                  </p:stCondLst>
                                  <p:childTnLst>
                                    <p:set>
                                      <p:cBhvr>
                                        <p:cTn id="107" dur="1" fill="hold">
                                          <p:stCondLst>
                                            <p:cond delay="0"/>
                                          </p:stCondLst>
                                        </p:cTn>
                                        <p:tgtEl>
                                          <p:spTgt spid="38"/>
                                        </p:tgtEl>
                                        <p:attrNameLst>
                                          <p:attrName>style.visibility</p:attrName>
                                        </p:attrNameLst>
                                      </p:cBhvr>
                                      <p:to>
                                        <p:strVal val="visible"/>
                                      </p:to>
                                    </p:set>
                                  </p:childTnLst>
                                </p:cTn>
                              </p:par>
                            </p:childTnLst>
                          </p:cTn>
                        </p:par>
                        <p:par>
                          <p:cTn id="108" fill="hold">
                            <p:stCondLst>
                              <p:cond delay="30000"/>
                            </p:stCondLst>
                            <p:childTnLst>
                              <p:par>
                                <p:cTn id="109" presetID="1" presetClass="entr" presetSubtype="0" fill="hold" grpId="0" nodeType="afterEffect">
                                  <p:stCondLst>
                                    <p:cond delay="1000"/>
                                  </p:stCondLst>
                                  <p:childTnLst>
                                    <p:set>
                                      <p:cBhvr>
                                        <p:cTn id="110" dur="1" fill="hold">
                                          <p:stCondLst>
                                            <p:cond delay="0"/>
                                          </p:stCondLst>
                                        </p:cTn>
                                        <p:tgtEl>
                                          <p:spTgt spid="39"/>
                                        </p:tgtEl>
                                        <p:attrNameLst>
                                          <p:attrName>style.visibility</p:attrName>
                                        </p:attrNameLst>
                                      </p:cBhvr>
                                      <p:to>
                                        <p:strVal val="visible"/>
                                      </p:to>
                                    </p:set>
                                  </p:childTnLst>
                                </p:cTn>
                              </p:par>
                            </p:childTnLst>
                          </p:cTn>
                        </p:par>
                        <p:par>
                          <p:cTn id="111" fill="hold">
                            <p:stCondLst>
                              <p:cond delay="31000"/>
                            </p:stCondLst>
                            <p:childTnLst>
                              <p:par>
                                <p:cTn id="112" presetID="1" presetClass="entr" presetSubtype="0" fill="hold" grpId="0" nodeType="afterEffect">
                                  <p:stCondLst>
                                    <p:cond delay="1000"/>
                                  </p:stCondLst>
                                  <p:childTnLst>
                                    <p:set>
                                      <p:cBhvr>
                                        <p:cTn id="113" dur="1" fill="hold">
                                          <p:stCondLst>
                                            <p:cond delay="0"/>
                                          </p:stCondLst>
                                        </p:cTn>
                                        <p:tgtEl>
                                          <p:spTgt spid="40"/>
                                        </p:tgtEl>
                                        <p:attrNameLst>
                                          <p:attrName>style.visibility</p:attrName>
                                        </p:attrNameLst>
                                      </p:cBhvr>
                                      <p:to>
                                        <p:strVal val="visible"/>
                                      </p:to>
                                    </p:set>
                                  </p:childTnLst>
                                </p:cTn>
                              </p:par>
                            </p:childTnLst>
                          </p:cTn>
                        </p:par>
                        <p:par>
                          <p:cTn id="114" fill="hold">
                            <p:stCondLst>
                              <p:cond delay="32000"/>
                            </p:stCondLst>
                            <p:childTnLst>
                              <p:par>
                                <p:cTn id="115" presetID="1" presetClass="entr" presetSubtype="0" fill="hold" grpId="0" nodeType="afterEffect">
                                  <p:stCondLst>
                                    <p:cond delay="1000"/>
                                  </p:stCondLst>
                                  <p:childTnLst>
                                    <p:set>
                                      <p:cBhvr>
                                        <p:cTn id="116" dur="1" fill="hold">
                                          <p:stCondLst>
                                            <p:cond delay="0"/>
                                          </p:stCondLst>
                                        </p:cTn>
                                        <p:tgtEl>
                                          <p:spTgt spid="41"/>
                                        </p:tgtEl>
                                        <p:attrNameLst>
                                          <p:attrName>style.visibility</p:attrName>
                                        </p:attrNameLst>
                                      </p:cBhvr>
                                      <p:to>
                                        <p:strVal val="visible"/>
                                      </p:to>
                                    </p:set>
                                  </p:childTnLst>
                                </p:cTn>
                              </p:par>
                            </p:childTnLst>
                          </p:cTn>
                        </p:par>
                        <p:par>
                          <p:cTn id="117" fill="hold">
                            <p:stCondLst>
                              <p:cond delay="33000"/>
                            </p:stCondLst>
                            <p:childTnLst>
                              <p:par>
                                <p:cTn id="118" presetID="1" presetClass="entr" presetSubtype="0" fill="hold" grpId="0" nodeType="afterEffect">
                                  <p:stCondLst>
                                    <p:cond delay="1000"/>
                                  </p:stCondLst>
                                  <p:childTnLst>
                                    <p:set>
                                      <p:cBhvr>
                                        <p:cTn id="119" dur="1" fill="hold">
                                          <p:stCondLst>
                                            <p:cond delay="0"/>
                                          </p:stCondLst>
                                        </p:cTn>
                                        <p:tgtEl>
                                          <p:spTgt spid="42"/>
                                        </p:tgtEl>
                                        <p:attrNameLst>
                                          <p:attrName>style.visibility</p:attrName>
                                        </p:attrNameLst>
                                      </p:cBhvr>
                                      <p:to>
                                        <p:strVal val="visible"/>
                                      </p:to>
                                    </p:set>
                                  </p:childTnLst>
                                </p:cTn>
                              </p:par>
                            </p:childTnLst>
                          </p:cTn>
                        </p:par>
                        <p:par>
                          <p:cTn id="120" fill="hold">
                            <p:stCondLst>
                              <p:cond delay="34000"/>
                            </p:stCondLst>
                            <p:childTnLst>
                              <p:par>
                                <p:cTn id="121" presetID="1" presetClass="entr" presetSubtype="0" fill="hold" grpId="0" nodeType="afterEffect">
                                  <p:stCondLst>
                                    <p:cond delay="1000"/>
                                  </p:stCondLst>
                                  <p:childTnLst>
                                    <p:set>
                                      <p:cBhvr>
                                        <p:cTn id="122" dur="1" fill="hold">
                                          <p:stCondLst>
                                            <p:cond delay="0"/>
                                          </p:stCondLst>
                                        </p:cTn>
                                        <p:tgtEl>
                                          <p:spTgt spid="43"/>
                                        </p:tgtEl>
                                        <p:attrNameLst>
                                          <p:attrName>style.visibility</p:attrName>
                                        </p:attrNameLst>
                                      </p:cBhvr>
                                      <p:to>
                                        <p:strVal val="visible"/>
                                      </p:to>
                                    </p:set>
                                  </p:childTnLst>
                                </p:cTn>
                              </p:par>
                            </p:childTnLst>
                          </p:cTn>
                        </p:par>
                        <p:par>
                          <p:cTn id="123" fill="hold">
                            <p:stCondLst>
                              <p:cond delay="35000"/>
                            </p:stCondLst>
                            <p:childTnLst>
                              <p:par>
                                <p:cTn id="124" presetID="1" presetClass="entr" presetSubtype="0" fill="hold" grpId="0" nodeType="afterEffect">
                                  <p:stCondLst>
                                    <p:cond delay="1000"/>
                                  </p:stCondLst>
                                  <p:childTnLst>
                                    <p:set>
                                      <p:cBhvr>
                                        <p:cTn id="125" dur="1" fill="hold">
                                          <p:stCondLst>
                                            <p:cond delay="0"/>
                                          </p:stCondLst>
                                        </p:cTn>
                                        <p:tgtEl>
                                          <p:spTgt spid="44"/>
                                        </p:tgtEl>
                                        <p:attrNameLst>
                                          <p:attrName>style.visibility</p:attrName>
                                        </p:attrNameLst>
                                      </p:cBhvr>
                                      <p:to>
                                        <p:strVal val="visible"/>
                                      </p:to>
                                    </p:set>
                                  </p:childTnLst>
                                </p:cTn>
                              </p:par>
                            </p:childTnLst>
                          </p:cTn>
                        </p:par>
                        <p:par>
                          <p:cTn id="126" fill="hold">
                            <p:stCondLst>
                              <p:cond delay="36000"/>
                            </p:stCondLst>
                            <p:childTnLst>
                              <p:par>
                                <p:cTn id="127" presetID="1" presetClass="entr" presetSubtype="0" fill="hold" grpId="0" nodeType="afterEffect">
                                  <p:stCondLst>
                                    <p:cond delay="1000"/>
                                  </p:stCondLst>
                                  <p:childTnLst>
                                    <p:set>
                                      <p:cBhvr>
                                        <p:cTn id="128" dur="1" fill="hold">
                                          <p:stCondLst>
                                            <p:cond delay="0"/>
                                          </p:stCondLst>
                                        </p:cTn>
                                        <p:tgtEl>
                                          <p:spTgt spid="45"/>
                                        </p:tgtEl>
                                        <p:attrNameLst>
                                          <p:attrName>style.visibility</p:attrName>
                                        </p:attrNameLst>
                                      </p:cBhvr>
                                      <p:to>
                                        <p:strVal val="visible"/>
                                      </p:to>
                                    </p:set>
                                  </p:childTnLst>
                                </p:cTn>
                              </p:par>
                            </p:childTnLst>
                          </p:cTn>
                        </p:par>
                        <p:par>
                          <p:cTn id="129" fill="hold">
                            <p:stCondLst>
                              <p:cond delay="37000"/>
                            </p:stCondLst>
                            <p:childTnLst>
                              <p:par>
                                <p:cTn id="130" presetID="1" presetClass="entr" presetSubtype="0" fill="hold" grpId="0" nodeType="afterEffect">
                                  <p:stCondLst>
                                    <p:cond delay="1000"/>
                                  </p:stCondLst>
                                  <p:childTnLst>
                                    <p:set>
                                      <p:cBhvr>
                                        <p:cTn id="131" dur="1" fill="hold">
                                          <p:stCondLst>
                                            <p:cond delay="0"/>
                                          </p:stCondLst>
                                        </p:cTn>
                                        <p:tgtEl>
                                          <p:spTgt spid="46"/>
                                        </p:tgtEl>
                                        <p:attrNameLst>
                                          <p:attrName>style.visibility</p:attrName>
                                        </p:attrNameLst>
                                      </p:cBhvr>
                                      <p:to>
                                        <p:strVal val="visible"/>
                                      </p:to>
                                    </p:set>
                                  </p:childTnLst>
                                </p:cTn>
                              </p:par>
                            </p:childTnLst>
                          </p:cTn>
                        </p:par>
                        <p:par>
                          <p:cTn id="132" fill="hold">
                            <p:stCondLst>
                              <p:cond delay="38000"/>
                            </p:stCondLst>
                            <p:childTnLst>
                              <p:par>
                                <p:cTn id="133" presetID="1" presetClass="entr" presetSubtype="0" fill="hold" grpId="0" nodeType="afterEffect">
                                  <p:stCondLst>
                                    <p:cond delay="1000"/>
                                  </p:stCondLst>
                                  <p:childTnLst>
                                    <p:set>
                                      <p:cBhvr>
                                        <p:cTn id="134" dur="1" fill="hold">
                                          <p:stCondLst>
                                            <p:cond delay="0"/>
                                          </p:stCondLst>
                                        </p:cTn>
                                        <p:tgtEl>
                                          <p:spTgt spid="47"/>
                                        </p:tgtEl>
                                        <p:attrNameLst>
                                          <p:attrName>style.visibility</p:attrName>
                                        </p:attrNameLst>
                                      </p:cBhvr>
                                      <p:to>
                                        <p:strVal val="visible"/>
                                      </p:to>
                                    </p:set>
                                  </p:childTnLst>
                                </p:cTn>
                              </p:par>
                            </p:childTnLst>
                          </p:cTn>
                        </p:par>
                        <p:par>
                          <p:cTn id="135" fill="hold">
                            <p:stCondLst>
                              <p:cond delay="39000"/>
                            </p:stCondLst>
                            <p:childTnLst>
                              <p:par>
                                <p:cTn id="136" presetID="1" presetClass="entr" presetSubtype="0" fill="hold" grpId="0" nodeType="afterEffect">
                                  <p:stCondLst>
                                    <p:cond delay="1000"/>
                                  </p:stCondLst>
                                  <p:childTnLst>
                                    <p:set>
                                      <p:cBhvr>
                                        <p:cTn id="137" dur="1" fill="hold">
                                          <p:stCondLst>
                                            <p:cond delay="0"/>
                                          </p:stCondLst>
                                        </p:cTn>
                                        <p:tgtEl>
                                          <p:spTgt spid="48"/>
                                        </p:tgtEl>
                                        <p:attrNameLst>
                                          <p:attrName>style.visibility</p:attrName>
                                        </p:attrNameLst>
                                      </p:cBhvr>
                                      <p:to>
                                        <p:strVal val="visible"/>
                                      </p:to>
                                    </p:set>
                                  </p:childTnLst>
                                </p:cTn>
                              </p:par>
                            </p:childTnLst>
                          </p:cTn>
                        </p:par>
                        <p:par>
                          <p:cTn id="138" fill="hold">
                            <p:stCondLst>
                              <p:cond delay="40000"/>
                            </p:stCondLst>
                            <p:childTnLst>
                              <p:par>
                                <p:cTn id="139" presetID="1" presetClass="entr" presetSubtype="0" fill="hold" grpId="0" nodeType="afterEffect">
                                  <p:stCondLst>
                                    <p:cond delay="1000"/>
                                  </p:stCondLst>
                                  <p:childTnLst>
                                    <p:set>
                                      <p:cBhvr>
                                        <p:cTn id="140" dur="1" fill="hold">
                                          <p:stCondLst>
                                            <p:cond delay="0"/>
                                          </p:stCondLst>
                                        </p:cTn>
                                        <p:tgtEl>
                                          <p:spTgt spid="49"/>
                                        </p:tgtEl>
                                        <p:attrNameLst>
                                          <p:attrName>style.visibility</p:attrName>
                                        </p:attrNameLst>
                                      </p:cBhvr>
                                      <p:to>
                                        <p:strVal val="visible"/>
                                      </p:to>
                                    </p:set>
                                  </p:childTnLst>
                                </p:cTn>
                              </p:par>
                            </p:childTnLst>
                          </p:cTn>
                        </p:par>
                        <p:par>
                          <p:cTn id="141" fill="hold">
                            <p:stCondLst>
                              <p:cond delay="41000"/>
                            </p:stCondLst>
                            <p:childTnLst>
                              <p:par>
                                <p:cTn id="142" presetID="1" presetClass="entr" presetSubtype="0" fill="hold" grpId="0" nodeType="afterEffect">
                                  <p:stCondLst>
                                    <p:cond delay="1000"/>
                                  </p:stCondLst>
                                  <p:childTnLst>
                                    <p:set>
                                      <p:cBhvr>
                                        <p:cTn id="143" dur="1" fill="hold">
                                          <p:stCondLst>
                                            <p:cond delay="0"/>
                                          </p:stCondLst>
                                        </p:cTn>
                                        <p:tgtEl>
                                          <p:spTgt spid="50"/>
                                        </p:tgtEl>
                                        <p:attrNameLst>
                                          <p:attrName>style.visibility</p:attrName>
                                        </p:attrNameLst>
                                      </p:cBhvr>
                                      <p:to>
                                        <p:strVal val="visible"/>
                                      </p:to>
                                    </p:set>
                                  </p:childTnLst>
                                </p:cTn>
                              </p:par>
                            </p:childTnLst>
                          </p:cTn>
                        </p:par>
                        <p:par>
                          <p:cTn id="144" fill="hold">
                            <p:stCondLst>
                              <p:cond delay="42000"/>
                            </p:stCondLst>
                            <p:childTnLst>
                              <p:par>
                                <p:cTn id="145" presetID="1" presetClass="entr" presetSubtype="0" fill="hold" grpId="0" nodeType="afterEffect">
                                  <p:stCondLst>
                                    <p:cond delay="1000"/>
                                  </p:stCondLst>
                                  <p:childTnLst>
                                    <p:set>
                                      <p:cBhvr>
                                        <p:cTn id="146" dur="1" fill="hold">
                                          <p:stCondLst>
                                            <p:cond delay="0"/>
                                          </p:stCondLst>
                                        </p:cTn>
                                        <p:tgtEl>
                                          <p:spTgt spid="51"/>
                                        </p:tgtEl>
                                        <p:attrNameLst>
                                          <p:attrName>style.visibility</p:attrName>
                                        </p:attrNameLst>
                                      </p:cBhvr>
                                      <p:to>
                                        <p:strVal val="visible"/>
                                      </p:to>
                                    </p:set>
                                  </p:childTnLst>
                                </p:cTn>
                              </p:par>
                            </p:childTnLst>
                          </p:cTn>
                        </p:par>
                        <p:par>
                          <p:cTn id="147" fill="hold">
                            <p:stCondLst>
                              <p:cond delay="43000"/>
                            </p:stCondLst>
                            <p:childTnLst>
                              <p:par>
                                <p:cTn id="148" presetID="1" presetClass="entr" presetSubtype="0" fill="hold" grpId="0" nodeType="afterEffect">
                                  <p:stCondLst>
                                    <p:cond delay="1000"/>
                                  </p:stCondLst>
                                  <p:childTnLst>
                                    <p:set>
                                      <p:cBhvr>
                                        <p:cTn id="149" dur="1" fill="hold">
                                          <p:stCondLst>
                                            <p:cond delay="0"/>
                                          </p:stCondLst>
                                        </p:cTn>
                                        <p:tgtEl>
                                          <p:spTgt spid="52"/>
                                        </p:tgtEl>
                                        <p:attrNameLst>
                                          <p:attrName>style.visibility</p:attrName>
                                        </p:attrNameLst>
                                      </p:cBhvr>
                                      <p:to>
                                        <p:strVal val="visible"/>
                                      </p:to>
                                    </p:set>
                                  </p:childTnLst>
                                </p:cTn>
                              </p:par>
                            </p:childTnLst>
                          </p:cTn>
                        </p:par>
                        <p:par>
                          <p:cTn id="150" fill="hold">
                            <p:stCondLst>
                              <p:cond delay="44000"/>
                            </p:stCondLst>
                            <p:childTnLst>
                              <p:par>
                                <p:cTn id="151" presetID="1" presetClass="entr" presetSubtype="0" fill="hold" grpId="0" nodeType="afterEffect">
                                  <p:stCondLst>
                                    <p:cond delay="1000"/>
                                  </p:stCondLst>
                                  <p:childTnLst>
                                    <p:set>
                                      <p:cBhvr>
                                        <p:cTn id="152" dur="1" fill="hold">
                                          <p:stCondLst>
                                            <p:cond delay="0"/>
                                          </p:stCondLst>
                                        </p:cTn>
                                        <p:tgtEl>
                                          <p:spTgt spid="53"/>
                                        </p:tgtEl>
                                        <p:attrNameLst>
                                          <p:attrName>style.visibility</p:attrName>
                                        </p:attrNameLst>
                                      </p:cBhvr>
                                      <p:to>
                                        <p:strVal val="visible"/>
                                      </p:to>
                                    </p:set>
                                  </p:childTnLst>
                                </p:cTn>
                              </p:par>
                            </p:childTnLst>
                          </p:cTn>
                        </p:par>
                        <p:par>
                          <p:cTn id="153" fill="hold">
                            <p:stCondLst>
                              <p:cond delay="45000"/>
                            </p:stCondLst>
                            <p:childTnLst>
                              <p:par>
                                <p:cTn id="154" presetID="1" presetClass="entr" presetSubtype="0" fill="hold" grpId="0" nodeType="afterEffect">
                                  <p:stCondLst>
                                    <p:cond delay="1000"/>
                                  </p:stCondLst>
                                  <p:childTnLst>
                                    <p:set>
                                      <p:cBhvr>
                                        <p:cTn id="155" dur="1" fill="hold">
                                          <p:stCondLst>
                                            <p:cond delay="0"/>
                                          </p:stCondLst>
                                        </p:cTn>
                                        <p:tgtEl>
                                          <p:spTgt spid="54"/>
                                        </p:tgtEl>
                                        <p:attrNameLst>
                                          <p:attrName>style.visibility</p:attrName>
                                        </p:attrNameLst>
                                      </p:cBhvr>
                                      <p:to>
                                        <p:strVal val="visible"/>
                                      </p:to>
                                    </p:set>
                                  </p:childTnLst>
                                </p:cTn>
                              </p:par>
                            </p:childTnLst>
                          </p:cTn>
                        </p:par>
                        <p:par>
                          <p:cTn id="156" fill="hold">
                            <p:stCondLst>
                              <p:cond delay="46000"/>
                            </p:stCondLst>
                            <p:childTnLst>
                              <p:par>
                                <p:cTn id="157" presetID="1" presetClass="entr" presetSubtype="0" fill="hold" grpId="0" nodeType="afterEffect">
                                  <p:stCondLst>
                                    <p:cond delay="1000"/>
                                  </p:stCondLst>
                                  <p:childTnLst>
                                    <p:set>
                                      <p:cBhvr>
                                        <p:cTn id="158" dur="1" fill="hold">
                                          <p:stCondLst>
                                            <p:cond delay="0"/>
                                          </p:stCondLst>
                                        </p:cTn>
                                        <p:tgtEl>
                                          <p:spTgt spid="55"/>
                                        </p:tgtEl>
                                        <p:attrNameLst>
                                          <p:attrName>style.visibility</p:attrName>
                                        </p:attrNameLst>
                                      </p:cBhvr>
                                      <p:to>
                                        <p:strVal val="visible"/>
                                      </p:to>
                                    </p:set>
                                  </p:childTnLst>
                                </p:cTn>
                              </p:par>
                            </p:childTnLst>
                          </p:cTn>
                        </p:par>
                        <p:par>
                          <p:cTn id="159" fill="hold">
                            <p:stCondLst>
                              <p:cond delay="47000"/>
                            </p:stCondLst>
                            <p:childTnLst>
                              <p:par>
                                <p:cTn id="160" presetID="1" presetClass="entr" presetSubtype="0" fill="hold" grpId="0" nodeType="afterEffect">
                                  <p:stCondLst>
                                    <p:cond delay="1000"/>
                                  </p:stCondLst>
                                  <p:childTnLst>
                                    <p:set>
                                      <p:cBhvr>
                                        <p:cTn id="161" dur="1" fill="hold">
                                          <p:stCondLst>
                                            <p:cond delay="0"/>
                                          </p:stCondLst>
                                        </p:cTn>
                                        <p:tgtEl>
                                          <p:spTgt spid="56"/>
                                        </p:tgtEl>
                                        <p:attrNameLst>
                                          <p:attrName>style.visibility</p:attrName>
                                        </p:attrNameLst>
                                      </p:cBhvr>
                                      <p:to>
                                        <p:strVal val="visible"/>
                                      </p:to>
                                    </p:set>
                                  </p:childTnLst>
                                </p:cTn>
                              </p:par>
                            </p:childTnLst>
                          </p:cTn>
                        </p:par>
                        <p:par>
                          <p:cTn id="162" fill="hold">
                            <p:stCondLst>
                              <p:cond delay="48000"/>
                            </p:stCondLst>
                            <p:childTnLst>
                              <p:par>
                                <p:cTn id="163" presetID="1" presetClass="entr" presetSubtype="0" fill="hold" grpId="0" nodeType="afterEffect">
                                  <p:stCondLst>
                                    <p:cond delay="1000"/>
                                  </p:stCondLst>
                                  <p:childTnLst>
                                    <p:set>
                                      <p:cBhvr>
                                        <p:cTn id="164" dur="1" fill="hold">
                                          <p:stCondLst>
                                            <p:cond delay="0"/>
                                          </p:stCondLst>
                                        </p:cTn>
                                        <p:tgtEl>
                                          <p:spTgt spid="57"/>
                                        </p:tgtEl>
                                        <p:attrNameLst>
                                          <p:attrName>style.visibility</p:attrName>
                                        </p:attrNameLst>
                                      </p:cBhvr>
                                      <p:to>
                                        <p:strVal val="visible"/>
                                      </p:to>
                                    </p:set>
                                  </p:childTnLst>
                                </p:cTn>
                              </p:par>
                            </p:childTnLst>
                          </p:cTn>
                        </p:par>
                        <p:par>
                          <p:cTn id="165" fill="hold">
                            <p:stCondLst>
                              <p:cond delay="49000"/>
                            </p:stCondLst>
                            <p:childTnLst>
                              <p:par>
                                <p:cTn id="166" presetID="1" presetClass="entr" presetSubtype="0" fill="hold" grpId="0" nodeType="afterEffect">
                                  <p:stCondLst>
                                    <p:cond delay="1000"/>
                                  </p:stCondLst>
                                  <p:childTnLst>
                                    <p:set>
                                      <p:cBhvr>
                                        <p:cTn id="167" dur="1" fill="hold">
                                          <p:stCondLst>
                                            <p:cond delay="0"/>
                                          </p:stCondLst>
                                        </p:cTn>
                                        <p:tgtEl>
                                          <p:spTgt spid="58"/>
                                        </p:tgtEl>
                                        <p:attrNameLst>
                                          <p:attrName>style.visibility</p:attrName>
                                        </p:attrNameLst>
                                      </p:cBhvr>
                                      <p:to>
                                        <p:strVal val="visible"/>
                                      </p:to>
                                    </p:set>
                                  </p:childTnLst>
                                </p:cTn>
                              </p:par>
                            </p:childTnLst>
                          </p:cTn>
                        </p:par>
                        <p:par>
                          <p:cTn id="168" fill="hold">
                            <p:stCondLst>
                              <p:cond delay="50000"/>
                            </p:stCondLst>
                            <p:childTnLst>
                              <p:par>
                                <p:cTn id="169" presetID="1" presetClass="entr" presetSubtype="0" fill="hold" grpId="0" nodeType="afterEffect">
                                  <p:stCondLst>
                                    <p:cond delay="1000"/>
                                  </p:stCondLst>
                                  <p:childTnLst>
                                    <p:set>
                                      <p:cBhvr>
                                        <p:cTn id="170" dur="1" fill="hold">
                                          <p:stCondLst>
                                            <p:cond delay="0"/>
                                          </p:stCondLst>
                                        </p:cTn>
                                        <p:tgtEl>
                                          <p:spTgt spid="59"/>
                                        </p:tgtEl>
                                        <p:attrNameLst>
                                          <p:attrName>style.visibility</p:attrName>
                                        </p:attrNameLst>
                                      </p:cBhvr>
                                      <p:to>
                                        <p:strVal val="visible"/>
                                      </p:to>
                                    </p:set>
                                  </p:childTnLst>
                                </p:cTn>
                              </p:par>
                            </p:childTnLst>
                          </p:cTn>
                        </p:par>
                        <p:par>
                          <p:cTn id="171" fill="hold">
                            <p:stCondLst>
                              <p:cond delay="51000"/>
                            </p:stCondLst>
                            <p:childTnLst>
                              <p:par>
                                <p:cTn id="172" presetID="1" presetClass="entr" presetSubtype="0" fill="hold" grpId="0" nodeType="afterEffect">
                                  <p:stCondLst>
                                    <p:cond delay="1000"/>
                                  </p:stCondLst>
                                  <p:childTnLst>
                                    <p:set>
                                      <p:cBhvr>
                                        <p:cTn id="173" dur="1" fill="hold">
                                          <p:stCondLst>
                                            <p:cond delay="0"/>
                                          </p:stCondLst>
                                        </p:cTn>
                                        <p:tgtEl>
                                          <p:spTgt spid="60"/>
                                        </p:tgtEl>
                                        <p:attrNameLst>
                                          <p:attrName>style.visibility</p:attrName>
                                        </p:attrNameLst>
                                      </p:cBhvr>
                                      <p:to>
                                        <p:strVal val="visible"/>
                                      </p:to>
                                    </p:set>
                                  </p:childTnLst>
                                </p:cTn>
                              </p:par>
                            </p:childTnLst>
                          </p:cTn>
                        </p:par>
                        <p:par>
                          <p:cTn id="174" fill="hold">
                            <p:stCondLst>
                              <p:cond delay="52000"/>
                            </p:stCondLst>
                            <p:childTnLst>
                              <p:par>
                                <p:cTn id="175" presetID="1" presetClass="entr" presetSubtype="0" fill="hold" grpId="0" nodeType="afterEffect">
                                  <p:stCondLst>
                                    <p:cond delay="1000"/>
                                  </p:stCondLst>
                                  <p:childTnLst>
                                    <p:set>
                                      <p:cBhvr>
                                        <p:cTn id="176" dur="1" fill="hold">
                                          <p:stCondLst>
                                            <p:cond delay="0"/>
                                          </p:stCondLst>
                                        </p:cTn>
                                        <p:tgtEl>
                                          <p:spTgt spid="61"/>
                                        </p:tgtEl>
                                        <p:attrNameLst>
                                          <p:attrName>style.visibility</p:attrName>
                                        </p:attrNameLst>
                                      </p:cBhvr>
                                      <p:to>
                                        <p:strVal val="visible"/>
                                      </p:to>
                                    </p:set>
                                  </p:childTnLst>
                                </p:cTn>
                              </p:par>
                            </p:childTnLst>
                          </p:cTn>
                        </p:par>
                        <p:par>
                          <p:cTn id="177" fill="hold">
                            <p:stCondLst>
                              <p:cond delay="53000"/>
                            </p:stCondLst>
                            <p:childTnLst>
                              <p:par>
                                <p:cTn id="178" presetID="1" presetClass="entr" presetSubtype="0" fill="hold" grpId="0" nodeType="afterEffect">
                                  <p:stCondLst>
                                    <p:cond delay="1000"/>
                                  </p:stCondLst>
                                  <p:childTnLst>
                                    <p:set>
                                      <p:cBhvr>
                                        <p:cTn id="179" dur="1" fill="hold">
                                          <p:stCondLst>
                                            <p:cond delay="0"/>
                                          </p:stCondLst>
                                        </p:cTn>
                                        <p:tgtEl>
                                          <p:spTgt spid="62"/>
                                        </p:tgtEl>
                                        <p:attrNameLst>
                                          <p:attrName>style.visibility</p:attrName>
                                        </p:attrNameLst>
                                      </p:cBhvr>
                                      <p:to>
                                        <p:strVal val="visible"/>
                                      </p:to>
                                    </p:set>
                                  </p:childTnLst>
                                </p:cTn>
                              </p:par>
                            </p:childTnLst>
                          </p:cTn>
                        </p:par>
                        <p:par>
                          <p:cTn id="180" fill="hold">
                            <p:stCondLst>
                              <p:cond delay="54000"/>
                            </p:stCondLst>
                            <p:childTnLst>
                              <p:par>
                                <p:cTn id="181" presetID="1" presetClass="entr" presetSubtype="0" fill="hold" grpId="0" nodeType="afterEffect">
                                  <p:stCondLst>
                                    <p:cond delay="1000"/>
                                  </p:stCondLst>
                                  <p:childTnLst>
                                    <p:set>
                                      <p:cBhvr>
                                        <p:cTn id="182" dur="1" fill="hold">
                                          <p:stCondLst>
                                            <p:cond delay="0"/>
                                          </p:stCondLst>
                                        </p:cTn>
                                        <p:tgtEl>
                                          <p:spTgt spid="63"/>
                                        </p:tgtEl>
                                        <p:attrNameLst>
                                          <p:attrName>style.visibility</p:attrName>
                                        </p:attrNameLst>
                                      </p:cBhvr>
                                      <p:to>
                                        <p:strVal val="visible"/>
                                      </p:to>
                                    </p:set>
                                  </p:childTnLst>
                                </p:cTn>
                              </p:par>
                            </p:childTnLst>
                          </p:cTn>
                        </p:par>
                        <p:par>
                          <p:cTn id="183" fill="hold">
                            <p:stCondLst>
                              <p:cond delay="55000"/>
                            </p:stCondLst>
                            <p:childTnLst>
                              <p:par>
                                <p:cTn id="184" presetID="1" presetClass="entr" presetSubtype="0" fill="hold" grpId="0" nodeType="afterEffect">
                                  <p:stCondLst>
                                    <p:cond delay="1000"/>
                                  </p:stCondLst>
                                  <p:childTnLst>
                                    <p:set>
                                      <p:cBhvr>
                                        <p:cTn id="185" dur="1" fill="hold">
                                          <p:stCondLst>
                                            <p:cond delay="0"/>
                                          </p:stCondLst>
                                        </p:cTn>
                                        <p:tgtEl>
                                          <p:spTgt spid="64"/>
                                        </p:tgtEl>
                                        <p:attrNameLst>
                                          <p:attrName>style.visibility</p:attrName>
                                        </p:attrNameLst>
                                      </p:cBhvr>
                                      <p:to>
                                        <p:strVal val="visible"/>
                                      </p:to>
                                    </p:set>
                                  </p:childTnLst>
                                </p:cTn>
                              </p:par>
                            </p:childTnLst>
                          </p:cTn>
                        </p:par>
                        <p:par>
                          <p:cTn id="186" fill="hold">
                            <p:stCondLst>
                              <p:cond delay="56000"/>
                            </p:stCondLst>
                            <p:childTnLst>
                              <p:par>
                                <p:cTn id="187" presetID="1" presetClass="entr" presetSubtype="0" fill="hold" grpId="0" nodeType="afterEffect">
                                  <p:stCondLst>
                                    <p:cond delay="1000"/>
                                  </p:stCondLst>
                                  <p:childTnLst>
                                    <p:set>
                                      <p:cBhvr>
                                        <p:cTn id="188" dur="1" fill="hold">
                                          <p:stCondLst>
                                            <p:cond delay="0"/>
                                          </p:stCondLst>
                                        </p:cTn>
                                        <p:tgtEl>
                                          <p:spTgt spid="65"/>
                                        </p:tgtEl>
                                        <p:attrNameLst>
                                          <p:attrName>style.visibility</p:attrName>
                                        </p:attrNameLst>
                                      </p:cBhvr>
                                      <p:to>
                                        <p:strVal val="visible"/>
                                      </p:to>
                                    </p:set>
                                  </p:childTnLst>
                                </p:cTn>
                              </p:par>
                            </p:childTnLst>
                          </p:cTn>
                        </p:par>
                        <p:par>
                          <p:cTn id="189" fill="hold">
                            <p:stCondLst>
                              <p:cond delay="57000"/>
                            </p:stCondLst>
                            <p:childTnLst>
                              <p:par>
                                <p:cTn id="190" presetID="1" presetClass="entr" presetSubtype="0" fill="hold" grpId="0" nodeType="afterEffect">
                                  <p:stCondLst>
                                    <p:cond delay="1000"/>
                                  </p:stCondLst>
                                  <p:childTnLst>
                                    <p:set>
                                      <p:cBhvr>
                                        <p:cTn id="191" dur="1" fill="hold">
                                          <p:stCondLst>
                                            <p:cond delay="0"/>
                                          </p:stCondLst>
                                        </p:cTn>
                                        <p:tgtEl>
                                          <p:spTgt spid="66"/>
                                        </p:tgtEl>
                                        <p:attrNameLst>
                                          <p:attrName>style.visibility</p:attrName>
                                        </p:attrNameLst>
                                      </p:cBhvr>
                                      <p:to>
                                        <p:strVal val="visible"/>
                                      </p:to>
                                    </p:set>
                                  </p:childTnLst>
                                </p:cTn>
                              </p:par>
                            </p:childTnLst>
                          </p:cTn>
                        </p:par>
                        <p:par>
                          <p:cTn id="192" fill="hold">
                            <p:stCondLst>
                              <p:cond delay="58000"/>
                            </p:stCondLst>
                            <p:childTnLst>
                              <p:par>
                                <p:cTn id="193" presetID="1" presetClass="entr" presetSubtype="0" fill="hold" grpId="0" nodeType="afterEffect">
                                  <p:stCondLst>
                                    <p:cond delay="1000"/>
                                  </p:stCondLst>
                                  <p:childTnLst>
                                    <p:set>
                                      <p:cBhvr>
                                        <p:cTn id="194" dur="1" fill="hold">
                                          <p:stCondLst>
                                            <p:cond delay="0"/>
                                          </p:stCondLst>
                                        </p:cTn>
                                        <p:tgtEl>
                                          <p:spTgt spid="67"/>
                                        </p:tgtEl>
                                        <p:attrNameLst>
                                          <p:attrName>style.visibility</p:attrName>
                                        </p:attrNameLst>
                                      </p:cBhvr>
                                      <p:to>
                                        <p:strVal val="visible"/>
                                      </p:to>
                                    </p:set>
                                  </p:childTnLst>
                                </p:cTn>
                              </p:par>
                            </p:childTnLst>
                          </p:cTn>
                        </p:par>
                        <p:par>
                          <p:cTn id="195" fill="hold">
                            <p:stCondLst>
                              <p:cond delay="59000"/>
                            </p:stCondLst>
                            <p:childTnLst>
                              <p:par>
                                <p:cTn id="196" presetID="1" presetClass="entr" presetSubtype="0" fill="hold" grpId="0" nodeType="afterEffect">
                                  <p:stCondLst>
                                    <p:cond delay="1000"/>
                                  </p:stCondLst>
                                  <p:childTnLst>
                                    <p:set>
                                      <p:cBhvr>
                                        <p:cTn id="197" dur="1" fill="hold">
                                          <p:stCondLst>
                                            <p:cond delay="0"/>
                                          </p:stCondLst>
                                        </p:cTn>
                                        <p:tgtEl>
                                          <p:spTgt spid="68"/>
                                        </p:tgtEl>
                                        <p:attrNameLst>
                                          <p:attrName>style.visibility</p:attrName>
                                        </p:attrNameLst>
                                      </p:cBhvr>
                                      <p:to>
                                        <p:strVal val="visible"/>
                                      </p:to>
                                    </p:set>
                                  </p:childTnLst>
                                </p:cTn>
                              </p:par>
                            </p:childTnLst>
                          </p:cTn>
                        </p:par>
                        <p:par>
                          <p:cTn id="198" fill="hold">
                            <p:stCondLst>
                              <p:cond delay="60000"/>
                            </p:stCondLst>
                            <p:childTnLst>
                              <p:par>
                                <p:cTn id="199" presetID="1" presetClass="entr" presetSubtype="0" fill="hold" grpId="0" nodeType="afterEffect">
                                  <p:stCondLst>
                                    <p:cond delay="1000"/>
                                  </p:stCondLst>
                                  <p:childTnLst>
                                    <p:set>
                                      <p:cBhvr>
                                        <p:cTn id="200" dur="1" fill="hold">
                                          <p:stCondLst>
                                            <p:cond delay="0"/>
                                          </p:stCondLst>
                                        </p:cTn>
                                        <p:tgtEl>
                                          <p:spTgt spid="69"/>
                                        </p:tgtEl>
                                        <p:attrNameLst>
                                          <p:attrName>style.visibility</p:attrName>
                                        </p:attrNameLst>
                                      </p:cBhvr>
                                      <p:to>
                                        <p:strVal val="visible"/>
                                      </p:to>
                                    </p:set>
                                  </p:childTnLst>
                                </p:cTn>
                              </p:par>
                            </p:childTnLst>
                          </p:cTn>
                        </p:par>
                        <p:par>
                          <p:cTn id="201" fill="hold">
                            <p:stCondLst>
                              <p:cond delay="61000"/>
                            </p:stCondLst>
                            <p:childTnLst>
                              <p:par>
                                <p:cTn id="202" presetID="1" presetClass="entr" presetSubtype="0" fill="hold" grpId="0" nodeType="afterEffect">
                                  <p:stCondLst>
                                    <p:cond delay="1000"/>
                                  </p:stCondLst>
                                  <p:childTnLst>
                                    <p:set>
                                      <p:cBhvr>
                                        <p:cTn id="203" dur="1" fill="hold">
                                          <p:stCondLst>
                                            <p:cond delay="0"/>
                                          </p:stCondLst>
                                        </p:cTn>
                                        <p:tgtEl>
                                          <p:spTgt spid="70"/>
                                        </p:tgtEl>
                                        <p:attrNameLst>
                                          <p:attrName>style.visibility</p:attrName>
                                        </p:attrNameLst>
                                      </p:cBhvr>
                                      <p:to>
                                        <p:strVal val="visible"/>
                                      </p:to>
                                    </p:set>
                                  </p:childTnLst>
                                </p:cTn>
                              </p:par>
                            </p:childTnLst>
                          </p:cTn>
                        </p:par>
                        <p:par>
                          <p:cTn id="204" fill="hold">
                            <p:stCondLst>
                              <p:cond delay="62000"/>
                            </p:stCondLst>
                            <p:childTnLst>
                              <p:par>
                                <p:cTn id="205" presetID="1" presetClass="entr" presetSubtype="0" fill="hold" grpId="0" nodeType="afterEffect">
                                  <p:stCondLst>
                                    <p:cond delay="1000"/>
                                  </p:stCondLst>
                                  <p:childTnLst>
                                    <p:set>
                                      <p:cBhvr>
                                        <p:cTn id="206" dur="1" fill="hold">
                                          <p:stCondLst>
                                            <p:cond delay="0"/>
                                          </p:stCondLst>
                                        </p:cTn>
                                        <p:tgtEl>
                                          <p:spTgt spid="71"/>
                                        </p:tgtEl>
                                        <p:attrNameLst>
                                          <p:attrName>style.visibility</p:attrName>
                                        </p:attrNameLst>
                                      </p:cBhvr>
                                      <p:to>
                                        <p:strVal val="visible"/>
                                      </p:to>
                                    </p:set>
                                  </p:childTnLst>
                                </p:cTn>
                              </p:par>
                            </p:childTnLst>
                          </p:cTn>
                        </p:par>
                        <p:par>
                          <p:cTn id="207" fill="hold">
                            <p:stCondLst>
                              <p:cond delay="63000"/>
                            </p:stCondLst>
                            <p:childTnLst>
                              <p:par>
                                <p:cTn id="208" presetID="1" presetClass="entr" presetSubtype="0" fill="hold" grpId="0" nodeType="afterEffect">
                                  <p:stCondLst>
                                    <p:cond delay="1000"/>
                                  </p:stCondLst>
                                  <p:childTnLst>
                                    <p:set>
                                      <p:cBhvr>
                                        <p:cTn id="209" dur="1" fill="hold">
                                          <p:stCondLst>
                                            <p:cond delay="0"/>
                                          </p:stCondLst>
                                        </p:cTn>
                                        <p:tgtEl>
                                          <p:spTgt spid="72"/>
                                        </p:tgtEl>
                                        <p:attrNameLst>
                                          <p:attrName>style.visibility</p:attrName>
                                        </p:attrNameLst>
                                      </p:cBhvr>
                                      <p:to>
                                        <p:strVal val="visible"/>
                                      </p:to>
                                    </p:set>
                                  </p:childTnLst>
                                </p:cTn>
                              </p:par>
                            </p:childTnLst>
                          </p:cTn>
                        </p:par>
                        <p:par>
                          <p:cTn id="210" fill="hold">
                            <p:stCondLst>
                              <p:cond delay="64000"/>
                            </p:stCondLst>
                            <p:childTnLst>
                              <p:par>
                                <p:cTn id="211" presetID="1" presetClass="entr" presetSubtype="0" fill="hold" grpId="0" nodeType="afterEffect">
                                  <p:stCondLst>
                                    <p:cond delay="1000"/>
                                  </p:stCondLst>
                                  <p:childTnLst>
                                    <p:set>
                                      <p:cBhvr>
                                        <p:cTn id="212" dur="1" fill="hold">
                                          <p:stCondLst>
                                            <p:cond delay="0"/>
                                          </p:stCondLst>
                                        </p:cTn>
                                        <p:tgtEl>
                                          <p:spTgt spid="73"/>
                                        </p:tgtEl>
                                        <p:attrNameLst>
                                          <p:attrName>style.visibility</p:attrName>
                                        </p:attrNameLst>
                                      </p:cBhvr>
                                      <p:to>
                                        <p:strVal val="visible"/>
                                      </p:to>
                                    </p:set>
                                  </p:childTnLst>
                                </p:cTn>
                              </p:par>
                            </p:childTnLst>
                          </p:cTn>
                        </p:par>
                        <p:par>
                          <p:cTn id="213" fill="hold">
                            <p:stCondLst>
                              <p:cond delay="65000"/>
                            </p:stCondLst>
                            <p:childTnLst>
                              <p:par>
                                <p:cTn id="214" presetID="1" presetClass="entr" presetSubtype="0" fill="hold" grpId="0" nodeType="afterEffect">
                                  <p:stCondLst>
                                    <p:cond delay="1000"/>
                                  </p:stCondLst>
                                  <p:childTnLst>
                                    <p:set>
                                      <p:cBhvr>
                                        <p:cTn id="215" dur="1" fill="hold">
                                          <p:stCondLst>
                                            <p:cond delay="0"/>
                                          </p:stCondLst>
                                        </p:cTn>
                                        <p:tgtEl>
                                          <p:spTgt spid="74"/>
                                        </p:tgtEl>
                                        <p:attrNameLst>
                                          <p:attrName>style.visibility</p:attrName>
                                        </p:attrNameLst>
                                      </p:cBhvr>
                                      <p:to>
                                        <p:strVal val="visible"/>
                                      </p:to>
                                    </p:set>
                                  </p:childTnLst>
                                </p:cTn>
                              </p:par>
                            </p:childTnLst>
                          </p:cTn>
                        </p:par>
                        <p:par>
                          <p:cTn id="216" fill="hold">
                            <p:stCondLst>
                              <p:cond delay="66000"/>
                            </p:stCondLst>
                            <p:childTnLst>
                              <p:par>
                                <p:cTn id="217" presetID="1" presetClass="entr" presetSubtype="0" fill="hold" grpId="0" nodeType="afterEffect">
                                  <p:stCondLst>
                                    <p:cond delay="1000"/>
                                  </p:stCondLst>
                                  <p:childTnLst>
                                    <p:set>
                                      <p:cBhvr>
                                        <p:cTn id="218" dur="1" fill="hold">
                                          <p:stCondLst>
                                            <p:cond delay="0"/>
                                          </p:stCondLst>
                                        </p:cTn>
                                        <p:tgtEl>
                                          <p:spTgt spid="75"/>
                                        </p:tgtEl>
                                        <p:attrNameLst>
                                          <p:attrName>style.visibility</p:attrName>
                                        </p:attrNameLst>
                                      </p:cBhvr>
                                      <p:to>
                                        <p:strVal val="visible"/>
                                      </p:to>
                                    </p:set>
                                  </p:childTnLst>
                                </p:cTn>
                              </p:par>
                            </p:childTnLst>
                          </p:cTn>
                        </p:par>
                        <p:par>
                          <p:cTn id="219" fill="hold">
                            <p:stCondLst>
                              <p:cond delay="67000"/>
                            </p:stCondLst>
                            <p:childTnLst>
                              <p:par>
                                <p:cTn id="220" presetID="1" presetClass="entr" presetSubtype="0" fill="hold" grpId="0" nodeType="afterEffect">
                                  <p:stCondLst>
                                    <p:cond delay="1000"/>
                                  </p:stCondLst>
                                  <p:childTnLst>
                                    <p:set>
                                      <p:cBhvr>
                                        <p:cTn id="221" dur="1" fill="hold">
                                          <p:stCondLst>
                                            <p:cond delay="0"/>
                                          </p:stCondLst>
                                        </p:cTn>
                                        <p:tgtEl>
                                          <p:spTgt spid="76"/>
                                        </p:tgtEl>
                                        <p:attrNameLst>
                                          <p:attrName>style.visibility</p:attrName>
                                        </p:attrNameLst>
                                      </p:cBhvr>
                                      <p:to>
                                        <p:strVal val="visible"/>
                                      </p:to>
                                    </p:set>
                                  </p:childTnLst>
                                </p:cTn>
                              </p:par>
                            </p:childTnLst>
                          </p:cTn>
                        </p:par>
                        <p:par>
                          <p:cTn id="222" fill="hold">
                            <p:stCondLst>
                              <p:cond delay="68000"/>
                            </p:stCondLst>
                            <p:childTnLst>
                              <p:par>
                                <p:cTn id="223" presetID="1" presetClass="entr" presetSubtype="0" fill="hold" grpId="0" nodeType="afterEffect">
                                  <p:stCondLst>
                                    <p:cond delay="1000"/>
                                  </p:stCondLst>
                                  <p:childTnLst>
                                    <p:set>
                                      <p:cBhvr>
                                        <p:cTn id="224" dur="1" fill="hold">
                                          <p:stCondLst>
                                            <p:cond delay="0"/>
                                          </p:stCondLst>
                                        </p:cTn>
                                        <p:tgtEl>
                                          <p:spTgt spid="77"/>
                                        </p:tgtEl>
                                        <p:attrNameLst>
                                          <p:attrName>style.visibility</p:attrName>
                                        </p:attrNameLst>
                                      </p:cBhvr>
                                      <p:to>
                                        <p:strVal val="visible"/>
                                      </p:to>
                                    </p:set>
                                  </p:childTnLst>
                                </p:cTn>
                              </p:par>
                            </p:childTnLst>
                          </p:cTn>
                        </p:par>
                        <p:par>
                          <p:cTn id="225" fill="hold">
                            <p:stCondLst>
                              <p:cond delay="69000"/>
                            </p:stCondLst>
                            <p:childTnLst>
                              <p:par>
                                <p:cTn id="226" presetID="1" presetClass="entr" presetSubtype="0" fill="hold" grpId="0" nodeType="afterEffect">
                                  <p:stCondLst>
                                    <p:cond delay="1000"/>
                                  </p:stCondLst>
                                  <p:childTnLst>
                                    <p:set>
                                      <p:cBhvr>
                                        <p:cTn id="227" dur="1" fill="hold">
                                          <p:stCondLst>
                                            <p:cond delay="0"/>
                                          </p:stCondLst>
                                        </p:cTn>
                                        <p:tgtEl>
                                          <p:spTgt spid="78"/>
                                        </p:tgtEl>
                                        <p:attrNameLst>
                                          <p:attrName>style.visibility</p:attrName>
                                        </p:attrNameLst>
                                      </p:cBhvr>
                                      <p:to>
                                        <p:strVal val="visible"/>
                                      </p:to>
                                    </p:set>
                                  </p:childTnLst>
                                </p:cTn>
                              </p:par>
                            </p:childTnLst>
                          </p:cTn>
                        </p:par>
                        <p:par>
                          <p:cTn id="228" fill="hold">
                            <p:stCondLst>
                              <p:cond delay="70000"/>
                            </p:stCondLst>
                            <p:childTnLst>
                              <p:par>
                                <p:cTn id="229" presetID="1" presetClass="entr" presetSubtype="0" fill="hold" grpId="0" nodeType="afterEffect">
                                  <p:stCondLst>
                                    <p:cond delay="1000"/>
                                  </p:stCondLst>
                                  <p:childTnLst>
                                    <p:set>
                                      <p:cBhvr>
                                        <p:cTn id="230" dur="1" fill="hold">
                                          <p:stCondLst>
                                            <p:cond delay="0"/>
                                          </p:stCondLst>
                                        </p:cTn>
                                        <p:tgtEl>
                                          <p:spTgt spid="79"/>
                                        </p:tgtEl>
                                        <p:attrNameLst>
                                          <p:attrName>style.visibility</p:attrName>
                                        </p:attrNameLst>
                                      </p:cBhvr>
                                      <p:to>
                                        <p:strVal val="visible"/>
                                      </p:to>
                                    </p:set>
                                  </p:childTnLst>
                                </p:cTn>
                              </p:par>
                            </p:childTnLst>
                          </p:cTn>
                        </p:par>
                        <p:par>
                          <p:cTn id="231" fill="hold">
                            <p:stCondLst>
                              <p:cond delay="71000"/>
                            </p:stCondLst>
                            <p:childTnLst>
                              <p:par>
                                <p:cTn id="232" presetID="1" presetClass="entr" presetSubtype="0" fill="hold" grpId="0" nodeType="afterEffect">
                                  <p:stCondLst>
                                    <p:cond delay="1000"/>
                                  </p:stCondLst>
                                  <p:childTnLst>
                                    <p:set>
                                      <p:cBhvr>
                                        <p:cTn id="233" dur="1" fill="hold">
                                          <p:stCondLst>
                                            <p:cond delay="0"/>
                                          </p:stCondLst>
                                        </p:cTn>
                                        <p:tgtEl>
                                          <p:spTgt spid="80"/>
                                        </p:tgtEl>
                                        <p:attrNameLst>
                                          <p:attrName>style.visibility</p:attrName>
                                        </p:attrNameLst>
                                      </p:cBhvr>
                                      <p:to>
                                        <p:strVal val="visible"/>
                                      </p:to>
                                    </p:set>
                                  </p:childTnLst>
                                </p:cTn>
                              </p:par>
                            </p:childTnLst>
                          </p:cTn>
                        </p:par>
                        <p:par>
                          <p:cTn id="234" fill="hold">
                            <p:stCondLst>
                              <p:cond delay="72000"/>
                            </p:stCondLst>
                            <p:childTnLst>
                              <p:par>
                                <p:cTn id="235" presetID="1" presetClass="entr" presetSubtype="0" fill="hold" grpId="0" nodeType="afterEffect">
                                  <p:stCondLst>
                                    <p:cond delay="1000"/>
                                  </p:stCondLst>
                                  <p:childTnLst>
                                    <p:set>
                                      <p:cBhvr>
                                        <p:cTn id="236" dur="1" fill="hold">
                                          <p:stCondLst>
                                            <p:cond delay="0"/>
                                          </p:stCondLst>
                                        </p:cTn>
                                        <p:tgtEl>
                                          <p:spTgt spid="81"/>
                                        </p:tgtEl>
                                        <p:attrNameLst>
                                          <p:attrName>style.visibility</p:attrName>
                                        </p:attrNameLst>
                                      </p:cBhvr>
                                      <p:to>
                                        <p:strVal val="visible"/>
                                      </p:to>
                                    </p:set>
                                  </p:childTnLst>
                                </p:cTn>
                              </p:par>
                            </p:childTnLst>
                          </p:cTn>
                        </p:par>
                        <p:par>
                          <p:cTn id="237" fill="hold">
                            <p:stCondLst>
                              <p:cond delay="73000"/>
                            </p:stCondLst>
                            <p:childTnLst>
                              <p:par>
                                <p:cTn id="238" presetID="1" presetClass="entr" presetSubtype="0" fill="hold" grpId="0" nodeType="afterEffect">
                                  <p:stCondLst>
                                    <p:cond delay="1000"/>
                                  </p:stCondLst>
                                  <p:childTnLst>
                                    <p:set>
                                      <p:cBhvr>
                                        <p:cTn id="239" dur="1" fill="hold">
                                          <p:stCondLst>
                                            <p:cond delay="0"/>
                                          </p:stCondLst>
                                        </p:cTn>
                                        <p:tgtEl>
                                          <p:spTgt spid="82"/>
                                        </p:tgtEl>
                                        <p:attrNameLst>
                                          <p:attrName>style.visibility</p:attrName>
                                        </p:attrNameLst>
                                      </p:cBhvr>
                                      <p:to>
                                        <p:strVal val="visible"/>
                                      </p:to>
                                    </p:set>
                                  </p:childTnLst>
                                </p:cTn>
                              </p:par>
                            </p:childTnLst>
                          </p:cTn>
                        </p:par>
                        <p:par>
                          <p:cTn id="240" fill="hold">
                            <p:stCondLst>
                              <p:cond delay="74000"/>
                            </p:stCondLst>
                            <p:childTnLst>
                              <p:par>
                                <p:cTn id="241" presetID="1" presetClass="entr" presetSubtype="0" fill="hold" grpId="0" nodeType="afterEffect">
                                  <p:stCondLst>
                                    <p:cond delay="1000"/>
                                  </p:stCondLst>
                                  <p:childTnLst>
                                    <p:set>
                                      <p:cBhvr>
                                        <p:cTn id="242" dur="1" fill="hold">
                                          <p:stCondLst>
                                            <p:cond delay="0"/>
                                          </p:stCondLst>
                                        </p:cTn>
                                        <p:tgtEl>
                                          <p:spTgt spid="83"/>
                                        </p:tgtEl>
                                        <p:attrNameLst>
                                          <p:attrName>style.visibility</p:attrName>
                                        </p:attrNameLst>
                                      </p:cBhvr>
                                      <p:to>
                                        <p:strVal val="visible"/>
                                      </p:to>
                                    </p:set>
                                  </p:childTnLst>
                                </p:cTn>
                              </p:par>
                            </p:childTnLst>
                          </p:cTn>
                        </p:par>
                        <p:par>
                          <p:cTn id="243" fill="hold">
                            <p:stCondLst>
                              <p:cond delay="75000"/>
                            </p:stCondLst>
                            <p:childTnLst>
                              <p:par>
                                <p:cTn id="244" presetID="1" presetClass="entr" presetSubtype="0" fill="hold" grpId="0" nodeType="afterEffect">
                                  <p:stCondLst>
                                    <p:cond delay="1000"/>
                                  </p:stCondLst>
                                  <p:childTnLst>
                                    <p:set>
                                      <p:cBhvr>
                                        <p:cTn id="245" dur="1" fill="hold">
                                          <p:stCondLst>
                                            <p:cond delay="0"/>
                                          </p:stCondLst>
                                        </p:cTn>
                                        <p:tgtEl>
                                          <p:spTgt spid="84"/>
                                        </p:tgtEl>
                                        <p:attrNameLst>
                                          <p:attrName>style.visibility</p:attrName>
                                        </p:attrNameLst>
                                      </p:cBhvr>
                                      <p:to>
                                        <p:strVal val="visible"/>
                                      </p:to>
                                    </p:set>
                                  </p:childTnLst>
                                </p:cTn>
                              </p:par>
                            </p:childTnLst>
                          </p:cTn>
                        </p:par>
                        <p:par>
                          <p:cTn id="246" fill="hold">
                            <p:stCondLst>
                              <p:cond delay="76000"/>
                            </p:stCondLst>
                            <p:childTnLst>
                              <p:par>
                                <p:cTn id="247" presetID="1" presetClass="entr" presetSubtype="0" fill="hold" grpId="0" nodeType="afterEffect">
                                  <p:stCondLst>
                                    <p:cond delay="1000"/>
                                  </p:stCondLst>
                                  <p:childTnLst>
                                    <p:set>
                                      <p:cBhvr>
                                        <p:cTn id="248" dur="1" fill="hold">
                                          <p:stCondLst>
                                            <p:cond delay="0"/>
                                          </p:stCondLst>
                                        </p:cTn>
                                        <p:tgtEl>
                                          <p:spTgt spid="85"/>
                                        </p:tgtEl>
                                        <p:attrNameLst>
                                          <p:attrName>style.visibility</p:attrName>
                                        </p:attrNameLst>
                                      </p:cBhvr>
                                      <p:to>
                                        <p:strVal val="visible"/>
                                      </p:to>
                                    </p:set>
                                  </p:childTnLst>
                                </p:cTn>
                              </p:par>
                            </p:childTnLst>
                          </p:cTn>
                        </p:par>
                        <p:par>
                          <p:cTn id="249" fill="hold">
                            <p:stCondLst>
                              <p:cond delay="77000"/>
                            </p:stCondLst>
                            <p:childTnLst>
                              <p:par>
                                <p:cTn id="250" presetID="1" presetClass="entr" presetSubtype="0" fill="hold" grpId="0" nodeType="afterEffect">
                                  <p:stCondLst>
                                    <p:cond delay="1000"/>
                                  </p:stCondLst>
                                  <p:childTnLst>
                                    <p:set>
                                      <p:cBhvr>
                                        <p:cTn id="251" dur="1" fill="hold">
                                          <p:stCondLst>
                                            <p:cond delay="0"/>
                                          </p:stCondLst>
                                        </p:cTn>
                                        <p:tgtEl>
                                          <p:spTgt spid="86"/>
                                        </p:tgtEl>
                                        <p:attrNameLst>
                                          <p:attrName>style.visibility</p:attrName>
                                        </p:attrNameLst>
                                      </p:cBhvr>
                                      <p:to>
                                        <p:strVal val="visible"/>
                                      </p:to>
                                    </p:set>
                                  </p:childTnLst>
                                </p:cTn>
                              </p:par>
                            </p:childTnLst>
                          </p:cTn>
                        </p:par>
                        <p:par>
                          <p:cTn id="252" fill="hold">
                            <p:stCondLst>
                              <p:cond delay="78000"/>
                            </p:stCondLst>
                            <p:childTnLst>
                              <p:par>
                                <p:cTn id="253" presetID="1" presetClass="entr" presetSubtype="0" fill="hold" grpId="0" nodeType="afterEffect">
                                  <p:stCondLst>
                                    <p:cond delay="1000"/>
                                  </p:stCondLst>
                                  <p:childTnLst>
                                    <p:set>
                                      <p:cBhvr>
                                        <p:cTn id="254" dur="1" fill="hold">
                                          <p:stCondLst>
                                            <p:cond delay="0"/>
                                          </p:stCondLst>
                                        </p:cTn>
                                        <p:tgtEl>
                                          <p:spTgt spid="87"/>
                                        </p:tgtEl>
                                        <p:attrNameLst>
                                          <p:attrName>style.visibility</p:attrName>
                                        </p:attrNameLst>
                                      </p:cBhvr>
                                      <p:to>
                                        <p:strVal val="visible"/>
                                      </p:to>
                                    </p:set>
                                  </p:childTnLst>
                                </p:cTn>
                              </p:par>
                            </p:childTnLst>
                          </p:cTn>
                        </p:par>
                        <p:par>
                          <p:cTn id="255" fill="hold">
                            <p:stCondLst>
                              <p:cond delay="79000"/>
                            </p:stCondLst>
                            <p:childTnLst>
                              <p:par>
                                <p:cTn id="256" presetID="1" presetClass="entr" presetSubtype="0" fill="hold" grpId="0" nodeType="afterEffect">
                                  <p:stCondLst>
                                    <p:cond delay="1000"/>
                                  </p:stCondLst>
                                  <p:childTnLst>
                                    <p:set>
                                      <p:cBhvr>
                                        <p:cTn id="257" dur="1" fill="hold">
                                          <p:stCondLst>
                                            <p:cond delay="0"/>
                                          </p:stCondLst>
                                        </p:cTn>
                                        <p:tgtEl>
                                          <p:spTgt spid="88"/>
                                        </p:tgtEl>
                                        <p:attrNameLst>
                                          <p:attrName>style.visibility</p:attrName>
                                        </p:attrNameLst>
                                      </p:cBhvr>
                                      <p:to>
                                        <p:strVal val="visible"/>
                                      </p:to>
                                    </p:set>
                                  </p:childTnLst>
                                </p:cTn>
                              </p:par>
                            </p:childTnLst>
                          </p:cTn>
                        </p:par>
                        <p:par>
                          <p:cTn id="258" fill="hold">
                            <p:stCondLst>
                              <p:cond delay="80000"/>
                            </p:stCondLst>
                            <p:childTnLst>
                              <p:par>
                                <p:cTn id="259" presetID="1" presetClass="entr" presetSubtype="0" fill="hold" grpId="0" nodeType="afterEffect">
                                  <p:stCondLst>
                                    <p:cond delay="1000"/>
                                  </p:stCondLst>
                                  <p:childTnLst>
                                    <p:set>
                                      <p:cBhvr>
                                        <p:cTn id="260" dur="1" fill="hold">
                                          <p:stCondLst>
                                            <p:cond delay="0"/>
                                          </p:stCondLst>
                                        </p:cTn>
                                        <p:tgtEl>
                                          <p:spTgt spid="89"/>
                                        </p:tgtEl>
                                        <p:attrNameLst>
                                          <p:attrName>style.visibility</p:attrName>
                                        </p:attrNameLst>
                                      </p:cBhvr>
                                      <p:to>
                                        <p:strVal val="visible"/>
                                      </p:to>
                                    </p:set>
                                  </p:childTnLst>
                                </p:cTn>
                              </p:par>
                            </p:childTnLst>
                          </p:cTn>
                        </p:par>
                        <p:par>
                          <p:cTn id="261" fill="hold">
                            <p:stCondLst>
                              <p:cond delay="81000"/>
                            </p:stCondLst>
                            <p:childTnLst>
                              <p:par>
                                <p:cTn id="262" presetID="1" presetClass="entr" presetSubtype="0" fill="hold" grpId="0" nodeType="afterEffect">
                                  <p:stCondLst>
                                    <p:cond delay="1000"/>
                                  </p:stCondLst>
                                  <p:childTnLst>
                                    <p:set>
                                      <p:cBhvr>
                                        <p:cTn id="263" dur="1" fill="hold">
                                          <p:stCondLst>
                                            <p:cond delay="0"/>
                                          </p:stCondLst>
                                        </p:cTn>
                                        <p:tgtEl>
                                          <p:spTgt spid="90"/>
                                        </p:tgtEl>
                                        <p:attrNameLst>
                                          <p:attrName>style.visibility</p:attrName>
                                        </p:attrNameLst>
                                      </p:cBhvr>
                                      <p:to>
                                        <p:strVal val="visible"/>
                                      </p:to>
                                    </p:set>
                                  </p:childTnLst>
                                </p:cTn>
                              </p:par>
                            </p:childTnLst>
                          </p:cTn>
                        </p:par>
                        <p:par>
                          <p:cTn id="264" fill="hold">
                            <p:stCondLst>
                              <p:cond delay="82000"/>
                            </p:stCondLst>
                            <p:childTnLst>
                              <p:par>
                                <p:cTn id="265" presetID="1" presetClass="entr" presetSubtype="0" fill="hold" grpId="0" nodeType="afterEffect">
                                  <p:stCondLst>
                                    <p:cond delay="1000"/>
                                  </p:stCondLst>
                                  <p:childTnLst>
                                    <p:set>
                                      <p:cBhvr>
                                        <p:cTn id="266" dur="1" fill="hold">
                                          <p:stCondLst>
                                            <p:cond delay="0"/>
                                          </p:stCondLst>
                                        </p:cTn>
                                        <p:tgtEl>
                                          <p:spTgt spid="91"/>
                                        </p:tgtEl>
                                        <p:attrNameLst>
                                          <p:attrName>style.visibility</p:attrName>
                                        </p:attrNameLst>
                                      </p:cBhvr>
                                      <p:to>
                                        <p:strVal val="visible"/>
                                      </p:to>
                                    </p:set>
                                  </p:childTnLst>
                                </p:cTn>
                              </p:par>
                            </p:childTnLst>
                          </p:cTn>
                        </p:par>
                        <p:par>
                          <p:cTn id="267" fill="hold">
                            <p:stCondLst>
                              <p:cond delay="83000"/>
                            </p:stCondLst>
                            <p:childTnLst>
                              <p:par>
                                <p:cTn id="268" presetID="1" presetClass="entr" presetSubtype="0" fill="hold" grpId="0" nodeType="afterEffect">
                                  <p:stCondLst>
                                    <p:cond delay="1000"/>
                                  </p:stCondLst>
                                  <p:childTnLst>
                                    <p:set>
                                      <p:cBhvr>
                                        <p:cTn id="269" dur="1" fill="hold">
                                          <p:stCondLst>
                                            <p:cond delay="0"/>
                                          </p:stCondLst>
                                        </p:cTn>
                                        <p:tgtEl>
                                          <p:spTgt spid="92"/>
                                        </p:tgtEl>
                                        <p:attrNameLst>
                                          <p:attrName>style.visibility</p:attrName>
                                        </p:attrNameLst>
                                      </p:cBhvr>
                                      <p:to>
                                        <p:strVal val="visible"/>
                                      </p:to>
                                    </p:set>
                                  </p:childTnLst>
                                </p:cTn>
                              </p:par>
                            </p:childTnLst>
                          </p:cTn>
                        </p:par>
                        <p:par>
                          <p:cTn id="270" fill="hold">
                            <p:stCondLst>
                              <p:cond delay="84000"/>
                            </p:stCondLst>
                            <p:childTnLst>
                              <p:par>
                                <p:cTn id="271" presetID="1" presetClass="entr" presetSubtype="0" fill="hold" grpId="0" nodeType="afterEffect">
                                  <p:stCondLst>
                                    <p:cond delay="1000"/>
                                  </p:stCondLst>
                                  <p:childTnLst>
                                    <p:set>
                                      <p:cBhvr>
                                        <p:cTn id="272" dur="1" fill="hold">
                                          <p:stCondLst>
                                            <p:cond delay="0"/>
                                          </p:stCondLst>
                                        </p:cTn>
                                        <p:tgtEl>
                                          <p:spTgt spid="93"/>
                                        </p:tgtEl>
                                        <p:attrNameLst>
                                          <p:attrName>style.visibility</p:attrName>
                                        </p:attrNameLst>
                                      </p:cBhvr>
                                      <p:to>
                                        <p:strVal val="visible"/>
                                      </p:to>
                                    </p:set>
                                  </p:childTnLst>
                                </p:cTn>
                              </p:par>
                            </p:childTnLst>
                          </p:cTn>
                        </p:par>
                        <p:par>
                          <p:cTn id="273" fill="hold">
                            <p:stCondLst>
                              <p:cond delay="85000"/>
                            </p:stCondLst>
                            <p:childTnLst>
                              <p:par>
                                <p:cTn id="274" presetID="1" presetClass="entr" presetSubtype="0" fill="hold" grpId="0" nodeType="afterEffect">
                                  <p:stCondLst>
                                    <p:cond delay="1000"/>
                                  </p:stCondLst>
                                  <p:childTnLst>
                                    <p:set>
                                      <p:cBhvr>
                                        <p:cTn id="275" dur="1" fill="hold">
                                          <p:stCondLst>
                                            <p:cond delay="0"/>
                                          </p:stCondLst>
                                        </p:cTn>
                                        <p:tgtEl>
                                          <p:spTgt spid="94"/>
                                        </p:tgtEl>
                                        <p:attrNameLst>
                                          <p:attrName>style.visibility</p:attrName>
                                        </p:attrNameLst>
                                      </p:cBhvr>
                                      <p:to>
                                        <p:strVal val="visible"/>
                                      </p:to>
                                    </p:set>
                                  </p:childTnLst>
                                </p:cTn>
                              </p:par>
                            </p:childTnLst>
                          </p:cTn>
                        </p:par>
                        <p:par>
                          <p:cTn id="276" fill="hold">
                            <p:stCondLst>
                              <p:cond delay="86000"/>
                            </p:stCondLst>
                            <p:childTnLst>
                              <p:par>
                                <p:cTn id="277" presetID="1" presetClass="entr" presetSubtype="0" fill="hold" grpId="0" nodeType="afterEffect">
                                  <p:stCondLst>
                                    <p:cond delay="1000"/>
                                  </p:stCondLst>
                                  <p:childTnLst>
                                    <p:set>
                                      <p:cBhvr>
                                        <p:cTn id="278" dur="1" fill="hold">
                                          <p:stCondLst>
                                            <p:cond delay="0"/>
                                          </p:stCondLst>
                                        </p:cTn>
                                        <p:tgtEl>
                                          <p:spTgt spid="95"/>
                                        </p:tgtEl>
                                        <p:attrNameLst>
                                          <p:attrName>style.visibility</p:attrName>
                                        </p:attrNameLst>
                                      </p:cBhvr>
                                      <p:to>
                                        <p:strVal val="visible"/>
                                      </p:to>
                                    </p:set>
                                  </p:childTnLst>
                                </p:cTn>
                              </p:par>
                            </p:childTnLst>
                          </p:cTn>
                        </p:par>
                        <p:par>
                          <p:cTn id="279" fill="hold">
                            <p:stCondLst>
                              <p:cond delay="87000"/>
                            </p:stCondLst>
                            <p:childTnLst>
                              <p:par>
                                <p:cTn id="280" presetID="1" presetClass="entr" presetSubtype="0" fill="hold" grpId="0" nodeType="afterEffect">
                                  <p:stCondLst>
                                    <p:cond delay="1000"/>
                                  </p:stCondLst>
                                  <p:childTnLst>
                                    <p:set>
                                      <p:cBhvr>
                                        <p:cTn id="281" dur="1" fill="hold">
                                          <p:stCondLst>
                                            <p:cond delay="0"/>
                                          </p:stCondLst>
                                        </p:cTn>
                                        <p:tgtEl>
                                          <p:spTgt spid="96"/>
                                        </p:tgtEl>
                                        <p:attrNameLst>
                                          <p:attrName>style.visibility</p:attrName>
                                        </p:attrNameLst>
                                      </p:cBhvr>
                                      <p:to>
                                        <p:strVal val="visible"/>
                                      </p:to>
                                    </p:set>
                                  </p:childTnLst>
                                </p:cTn>
                              </p:par>
                            </p:childTnLst>
                          </p:cTn>
                        </p:par>
                        <p:par>
                          <p:cTn id="282" fill="hold">
                            <p:stCondLst>
                              <p:cond delay="88000"/>
                            </p:stCondLst>
                            <p:childTnLst>
                              <p:par>
                                <p:cTn id="283" presetID="1" presetClass="entr" presetSubtype="0" fill="hold" grpId="0" nodeType="afterEffect">
                                  <p:stCondLst>
                                    <p:cond delay="1000"/>
                                  </p:stCondLst>
                                  <p:childTnLst>
                                    <p:set>
                                      <p:cBhvr>
                                        <p:cTn id="284" dur="1" fill="hold">
                                          <p:stCondLst>
                                            <p:cond delay="0"/>
                                          </p:stCondLst>
                                        </p:cTn>
                                        <p:tgtEl>
                                          <p:spTgt spid="97"/>
                                        </p:tgtEl>
                                        <p:attrNameLst>
                                          <p:attrName>style.visibility</p:attrName>
                                        </p:attrNameLst>
                                      </p:cBhvr>
                                      <p:to>
                                        <p:strVal val="visible"/>
                                      </p:to>
                                    </p:set>
                                  </p:childTnLst>
                                </p:cTn>
                              </p:par>
                            </p:childTnLst>
                          </p:cTn>
                        </p:par>
                        <p:par>
                          <p:cTn id="285" fill="hold">
                            <p:stCondLst>
                              <p:cond delay="89000"/>
                            </p:stCondLst>
                            <p:childTnLst>
                              <p:par>
                                <p:cTn id="286" presetID="1" presetClass="entr" presetSubtype="0" fill="hold" grpId="0" nodeType="afterEffect">
                                  <p:stCondLst>
                                    <p:cond delay="1000"/>
                                  </p:stCondLst>
                                  <p:childTnLst>
                                    <p:set>
                                      <p:cBhvr>
                                        <p:cTn id="287" dur="1" fill="hold">
                                          <p:stCondLst>
                                            <p:cond delay="0"/>
                                          </p:stCondLst>
                                        </p:cTn>
                                        <p:tgtEl>
                                          <p:spTgt spid="98"/>
                                        </p:tgtEl>
                                        <p:attrNameLst>
                                          <p:attrName>style.visibility</p:attrName>
                                        </p:attrNameLst>
                                      </p:cBhvr>
                                      <p:to>
                                        <p:strVal val="visible"/>
                                      </p:to>
                                    </p:set>
                                  </p:childTnLst>
                                </p:cTn>
                              </p:par>
                            </p:childTnLst>
                          </p:cTn>
                        </p:par>
                        <p:par>
                          <p:cTn id="288" fill="hold">
                            <p:stCondLst>
                              <p:cond delay="90000"/>
                            </p:stCondLst>
                            <p:childTnLst>
                              <p:par>
                                <p:cTn id="289" presetID="1" presetClass="entr" presetSubtype="0" fill="hold" grpId="0" nodeType="afterEffect">
                                  <p:stCondLst>
                                    <p:cond delay="1000"/>
                                  </p:stCondLst>
                                  <p:childTnLst>
                                    <p:set>
                                      <p:cBhvr>
                                        <p:cTn id="290" dur="1" fill="hold">
                                          <p:stCondLst>
                                            <p:cond delay="0"/>
                                          </p:stCondLst>
                                        </p:cTn>
                                        <p:tgtEl>
                                          <p:spTgt spid="99"/>
                                        </p:tgtEl>
                                        <p:attrNameLst>
                                          <p:attrName>style.visibility</p:attrName>
                                        </p:attrNameLst>
                                      </p:cBhvr>
                                      <p:to>
                                        <p:strVal val="visible"/>
                                      </p:to>
                                    </p:set>
                                  </p:childTnLst>
                                </p:cTn>
                              </p:par>
                            </p:childTnLst>
                          </p:cTn>
                        </p:par>
                        <p:par>
                          <p:cTn id="291" fill="hold">
                            <p:stCondLst>
                              <p:cond delay="91000"/>
                            </p:stCondLst>
                            <p:childTnLst>
                              <p:par>
                                <p:cTn id="292" presetID="1" presetClass="entr" presetSubtype="0" fill="hold" grpId="0" nodeType="afterEffect">
                                  <p:stCondLst>
                                    <p:cond delay="1000"/>
                                  </p:stCondLst>
                                  <p:childTnLst>
                                    <p:set>
                                      <p:cBhvr>
                                        <p:cTn id="293" dur="1" fill="hold">
                                          <p:stCondLst>
                                            <p:cond delay="0"/>
                                          </p:stCondLst>
                                        </p:cTn>
                                        <p:tgtEl>
                                          <p:spTgt spid="100"/>
                                        </p:tgtEl>
                                        <p:attrNameLst>
                                          <p:attrName>style.visibility</p:attrName>
                                        </p:attrNameLst>
                                      </p:cBhvr>
                                      <p:to>
                                        <p:strVal val="visible"/>
                                      </p:to>
                                    </p:set>
                                  </p:childTnLst>
                                </p:cTn>
                              </p:par>
                            </p:childTnLst>
                          </p:cTn>
                        </p:par>
                        <p:par>
                          <p:cTn id="294" fill="hold">
                            <p:stCondLst>
                              <p:cond delay="92000"/>
                            </p:stCondLst>
                            <p:childTnLst>
                              <p:par>
                                <p:cTn id="295" presetID="1" presetClass="entr" presetSubtype="0" fill="hold" grpId="0" nodeType="afterEffect">
                                  <p:stCondLst>
                                    <p:cond delay="1000"/>
                                  </p:stCondLst>
                                  <p:childTnLst>
                                    <p:set>
                                      <p:cBhvr>
                                        <p:cTn id="296" dur="1" fill="hold">
                                          <p:stCondLst>
                                            <p:cond delay="0"/>
                                          </p:stCondLst>
                                        </p:cTn>
                                        <p:tgtEl>
                                          <p:spTgt spid="101"/>
                                        </p:tgtEl>
                                        <p:attrNameLst>
                                          <p:attrName>style.visibility</p:attrName>
                                        </p:attrNameLst>
                                      </p:cBhvr>
                                      <p:to>
                                        <p:strVal val="visible"/>
                                      </p:to>
                                    </p:set>
                                  </p:childTnLst>
                                </p:cTn>
                              </p:par>
                            </p:childTnLst>
                          </p:cTn>
                        </p:par>
                        <p:par>
                          <p:cTn id="297" fill="hold">
                            <p:stCondLst>
                              <p:cond delay="93000"/>
                            </p:stCondLst>
                            <p:childTnLst>
                              <p:par>
                                <p:cTn id="298" presetID="1" presetClass="entr" presetSubtype="0" fill="hold" grpId="0" nodeType="afterEffect">
                                  <p:stCondLst>
                                    <p:cond delay="1000"/>
                                  </p:stCondLst>
                                  <p:childTnLst>
                                    <p:set>
                                      <p:cBhvr>
                                        <p:cTn id="299" dur="1" fill="hold">
                                          <p:stCondLst>
                                            <p:cond delay="0"/>
                                          </p:stCondLst>
                                        </p:cTn>
                                        <p:tgtEl>
                                          <p:spTgt spid="102"/>
                                        </p:tgtEl>
                                        <p:attrNameLst>
                                          <p:attrName>style.visibility</p:attrName>
                                        </p:attrNameLst>
                                      </p:cBhvr>
                                      <p:to>
                                        <p:strVal val="visible"/>
                                      </p:to>
                                    </p:set>
                                  </p:childTnLst>
                                </p:cTn>
                              </p:par>
                            </p:childTnLst>
                          </p:cTn>
                        </p:par>
                        <p:par>
                          <p:cTn id="300" fill="hold">
                            <p:stCondLst>
                              <p:cond delay="94000"/>
                            </p:stCondLst>
                            <p:childTnLst>
                              <p:par>
                                <p:cTn id="301" presetID="1" presetClass="entr" presetSubtype="0" fill="hold" grpId="0" nodeType="afterEffect">
                                  <p:stCondLst>
                                    <p:cond delay="1000"/>
                                  </p:stCondLst>
                                  <p:childTnLst>
                                    <p:set>
                                      <p:cBhvr>
                                        <p:cTn id="302" dur="1" fill="hold">
                                          <p:stCondLst>
                                            <p:cond delay="0"/>
                                          </p:stCondLst>
                                        </p:cTn>
                                        <p:tgtEl>
                                          <p:spTgt spid="103"/>
                                        </p:tgtEl>
                                        <p:attrNameLst>
                                          <p:attrName>style.visibility</p:attrName>
                                        </p:attrNameLst>
                                      </p:cBhvr>
                                      <p:to>
                                        <p:strVal val="visible"/>
                                      </p:to>
                                    </p:set>
                                  </p:childTnLst>
                                </p:cTn>
                              </p:par>
                            </p:childTnLst>
                          </p:cTn>
                        </p:par>
                        <p:par>
                          <p:cTn id="303" fill="hold">
                            <p:stCondLst>
                              <p:cond delay="95000"/>
                            </p:stCondLst>
                            <p:childTnLst>
                              <p:par>
                                <p:cTn id="304" presetID="1" presetClass="entr" presetSubtype="0" fill="hold" grpId="0" nodeType="afterEffect">
                                  <p:stCondLst>
                                    <p:cond delay="1000"/>
                                  </p:stCondLst>
                                  <p:childTnLst>
                                    <p:set>
                                      <p:cBhvr>
                                        <p:cTn id="305" dur="1" fill="hold">
                                          <p:stCondLst>
                                            <p:cond delay="0"/>
                                          </p:stCondLst>
                                        </p:cTn>
                                        <p:tgtEl>
                                          <p:spTgt spid="104"/>
                                        </p:tgtEl>
                                        <p:attrNameLst>
                                          <p:attrName>style.visibility</p:attrName>
                                        </p:attrNameLst>
                                      </p:cBhvr>
                                      <p:to>
                                        <p:strVal val="visible"/>
                                      </p:to>
                                    </p:set>
                                  </p:childTnLst>
                                </p:cTn>
                              </p:par>
                            </p:childTnLst>
                          </p:cTn>
                        </p:par>
                        <p:par>
                          <p:cTn id="306" fill="hold">
                            <p:stCondLst>
                              <p:cond delay="96000"/>
                            </p:stCondLst>
                            <p:childTnLst>
                              <p:par>
                                <p:cTn id="307" presetID="1" presetClass="entr" presetSubtype="0" fill="hold" grpId="0" nodeType="afterEffect">
                                  <p:stCondLst>
                                    <p:cond delay="1000"/>
                                  </p:stCondLst>
                                  <p:childTnLst>
                                    <p:set>
                                      <p:cBhvr>
                                        <p:cTn id="308" dur="1" fill="hold">
                                          <p:stCondLst>
                                            <p:cond delay="0"/>
                                          </p:stCondLst>
                                        </p:cTn>
                                        <p:tgtEl>
                                          <p:spTgt spid="105"/>
                                        </p:tgtEl>
                                        <p:attrNameLst>
                                          <p:attrName>style.visibility</p:attrName>
                                        </p:attrNameLst>
                                      </p:cBhvr>
                                      <p:to>
                                        <p:strVal val="visible"/>
                                      </p:to>
                                    </p:set>
                                  </p:childTnLst>
                                </p:cTn>
                              </p:par>
                            </p:childTnLst>
                          </p:cTn>
                        </p:par>
                        <p:par>
                          <p:cTn id="309" fill="hold">
                            <p:stCondLst>
                              <p:cond delay="97000"/>
                            </p:stCondLst>
                            <p:childTnLst>
                              <p:par>
                                <p:cTn id="310" presetID="1" presetClass="entr" presetSubtype="0" fill="hold" grpId="0" nodeType="afterEffect">
                                  <p:stCondLst>
                                    <p:cond delay="1000"/>
                                  </p:stCondLst>
                                  <p:childTnLst>
                                    <p:set>
                                      <p:cBhvr>
                                        <p:cTn id="311" dur="1" fill="hold">
                                          <p:stCondLst>
                                            <p:cond delay="0"/>
                                          </p:stCondLst>
                                        </p:cTn>
                                        <p:tgtEl>
                                          <p:spTgt spid="106"/>
                                        </p:tgtEl>
                                        <p:attrNameLst>
                                          <p:attrName>style.visibility</p:attrName>
                                        </p:attrNameLst>
                                      </p:cBhvr>
                                      <p:to>
                                        <p:strVal val="visible"/>
                                      </p:to>
                                    </p:set>
                                  </p:childTnLst>
                                </p:cTn>
                              </p:par>
                            </p:childTnLst>
                          </p:cTn>
                        </p:par>
                        <p:par>
                          <p:cTn id="312" fill="hold">
                            <p:stCondLst>
                              <p:cond delay="98000"/>
                            </p:stCondLst>
                            <p:childTnLst>
                              <p:par>
                                <p:cTn id="313" presetID="1" presetClass="entr" presetSubtype="0" fill="hold" grpId="0" nodeType="afterEffect">
                                  <p:stCondLst>
                                    <p:cond delay="1000"/>
                                  </p:stCondLst>
                                  <p:childTnLst>
                                    <p:set>
                                      <p:cBhvr>
                                        <p:cTn id="314" dur="1" fill="hold">
                                          <p:stCondLst>
                                            <p:cond delay="0"/>
                                          </p:stCondLst>
                                        </p:cTn>
                                        <p:tgtEl>
                                          <p:spTgt spid="107"/>
                                        </p:tgtEl>
                                        <p:attrNameLst>
                                          <p:attrName>style.visibility</p:attrName>
                                        </p:attrNameLst>
                                      </p:cBhvr>
                                      <p:to>
                                        <p:strVal val="visible"/>
                                      </p:to>
                                    </p:set>
                                  </p:childTnLst>
                                </p:cTn>
                              </p:par>
                            </p:childTnLst>
                          </p:cTn>
                        </p:par>
                        <p:par>
                          <p:cTn id="315" fill="hold">
                            <p:stCondLst>
                              <p:cond delay="99000"/>
                            </p:stCondLst>
                            <p:childTnLst>
                              <p:par>
                                <p:cTn id="316" presetID="1" presetClass="entr" presetSubtype="0" fill="hold" grpId="0" nodeType="afterEffect">
                                  <p:stCondLst>
                                    <p:cond delay="1000"/>
                                  </p:stCondLst>
                                  <p:childTnLst>
                                    <p:set>
                                      <p:cBhvr>
                                        <p:cTn id="317" dur="1" fill="hold">
                                          <p:stCondLst>
                                            <p:cond delay="0"/>
                                          </p:stCondLst>
                                        </p:cTn>
                                        <p:tgtEl>
                                          <p:spTgt spid="108"/>
                                        </p:tgtEl>
                                        <p:attrNameLst>
                                          <p:attrName>style.visibility</p:attrName>
                                        </p:attrNameLst>
                                      </p:cBhvr>
                                      <p:to>
                                        <p:strVal val="visible"/>
                                      </p:to>
                                    </p:set>
                                  </p:childTnLst>
                                </p:cTn>
                              </p:par>
                            </p:childTnLst>
                          </p:cTn>
                        </p:par>
                        <p:par>
                          <p:cTn id="318" fill="hold">
                            <p:stCondLst>
                              <p:cond delay="100000"/>
                            </p:stCondLst>
                            <p:childTnLst>
                              <p:par>
                                <p:cTn id="319" presetID="1" presetClass="entr" presetSubtype="0" fill="hold" grpId="0" nodeType="afterEffect">
                                  <p:stCondLst>
                                    <p:cond delay="1000"/>
                                  </p:stCondLst>
                                  <p:childTnLst>
                                    <p:set>
                                      <p:cBhvr>
                                        <p:cTn id="320" dur="1" fill="hold">
                                          <p:stCondLst>
                                            <p:cond delay="0"/>
                                          </p:stCondLst>
                                        </p:cTn>
                                        <p:tgtEl>
                                          <p:spTgt spid="109"/>
                                        </p:tgtEl>
                                        <p:attrNameLst>
                                          <p:attrName>style.visibility</p:attrName>
                                        </p:attrNameLst>
                                      </p:cBhvr>
                                      <p:to>
                                        <p:strVal val="visible"/>
                                      </p:to>
                                    </p:set>
                                  </p:childTnLst>
                                </p:cTn>
                              </p:par>
                            </p:childTnLst>
                          </p:cTn>
                        </p:par>
                        <p:par>
                          <p:cTn id="321" fill="hold">
                            <p:stCondLst>
                              <p:cond delay="101000"/>
                            </p:stCondLst>
                            <p:childTnLst>
                              <p:par>
                                <p:cTn id="322" presetID="1" presetClass="entr" presetSubtype="0" fill="hold" grpId="0" nodeType="afterEffect">
                                  <p:stCondLst>
                                    <p:cond delay="1000"/>
                                  </p:stCondLst>
                                  <p:childTnLst>
                                    <p:set>
                                      <p:cBhvr>
                                        <p:cTn id="323" dur="1" fill="hold">
                                          <p:stCondLst>
                                            <p:cond delay="0"/>
                                          </p:stCondLst>
                                        </p:cTn>
                                        <p:tgtEl>
                                          <p:spTgt spid="110"/>
                                        </p:tgtEl>
                                        <p:attrNameLst>
                                          <p:attrName>style.visibility</p:attrName>
                                        </p:attrNameLst>
                                      </p:cBhvr>
                                      <p:to>
                                        <p:strVal val="visible"/>
                                      </p:to>
                                    </p:set>
                                  </p:childTnLst>
                                </p:cTn>
                              </p:par>
                            </p:childTnLst>
                          </p:cTn>
                        </p:par>
                        <p:par>
                          <p:cTn id="324" fill="hold">
                            <p:stCondLst>
                              <p:cond delay="102000"/>
                            </p:stCondLst>
                            <p:childTnLst>
                              <p:par>
                                <p:cTn id="325" presetID="1" presetClass="entr" presetSubtype="0" fill="hold" grpId="0" nodeType="afterEffect">
                                  <p:stCondLst>
                                    <p:cond delay="1000"/>
                                  </p:stCondLst>
                                  <p:childTnLst>
                                    <p:set>
                                      <p:cBhvr>
                                        <p:cTn id="326" dur="1" fill="hold">
                                          <p:stCondLst>
                                            <p:cond delay="0"/>
                                          </p:stCondLst>
                                        </p:cTn>
                                        <p:tgtEl>
                                          <p:spTgt spid="111"/>
                                        </p:tgtEl>
                                        <p:attrNameLst>
                                          <p:attrName>style.visibility</p:attrName>
                                        </p:attrNameLst>
                                      </p:cBhvr>
                                      <p:to>
                                        <p:strVal val="visible"/>
                                      </p:to>
                                    </p:set>
                                  </p:childTnLst>
                                </p:cTn>
                              </p:par>
                            </p:childTnLst>
                          </p:cTn>
                        </p:par>
                        <p:par>
                          <p:cTn id="327" fill="hold">
                            <p:stCondLst>
                              <p:cond delay="103000"/>
                            </p:stCondLst>
                            <p:childTnLst>
                              <p:par>
                                <p:cTn id="328" presetID="1" presetClass="entr" presetSubtype="0" fill="hold" grpId="0" nodeType="afterEffect">
                                  <p:stCondLst>
                                    <p:cond delay="1000"/>
                                  </p:stCondLst>
                                  <p:childTnLst>
                                    <p:set>
                                      <p:cBhvr>
                                        <p:cTn id="329" dur="1" fill="hold">
                                          <p:stCondLst>
                                            <p:cond delay="0"/>
                                          </p:stCondLst>
                                        </p:cTn>
                                        <p:tgtEl>
                                          <p:spTgt spid="112"/>
                                        </p:tgtEl>
                                        <p:attrNameLst>
                                          <p:attrName>style.visibility</p:attrName>
                                        </p:attrNameLst>
                                      </p:cBhvr>
                                      <p:to>
                                        <p:strVal val="visible"/>
                                      </p:to>
                                    </p:set>
                                  </p:childTnLst>
                                </p:cTn>
                              </p:par>
                            </p:childTnLst>
                          </p:cTn>
                        </p:par>
                        <p:par>
                          <p:cTn id="330" fill="hold">
                            <p:stCondLst>
                              <p:cond delay="104000"/>
                            </p:stCondLst>
                            <p:childTnLst>
                              <p:par>
                                <p:cTn id="331" presetID="1" presetClass="entr" presetSubtype="0" fill="hold" grpId="0" nodeType="afterEffect">
                                  <p:stCondLst>
                                    <p:cond delay="1000"/>
                                  </p:stCondLst>
                                  <p:childTnLst>
                                    <p:set>
                                      <p:cBhvr>
                                        <p:cTn id="332" dur="1" fill="hold">
                                          <p:stCondLst>
                                            <p:cond delay="0"/>
                                          </p:stCondLst>
                                        </p:cTn>
                                        <p:tgtEl>
                                          <p:spTgt spid="113"/>
                                        </p:tgtEl>
                                        <p:attrNameLst>
                                          <p:attrName>style.visibility</p:attrName>
                                        </p:attrNameLst>
                                      </p:cBhvr>
                                      <p:to>
                                        <p:strVal val="visible"/>
                                      </p:to>
                                    </p:set>
                                  </p:childTnLst>
                                </p:cTn>
                              </p:par>
                            </p:childTnLst>
                          </p:cTn>
                        </p:par>
                        <p:par>
                          <p:cTn id="333" fill="hold">
                            <p:stCondLst>
                              <p:cond delay="105000"/>
                            </p:stCondLst>
                            <p:childTnLst>
                              <p:par>
                                <p:cTn id="334" presetID="1" presetClass="entr" presetSubtype="0" fill="hold" grpId="0" nodeType="afterEffect">
                                  <p:stCondLst>
                                    <p:cond delay="1000"/>
                                  </p:stCondLst>
                                  <p:childTnLst>
                                    <p:set>
                                      <p:cBhvr>
                                        <p:cTn id="335" dur="1" fill="hold">
                                          <p:stCondLst>
                                            <p:cond delay="0"/>
                                          </p:stCondLst>
                                        </p:cTn>
                                        <p:tgtEl>
                                          <p:spTgt spid="114"/>
                                        </p:tgtEl>
                                        <p:attrNameLst>
                                          <p:attrName>style.visibility</p:attrName>
                                        </p:attrNameLst>
                                      </p:cBhvr>
                                      <p:to>
                                        <p:strVal val="visible"/>
                                      </p:to>
                                    </p:set>
                                  </p:childTnLst>
                                </p:cTn>
                              </p:par>
                            </p:childTnLst>
                          </p:cTn>
                        </p:par>
                        <p:par>
                          <p:cTn id="336" fill="hold">
                            <p:stCondLst>
                              <p:cond delay="106000"/>
                            </p:stCondLst>
                            <p:childTnLst>
                              <p:par>
                                <p:cTn id="337" presetID="1" presetClass="entr" presetSubtype="0" fill="hold" grpId="0" nodeType="afterEffect">
                                  <p:stCondLst>
                                    <p:cond delay="1000"/>
                                  </p:stCondLst>
                                  <p:childTnLst>
                                    <p:set>
                                      <p:cBhvr>
                                        <p:cTn id="338" dur="1" fill="hold">
                                          <p:stCondLst>
                                            <p:cond delay="0"/>
                                          </p:stCondLst>
                                        </p:cTn>
                                        <p:tgtEl>
                                          <p:spTgt spid="115"/>
                                        </p:tgtEl>
                                        <p:attrNameLst>
                                          <p:attrName>style.visibility</p:attrName>
                                        </p:attrNameLst>
                                      </p:cBhvr>
                                      <p:to>
                                        <p:strVal val="visible"/>
                                      </p:to>
                                    </p:set>
                                  </p:childTnLst>
                                </p:cTn>
                              </p:par>
                            </p:childTnLst>
                          </p:cTn>
                        </p:par>
                        <p:par>
                          <p:cTn id="339" fill="hold">
                            <p:stCondLst>
                              <p:cond delay="107000"/>
                            </p:stCondLst>
                            <p:childTnLst>
                              <p:par>
                                <p:cTn id="340" presetID="1" presetClass="entr" presetSubtype="0" fill="hold" grpId="0" nodeType="afterEffect">
                                  <p:stCondLst>
                                    <p:cond delay="1000"/>
                                  </p:stCondLst>
                                  <p:childTnLst>
                                    <p:set>
                                      <p:cBhvr>
                                        <p:cTn id="341" dur="1" fill="hold">
                                          <p:stCondLst>
                                            <p:cond delay="0"/>
                                          </p:stCondLst>
                                        </p:cTn>
                                        <p:tgtEl>
                                          <p:spTgt spid="116"/>
                                        </p:tgtEl>
                                        <p:attrNameLst>
                                          <p:attrName>style.visibility</p:attrName>
                                        </p:attrNameLst>
                                      </p:cBhvr>
                                      <p:to>
                                        <p:strVal val="visible"/>
                                      </p:to>
                                    </p:set>
                                  </p:childTnLst>
                                </p:cTn>
                              </p:par>
                            </p:childTnLst>
                          </p:cTn>
                        </p:par>
                        <p:par>
                          <p:cTn id="342" fill="hold">
                            <p:stCondLst>
                              <p:cond delay="108000"/>
                            </p:stCondLst>
                            <p:childTnLst>
                              <p:par>
                                <p:cTn id="343" presetID="1" presetClass="entr" presetSubtype="0" fill="hold" grpId="0" nodeType="afterEffect">
                                  <p:stCondLst>
                                    <p:cond delay="1000"/>
                                  </p:stCondLst>
                                  <p:childTnLst>
                                    <p:set>
                                      <p:cBhvr>
                                        <p:cTn id="344" dur="1" fill="hold">
                                          <p:stCondLst>
                                            <p:cond delay="0"/>
                                          </p:stCondLst>
                                        </p:cTn>
                                        <p:tgtEl>
                                          <p:spTgt spid="117"/>
                                        </p:tgtEl>
                                        <p:attrNameLst>
                                          <p:attrName>style.visibility</p:attrName>
                                        </p:attrNameLst>
                                      </p:cBhvr>
                                      <p:to>
                                        <p:strVal val="visible"/>
                                      </p:to>
                                    </p:set>
                                  </p:childTnLst>
                                </p:cTn>
                              </p:par>
                            </p:childTnLst>
                          </p:cTn>
                        </p:par>
                        <p:par>
                          <p:cTn id="345" fill="hold">
                            <p:stCondLst>
                              <p:cond delay="109000"/>
                            </p:stCondLst>
                            <p:childTnLst>
                              <p:par>
                                <p:cTn id="346" presetID="1" presetClass="entr" presetSubtype="0" fill="hold" grpId="0" nodeType="afterEffect">
                                  <p:stCondLst>
                                    <p:cond delay="1000"/>
                                  </p:stCondLst>
                                  <p:childTnLst>
                                    <p:set>
                                      <p:cBhvr>
                                        <p:cTn id="347" dur="1" fill="hold">
                                          <p:stCondLst>
                                            <p:cond delay="0"/>
                                          </p:stCondLst>
                                        </p:cTn>
                                        <p:tgtEl>
                                          <p:spTgt spid="118"/>
                                        </p:tgtEl>
                                        <p:attrNameLst>
                                          <p:attrName>style.visibility</p:attrName>
                                        </p:attrNameLst>
                                      </p:cBhvr>
                                      <p:to>
                                        <p:strVal val="visible"/>
                                      </p:to>
                                    </p:set>
                                  </p:childTnLst>
                                </p:cTn>
                              </p:par>
                            </p:childTnLst>
                          </p:cTn>
                        </p:par>
                        <p:par>
                          <p:cTn id="348" fill="hold">
                            <p:stCondLst>
                              <p:cond delay="110000"/>
                            </p:stCondLst>
                            <p:childTnLst>
                              <p:par>
                                <p:cTn id="349" presetID="1" presetClass="entr" presetSubtype="0" fill="hold" grpId="0" nodeType="afterEffect">
                                  <p:stCondLst>
                                    <p:cond delay="1000"/>
                                  </p:stCondLst>
                                  <p:childTnLst>
                                    <p:set>
                                      <p:cBhvr>
                                        <p:cTn id="350" dur="1" fill="hold">
                                          <p:stCondLst>
                                            <p:cond delay="0"/>
                                          </p:stCondLst>
                                        </p:cTn>
                                        <p:tgtEl>
                                          <p:spTgt spid="119"/>
                                        </p:tgtEl>
                                        <p:attrNameLst>
                                          <p:attrName>style.visibility</p:attrName>
                                        </p:attrNameLst>
                                      </p:cBhvr>
                                      <p:to>
                                        <p:strVal val="visible"/>
                                      </p:to>
                                    </p:set>
                                  </p:childTnLst>
                                </p:cTn>
                              </p:par>
                            </p:childTnLst>
                          </p:cTn>
                        </p:par>
                        <p:par>
                          <p:cTn id="351" fill="hold">
                            <p:stCondLst>
                              <p:cond delay="111000"/>
                            </p:stCondLst>
                            <p:childTnLst>
                              <p:par>
                                <p:cTn id="352" presetID="1" presetClass="entr" presetSubtype="0" fill="hold" grpId="0" nodeType="afterEffect">
                                  <p:stCondLst>
                                    <p:cond delay="1000"/>
                                  </p:stCondLst>
                                  <p:childTnLst>
                                    <p:set>
                                      <p:cBhvr>
                                        <p:cTn id="353" dur="1" fill="hold">
                                          <p:stCondLst>
                                            <p:cond delay="0"/>
                                          </p:stCondLst>
                                        </p:cTn>
                                        <p:tgtEl>
                                          <p:spTgt spid="120"/>
                                        </p:tgtEl>
                                        <p:attrNameLst>
                                          <p:attrName>style.visibility</p:attrName>
                                        </p:attrNameLst>
                                      </p:cBhvr>
                                      <p:to>
                                        <p:strVal val="visible"/>
                                      </p:to>
                                    </p:set>
                                  </p:childTnLst>
                                </p:cTn>
                              </p:par>
                            </p:childTnLst>
                          </p:cTn>
                        </p:par>
                        <p:par>
                          <p:cTn id="354" fill="hold">
                            <p:stCondLst>
                              <p:cond delay="112000"/>
                            </p:stCondLst>
                            <p:childTnLst>
                              <p:par>
                                <p:cTn id="355" presetID="1" presetClass="entr" presetSubtype="0" fill="hold" grpId="0" nodeType="afterEffect">
                                  <p:stCondLst>
                                    <p:cond delay="1000"/>
                                  </p:stCondLst>
                                  <p:childTnLst>
                                    <p:set>
                                      <p:cBhvr>
                                        <p:cTn id="356" dur="1" fill="hold">
                                          <p:stCondLst>
                                            <p:cond delay="0"/>
                                          </p:stCondLst>
                                        </p:cTn>
                                        <p:tgtEl>
                                          <p:spTgt spid="121"/>
                                        </p:tgtEl>
                                        <p:attrNameLst>
                                          <p:attrName>style.visibility</p:attrName>
                                        </p:attrNameLst>
                                      </p:cBhvr>
                                      <p:to>
                                        <p:strVal val="visible"/>
                                      </p:to>
                                    </p:set>
                                  </p:childTnLst>
                                </p:cTn>
                              </p:par>
                            </p:childTnLst>
                          </p:cTn>
                        </p:par>
                        <p:par>
                          <p:cTn id="357" fill="hold">
                            <p:stCondLst>
                              <p:cond delay="113000"/>
                            </p:stCondLst>
                            <p:childTnLst>
                              <p:par>
                                <p:cTn id="358" presetID="1" presetClass="entr" presetSubtype="0" fill="hold" grpId="0" nodeType="afterEffect">
                                  <p:stCondLst>
                                    <p:cond delay="1000"/>
                                  </p:stCondLst>
                                  <p:childTnLst>
                                    <p:set>
                                      <p:cBhvr>
                                        <p:cTn id="359" dur="1" fill="hold">
                                          <p:stCondLst>
                                            <p:cond delay="0"/>
                                          </p:stCondLst>
                                        </p:cTn>
                                        <p:tgtEl>
                                          <p:spTgt spid="122"/>
                                        </p:tgtEl>
                                        <p:attrNameLst>
                                          <p:attrName>style.visibility</p:attrName>
                                        </p:attrNameLst>
                                      </p:cBhvr>
                                      <p:to>
                                        <p:strVal val="visible"/>
                                      </p:to>
                                    </p:set>
                                  </p:childTnLst>
                                </p:cTn>
                              </p:par>
                            </p:childTnLst>
                          </p:cTn>
                        </p:par>
                        <p:par>
                          <p:cTn id="360" fill="hold">
                            <p:stCondLst>
                              <p:cond delay="114000"/>
                            </p:stCondLst>
                            <p:childTnLst>
                              <p:par>
                                <p:cTn id="361" presetID="1" presetClass="entr" presetSubtype="0" fill="hold" grpId="0" nodeType="afterEffect">
                                  <p:stCondLst>
                                    <p:cond delay="1000"/>
                                  </p:stCondLst>
                                  <p:childTnLst>
                                    <p:set>
                                      <p:cBhvr>
                                        <p:cTn id="362" dur="1" fill="hold">
                                          <p:stCondLst>
                                            <p:cond delay="0"/>
                                          </p:stCondLst>
                                        </p:cTn>
                                        <p:tgtEl>
                                          <p:spTgt spid="123"/>
                                        </p:tgtEl>
                                        <p:attrNameLst>
                                          <p:attrName>style.visibility</p:attrName>
                                        </p:attrNameLst>
                                      </p:cBhvr>
                                      <p:to>
                                        <p:strVal val="visible"/>
                                      </p:to>
                                    </p:set>
                                  </p:childTnLst>
                                </p:cTn>
                              </p:par>
                            </p:childTnLst>
                          </p:cTn>
                        </p:par>
                        <p:par>
                          <p:cTn id="363" fill="hold">
                            <p:stCondLst>
                              <p:cond delay="115000"/>
                            </p:stCondLst>
                            <p:childTnLst>
                              <p:par>
                                <p:cTn id="364" presetID="1" presetClass="entr" presetSubtype="0" fill="hold" grpId="0" nodeType="afterEffect">
                                  <p:stCondLst>
                                    <p:cond delay="1000"/>
                                  </p:stCondLst>
                                  <p:childTnLst>
                                    <p:set>
                                      <p:cBhvr>
                                        <p:cTn id="365" dur="1" fill="hold">
                                          <p:stCondLst>
                                            <p:cond delay="0"/>
                                          </p:stCondLst>
                                        </p:cTn>
                                        <p:tgtEl>
                                          <p:spTgt spid="124"/>
                                        </p:tgtEl>
                                        <p:attrNameLst>
                                          <p:attrName>style.visibility</p:attrName>
                                        </p:attrNameLst>
                                      </p:cBhvr>
                                      <p:to>
                                        <p:strVal val="visible"/>
                                      </p:to>
                                    </p:set>
                                  </p:childTnLst>
                                </p:cTn>
                              </p:par>
                            </p:childTnLst>
                          </p:cTn>
                        </p:par>
                        <p:par>
                          <p:cTn id="366" fill="hold">
                            <p:stCondLst>
                              <p:cond delay="116000"/>
                            </p:stCondLst>
                            <p:childTnLst>
                              <p:par>
                                <p:cTn id="367" presetID="1" presetClass="entr" presetSubtype="0" fill="hold" grpId="0" nodeType="afterEffect">
                                  <p:stCondLst>
                                    <p:cond delay="1000"/>
                                  </p:stCondLst>
                                  <p:childTnLst>
                                    <p:set>
                                      <p:cBhvr>
                                        <p:cTn id="368" dur="1" fill="hold">
                                          <p:stCondLst>
                                            <p:cond delay="0"/>
                                          </p:stCondLst>
                                        </p:cTn>
                                        <p:tgtEl>
                                          <p:spTgt spid="125"/>
                                        </p:tgtEl>
                                        <p:attrNameLst>
                                          <p:attrName>style.visibility</p:attrName>
                                        </p:attrNameLst>
                                      </p:cBhvr>
                                      <p:to>
                                        <p:strVal val="visible"/>
                                      </p:to>
                                    </p:set>
                                  </p:childTnLst>
                                </p:cTn>
                              </p:par>
                            </p:childTnLst>
                          </p:cTn>
                        </p:par>
                        <p:par>
                          <p:cTn id="369" fill="hold">
                            <p:stCondLst>
                              <p:cond delay="117000"/>
                            </p:stCondLst>
                            <p:childTnLst>
                              <p:par>
                                <p:cTn id="370" presetID="1" presetClass="entr" presetSubtype="0" fill="hold" grpId="0" nodeType="afterEffect">
                                  <p:stCondLst>
                                    <p:cond delay="1000"/>
                                  </p:stCondLst>
                                  <p:childTnLst>
                                    <p:set>
                                      <p:cBhvr>
                                        <p:cTn id="371" dur="1" fill="hold">
                                          <p:stCondLst>
                                            <p:cond delay="0"/>
                                          </p:stCondLst>
                                        </p:cTn>
                                        <p:tgtEl>
                                          <p:spTgt spid="126"/>
                                        </p:tgtEl>
                                        <p:attrNameLst>
                                          <p:attrName>style.visibility</p:attrName>
                                        </p:attrNameLst>
                                      </p:cBhvr>
                                      <p:to>
                                        <p:strVal val="visible"/>
                                      </p:to>
                                    </p:set>
                                  </p:childTnLst>
                                </p:cTn>
                              </p:par>
                            </p:childTnLst>
                          </p:cTn>
                        </p:par>
                        <p:par>
                          <p:cTn id="372" fill="hold">
                            <p:stCondLst>
                              <p:cond delay="118000"/>
                            </p:stCondLst>
                            <p:childTnLst>
                              <p:par>
                                <p:cTn id="373" presetID="1" presetClass="entr" presetSubtype="0" fill="hold" grpId="0" nodeType="afterEffect">
                                  <p:stCondLst>
                                    <p:cond delay="1000"/>
                                  </p:stCondLst>
                                  <p:childTnLst>
                                    <p:set>
                                      <p:cBhvr>
                                        <p:cTn id="374" dur="1" fill="hold">
                                          <p:stCondLst>
                                            <p:cond delay="0"/>
                                          </p:stCondLst>
                                        </p:cTn>
                                        <p:tgtEl>
                                          <p:spTgt spid="127"/>
                                        </p:tgtEl>
                                        <p:attrNameLst>
                                          <p:attrName>style.visibility</p:attrName>
                                        </p:attrNameLst>
                                      </p:cBhvr>
                                      <p:to>
                                        <p:strVal val="visible"/>
                                      </p:to>
                                    </p:set>
                                  </p:childTnLst>
                                </p:cTn>
                              </p:par>
                            </p:childTnLst>
                          </p:cTn>
                        </p:par>
                        <p:par>
                          <p:cTn id="375" fill="hold">
                            <p:stCondLst>
                              <p:cond delay="119000"/>
                            </p:stCondLst>
                            <p:childTnLst>
                              <p:par>
                                <p:cTn id="376" presetID="1" presetClass="entr" presetSubtype="0" fill="hold" grpId="0" nodeType="afterEffect">
                                  <p:stCondLst>
                                    <p:cond delay="1000"/>
                                  </p:stCondLst>
                                  <p:childTnLst>
                                    <p:set>
                                      <p:cBhvr>
                                        <p:cTn id="377" dur="1" fill="hold">
                                          <p:stCondLst>
                                            <p:cond delay="0"/>
                                          </p:stCondLst>
                                        </p:cTn>
                                        <p:tgtEl>
                                          <p:spTgt spid="128"/>
                                        </p:tgtEl>
                                        <p:attrNameLst>
                                          <p:attrName>style.visibility</p:attrName>
                                        </p:attrNameLst>
                                      </p:cBhvr>
                                      <p:to>
                                        <p:strVal val="visible"/>
                                      </p:to>
                                    </p:set>
                                  </p:childTnLst>
                                  <p:subTnLst>
                                    <p:audio>
                                      <p:cMediaNode vol="100000">
                                        <p:cTn display="0" masterRel="sameClick">
                                          <p:stCondLst>
                                            <p:cond evt="begin" delay="0">
                                              <p:tn val="376"/>
                                            </p:cond>
                                          </p:stCondLst>
                                          <p:endCondLst>
                                            <p:cond evt="onStopAudio" delay="0">
                                              <p:tgtEl>
                                                <p:sldTgt/>
                                              </p:tgtEl>
                                            </p:cond>
                                          </p:endCondLst>
                                        </p:cTn>
                                        <p:tgtEl>
                                          <p:sndTgt r:embed="rId4" name="laser.wav"/>
                                        </p:tgtEl>
                                      </p:cMediaNode>
                                    </p:audio>
                                  </p:subTnLst>
                                </p:cTn>
                              </p:par>
                              <p:par>
                                <p:cTn id="378" presetID="1" presetClass="mediacall" presetSubtype="0" fill="hold" nodeType="withEffect">
                                  <p:stCondLst>
                                    <p:cond delay="1000"/>
                                  </p:stCondLst>
                                  <p:childTnLst>
                                    <p:cmd type="call" cmd="playFrom(0.0)">
                                      <p:cBhvr>
                                        <p:cTn id="379" dur="9428" fill="hold"/>
                                        <p:tgtEl>
                                          <p:spTgt spid="5"/>
                                        </p:tgtEl>
                                      </p:cBhvr>
                                    </p:cmd>
                                  </p:childTnLst>
                                </p:cTn>
                              </p:par>
                            </p:childTnLst>
                          </p:cTn>
                        </p:par>
                      </p:childTnLst>
                    </p:cTn>
                  </p:par>
                </p:childTnLst>
              </p:cTn>
              <p:nextCondLst>
                <p:cond evt="onClick" delay="0">
                  <p:tgtEl>
                    <p:spTgt spid="129"/>
                  </p:tgtEl>
                </p:cond>
              </p:nextCondLst>
            </p:seq>
            <p:audio>
              <p:cMediaNode showWhenStopped="0">
                <p:cTn id="38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12776"/>
            <a:ext cx="8712968" cy="46085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Print" panose="02000600000000000000" pitchFamily="2"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90923"/>
            <a:ext cx="8696232" cy="467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3563888" y="3756660"/>
            <a:ext cx="1877402" cy="145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74397" y="2132856"/>
            <a:ext cx="1681171" cy="38342"/>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3870502" y="2750764"/>
            <a:ext cx="1685066" cy="21633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70949" y="4231957"/>
            <a:ext cx="1488068" cy="14984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779912" y="4231957"/>
            <a:ext cx="1679105" cy="7492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3948" y="2996952"/>
            <a:ext cx="1781620" cy="272269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9552" y="260648"/>
            <a:ext cx="8352928" cy="1077218"/>
          </a:xfrm>
          <a:prstGeom prst="rect">
            <a:avLst/>
          </a:prstGeom>
          <a:solidFill>
            <a:srgbClr val="FFFFFF"/>
          </a:solidFill>
        </p:spPr>
        <p:txBody>
          <a:bodyPr wrap="square" rtlCol="0">
            <a:spAutoFit/>
          </a:bodyPr>
          <a:lstStyle/>
          <a:p>
            <a:pPr algn="ctr"/>
            <a:r>
              <a:rPr lang="en-GB" sz="3200" b="1" u="sng" dirty="0" smtClean="0">
                <a:solidFill>
                  <a:srgbClr val="000000"/>
                </a:solidFill>
                <a:latin typeface="Segoe Print" panose="02000600000000000000" pitchFamily="2" charset="0"/>
                <a:cs typeface="Chalkboard"/>
              </a:rPr>
              <a:t>How did you do? Swap with the person next to you</a:t>
            </a:r>
            <a:endParaRPr lang="en-GB" sz="3200" b="1" u="sng" dirty="0">
              <a:solidFill>
                <a:srgbClr val="000000"/>
              </a:solidFill>
              <a:latin typeface="Segoe Print" panose="02000600000000000000" pitchFamily="2" charset="0"/>
              <a:cs typeface="Chalkboard"/>
            </a:endParaRPr>
          </a:p>
        </p:txBody>
      </p:sp>
    </p:spTree>
    <p:extLst>
      <p:ext uri="{BB962C8B-B14F-4D97-AF65-F5344CB8AC3E}">
        <p14:creationId xmlns:p14="http://schemas.microsoft.com/office/powerpoint/2010/main" val="6141369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52398" y="1700807"/>
            <a:ext cx="6624736" cy="356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80051" y="1700803"/>
            <a:ext cx="6624740" cy="356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3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7920880" cy="1200328"/>
          </a:xfrm>
          <a:prstGeom prst="rect">
            <a:avLst/>
          </a:prstGeom>
        </p:spPr>
        <p:txBody>
          <a:bodyPr wrap="square">
            <a:spAutoFit/>
          </a:bodyPr>
          <a:lstStyle/>
          <a:p>
            <a:r>
              <a:rPr lang="en-GB" sz="2400" b="1" dirty="0" smtClean="0">
                <a:latin typeface="Segoe Print" panose="02000600000000000000" pitchFamily="2" charset="0"/>
                <a:cs typeface="Chalkboard"/>
              </a:rPr>
              <a:t>Tudor England was split into classes consisting of royalty, nobles and the second classes, traders, peasants or worse, vagrants!</a:t>
            </a:r>
          </a:p>
        </p:txBody>
      </p:sp>
      <p:sp>
        <p:nvSpPr>
          <p:cNvPr id="3" name="Rectangle 2"/>
          <p:cNvSpPr/>
          <p:nvPr/>
        </p:nvSpPr>
        <p:spPr>
          <a:xfrm>
            <a:off x="467544" y="260648"/>
            <a:ext cx="8424936"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smtClean="0">
                <a:latin typeface="Segoe Print" panose="02000600000000000000" pitchFamily="2" charset="0"/>
                <a:cs typeface="Chalkboard"/>
              </a:rPr>
              <a:t>Tudor Punishment varied according to class</a:t>
            </a:r>
          </a:p>
        </p:txBody>
      </p:sp>
      <p:pic>
        <p:nvPicPr>
          <p:cNvPr id="17410" name="Picture 2" descr="http://www.ict.oxon-lea.gov.uk/best_practice/tudor_poor/tudors1.jpg"/>
          <p:cNvPicPr>
            <a:picLocks noChangeAspect="1" noChangeArrowheads="1"/>
          </p:cNvPicPr>
          <p:nvPr/>
        </p:nvPicPr>
        <p:blipFill>
          <a:blip r:embed="rId2" cstate="print"/>
          <a:srcRect/>
          <a:stretch>
            <a:fillRect/>
          </a:stretch>
        </p:blipFill>
        <p:spPr bwMode="auto">
          <a:xfrm>
            <a:off x="1187624" y="2708920"/>
            <a:ext cx="2880320" cy="3964547"/>
          </a:xfrm>
          <a:prstGeom prst="rect">
            <a:avLst/>
          </a:prstGeom>
          <a:noFill/>
        </p:spPr>
      </p:pic>
      <p:pic>
        <p:nvPicPr>
          <p:cNvPr id="17412" name="Picture 4" descr="http://www.olir.it/areetematiche/229/images/henry_viii.jpg"/>
          <p:cNvPicPr>
            <a:picLocks noChangeAspect="1" noChangeArrowheads="1"/>
          </p:cNvPicPr>
          <p:nvPr/>
        </p:nvPicPr>
        <p:blipFill>
          <a:blip r:embed="rId3" cstate="print"/>
          <a:srcRect/>
          <a:stretch>
            <a:fillRect/>
          </a:stretch>
        </p:blipFill>
        <p:spPr bwMode="auto">
          <a:xfrm>
            <a:off x="4716016" y="2708920"/>
            <a:ext cx="3314411" cy="3960440"/>
          </a:xfrm>
          <a:prstGeom prst="rect">
            <a:avLst/>
          </a:prstGeom>
          <a:noFill/>
        </p:spPr>
      </p:pic>
    </p:spTree>
    <p:extLst>
      <p:ext uri="{BB962C8B-B14F-4D97-AF65-F5344CB8AC3E}">
        <p14:creationId xmlns:p14="http://schemas.microsoft.com/office/powerpoint/2010/main" val="5643346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51520" y="667718"/>
            <a:ext cx="3672408"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u="sng" dirty="0" smtClean="0">
                <a:solidFill>
                  <a:schemeClr val="tx1"/>
                </a:solidFill>
                <a:latin typeface="Segoe Print" panose="02000600000000000000" pitchFamily="2" charset="0"/>
                <a:cs typeface="Chalkboard"/>
              </a:rPr>
              <a:t>Execution by beheading</a:t>
            </a:r>
            <a:r>
              <a:rPr lang="en-GB" sz="2000" dirty="0" smtClean="0">
                <a:solidFill>
                  <a:schemeClr val="tx1"/>
                </a:solidFill>
                <a:latin typeface="Segoe Print" panose="02000600000000000000" pitchFamily="2" charset="0"/>
                <a:cs typeface="Chalkboard"/>
              </a:rPr>
              <a:t/>
            </a:r>
            <a:br>
              <a:rPr lang="en-GB" sz="2000" dirty="0" smtClean="0">
                <a:solidFill>
                  <a:schemeClr val="tx1"/>
                </a:solidFill>
                <a:latin typeface="Segoe Print" panose="02000600000000000000" pitchFamily="2" charset="0"/>
                <a:cs typeface="Chalkboard"/>
              </a:rPr>
            </a:br>
            <a:r>
              <a:rPr lang="en-GB" sz="2000" dirty="0" smtClean="0">
                <a:solidFill>
                  <a:schemeClr val="tx1"/>
                </a:solidFill>
                <a:latin typeface="Segoe Print" panose="02000600000000000000" pitchFamily="2" charset="0"/>
                <a:cs typeface="Chalkboard"/>
              </a:rPr>
              <a:t>The punishment of death by the axe was the most common form of execution.</a:t>
            </a:r>
          </a:p>
          <a:p>
            <a:endParaRPr lang="en-GB" sz="2000" dirty="0" smtClean="0">
              <a:solidFill>
                <a:schemeClr val="tx1"/>
              </a:solidFill>
              <a:latin typeface="Segoe Print" panose="02000600000000000000" pitchFamily="2" charset="0"/>
              <a:cs typeface="Chalkboard"/>
            </a:endParaRPr>
          </a:p>
          <a:p>
            <a:r>
              <a:rPr lang="en-GB" sz="2000" dirty="0" smtClean="0">
                <a:solidFill>
                  <a:schemeClr val="tx1"/>
                </a:solidFill>
                <a:latin typeface="Segoe Print" panose="02000600000000000000" pitchFamily="2" charset="0"/>
                <a:cs typeface="Chalkboard"/>
              </a:rPr>
              <a:t>The punishment of beheading was held in public and witnessed by many people. </a:t>
            </a:r>
          </a:p>
          <a:p>
            <a:endParaRPr lang="en-GB" sz="2000" dirty="0" smtClean="0">
              <a:solidFill>
                <a:schemeClr val="tx1"/>
              </a:solidFill>
              <a:latin typeface="Segoe Print" panose="02000600000000000000" pitchFamily="2" charset="0"/>
              <a:cs typeface="Chalkboard"/>
            </a:endParaRPr>
          </a:p>
          <a:p>
            <a:r>
              <a:rPr lang="en-GB" sz="2000" dirty="0" smtClean="0">
                <a:solidFill>
                  <a:schemeClr val="tx1"/>
                </a:solidFill>
                <a:latin typeface="Segoe Print" panose="02000600000000000000" pitchFamily="2" charset="0"/>
                <a:cs typeface="Chalkboard"/>
              </a:rPr>
              <a:t>The heads of Tudor traitors were placed on stakes and displayed in public places such as the London Bridge. </a:t>
            </a:r>
            <a:endParaRPr lang="en-GB" sz="2000" dirty="0">
              <a:solidFill>
                <a:schemeClr val="tx1"/>
              </a:solidFill>
              <a:latin typeface="Segoe Print" panose="02000600000000000000" pitchFamily="2" charset="0"/>
              <a:cs typeface="Chalkboard"/>
            </a:endParaRPr>
          </a:p>
        </p:txBody>
      </p:sp>
      <p:pic>
        <p:nvPicPr>
          <p:cNvPr id="14338" name="Picture 2" descr="http://gallery.nen.gov.uk/gallery_images/0708/0000/0410/dscf1584_mid.jpg"/>
          <p:cNvPicPr>
            <a:picLocks noChangeAspect="1" noChangeArrowheads="1"/>
          </p:cNvPicPr>
          <p:nvPr/>
        </p:nvPicPr>
        <p:blipFill>
          <a:blip r:embed="rId2" cstate="print"/>
          <a:srcRect/>
          <a:stretch>
            <a:fillRect/>
          </a:stretch>
        </p:blipFill>
        <p:spPr bwMode="auto">
          <a:xfrm>
            <a:off x="4283968" y="620688"/>
            <a:ext cx="4536504" cy="6048671"/>
          </a:xfrm>
          <a:prstGeom prst="rect">
            <a:avLst/>
          </a:prstGeom>
        </p:spPr>
        <p:style>
          <a:lnRef idx="1">
            <a:schemeClr val="accent2"/>
          </a:lnRef>
          <a:fillRef idx="3">
            <a:schemeClr val="accent2"/>
          </a:fillRef>
          <a:effectRef idx="2">
            <a:schemeClr val="accent2"/>
          </a:effectRef>
          <a:fontRef idx="minor">
            <a:schemeClr val="lt1"/>
          </a:fontRef>
        </p:style>
      </p:pic>
      <p:sp>
        <p:nvSpPr>
          <p:cNvPr id="4" name="Rectangle 3"/>
          <p:cNvSpPr/>
          <p:nvPr/>
        </p:nvSpPr>
        <p:spPr>
          <a:xfrm>
            <a:off x="683568" y="44624"/>
            <a:ext cx="8206093"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3200" dirty="0" smtClean="0">
                <a:latin typeface="Segoe Print" panose="02000600000000000000" pitchFamily="2" charset="0"/>
                <a:cs typeface="Chalkboard"/>
              </a:rPr>
              <a:t>Punishment as form of Entertainment</a:t>
            </a:r>
          </a:p>
        </p:txBody>
      </p:sp>
    </p:spTree>
    <p:extLst>
      <p:ext uri="{BB962C8B-B14F-4D97-AF65-F5344CB8AC3E}">
        <p14:creationId xmlns:p14="http://schemas.microsoft.com/office/powerpoint/2010/main" val="39460211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dvantage">
  <a:themeElements>
    <a:clrScheme name="Custom 1">
      <a:dk1>
        <a:sysClr val="windowText" lastClr="000000"/>
      </a:dk1>
      <a:lt1>
        <a:sysClr val="window" lastClr="FFFFFF"/>
      </a:lt1>
      <a:dk2>
        <a:srgbClr val="7D131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1004</TotalTime>
  <Words>1697</Words>
  <Application>Microsoft Macintosh PowerPoint</Application>
  <PresentationFormat>On-screen Show (4:3)</PresentationFormat>
  <Paragraphs>239</Paragraphs>
  <Slides>27</Slides>
  <Notes>6</Notes>
  <HiddenSlides>15</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Advantage</vt:lpstr>
      <vt:lpstr>PowerPoint Presentation</vt:lpstr>
      <vt:lpstr>Were the Tudors masters of torture? </vt:lpstr>
      <vt:lpstr>No organised police force!</vt:lpstr>
      <vt:lpstr>Justices of the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Saltley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Anastasia Galvin</cp:lastModifiedBy>
  <cp:revision>76</cp:revision>
  <cp:lastPrinted>2016-05-17T07:44:43Z</cp:lastPrinted>
  <dcterms:created xsi:type="dcterms:W3CDTF">2011-03-06T15:42:29Z</dcterms:created>
  <dcterms:modified xsi:type="dcterms:W3CDTF">2017-06-18T17:37:05Z</dcterms:modified>
</cp:coreProperties>
</file>