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3" r:id="rId2"/>
    <p:sldId id="264" r:id="rId3"/>
    <p:sldId id="262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A8F61-B2F6-4123-9ECD-F530EDB860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55EE0-8F15-4611-9F46-EA1C7D41E4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479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808D88-586B-4993-A2AF-27247FC6782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00100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77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5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447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7312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820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675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052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319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54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1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72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7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689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7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97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58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62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0D40E82-A610-403A-8334-EF101F69132C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6757A13-AC35-4D28-B38E-AA9A1C90E9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34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Lesson 1</a:t>
            </a:r>
            <a:r>
              <a:rPr lang="en-GB" dirty="0" smtClean="0"/>
              <a:t>– </a:t>
            </a:r>
            <a:r>
              <a:rPr lang="en-GB" dirty="0" smtClean="0"/>
              <a:t>Baseline </a:t>
            </a:r>
            <a:r>
              <a:rPr lang="en-GB" dirty="0" smtClean="0"/>
              <a:t>detailed eye drawing (use image on next slide) </a:t>
            </a:r>
            <a:r>
              <a:rPr lang="en-GB" dirty="0" smtClean="0"/>
              <a:t>test 45mins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Consider:</a:t>
            </a:r>
          </a:p>
          <a:p>
            <a:r>
              <a:rPr lang="en-GB" dirty="0" smtClean="0"/>
              <a:t>scale in the given time constraints.</a:t>
            </a:r>
          </a:p>
          <a:p>
            <a:r>
              <a:rPr lang="en-GB" dirty="0" smtClean="0"/>
              <a:t>Use of accurate proportions.</a:t>
            </a:r>
          </a:p>
          <a:p>
            <a:r>
              <a:rPr lang="en-GB" dirty="0" smtClean="0"/>
              <a:t>Communication of form through shading and highlights.</a:t>
            </a:r>
          </a:p>
          <a:p>
            <a:r>
              <a:rPr lang="en-GB" dirty="0" smtClean="0"/>
              <a:t>Communication of texture through the application and direction of shading.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32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9467850" cy="1052513"/>
          </a:xfrm>
        </p:spPr>
        <p:txBody>
          <a:bodyPr/>
          <a:lstStyle/>
          <a:p>
            <a:pPr eaLnBrk="1" hangingPunct="1"/>
            <a:r>
              <a:rPr lang="en-GB" altLang="en-US" sz="2800" b="1">
                <a:solidFill>
                  <a:srgbClr val="FF0000"/>
                </a:solidFill>
              </a:rPr>
              <a:t>Reflecting on your baseline assessment and setting targets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26" y="980728"/>
            <a:ext cx="8893175" cy="5689600"/>
          </a:xfrm>
        </p:spPr>
        <p:txBody>
          <a:bodyPr rtlCol="0">
            <a:normAutofit fontScale="47500" lnSpcReduction="20000"/>
          </a:bodyPr>
          <a:lstStyle/>
          <a:p>
            <a:pPr>
              <a:buNone/>
              <a:defRPr/>
            </a:pPr>
            <a:r>
              <a:rPr lang="en-GB" b="1" dirty="0" smtClean="0">
                <a:solidFill>
                  <a:srgbClr val="FF0000"/>
                </a:solidFill>
              </a:rPr>
              <a:t>A1</a:t>
            </a:r>
          </a:p>
          <a:p>
            <a:pPr>
              <a:defRPr/>
            </a:pPr>
            <a:r>
              <a:rPr lang="en-GB" dirty="0" smtClean="0"/>
              <a:t>The drawing is accurate and in proportion.</a:t>
            </a:r>
          </a:p>
          <a:p>
            <a:pPr>
              <a:defRPr/>
            </a:pPr>
            <a:r>
              <a:rPr lang="en-GB" dirty="0" smtClean="0"/>
              <a:t>I have used a full range of tones to communicate form.</a:t>
            </a:r>
          </a:p>
          <a:p>
            <a:pPr>
              <a:defRPr/>
            </a:pPr>
            <a:r>
              <a:rPr lang="en-GB" dirty="0" smtClean="0"/>
              <a:t>I have used some marks to show texture.</a:t>
            </a:r>
          </a:p>
          <a:p>
            <a:pPr marL="0" indent="0">
              <a:buNone/>
              <a:defRPr/>
            </a:pPr>
            <a:r>
              <a:rPr lang="en-GB" dirty="0" smtClean="0"/>
              <a:t>Target – My shading needs to be applied in the direction of the form.</a:t>
            </a:r>
            <a:endParaRPr lang="en-GB" dirty="0"/>
          </a:p>
          <a:p>
            <a:pPr>
              <a:buNone/>
              <a:defRPr/>
            </a:pPr>
            <a:r>
              <a:rPr lang="en-GB" b="1" dirty="0" smtClean="0">
                <a:solidFill>
                  <a:srgbClr val="FF0000"/>
                </a:solidFill>
              </a:rPr>
              <a:t>A2</a:t>
            </a:r>
          </a:p>
          <a:p>
            <a:pPr>
              <a:defRPr/>
            </a:pPr>
            <a:r>
              <a:rPr lang="en-GB" dirty="0" smtClean="0"/>
              <a:t> My drawing is accurate in proportion.</a:t>
            </a:r>
          </a:p>
          <a:p>
            <a:pPr>
              <a:defRPr/>
            </a:pPr>
            <a:r>
              <a:rPr lang="en-GB" dirty="0" smtClean="0"/>
              <a:t>I have used at least three tones to show form.</a:t>
            </a:r>
          </a:p>
          <a:p>
            <a:pPr>
              <a:buNone/>
              <a:defRPr/>
            </a:pPr>
            <a:r>
              <a:rPr lang="en-GB" dirty="0" smtClean="0"/>
              <a:t>Target – I need to use marks to show texture</a:t>
            </a:r>
          </a:p>
          <a:p>
            <a:pPr>
              <a:buNone/>
              <a:defRPr/>
            </a:pPr>
            <a:r>
              <a:rPr lang="en-GB" b="1" dirty="0" smtClean="0">
                <a:solidFill>
                  <a:srgbClr val="FF0000"/>
                </a:solidFill>
              </a:rPr>
              <a:t>A3</a:t>
            </a:r>
          </a:p>
          <a:p>
            <a:pPr>
              <a:defRPr/>
            </a:pPr>
            <a:r>
              <a:rPr lang="en-GB" dirty="0" smtClean="0"/>
              <a:t>My proportions are fairly accurate.</a:t>
            </a:r>
          </a:p>
          <a:p>
            <a:pPr>
              <a:defRPr/>
            </a:pPr>
            <a:r>
              <a:rPr lang="en-GB" dirty="0" smtClean="0"/>
              <a:t>I have used tones accurately in some areas.</a:t>
            </a:r>
          </a:p>
          <a:p>
            <a:pPr>
              <a:buNone/>
              <a:defRPr/>
            </a:pPr>
            <a:r>
              <a:rPr lang="en-GB" dirty="0" smtClean="0"/>
              <a:t>Target – I need to use a greater range of shades.</a:t>
            </a:r>
          </a:p>
          <a:p>
            <a:pPr>
              <a:buNone/>
              <a:defRPr/>
            </a:pPr>
            <a:r>
              <a:rPr lang="en-GB" dirty="0" smtClean="0"/>
              <a:t>I need to use the side of my pencil to produce smoother shading.</a:t>
            </a:r>
          </a:p>
          <a:p>
            <a:pPr>
              <a:buNone/>
              <a:defRPr/>
            </a:pPr>
            <a:r>
              <a:rPr lang="en-GB" b="1" smtClean="0">
                <a:solidFill>
                  <a:srgbClr val="FF0000"/>
                </a:solidFill>
              </a:rPr>
              <a:t>B1</a:t>
            </a:r>
            <a:endParaRPr lang="en-GB" b="1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GB" dirty="0" smtClean="0"/>
              <a:t>I have used simple shapes to record my image.</a:t>
            </a:r>
          </a:p>
          <a:p>
            <a:pPr>
              <a:defRPr/>
            </a:pPr>
            <a:r>
              <a:rPr lang="en-GB" dirty="0" smtClean="0"/>
              <a:t>I have attempted shading.</a:t>
            </a:r>
          </a:p>
          <a:p>
            <a:pPr>
              <a:buNone/>
              <a:defRPr/>
            </a:pPr>
            <a:r>
              <a:rPr lang="en-GB" dirty="0" smtClean="0"/>
              <a:t>Target – I need to draw using light outlines.</a:t>
            </a:r>
          </a:p>
          <a:p>
            <a:pPr>
              <a:buNone/>
              <a:defRPr/>
            </a:pPr>
            <a:r>
              <a:rPr lang="en-GB" dirty="0" smtClean="0"/>
              <a:t>-I need to practise shading using a range of tones.</a:t>
            </a:r>
          </a:p>
          <a:p>
            <a:pPr>
              <a:buNone/>
              <a:defRPr/>
            </a:pPr>
            <a:endParaRPr lang="en-GB" b="1" dirty="0" smtClean="0"/>
          </a:p>
          <a:p>
            <a:pPr>
              <a:buNone/>
              <a:defRPr/>
            </a:pPr>
            <a:r>
              <a:rPr lang="en-GB" b="1" dirty="0" smtClean="0"/>
              <a:t>TASK - WRITE ONE THING YOU ACHIEVED AND ONE TARGET ALONG THE BOTTOM OF YOUR WORK.</a:t>
            </a:r>
          </a:p>
          <a:p>
            <a:pPr>
              <a:defRPr/>
            </a:pPr>
            <a:endParaRPr lang="en-GB" dirty="0" smtClean="0"/>
          </a:p>
          <a:p>
            <a:pPr>
              <a:buNone/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30270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4887" y="187519"/>
            <a:ext cx="8485985" cy="633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92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36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lesson 2 -Drawing </a:t>
            </a:r>
            <a:r>
              <a:rPr lang="en-GB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 in preparation for full portraits</a:t>
            </a:r>
            <a:endParaRPr lang="en-GB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25563"/>
            <a:ext cx="11887200" cy="4351338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Lesson  Objective: </a:t>
            </a:r>
            <a:r>
              <a:rPr lang="en-GB" b="1" dirty="0" smtClean="0"/>
              <a:t>To be able improve my accuracy when drawing facial features.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Skill Objective: </a:t>
            </a:r>
          </a:p>
          <a:p>
            <a:pPr marL="0" indent="0">
              <a:buNone/>
            </a:pPr>
            <a:r>
              <a:rPr lang="en-GB" b="1" dirty="0"/>
              <a:t>-</a:t>
            </a:r>
            <a:r>
              <a:rPr lang="en-GB" b="1" dirty="0" smtClean="0"/>
              <a:t>To apply light outlines.</a:t>
            </a:r>
          </a:p>
          <a:p>
            <a:pPr marL="0" indent="0">
              <a:buNone/>
            </a:pPr>
            <a:r>
              <a:rPr lang="en-GB" b="1" dirty="0" smtClean="0"/>
              <a:t>-To use a range of tones to convey form.</a:t>
            </a:r>
          </a:p>
          <a:p>
            <a:pPr marL="0" indent="0">
              <a:buNone/>
            </a:pPr>
            <a:r>
              <a:rPr lang="en-GB" b="1" dirty="0" smtClean="0"/>
              <a:t>-To use the side of my pencil to ensure shading is smooth.</a:t>
            </a:r>
          </a:p>
          <a:p>
            <a:pPr marL="0" indent="0">
              <a:buNone/>
            </a:pPr>
            <a:r>
              <a:rPr lang="en-GB" b="1" dirty="0" smtClean="0"/>
              <a:t>Advanced: To use marks to convey texture.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00B050"/>
                </a:solidFill>
              </a:rPr>
              <a:t>Lesson outcome: </a:t>
            </a:r>
            <a:r>
              <a:rPr lang="en-GB" b="1" dirty="0" smtClean="0"/>
              <a:t>step by step drawing of nose,  mouth.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smtClean="0"/>
              <a:t>Extension: worksheet that explores use of line to draw more complicated features.</a:t>
            </a:r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4" name="Octagon 3"/>
          <p:cNvSpPr/>
          <p:nvPr/>
        </p:nvSpPr>
        <p:spPr>
          <a:xfrm>
            <a:off x="10383520" y="3657600"/>
            <a:ext cx="1463040" cy="1808480"/>
          </a:xfrm>
          <a:prstGeom prst="octag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0525760" y="4207897"/>
            <a:ext cx="132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AO3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4732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85" y="365125"/>
            <a:ext cx="4851946" cy="61800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506" y="291261"/>
            <a:ext cx="5293402" cy="625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49648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143</TotalTime>
  <Words>325</Words>
  <Application>Microsoft Office PowerPoint</Application>
  <PresentationFormat>Widescreen</PresentationFormat>
  <Paragraphs>40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Corbel</vt:lpstr>
      <vt:lpstr>Depth</vt:lpstr>
      <vt:lpstr>Lesson 1– Baseline detailed eye drawing (use image on next slide) test 45mins</vt:lpstr>
      <vt:lpstr>Reflecting on your baseline assessment and setting targets</vt:lpstr>
      <vt:lpstr>PowerPoint Presentation</vt:lpstr>
      <vt:lpstr> lesson 2 -Drawing skills in preparation for full portraits</vt:lpstr>
      <vt:lpstr>PowerPoint Presentation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skills in preparation for full portraits</dc:title>
  <dc:creator>Alex Westmore</dc:creator>
  <cp:lastModifiedBy>Alex Westmore</cp:lastModifiedBy>
  <cp:revision>7</cp:revision>
  <dcterms:created xsi:type="dcterms:W3CDTF">2016-09-08T13:42:33Z</dcterms:created>
  <dcterms:modified xsi:type="dcterms:W3CDTF">2020-03-17T12:08:45Z</dcterms:modified>
</cp:coreProperties>
</file>