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10691800" cx="7559675"/>
  <p:notesSz cx="6858000" cy="9144000"/>
  <p:embeddedFontLst>
    <p:embeddedFont>
      <p:font typeface="Roboto"/>
      <p:regular r:id="rId23"/>
      <p:bold r:id="rId24"/>
      <p:italic r:id="rId25"/>
      <p:boldItalic r:id="rId26"/>
    </p:embeddedFont>
    <p:embeddedFont>
      <p:font typeface="Work Sans"/>
      <p:regular r:id="rId27"/>
      <p:bold r:id="rId28"/>
      <p:italic r:id="rId29"/>
      <p:boldItalic r:id="rId30"/>
    </p:embeddedFont>
    <p:embeddedFont>
      <p:font typeface="Roboto Light"/>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5" roundtripDataSignature="AMtx7miWvFWNDnIwihtb1wwMvBVS2s1N3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95A5859-F966-4A0B-9010-EF4EF5E3CD6D}">
  <a:tblStyle styleId="{295A5859-F966-4A0B-9010-EF4EF5E3CD6D}"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CF3"/>
          </a:solidFill>
        </a:fill>
      </a:tcStyle>
    </a:wholeTbl>
    <a:band1H>
      <a:tcTxStyle/>
      <a:tcStyle>
        <a:fill>
          <a:solidFill>
            <a:srgbClr val="CDD7E6"/>
          </a:solidFill>
        </a:fill>
      </a:tcStyle>
    </a:band1H>
    <a:band2H>
      <a:tcTxStyle/>
    </a:band2H>
    <a:band1V>
      <a:tcTxStyle/>
      <a:tcStyle>
        <a:fill>
          <a:solidFill>
            <a:srgbClr val="CDD7E6"/>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37C9E6DC-6D39-4C34-A9DD-3632C9057A4C}"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Italic.fntdata"/><Relationship Id="rId25" Type="http://schemas.openxmlformats.org/officeDocument/2006/relationships/font" Target="fonts/Roboto-italic.fntdata"/><Relationship Id="rId28" Type="http://schemas.openxmlformats.org/officeDocument/2006/relationships/font" Target="fonts/WorkSans-bold.fntdata"/><Relationship Id="rId27" Type="http://schemas.openxmlformats.org/officeDocument/2006/relationships/font" Target="fonts/WorkSans-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WorkSans-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Light-regular.fntdata"/><Relationship Id="rId30" Type="http://schemas.openxmlformats.org/officeDocument/2006/relationships/font" Target="fonts/WorkSans-boldItalic.fntdata"/><Relationship Id="rId11" Type="http://schemas.openxmlformats.org/officeDocument/2006/relationships/slide" Target="slides/slide6.xml"/><Relationship Id="rId33" Type="http://schemas.openxmlformats.org/officeDocument/2006/relationships/font" Target="fonts/RobotoLight-italic.fntdata"/><Relationship Id="rId10" Type="http://schemas.openxmlformats.org/officeDocument/2006/relationships/slide" Target="slides/slide5.xml"/><Relationship Id="rId32" Type="http://schemas.openxmlformats.org/officeDocument/2006/relationships/font" Target="fonts/RobotoLight-bold.fntdata"/><Relationship Id="rId13" Type="http://schemas.openxmlformats.org/officeDocument/2006/relationships/slide" Target="slides/slide8.xml"/><Relationship Id="rId35" Type="http://customschemas.google.com/relationships/presentationmetadata" Target="metadata"/><Relationship Id="rId12" Type="http://schemas.openxmlformats.org/officeDocument/2006/relationships/slide" Target="slides/slide7.xml"/><Relationship Id="rId34" Type="http://schemas.openxmlformats.org/officeDocument/2006/relationships/font" Target="fonts/RobotoLight-bold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216992"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amazon.co.uk/William-Conqueror-Ladybird-Adventure-Histories/dp/0241249473"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1: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2: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Image from </a:t>
            </a:r>
            <a:r>
              <a:rPr lang="en" u="sng">
                <a:solidFill>
                  <a:schemeClr val="hlink"/>
                </a:solidFill>
                <a:hlinkClick r:id="rId2"/>
              </a:rPr>
              <a:t>https://www.amazon.co.uk/William-Conqueror-Ladybird-Adventure-Histories/dp/0241249473</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23: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24: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Taken from Spartacus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25: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26: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27: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28: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29: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2: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3: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4: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7: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18: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9: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20: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21:notes"/>
          <p:cNvSpPr/>
          <p:nvPr>
            <p:ph idx="2" type="sldImg"/>
          </p:nvPr>
        </p:nvSpPr>
        <p:spPr>
          <a:xfrm>
            <a:off x="2217738" y="685800"/>
            <a:ext cx="2424112"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4" name="Google Shape;114;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8" name="Shape 8"/>
        <p:cNvGrpSpPr/>
        <p:nvPr/>
      </p:nvGrpSpPr>
      <p:grpSpPr>
        <a:xfrm>
          <a:off x="0" y="0"/>
          <a:ext cx="0" cy="0"/>
          <a:chOff x="0" y="0"/>
          <a:chExt cx="0" cy="0"/>
        </a:xfrm>
      </p:grpSpPr>
      <p:sp>
        <p:nvSpPr>
          <p:cNvPr id="9" name="Google Shape;9;p7"/>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 name="Google Shape;10;p7"/>
          <p:cNvSpPr txBox="1"/>
          <p:nvPr>
            <p:ph type="ctrTitle"/>
          </p:nvPr>
        </p:nvSpPr>
        <p:spPr>
          <a:xfrm>
            <a:off x="867056" y="6358087"/>
            <a:ext cx="4062900" cy="2411100"/>
          </a:xfrm>
          <a:prstGeom prst="rect">
            <a:avLst/>
          </a:prstGeom>
          <a:noFill/>
          <a:ln>
            <a:noFill/>
          </a:ln>
        </p:spPr>
        <p:txBody>
          <a:bodyPr anchorCtr="0" anchor="b" bIns="125300" lIns="125300" spcFirstLastPara="1" rIns="125300" wrap="square" tIns="125300">
            <a:noAutofit/>
          </a:bodyPr>
          <a:lstStyle>
            <a:lvl1pPr lvl="0" algn="l">
              <a:lnSpc>
                <a:spcPct val="100000"/>
              </a:lnSpc>
              <a:spcBef>
                <a:spcPts val="0"/>
              </a:spcBef>
              <a:spcAft>
                <a:spcPts val="0"/>
              </a:spcAft>
              <a:buSzPts val="4900"/>
              <a:buFont typeface="Roboto"/>
              <a:buNone/>
              <a:defRPr b="0" sz="4900">
                <a:latin typeface="Roboto"/>
                <a:ea typeface="Roboto"/>
                <a:cs typeface="Roboto"/>
                <a:sym typeface="Roboto"/>
              </a:defRPr>
            </a:lvl1pPr>
            <a:lvl2pPr lvl="1" algn="l">
              <a:lnSpc>
                <a:spcPct val="100000"/>
              </a:lnSpc>
              <a:spcBef>
                <a:spcPts val="0"/>
              </a:spcBef>
              <a:spcAft>
                <a:spcPts val="0"/>
              </a:spcAft>
              <a:buSzPts val="6600"/>
              <a:buNone/>
              <a:defRPr sz="6600"/>
            </a:lvl2pPr>
            <a:lvl3pPr lvl="2" algn="l">
              <a:lnSpc>
                <a:spcPct val="100000"/>
              </a:lnSpc>
              <a:spcBef>
                <a:spcPts val="0"/>
              </a:spcBef>
              <a:spcAft>
                <a:spcPts val="0"/>
              </a:spcAft>
              <a:buSzPts val="6600"/>
              <a:buNone/>
              <a:defRPr sz="6600"/>
            </a:lvl3pPr>
            <a:lvl4pPr lvl="3" algn="l">
              <a:lnSpc>
                <a:spcPct val="100000"/>
              </a:lnSpc>
              <a:spcBef>
                <a:spcPts val="0"/>
              </a:spcBef>
              <a:spcAft>
                <a:spcPts val="0"/>
              </a:spcAft>
              <a:buSzPts val="6600"/>
              <a:buNone/>
              <a:defRPr sz="6600"/>
            </a:lvl4pPr>
            <a:lvl5pPr lvl="4" algn="l">
              <a:lnSpc>
                <a:spcPct val="100000"/>
              </a:lnSpc>
              <a:spcBef>
                <a:spcPts val="0"/>
              </a:spcBef>
              <a:spcAft>
                <a:spcPts val="0"/>
              </a:spcAft>
              <a:buSzPts val="6600"/>
              <a:buNone/>
              <a:defRPr sz="6600"/>
            </a:lvl5pPr>
            <a:lvl6pPr lvl="5" algn="l">
              <a:lnSpc>
                <a:spcPct val="100000"/>
              </a:lnSpc>
              <a:spcBef>
                <a:spcPts val="0"/>
              </a:spcBef>
              <a:spcAft>
                <a:spcPts val="0"/>
              </a:spcAft>
              <a:buSzPts val="6600"/>
              <a:buNone/>
              <a:defRPr sz="6600"/>
            </a:lvl6pPr>
            <a:lvl7pPr lvl="6" algn="l">
              <a:lnSpc>
                <a:spcPct val="100000"/>
              </a:lnSpc>
              <a:spcBef>
                <a:spcPts val="0"/>
              </a:spcBef>
              <a:spcAft>
                <a:spcPts val="0"/>
              </a:spcAft>
              <a:buSzPts val="6600"/>
              <a:buNone/>
              <a:defRPr sz="6600"/>
            </a:lvl7pPr>
            <a:lvl8pPr lvl="7" algn="l">
              <a:lnSpc>
                <a:spcPct val="100000"/>
              </a:lnSpc>
              <a:spcBef>
                <a:spcPts val="0"/>
              </a:spcBef>
              <a:spcAft>
                <a:spcPts val="0"/>
              </a:spcAft>
              <a:buSzPts val="6600"/>
              <a:buNone/>
              <a:defRPr sz="6600"/>
            </a:lvl8pPr>
            <a:lvl9pPr lvl="8" algn="l">
              <a:lnSpc>
                <a:spcPct val="100000"/>
              </a:lnSpc>
              <a:spcBef>
                <a:spcPts val="0"/>
              </a:spcBef>
              <a:spcAft>
                <a:spcPts val="0"/>
              </a:spcAft>
              <a:buSzPts val="6600"/>
              <a:buNone/>
              <a:defRPr sz="6600"/>
            </a:lvl9pPr>
          </a:lstStyle>
          <a:p/>
        </p:txBody>
      </p:sp>
      <p:pic>
        <p:nvPicPr>
          <p:cNvPr id="11" name="Google Shape;11;p7"/>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reverse">
  <p:cSld name="BLANK_1">
    <p:bg>
      <p:bgPr>
        <a:solidFill>
          <a:srgbClr val="000000"/>
        </a:solidFill>
      </p:bgPr>
    </p:bg>
    <p:spTree>
      <p:nvGrpSpPr>
        <p:cNvPr id="52" name="Shape 52"/>
        <p:cNvGrpSpPr/>
        <p:nvPr/>
      </p:nvGrpSpPr>
      <p:grpSpPr>
        <a:xfrm>
          <a:off x="0" y="0"/>
          <a:ext cx="0" cy="0"/>
          <a:chOff x="0" y="0"/>
          <a:chExt cx="0" cy="0"/>
        </a:xfrm>
      </p:grpSpPr>
      <p:sp>
        <p:nvSpPr>
          <p:cNvPr id="53" name="Google Shape;53;p16"/>
          <p:cNvSpPr/>
          <p:nvPr/>
        </p:nvSpPr>
        <p:spPr>
          <a:xfrm>
            <a:off x="158400" y="140700"/>
            <a:ext cx="7243200" cy="10410600"/>
          </a:xfrm>
          <a:prstGeom prst="rect">
            <a:avLst/>
          </a:prstGeom>
          <a:noFill/>
          <a:ln cap="flat" cmpd="sng" w="76200">
            <a:solidFill>
              <a:srgbClr val="FFFFFF"/>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4" name="Google Shape;54;p16"/>
          <p:cNvPicPr preferRelativeResize="0"/>
          <p:nvPr/>
        </p:nvPicPr>
        <p:blipFill rotWithShape="1">
          <a:blip r:embed="rId2">
            <a:alphaModFix/>
          </a:blip>
          <a:srcRect b="0" l="0" r="0" t="0"/>
          <a:stretch/>
        </p:blipFill>
        <p:spPr>
          <a:xfrm>
            <a:off x="6762675" y="9913375"/>
            <a:ext cx="583826" cy="58382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2" name="Shape 12"/>
        <p:cNvGrpSpPr/>
        <p:nvPr/>
      </p:nvGrpSpPr>
      <p:grpSpPr>
        <a:xfrm>
          <a:off x="0" y="0"/>
          <a:ext cx="0" cy="0"/>
          <a:chOff x="0" y="0"/>
          <a:chExt cx="0" cy="0"/>
        </a:xfrm>
      </p:grpSpPr>
      <p:sp>
        <p:nvSpPr>
          <p:cNvPr id="13" name="Google Shape;13;p8"/>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 name="Google Shape;14;p8"/>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
        <p:nvSpPr>
          <p:cNvPr id="15" name="Google Shape;15;p8"/>
          <p:cNvSpPr txBox="1"/>
          <p:nvPr>
            <p:ph type="ctrTitle"/>
          </p:nvPr>
        </p:nvSpPr>
        <p:spPr>
          <a:xfrm>
            <a:off x="837354" y="5192173"/>
            <a:ext cx="4092600" cy="2411100"/>
          </a:xfrm>
          <a:prstGeom prst="rect">
            <a:avLst/>
          </a:prstGeom>
          <a:noFill/>
          <a:ln>
            <a:noFill/>
          </a:ln>
        </p:spPr>
        <p:txBody>
          <a:bodyPr anchorCtr="0" anchor="b" bIns="125300" lIns="125300" spcFirstLastPara="1" rIns="125300" wrap="square" tIns="125300">
            <a:noAutofit/>
          </a:bodyPr>
          <a:lstStyle>
            <a:lvl1pPr lvl="0" algn="l">
              <a:lnSpc>
                <a:spcPct val="100000"/>
              </a:lnSpc>
              <a:spcBef>
                <a:spcPts val="0"/>
              </a:spcBef>
              <a:spcAft>
                <a:spcPts val="0"/>
              </a:spcAft>
              <a:buSzPts val="4100"/>
              <a:buFont typeface="Roboto"/>
              <a:buNone/>
              <a:defRPr b="0" sz="4100">
                <a:latin typeface="Roboto"/>
                <a:ea typeface="Roboto"/>
                <a:cs typeface="Roboto"/>
                <a:sym typeface="Roboto"/>
              </a:defRPr>
            </a:lvl1pPr>
            <a:lvl2pPr lvl="1" algn="l">
              <a:lnSpc>
                <a:spcPct val="100000"/>
              </a:lnSpc>
              <a:spcBef>
                <a:spcPts val="0"/>
              </a:spcBef>
              <a:spcAft>
                <a:spcPts val="0"/>
              </a:spcAft>
              <a:buSzPts val="6600"/>
              <a:buNone/>
              <a:defRPr sz="6600"/>
            </a:lvl2pPr>
            <a:lvl3pPr lvl="2" algn="l">
              <a:lnSpc>
                <a:spcPct val="100000"/>
              </a:lnSpc>
              <a:spcBef>
                <a:spcPts val="0"/>
              </a:spcBef>
              <a:spcAft>
                <a:spcPts val="0"/>
              </a:spcAft>
              <a:buSzPts val="6600"/>
              <a:buNone/>
              <a:defRPr sz="6600"/>
            </a:lvl3pPr>
            <a:lvl4pPr lvl="3" algn="l">
              <a:lnSpc>
                <a:spcPct val="100000"/>
              </a:lnSpc>
              <a:spcBef>
                <a:spcPts val="0"/>
              </a:spcBef>
              <a:spcAft>
                <a:spcPts val="0"/>
              </a:spcAft>
              <a:buSzPts val="6600"/>
              <a:buNone/>
              <a:defRPr sz="6600"/>
            </a:lvl4pPr>
            <a:lvl5pPr lvl="4" algn="l">
              <a:lnSpc>
                <a:spcPct val="100000"/>
              </a:lnSpc>
              <a:spcBef>
                <a:spcPts val="0"/>
              </a:spcBef>
              <a:spcAft>
                <a:spcPts val="0"/>
              </a:spcAft>
              <a:buSzPts val="6600"/>
              <a:buNone/>
              <a:defRPr sz="6600"/>
            </a:lvl5pPr>
            <a:lvl6pPr lvl="5" algn="l">
              <a:lnSpc>
                <a:spcPct val="100000"/>
              </a:lnSpc>
              <a:spcBef>
                <a:spcPts val="0"/>
              </a:spcBef>
              <a:spcAft>
                <a:spcPts val="0"/>
              </a:spcAft>
              <a:buSzPts val="6600"/>
              <a:buNone/>
              <a:defRPr sz="6600"/>
            </a:lvl6pPr>
            <a:lvl7pPr lvl="6" algn="l">
              <a:lnSpc>
                <a:spcPct val="100000"/>
              </a:lnSpc>
              <a:spcBef>
                <a:spcPts val="0"/>
              </a:spcBef>
              <a:spcAft>
                <a:spcPts val="0"/>
              </a:spcAft>
              <a:buSzPts val="6600"/>
              <a:buNone/>
              <a:defRPr sz="6600"/>
            </a:lvl7pPr>
            <a:lvl8pPr lvl="7" algn="l">
              <a:lnSpc>
                <a:spcPct val="100000"/>
              </a:lnSpc>
              <a:spcBef>
                <a:spcPts val="0"/>
              </a:spcBef>
              <a:spcAft>
                <a:spcPts val="0"/>
              </a:spcAft>
              <a:buSzPts val="6600"/>
              <a:buNone/>
              <a:defRPr sz="6600"/>
            </a:lvl8pPr>
            <a:lvl9pPr lvl="8" algn="l">
              <a:lnSpc>
                <a:spcPct val="100000"/>
              </a:lnSpc>
              <a:spcBef>
                <a:spcPts val="0"/>
              </a:spcBef>
              <a:spcAft>
                <a:spcPts val="0"/>
              </a:spcAft>
              <a:buSzPts val="6600"/>
              <a:buNone/>
              <a:defRPr sz="6600"/>
            </a:lvl9pPr>
          </a:lstStyle>
          <a:p/>
        </p:txBody>
      </p:sp>
      <p:sp>
        <p:nvSpPr>
          <p:cNvPr id="16" name="Google Shape;16;p8"/>
          <p:cNvSpPr txBox="1"/>
          <p:nvPr>
            <p:ph idx="1" type="subTitle"/>
          </p:nvPr>
        </p:nvSpPr>
        <p:spPr>
          <a:xfrm>
            <a:off x="837354" y="7646129"/>
            <a:ext cx="4092600" cy="1631400"/>
          </a:xfrm>
          <a:prstGeom prst="rect">
            <a:avLst/>
          </a:prstGeom>
          <a:noFill/>
          <a:ln>
            <a:noFill/>
          </a:ln>
        </p:spPr>
        <p:txBody>
          <a:bodyPr anchorCtr="0" anchor="t" bIns="125300" lIns="125300" spcFirstLastPara="1" rIns="125300" wrap="square" tIns="125300">
            <a:noAutofit/>
          </a:bodyPr>
          <a:lstStyle>
            <a:lvl1pPr lvl="0" algn="l">
              <a:lnSpc>
                <a:spcPct val="100000"/>
              </a:lnSpc>
              <a:spcBef>
                <a:spcPts val="0"/>
              </a:spcBef>
              <a:spcAft>
                <a:spcPts val="0"/>
              </a:spcAft>
              <a:buClr>
                <a:srgbClr val="000000"/>
              </a:buClr>
              <a:buSzPts val="2700"/>
              <a:buNone/>
              <a:defRPr>
                <a:solidFill>
                  <a:srgbClr val="000000"/>
                </a:solidFill>
              </a:defRPr>
            </a:lvl1pPr>
            <a:lvl2pPr lvl="1" algn="l">
              <a:lnSpc>
                <a:spcPct val="100000"/>
              </a:lnSpc>
              <a:spcBef>
                <a:spcPts val="0"/>
              </a:spcBef>
              <a:spcAft>
                <a:spcPts val="0"/>
              </a:spcAft>
              <a:buClr>
                <a:srgbClr val="000000"/>
              </a:buClr>
              <a:buSzPts val="2700"/>
              <a:buNone/>
              <a:defRPr>
                <a:solidFill>
                  <a:srgbClr val="000000"/>
                </a:solidFill>
              </a:defRPr>
            </a:lvl2pPr>
            <a:lvl3pPr lvl="2" algn="l">
              <a:lnSpc>
                <a:spcPct val="100000"/>
              </a:lnSpc>
              <a:spcBef>
                <a:spcPts val="0"/>
              </a:spcBef>
              <a:spcAft>
                <a:spcPts val="0"/>
              </a:spcAft>
              <a:buClr>
                <a:srgbClr val="000000"/>
              </a:buClr>
              <a:buSzPts val="2700"/>
              <a:buNone/>
              <a:defRPr>
                <a:solidFill>
                  <a:srgbClr val="000000"/>
                </a:solidFill>
              </a:defRPr>
            </a:lvl3pPr>
            <a:lvl4pPr lvl="3" algn="l">
              <a:lnSpc>
                <a:spcPct val="100000"/>
              </a:lnSpc>
              <a:spcBef>
                <a:spcPts val="0"/>
              </a:spcBef>
              <a:spcAft>
                <a:spcPts val="0"/>
              </a:spcAft>
              <a:buClr>
                <a:srgbClr val="000000"/>
              </a:buClr>
              <a:buSzPts val="2700"/>
              <a:buNone/>
              <a:defRPr>
                <a:solidFill>
                  <a:srgbClr val="000000"/>
                </a:solidFill>
              </a:defRPr>
            </a:lvl4pPr>
            <a:lvl5pPr lvl="4" algn="l">
              <a:lnSpc>
                <a:spcPct val="100000"/>
              </a:lnSpc>
              <a:spcBef>
                <a:spcPts val="0"/>
              </a:spcBef>
              <a:spcAft>
                <a:spcPts val="0"/>
              </a:spcAft>
              <a:buClr>
                <a:srgbClr val="000000"/>
              </a:buClr>
              <a:buSzPts val="2700"/>
              <a:buNone/>
              <a:defRPr>
                <a:solidFill>
                  <a:srgbClr val="000000"/>
                </a:solidFill>
              </a:defRPr>
            </a:lvl5pPr>
            <a:lvl6pPr lvl="5" algn="l">
              <a:lnSpc>
                <a:spcPct val="100000"/>
              </a:lnSpc>
              <a:spcBef>
                <a:spcPts val="0"/>
              </a:spcBef>
              <a:spcAft>
                <a:spcPts val="0"/>
              </a:spcAft>
              <a:buClr>
                <a:srgbClr val="000000"/>
              </a:buClr>
              <a:buSzPts val="2700"/>
              <a:buNone/>
              <a:defRPr>
                <a:solidFill>
                  <a:srgbClr val="000000"/>
                </a:solidFill>
              </a:defRPr>
            </a:lvl6pPr>
            <a:lvl7pPr lvl="6" algn="l">
              <a:lnSpc>
                <a:spcPct val="100000"/>
              </a:lnSpc>
              <a:spcBef>
                <a:spcPts val="0"/>
              </a:spcBef>
              <a:spcAft>
                <a:spcPts val="0"/>
              </a:spcAft>
              <a:buClr>
                <a:srgbClr val="000000"/>
              </a:buClr>
              <a:buSzPts val="2700"/>
              <a:buNone/>
              <a:defRPr>
                <a:solidFill>
                  <a:srgbClr val="000000"/>
                </a:solidFill>
              </a:defRPr>
            </a:lvl7pPr>
            <a:lvl8pPr lvl="7" algn="l">
              <a:lnSpc>
                <a:spcPct val="100000"/>
              </a:lnSpc>
              <a:spcBef>
                <a:spcPts val="0"/>
              </a:spcBef>
              <a:spcAft>
                <a:spcPts val="0"/>
              </a:spcAft>
              <a:buClr>
                <a:srgbClr val="000000"/>
              </a:buClr>
              <a:buSzPts val="2700"/>
              <a:buNone/>
              <a:defRPr>
                <a:solidFill>
                  <a:srgbClr val="000000"/>
                </a:solidFill>
              </a:defRPr>
            </a:lvl8pPr>
            <a:lvl9pPr lvl="8" algn="l">
              <a:lnSpc>
                <a:spcPct val="100000"/>
              </a:lnSpc>
              <a:spcBef>
                <a:spcPts val="0"/>
              </a:spcBef>
              <a:spcAft>
                <a:spcPts val="0"/>
              </a:spcAft>
              <a:buClr>
                <a:srgbClr val="000000"/>
              </a:buClr>
              <a:buSzPts val="2700"/>
              <a:buNone/>
              <a:defRPr>
                <a:solidFill>
                  <a:srgbClr val="000000"/>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17" name="Shape 17"/>
        <p:cNvGrpSpPr/>
        <p:nvPr/>
      </p:nvGrpSpPr>
      <p:grpSpPr>
        <a:xfrm>
          <a:off x="0" y="0"/>
          <a:ext cx="0" cy="0"/>
          <a:chOff x="0" y="0"/>
          <a:chExt cx="0" cy="0"/>
        </a:xfrm>
      </p:grpSpPr>
      <p:sp>
        <p:nvSpPr>
          <p:cNvPr id="18" name="Google Shape;18;p9"/>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9" name="Google Shape;19;p9"/>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
        <p:nvSpPr>
          <p:cNvPr id="20" name="Google Shape;20;p9"/>
          <p:cNvSpPr txBox="1"/>
          <p:nvPr>
            <p:ph idx="1" type="body"/>
          </p:nvPr>
        </p:nvSpPr>
        <p:spPr>
          <a:xfrm>
            <a:off x="1491930" y="1776855"/>
            <a:ext cx="4259700" cy="7286700"/>
          </a:xfrm>
          <a:prstGeom prst="rect">
            <a:avLst/>
          </a:prstGeom>
          <a:noFill/>
          <a:ln>
            <a:noFill/>
          </a:ln>
        </p:spPr>
        <p:txBody>
          <a:bodyPr anchorCtr="0" anchor="t" bIns="125300" lIns="125300" spcFirstLastPara="1" rIns="125300" wrap="square" tIns="125300">
            <a:noAutofit/>
          </a:bodyPr>
          <a:lstStyle>
            <a:lvl1pPr indent="-508000" lvl="0" marL="457200" algn="l">
              <a:lnSpc>
                <a:spcPct val="115000"/>
              </a:lnSpc>
              <a:spcBef>
                <a:spcPts val="800"/>
              </a:spcBef>
              <a:spcAft>
                <a:spcPts val="0"/>
              </a:spcAft>
              <a:buSzPts val="4400"/>
              <a:buChar char="▪"/>
              <a:defRPr i="1" sz="4400"/>
            </a:lvl1pPr>
            <a:lvl2pPr indent="-508000" lvl="1" marL="914400" algn="l">
              <a:lnSpc>
                <a:spcPct val="115000"/>
              </a:lnSpc>
              <a:spcBef>
                <a:spcPts val="0"/>
              </a:spcBef>
              <a:spcAft>
                <a:spcPts val="0"/>
              </a:spcAft>
              <a:buSzPts val="4400"/>
              <a:buChar char="□"/>
              <a:defRPr i="1" sz="4400"/>
            </a:lvl2pPr>
            <a:lvl3pPr indent="-508000" lvl="2" marL="1371600" algn="l">
              <a:lnSpc>
                <a:spcPct val="115000"/>
              </a:lnSpc>
              <a:spcBef>
                <a:spcPts val="0"/>
              </a:spcBef>
              <a:spcAft>
                <a:spcPts val="0"/>
              </a:spcAft>
              <a:buSzPts val="4400"/>
              <a:buChar char="□"/>
              <a:defRPr i="1" sz="4400"/>
            </a:lvl3pPr>
            <a:lvl4pPr indent="-508000" lvl="3" marL="1828800" algn="l">
              <a:lnSpc>
                <a:spcPct val="115000"/>
              </a:lnSpc>
              <a:spcBef>
                <a:spcPts val="0"/>
              </a:spcBef>
              <a:spcAft>
                <a:spcPts val="0"/>
              </a:spcAft>
              <a:buSzPts val="4400"/>
              <a:buChar char="□"/>
              <a:defRPr i="1" sz="4400"/>
            </a:lvl4pPr>
            <a:lvl5pPr indent="-508000" lvl="4" marL="2286000" algn="l">
              <a:lnSpc>
                <a:spcPct val="115000"/>
              </a:lnSpc>
              <a:spcBef>
                <a:spcPts val="0"/>
              </a:spcBef>
              <a:spcAft>
                <a:spcPts val="0"/>
              </a:spcAft>
              <a:buSzPts val="4400"/>
              <a:buChar char="○"/>
              <a:defRPr i="1" sz="4400"/>
            </a:lvl5pPr>
            <a:lvl6pPr indent="-508000" lvl="5" marL="2743200" algn="l">
              <a:lnSpc>
                <a:spcPct val="115000"/>
              </a:lnSpc>
              <a:spcBef>
                <a:spcPts val="0"/>
              </a:spcBef>
              <a:spcAft>
                <a:spcPts val="0"/>
              </a:spcAft>
              <a:buSzPts val="4400"/>
              <a:buChar char="■"/>
              <a:defRPr i="1" sz="4400"/>
            </a:lvl6pPr>
            <a:lvl7pPr indent="-508000" lvl="6" marL="3200400" algn="l">
              <a:lnSpc>
                <a:spcPct val="115000"/>
              </a:lnSpc>
              <a:spcBef>
                <a:spcPts val="0"/>
              </a:spcBef>
              <a:spcAft>
                <a:spcPts val="0"/>
              </a:spcAft>
              <a:buSzPts val="4400"/>
              <a:buChar char="●"/>
              <a:defRPr i="1" sz="4400"/>
            </a:lvl7pPr>
            <a:lvl8pPr indent="-508000" lvl="7" marL="3657600" algn="l">
              <a:lnSpc>
                <a:spcPct val="115000"/>
              </a:lnSpc>
              <a:spcBef>
                <a:spcPts val="0"/>
              </a:spcBef>
              <a:spcAft>
                <a:spcPts val="0"/>
              </a:spcAft>
              <a:buSzPts val="4400"/>
              <a:buChar char="○"/>
              <a:defRPr i="1" sz="4400"/>
            </a:lvl8pPr>
            <a:lvl9pPr indent="-508000" lvl="8" marL="4114800" algn="l">
              <a:lnSpc>
                <a:spcPct val="115000"/>
              </a:lnSpc>
              <a:spcBef>
                <a:spcPts val="0"/>
              </a:spcBef>
              <a:spcAft>
                <a:spcPts val="0"/>
              </a:spcAft>
              <a:buSzPts val="4400"/>
              <a:buChar char="■"/>
              <a:defRPr i="1" sz="4400"/>
            </a:lvl9pPr>
          </a:lstStyle>
          <a:p/>
        </p:txBody>
      </p:sp>
      <p:sp>
        <p:nvSpPr>
          <p:cNvPr id="21" name="Google Shape;21;p9"/>
          <p:cNvSpPr/>
          <p:nvPr/>
        </p:nvSpPr>
        <p:spPr>
          <a:xfrm>
            <a:off x="416750" y="1711925"/>
            <a:ext cx="957600" cy="863700"/>
          </a:xfrm>
          <a:prstGeom prst="rect">
            <a:avLst/>
          </a:prstGeom>
          <a:solidFill>
            <a:srgbClr val="000000"/>
          </a:solidFill>
          <a:ln>
            <a:noFill/>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9"/>
          <p:cNvSpPr/>
          <p:nvPr/>
        </p:nvSpPr>
        <p:spPr>
          <a:xfrm>
            <a:off x="617757" y="1861649"/>
            <a:ext cx="555538" cy="564125"/>
          </a:xfrm>
          <a:prstGeom prst="rect">
            <a:avLst/>
          </a:prstGeom>
        </p:spPr>
        <p:txBody>
          <a:bodyPr>
            <a:prstTxWarp prst="textPlain"/>
          </a:bodyPr>
          <a:lstStyle/>
          <a:p>
            <a:pPr lvl="0" algn="ctr"/>
            <a:r>
              <a:rPr b="1" i="0">
                <a:ln>
                  <a:noFill/>
                </a:ln>
                <a:solidFill>
                  <a:srgbClr val="FFFFFF"/>
                </a:solidFill>
                <a:latin typeface="Arial"/>
              </a:rP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23" name="Shape 23"/>
        <p:cNvGrpSpPr/>
        <p:nvPr/>
      </p:nvGrpSpPr>
      <p:grpSpPr>
        <a:xfrm>
          <a:off x="0" y="0"/>
          <a:ext cx="0" cy="0"/>
          <a:chOff x="0" y="0"/>
          <a:chExt cx="0" cy="0"/>
        </a:xfrm>
      </p:grpSpPr>
      <p:sp>
        <p:nvSpPr>
          <p:cNvPr id="24" name="Google Shape;24;p10"/>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5" name="Google Shape;25;p10"/>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
        <p:nvSpPr>
          <p:cNvPr id="26" name="Google Shape;26;p10"/>
          <p:cNvSpPr txBox="1"/>
          <p:nvPr>
            <p:ph idx="1" type="body"/>
          </p:nvPr>
        </p:nvSpPr>
        <p:spPr>
          <a:xfrm>
            <a:off x="718589" y="4807970"/>
            <a:ext cx="6123000" cy="4166100"/>
          </a:xfrm>
          <a:prstGeom prst="rect">
            <a:avLst/>
          </a:prstGeom>
          <a:noFill/>
          <a:ln>
            <a:noFill/>
          </a:ln>
        </p:spPr>
        <p:txBody>
          <a:bodyPr anchorCtr="0" anchor="t" bIns="125300" lIns="125300" spcFirstLastPara="1" rIns="125300" wrap="square" tIns="125300">
            <a:noAutofit/>
          </a:bodyPr>
          <a:lstStyle>
            <a:lvl1pPr indent="-400050" lvl="0" marL="457200" algn="l">
              <a:lnSpc>
                <a:spcPct val="100000"/>
              </a:lnSpc>
              <a:spcBef>
                <a:spcPts val="800"/>
              </a:spcBef>
              <a:spcAft>
                <a:spcPts val="0"/>
              </a:spcAft>
              <a:buSzPts val="2700"/>
              <a:buChar char="▪"/>
              <a:defRPr/>
            </a:lvl1pPr>
            <a:lvl2pPr indent="-400050" lvl="1" marL="914400" algn="l">
              <a:lnSpc>
                <a:spcPct val="100000"/>
              </a:lnSpc>
              <a:spcBef>
                <a:spcPts val="0"/>
              </a:spcBef>
              <a:spcAft>
                <a:spcPts val="0"/>
              </a:spcAft>
              <a:buSzPts val="2700"/>
              <a:buChar char="□"/>
              <a:defRPr/>
            </a:lvl2pPr>
            <a:lvl3pPr indent="-400050" lvl="2" marL="1371600" algn="l">
              <a:lnSpc>
                <a:spcPct val="100000"/>
              </a:lnSpc>
              <a:spcBef>
                <a:spcPts val="0"/>
              </a:spcBef>
              <a:spcAft>
                <a:spcPts val="0"/>
              </a:spcAft>
              <a:buSzPts val="2700"/>
              <a:buChar char="□"/>
              <a:defRPr/>
            </a:lvl3pPr>
            <a:lvl4pPr indent="-400050" lvl="3" marL="1828800" algn="l">
              <a:lnSpc>
                <a:spcPct val="100000"/>
              </a:lnSpc>
              <a:spcBef>
                <a:spcPts val="0"/>
              </a:spcBef>
              <a:spcAft>
                <a:spcPts val="0"/>
              </a:spcAft>
              <a:buSzPts val="2700"/>
              <a:buChar char="□"/>
              <a:defRPr/>
            </a:lvl4pPr>
            <a:lvl5pPr indent="-400050" lvl="4" marL="2286000" algn="l">
              <a:lnSpc>
                <a:spcPct val="100000"/>
              </a:lnSpc>
              <a:spcBef>
                <a:spcPts val="0"/>
              </a:spcBef>
              <a:spcAft>
                <a:spcPts val="0"/>
              </a:spcAft>
              <a:buSzPts val="2700"/>
              <a:buChar char="○"/>
              <a:defRPr/>
            </a:lvl5pPr>
            <a:lvl6pPr indent="-400050" lvl="5" marL="2743200" algn="l">
              <a:lnSpc>
                <a:spcPct val="100000"/>
              </a:lnSpc>
              <a:spcBef>
                <a:spcPts val="0"/>
              </a:spcBef>
              <a:spcAft>
                <a:spcPts val="0"/>
              </a:spcAft>
              <a:buSzPts val="2700"/>
              <a:buChar char="■"/>
              <a:defRPr/>
            </a:lvl6pPr>
            <a:lvl7pPr indent="-400050" lvl="6" marL="3200400" algn="l">
              <a:lnSpc>
                <a:spcPct val="100000"/>
              </a:lnSpc>
              <a:spcBef>
                <a:spcPts val="0"/>
              </a:spcBef>
              <a:spcAft>
                <a:spcPts val="0"/>
              </a:spcAft>
              <a:buSzPts val="2700"/>
              <a:buChar char="●"/>
              <a:defRPr/>
            </a:lvl7pPr>
            <a:lvl8pPr indent="-400050" lvl="7" marL="3657600" algn="l">
              <a:lnSpc>
                <a:spcPct val="100000"/>
              </a:lnSpc>
              <a:spcBef>
                <a:spcPts val="0"/>
              </a:spcBef>
              <a:spcAft>
                <a:spcPts val="0"/>
              </a:spcAft>
              <a:buSzPts val="2700"/>
              <a:buChar char="○"/>
              <a:defRPr/>
            </a:lvl8pPr>
            <a:lvl9pPr indent="-400050" lvl="8" marL="4114800" algn="l">
              <a:lnSpc>
                <a:spcPct val="100000"/>
              </a:lnSpc>
              <a:spcBef>
                <a:spcPts val="0"/>
              </a:spcBef>
              <a:spcAft>
                <a:spcPts val="0"/>
              </a:spcAft>
              <a:buSzPts val="2700"/>
              <a:buChar char="■"/>
              <a:defRPr/>
            </a:lvl9pPr>
          </a:lstStyle>
          <a:p/>
        </p:txBody>
      </p:sp>
      <p:sp>
        <p:nvSpPr>
          <p:cNvPr id="27" name="Google Shape;27;p10"/>
          <p:cNvSpPr txBox="1"/>
          <p:nvPr>
            <p:ph type="ctrTitle"/>
          </p:nvPr>
        </p:nvSpPr>
        <p:spPr>
          <a:xfrm>
            <a:off x="777372" y="1970230"/>
            <a:ext cx="4092600" cy="2411100"/>
          </a:xfrm>
          <a:prstGeom prst="rect">
            <a:avLst/>
          </a:prstGeom>
          <a:noFill/>
          <a:ln>
            <a:noFill/>
          </a:ln>
        </p:spPr>
        <p:txBody>
          <a:bodyPr anchorCtr="0" anchor="b" bIns="125300" lIns="125300" spcFirstLastPara="1" rIns="125300" wrap="square" tIns="125300">
            <a:noAutofit/>
          </a:bodyPr>
          <a:lstStyle>
            <a:lvl1pPr lvl="0" algn="l">
              <a:lnSpc>
                <a:spcPct val="100000"/>
              </a:lnSpc>
              <a:spcBef>
                <a:spcPts val="0"/>
              </a:spcBef>
              <a:spcAft>
                <a:spcPts val="0"/>
              </a:spcAft>
              <a:buSzPts val="4100"/>
              <a:buFont typeface="Roboto"/>
              <a:buNone/>
              <a:defRPr b="0" sz="4100">
                <a:latin typeface="Roboto"/>
                <a:ea typeface="Roboto"/>
                <a:cs typeface="Roboto"/>
                <a:sym typeface="Roboto"/>
              </a:defRPr>
            </a:lvl1pPr>
            <a:lvl2pPr lvl="1" algn="l">
              <a:lnSpc>
                <a:spcPct val="100000"/>
              </a:lnSpc>
              <a:spcBef>
                <a:spcPts val="0"/>
              </a:spcBef>
              <a:spcAft>
                <a:spcPts val="0"/>
              </a:spcAft>
              <a:buSzPts val="6600"/>
              <a:buNone/>
              <a:defRPr sz="6600"/>
            </a:lvl2pPr>
            <a:lvl3pPr lvl="2" algn="l">
              <a:lnSpc>
                <a:spcPct val="100000"/>
              </a:lnSpc>
              <a:spcBef>
                <a:spcPts val="0"/>
              </a:spcBef>
              <a:spcAft>
                <a:spcPts val="0"/>
              </a:spcAft>
              <a:buSzPts val="6600"/>
              <a:buNone/>
              <a:defRPr sz="6600"/>
            </a:lvl3pPr>
            <a:lvl4pPr lvl="3" algn="l">
              <a:lnSpc>
                <a:spcPct val="100000"/>
              </a:lnSpc>
              <a:spcBef>
                <a:spcPts val="0"/>
              </a:spcBef>
              <a:spcAft>
                <a:spcPts val="0"/>
              </a:spcAft>
              <a:buSzPts val="6600"/>
              <a:buNone/>
              <a:defRPr sz="6600"/>
            </a:lvl4pPr>
            <a:lvl5pPr lvl="4" algn="l">
              <a:lnSpc>
                <a:spcPct val="100000"/>
              </a:lnSpc>
              <a:spcBef>
                <a:spcPts val="0"/>
              </a:spcBef>
              <a:spcAft>
                <a:spcPts val="0"/>
              </a:spcAft>
              <a:buSzPts val="6600"/>
              <a:buNone/>
              <a:defRPr sz="6600"/>
            </a:lvl5pPr>
            <a:lvl6pPr lvl="5" algn="l">
              <a:lnSpc>
                <a:spcPct val="100000"/>
              </a:lnSpc>
              <a:spcBef>
                <a:spcPts val="0"/>
              </a:spcBef>
              <a:spcAft>
                <a:spcPts val="0"/>
              </a:spcAft>
              <a:buSzPts val="6600"/>
              <a:buNone/>
              <a:defRPr sz="6600"/>
            </a:lvl6pPr>
            <a:lvl7pPr lvl="6" algn="l">
              <a:lnSpc>
                <a:spcPct val="100000"/>
              </a:lnSpc>
              <a:spcBef>
                <a:spcPts val="0"/>
              </a:spcBef>
              <a:spcAft>
                <a:spcPts val="0"/>
              </a:spcAft>
              <a:buSzPts val="6600"/>
              <a:buNone/>
              <a:defRPr sz="6600"/>
            </a:lvl7pPr>
            <a:lvl8pPr lvl="7" algn="l">
              <a:lnSpc>
                <a:spcPct val="100000"/>
              </a:lnSpc>
              <a:spcBef>
                <a:spcPts val="0"/>
              </a:spcBef>
              <a:spcAft>
                <a:spcPts val="0"/>
              </a:spcAft>
              <a:buSzPts val="6600"/>
              <a:buNone/>
              <a:defRPr sz="6600"/>
            </a:lvl8pPr>
            <a:lvl9pPr lvl="8" algn="l">
              <a:lnSpc>
                <a:spcPct val="100000"/>
              </a:lnSpc>
              <a:spcBef>
                <a:spcPts val="0"/>
              </a:spcBef>
              <a:spcAft>
                <a:spcPts val="0"/>
              </a:spcAft>
              <a:buSzPts val="6600"/>
              <a:buNone/>
              <a:defRPr sz="66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28" name="Shape 28"/>
        <p:cNvGrpSpPr/>
        <p:nvPr/>
      </p:nvGrpSpPr>
      <p:grpSpPr>
        <a:xfrm>
          <a:off x="0" y="0"/>
          <a:ext cx="0" cy="0"/>
          <a:chOff x="0" y="0"/>
          <a:chExt cx="0" cy="0"/>
        </a:xfrm>
      </p:grpSpPr>
      <p:sp>
        <p:nvSpPr>
          <p:cNvPr id="29" name="Google Shape;29;p11"/>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30" name="Google Shape;30;p11"/>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
        <p:nvSpPr>
          <p:cNvPr id="31" name="Google Shape;31;p11"/>
          <p:cNvSpPr txBox="1"/>
          <p:nvPr>
            <p:ph idx="1" type="body"/>
          </p:nvPr>
        </p:nvSpPr>
        <p:spPr>
          <a:xfrm>
            <a:off x="718589" y="4807970"/>
            <a:ext cx="2972100" cy="4434600"/>
          </a:xfrm>
          <a:prstGeom prst="rect">
            <a:avLst/>
          </a:prstGeom>
          <a:noFill/>
          <a:ln>
            <a:noFill/>
          </a:ln>
        </p:spPr>
        <p:txBody>
          <a:bodyPr anchorCtr="0" anchor="t" bIns="125300" lIns="125300" spcFirstLastPara="1" rIns="125300" wrap="square" tIns="125300">
            <a:noAutofit/>
          </a:bodyPr>
          <a:lstStyle>
            <a:lvl1pPr indent="-368300" lvl="0" marL="457200" algn="l">
              <a:lnSpc>
                <a:spcPct val="100000"/>
              </a:lnSpc>
              <a:spcBef>
                <a:spcPts val="800"/>
              </a:spcBef>
              <a:spcAft>
                <a:spcPts val="0"/>
              </a:spcAft>
              <a:buSzPts val="2200"/>
              <a:buChar char="▪"/>
              <a:defRPr sz="2200"/>
            </a:lvl1pPr>
            <a:lvl2pPr indent="-368300" lvl="1" marL="914400" algn="l">
              <a:lnSpc>
                <a:spcPct val="100000"/>
              </a:lnSpc>
              <a:spcBef>
                <a:spcPts val="0"/>
              </a:spcBef>
              <a:spcAft>
                <a:spcPts val="0"/>
              </a:spcAft>
              <a:buSzPts val="2200"/>
              <a:buChar char="□"/>
              <a:defRPr sz="2200"/>
            </a:lvl2pPr>
            <a:lvl3pPr indent="-368300" lvl="2" marL="1371600" algn="l">
              <a:lnSpc>
                <a:spcPct val="100000"/>
              </a:lnSpc>
              <a:spcBef>
                <a:spcPts val="0"/>
              </a:spcBef>
              <a:spcAft>
                <a:spcPts val="0"/>
              </a:spcAft>
              <a:buSzPts val="2200"/>
              <a:buChar char="□"/>
              <a:defRPr sz="2200"/>
            </a:lvl3pPr>
            <a:lvl4pPr indent="-368300" lvl="3" marL="1828800" algn="l">
              <a:lnSpc>
                <a:spcPct val="100000"/>
              </a:lnSpc>
              <a:spcBef>
                <a:spcPts val="0"/>
              </a:spcBef>
              <a:spcAft>
                <a:spcPts val="0"/>
              </a:spcAft>
              <a:buSzPts val="2200"/>
              <a:buChar char="□"/>
              <a:defRPr sz="2200"/>
            </a:lvl4pPr>
            <a:lvl5pPr indent="-368300" lvl="4" marL="2286000" algn="l">
              <a:lnSpc>
                <a:spcPct val="100000"/>
              </a:lnSpc>
              <a:spcBef>
                <a:spcPts val="0"/>
              </a:spcBef>
              <a:spcAft>
                <a:spcPts val="0"/>
              </a:spcAft>
              <a:buSzPts val="2200"/>
              <a:buChar char="○"/>
              <a:defRPr sz="2200"/>
            </a:lvl5pPr>
            <a:lvl6pPr indent="-368300" lvl="5" marL="2743200" algn="l">
              <a:lnSpc>
                <a:spcPct val="100000"/>
              </a:lnSpc>
              <a:spcBef>
                <a:spcPts val="0"/>
              </a:spcBef>
              <a:spcAft>
                <a:spcPts val="0"/>
              </a:spcAft>
              <a:buSzPts val="2200"/>
              <a:buChar char="■"/>
              <a:defRPr sz="2200"/>
            </a:lvl6pPr>
            <a:lvl7pPr indent="-368300" lvl="6" marL="3200400" algn="l">
              <a:lnSpc>
                <a:spcPct val="100000"/>
              </a:lnSpc>
              <a:spcBef>
                <a:spcPts val="0"/>
              </a:spcBef>
              <a:spcAft>
                <a:spcPts val="0"/>
              </a:spcAft>
              <a:buSzPts val="2200"/>
              <a:buChar char="●"/>
              <a:defRPr sz="2200"/>
            </a:lvl7pPr>
            <a:lvl8pPr indent="-368300" lvl="7" marL="3657600" algn="l">
              <a:lnSpc>
                <a:spcPct val="100000"/>
              </a:lnSpc>
              <a:spcBef>
                <a:spcPts val="0"/>
              </a:spcBef>
              <a:spcAft>
                <a:spcPts val="0"/>
              </a:spcAft>
              <a:buSzPts val="2200"/>
              <a:buChar char="○"/>
              <a:defRPr sz="2200"/>
            </a:lvl8pPr>
            <a:lvl9pPr indent="-368300" lvl="8" marL="4114800" algn="l">
              <a:lnSpc>
                <a:spcPct val="100000"/>
              </a:lnSpc>
              <a:spcBef>
                <a:spcPts val="0"/>
              </a:spcBef>
              <a:spcAft>
                <a:spcPts val="0"/>
              </a:spcAft>
              <a:buSzPts val="2200"/>
              <a:buChar char="■"/>
              <a:defRPr sz="2200"/>
            </a:lvl9pPr>
          </a:lstStyle>
          <a:p/>
        </p:txBody>
      </p:sp>
      <p:sp>
        <p:nvSpPr>
          <p:cNvPr id="32" name="Google Shape;32;p11"/>
          <p:cNvSpPr txBox="1"/>
          <p:nvPr>
            <p:ph idx="2" type="body"/>
          </p:nvPr>
        </p:nvSpPr>
        <p:spPr>
          <a:xfrm>
            <a:off x="3869480" y="4807970"/>
            <a:ext cx="2972100" cy="4434600"/>
          </a:xfrm>
          <a:prstGeom prst="rect">
            <a:avLst/>
          </a:prstGeom>
          <a:noFill/>
          <a:ln>
            <a:noFill/>
          </a:ln>
        </p:spPr>
        <p:txBody>
          <a:bodyPr anchorCtr="0" anchor="t" bIns="125300" lIns="125300" spcFirstLastPara="1" rIns="125300" wrap="square" tIns="125300">
            <a:noAutofit/>
          </a:bodyPr>
          <a:lstStyle>
            <a:lvl1pPr indent="-368300" lvl="0" marL="457200" algn="l">
              <a:lnSpc>
                <a:spcPct val="100000"/>
              </a:lnSpc>
              <a:spcBef>
                <a:spcPts val="800"/>
              </a:spcBef>
              <a:spcAft>
                <a:spcPts val="0"/>
              </a:spcAft>
              <a:buSzPts val="2200"/>
              <a:buChar char="▪"/>
              <a:defRPr sz="2200"/>
            </a:lvl1pPr>
            <a:lvl2pPr indent="-368300" lvl="1" marL="914400" algn="l">
              <a:lnSpc>
                <a:spcPct val="100000"/>
              </a:lnSpc>
              <a:spcBef>
                <a:spcPts val="0"/>
              </a:spcBef>
              <a:spcAft>
                <a:spcPts val="0"/>
              </a:spcAft>
              <a:buSzPts val="2200"/>
              <a:buChar char="□"/>
              <a:defRPr sz="2200"/>
            </a:lvl2pPr>
            <a:lvl3pPr indent="-368300" lvl="2" marL="1371600" algn="l">
              <a:lnSpc>
                <a:spcPct val="100000"/>
              </a:lnSpc>
              <a:spcBef>
                <a:spcPts val="0"/>
              </a:spcBef>
              <a:spcAft>
                <a:spcPts val="0"/>
              </a:spcAft>
              <a:buSzPts val="2200"/>
              <a:buChar char="□"/>
              <a:defRPr sz="2200"/>
            </a:lvl3pPr>
            <a:lvl4pPr indent="-368300" lvl="3" marL="1828800" algn="l">
              <a:lnSpc>
                <a:spcPct val="100000"/>
              </a:lnSpc>
              <a:spcBef>
                <a:spcPts val="0"/>
              </a:spcBef>
              <a:spcAft>
                <a:spcPts val="0"/>
              </a:spcAft>
              <a:buSzPts val="2200"/>
              <a:buChar char="□"/>
              <a:defRPr sz="2200"/>
            </a:lvl4pPr>
            <a:lvl5pPr indent="-368300" lvl="4" marL="2286000" algn="l">
              <a:lnSpc>
                <a:spcPct val="100000"/>
              </a:lnSpc>
              <a:spcBef>
                <a:spcPts val="0"/>
              </a:spcBef>
              <a:spcAft>
                <a:spcPts val="0"/>
              </a:spcAft>
              <a:buSzPts val="2200"/>
              <a:buChar char="○"/>
              <a:defRPr sz="2200"/>
            </a:lvl5pPr>
            <a:lvl6pPr indent="-368300" lvl="5" marL="2743200" algn="l">
              <a:lnSpc>
                <a:spcPct val="100000"/>
              </a:lnSpc>
              <a:spcBef>
                <a:spcPts val="0"/>
              </a:spcBef>
              <a:spcAft>
                <a:spcPts val="0"/>
              </a:spcAft>
              <a:buSzPts val="2200"/>
              <a:buChar char="■"/>
              <a:defRPr sz="2200"/>
            </a:lvl6pPr>
            <a:lvl7pPr indent="-368300" lvl="6" marL="3200400" algn="l">
              <a:lnSpc>
                <a:spcPct val="100000"/>
              </a:lnSpc>
              <a:spcBef>
                <a:spcPts val="0"/>
              </a:spcBef>
              <a:spcAft>
                <a:spcPts val="0"/>
              </a:spcAft>
              <a:buSzPts val="2200"/>
              <a:buChar char="●"/>
              <a:defRPr sz="2200"/>
            </a:lvl7pPr>
            <a:lvl8pPr indent="-368300" lvl="7" marL="3657600" algn="l">
              <a:lnSpc>
                <a:spcPct val="100000"/>
              </a:lnSpc>
              <a:spcBef>
                <a:spcPts val="0"/>
              </a:spcBef>
              <a:spcAft>
                <a:spcPts val="0"/>
              </a:spcAft>
              <a:buSzPts val="2200"/>
              <a:buChar char="○"/>
              <a:defRPr sz="2200"/>
            </a:lvl8pPr>
            <a:lvl9pPr indent="-368300" lvl="8" marL="4114800" algn="l">
              <a:lnSpc>
                <a:spcPct val="100000"/>
              </a:lnSpc>
              <a:spcBef>
                <a:spcPts val="0"/>
              </a:spcBef>
              <a:spcAft>
                <a:spcPts val="0"/>
              </a:spcAft>
              <a:buSzPts val="2200"/>
              <a:buChar char="■"/>
              <a:defRPr sz="2200"/>
            </a:lvl9pPr>
          </a:lstStyle>
          <a:p/>
        </p:txBody>
      </p:sp>
      <p:sp>
        <p:nvSpPr>
          <p:cNvPr id="33" name="Google Shape;33;p11"/>
          <p:cNvSpPr txBox="1"/>
          <p:nvPr>
            <p:ph type="ctrTitle"/>
          </p:nvPr>
        </p:nvSpPr>
        <p:spPr>
          <a:xfrm>
            <a:off x="777372" y="1970230"/>
            <a:ext cx="4092600" cy="2411100"/>
          </a:xfrm>
          <a:prstGeom prst="rect">
            <a:avLst/>
          </a:prstGeom>
          <a:noFill/>
          <a:ln>
            <a:noFill/>
          </a:ln>
        </p:spPr>
        <p:txBody>
          <a:bodyPr anchorCtr="0" anchor="b" bIns="125300" lIns="125300" spcFirstLastPara="1" rIns="125300" wrap="square" tIns="125300">
            <a:noAutofit/>
          </a:bodyPr>
          <a:lstStyle>
            <a:lvl1pPr lvl="0" algn="l">
              <a:lnSpc>
                <a:spcPct val="100000"/>
              </a:lnSpc>
              <a:spcBef>
                <a:spcPts val="0"/>
              </a:spcBef>
              <a:spcAft>
                <a:spcPts val="0"/>
              </a:spcAft>
              <a:buSzPts val="4100"/>
              <a:buFont typeface="Roboto"/>
              <a:buNone/>
              <a:defRPr b="0" sz="4100">
                <a:latin typeface="Roboto"/>
                <a:ea typeface="Roboto"/>
                <a:cs typeface="Roboto"/>
                <a:sym typeface="Roboto"/>
              </a:defRPr>
            </a:lvl1pPr>
            <a:lvl2pPr lvl="1" algn="l">
              <a:lnSpc>
                <a:spcPct val="100000"/>
              </a:lnSpc>
              <a:spcBef>
                <a:spcPts val="0"/>
              </a:spcBef>
              <a:spcAft>
                <a:spcPts val="0"/>
              </a:spcAft>
              <a:buSzPts val="6600"/>
              <a:buNone/>
              <a:defRPr sz="6600"/>
            </a:lvl2pPr>
            <a:lvl3pPr lvl="2" algn="l">
              <a:lnSpc>
                <a:spcPct val="100000"/>
              </a:lnSpc>
              <a:spcBef>
                <a:spcPts val="0"/>
              </a:spcBef>
              <a:spcAft>
                <a:spcPts val="0"/>
              </a:spcAft>
              <a:buSzPts val="6600"/>
              <a:buNone/>
              <a:defRPr sz="6600"/>
            </a:lvl3pPr>
            <a:lvl4pPr lvl="3" algn="l">
              <a:lnSpc>
                <a:spcPct val="100000"/>
              </a:lnSpc>
              <a:spcBef>
                <a:spcPts val="0"/>
              </a:spcBef>
              <a:spcAft>
                <a:spcPts val="0"/>
              </a:spcAft>
              <a:buSzPts val="6600"/>
              <a:buNone/>
              <a:defRPr sz="6600"/>
            </a:lvl4pPr>
            <a:lvl5pPr lvl="4" algn="l">
              <a:lnSpc>
                <a:spcPct val="100000"/>
              </a:lnSpc>
              <a:spcBef>
                <a:spcPts val="0"/>
              </a:spcBef>
              <a:spcAft>
                <a:spcPts val="0"/>
              </a:spcAft>
              <a:buSzPts val="6600"/>
              <a:buNone/>
              <a:defRPr sz="6600"/>
            </a:lvl5pPr>
            <a:lvl6pPr lvl="5" algn="l">
              <a:lnSpc>
                <a:spcPct val="100000"/>
              </a:lnSpc>
              <a:spcBef>
                <a:spcPts val="0"/>
              </a:spcBef>
              <a:spcAft>
                <a:spcPts val="0"/>
              </a:spcAft>
              <a:buSzPts val="6600"/>
              <a:buNone/>
              <a:defRPr sz="6600"/>
            </a:lvl6pPr>
            <a:lvl7pPr lvl="6" algn="l">
              <a:lnSpc>
                <a:spcPct val="100000"/>
              </a:lnSpc>
              <a:spcBef>
                <a:spcPts val="0"/>
              </a:spcBef>
              <a:spcAft>
                <a:spcPts val="0"/>
              </a:spcAft>
              <a:buSzPts val="6600"/>
              <a:buNone/>
              <a:defRPr sz="6600"/>
            </a:lvl7pPr>
            <a:lvl8pPr lvl="7" algn="l">
              <a:lnSpc>
                <a:spcPct val="100000"/>
              </a:lnSpc>
              <a:spcBef>
                <a:spcPts val="0"/>
              </a:spcBef>
              <a:spcAft>
                <a:spcPts val="0"/>
              </a:spcAft>
              <a:buSzPts val="6600"/>
              <a:buNone/>
              <a:defRPr sz="6600"/>
            </a:lvl8pPr>
            <a:lvl9pPr lvl="8" algn="l">
              <a:lnSpc>
                <a:spcPct val="100000"/>
              </a:lnSpc>
              <a:spcBef>
                <a:spcPts val="0"/>
              </a:spcBef>
              <a:spcAft>
                <a:spcPts val="0"/>
              </a:spcAft>
              <a:buSzPts val="6600"/>
              <a:buNone/>
              <a:defRPr sz="66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34" name="Shape 34"/>
        <p:cNvGrpSpPr/>
        <p:nvPr/>
      </p:nvGrpSpPr>
      <p:grpSpPr>
        <a:xfrm>
          <a:off x="0" y="0"/>
          <a:ext cx="0" cy="0"/>
          <a:chOff x="0" y="0"/>
          <a:chExt cx="0" cy="0"/>
        </a:xfrm>
      </p:grpSpPr>
      <p:sp>
        <p:nvSpPr>
          <p:cNvPr id="35" name="Google Shape;35;p12"/>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36" name="Google Shape;36;p12"/>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
        <p:nvSpPr>
          <p:cNvPr id="37" name="Google Shape;37;p12"/>
          <p:cNvSpPr txBox="1"/>
          <p:nvPr>
            <p:ph idx="1" type="body"/>
          </p:nvPr>
        </p:nvSpPr>
        <p:spPr>
          <a:xfrm>
            <a:off x="718589" y="4807970"/>
            <a:ext cx="1956300" cy="4240800"/>
          </a:xfrm>
          <a:prstGeom prst="rect">
            <a:avLst/>
          </a:prstGeom>
          <a:noFill/>
          <a:ln>
            <a:noFill/>
          </a:ln>
        </p:spPr>
        <p:txBody>
          <a:bodyPr anchorCtr="0" anchor="t" bIns="125300" lIns="125300" spcFirstLastPara="1" rIns="125300" wrap="square" tIns="125300">
            <a:noAutofit/>
          </a:bodyPr>
          <a:lstStyle>
            <a:lvl1pPr indent="-349250" lvl="0" marL="457200" algn="l">
              <a:lnSpc>
                <a:spcPct val="100000"/>
              </a:lnSpc>
              <a:spcBef>
                <a:spcPts val="800"/>
              </a:spcBef>
              <a:spcAft>
                <a:spcPts val="0"/>
              </a:spcAft>
              <a:buSzPts val="1900"/>
              <a:buChar char="▪"/>
              <a:defRPr sz="1900"/>
            </a:lvl1pPr>
            <a:lvl2pPr indent="-349250" lvl="1" marL="914400" algn="l">
              <a:lnSpc>
                <a:spcPct val="100000"/>
              </a:lnSpc>
              <a:spcBef>
                <a:spcPts val="0"/>
              </a:spcBef>
              <a:spcAft>
                <a:spcPts val="0"/>
              </a:spcAft>
              <a:buSzPts val="1900"/>
              <a:buChar char="□"/>
              <a:defRPr sz="1900"/>
            </a:lvl2pPr>
            <a:lvl3pPr indent="-349250" lvl="2" marL="1371600" algn="l">
              <a:lnSpc>
                <a:spcPct val="100000"/>
              </a:lnSpc>
              <a:spcBef>
                <a:spcPts val="0"/>
              </a:spcBef>
              <a:spcAft>
                <a:spcPts val="0"/>
              </a:spcAft>
              <a:buSzPts val="1900"/>
              <a:buChar char="□"/>
              <a:defRPr sz="1900"/>
            </a:lvl3pPr>
            <a:lvl4pPr indent="-349250" lvl="3" marL="1828800" algn="l">
              <a:lnSpc>
                <a:spcPct val="100000"/>
              </a:lnSpc>
              <a:spcBef>
                <a:spcPts val="0"/>
              </a:spcBef>
              <a:spcAft>
                <a:spcPts val="0"/>
              </a:spcAft>
              <a:buSzPts val="1900"/>
              <a:buChar char="□"/>
              <a:defRPr sz="1900"/>
            </a:lvl4pPr>
            <a:lvl5pPr indent="-349250" lvl="4" marL="2286000" algn="l">
              <a:lnSpc>
                <a:spcPct val="100000"/>
              </a:lnSpc>
              <a:spcBef>
                <a:spcPts val="0"/>
              </a:spcBef>
              <a:spcAft>
                <a:spcPts val="0"/>
              </a:spcAft>
              <a:buSzPts val="1900"/>
              <a:buChar char="○"/>
              <a:defRPr sz="1900"/>
            </a:lvl5pPr>
            <a:lvl6pPr indent="-349250" lvl="5" marL="2743200" algn="l">
              <a:lnSpc>
                <a:spcPct val="100000"/>
              </a:lnSpc>
              <a:spcBef>
                <a:spcPts val="0"/>
              </a:spcBef>
              <a:spcAft>
                <a:spcPts val="0"/>
              </a:spcAft>
              <a:buSzPts val="1900"/>
              <a:buChar char="■"/>
              <a:defRPr sz="1900"/>
            </a:lvl6pPr>
            <a:lvl7pPr indent="-349250" lvl="6" marL="3200400" algn="l">
              <a:lnSpc>
                <a:spcPct val="100000"/>
              </a:lnSpc>
              <a:spcBef>
                <a:spcPts val="0"/>
              </a:spcBef>
              <a:spcAft>
                <a:spcPts val="0"/>
              </a:spcAft>
              <a:buSzPts val="1900"/>
              <a:buChar char="●"/>
              <a:defRPr sz="1900"/>
            </a:lvl7pPr>
            <a:lvl8pPr indent="-349250" lvl="7" marL="3657600" algn="l">
              <a:lnSpc>
                <a:spcPct val="100000"/>
              </a:lnSpc>
              <a:spcBef>
                <a:spcPts val="0"/>
              </a:spcBef>
              <a:spcAft>
                <a:spcPts val="0"/>
              </a:spcAft>
              <a:buSzPts val="1900"/>
              <a:buChar char="○"/>
              <a:defRPr sz="1900"/>
            </a:lvl8pPr>
            <a:lvl9pPr indent="-349250" lvl="8" marL="4114800" algn="l">
              <a:lnSpc>
                <a:spcPct val="100000"/>
              </a:lnSpc>
              <a:spcBef>
                <a:spcPts val="0"/>
              </a:spcBef>
              <a:spcAft>
                <a:spcPts val="0"/>
              </a:spcAft>
              <a:buSzPts val="1900"/>
              <a:buChar char="■"/>
              <a:defRPr sz="1900"/>
            </a:lvl9pPr>
          </a:lstStyle>
          <a:p/>
        </p:txBody>
      </p:sp>
      <p:sp>
        <p:nvSpPr>
          <p:cNvPr id="38" name="Google Shape;38;p12"/>
          <p:cNvSpPr txBox="1"/>
          <p:nvPr>
            <p:ph idx="2" type="body"/>
          </p:nvPr>
        </p:nvSpPr>
        <p:spPr>
          <a:xfrm>
            <a:off x="2775257" y="4807970"/>
            <a:ext cx="1956300" cy="4240800"/>
          </a:xfrm>
          <a:prstGeom prst="rect">
            <a:avLst/>
          </a:prstGeom>
          <a:noFill/>
          <a:ln>
            <a:noFill/>
          </a:ln>
        </p:spPr>
        <p:txBody>
          <a:bodyPr anchorCtr="0" anchor="t" bIns="125300" lIns="125300" spcFirstLastPara="1" rIns="125300" wrap="square" tIns="125300">
            <a:noAutofit/>
          </a:bodyPr>
          <a:lstStyle>
            <a:lvl1pPr indent="-349250" lvl="0" marL="457200" algn="l">
              <a:lnSpc>
                <a:spcPct val="100000"/>
              </a:lnSpc>
              <a:spcBef>
                <a:spcPts val="800"/>
              </a:spcBef>
              <a:spcAft>
                <a:spcPts val="0"/>
              </a:spcAft>
              <a:buSzPts val="1900"/>
              <a:buChar char="▪"/>
              <a:defRPr sz="1900"/>
            </a:lvl1pPr>
            <a:lvl2pPr indent="-349250" lvl="1" marL="914400" algn="l">
              <a:lnSpc>
                <a:spcPct val="100000"/>
              </a:lnSpc>
              <a:spcBef>
                <a:spcPts val="0"/>
              </a:spcBef>
              <a:spcAft>
                <a:spcPts val="0"/>
              </a:spcAft>
              <a:buSzPts val="1900"/>
              <a:buChar char="□"/>
              <a:defRPr sz="1900"/>
            </a:lvl2pPr>
            <a:lvl3pPr indent="-349250" lvl="2" marL="1371600" algn="l">
              <a:lnSpc>
                <a:spcPct val="100000"/>
              </a:lnSpc>
              <a:spcBef>
                <a:spcPts val="0"/>
              </a:spcBef>
              <a:spcAft>
                <a:spcPts val="0"/>
              </a:spcAft>
              <a:buSzPts val="1900"/>
              <a:buChar char="□"/>
              <a:defRPr sz="1900"/>
            </a:lvl3pPr>
            <a:lvl4pPr indent="-349250" lvl="3" marL="1828800" algn="l">
              <a:lnSpc>
                <a:spcPct val="100000"/>
              </a:lnSpc>
              <a:spcBef>
                <a:spcPts val="0"/>
              </a:spcBef>
              <a:spcAft>
                <a:spcPts val="0"/>
              </a:spcAft>
              <a:buSzPts val="1900"/>
              <a:buChar char="□"/>
              <a:defRPr sz="1900"/>
            </a:lvl4pPr>
            <a:lvl5pPr indent="-349250" lvl="4" marL="2286000" algn="l">
              <a:lnSpc>
                <a:spcPct val="100000"/>
              </a:lnSpc>
              <a:spcBef>
                <a:spcPts val="0"/>
              </a:spcBef>
              <a:spcAft>
                <a:spcPts val="0"/>
              </a:spcAft>
              <a:buSzPts val="1900"/>
              <a:buChar char="○"/>
              <a:defRPr sz="1900"/>
            </a:lvl5pPr>
            <a:lvl6pPr indent="-349250" lvl="5" marL="2743200" algn="l">
              <a:lnSpc>
                <a:spcPct val="100000"/>
              </a:lnSpc>
              <a:spcBef>
                <a:spcPts val="0"/>
              </a:spcBef>
              <a:spcAft>
                <a:spcPts val="0"/>
              </a:spcAft>
              <a:buSzPts val="1900"/>
              <a:buChar char="■"/>
              <a:defRPr sz="1900"/>
            </a:lvl6pPr>
            <a:lvl7pPr indent="-349250" lvl="6" marL="3200400" algn="l">
              <a:lnSpc>
                <a:spcPct val="100000"/>
              </a:lnSpc>
              <a:spcBef>
                <a:spcPts val="0"/>
              </a:spcBef>
              <a:spcAft>
                <a:spcPts val="0"/>
              </a:spcAft>
              <a:buSzPts val="1900"/>
              <a:buChar char="●"/>
              <a:defRPr sz="1900"/>
            </a:lvl7pPr>
            <a:lvl8pPr indent="-349250" lvl="7" marL="3657600" algn="l">
              <a:lnSpc>
                <a:spcPct val="100000"/>
              </a:lnSpc>
              <a:spcBef>
                <a:spcPts val="0"/>
              </a:spcBef>
              <a:spcAft>
                <a:spcPts val="0"/>
              </a:spcAft>
              <a:buSzPts val="1900"/>
              <a:buChar char="○"/>
              <a:defRPr sz="1900"/>
            </a:lvl8pPr>
            <a:lvl9pPr indent="-349250" lvl="8" marL="4114800" algn="l">
              <a:lnSpc>
                <a:spcPct val="100000"/>
              </a:lnSpc>
              <a:spcBef>
                <a:spcPts val="0"/>
              </a:spcBef>
              <a:spcAft>
                <a:spcPts val="0"/>
              </a:spcAft>
              <a:buSzPts val="1900"/>
              <a:buChar char="■"/>
              <a:defRPr sz="1900"/>
            </a:lvl9pPr>
          </a:lstStyle>
          <a:p/>
        </p:txBody>
      </p:sp>
      <p:sp>
        <p:nvSpPr>
          <p:cNvPr id="39" name="Google Shape;39;p12"/>
          <p:cNvSpPr txBox="1"/>
          <p:nvPr>
            <p:ph idx="3" type="body"/>
          </p:nvPr>
        </p:nvSpPr>
        <p:spPr>
          <a:xfrm>
            <a:off x="4831925" y="4807970"/>
            <a:ext cx="1956300" cy="4240800"/>
          </a:xfrm>
          <a:prstGeom prst="rect">
            <a:avLst/>
          </a:prstGeom>
          <a:noFill/>
          <a:ln>
            <a:noFill/>
          </a:ln>
        </p:spPr>
        <p:txBody>
          <a:bodyPr anchorCtr="0" anchor="t" bIns="125300" lIns="125300" spcFirstLastPara="1" rIns="125300" wrap="square" tIns="125300">
            <a:noAutofit/>
          </a:bodyPr>
          <a:lstStyle>
            <a:lvl1pPr indent="-349250" lvl="0" marL="457200" algn="l">
              <a:lnSpc>
                <a:spcPct val="100000"/>
              </a:lnSpc>
              <a:spcBef>
                <a:spcPts val="800"/>
              </a:spcBef>
              <a:spcAft>
                <a:spcPts val="0"/>
              </a:spcAft>
              <a:buSzPts val="1900"/>
              <a:buChar char="▪"/>
              <a:defRPr sz="1900"/>
            </a:lvl1pPr>
            <a:lvl2pPr indent="-349250" lvl="1" marL="914400" algn="l">
              <a:lnSpc>
                <a:spcPct val="100000"/>
              </a:lnSpc>
              <a:spcBef>
                <a:spcPts val="0"/>
              </a:spcBef>
              <a:spcAft>
                <a:spcPts val="0"/>
              </a:spcAft>
              <a:buSzPts val="1900"/>
              <a:buChar char="□"/>
              <a:defRPr sz="1900"/>
            </a:lvl2pPr>
            <a:lvl3pPr indent="-349250" lvl="2" marL="1371600" algn="l">
              <a:lnSpc>
                <a:spcPct val="100000"/>
              </a:lnSpc>
              <a:spcBef>
                <a:spcPts val="0"/>
              </a:spcBef>
              <a:spcAft>
                <a:spcPts val="0"/>
              </a:spcAft>
              <a:buSzPts val="1900"/>
              <a:buChar char="□"/>
              <a:defRPr sz="1900"/>
            </a:lvl3pPr>
            <a:lvl4pPr indent="-349250" lvl="3" marL="1828800" algn="l">
              <a:lnSpc>
                <a:spcPct val="100000"/>
              </a:lnSpc>
              <a:spcBef>
                <a:spcPts val="0"/>
              </a:spcBef>
              <a:spcAft>
                <a:spcPts val="0"/>
              </a:spcAft>
              <a:buSzPts val="1900"/>
              <a:buChar char="□"/>
              <a:defRPr sz="1900"/>
            </a:lvl4pPr>
            <a:lvl5pPr indent="-349250" lvl="4" marL="2286000" algn="l">
              <a:lnSpc>
                <a:spcPct val="100000"/>
              </a:lnSpc>
              <a:spcBef>
                <a:spcPts val="0"/>
              </a:spcBef>
              <a:spcAft>
                <a:spcPts val="0"/>
              </a:spcAft>
              <a:buSzPts val="1900"/>
              <a:buChar char="○"/>
              <a:defRPr sz="1900"/>
            </a:lvl5pPr>
            <a:lvl6pPr indent="-349250" lvl="5" marL="2743200" algn="l">
              <a:lnSpc>
                <a:spcPct val="100000"/>
              </a:lnSpc>
              <a:spcBef>
                <a:spcPts val="0"/>
              </a:spcBef>
              <a:spcAft>
                <a:spcPts val="0"/>
              </a:spcAft>
              <a:buSzPts val="1900"/>
              <a:buChar char="■"/>
              <a:defRPr sz="1900"/>
            </a:lvl6pPr>
            <a:lvl7pPr indent="-349250" lvl="6" marL="3200400" algn="l">
              <a:lnSpc>
                <a:spcPct val="100000"/>
              </a:lnSpc>
              <a:spcBef>
                <a:spcPts val="0"/>
              </a:spcBef>
              <a:spcAft>
                <a:spcPts val="0"/>
              </a:spcAft>
              <a:buSzPts val="1900"/>
              <a:buChar char="●"/>
              <a:defRPr sz="1900"/>
            </a:lvl7pPr>
            <a:lvl8pPr indent="-349250" lvl="7" marL="3657600" algn="l">
              <a:lnSpc>
                <a:spcPct val="100000"/>
              </a:lnSpc>
              <a:spcBef>
                <a:spcPts val="0"/>
              </a:spcBef>
              <a:spcAft>
                <a:spcPts val="0"/>
              </a:spcAft>
              <a:buSzPts val="1900"/>
              <a:buChar char="○"/>
              <a:defRPr sz="1900"/>
            </a:lvl8pPr>
            <a:lvl9pPr indent="-349250" lvl="8" marL="4114800" algn="l">
              <a:lnSpc>
                <a:spcPct val="100000"/>
              </a:lnSpc>
              <a:spcBef>
                <a:spcPts val="0"/>
              </a:spcBef>
              <a:spcAft>
                <a:spcPts val="0"/>
              </a:spcAft>
              <a:buSzPts val="1900"/>
              <a:buChar char="■"/>
              <a:defRPr sz="1900"/>
            </a:lvl9pPr>
          </a:lstStyle>
          <a:p/>
        </p:txBody>
      </p:sp>
      <p:sp>
        <p:nvSpPr>
          <p:cNvPr id="40" name="Google Shape;40;p12"/>
          <p:cNvSpPr txBox="1"/>
          <p:nvPr>
            <p:ph type="ctrTitle"/>
          </p:nvPr>
        </p:nvSpPr>
        <p:spPr>
          <a:xfrm>
            <a:off x="777372" y="1970230"/>
            <a:ext cx="4092600" cy="2411100"/>
          </a:xfrm>
          <a:prstGeom prst="rect">
            <a:avLst/>
          </a:prstGeom>
          <a:noFill/>
          <a:ln>
            <a:noFill/>
          </a:ln>
        </p:spPr>
        <p:txBody>
          <a:bodyPr anchorCtr="0" anchor="b" bIns="125300" lIns="125300" spcFirstLastPara="1" rIns="125300" wrap="square" tIns="125300">
            <a:noAutofit/>
          </a:bodyPr>
          <a:lstStyle>
            <a:lvl1pPr lvl="0" algn="l">
              <a:lnSpc>
                <a:spcPct val="100000"/>
              </a:lnSpc>
              <a:spcBef>
                <a:spcPts val="0"/>
              </a:spcBef>
              <a:spcAft>
                <a:spcPts val="0"/>
              </a:spcAft>
              <a:buSzPts val="4100"/>
              <a:buFont typeface="Roboto"/>
              <a:buNone/>
              <a:defRPr b="0" sz="4100">
                <a:latin typeface="Roboto"/>
                <a:ea typeface="Roboto"/>
                <a:cs typeface="Roboto"/>
                <a:sym typeface="Roboto"/>
              </a:defRPr>
            </a:lvl1pPr>
            <a:lvl2pPr lvl="1" algn="l">
              <a:lnSpc>
                <a:spcPct val="100000"/>
              </a:lnSpc>
              <a:spcBef>
                <a:spcPts val="0"/>
              </a:spcBef>
              <a:spcAft>
                <a:spcPts val="0"/>
              </a:spcAft>
              <a:buSzPts val="6600"/>
              <a:buNone/>
              <a:defRPr sz="6600"/>
            </a:lvl2pPr>
            <a:lvl3pPr lvl="2" algn="l">
              <a:lnSpc>
                <a:spcPct val="100000"/>
              </a:lnSpc>
              <a:spcBef>
                <a:spcPts val="0"/>
              </a:spcBef>
              <a:spcAft>
                <a:spcPts val="0"/>
              </a:spcAft>
              <a:buSzPts val="6600"/>
              <a:buNone/>
              <a:defRPr sz="6600"/>
            </a:lvl3pPr>
            <a:lvl4pPr lvl="3" algn="l">
              <a:lnSpc>
                <a:spcPct val="100000"/>
              </a:lnSpc>
              <a:spcBef>
                <a:spcPts val="0"/>
              </a:spcBef>
              <a:spcAft>
                <a:spcPts val="0"/>
              </a:spcAft>
              <a:buSzPts val="6600"/>
              <a:buNone/>
              <a:defRPr sz="6600"/>
            </a:lvl4pPr>
            <a:lvl5pPr lvl="4" algn="l">
              <a:lnSpc>
                <a:spcPct val="100000"/>
              </a:lnSpc>
              <a:spcBef>
                <a:spcPts val="0"/>
              </a:spcBef>
              <a:spcAft>
                <a:spcPts val="0"/>
              </a:spcAft>
              <a:buSzPts val="6600"/>
              <a:buNone/>
              <a:defRPr sz="6600"/>
            </a:lvl5pPr>
            <a:lvl6pPr lvl="5" algn="l">
              <a:lnSpc>
                <a:spcPct val="100000"/>
              </a:lnSpc>
              <a:spcBef>
                <a:spcPts val="0"/>
              </a:spcBef>
              <a:spcAft>
                <a:spcPts val="0"/>
              </a:spcAft>
              <a:buSzPts val="6600"/>
              <a:buNone/>
              <a:defRPr sz="6600"/>
            </a:lvl6pPr>
            <a:lvl7pPr lvl="6" algn="l">
              <a:lnSpc>
                <a:spcPct val="100000"/>
              </a:lnSpc>
              <a:spcBef>
                <a:spcPts val="0"/>
              </a:spcBef>
              <a:spcAft>
                <a:spcPts val="0"/>
              </a:spcAft>
              <a:buSzPts val="6600"/>
              <a:buNone/>
              <a:defRPr sz="6600"/>
            </a:lvl7pPr>
            <a:lvl8pPr lvl="7" algn="l">
              <a:lnSpc>
                <a:spcPct val="100000"/>
              </a:lnSpc>
              <a:spcBef>
                <a:spcPts val="0"/>
              </a:spcBef>
              <a:spcAft>
                <a:spcPts val="0"/>
              </a:spcAft>
              <a:buSzPts val="6600"/>
              <a:buNone/>
              <a:defRPr sz="6600"/>
            </a:lvl8pPr>
            <a:lvl9pPr lvl="8" algn="l">
              <a:lnSpc>
                <a:spcPct val="100000"/>
              </a:lnSpc>
              <a:spcBef>
                <a:spcPts val="0"/>
              </a:spcBef>
              <a:spcAft>
                <a:spcPts val="0"/>
              </a:spcAft>
              <a:buSzPts val="6600"/>
              <a:buNone/>
              <a:defRPr sz="66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1" name="Shape 41"/>
        <p:cNvGrpSpPr/>
        <p:nvPr/>
      </p:nvGrpSpPr>
      <p:grpSpPr>
        <a:xfrm>
          <a:off x="0" y="0"/>
          <a:ext cx="0" cy="0"/>
          <a:chOff x="0" y="0"/>
          <a:chExt cx="0" cy="0"/>
        </a:xfrm>
      </p:grpSpPr>
      <p:sp>
        <p:nvSpPr>
          <p:cNvPr id="42" name="Google Shape;42;p13"/>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43" name="Google Shape;43;p13"/>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
        <p:nvSpPr>
          <p:cNvPr id="44" name="Google Shape;44;p13"/>
          <p:cNvSpPr txBox="1"/>
          <p:nvPr>
            <p:ph type="ctrTitle"/>
          </p:nvPr>
        </p:nvSpPr>
        <p:spPr>
          <a:xfrm>
            <a:off x="777372" y="1970230"/>
            <a:ext cx="4092600" cy="2411100"/>
          </a:xfrm>
          <a:prstGeom prst="rect">
            <a:avLst/>
          </a:prstGeom>
          <a:noFill/>
          <a:ln>
            <a:noFill/>
          </a:ln>
        </p:spPr>
        <p:txBody>
          <a:bodyPr anchorCtr="0" anchor="b" bIns="125300" lIns="125300" spcFirstLastPara="1" rIns="125300" wrap="square" tIns="125300">
            <a:noAutofit/>
          </a:bodyPr>
          <a:lstStyle>
            <a:lvl1pPr lvl="0" algn="l">
              <a:lnSpc>
                <a:spcPct val="100000"/>
              </a:lnSpc>
              <a:spcBef>
                <a:spcPts val="0"/>
              </a:spcBef>
              <a:spcAft>
                <a:spcPts val="0"/>
              </a:spcAft>
              <a:buSzPts val="4100"/>
              <a:buFont typeface="Roboto"/>
              <a:buNone/>
              <a:defRPr b="0" sz="4100">
                <a:latin typeface="Roboto"/>
                <a:ea typeface="Roboto"/>
                <a:cs typeface="Roboto"/>
                <a:sym typeface="Roboto"/>
              </a:defRPr>
            </a:lvl1pPr>
            <a:lvl2pPr lvl="1" algn="l">
              <a:lnSpc>
                <a:spcPct val="100000"/>
              </a:lnSpc>
              <a:spcBef>
                <a:spcPts val="0"/>
              </a:spcBef>
              <a:spcAft>
                <a:spcPts val="0"/>
              </a:spcAft>
              <a:buSzPts val="6600"/>
              <a:buNone/>
              <a:defRPr sz="6600"/>
            </a:lvl2pPr>
            <a:lvl3pPr lvl="2" algn="l">
              <a:lnSpc>
                <a:spcPct val="100000"/>
              </a:lnSpc>
              <a:spcBef>
                <a:spcPts val="0"/>
              </a:spcBef>
              <a:spcAft>
                <a:spcPts val="0"/>
              </a:spcAft>
              <a:buSzPts val="6600"/>
              <a:buNone/>
              <a:defRPr sz="6600"/>
            </a:lvl3pPr>
            <a:lvl4pPr lvl="3" algn="l">
              <a:lnSpc>
                <a:spcPct val="100000"/>
              </a:lnSpc>
              <a:spcBef>
                <a:spcPts val="0"/>
              </a:spcBef>
              <a:spcAft>
                <a:spcPts val="0"/>
              </a:spcAft>
              <a:buSzPts val="6600"/>
              <a:buNone/>
              <a:defRPr sz="6600"/>
            </a:lvl4pPr>
            <a:lvl5pPr lvl="4" algn="l">
              <a:lnSpc>
                <a:spcPct val="100000"/>
              </a:lnSpc>
              <a:spcBef>
                <a:spcPts val="0"/>
              </a:spcBef>
              <a:spcAft>
                <a:spcPts val="0"/>
              </a:spcAft>
              <a:buSzPts val="6600"/>
              <a:buNone/>
              <a:defRPr sz="6600"/>
            </a:lvl5pPr>
            <a:lvl6pPr lvl="5" algn="l">
              <a:lnSpc>
                <a:spcPct val="100000"/>
              </a:lnSpc>
              <a:spcBef>
                <a:spcPts val="0"/>
              </a:spcBef>
              <a:spcAft>
                <a:spcPts val="0"/>
              </a:spcAft>
              <a:buSzPts val="6600"/>
              <a:buNone/>
              <a:defRPr sz="6600"/>
            </a:lvl6pPr>
            <a:lvl7pPr lvl="6" algn="l">
              <a:lnSpc>
                <a:spcPct val="100000"/>
              </a:lnSpc>
              <a:spcBef>
                <a:spcPts val="0"/>
              </a:spcBef>
              <a:spcAft>
                <a:spcPts val="0"/>
              </a:spcAft>
              <a:buSzPts val="6600"/>
              <a:buNone/>
              <a:defRPr sz="6600"/>
            </a:lvl7pPr>
            <a:lvl8pPr lvl="7" algn="l">
              <a:lnSpc>
                <a:spcPct val="100000"/>
              </a:lnSpc>
              <a:spcBef>
                <a:spcPts val="0"/>
              </a:spcBef>
              <a:spcAft>
                <a:spcPts val="0"/>
              </a:spcAft>
              <a:buSzPts val="6600"/>
              <a:buNone/>
              <a:defRPr sz="6600"/>
            </a:lvl8pPr>
            <a:lvl9pPr lvl="8" algn="l">
              <a:lnSpc>
                <a:spcPct val="100000"/>
              </a:lnSpc>
              <a:spcBef>
                <a:spcPts val="0"/>
              </a:spcBef>
              <a:spcAft>
                <a:spcPts val="0"/>
              </a:spcAft>
              <a:buSzPts val="6600"/>
              <a:buNone/>
              <a:defRPr sz="66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4"/>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47" name="Google Shape;47;p14"/>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
        <p:nvSpPr>
          <p:cNvPr id="48" name="Google Shape;48;p14"/>
          <p:cNvSpPr txBox="1"/>
          <p:nvPr>
            <p:ph idx="1" type="body"/>
          </p:nvPr>
        </p:nvSpPr>
        <p:spPr>
          <a:xfrm>
            <a:off x="694840" y="8209153"/>
            <a:ext cx="6170400" cy="1080000"/>
          </a:xfrm>
          <a:prstGeom prst="rect">
            <a:avLst/>
          </a:prstGeom>
          <a:noFill/>
          <a:ln>
            <a:noFill/>
          </a:ln>
        </p:spPr>
        <p:txBody>
          <a:bodyPr anchorCtr="0" anchor="t" bIns="125300" lIns="125300" spcFirstLastPara="1" rIns="125300" wrap="square" tIns="125300">
            <a:noAutofit/>
          </a:bodyPr>
          <a:lstStyle>
            <a:lvl1pPr indent="-228600" lvl="0" marL="457200" algn="l">
              <a:lnSpc>
                <a:spcPct val="100000"/>
              </a:lnSpc>
              <a:spcBef>
                <a:spcPts val="500"/>
              </a:spcBef>
              <a:spcAft>
                <a:spcPts val="0"/>
              </a:spcAft>
              <a:buSzPts val="2500"/>
              <a:buFont typeface="Roboto"/>
              <a:buNone/>
              <a:defRPr sz="2500">
                <a:latin typeface="Roboto"/>
                <a:ea typeface="Roboto"/>
                <a:cs typeface="Roboto"/>
                <a:sym typeface="Roboto"/>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5"/>
          <p:cNvSpPr/>
          <p:nvPr/>
        </p:nvSpPr>
        <p:spPr>
          <a:xfrm>
            <a:off x="158400" y="140700"/>
            <a:ext cx="7243200" cy="1041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125300" lIns="125300" spcFirstLastPara="1" rIns="125300" wrap="square" tIns="1253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1" name="Google Shape;51;p15"/>
          <p:cNvPicPr preferRelativeResize="0"/>
          <p:nvPr/>
        </p:nvPicPr>
        <p:blipFill rotWithShape="1">
          <a:blip r:embed="rId2">
            <a:alphaModFix/>
          </a:blip>
          <a:srcRect b="0" l="0" r="0" t="0"/>
          <a:stretch/>
        </p:blipFill>
        <p:spPr>
          <a:xfrm>
            <a:off x="6817775" y="9967475"/>
            <a:ext cx="583826" cy="58382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718589" y="1761940"/>
            <a:ext cx="4209900" cy="2827200"/>
          </a:xfrm>
          <a:prstGeom prst="rect">
            <a:avLst/>
          </a:prstGeom>
          <a:noFill/>
          <a:ln>
            <a:noFill/>
          </a:ln>
        </p:spPr>
        <p:txBody>
          <a:bodyPr anchorCtr="0" anchor="b" bIns="125300" lIns="125300" spcFirstLastPara="1" rIns="125300" wrap="square" tIns="125300">
            <a:noAutofit/>
          </a:bodyPr>
          <a:lstStyle>
            <a:lvl1pPr lvl="0" marR="0" rtl="0" algn="l">
              <a:lnSpc>
                <a:spcPct val="100000"/>
              </a:lnSpc>
              <a:spcBef>
                <a:spcPts val="0"/>
              </a:spcBef>
              <a:spcAft>
                <a:spcPts val="0"/>
              </a:spcAft>
              <a:buClr>
                <a:schemeClr val="dk1"/>
              </a:buClr>
              <a:buSzPts val="4100"/>
              <a:buFont typeface="Roboto"/>
              <a:buNone/>
              <a:defRPr b="0" i="0" sz="4100" u="none" cap="none" strike="noStrike">
                <a:solidFill>
                  <a:schemeClr val="dk1"/>
                </a:solidFill>
                <a:latin typeface="Roboto"/>
                <a:ea typeface="Roboto"/>
                <a:cs typeface="Roboto"/>
                <a:sym typeface="Roboto"/>
              </a:defRPr>
            </a:lvl1pPr>
            <a:lvl2pPr lvl="1"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2pPr>
            <a:lvl3pPr lvl="2"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3pPr>
            <a:lvl4pPr lvl="3"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4pPr>
            <a:lvl5pPr lvl="4"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5pPr>
            <a:lvl6pPr lvl="5"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6pPr>
            <a:lvl7pPr lvl="6"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7pPr>
            <a:lvl8pPr lvl="7"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8pPr>
            <a:lvl9pPr lvl="8" marR="0" rtl="0" algn="l">
              <a:lnSpc>
                <a:spcPct val="100000"/>
              </a:lnSpc>
              <a:spcBef>
                <a:spcPts val="0"/>
              </a:spcBef>
              <a:spcAft>
                <a:spcPts val="0"/>
              </a:spcAft>
              <a:buClr>
                <a:schemeClr val="dk1"/>
              </a:buClr>
              <a:buSzPts val="5500"/>
              <a:buFont typeface="Work Sans"/>
              <a:buNone/>
              <a:defRPr b="1" i="0" sz="5500" u="none" cap="none" strike="noStrike">
                <a:solidFill>
                  <a:schemeClr val="dk1"/>
                </a:solidFill>
                <a:latin typeface="Work Sans"/>
                <a:ea typeface="Work Sans"/>
                <a:cs typeface="Work Sans"/>
                <a:sym typeface="Work Sans"/>
              </a:defRPr>
            </a:lvl9pPr>
          </a:lstStyle>
          <a:p/>
        </p:txBody>
      </p:sp>
      <p:sp>
        <p:nvSpPr>
          <p:cNvPr id="7" name="Google Shape;7;p6"/>
          <p:cNvSpPr txBox="1"/>
          <p:nvPr>
            <p:ph idx="1" type="body"/>
          </p:nvPr>
        </p:nvSpPr>
        <p:spPr>
          <a:xfrm>
            <a:off x="718589" y="4807970"/>
            <a:ext cx="6123000" cy="4166100"/>
          </a:xfrm>
          <a:prstGeom prst="rect">
            <a:avLst/>
          </a:prstGeom>
          <a:noFill/>
          <a:ln>
            <a:noFill/>
          </a:ln>
        </p:spPr>
        <p:txBody>
          <a:bodyPr anchorCtr="0" anchor="t" bIns="125300" lIns="125300" spcFirstLastPara="1" rIns="125300" wrap="square" tIns="125300">
            <a:noAutofit/>
          </a:bodyPr>
          <a:lstStyle>
            <a:lvl1pPr indent="-400050" lvl="0" marL="457200" marR="0" rtl="0" algn="l">
              <a:lnSpc>
                <a:spcPct val="100000"/>
              </a:lnSpc>
              <a:spcBef>
                <a:spcPts val="80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1pPr>
            <a:lvl2pPr indent="-400050" lvl="1" marL="9144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2pPr>
            <a:lvl3pPr indent="-400050" lvl="2" marL="13716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3pPr>
            <a:lvl4pPr indent="-400050" lvl="3" marL="18288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4pPr>
            <a:lvl5pPr indent="-400050" lvl="4" marL="22860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5pPr>
            <a:lvl6pPr indent="-400050" lvl="5" marL="27432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6pPr>
            <a:lvl7pPr indent="-400050" lvl="6" marL="32004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7pPr>
            <a:lvl8pPr indent="-400050" lvl="7" marL="36576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8pPr>
            <a:lvl9pPr indent="-400050" lvl="8" marL="4114800" marR="0" rtl="0" algn="l">
              <a:lnSpc>
                <a:spcPct val="100000"/>
              </a:lnSpc>
              <a:spcBef>
                <a:spcPts val="0"/>
              </a:spcBef>
              <a:spcAft>
                <a:spcPts val="0"/>
              </a:spcAft>
              <a:buClr>
                <a:schemeClr val="dk1"/>
              </a:buClr>
              <a:buSzPts val="2700"/>
              <a:buFont typeface="Roboto Light"/>
              <a:buChar char="■"/>
              <a:defRPr b="0" i="0" sz="2700" u="none" cap="none" strike="noStrike">
                <a:solidFill>
                  <a:schemeClr val="dk1"/>
                </a:solidFill>
                <a:latin typeface="Roboto Light"/>
                <a:ea typeface="Roboto Light"/>
                <a:cs typeface="Roboto Light"/>
                <a:sym typeface="Roboto Light"/>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pic>
        <p:nvPicPr>
          <p:cNvPr id="59" name="Google Shape;59;p1"/>
          <p:cNvPicPr preferRelativeResize="0"/>
          <p:nvPr/>
        </p:nvPicPr>
        <p:blipFill rotWithShape="1">
          <a:blip r:embed="rId3">
            <a:alphaModFix/>
          </a:blip>
          <a:srcRect b="0" l="0" r="0" t="0"/>
          <a:stretch/>
        </p:blipFill>
        <p:spPr>
          <a:xfrm>
            <a:off x="1257898" y="352675"/>
            <a:ext cx="5044201" cy="1238550"/>
          </a:xfrm>
          <a:prstGeom prst="rect">
            <a:avLst/>
          </a:prstGeom>
          <a:noFill/>
          <a:ln>
            <a:noFill/>
          </a:ln>
        </p:spPr>
      </p:pic>
      <p:sp>
        <p:nvSpPr>
          <p:cNvPr id="60" name="Google Shape;60;p1"/>
          <p:cNvSpPr txBox="1"/>
          <p:nvPr/>
        </p:nvSpPr>
        <p:spPr>
          <a:xfrm>
            <a:off x="343900" y="6292450"/>
            <a:ext cx="6952500" cy="294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2800" u="none" cap="none" strike="noStrike">
                <a:solidFill>
                  <a:srgbClr val="000000"/>
                </a:solidFill>
                <a:latin typeface="Roboto"/>
                <a:ea typeface="Roboto"/>
                <a:cs typeface="Roboto"/>
                <a:sym typeface="Roboto"/>
              </a:rPr>
              <a:t>Paper 1: </a:t>
            </a:r>
            <a:r>
              <a:rPr b="0" i="0" lang="en" sz="2800" u="none" cap="none" strike="noStrike">
                <a:solidFill>
                  <a:srgbClr val="000000"/>
                </a:solidFill>
                <a:latin typeface="Roboto"/>
                <a:ea typeface="Roboto"/>
                <a:cs typeface="Roboto"/>
                <a:sym typeface="Roboto"/>
              </a:rPr>
              <a:t>Thematic Study and British Depth Study</a:t>
            </a:r>
            <a:endParaRPr/>
          </a:p>
          <a:p>
            <a:pPr indent="0" lvl="0" marL="0" marR="0" rtl="0" algn="l">
              <a:lnSpc>
                <a:spcPct val="100000"/>
              </a:lnSpc>
              <a:spcBef>
                <a:spcPts val="0"/>
              </a:spcBef>
              <a:spcAft>
                <a:spcPts val="0"/>
              </a:spcAft>
              <a:buNone/>
            </a:pPr>
            <a:r>
              <a:t/>
            </a:r>
            <a:endParaRPr b="0" i="0" sz="28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2800" u="none" cap="none" strike="noStrike">
                <a:solidFill>
                  <a:srgbClr val="000000"/>
                </a:solidFill>
                <a:latin typeface="Roboto"/>
                <a:ea typeface="Roboto"/>
                <a:cs typeface="Roboto"/>
                <a:sym typeface="Roboto"/>
              </a:rPr>
              <a:t>Crime and Punishment, c.1250 to present </a:t>
            </a:r>
            <a:r>
              <a:rPr b="1" i="0" lang="en" sz="2800" u="none" cap="none" strike="noStrike">
                <a:solidFill>
                  <a:srgbClr val="000000"/>
                </a:solidFill>
                <a:latin typeface="Roboto"/>
                <a:ea typeface="Roboto"/>
                <a:cs typeface="Roboto"/>
                <a:sym typeface="Roboto"/>
              </a:rPr>
              <a:t>AND </a:t>
            </a:r>
            <a:r>
              <a:rPr b="0" i="0" lang="en" sz="2800" u="none" cap="none" strike="noStrike">
                <a:solidFill>
                  <a:srgbClr val="000000"/>
                </a:solidFill>
                <a:latin typeface="Roboto"/>
                <a:ea typeface="Roboto"/>
                <a:cs typeface="Roboto"/>
                <a:sym typeface="Roboto"/>
              </a:rPr>
              <a:t>The Norman Conquest, 1065–1087</a:t>
            </a:r>
            <a:endParaRPr b="1" i="0" sz="2000" u="sng" cap="none" strike="noStrike">
              <a:solidFill>
                <a:srgbClr val="3C78D8"/>
              </a:solidFill>
              <a:latin typeface="Roboto"/>
              <a:ea typeface="Roboto"/>
              <a:cs typeface="Roboto"/>
              <a:sym typeface="Roboto"/>
            </a:endParaRPr>
          </a:p>
        </p:txBody>
      </p:sp>
      <p:sp>
        <p:nvSpPr>
          <p:cNvPr id="61" name="Google Shape;61;p1"/>
          <p:cNvSpPr txBox="1"/>
          <p:nvPr/>
        </p:nvSpPr>
        <p:spPr>
          <a:xfrm>
            <a:off x="702100" y="4747350"/>
            <a:ext cx="6236100" cy="995700"/>
          </a:xfrm>
          <a:prstGeom prst="rect">
            <a:avLst/>
          </a:prstGeom>
          <a:noFill/>
          <a:ln>
            <a:noFill/>
          </a:ln>
        </p:spPr>
        <p:txBody>
          <a:bodyPr anchorCtr="0" anchor="b" bIns="125300" lIns="125300" spcFirstLastPara="1" rIns="125300" wrap="square" tIns="125300">
            <a:noAutofit/>
          </a:bodyPr>
          <a:lstStyle/>
          <a:p>
            <a:pPr indent="0" lvl="0" marL="0" marR="0" rtl="0" algn="ctr">
              <a:lnSpc>
                <a:spcPct val="100000"/>
              </a:lnSpc>
              <a:spcBef>
                <a:spcPts val="0"/>
              </a:spcBef>
              <a:spcAft>
                <a:spcPts val="0"/>
              </a:spcAft>
              <a:buClr>
                <a:srgbClr val="000000"/>
              </a:buClr>
              <a:buSzPts val="4900"/>
              <a:buFont typeface="Arial"/>
              <a:buNone/>
            </a:pPr>
            <a:r>
              <a:rPr b="1" i="0" lang="en" sz="4900" u="none" cap="none" strike="noStrike">
                <a:solidFill>
                  <a:srgbClr val="3C78D8"/>
                </a:solidFill>
                <a:latin typeface="Roboto"/>
                <a:ea typeface="Roboto"/>
                <a:cs typeface="Roboto"/>
                <a:sym typeface="Roboto"/>
              </a:rPr>
              <a:t>OCR History B (School’s History Project)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nvSpPr>
        <p:spPr>
          <a:xfrm>
            <a:off x="343718" y="340803"/>
            <a:ext cx="6880042" cy="969473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SECTION B – The Norman Conquest, 1065–1087 </a:t>
            </a:r>
            <a:endParaRPr/>
          </a:p>
          <a:p>
            <a:pPr indent="0" lvl="0" marL="0" marR="0" rtl="0" algn="l">
              <a:lnSpc>
                <a:spcPct val="100000"/>
              </a:lnSpc>
              <a:spcBef>
                <a:spcPts val="0"/>
              </a:spcBef>
              <a:spcAft>
                <a:spcPts val="0"/>
              </a:spcAft>
              <a:buNone/>
            </a:pPr>
            <a:r>
              <a:t/>
            </a:r>
            <a:endParaRPr b="1"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Answer questions 6 (a-b) and 7,  and either question 8 or question 9.</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Q6a. </a:t>
            </a:r>
            <a:r>
              <a:rPr b="0" i="0" lang="en" sz="1400" u="none" cap="none" strike="noStrike">
                <a:solidFill>
                  <a:srgbClr val="000000"/>
                </a:solidFill>
                <a:latin typeface="Arial"/>
                <a:ea typeface="Arial"/>
                <a:cs typeface="Arial"/>
                <a:sym typeface="Arial"/>
              </a:rPr>
              <a:t>In </a:t>
            </a:r>
            <a:r>
              <a:rPr lang="en"/>
              <a:t>I</a:t>
            </a:r>
            <a:r>
              <a:rPr b="0" i="0" lang="en" sz="1400" u="none" cap="none" strike="noStrike">
                <a:solidFill>
                  <a:srgbClr val="000000"/>
                </a:solidFill>
                <a:latin typeface="Arial"/>
                <a:ea typeface="Arial"/>
                <a:cs typeface="Arial"/>
                <a:sym typeface="Arial"/>
              </a:rPr>
              <a:t>nterpretation A, the artist portrays William the Conqueror as a</a:t>
            </a:r>
            <a:endParaRPr/>
          </a:p>
          <a:p>
            <a:pPr indent="0" lvl="0" marL="0" marR="0" rtl="0" algn="l">
              <a:lnSpc>
                <a:spcPct val="100000"/>
              </a:lnSpc>
              <a:spcBef>
                <a:spcPts val="0"/>
              </a:spcBef>
              <a:spcAft>
                <a:spcPts val="0"/>
              </a:spcAft>
              <a:buNone/>
            </a:pPr>
            <a:r>
              <a:rPr b="0" i="0" lang="en" sz="1400" u="none" cap="none" strike="noStrike">
                <a:solidFill>
                  <a:srgbClr val="000000"/>
                </a:solidFill>
                <a:latin typeface="Arial"/>
                <a:ea typeface="Arial"/>
                <a:cs typeface="Arial"/>
                <a:sym typeface="Arial"/>
              </a:rPr>
              <a:t>popular and well</a:t>
            </a:r>
            <a:r>
              <a:rPr lang="en"/>
              <a:t>-</a:t>
            </a:r>
            <a:r>
              <a:rPr b="0" i="0" lang="en" sz="1400" u="none" cap="none" strike="noStrike">
                <a:solidFill>
                  <a:srgbClr val="000000"/>
                </a:solidFill>
                <a:latin typeface="Arial"/>
                <a:ea typeface="Arial"/>
                <a:cs typeface="Arial"/>
                <a:sym typeface="Arial"/>
              </a:rPr>
              <a:t>liked king. Identify and explain one way in which they do this.</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Interpretation A – William the Conqueror, a children’s </a:t>
            </a:r>
            <a:r>
              <a:rPr b="1" lang="en"/>
              <a:t>L</a:t>
            </a:r>
            <a:r>
              <a:rPr b="1" i="0" lang="en" sz="1400" u="none" cap="none" strike="noStrike">
                <a:solidFill>
                  <a:srgbClr val="000000"/>
                </a:solidFill>
                <a:latin typeface="Arial"/>
                <a:ea typeface="Arial"/>
                <a:cs typeface="Arial"/>
                <a:sym typeface="Arial"/>
              </a:rPr>
              <a:t>adybird book from 1969.</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[3 marks]</a:t>
            </a:r>
            <a:endParaRPr/>
          </a:p>
        </p:txBody>
      </p:sp>
      <p:pic>
        <p:nvPicPr>
          <p:cNvPr descr="William the Conqueror: A Ladybird Adventure from History Book ..." id="122" name="Google Shape;122;p22"/>
          <p:cNvPicPr preferRelativeResize="0"/>
          <p:nvPr/>
        </p:nvPicPr>
        <p:blipFill rotWithShape="1">
          <a:blip r:embed="rId3">
            <a:alphaModFix/>
          </a:blip>
          <a:srcRect b="0" l="0" r="0" t="0"/>
          <a:stretch/>
        </p:blipFill>
        <p:spPr>
          <a:xfrm>
            <a:off x="460375" y="1814513"/>
            <a:ext cx="2921019" cy="436403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nvSpPr>
        <p:spPr>
          <a:xfrm>
            <a:off x="343718" y="340803"/>
            <a:ext cx="6880042" cy="971759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Q6b. </a:t>
            </a:r>
            <a:r>
              <a:rPr b="0" i="0" lang="en" sz="1400" u="none" cap="none" strike="noStrike">
                <a:solidFill>
                  <a:srgbClr val="000000"/>
                </a:solidFill>
                <a:latin typeface="Arial"/>
                <a:ea typeface="Arial"/>
                <a:cs typeface="Arial"/>
                <a:sym typeface="Arial"/>
              </a:rPr>
              <a:t>If you were asked to do further research on one aspect of </a:t>
            </a:r>
            <a:r>
              <a:rPr lang="en"/>
              <a:t>I</a:t>
            </a:r>
            <a:r>
              <a:rPr b="0" i="0" lang="en" sz="1400" u="none" cap="none" strike="noStrike">
                <a:solidFill>
                  <a:srgbClr val="000000"/>
                </a:solidFill>
                <a:latin typeface="Arial"/>
                <a:ea typeface="Arial"/>
                <a:cs typeface="Arial"/>
                <a:sym typeface="Arial"/>
              </a:rPr>
              <a:t>nterpretation A,</a:t>
            </a:r>
            <a:endParaRPr/>
          </a:p>
          <a:p>
            <a:pPr indent="0" lvl="0" marL="0" marR="0" rtl="0" algn="l">
              <a:lnSpc>
                <a:spcPct val="100000"/>
              </a:lnSpc>
              <a:spcBef>
                <a:spcPts val="0"/>
              </a:spcBef>
              <a:spcAft>
                <a:spcPts val="0"/>
              </a:spcAft>
              <a:buNone/>
            </a:pPr>
            <a:r>
              <a:rPr b="0" i="0" lang="en" sz="1400" u="none" cap="none" strike="noStrike">
                <a:solidFill>
                  <a:srgbClr val="000000"/>
                </a:solidFill>
                <a:latin typeface="Arial"/>
                <a:ea typeface="Arial"/>
                <a:cs typeface="Arial"/>
                <a:sym typeface="Arial"/>
              </a:rPr>
              <a:t>what would you choose to investigate? Explain how this would help us to analyse and understand William the Conqueror. </a:t>
            </a:r>
            <a:endParaRPr/>
          </a:p>
          <a:p>
            <a:pPr indent="0" lvl="0" marL="0" marR="0" rtl="0" algn="l">
              <a:lnSpc>
                <a:spcPct val="100000"/>
              </a:lnSpc>
              <a:spcBef>
                <a:spcPts val="0"/>
              </a:spcBef>
              <a:spcAft>
                <a:spcPts val="0"/>
              </a:spcAft>
              <a:buNone/>
            </a:pPr>
            <a:r>
              <a:rPr b="0" i="0" lang="en" sz="1400" u="none" cap="none" strike="noStrike">
                <a:solidFill>
                  <a:srgbClr val="000000"/>
                </a:solidFill>
                <a:latin typeface="Arial"/>
                <a:ea typeface="Arial"/>
                <a:cs typeface="Arial"/>
                <a:sym typeface="Arial"/>
              </a:rPr>
              <a:t> </a:t>
            </a: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[10 marks]</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rtl="0" algn="l">
              <a:spcBef>
                <a:spcPts val="0"/>
              </a:spcBef>
              <a:spcAft>
                <a:spcPts val="0"/>
              </a:spcAft>
              <a:buClr>
                <a:schemeClr val="dk1"/>
              </a:buClr>
              <a:buFont typeface="Arial"/>
              <a:buNone/>
            </a:pPr>
            <a:r>
              <a:rPr lang="en">
                <a:solidFill>
                  <a:schemeClr val="dk1"/>
                </a:solidFill>
                <a:latin typeface="Roboto"/>
                <a:ea typeface="Roboto"/>
                <a:cs typeface="Roboto"/>
                <a:sym typeface="Roboto"/>
              </a:rPr>
              <a:t>(The real answer paper will continue on separate pages)</a:t>
            </a:r>
            <a:endParaRPr>
              <a:solidFill>
                <a:schemeClr val="dk1"/>
              </a:solidFill>
              <a:latin typeface="Roboto"/>
              <a:ea typeface="Roboto"/>
              <a:cs typeface="Roboto"/>
              <a:sym typeface="Roboto"/>
            </a:endParaRPr>
          </a:p>
          <a:p>
            <a:pPr indent="0" lvl="0" marL="0" marR="0" rtl="0" algn="l">
              <a:lnSpc>
                <a:spcPct val="100000"/>
              </a:lnSpc>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4"/>
          <p:cNvSpPr txBox="1"/>
          <p:nvPr/>
        </p:nvSpPr>
        <p:spPr>
          <a:xfrm>
            <a:off x="305618" y="340803"/>
            <a:ext cx="6880042" cy="971759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Q7. </a:t>
            </a:r>
            <a:r>
              <a:rPr b="0" i="0" lang="en" sz="1400" u="none" cap="none" strike="noStrike">
                <a:solidFill>
                  <a:srgbClr val="000000"/>
                </a:solidFill>
                <a:latin typeface="Arial"/>
                <a:ea typeface="Arial"/>
                <a:cs typeface="Arial"/>
                <a:sym typeface="Arial"/>
              </a:rPr>
              <a:t>Interpretations B and C both focus on the Domesday Survey. How far do they differ and what might explain any differences?</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[12 marks]</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p:txBody>
      </p:sp>
      <p:sp>
        <p:nvSpPr>
          <p:cNvPr id="133" name="Google Shape;133;p24"/>
          <p:cNvSpPr txBox="1"/>
          <p:nvPr/>
        </p:nvSpPr>
        <p:spPr>
          <a:xfrm>
            <a:off x="374015" y="1042987"/>
            <a:ext cx="6615113" cy="1384995"/>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Interpretation B – Written by Richard FitzNeal in a book published c.1180 that he was asked to write by King Henry II about his job as treasurer for the government. A role he served for nearly 40 years.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400" u="none" cap="none" strike="noStrike">
                <a:solidFill>
                  <a:srgbClr val="000000"/>
                </a:solidFill>
                <a:latin typeface="Arial"/>
                <a:ea typeface="Arial"/>
                <a:cs typeface="Arial"/>
                <a:sym typeface="Arial"/>
              </a:rPr>
              <a:t>He (William the Conqueror) dispatched the most honest men in his court on circuit throughout the kingdom. In this manner, and by these agents, a careful survey was made of the whole country.</a:t>
            </a:r>
            <a:endParaRPr/>
          </a:p>
        </p:txBody>
      </p:sp>
      <p:sp>
        <p:nvSpPr>
          <p:cNvPr id="134" name="Google Shape;134;p24"/>
          <p:cNvSpPr/>
          <p:nvPr/>
        </p:nvSpPr>
        <p:spPr>
          <a:xfrm>
            <a:off x="0" y="159350"/>
            <a:ext cx="173124" cy="138499"/>
          </a:xfrm>
          <a:prstGeom prst="rect">
            <a:avLst/>
          </a:prstGeom>
          <a:solidFill>
            <a:srgbClr val="FFFFFF"/>
          </a:solidFill>
          <a:ln>
            <a:noFill/>
          </a:ln>
        </p:spPr>
        <p:txBody>
          <a:bodyPr anchorCtr="0" anchor="ctr" bIns="0" lIns="0" spcFirstLastPara="1" rIns="0" wrap="square" tIns="0">
            <a:spAutoFit/>
          </a:bodyPr>
          <a:lstStyle/>
          <a:p>
            <a:pPr indent="0" lvl="0" marL="0" marR="0" rtl="0" algn="l">
              <a:lnSpc>
                <a:spcPct val="100000"/>
              </a:lnSpc>
              <a:spcBef>
                <a:spcPts val="0"/>
              </a:spcBef>
              <a:spcAft>
                <a:spcPts val="0"/>
              </a:spcAft>
              <a:buClr>
                <a:srgbClr val="7D7DFF"/>
              </a:buClr>
              <a:buSzPts val="900"/>
              <a:buFont typeface="Arial"/>
              <a:buNone/>
            </a:pPr>
            <a:r>
              <a:rPr b="1" i="0" lang="en" sz="900" u="none" cap="none" strike="noStrike">
                <a:solidFill>
                  <a:srgbClr val="7D7DFF"/>
                </a:solidFill>
                <a:latin typeface="Arial"/>
                <a:ea typeface="Arial"/>
                <a:cs typeface="Arial"/>
                <a:sym typeface="Arial"/>
              </a:rPr>
              <a:t>(1) </a:t>
            </a:r>
            <a:endParaRPr b="0" i="0" sz="1800" u="none" cap="none" strike="noStrike">
              <a:solidFill>
                <a:schemeClr val="dk1"/>
              </a:solidFill>
              <a:latin typeface="Arial"/>
              <a:ea typeface="Arial"/>
              <a:cs typeface="Arial"/>
              <a:sym typeface="Arial"/>
            </a:endParaRPr>
          </a:p>
        </p:txBody>
      </p:sp>
      <p:sp>
        <p:nvSpPr>
          <p:cNvPr id="135" name="Google Shape;135;p24"/>
          <p:cNvSpPr txBox="1"/>
          <p:nvPr/>
        </p:nvSpPr>
        <p:spPr>
          <a:xfrm>
            <a:off x="374014" y="2781300"/>
            <a:ext cx="6615113" cy="1169551"/>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Interpretation C – Written by Florence of Worcester, an English monk, in his book ‘Annals of English History’, in about 1125.</a:t>
            </a:r>
            <a:endParaRPr/>
          </a:p>
          <a:p>
            <a:pPr indent="0" lvl="0" marL="0" marR="0" rtl="0" algn="l">
              <a:lnSpc>
                <a:spcPct val="100000"/>
              </a:lnSpc>
              <a:spcBef>
                <a:spcPts val="0"/>
              </a:spcBef>
              <a:spcAft>
                <a:spcPts val="0"/>
              </a:spcAft>
              <a:buNone/>
            </a:pPr>
            <a:r>
              <a:rPr b="0" i="0" lang="en" sz="1400" u="none" cap="none" strike="noStrike">
                <a:solidFill>
                  <a:srgbClr val="000000"/>
                </a:solidFill>
                <a:latin typeface="Arial"/>
                <a:ea typeface="Arial"/>
                <a:cs typeface="Arial"/>
                <a:sym typeface="Arial"/>
              </a:rPr>
              <a:t>King William caused all England to be surveyed... how many ploughs, villeins, animals and livestock, each one possessed in his kingdom from the greatest to the least... And as a consequence the land was vexed with much violence.</a:t>
            </a:r>
            <a:endParaRPr/>
          </a:p>
        </p:txBody>
      </p:sp>
      <p:sp>
        <p:nvSpPr>
          <p:cNvPr id="136" name="Google Shape;136;p24"/>
          <p:cNvSpPr/>
          <p:nvPr/>
        </p:nvSpPr>
        <p:spPr>
          <a:xfrm>
            <a:off x="0" y="151656"/>
            <a:ext cx="35266" cy="153888"/>
          </a:xfrm>
          <a:prstGeom prst="rect">
            <a:avLst/>
          </a:prstGeom>
          <a:solidFill>
            <a:srgbClr val="FFFFFF"/>
          </a:solidFill>
          <a:ln>
            <a:noFill/>
          </a:ln>
        </p:spPr>
        <p:txBody>
          <a:bodyPr anchorCtr="0" anchor="ctr" bIns="0" lIns="0" spcFirstLastPara="1" rIns="0" wrap="square" tIns="0">
            <a:sp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p:txBody>
      </p:sp>
      <p:sp>
        <p:nvSpPr>
          <p:cNvPr id="137" name="Google Shape;137;p24"/>
          <p:cNvSpPr txBox="1"/>
          <p:nvPr/>
        </p:nvSpPr>
        <p:spPr>
          <a:xfrm>
            <a:off x="305618" y="4406189"/>
            <a:ext cx="6880042" cy="440120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p:txBody>
      </p:sp>
      <p:sp>
        <p:nvSpPr>
          <p:cNvPr id="138" name="Google Shape;138;p24"/>
          <p:cNvSpPr txBox="1"/>
          <p:nvPr/>
        </p:nvSpPr>
        <p:spPr>
          <a:xfrm>
            <a:off x="305618" y="9648826"/>
            <a:ext cx="5637982" cy="30777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lang="en">
                <a:solidFill>
                  <a:schemeClr val="dk1"/>
                </a:solidFill>
                <a:latin typeface="Roboto"/>
                <a:ea typeface="Roboto"/>
                <a:cs typeface="Roboto"/>
                <a:sym typeface="Roboto"/>
              </a:rPr>
              <a:t>(The real answer paper will continue on separate pages)</a:t>
            </a:r>
            <a:endParaRPr>
              <a:solidFill>
                <a:schemeClr val="dk1"/>
              </a:solidFill>
              <a:latin typeface="Roboto"/>
              <a:ea typeface="Roboto"/>
              <a:cs typeface="Roboto"/>
              <a:sym typeface="Roboto"/>
            </a:endParaRPr>
          </a:p>
          <a:p>
            <a:pPr indent="0" lvl="0" marL="0" marR="0" rtl="0" algn="l">
              <a:lnSpc>
                <a:spcPct val="100000"/>
              </a:lnSpc>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5"/>
          <p:cNvSpPr txBox="1"/>
          <p:nvPr/>
        </p:nvSpPr>
        <p:spPr>
          <a:xfrm>
            <a:off x="275138" y="317943"/>
            <a:ext cx="6880042" cy="944327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Answer either question 8 </a:t>
            </a:r>
            <a:r>
              <a:rPr b="1" i="0" lang="en" sz="1400" u="none" cap="none" strike="noStrike">
                <a:solidFill>
                  <a:srgbClr val="000000"/>
                </a:solidFill>
                <a:latin typeface="Roboto"/>
                <a:ea typeface="Roboto"/>
                <a:cs typeface="Roboto"/>
                <a:sym typeface="Roboto"/>
              </a:rPr>
              <a:t>or</a:t>
            </a:r>
            <a:r>
              <a:rPr b="0" i="0" lang="en" sz="1400" u="none" cap="none" strike="noStrike">
                <a:solidFill>
                  <a:srgbClr val="000000"/>
                </a:solidFill>
                <a:latin typeface="Roboto"/>
                <a:ea typeface="Roboto"/>
                <a:cs typeface="Roboto"/>
                <a:sym typeface="Roboto"/>
              </a:rPr>
              <a:t> question 9.</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8. </a:t>
            </a:r>
            <a:r>
              <a:rPr b="0" i="0" lang="en" sz="1400" u="none" cap="none" strike="noStrike">
                <a:solidFill>
                  <a:srgbClr val="000000"/>
                </a:solidFill>
                <a:latin typeface="Arial"/>
                <a:ea typeface="Arial"/>
                <a:cs typeface="Arial"/>
                <a:sym typeface="Arial"/>
              </a:rPr>
              <a:t>According to historian Harriet Harvey Wood in her book The Battle of Hastings: The Fall of Anglo‑Saxon England (2008), after William had won the Battle of Hastings, ‘There were continual risings against William all over the kingdom’. How far do you agree with this view?</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9. </a:t>
            </a:r>
            <a:r>
              <a:rPr b="0" i="0" lang="en" sz="1400" u="none" cap="none" strike="noStrike">
                <a:solidFill>
                  <a:srgbClr val="000000"/>
                </a:solidFill>
                <a:latin typeface="Arial"/>
                <a:ea typeface="Arial"/>
                <a:cs typeface="Arial"/>
                <a:sym typeface="Arial"/>
              </a:rPr>
              <a:t>In 2012, the historian Marc Morris wrote ‘castles have to be regarded first and foremost as military installations, introduced to subdue an unwilling population’. How far do you agree?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[18 marks]</a:t>
            </a:r>
            <a:endParaRPr b="1" i="0" sz="1400" u="none" cap="none" strike="noStrike">
              <a:solidFill>
                <a:srgbClr val="000000"/>
              </a:solidFill>
              <a:latin typeface="Roboto"/>
              <a:ea typeface="Roboto"/>
              <a:cs typeface="Roboto"/>
              <a:sym typeface="Roboto"/>
            </a:endParaRPr>
          </a:p>
          <a:p>
            <a:pPr indent="0" lvl="0" marL="0" rtl="0" algn="l">
              <a:spcBef>
                <a:spcPts val="0"/>
              </a:spcBef>
              <a:spcAft>
                <a:spcPts val="0"/>
              </a:spcAft>
              <a:buClr>
                <a:schemeClr val="dk1"/>
              </a:buClr>
              <a:buFont typeface="Arial"/>
              <a:buNone/>
            </a:pPr>
            <a:r>
              <a:rPr lang="en">
                <a:solidFill>
                  <a:schemeClr val="dk1"/>
                </a:solidFill>
                <a:latin typeface="Roboto"/>
                <a:ea typeface="Roboto"/>
                <a:cs typeface="Roboto"/>
                <a:sym typeface="Roboto"/>
              </a:rPr>
              <a:t>(The real answer paper will continue on separate pages)</a:t>
            </a:r>
            <a:endParaRPr>
              <a:solidFill>
                <a:schemeClr val="dk1"/>
              </a:solidFill>
              <a:latin typeface="Roboto"/>
              <a:ea typeface="Roboto"/>
              <a:cs typeface="Roboto"/>
              <a:sym typeface="Roboto"/>
            </a:endParaRPr>
          </a:p>
          <a:p>
            <a:pPr indent="0" lvl="0" marL="0" marR="0" rtl="0" algn="l">
              <a:lnSpc>
                <a:spcPct val="100000"/>
              </a:lnSpc>
              <a:spcBef>
                <a:spcPts val="0"/>
              </a:spcBef>
              <a:spcAft>
                <a:spcPts val="0"/>
              </a:spcAft>
              <a:buNone/>
            </a:pPr>
            <a:r>
              <a:t/>
            </a:r>
            <a:endParaRPr>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ctr">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END OF EXAM</a:t>
            </a:r>
            <a:endParaRPr b="1" i="0" sz="1400" u="none" cap="none" strike="noStrike">
              <a:solidFill>
                <a:srgbClr val="000000"/>
              </a:solidFill>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6"/>
          <p:cNvSpPr txBox="1"/>
          <p:nvPr/>
        </p:nvSpPr>
        <p:spPr>
          <a:xfrm>
            <a:off x="366578" y="909320"/>
            <a:ext cx="6880042" cy="814025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Section A</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Q1 (a-c). </a:t>
            </a:r>
            <a:r>
              <a:rPr b="0" i="0" lang="en" sz="1200" u="none" cap="none" strike="noStrike">
                <a:solidFill>
                  <a:srgbClr val="000000"/>
                </a:solidFill>
                <a:latin typeface="Roboto"/>
                <a:ea typeface="Roboto"/>
                <a:cs typeface="Roboto"/>
                <a:sym typeface="Roboto"/>
              </a:rPr>
              <a:t>1 mark per question for any answer that offers an historically valid response  [AO1].</a:t>
            </a:r>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Q2.</a:t>
            </a:r>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Q3.</a:t>
            </a:r>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Q4 or 5.</a:t>
            </a:r>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p:txBody>
      </p:sp>
      <p:sp>
        <p:nvSpPr>
          <p:cNvPr id="149" name="Google Shape;149;p26"/>
          <p:cNvSpPr txBox="1"/>
          <p:nvPr/>
        </p:nvSpPr>
        <p:spPr>
          <a:xfrm>
            <a:off x="366578" y="323208"/>
            <a:ext cx="6880042" cy="451492"/>
          </a:xfrm>
          <a:prstGeom prst="rect">
            <a:avLst/>
          </a:prstGeom>
          <a:solidFill>
            <a:srgbClr val="000000"/>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chemeClr val="lt1"/>
                </a:solidFill>
                <a:latin typeface="Roboto"/>
                <a:ea typeface="Roboto"/>
                <a:cs typeface="Roboto"/>
                <a:sym typeface="Roboto"/>
              </a:rPr>
              <a:t>SAMPLE MARKSCHEME</a:t>
            </a:r>
            <a:endParaRPr b="1" i="0" sz="1800" u="none" cap="none" strike="noStrike">
              <a:solidFill>
                <a:schemeClr val="lt1"/>
              </a:solidFill>
              <a:latin typeface="Roboto"/>
              <a:ea typeface="Roboto"/>
              <a:cs typeface="Roboto"/>
              <a:sym typeface="Roboto"/>
            </a:endParaRPr>
          </a:p>
        </p:txBody>
      </p:sp>
      <p:graphicFrame>
        <p:nvGraphicFramePr>
          <p:cNvPr id="150" name="Google Shape;150;p26"/>
          <p:cNvGraphicFramePr/>
          <p:nvPr/>
        </p:nvGraphicFramePr>
        <p:xfrm>
          <a:off x="470216" y="2071034"/>
          <a:ext cx="3000000" cy="3000000"/>
        </p:xfrm>
        <a:graphic>
          <a:graphicData uri="http://schemas.openxmlformats.org/drawingml/2006/table">
            <a:tbl>
              <a:tblPr>
                <a:noFill/>
                <a:tableStyleId>{37C9E6DC-6D39-4C34-A9DD-3632C9057A4C}</a:tableStyleId>
              </a:tblPr>
              <a:tblGrid>
                <a:gridCol w="538150"/>
                <a:gridCol w="5920750"/>
              </a:tblGrid>
              <a:tr h="229325">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Level</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Descriptor</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4883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1</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Some</a:t>
                      </a:r>
                      <a:r>
                        <a:rPr lang="en" sz="1200" u="none" cap="none" strike="noStrike"/>
                        <a:t> knowledge of characteristic features that show </a:t>
                      </a:r>
                      <a:r>
                        <a:rPr b="1" lang="en" sz="1200" u="none" cap="none" strike="noStrike"/>
                        <a:t>limited</a:t>
                      </a:r>
                      <a:r>
                        <a:rPr lang="en" sz="1200" u="none" cap="none" strike="noStrike"/>
                        <a:t> understanding [AO1]. </a:t>
                      </a:r>
                      <a:endParaRPr/>
                    </a:p>
                    <a:p>
                      <a:pPr indent="0" lvl="0" marL="0" marR="0" rtl="0" algn="l">
                        <a:lnSpc>
                          <a:spcPct val="107000"/>
                        </a:lnSpc>
                        <a:spcBef>
                          <a:spcPts val="0"/>
                        </a:spcBef>
                        <a:spcAft>
                          <a:spcPts val="0"/>
                        </a:spcAft>
                        <a:buNone/>
                      </a:pPr>
                      <a:r>
                        <a:rPr b="0" lang="en" sz="1200" u="none" cap="none" strike="noStrike"/>
                        <a:t>Summary shows </a:t>
                      </a:r>
                      <a:r>
                        <a:rPr b="1" lang="en" sz="1200" u="none" cap="none" strike="noStrike"/>
                        <a:t>basic</a:t>
                      </a:r>
                      <a:r>
                        <a:rPr lang="en" sz="1200" u="none" cap="none" strike="noStrike"/>
                        <a:t> logical coherence with </a:t>
                      </a:r>
                      <a:r>
                        <a:rPr b="1" lang="en" sz="1200" u="none" cap="none" strike="noStrike"/>
                        <a:t>limited</a:t>
                      </a:r>
                      <a:r>
                        <a:rPr lang="en" sz="1200" u="none" cap="none" strike="noStrike"/>
                        <a:t> use of </a:t>
                      </a:r>
                      <a:r>
                        <a:rPr b="1" lang="en" sz="1200" u="none" cap="none" strike="noStrike"/>
                        <a:t>at least one </a:t>
                      </a:r>
                      <a:r>
                        <a:rPr lang="en" sz="1200" u="none" cap="none" strike="noStrike"/>
                        <a:t>second-order concept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24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Range</a:t>
                      </a:r>
                      <a:r>
                        <a:rPr lang="en" sz="1200" u="none" cap="none" strike="noStrike"/>
                        <a:t> of knowledge of characteristic features, in ways that show </a:t>
                      </a:r>
                      <a:r>
                        <a:rPr b="0" lang="en" sz="1200" u="none" cap="none" strike="noStrike"/>
                        <a:t>understanding</a:t>
                      </a:r>
                      <a:r>
                        <a:rPr lang="en" sz="1200" u="none" cap="none" strike="noStrike"/>
                        <a:t> of them [AO1]. </a:t>
                      </a:r>
                      <a:endParaRPr/>
                    </a:p>
                    <a:p>
                      <a:pPr indent="0" lvl="0" marL="0" marR="0" rtl="0" algn="l">
                        <a:lnSpc>
                          <a:spcPct val="107000"/>
                        </a:lnSpc>
                        <a:spcBef>
                          <a:spcPts val="0"/>
                        </a:spcBef>
                        <a:spcAft>
                          <a:spcPts val="0"/>
                        </a:spcAft>
                        <a:buNone/>
                      </a:pPr>
                      <a:r>
                        <a:rPr b="0" lang="en" sz="1200" u="none" cap="none" strike="noStrike"/>
                        <a:t>Summary shows </a:t>
                      </a:r>
                      <a:r>
                        <a:rPr b="1" lang="en" sz="1200" u="none" cap="none" strike="noStrike"/>
                        <a:t>some</a:t>
                      </a:r>
                      <a:r>
                        <a:rPr lang="en" sz="1200" u="none" cap="none" strike="noStrike"/>
                        <a:t> logical coherence with </a:t>
                      </a:r>
                      <a:r>
                        <a:rPr b="1" lang="en" sz="1200" u="none" cap="none" strike="noStrike"/>
                        <a:t>use</a:t>
                      </a:r>
                      <a:r>
                        <a:rPr lang="en" sz="1200" u="none" cap="none" strike="noStrike"/>
                        <a:t> of at least one second</a:t>
                      </a:r>
                      <a:r>
                        <a:rPr lang="en" sz="1200"/>
                        <a:t>-</a:t>
                      </a:r>
                      <a:r>
                        <a:rPr lang="en" sz="1200" u="none" cap="none" strike="noStrike"/>
                        <a:t>order concept [AO2].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24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3</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Well-selected range</a:t>
                      </a:r>
                      <a:r>
                        <a:rPr lang="en" sz="1200" u="none" cap="none" strike="noStrike"/>
                        <a:t> of valid knowledge of characteristic features fully relevant to the question, in ways that show </a:t>
                      </a:r>
                      <a:r>
                        <a:rPr b="1" lang="en" sz="1200" u="none" cap="none" strike="noStrike"/>
                        <a:t>secure</a:t>
                      </a:r>
                      <a:r>
                        <a:rPr lang="en" sz="1200" u="none" cap="none" strike="noStrike"/>
                        <a:t> understanding of them [AO1]. </a:t>
                      </a:r>
                      <a:endParaRPr/>
                    </a:p>
                    <a:p>
                      <a:pPr indent="0" lvl="0" marL="0" marR="0" rtl="0" algn="l">
                        <a:lnSpc>
                          <a:spcPct val="107000"/>
                        </a:lnSpc>
                        <a:spcBef>
                          <a:spcPts val="0"/>
                        </a:spcBef>
                        <a:spcAft>
                          <a:spcPts val="0"/>
                        </a:spcAft>
                        <a:buNone/>
                      </a:pPr>
                      <a:r>
                        <a:rPr lang="en" sz="1200" u="none" cap="none" strike="noStrike"/>
                        <a:t>Summary shows </a:t>
                      </a:r>
                      <a:r>
                        <a:rPr b="1" lang="en" sz="1200" u="none" cap="none" strike="noStrike"/>
                        <a:t>sustained</a:t>
                      </a:r>
                      <a:r>
                        <a:rPr lang="en" sz="1200" u="none" cap="none" strike="noStrike"/>
                        <a:t> logical coherence, demonstrating </a:t>
                      </a:r>
                      <a:r>
                        <a:rPr b="1" lang="en" sz="1200" u="none" cap="none" strike="noStrike"/>
                        <a:t>clear</a:t>
                      </a:r>
                      <a:r>
                        <a:rPr lang="en" sz="1200" u="none" cap="none" strike="noStrike"/>
                        <a:t> use of at least one second</a:t>
                      </a:r>
                      <a:r>
                        <a:rPr lang="en" sz="1200"/>
                        <a:t>-</a:t>
                      </a:r>
                      <a:r>
                        <a:rPr lang="en" sz="1200" u="none" cap="none" strike="noStrike"/>
                        <a:t>order concept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graphicFrame>
        <p:nvGraphicFramePr>
          <p:cNvPr id="151" name="Google Shape;151;p26"/>
          <p:cNvGraphicFramePr/>
          <p:nvPr/>
        </p:nvGraphicFramePr>
        <p:xfrm>
          <a:off x="470216" y="4847153"/>
          <a:ext cx="3000000" cy="3000000"/>
        </p:xfrm>
        <a:graphic>
          <a:graphicData uri="http://schemas.openxmlformats.org/drawingml/2006/table">
            <a:tbl>
              <a:tblPr>
                <a:noFill/>
                <a:tableStyleId>{37C9E6DC-6D39-4C34-A9DD-3632C9057A4C}</a:tableStyleId>
              </a:tblPr>
              <a:tblGrid>
                <a:gridCol w="538150"/>
                <a:gridCol w="5920750"/>
              </a:tblGrid>
              <a:tr h="151275">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Level</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Descriptor</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2896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1</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Some</a:t>
                      </a:r>
                      <a:r>
                        <a:rPr lang="en" sz="1200" u="none" cap="none" strike="noStrike"/>
                        <a:t> knowledge of features and characteristics [AO1].</a:t>
                      </a:r>
                      <a:endParaRPr/>
                    </a:p>
                    <a:p>
                      <a:pPr indent="0" lvl="0" marL="0" marR="0" rtl="0" algn="l">
                        <a:lnSpc>
                          <a:spcPct val="107000"/>
                        </a:lnSpc>
                        <a:spcBef>
                          <a:spcPts val="0"/>
                        </a:spcBef>
                        <a:spcAft>
                          <a:spcPts val="0"/>
                        </a:spcAft>
                        <a:buNone/>
                      </a:pPr>
                      <a:r>
                        <a:rPr b="1" lang="en" sz="1200" u="none" cap="none" strike="noStrike"/>
                        <a:t>Basic</a:t>
                      </a:r>
                      <a:r>
                        <a:rPr lang="en" sz="1200" u="none" cap="none" strike="noStrike"/>
                        <a:t> understanding, overall response may </a:t>
                      </a:r>
                      <a:r>
                        <a:rPr b="1" lang="en" sz="1200" u="none" cap="none" strike="noStrike"/>
                        <a:t>lack</a:t>
                      </a:r>
                      <a:r>
                        <a:rPr lang="en" sz="1200" u="none" cap="none" strike="noStrike"/>
                        <a:t> structure and coherence [AO2].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1125">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Some</a:t>
                      </a:r>
                      <a:r>
                        <a:rPr lang="en" sz="1200" u="none" cap="none" strike="noStrike"/>
                        <a:t> knowledge of features and characteristics [AO1]. </a:t>
                      </a:r>
                      <a:endParaRPr/>
                    </a:p>
                    <a:p>
                      <a:pPr indent="0" lvl="0" marL="0" marR="0" rtl="0" algn="l">
                        <a:lnSpc>
                          <a:spcPct val="107000"/>
                        </a:lnSpc>
                        <a:spcBef>
                          <a:spcPts val="0"/>
                        </a:spcBef>
                        <a:spcAft>
                          <a:spcPts val="0"/>
                        </a:spcAft>
                        <a:buNone/>
                      </a:pPr>
                      <a:r>
                        <a:rPr b="1" lang="en" sz="1200" u="none" cap="none" strike="noStrike"/>
                        <a:t>Some</a:t>
                      </a:r>
                      <a:r>
                        <a:rPr lang="en" sz="1200" u="none" cap="none" strike="noStrike"/>
                        <a:t> understanding in a </a:t>
                      </a:r>
                      <a:r>
                        <a:rPr b="1" lang="en" sz="1200" u="none" cap="none" strike="noStrike"/>
                        <a:t>loosely</a:t>
                      </a:r>
                      <a:r>
                        <a:rPr lang="en" sz="1200" u="none" cap="none" strike="noStrike"/>
                        <a:t> </a:t>
                      </a:r>
                      <a:r>
                        <a:rPr b="1" lang="en" sz="1200" u="none" cap="none" strike="noStrike"/>
                        <a:t>organised</a:t>
                      </a:r>
                      <a:r>
                        <a:rPr lang="en" sz="1200" u="none" cap="none" strike="noStrike"/>
                        <a:t> explanation [AO2]</a:t>
                      </a:r>
                      <a:r>
                        <a:rPr lang="en" sz="1200" u="none" cap="none" strike="noStrike">
                          <a:latin typeface="Roboto"/>
                          <a:ea typeface="Roboto"/>
                          <a:cs typeface="Roboto"/>
                          <a:sym typeface="Roboto"/>
                        </a:rPr>
                        <a:t>.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00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3</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Sound</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Sound</a:t>
                      </a:r>
                      <a:r>
                        <a:rPr lang="en" sz="1200" u="none" cap="none" strike="noStrike"/>
                        <a:t> understanding in a </a:t>
                      </a:r>
                      <a:r>
                        <a:rPr b="1" lang="en" sz="1200" u="none" cap="none" strike="noStrike"/>
                        <a:t>generally</a:t>
                      </a:r>
                      <a:r>
                        <a:rPr lang="en" sz="1200" u="none" cap="none" strike="noStrike"/>
                        <a:t> </a:t>
                      </a:r>
                      <a:r>
                        <a:rPr b="1" lang="en" sz="1200" u="none" cap="none" strike="noStrike"/>
                        <a:t>coherent</a:t>
                      </a:r>
                      <a:r>
                        <a:rPr lang="en" sz="1200" u="none" cap="none" strike="noStrike"/>
                        <a:t> and </a:t>
                      </a:r>
                      <a:r>
                        <a:rPr b="1" lang="en" sz="1200" u="none" cap="none" strike="noStrike"/>
                        <a:t>organised</a:t>
                      </a:r>
                      <a:r>
                        <a:rPr lang="en" sz="1200" u="none" cap="none" strike="noStrike"/>
                        <a:t> explanation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4</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Sound</a:t>
                      </a:r>
                      <a:r>
                        <a:rPr lang="en" sz="1200" u="none" cap="none" strike="noStrike"/>
                        <a:t> knowledge of key features and characteristics of the period [AO1].</a:t>
                      </a:r>
                      <a:endParaRPr/>
                    </a:p>
                    <a:p>
                      <a:pPr indent="0" lvl="0" marL="0" marR="0" rtl="0" algn="l">
                        <a:lnSpc>
                          <a:spcPct val="107000"/>
                        </a:lnSpc>
                        <a:spcBef>
                          <a:spcPts val="0"/>
                        </a:spcBef>
                        <a:spcAft>
                          <a:spcPts val="0"/>
                        </a:spcAft>
                        <a:buNone/>
                      </a:pPr>
                      <a:r>
                        <a:rPr b="1" lang="en" sz="1200" u="none" cap="none" strike="noStrike"/>
                        <a:t>Strong</a:t>
                      </a:r>
                      <a:r>
                        <a:rPr lang="en" sz="1200" u="none" cap="none" strike="noStrike"/>
                        <a:t> understanding in a </a:t>
                      </a:r>
                      <a:r>
                        <a:rPr b="1" lang="en" sz="1200" u="none" cap="none" strike="noStrike"/>
                        <a:t>sustained</a:t>
                      </a:r>
                      <a:r>
                        <a:rPr lang="en" sz="1200" u="none" cap="none" strike="noStrike"/>
                        <a:t> and </a:t>
                      </a:r>
                      <a:r>
                        <a:rPr b="1" lang="en" sz="1200" u="none" cap="none" strike="noStrike"/>
                        <a:t>well-supported</a:t>
                      </a:r>
                      <a:r>
                        <a:rPr lang="en" sz="1200" u="none" cap="none" strike="noStrike"/>
                        <a:t> explanation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5</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Strong</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Sophisticated</a:t>
                      </a:r>
                      <a:r>
                        <a:rPr lang="en" sz="1200" u="none" cap="none" strike="noStrike"/>
                        <a:t> understanding in a </a:t>
                      </a:r>
                      <a:r>
                        <a:rPr b="1" lang="en" sz="1200" u="none" cap="none" strike="noStrike"/>
                        <a:t>fully</a:t>
                      </a:r>
                      <a:r>
                        <a:rPr lang="en" sz="1200" u="none" cap="none" strike="noStrike"/>
                        <a:t> sustained and </a:t>
                      </a:r>
                      <a:r>
                        <a:rPr b="1" lang="en" sz="1200" u="none" cap="none" strike="noStrike"/>
                        <a:t>very</a:t>
                      </a:r>
                      <a:r>
                        <a:rPr lang="en" sz="1200" u="none" cap="none" strike="noStrike"/>
                        <a:t> well-supported explanation [AO2].</a:t>
                      </a:r>
                      <a:r>
                        <a:rPr lang="en" sz="1200" u="none" cap="none" strike="noStrike">
                          <a:latin typeface="Roboto"/>
                          <a:ea typeface="Roboto"/>
                          <a:cs typeface="Roboto"/>
                          <a:sym typeface="Roboto"/>
                        </a:rPr>
                        <a:t> </a:t>
                      </a:r>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graphicFrame>
        <p:nvGraphicFramePr>
          <p:cNvPr id="152" name="Google Shape;152;p26"/>
          <p:cNvGraphicFramePr/>
          <p:nvPr/>
        </p:nvGraphicFramePr>
        <p:xfrm>
          <a:off x="470215" y="7548716"/>
          <a:ext cx="3000000" cy="3000000"/>
        </p:xfrm>
        <a:graphic>
          <a:graphicData uri="http://schemas.openxmlformats.org/drawingml/2006/table">
            <a:tbl>
              <a:tblPr>
                <a:noFill/>
                <a:tableStyleId>{37C9E6DC-6D39-4C34-A9DD-3632C9057A4C}</a:tableStyleId>
              </a:tblPr>
              <a:tblGrid>
                <a:gridCol w="538150"/>
                <a:gridCol w="5920750"/>
              </a:tblGrid>
              <a:tr h="151275">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Level</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Descriptor</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2896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1</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Some</a:t>
                      </a:r>
                      <a:r>
                        <a:rPr lang="en" sz="1200" u="none" cap="none" strike="noStrike"/>
                        <a:t> knowledge of features and characteristics [AO1].</a:t>
                      </a:r>
                      <a:endParaRPr/>
                    </a:p>
                    <a:p>
                      <a:pPr indent="0" lvl="0" marL="0" marR="0" rtl="0" algn="l">
                        <a:lnSpc>
                          <a:spcPct val="107000"/>
                        </a:lnSpc>
                        <a:spcBef>
                          <a:spcPts val="0"/>
                        </a:spcBef>
                        <a:spcAft>
                          <a:spcPts val="0"/>
                        </a:spcAft>
                        <a:buNone/>
                      </a:pPr>
                      <a:r>
                        <a:rPr b="1" lang="en" sz="1200" u="none" cap="none" strike="noStrike"/>
                        <a:t>Basic</a:t>
                      </a:r>
                      <a:r>
                        <a:rPr lang="en" sz="1200" u="none" cap="none" strike="noStrike"/>
                        <a:t> understanding, overall response may </a:t>
                      </a:r>
                      <a:r>
                        <a:rPr b="1" lang="en" sz="1200" u="none" cap="none" strike="noStrike"/>
                        <a:t>lack</a:t>
                      </a:r>
                      <a:r>
                        <a:rPr lang="en" sz="1200" u="none" cap="none" strike="noStrike"/>
                        <a:t> structure and coherence [AO2].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1125">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Some</a:t>
                      </a:r>
                      <a:r>
                        <a:rPr lang="en" sz="1200" u="none" cap="none" strike="noStrike"/>
                        <a:t> knowledge of features and characteristics [AO1]. </a:t>
                      </a:r>
                      <a:endParaRPr/>
                    </a:p>
                    <a:p>
                      <a:pPr indent="0" lvl="0" marL="0" marR="0" rtl="0" algn="l">
                        <a:lnSpc>
                          <a:spcPct val="107000"/>
                        </a:lnSpc>
                        <a:spcBef>
                          <a:spcPts val="0"/>
                        </a:spcBef>
                        <a:spcAft>
                          <a:spcPts val="0"/>
                        </a:spcAft>
                        <a:buNone/>
                      </a:pPr>
                      <a:r>
                        <a:rPr b="1" lang="en" sz="1200" u="none" cap="none" strike="noStrike"/>
                        <a:t>Some</a:t>
                      </a:r>
                      <a:r>
                        <a:rPr lang="en" sz="1200" u="none" cap="none" strike="noStrike"/>
                        <a:t> understanding in a </a:t>
                      </a:r>
                      <a:r>
                        <a:rPr b="1" lang="en" sz="1200" u="none" cap="none" strike="noStrike"/>
                        <a:t>loosely</a:t>
                      </a:r>
                      <a:r>
                        <a:rPr lang="en" sz="1200" u="none" cap="none" strike="noStrike"/>
                        <a:t> </a:t>
                      </a:r>
                      <a:r>
                        <a:rPr b="1" lang="en" sz="1200" u="none" cap="none" strike="noStrike"/>
                        <a:t>organised</a:t>
                      </a:r>
                      <a:r>
                        <a:rPr lang="en" sz="1200" u="none" cap="none" strike="noStrike"/>
                        <a:t> explanation [AO2]</a:t>
                      </a:r>
                      <a:r>
                        <a:rPr lang="en" sz="1200" u="none" cap="none" strike="noStrike">
                          <a:latin typeface="Roboto"/>
                          <a:ea typeface="Roboto"/>
                          <a:cs typeface="Roboto"/>
                          <a:sym typeface="Roboto"/>
                        </a:rPr>
                        <a:t>.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00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3</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Sound</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Sound</a:t>
                      </a:r>
                      <a:r>
                        <a:rPr lang="en" sz="1200" u="none" cap="none" strike="noStrike"/>
                        <a:t> understanding in a </a:t>
                      </a:r>
                      <a:r>
                        <a:rPr b="1" lang="en" sz="1200" u="none" cap="none" strike="noStrike"/>
                        <a:t>generally</a:t>
                      </a:r>
                      <a:r>
                        <a:rPr lang="en" sz="1200" u="none" cap="none" strike="noStrike"/>
                        <a:t> </a:t>
                      </a:r>
                      <a:r>
                        <a:rPr b="1" lang="en" sz="1200" u="none" cap="none" strike="noStrike"/>
                        <a:t>coherent</a:t>
                      </a:r>
                      <a:r>
                        <a:rPr lang="en" sz="1200" u="none" cap="none" strike="noStrike"/>
                        <a:t> and </a:t>
                      </a:r>
                      <a:r>
                        <a:rPr b="1" lang="en" sz="1200" u="none" cap="none" strike="noStrike"/>
                        <a:t>organised</a:t>
                      </a:r>
                      <a:r>
                        <a:rPr lang="en" sz="1200" u="none" cap="none" strike="noStrike"/>
                        <a:t> explanation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4</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Sound</a:t>
                      </a:r>
                      <a:r>
                        <a:rPr lang="en" sz="1200" u="none" cap="none" strike="noStrike"/>
                        <a:t> knowledge of key features and characteristics of the period [AO1].</a:t>
                      </a:r>
                      <a:endParaRPr/>
                    </a:p>
                    <a:p>
                      <a:pPr indent="0" lvl="0" marL="0" marR="0" rtl="0" algn="l">
                        <a:lnSpc>
                          <a:spcPct val="107000"/>
                        </a:lnSpc>
                        <a:spcBef>
                          <a:spcPts val="0"/>
                        </a:spcBef>
                        <a:spcAft>
                          <a:spcPts val="0"/>
                        </a:spcAft>
                        <a:buNone/>
                      </a:pPr>
                      <a:r>
                        <a:rPr b="1" lang="en" sz="1200" u="none" cap="none" strike="noStrike"/>
                        <a:t>Strong</a:t>
                      </a:r>
                      <a:r>
                        <a:rPr lang="en" sz="1200" u="none" cap="none" strike="noStrike"/>
                        <a:t> understanding in a </a:t>
                      </a:r>
                      <a:r>
                        <a:rPr b="1" lang="en" sz="1200" u="none" cap="none" strike="noStrike"/>
                        <a:t>sustained</a:t>
                      </a:r>
                      <a:r>
                        <a:rPr lang="en" sz="1200" u="none" cap="none" strike="noStrike"/>
                        <a:t> and </a:t>
                      </a:r>
                      <a:r>
                        <a:rPr b="1" lang="en" sz="1200" u="none" cap="none" strike="noStrike"/>
                        <a:t>well-supported</a:t>
                      </a:r>
                      <a:r>
                        <a:rPr lang="en" sz="1200" u="none" cap="none" strike="noStrike"/>
                        <a:t> explanation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5</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Strong</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Sophisticated</a:t>
                      </a:r>
                      <a:r>
                        <a:rPr lang="en" sz="1200" u="none" cap="none" strike="noStrike"/>
                        <a:t> understanding in a </a:t>
                      </a:r>
                      <a:r>
                        <a:rPr b="1" lang="en" sz="1200" u="none" cap="none" strike="noStrike"/>
                        <a:t>fully</a:t>
                      </a:r>
                      <a:r>
                        <a:rPr lang="en" sz="1200" u="none" cap="none" strike="noStrike"/>
                        <a:t> sustained and </a:t>
                      </a:r>
                      <a:r>
                        <a:rPr b="1" lang="en" sz="1200" u="none" cap="none" strike="noStrike"/>
                        <a:t>very</a:t>
                      </a:r>
                      <a:r>
                        <a:rPr lang="en" sz="1200" u="none" cap="none" strike="noStrike"/>
                        <a:t> well-supported explanation [AO2].</a:t>
                      </a:r>
                      <a:r>
                        <a:rPr lang="en" sz="1200" u="none" cap="none" strike="noStrike">
                          <a:latin typeface="Roboto"/>
                          <a:ea typeface="Roboto"/>
                          <a:cs typeface="Roboto"/>
                          <a:sym typeface="Roboto"/>
                        </a:rPr>
                        <a:t> </a:t>
                      </a:r>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7"/>
          <p:cNvSpPr txBox="1"/>
          <p:nvPr/>
        </p:nvSpPr>
        <p:spPr>
          <a:xfrm>
            <a:off x="339816" y="309245"/>
            <a:ext cx="6880042" cy="814025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Section A continued</a:t>
            </a:r>
            <a:endParaRPr b="1"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Q4 or 5.</a:t>
            </a:r>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p:txBody>
      </p:sp>
      <p:graphicFrame>
        <p:nvGraphicFramePr>
          <p:cNvPr id="158" name="Google Shape;158;p27"/>
          <p:cNvGraphicFramePr/>
          <p:nvPr/>
        </p:nvGraphicFramePr>
        <p:xfrm>
          <a:off x="419989" y="1276503"/>
          <a:ext cx="3000000" cy="3000000"/>
        </p:xfrm>
        <a:graphic>
          <a:graphicData uri="http://schemas.openxmlformats.org/drawingml/2006/table">
            <a:tbl>
              <a:tblPr>
                <a:noFill/>
                <a:tableStyleId>{37C9E6DC-6D39-4C34-A9DD-3632C9057A4C}</a:tableStyleId>
              </a:tblPr>
              <a:tblGrid>
                <a:gridCol w="538150"/>
                <a:gridCol w="5920750"/>
              </a:tblGrid>
              <a:tr h="151275">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Level</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Descriptor</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2896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1</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Some</a:t>
                      </a:r>
                      <a:r>
                        <a:rPr lang="en" sz="1200" u="none" cap="none" strike="noStrike"/>
                        <a:t> knowledge of features and characteristics [AO1]. </a:t>
                      </a:r>
                      <a:endParaRPr/>
                    </a:p>
                    <a:p>
                      <a:pPr indent="0" lvl="0" marL="0" marR="0" rtl="0" algn="l">
                        <a:lnSpc>
                          <a:spcPct val="107000"/>
                        </a:lnSpc>
                        <a:spcBef>
                          <a:spcPts val="0"/>
                        </a:spcBef>
                        <a:spcAft>
                          <a:spcPts val="0"/>
                        </a:spcAft>
                        <a:buNone/>
                      </a:pPr>
                      <a:r>
                        <a:rPr b="1" lang="en" sz="1200"/>
                        <a:t>B</a:t>
                      </a:r>
                      <a:r>
                        <a:rPr b="1" lang="en" sz="1200" u="none" cap="none" strike="noStrike"/>
                        <a:t>asic</a:t>
                      </a:r>
                      <a:r>
                        <a:rPr lang="en" sz="1200" u="none" cap="none" strike="noStrike"/>
                        <a:t>, but any attempt to explain ideas and reach a judgment is </a:t>
                      </a:r>
                      <a:r>
                        <a:rPr b="1" lang="en" sz="1200" u="none" cap="none" strike="noStrike"/>
                        <a:t>unclear</a:t>
                      </a:r>
                      <a:r>
                        <a:rPr lang="en" sz="1200" u="none" cap="none" strike="noStrike"/>
                        <a:t> or </a:t>
                      </a:r>
                      <a:r>
                        <a:rPr b="1" lang="en" sz="1200" u="none" cap="none" strike="noStrike"/>
                        <a:t>lacks</a:t>
                      </a:r>
                      <a:r>
                        <a:rPr lang="en" sz="1200" u="none" cap="none" strike="noStrike"/>
                        <a:t> historical validity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1125">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Some</a:t>
                      </a:r>
                      <a:r>
                        <a:rPr lang="en" sz="1200" u="none" cap="none" strike="noStrike"/>
                        <a:t> knowledge of features and characteristics of the period [AO1]. </a:t>
                      </a:r>
                      <a:endParaRPr/>
                    </a:p>
                    <a:p>
                      <a:pPr indent="0" lvl="0" marL="0" marR="0" rtl="0" algn="l">
                        <a:lnSpc>
                          <a:spcPct val="107000"/>
                        </a:lnSpc>
                        <a:spcBef>
                          <a:spcPts val="0"/>
                        </a:spcBef>
                        <a:spcAft>
                          <a:spcPts val="0"/>
                        </a:spcAft>
                        <a:buNone/>
                      </a:pPr>
                      <a:r>
                        <a:rPr b="1" lang="en" sz="1200" u="none" cap="none" strike="noStrike"/>
                        <a:t>Some</a:t>
                      </a:r>
                      <a:r>
                        <a:rPr lang="en" sz="1200" u="none" cap="none" strike="noStrike"/>
                        <a:t> understanding, managing in a </a:t>
                      </a:r>
                      <a:r>
                        <a:rPr b="1" lang="en" sz="1200" u="none" cap="none" strike="noStrike"/>
                        <a:t>limited</a:t>
                      </a:r>
                      <a:r>
                        <a:rPr lang="en" sz="1200" u="none" cap="none" strike="noStrike"/>
                        <a:t> way to explain ideas and reach a </a:t>
                      </a:r>
                      <a:r>
                        <a:rPr b="1" lang="en" sz="1200" u="none" cap="none" strike="noStrike"/>
                        <a:t>loosely</a:t>
                      </a:r>
                      <a:r>
                        <a:rPr lang="en" sz="1200" u="none" cap="none" strike="noStrike"/>
                        <a:t> supported judgment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00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3</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Sound</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Sound</a:t>
                      </a:r>
                      <a:r>
                        <a:rPr lang="en" sz="1200" u="none" cap="none" strike="noStrike"/>
                        <a:t> understanding in making a </a:t>
                      </a:r>
                      <a:r>
                        <a:rPr b="1" lang="en" sz="1200" u="none" cap="none" strike="noStrike"/>
                        <a:t>reasonably</a:t>
                      </a:r>
                      <a:r>
                        <a:rPr lang="en" sz="1200" u="none" cap="none" strike="noStrike"/>
                        <a:t> sustained attempt to explain ideas and reach a </a:t>
                      </a:r>
                      <a:r>
                        <a:rPr b="1" lang="en" sz="1200" u="none" cap="none" strike="noStrike"/>
                        <a:t>supported</a:t>
                      </a:r>
                      <a:r>
                        <a:rPr lang="en" sz="1200" u="none" cap="none" strike="noStrike"/>
                        <a:t> judgment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4</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Sound</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Strong</a:t>
                      </a:r>
                      <a:r>
                        <a:rPr lang="en" sz="1200" u="none" cap="none" strike="noStrike"/>
                        <a:t> understanding in setting out a </a:t>
                      </a:r>
                      <a:r>
                        <a:rPr b="1" lang="en" sz="1200" u="none" cap="none" strike="noStrike"/>
                        <a:t>sustained</a:t>
                      </a:r>
                      <a:r>
                        <a:rPr lang="en" sz="1200" u="none" cap="none" strike="noStrike"/>
                        <a:t> and </a:t>
                      </a:r>
                      <a:r>
                        <a:rPr b="1" lang="en" sz="1200" u="none" cap="none" strike="noStrike"/>
                        <a:t>generally</a:t>
                      </a:r>
                      <a:r>
                        <a:rPr lang="en" sz="1200" u="none" cap="none" strike="noStrike"/>
                        <a:t> convincing explanation to reach a </a:t>
                      </a:r>
                      <a:r>
                        <a:rPr b="1" lang="en" sz="1200" u="none" cap="none" strike="noStrike"/>
                        <a:t>supported</a:t>
                      </a:r>
                      <a:r>
                        <a:rPr lang="en" sz="1200" u="none" cap="none" strike="noStrike"/>
                        <a:t> judgment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5</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Strong</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Very</a:t>
                      </a:r>
                      <a:r>
                        <a:rPr lang="en" sz="1200" u="none" cap="none" strike="noStrike"/>
                        <a:t> strong understanding in setting out a </a:t>
                      </a:r>
                      <a:r>
                        <a:rPr b="1" lang="en" sz="1200" u="none" cap="none" strike="noStrike"/>
                        <a:t>sustained</a:t>
                      </a:r>
                      <a:r>
                        <a:rPr lang="en" sz="1200" u="none" cap="none" strike="noStrike"/>
                        <a:t> and </a:t>
                      </a:r>
                      <a:r>
                        <a:rPr b="1" lang="en" sz="1200" u="none" cap="none" strike="noStrike"/>
                        <a:t>convincing</a:t>
                      </a:r>
                      <a:r>
                        <a:rPr lang="en" sz="1200" u="none" cap="none" strike="noStrike"/>
                        <a:t> explanation and reaching a </a:t>
                      </a:r>
                      <a:r>
                        <a:rPr b="1" lang="en" sz="1200" u="none" cap="none" strike="noStrike"/>
                        <a:t>well-supported</a:t>
                      </a:r>
                      <a:r>
                        <a:rPr lang="en" sz="1200" u="none" cap="none" strike="noStrike"/>
                        <a:t> judgment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6</a:t>
                      </a:r>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Strong</a:t>
                      </a:r>
                      <a:r>
                        <a:rPr lang="en" sz="1200" u="none" cap="none" strike="noStrike"/>
                        <a:t> knowledge of key features and characteristics [AO1]. </a:t>
                      </a:r>
                      <a:endParaRPr/>
                    </a:p>
                    <a:p>
                      <a:pPr indent="0" lvl="0" marL="0" marR="0" rtl="0" algn="l">
                        <a:lnSpc>
                          <a:spcPct val="107000"/>
                        </a:lnSpc>
                        <a:spcBef>
                          <a:spcPts val="0"/>
                        </a:spcBef>
                        <a:spcAft>
                          <a:spcPts val="0"/>
                        </a:spcAft>
                        <a:buNone/>
                      </a:pPr>
                      <a:r>
                        <a:rPr b="1" lang="en" sz="1200" u="none" cap="none" strike="noStrike"/>
                        <a:t>Sophisticated</a:t>
                      </a:r>
                      <a:r>
                        <a:rPr lang="en" sz="1200" u="none" cap="none" strike="noStrike"/>
                        <a:t> understanding in setting out a </a:t>
                      </a:r>
                      <a:r>
                        <a:rPr b="1" lang="en" sz="1200" u="none" cap="none" strike="noStrike"/>
                        <a:t>sustained</a:t>
                      </a:r>
                      <a:r>
                        <a:rPr lang="en" sz="1200" u="none" cap="none" strike="noStrike"/>
                        <a:t>, </a:t>
                      </a:r>
                      <a:r>
                        <a:rPr b="1" lang="en" sz="1200" u="none" cap="none" strike="noStrike"/>
                        <a:t>consistently</a:t>
                      </a:r>
                      <a:r>
                        <a:rPr lang="en" sz="1200" u="none" cap="none" strike="noStrike"/>
                        <a:t> </a:t>
                      </a:r>
                      <a:r>
                        <a:rPr b="1" lang="en" sz="1200" u="none" cap="none" strike="noStrike"/>
                        <a:t>focused</a:t>
                      </a:r>
                      <a:r>
                        <a:rPr lang="en" sz="1200" u="none" cap="none" strike="noStrike"/>
                        <a:t> and </a:t>
                      </a:r>
                      <a:r>
                        <a:rPr b="1" lang="en" sz="1200" u="none" cap="none" strike="noStrike"/>
                        <a:t>convincing</a:t>
                      </a:r>
                      <a:r>
                        <a:rPr lang="en" sz="1200" u="none" cap="none" strike="noStrike"/>
                        <a:t> explanation and reaching a </a:t>
                      </a:r>
                      <a:r>
                        <a:rPr b="1" lang="en" sz="1200" u="none" cap="none" strike="noStrike"/>
                        <a:t>very well-supported </a:t>
                      </a:r>
                      <a:r>
                        <a:rPr lang="en" sz="1200" u="none" cap="none" strike="noStrike"/>
                        <a:t>judgment [AO2].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8"/>
          <p:cNvSpPr txBox="1"/>
          <p:nvPr/>
        </p:nvSpPr>
        <p:spPr>
          <a:xfrm>
            <a:off x="366578" y="323208"/>
            <a:ext cx="6880042" cy="476892"/>
          </a:xfrm>
          <a:prstGeom prst="rect">
            <a:avLst/>
          </a:prstGeom>
          <a:solidFill>
            <a:srgbClr val="000000"/>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chemeClr val="lt1"/>
                </a:solidFill>
                <a:latin typeface="Roboto"/>
                <a:ea typeface="Roboto"/>
                <a:cs typeface="Roboto"/>
                <a:sym typeface="Roboto"/>
              </a:rPr>
              <a:t>SAMPLE MARKSCHEME</a:t>
            </a:r>
            <a:endParaRPr b="1" i="0" sz="1800" u="none" cap="none" strike="noStrike">
              <a:solidFill>
                <a:schemeClr val="lt1"/>
              </a:solidFill>
              <a:latin typeface="Roboto"/>
              <a:ea typeface="Roboto"/>
              <a:cs typeface="Roboto"/>
              <a:sym typeface="Roboto"/>
            </a:endParaRPr>
          </a:p>
        </p:txBody>
      </p:sp>
      <p:sp>
        <p:nvSpPr>
          <p:cNvPr id="164" name="Google Shape;164;p28"/>
          <p:cNvSpPr txBox="1"/>
          <p:nvPr/>
        </p:nvSpPr>
        <p:spPr>
          <a:xfrm>
            <a:off x="366578" y="800100"/>
            <a:ext cx="6880042" cy="814025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Section B</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Q6a. </a:t>
            </a:r>
            <a:r>
              <a:rPr b="0" i="0" lang="en" sz="1200" u="none" cap="none" strike="noStrike">
                <a:solidFill>
                  <a:srgbClr val="000000"/>
                </a:solidFill>
                <a:latin typeface="Roboto"/>
                <a:ea typeface="Roboto"/>
                <a:cs typeface="Roboto"/>
                <a:sym typeface="Roboto"/>
              </a:rPr>
              <a:t>1 mark for identification of a relevant and appropriate way in which the historian argues. 1 mark for a basic explanation of this or 2 marks for a developed explanation. Maximum 3. [AO4].</a:t>
            </a:r>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Q6b. </a:t>
            </a:r>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Q7.</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p:txBody>
      </p:sp>
      <p:graphicFrame>
        <p:nvGraphicFramePr>
          <p:cNvPr id="165" name="Google Shape;165;p28"/>
          <p:cNvGraphicFramePr/>
          <p:nvPr/>
        </p:nvGraphicFramePr>
        <p:xfrm>
          <a:off x="470216" y="4870228"/>
          <a:ext cx="3000000" cy="3000000"/>
        </p:xfrm>
        <a:graphic>
          <a:graphicData uri="http://schemas.openxmlformats.org/drawingml/2006/table">
            <a:tbl>
              <a:tblPr>
                <a:noFill/>
                <a:tableStyleId>{37C9E6DC-6D39-4C34-A9DD-3632C9057A4C}</a:tableStyleId>
              </a:tblPr>
              <a:tblGrid>
                <a:gridCol w="538150"/>
                <a:gridCol w="5920750"/>
              </a:tblGrid>
              <a:tr h="154875">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Level</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Descriptor</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5346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1</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200" u="none" cap="none" strike="noStrike"/>
                        <a:t>Identifies </a:t>
                      </a:r>
                      <a:r>
                        <a:rPr b="1" lang="en" sz="1200" u="none" cap="none" strike="noStrike"/>
                        <a:t>some</a:t>
                      </a:r>
                      <a:r>
                        <a:rPr lang="en" sz="1200" u="none" cap="none" strike="noStrike"/>
                        <a:t> differences and/or similarities and makes a </a:t>
                      </a:r>
                      <a:r>
                        <a:rPr b="1" lang="en" sz="1200" u="none" cap="none" strike="noStrike"/>
                        <a:t>limited</a:t>
                      </a:r>
                      <a:r>
                        <a:rPr lang="en" sz="1200" u="none" cap="none" strike="noStrike"/>
                        <a:t> attempt to explain why they may differ [AO4].</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24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200" u="none" cap="none" strike="noStrike"/>
                        <a:t>Some </a:t>
                      </a:r>
                      <a:r>
                        <a:rPr b="1" lang="en" sz="1200" u="none" cap="none" strike="noStrike"/>
                        <a:t>valid</a:t>
                      </a:r>
                      <a:r>
                        <a:rPr lang="en" sz="1200" u="none" cap="none" strike="noStrike"/>
                        <a:t> analysis of differences and/or similarities and gives a </a:t>
                      </a:r>
                      <a:r>
                        <a:rPr b="1" lang="en" sz="1200" u="none" cap="none" strike="noStrike"/>
                        <a:t>reasonable</a:t>
                      </a:r>
                      <a:r>
                        <a:rPr lang="en" sz="1200" u="none" cap="none" strike="noStrike"/>
                        <a:t> explanation of </a:t>
                      </a:r>
                      <a:r>
                        <a:rPr b="1" lang="en" sz="1200" u="none" cap="none" strike="noStrike"/>
                        <a:t>at least </a:t>
                      </a:r>
                      <a:r>
                        <a:rPr lang="en" sz="1200" u="none" cap="none" strike="noStrike"/>
                        <a:t>one reason why they may differ, and a </a:t>
                      </a:r>
                      <a:r>
                        <a:rPr b="1" lang="en" sz="1200" u="none" cap="none" strike="noStrike"/>
                        <a:t>basic</a:t>
                      </a:r>
                      <a:r>
                        <a:rPr lang="en" sz="1200" u="none" cap="none" strike="noStrike"/>
                        <a:t> </a:t>
                      </a:r>
                      <a:r>
                        <a:rPr lang="en" sz="1200"/>
                        <a:t>judgment</a:t>
                      </a:r>
                      <a:r>
                        <a:rPr lang="en" sz="1200" u="none" cap="none" strike="noStrike"/>
                        <a:t> about how far they differ [AO4].</a:t>
                      </a:r>
                      <a:r>
                        <a:rPr lang="en" sz="1200" u="none" cap="none" strike="noStrike">
                          <a:latin typeface="Roboto"/>
                          <a:ea typeface="Roboto"/>
                          <a:cs typeface="Roboto"/>
                          <a:sym typeface="Roboto"/>
                        </a:rPr>
                        <a:t>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51075">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3</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Detailed</a:t>
                      </a:r>
                      <a:r>
                        <a:rPr lang="en" sz="1200" u="none" cap="none" strike="noStrike"/>
                        <a:t> analysis of similarities and/or differences and gives a </a:t>
                      </a:r>
                      <a:r>
                        <a:rPr b="1" lang="en" sz="1200" u="none" cap="none" strike="noStrike"/>
                        <a:t>valid</a:t>
                      </a:r>
                      <a:r>
                        <a:rPr lang="en" sz="1200" u="none" cap="none" strike="noStrike"/>
                        <a:t> explanation of why they may differ. There is a </a:t>
                      </a:r>
                      <a:r>
                        <a:rPr b="1" lang="en" sz="1200" u="none" cap="none" strike="noStrike"/>
                        <a:t>generally</a:t>
                      </a:r>
                      <a:r>
                        <a:rPr lang="en" sz="1200" u="none" cap="none" strike="noStrike"/>
                        <a:t> valid and </a:t>
                      </a:r>
                      <a:r>
                        <a:rPr b="1" lang="en" sz="1200" u="none" cap="none" strike="noStrike"/>
                        <a:t>clear</a:t>
                      </a:r>
                      <a:r>
                        <a:rPr lang="en" sz="1200" u="none" cap="none" strike="noStrike"/>
                        <a:t> judgment about how far they differ [AO4].</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51075">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4</a:t>
                      </a:r>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t>Very detailed </a:t>
                      </a:r>
                      <a:r>
                        <a:rPr lang="en" sz="1200" u="none" cap="none" strike="noStrike"/>
                        <a:t>analysis of similarities and/or differences and gives a </a:t>
                      </a:r>
                      <a:r>
                        <a:rPr b="1" lang="en" sz="1200" u="none" cap="none" strike="noStrike"/>
                        <a:t>convincing</a:t>
                      </a:r>
                      <a:r>
                        <a:rPr lang="en" sz="1200" u="none" cap="none" strike="noStrike"/>
                        <a:t> and </a:t>
                      </a:r>
                      <a:r>
                        <a:rPr b="1" lang="en" sz="1200" u="none" cap="none" strike="noStrike"/>
                        <a:t>valid</a:t>
                      </a:r>
                      <a:r>
                        <a:rPr lang="en" sz="1200" u="none" cap="none" strike="noStrike"/>
                        <a:t> explanation of reasons why they may differ. There is a </a:t>
                      </a:r>
                      <a:r>
                        <a:rPr b="1" lang="en" sz="1200" u="none" cap="none" strike="noStrike"/>
                        <a:t>convincing</a:t>
                      </a:r>
                      <a:r>
                        <a:rPr lang="en" sz="1200" u="none" cap="none" strike="noStrike"/>
                        <a:t> </a:t>
                      </a:r>
                      <a:r>
                        <a:rPr b="1" lang="en" sz="1200" u="none" cap="none" strike="noStrike"/>
                        <a:t>and well-substantiated</a:t>
                      </a:r>
                      <a:r>
                        <a:rPr lang="en" sz="1200" u="none" cap="none" strike="noStrike"/>
                        <a:t> judgment of how far they differ [AO4].</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graphicFrame>
        <p:nvGraphicFramePr>
          <p:cNvPr id="166" name="Google Shape;166;p28"/>
          <p:cNvGraphicFramePr/>
          <p:nvPr/>
        </p:nvGraphicFramePr>
        <p:xfrm>
          <a:off x="470216" y="2147717"/>
          <a:ext cx="3000000" cy="3000000"/>
        </p:xfrm>
        <a:graphic>
          <a:graphicData uri="http://schemas.openxmlformats.org/drawingml/2006/table">
            <a:tbl>
              <a:tblPr>
                <a:noFill/>
                <a:tableStyleId>{37C9E6DC-6D39-4C34-A9DD-3632C9057A4C}</a:tableStyleId>
              </a:tblPr>
              <a:tblGrid>
                <a:gridCol w="538150"/>
                <a:gridCol w="5920750"/>
              </a:tblGrid>
              <a:tr h="229325">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Level</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Descriptor</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628725">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1</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200" u="none" cap="none" strike="noStrike"/>
                        <a:t>Knowledge of features and characteristics [AO1]. </a:t>
                      </a:r>
                      <a:endParaRPr/>
                    </a:p>
                    <a:p>
                      <a:pPr indent="0" lvl="0" marL="0" marR="0" rtl="0" algn="l">
                        <a:lnSpc>
                          <a:spcPct val="107000"/>
                        </a:lnSpc>
                        <a:spcBef>
                          <a:spcPts val="0"/>
                        </a:spcBef>
                        <a:spcAft>
                          <a:spcPts val="0"/>
                        </a:spcAft>
                        <a:buNone/>
                      </a:pPr>
                      <a:r>
                        <a:rPr b="1" lang="en" sz="1200" u="none" cap="none" strike="noStrike"/>
                        <a:t>Basic </a:t>
                      </a:r>
                      <a:r>
                        <a:rPr lang="en" sz="1200" u="none" cap="none" strike="noStrike"/>
                        <a:t>understanding and attempts to explain how further research on the chosen aspect would improve our understanding of the event or situation [AO2].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24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200" u="none" cap="none" strike="noStrike"/>
                        <a:t>Knowledge and understanding of </a:t>
                      </a:r>
                      <a:r>
                        <a:rPr b="1" lang="en" sz="1200" u="none" cap="none" strike="noStrike"/>
                        <a:t>relevant</a:t>
                      </a:r>
                      <a:r>
                        <a:rPr lang="en" sz="1200" u="none" cap="none" strike="noStrike"/>
                        <a:t> key features and characteristics [AO1].</a:t>
                      </a:r>
                      <a:endParaRPr/>
                    </a:p>
                    <a:p>
                      <a:pPr indent="0" lvl="0" marL="0" marR="0" rtl="0" algn="l">
                        <a:lnSpc>
                          <a:spcPct val="107000"/>
                        </a:lnSpc>
                        <a:spcBef>
                          <a:spcPts val="0"/>
                        </a:spcBef>
                        <a:spcAft>
                          <a:spcPts val="0"/>
                        </a:spcAft>
                        <a:buNone/>
                      </a:pPr>
                      <a:r>
                        <a:rPr b="1" lang="en" sz="1200" u="none" cap="none" strike="noStrike"/>
                        <a:t>General</a:t>
                      </a:r>
                      <a:r>
                        <a:rPr lang="en" sz="1200" u="none" cap="none" strike="noStrike"/>
                        <a:t> understanding to </a:t>
                      </a:r>
                      <a:r>
                        <a:rPr b="1" lang="en" sz="1200" u="none" cap="none" strike="noStrike"/>
                        <a:t>explain</a:t>
                      </a:r>
                      <a:r>
                        <a:rPr lang="en" sz="1200" u="none" cap="none" strike="noStrike"/>
                        <a:t> how further research on the chosen aspect would improve our understanding of the event</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24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3</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200" u="none" cap="none" strike="noStrike"/>
                        <a:t>Knowledge and understanding of </a:t>
                      </a:r>
                      <a:r>
                        <a:rPr b="1" lang="en" sz="1200" u="none" cap="none" strike="noStrike"/>
                        <a:t>relevant</a:t>
                      </a:r>
                      <a:r>
                        <a:rPr lang="en" sz="1200" u="none" cap="none" strike="noStrike"/>
                        <a:t> key features and characteristics [AO1]. </a:t>
                      </a:r>
                      <a:endParaRPr/>
                    </a:p>
                    <a:p>
                      <a:pPr indent="0" lvl="0" marL="0" marR="0" rtl="0" algn="l">
                        <a:lnSpc>
                          <a:spcPct val="107000"/>
                        </a:lnSpc>
                        <a:spcBef>
                          <a:spcPts val="0"/>
                        </a:spcBef>
                        <a:spcAft>
                          <a:spcPts val="0"/>
                        </a:spcAft>
                        <a:buNone/>
                      </a:pPr>
                      <a:r>
                        <a:rPr b="1" lang="en" sz="1200" u="none" cap="none" strike="noStrike"/>
                        <a:t>Strong</a:t>
                      </a:r>
                      <a:r>
                        <a:rPr lang="en" sz="1200" u="none" cap="none" strike="noStrike"/>
                        <a:t> understanding to explain </a:t>
                      </a:r>
                      <a:r>
                        <a:rPr b="1" lang="en" sz="1200" u="none" cap="none" strike="noStrike"/>
                        <a:t>clearly</a:t>
                      </a:r>
                      <a:r>
                        <a:rPr lang="en" sz="1200" u="none" cap="none" strike="noStrike"/>
                        <a:t> how further research on the chosen aspect would improve our understanding of the event or situation [AO2].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9"/>
          <p:cNvSpPr txBox="1"/>
          <p:nvPr/>
        </p:nvSpPr>
        <p:spPr>
          <a:xfrm>
            <a:off x="339816" y="245745"/>
            <a:ext cx="6880042" cy="814025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Section B Continued</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200" u="none" cap="none" strike="noStrike">
                <a:solidFill>
                  <a:srgbClr val="000000"/>
                </a:solidFill>
                <a:latin typeface="Roboto"/>
                <a:ea typeface="Roboto"/>
                <a:cs typeface="Roboto"/>
                <a:sym typeface="Roboto"/>
              </a:rPr>
              <a:t>Q8 or 9.</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p:txBody>
      </p:sp>
      <p:graphicFrame>
        <p:nvGraphicFramePr>
          <p:cNvPr id="172" name="Google Shape;172;p29"/>
          <p:cNvGraphicFramePr/>
          <p:nvPr/>
        </p:nvGraphicFramePr>
        <p:xfrm>
          <a:off x="419989" y="1276503"/>
          <a:ext cx="3000000" cy="3000000"/>
        </p:xfrm>
        <a:graphic>
          <a:graphicData uri="http://schemas.openxmlformats.org/drawingml/2006/table">
            <a:tbl>
              <a:tblPr>
                <a:noFill/>
                <a:tableStyleId>{37C9E6DC-6D39-4C34-A9DD-3632C9057A4C}</a:tableStyleId>
              </a:tblPr>
              <a:tblGrid>
                <a:gridCol w="538150"/>
                <a:gridCol w="5920750"/>
              </a:tblGrid>
              <a:tr h="151275">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Level</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Descriptor</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2F2F2"/>
                    </a:solidFill>
                  </a:tcPr>
                </a:tc>
              </a:tr>
              <a:tr h="2896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1</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Some</a:t>
                      </a:r>
                      <a:r>
                        <a:rPr lang="en" sz="1200" u="none" cap="none" strike="noStrike">
                          <a:latin typeface="Roboto"/>
                          <a:ea typeface="Roboto"/>
                          <a:cs typeface="Roboto"/>
                          <a:sym typeface="Roboto"/>
                        </a:rPr>
                        <a:t> knowledge of features and characteristics [AO1].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Some</a:t>
                      </a:r>
                      <a:r>
                        <a:rPr lang="en" sz="1200" u="none" cap="none" strike="noStrike">
                          <a:latin typeface="Roboto"/>
                          <a:ea typeface="Roboto"/>
                          <a:cs typeface="Roboto"/>
                          <a:sym typeface="Roboto"/>
                        </a:rPr>
                        <a:t> </a:t>
                      </a:r>
                      <a:r>
                        <a:rPr b="1" lang="en" sz="1200" u="none" cap="none" strike="noStrike">
                          <a:latin typeface="Roboto"/>
                          <a:ea typeface="Roboto"/>
                          <a:cs typeface="Roboto"/>
                          <a:sym typeface="Roboto"/>
                        </a:rPr>
                        <a:t>basic understanding </a:t>
                      </a:r>
                      <a:r>
                        <a:rPr b="0" lang="en" sz="1200" u="none" cap="none" strike="noStrike">
                          <a:latin typeface="Roboto"/>
                          <a:ea typeface="Roboto"/>
                          <a:cs typeface="Roboto"/>
                          <a:sym typeface="Roboto"/>
                        </a:rPr>
                        <a:t>[</a:t>
                      </a:r>
                      <a:r>
                        <a:rPr lang="en" sz="1200" u="none" cap="none" strike="noStrike">
                          <a:latin typeface="Roboto"/>
                          <a:ea typeface="Roboto"/>
                          <a:cs typeface="Roboto"/>
                          <a:sym typeface="Roboto"/>
                        </a:rPr>
                        <a:t>AO2].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No attempt </a:t>
                      </a:r>
                      <a:r>
                        <a:rPr lang="en" sz="1200" u="none" cap="none" strike="noStrike">
                          <a:latin typeface="Roboto"/>
                          <a:ea typeface="Roboto"/>
                          <a:cs typeface="Roboto"/>
                          <a:sym typeface="Roboto"/>
                        </a:rPr>
                        <a:t>to evaluate and reach a judgment about the interpretation, or there is an </a:t>
                      </a:r>
                      <a:r>
                        <a:rPr b="1" lang="en" sz="1200" u="none" cap="none" strike="noStrike">
                          <a:latin typeface="Roboto"/>
                          <a:ea typeface="Roboto"/>
                          <a:cs typeface="Roboto"/>
                          <a:sym typeface="Roboto"/>
                        </a:rPr>
                        <a:t>assertion</a:t>
                      </a:r>
                      <a:r>
                        <a:rPr lang="en" sz="1200" u="none" cap="none" strike="noStrike">
                          <a:latin typeface="Roboto"/>
                          <a:ea typeface="Roboto"/>
                          <a:cs typeface="Roboto"/>
                          <a:sym typeface="Roboto"/>
                        </a:rPr>
                        <a:t> about the interpretation but this </a:t>
                      </a:r>
                      <a:r>
                        <a:rPr b="1" lang="en" sz="1200" u="none" cap="none" strike="noStrike">
                          <a:latin typeface="Roboto"/>
                          <a:ea typeface="Roboto"/>
                          <a:cs typeface="Roboto"/>
                          <a:sym typeface="Roboto"/>
                        </a:rPr>
                        <a:t>lacks</a:t>
                      </a:r>
                      <a:r>
                        <a:rPr lang="en" sz="1200" u="none" cap="none" strike="noStrike">
                          <a:latin typeface="Roboto"/>
                          <a:ea typeface="Roboto"/>
                          <a:cs typeface="Roboto"/>
                          <a:sym typeface="Roboto"/>
                        </a:rPr>
                        <a:t> any support or historical validity [AO4].</a:t>
                      </a:r>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1125">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2</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Some</a:t>
                      </a:r>
                      <a:r>
                        <a:rPr lang="en" sz="1200" u="none" cap="none" strike="noStrike">
                          <a:latin typeface="Roboto"/>
                          <a:ea typeface="Roboto"/>
                          <a:cs typeface="Roboto"/>
                          <a:sym typeface="Roboto"/>
                        </a:rPr>
                        <a:t> knowledge of features and characteristics of the period [AO1].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Some</a:t>
                      </a:r>
                      <a:r>
                        <a:rPr lang="en" sz="1200" u="none" cap="none" strike="noStrike">
                          <a:latin typeface="Roboto"/>
                          <a:ea typeface="Roboto"/>
                          <a:cs typeface="Roboto"/>
                          <a:sym typeface="Roboto"/>
                        </a:rPr>
                        <a:t> understanding, managing in a </a:t>
                      </a:r>
                      <a:r>
                        <a:rPr b="1" lang="en" sz="1200" u="none" cap="none" strike="noStrike">
                          <a:latin typeface="Roboto"/>
                          <a:ea typeface="Roboto"/>
                          <a:cs typeface="Roboto"/>
                          <a:sym typeface="Roboto"/>
                        </a:rPr>
                        <a:t>limited</a:t>
                      </a:r>
                      <a:r>
                        <a:rPr lang="en" sz="1200" u="none" cap="none" strike="noStrike">
                          <a:latin typeface="Roboto"/>
                          <a:ea typeface="Roboto"/>
                          <a:cs typeface="Roboto"/>
                          <a:sym typeface="Roboto"/>
                        </a:rPr>
                        <a:t> way to explain ideas [AO2].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Basic</a:t>
                      </a:r>
                      <a:r>
                        <a:rPr lang="en" sz="1200" u="none" cap="none" strike="noStrike">
                          <a:latin typeface="Roboto"/>
                          <a:ea typeface="Roboto"/>
                          <a:cs typeface="Roboto"/>
                          <a:sym typeface="Roboto"/>
                        </a:rPr>
                        <a:t> evaluation with </a:t>
                      </a:r>
                      <a:r>
                        <a:rPr b="1" lang="en" sz="1200" u="none" cap="none" strike="noStrike">
                          <a:latin typeface="Roboto"/>
                          <a:ea typeface="Roboto"/>
                          <a:cs typeface="Roboto"/>
                          <a:sym typeface="Roboto"/>
                        </a:rPr>
                        <a:t>some</a:t>
                      </a:r>
                      <a:r>
                        <a:rPr lang="en" sz="1200" u="none" cap="none" strike="noStrike">
                          <a:latin typeface="Roboto"/>
                          <a:ea typeface="Roboto"/>
                          <a:cs typeface="Roboto"/>
                          <a:sym typeface="Roboto"/>
                        </a:rPr>
                        <a:t> limited explanation of ideas and a </a:t>
                      </a:r>
                      <a:r>
                        <a:rPr b="1" lang="en" sz="1200" u="none" cap="none" strike="noStrike">
                          <a:latin typeface="Roboto"/>
                          <a:ea typeface="Roboto"/>
                          <a:cs typeface="Roboto"/>
                          <a:sym typeface="Roboto"/>
                        </a:rPr>
                        <a:t>loosely</a:t>
                      </a:r>
                      <a:r>
                        <a:rPr lang="en" sz="1200" u="none" cap="none" strike="noStrike">
                          <a:latin typeface="Roboto"/>
                          <a:ea typeface="Roboto"/>
                          <a:cs typeface="Roboto"/>
                          <a:sym typeface="Roboto"/>
                        </a:rPr>
                        <a:t> supported judgment about the interpretation [AO4].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00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3</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Sound</a:t>
                      </a:r>
                      <a:r>
                        <a:rPr lang="en" sz="1200" u="none" cap="none" strike="noStrike">
                          <a:latin typeface="Roboto"/>
                          <a:ea typeface="Roboto"/>
                          <a:cs typeface="Roboto"/>
                          <a:sym typeface="Roboto"/>
                        </a:rPr>
                        <a:t> knowledge of key features and characteristics [AO1].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Sound</a:t>
                      </a:r>
                      <a:r>
                        <a:rPr lang="en" sz="1200" u="none" cap="none" strike="noStrike">
                          <a:latin typeface="Roboto"/>
                          <a:ea typeface="Roboto"/>
                          <a:cs typeface="Roboto"/>
                          <a:sym typeface="Roboto"/>
                        </a:rPr>
                        <a:t> understanding in making a </a:t>
                      </a:r>
                      <a:r>
                        <a:rPr b="1" lang="en" sz="1200" u="none" cap="none" strike="noStrike">
                          <a:latin typeface="Roboto"/>
                          <a:ea typeface="Roboto"/>
                          <a:cs typeface="Roboto"/>
                          <a:sym typeface="Roboto"/>
                        </a:rPr>
                        <a:t>reasonably</a:t>
                      </a:r>
                      <a:r>
                        <a:rPr lang="en" sz="1200" u="none" cap="none" strike="noStrike">
                          <a:latin typeface="Roboto"/>
                          <a:ea typeface="Roboto"/>
                          <a:cs typeface="Roboto"/>
                          <a:sym typeface="Roboto"/>
                        </a:rPr>
                        <a:t> sustained attempt to explain ideas and reach a </a:t>
                      </a:r>
                      <a:r>
                        <a:rPr b="1" lang="en" sz="1200" u="none" cap="none" strike="noStrike">
                          <a:latin typeface="Roboto"/>
                          <a:ea typeface="Roboto"/>
                          <a:cs typeface="Roboto"/>
                          <a:sym typeface="Roboto"/>
                        </a:rPr>
                        <a:t>supported</a:t>
                      </a:r>
                      <a:r>
                        <a:rPr lang="en" sz="1200" u="none" cap="none" strike="noStrike">
                          <a:latin typeface="Roboto"/>
                          <a:ea typeface="Roboto"/>
                          <a:cs typeface="Roboto"/>
                          <a:sym typeface="Roboto"/>
                        </a:rPr>
                        <a:t> judgment [AO2]. </a:t>
                      </a:r>
                      <a:endParaRPr/>
                    </a:p>
                    <a:p>
                      <a:pPr indent="0" lvl="0" marL="0" marR="0" rtl="0" algn="l">
                        <a:lnSpc>
                          <a:spcPct val="107000"/>
                        </a:lnSpc>
                        <a:spcBef>
                          <a:spcPts val="0"/>
                        </a:spcBef>
                        <a:spcAft>
                          <a:spcPts val="0"/>
                        </a:spcAft>
                        <a:buNone/>
                      </a:pPr>
                      <a:r>
                        <a:rPr b="1" lang="en" sz="1200" u="none" cap="none" strike="noStrike"/>
                        <a:t>Partial </a:t>
                      </a:r>
                      <a:r>
                        <a:rPr lang="en" sz="1200" u="none" cap="none" strike="noStrike"/>
                        <a:t>evaluation with </a:t>
                      </a:r>
                      <a:r>
                        <a:rPr b="1" lang="en" sz="1200" u="none" cap="none" strike="noStrike"/>
                        <a:t>some</a:t>
                      </a:r>
                      <a:r>
                        <a:rPr lang="en" sz="1200" u="none" cap="none" strike="noStrike"/>
                        <a:t> explanation of ideas reaching a </a:t>
                      </a:r>
                      <a:r>
                        <a:rPr b="1" lang="en" sz="1200" u="none" cap="none" strike="noStrike"/>
                        <a:t>supported</a:t>
                      </a:r>
                      <a:r>
                        <a:rPr lang="en" sz="1200" u="none" cap="none" strike="noStrike"/>
                        <a:t> judgment about the interpretation [AO4]. </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860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4</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Sound</a:t>
                      </a:r>
                      <a:r>
                        <a:rPr lang="en" sz="1200" u="none" cap="none" strike="noStrike">
                          <a:latin typeface="Roboto"/>
                          <a:ea typeface="Roboto"/>
                          <a:cs typeface="Roboto"/>
                          <a:sym typeface="Roboto"/>
                        </a:rPr>
                        <a:t> knowledge of key features and characteristics [AO1].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Strong</a:t>
                      </a:r>
                      <a:r>
                        <a:rPr lang="en" sz="1200" u="none" cap="none" strike="noStrike">
                          <a:latin typeface="Roboto"/>
                          <a:ea typeface="Roboto"/>
                          <a:cs typeface="Roboto"/>
                          <a:sym typeface="Roboto"/>
                        </a:rPr>
                        <a:t> understanding in setting out a </a:t>
                      </a:r>
                      <a:r>
                        <a:rPr b="1" lang="en" sz="1200" u="none" cap="none" strike="noStrike">
                          <a:latin typeface="Roboto"/>
                          <a:ea typeface="Roboto"/>
                          <a:cs typeface="Roboto"/>
                          <a:sym typeface="Roboto"/>
                        </a:rPr>
                        <a:t>sustained</a:t>
                      </a:r>
                      <a:r>
                        <a:rPr lang="en" sz="1200" u="none" cap="none" strike="noStrike">
                          <a:latin typeface="Roboto"/>
                          <a:ea typeface="Roboto"/>
                          <a:cs typeface="Roboto"/>
                          <a:sym typeface="Roboto"/>
                        </a:rPr>
                        <a:t> attempt to explain ideas [AO2]. </a:t>
                      </a:r>
                      <a:endParaRPr/>
                    </a:p>
                    <a:p>
                      <a:pPr indent="0" lvl="0" marL="0" marR="0" rtl="0" algn="l">
                        <a:lnSpc>
                          <a:spcPct val="107000"/>
                        </a:lnSpc>
                        <a:spcBef>
                          <a:spcPts val="0"/>
                        </a:spcBef>
                        <a:spcAft>
                          <a:spcPts val="0"/>
                        </a:spcAft>
                        <a:buClr>
                          <a:srgbClr val="000000"/>
                        </a:buClr>
                        <a:buSzPts val="1200"/>
                        <a:buFont typeface="Arial"/>
                        <a:buNone/>
                      </a:pPr>
                      <a:r>
                        <a:rPr b="1" lang="en" sz="1200" u="none" cap="none" strike="noStrike">
                          <a:latin typeface="Roboto"/>
                          <a:ea typeface="Roboto"/>
                          <a:cs typeface="Roboto"/>
                          <a:sym typeface="Roboto"/>
                        </a:rPr>
                        <a:t>Sustained</a:t>
                      </a:r>
                      <a:r>
                        <a:rPr lang="en" sz="1200" u="none" cap="none" strike="noStrike">
                          <a:latin typeface="Roboto"/>
                          <a:ea typeface="Roboto"/>
                          <a:cs typeface="Roboto"/>
                          <a:sym typeface="Roboto"/>
                        </a:rPr>
                        <a:t> and </a:t>
                      </a:r>
                      <a:r>
                        <a:rPr b="1" lang="en" sz="1200" u="none" cap="none" strike="noStrike">
                          <a:latin typeface="Roboto"/>
                          <a:ea typeface="Roboto"/>
                          <a:cs typeface="Roboto"/>
                          <a:sym typeface="Roboto"/>
                        </a:rPr>
                        <a:t>generally</a:t>
                      </a:r>
                      <a:r>
                        <a:rPr lang="en" sz="1200" u="none" cap="none" strike="noStrike">
                          <a:latin typeface="Roboto"/>
                          <a:ea typeface="Roboto"/>
                          <a:cs typeface="Roboto"/>
                          <a:sym typeface="Roboto"/>
                        </a:rPr>
                        <a:t> convincing evaluation reaching a </a:t>
                      </a:r>
                      <a:r>
                        <a:rPr b="1" lang="en" sz="1200" u="none" cap="none" strike="noStrike">
                          <a:latin typeface="Roboto"/>
                          <a:ea typeface="Roboto"/>
                          <a:cs typeface="Roboto"/>
                          <a:sym typeface="Roboto"/>
                        </a:rPr>
                        <a:t>substantiated</a:t>
                      </a:r>
                      <a:r>
                        <a:rPr lang="en" sz="1200" u="none" cap="none" strike="noStrike">
                          <a:latin typeface="Roboto"/>
                          <a:ea typeface="Roboto"/>
                          <a:cs typeface="Roboto"/>
                          <a:sym typeface="Roboto"/>
                        </a:rPr>
                        <a:t> judgment about the interpretation [AO4]. </a:t>
                      </a:r>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550">
                <a:tc>
                  <a:txBody>
                    <a:bodyPr/>
                    <a:lstStyle/>
                    <a:p>
                      <a:pPr indent="0" lvl="0" marL="0" marR="0" rtl="0" algn="l">
                        <a:lnSpc>
                          <a:spcPct val="107000"/>
                        </a:lnSpc>
                        <a:spcBef>
                          <a:spcPts val="0"/>
                        </a:spcBef>
                        <a:spcAft>
                          <a:spcPts val="0"/>
                        </a:spcAft>
                        <a:buNone/>
                      </a:pPr>
                      <a:r>
                        <a:rPr lang="en" sz="1200" u="none" cap="none" strike="noStrike">
                          <a:latin typeface="Roboto"/>
                          <a:ea typeface="Roboto"/>
                          <a:cs typeface="Roboto"/>
                          <a:sym typeface="Roboto"/>
                        </a:rPr>
                        <a:t>5</a:t>
                      </a:r>
                      <a:endParaRPr sz="1200" u="none" cap="none" strike="noStrike">
                        <a:latin typeface="Roboto"/>
                        <a:ea typeface="Roboto"/>
                        <a:cs typeface="Roboto"/>
                        <a:sym typeface="Roboto"/>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Strong</a:t>
                      </a:r>
                      <a:r>
                        <a:rPr lang="en" sz="1200" u="none" cap="none" strike="noStrike">
                          <a:latin typeface="Roboto"/>
                          <a:ea typeface="Roboto"/>
                          <a:cs typeface="Roboto"/>
                          <a:sym typeface="Roboto"/>
                        </a:rPr>
                        <a:t> knowledge of key features and characteristics [AO1].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Sophisticated</a:t>
                      </a:r>
                      <a:r>
                        <a:rPr lang="en" sz="1200" u="none" cap="none" strike="noStrike">
                          <a:latin typeface="Roboto"/>
                          <a:ea typeface="Roboto"/>
                          <a:cs typeface="Roboto"/>
                          <a:sym typeface="Roboto"/>
                        </a:rPr>
                        <a:t> understanding in setting out a </a:t>
                      </a:r>
                      <a:r>
                        <a:rPr b="1" lang="en" sz="1200" u="none" cap="none" strike="noStrike">
                          <a:latin typeface="Roboto"/>
                          <a:ea typeface="Roboto"/>
                          <a:cs typeface="Roboto"/>
                          <a:sym typeface="Roboto"/>
                        </a:rPr>
                        <a:t>sustained</a:t>
                      </a:r>
                      <a:r>
                        <a:rPr lang="en" sz="1200" u="none" cap="none" strike="noStrike">
                          <a:latin typeface="Roboto"/>
                          <a:ea typeface="Roboto"/>
                          <a:cs typeface="Roboto"/>
                          <a:sym typeface="Roboto"/>
                        </a:rPr>
                        <a:t>, </a:t>
                      </a:r>
                      <a:r>
                        <a:rPr b="1" lang="en" sz="1200" u="none" cap="none" strike="noStrike">
                          <a:latin typeface="Roboto"/>
                          <a:ea typeface="Roboto"/>
                          <a:cs typeface="Roboto"/>
                          <a:sym typeface="Roboto"/>
                        </a:rPr>
                        <a:t>consistently</a:t>
                      </a:r>
                      <a:r>
                        <a:rPr lang="en" sz="1200" u="none" cap="none" strike="noStrike">
                          <a:latin typeface="Roboto"/>
                          <a:ea typeface="Roboto"/>
                          <a:cs typeface="Roboto"/>
                          <a:sym typeface="Roboto"/>
                        </a:rPr>
                        <a:t> </a:t>
                      </a:r>
                      <a:r>
                        <a:rPr b="1" lang="en" sz="1200" u="none" cap="none" strike="noStrike">
                          <a:latin typeface="Roboto"/>
                          <a:ea typeface="Roboto"/>
                          <a:cs typeface="Roboto"/>
                          <a:sym typeface="Roboto"/>
                        </a:rPr>
                        <a:t>focused</a:t>
                      </a:r>
                      <a:r>
                        <a:rPr lang="en" sz="1200" u="none" cap="none" strike="noStrike">
                          <a:latin typeface="Roboto"/>
                          <a:ea typeface="Roboto"/>
                          <a:cs typeface="Roboto"/>
                          <a:sym typeface="Roboto"/>
                        </a:rPr>
                        <a:t> and </a:t>
                      </a:r>
                      <a:r>
                        <a:rPr b="1" lang="en" sz="1200" u="none" cap="none" strike="noStrike">
                          <a:latin typeface="Roboto"/>
                          <a:ea typeface="Roboto"/>
                          <a:cs typeface="Roboto"/>
                          <a:sym typeface="Roboto"/>
                        </a:rPr>
                        <a:t>convincing</a:t>
                      </a:r>
                      <a:r>
                        <a:rPr lang="en" sz="1200" u="none" cap="none" strike="noStrike">
                          <a:latin typeface="Roboto"/>
                          <a:ea typeface="Roboto"/>
                          <a:cs typeface="Roboto"/>
                          <a:sym typeface="Roboto"/>
                        </a:rPr>
                        <a:t> explanation [AO2]. </a:t>
                      </a:r>
                      <a:endParaRPr/>
                    </a:p>
                    <a:p>
                      <a:pPr indent="0" lvl="0" marL="0" marR="0" rtl="0" algn="l">
                        <a:lnSpc>
                          <a:spcPct val="107000"/>
                        </a:lnSpc>
                        <a:spcBef>
                          <a:spcPts val="0"/>
                        </a:spcBef>
                        <a:spcAft>
                          <a:spcPts val="0"/>
                        </a:spcAft>
                        <a:buNone/>
                      </a:pPr>
                      <a:r>
                        <a:rPr b="1" lang="en" sz="1200" u="none" cap="none" strike="noStrike">
                          <a:latin typeface="Roboto"/>
                          <a:ea typeface="Roboto"/>
                          <a:cs typeface="Roboto"/>
                          <a:sym typeface="Roboto"/>
                        </a:rPr>
                        <a:t>Sustained</a:t>
                      </a:r>
                      <a:r>
                        <a:rPr lang="en" sz="1200" u="none" cap="none" strike="noStrike">
                          <a:latin typeface="Roboto"/>
                          <a:ea typeface="Roboto"/>
                          <a:cs typeface="Roboto"/>
                          <a:sym typeface="Roboto"/>
                        </a:rPr>
                        <a:t>, </a:t>
                      </a:r>
                      <a:r>
                        <a:rPr b="1" lang="en" sz="1200" u="none" cap="none" strike="noStrike">
                          <a:latin typeface="Roboto"/>
                          <a:ea typeface="Roboto"/>
                          <a:cs typeface="Roboto"/>
                          <a:sym typeface="Roboto"/>
                        </a:rPr>
                        <a:t>consistently</a:t>
                      </a:r>
                      <a:r>
                        <a:rPr lang="en" sz="1200" u="none" cap="none" strike="noStrike">
                          <a:latin typeface="Roboto"/>
                          <a:ea typeface="Roboto"/>
                          <a:cs typeface="Roboto"/>
                          <a:sym typeface="Roboto"/>
                        </a:rPr>
                        <a:t> focused and </a:t>
                      </a:r>
                      <a:r>
                        <a:rPr b="1" lang="en" sz="1200" u="none" cap="none" strike="noStrike">
                          <a:latin typeface="Roboto"/>
                          <a:ea typeface="Roboto"/>
                          <a:cs typeface="Roboto"/>
                          <a:sym typeface="Roboto"/>
                        </a:rPr>
                        <a:t>convincing</a:t>
                      </a:r>
                      <a:r>
                        <a:rPr lang="en" sz="1200" u="none" cap="none" strike="noStrike">
                          <a:latin typeface="Roboto"/>
                          <a:ea typeface="Roboto"/>
                          <a:cs typeface="Roboto"/>
                          <a:sym typeface="Roboto"/>
                        </a:rPr>
                        <a:t> evaluation reaching a well-substantiated judgment about the interpretation [AO4].</a:t>
                      </a:r>
                      <a:endParaRPr/>
                    </a:p>
                  </a:txBody>
                  <a:tcPr marT="0" marB="0" marR="62225" marL="622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2"/>
          <p:cNvSpPr txBox="1"/>
          <p:nvPr/>
        </p:nvSpPr>
        <p:spPr>
          <a:xfrm>
            <a:off x="366578" y="361174"/>
            <a:ext cx="6971481" cy="1952995"/>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sng" cap="none" strike="noStrike">
                <a:solidFill>
                  <a:srgbClr val="000000"/>
                </a:solidFill>
                <a:latin typeface="Roboto Light"/>
                <a:ea typeface="Roboto Light"/>
                <a:cs typeface="Roboto Light"/>
                <a:sym typeface="Roboto Light"/>
              </a:rPr>
              <a:t>The exam</a:t>
            </a:r>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Light"/>
                <a:ea typeface="Roboto Light"/>
                <a:cs typeface="Roboto Light"/>
                <a:sym typeface="Roboto Light"/>
              </a:rPr>
              <a:t>Written examination: 1 hour and 45 minutes </a:t>
            </a:r>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Light"/>
                <a:ea typeface="Roboto Light"/>
                <a:cs typeface="Roboto Light"/>
                <a:sym typeface="Roboto Light"/>
              </a:rPr>
              <a:t>20% of the GCSE </a:t>
            </a:r>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Light"/>
                <a:ea typeface="Roboto Light"/>
                <a:cs typeface="Roboto Light"/>
                <a:sym typeface="Roboto Light"/>
              </a:rPr>
              <a:t>80 marks </a:t>
            </a:r>
            <a:endParaRPr/>
          </a:p>
        </p:txBody>
      </p:sp>
      <p:sp>
        <p:nvSpPr>
          <p:cNvPr id="67" name="Google Shape;67;p2"/>
          <p:cNvSpPr/>
          <p:nvPr/>
        </p:nvSpPr>
        <p:spPr>
          <a:xfrm>
            <a:off x="366578" y="1397774"/>
            <a:ext cx="6582862" cy="738664"/>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0" lang="en" sz="1400" u="sng" cap="none" strike="noStrike">
                <a:solidFill>
                  <a:schemeClr val="dk1"/>
                </a:solidFill>
                <a:latin typeface="Roboto"/>
                <a:ea typeface="Roboto"/>
                <a:cs typeface="Roboto"/>
                <a:sym typeface="Roboto"/>
              </a:rPr>
              <a:t>Assessment objectives</a:t>
            </a:r>
            <a:endParaRPr/>
          </a:p>
          <a:p>
            <a:pPr indent="0" lvl="0" marL="0" marR="0" rtl="0" algn="just">
              <a:lnSpc>
                <a:spcPct val="100000"/>
              </a:lnSpc>
              <a:spcBef>
                <a:spcPts val="0"/>
              </a:spcBef>
              <a:spcAft>
                <a:spcPts val="0"/>
              </a:spcAft>
              <a:buNone/>
            </a:pPr>
            <a:r>
              <a:rPr b="0" i="0" lang="en" sz="1400" u="none" cap="none" strike="noStrike">
                <a:solidFill>
                  <a:schemeClr val="dk1"/>
                </a:solidFill>
                <a:latin typeface="Roboto"/>
                <a:ea typeface="Roboto"/>
                <a:cs typeface="Roboto"/>
                <a:sym typeface="Roboto"/>
              </a:rPr>
              <a:t>Assessment is based on the following objectives across the examination and paper 1:</a:t>
            </a:r>
            <a:endParaRPr/>
          </a:p>
        </p:txBody>
      </p:sp>
      <p:graphicFrame>
        <p:nvGraphicFramePr>
          <p:cNvPr id="68" name="Google Shape;68;p2"/>
          <p:cNvGraphicFramePr/>
          <p:nvPr/>
        </p:nvGraphicFramePr>
        <p:xfrm>
          <a:off x="366578" y="2136438"/>
          <a:ext cx="3000000" cy="3000000"/>
        </p:xfrm>
        <a:graphic>
          <a:graphicData uri="http://schemas.openxmlformats.org/drawingml/2006/table">
            <a:tbl>
              <a:tblPr bandRow="1">
                <a:noFill/>
                <a:tableStyleId>{295A5859-F966-4A0B-9010-EF4EF5E3CD6D}</a:tableStyleId>
              </a:tblPr>
              <a:tblGrid>
                <a:gridCol w="588525"/>
                <a:gridCol w="270475"/>
                <a:gridCol w="915025"/>
                <a:gridCol w="913050"/>
                <a:gridCol w="911075"/>
                <a:gridCol w="153600"/>
                <a:gridCol w="1563975"/>
                <a:gridCol w="736100"/>
                <a:gridCol w="736750"/>
              </a:tblGrid>
              <a:tr h="699400">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 </a:t>
                      </a:r>
                      <a:endParaRPr sz="1400" u="none" cap="none" strike="noStrike">
                        <a:latin typeface="Roboto"/>
                        <a:ea typeface="Roboto"/>
                        <a:cs typeface="Roboto"/>
                        <a:sym typeface="Roboto"/>
                      </a:endParaRPr>
                    </a:p>
                  </a:txBody>
                  <a:tcPr marT="0" marB="0" marR="64100" marL="641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c gridSpan="5">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 </a:t>
                      </a:r>
                      <a:endParaRPr sz="1400" u="none" cap="none" strike="noStrike">
                        <a:latin typeface="Roboto"/>
                        <a:ea typeface="Roboto"/>
                        <a:cs typeface="Roboto"/>
                        <a:sym typeface="Roboto"/>
                      </a:endParaRPr>
                    </a:p>
                  </a:txBody>
                  <a:tcPr marT="0" marB="0" marR="64100" marL="6410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c hMerge="1"/>
                <a:tc hMerge="1"/>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What do they mean?</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 of GCSE</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 Paper 1</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r>
              <a:tr h="699400">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AO1</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gridSpan="5">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Demonstrate knowledge and understanding of the key features and characteristics of the periods studied.</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c hMerge="1"/>
                <a:tc hMerge="1"/>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Knowledge of content</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35</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14</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99400">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AO2</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gridSpan="5">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Explain and analyse historical events and periods studied using second order historical concepts.</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c hMerge="1"/>
                <a:tc hMerge="1"/>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Giving reasons</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35</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13.5</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32525">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AO3</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gridSpan="5">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Analyse, evaluate and use sources (contemporary to the period) to make substantiated </a:t>
                      </a:r>
                      <a:r>
                        <a:rPr lang="en">
                          <a:latin typeface="Roboto"/>
                          <a:ea typeface="Roboto"/>
                          <a:cs typeface="Roboto"/>
                          <a:sym typeface="Roboto"/>
                        </a:rPr>
                        <a:t>judgment</a:t>
                      </a:r>
                      <a:r>
                        <a:rPr lang="en" sz="1400" u="none" cap="none" strike="noStrike">
                          <a:latin typeface="Roboto"/>
                          <a:ea typeface="Roboto"/>
                          <a:cs typeface="Roboto"/>
                          <a:sym typeface="Roboto"/>
                        </a:rPr>
                        <a:t>s, in the context of historical events studied.</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c hMerge="1"/>
                <a:tc hMerge="1"/>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Source skills</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15</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0</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165675">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AO4</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gridSpan="5">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Analyse, evaluate and make substantiated </a:t>
                      </a:r>
                      <a:r>
                        <a:rPr lang="en">
                          <a:latin typeface="Roboto"/>
                          <a:ea typeface="Roboto"/>
                          <a:cs typeface="Roboto"/>
                          <a:sym typeface="Roboto"/>
                        </a:rPr>
                        <a:t>judgment</a:t>
                      </a:r>
                      <a:r>
                        <a:rPr lang="en" sz="1400" u="none" cap="none" strike="noStrike">
                          <a:latin typeface="Roboto"/>
                          <a:ea typeface="Roboto"/>
                          <a:cs typeface="Roboto"/>
                          <a:sym typeface="Roboto"/>
                        </a:rPr>
                        <a:t>s about interpretations (including how and why interpretations may differ) in the context of historical events studied.</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c hMerge="1"/>
                <a:tc hMerge="1"/>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Conclusions on different ways of seeing the past</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15</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 12.5</a:t>
                      </a:r>
                      <a:endParaRPr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33125">
                <a:tc gridSpan="2">
                  <a:txBody>
                    <a:bodyPr/>
                    <a:lstStyle/>
                    <a:p>
                      <a:pPr indent="0" lvl="0" marL="0" marR="0" rtl="0" algn="r">
                        <a:lnSpc>
                          <a:spcPct val="107000"/>
                        </a:lnSpc>
                        <a:spcBef>
                          <a:spcPts val="0"/>
                        </a:spcBef>
                        <a:spcAft>
                          <a:spcPts val="0"/>
                        </a:spcAft>
                        <a:buNone/>
                      </a:pPr>
                      <a:r>
                        <a:rPr b="1" lang="en" sz="1400" u="none" cap="none" strike="noStrike">
                          <a:latin typeface="Roboto"/>
                          <a:ea typeface="Roboto"/>
                          <a:cs typeface="Roboto"/>
                          <a:sym typeface="Roboto"/>
                        </a:rPr>
                        <a:t> </a:t>
                      </a:r>
                      <a:endParaRPr b="1" sz="1400" u="none" cap="none" strike="noStrike">
                        <a:latin typeface="Roboto"/>
                        <a:ea typeface="Roboto"/>
                        <a:cs typeface="Roboto"/>
                        <a:sym typeface="Roboto"/>
                      </a:endParaRPr>
                    </a:p>
                  </a:txBody>
                  <a:tcPr marT="0" marB="0" marR="64100" marL="641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hMerge="1"/>
                <a:tc>
                  <a:txBody>
                    <a:bodyPr/>
                    <a:lstStyle/>
                    <a:p>
                      <a:pPr indent="0" lvl="0" marL="0" marR="0" rtl="0" algn="r">
                        <a:lnSpc>
                          <a:spcPct val="107000"/>
                        </a:lnSpc>
                        <a:spcBef>
                          <a:spcPts val="0"/>
                        </a:spcBef>
                        <a:spcAft>
                          <a:spcPts val="0"/>
                        </a:spcAft>
                        <a:buNone/>
                      </a:pPr>
                      <a:r>
                        <a:rPr lang="en" sz="1400" u="none" cap="none" strike="noStrike">
                          <a:latin typeface="Roboto"/>
                          <a:ea typeface="Roboto"/>
                          <a:cs typeface="Roboto"/>
                          <a:sym typeface="Roboto"/>
                        </a:rPr>
                        <a:t> </a:t>
                      </a:r>
                      <a:endParaRPr sz="1400" u="none" cap="none" strike="noStrike">
                        <a:latin typeface="Roboto"/>
                        <a:ea typeface="Roboto"/>
                        <a:cs typeface="Roboto"/>
                        <a:sym typeface="Roboto"/>
                      </a:endParaRPr>
                    </a:p>
                  </a:txBody>
                  <a:tcPr marT="0" marB="0" marR="64100" marL="641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 </a:t>
                      </a:r>
                      <a:endParaRPr sz="1400" u="none" cap="none" strike="noStrike">
                        <a:latin typeface="Roboto"/>
                        <a:ea typeface="Roboto"/>
                        <a:cs typeface="Roboto"/>
                        <a:sym typeface="Roboto"/>
                      </a:endParaRPr>
                    </a:p>
                  </a:txBody>
                  <a:tcPr marT="0" marB="0" marR="64100" marL="641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7000"/>
                        </a:lnSpc>
                        <a:spcBef>
                          <a:spcPts val="0"/>
                        </a:spcBef>
                        <a:spcAft>
                          <a:spcPts val="0"/>
                        </a:spcAft>
                        <a:buNone/>
                      </a:pPr>
                      <a:r>
                        <a:rPr lang="en" sz="1400" u="none" cap="none" strike="noStrike">
                          <a:latin typeface="Roboto"/>
                          <a:ea typeface="Roboto"/>
                          <a:cs typeface="Roboto"/>
                          <a:sym typeface="Roboto"/>
                        </a:rPr>
                        <a:t> </a:t>
                      </a:r>
                      <a:endParaRPr sz="1400" u="none" cap="none" strike="noStrike">
                        <a:latin typeface="Roboto"/>
                        <a:ea typeface="Roboto"/>
                        <a:cs typeface="Roboto"/>
                        <a:sym typeface="Roboto"/>
                      </a:endParaRPr>
                    </a:p>
                  </a:txBody>
                  <a:tcPr marT="0" marB="0" marR="64100" marL="641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latin typeface="Roboto"/>
                          <a:ea typeface="Roboto"/>
                          <a:cs typeface="Roboto"/>
                          <a:sym typeface="Roboto"/>
                        </a:rPr>
                        <a:t> </a:t>
                      </a:r>
                      <a:endParaRPr sz="1400" u="none" cap="none" strike="noStrike">
                        <a:latin typeface="Roboto"/>
                        <a:ea typeface="Roboto"/>
                        <a:cs typeface="Roboto"/>
                        <a:sym typeface="Roboto"/>
                      </a:endParaRPr>
                    </a:p>
                  </a:txBody>
                  <a:tcPr marT="0" marB="0" marR="64100" marL="6410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Total</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100%</a:t>
                      </a:r>
                      <a:endParaRPr b="1" sz="1400" u="none" cap="none" strike="noStrike">
                        <a:latin typeface="Roboto"/>
                        <a:ea typeface="Roboto"/>
                        <a:cs typeface="Roboto"/>
                        <a:sym typeface="Roboto"/>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a:txBody>
                    <a:bodyPr/>
                    <a:lstStyle/>
                    <a:p>
                      <a:pPr indent="0" lvl="0" marL="0" marR="0" rtl="0" algn="l">
                        <a:lnSpc>
                          <a:spcPct val="107000"/>
                        </a:lnSpc>
                        <a:spcBef>
                          <a:spcPts val="0"/>
                        </a:spcBef>
                        <a:spcAft>
                          <a:spcPts val="0"/>
                        </a:spcAft>
                        <a:buNone/>
                      </a:pPr>
                      <a:r>
                        <a:rPr b="1" lang="en" sz="1400" u="none" cap="none" strike="noStrike">
                          <a:latin typeface="Roboto"/>
                          <a:ea typeface="Roboto"/>
                          <a:cs typeface="Roboto"/>
                          <a:sym typeface="Roboto"/>
                        </a:rPr>
                        <a:t>40%</a:t>
                      </a:r>
                      <a:endParaRPr/>
                    </a:p>
                  </a:txBody>
                  <a:tcPr marT="0" marB="0" marR="64100" marL="641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r>
            </a:tbl>
          </a:graphicData>
        </a:graphic>
      </p:graphicFrame>
      <p:graphicFrame>
        <p:nvGraphicFramePr>
          <p:cNvPr id="69" name="Google Shape;69;p2"/>
          <p:cNvGraphicFramePr/>
          <p:nvPr/>
        </p:nvGraphicFramePr>
        <p:xfrm>
          <a:off x="366578" y="6816265"/>
          <a:ext cx="3000000" cy="3000000"/>
        </p:xfrm>
        <a:graphic>
          <a:graphicData uri="http://schemas.openxmlformats.org/drawingml/2006/table">
            <a:tbl>
              <a:tblPr bandRow="1" firstCol="1" firstRow="1">
                <a:noFill/>
                <a:tableStyleId>{295A5859-F966-4A0B-9010-EF4EF5E3CD6D}</a:tableStyleId>
              </a:tblPr>
              <a:tblGrid>
                <a:gridCol w="1447225"/>
                <a:gridCol w="5341375"/>
              </a:tblGrid>
              <a:tr h="215725">
                <a:tc gridSpan="2">
                  <a:txBody>
                    <a:bodyPr/>
                    <a:lstStyle/>
                    <a:p>
                      <a:pPr indent="0" lvl="0" marL="0" marR="0" rtl="0" algn="l">
                        <a:lnSpc>
                          <a:spcPct val="107000"/>
                        </a:lnSpc>
                        <a:spcBef>
                          <a:spcPts val="0"/>
                        </a:spcBef>
                        <a:spcAft>
                          <a:spcPts val="0"/>
                        </a:spcAft>
                        <a:buNone/>
                      </a:pPr>
                      <a:r>
                        <a:rPr lang="en" sz="1400" u="sng" cap="none" strike="noStrike">
                          <a:solidFill>
                            <a:schemeClr val="dk1"/>
                          </a:solidFill>
                          <a:latin typeface="Roboto"/>
                          <a:ea typeface="Roboto"/>
                          <a:cs typeface="Roboto"/>
                          <a:sym typeface="Roboto"/>
                        </a:rPr>
                        <a:t>Keywords relevant to this paper</a:t>
                      </a:r>
                      <a:endParaRPr sz="1400" u="sng"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hMerge="1"/>
              </a:tr>
              <a:tr h="282125">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Audience</a:t>
                      </a:r>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The person or people the interpretation was meant for</a:t>
                      </a:r>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82125">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Context</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Wider knowledge from the time period in question</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82125">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Explain </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Give reasons</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82125">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Interpretation</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Clr>
                          <a:srgbClr val="000000"/>
                        </a:buClr>
                        <a:buSzPts val="1400"/>
                        <a:buFont typeface="Arial"/>
                        <a:buNone/>
                      </a:pPr>
                      <a:r>
                        <a:rPr lang="en" sz="1400" u="none" cap="none" strike="noStrike">
                          <a:solidFill>
                            <a:schemeClr val="dk1"/>
                          </a:solidFill>
                          <a:latin typeface="Roboto"/>
                          <a:ea typeface="Roboto"/>
                          <a:cs typeface="Roboto"/>
                          <a:sym typeface="Roboto"/>
                        </a:rPr>
                        <a:t>An historian’s point of view, opinion or argument</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82125">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Purpose</a:t>
                      </a:r>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Clr>
                          <a:srgbClr val="000000"/>
                        </a:buClr>
                        <a:buSzPts val="1400"/>
                        <a:buFont typeface="Arial"/>
                        <a:buNone/>
                      </a:pPr>
                      <a:r>
                        <a:rPr lang="en" sz="1400" u="none" cap="none" strike="noStrike">
                          <a:solidFill>
                            <a:schemeClr val="dk1"/>
                          </a:solidFill>
                          <a:latin typeface="Roboto"/>
                          <a:ea typeface="Roboto"/>
                          <a:cs typeface="Roboto"/>
                          <a:sym typeface="Roboto"/>
                        </a:rPr>
                        <a:t>The reason the interpretation was produced</a:t>
                      </a:r>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65225">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Second order concepts</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Change, continuity, causation, consequence, significance, similarity and difference</a:t>
                      </a:r>
                      <a:endParaRPr sz="1400" u="none" cap="none" strike="noStrike">
                        <a:solidFill>
                          <a:schemeClr val="dk1"/>
                        </a:solidFill>
                        <a:latin typeface="Roboto"/>
                        <a:ea typeface="Roboto"/>
                        <a:cs typeface="Roboto"/>
                        <a:sym typeface="Roboto"/>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65225">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Summary</a:t>
                      </a:r>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 sz="1400" u="none" cap="none" strike="noStrike">
                          <a:solidFill>
                            <a:schemeClr val="dk1"/>
                          </a:solidFill>
                          <a:latin typeface="Roboto"/>
                          <a:ea typeface="Roboto"/>
                          <a:cs typeface="Roboto"/>
                          <a:sym typeface="Roboto"/>
                        </a:rPr>
                        <a:t>A brief account</a:t>
                      </a:r>
                      <a:endParaRPr/>
                    </a:p>
                  </a:txBody>
                  <a:tcPr marT="0" marB="0" marR="68575" marL="68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3"/>
          <p:cNvSpPr txBox="1"/>
          <p:nvPr/>
        </p:nvSpPr>
        <p:spPr>
          <a:xfrm>
            <a:off x="366578" y="297180"/>
            <a:ext cx="6880042" cy="782112"/>
          </a:xfrm>
          <a:prstGeom prst="rect">
            <a:avLst/>
          </a:prstGeom>
          <a:solidFill>
            <a:srgbClr val="000000"/>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chemeClr val="lt1"/>
                </a:solidFill>
                <a:latin typeface="Roboto"/>
                <a:ea typeface="Roboto"/>
                <a:cs typeface="Roboto"/>
                <a:sym typeface="Roboto"/>
              </a:rPr>
              <a:t>Section A – Thematic Study (Crime and Punishment, c.1250 to present)</a:t>
            </a:r>
            <a:endParaRPr b="1" i="0" sz="1800" u="none" cap="none" strike="noStrike">
              <a:solidFill>
                <a:schemeClr val="lt1"/>
              </a:solidFill>
              <a:latin typeface="Roboto"/>
              <a:ea typeface="Roboto"/>
              <a:cs typeface="Roboto"/>
              <a:sym typeface="Roboto"/>
            </a:endParaRPr>
          </a:p>
        </p:txBody>
      </p:sp>
      <p:sp>
        <p:nvSpPr>
          <p:cNvPr id="75" name="Google Shape;75;p3"/>
          <p:cNvSpPr txBox="1"/>
          <p:nvPr/>
        </p:nvSpPr>
        <p:spPr>
          <a:xfrm>
            <a:off x="366578" y="1252163"/>
            <a:ext cx="6880042" cy="940783"/>
          </a:xfrm>
          <a:prstGeom prst="rect">
            <a:avLst/>
          </a:prstGeom>
          <a:solidFill>
            <a:srgbClr val="F2F2F2"/>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Answer questions 1(a-c), 2, 3 and </a:t>
            </a:r>
            <a:r>
              <a:rPr b="1" i="0" lang="en" sz="1200" u="none" cap="none" strike="noStrike">
                <a:solidFill>
                  <a:srgbClr val="000000"/>
                </a:solidFill>
                <a:latin typeface="Roboto"/>
                <a:ea typeface="Roboto"/>
                <a:cs typeface="Roboto"/>
                <a:sym typeface="Roboto"/>
              </a:rPr>
              <a:t>either</a:t>
            </a:r>
            <a:r>
              <a:rPr b="0" i="0" lang="en" sz="1200" u="none" cap="none" strike="noStrike">
                <a:solidFill>
                  <a:srgbClr val="000000"/>
                </a:solidFill>
                <a:latin typeface="Roboto"/>
                <a:ea typeface="Roboto"/>
                <a:cs typeface="Roboto"/>
                <a:sym typeface="Roboto"/>
              </a:rPr>
              <a:t> question 4 </a:t>
            </a:r>
            <a:r>
              <a:rPr b="1" i="0" lang="en" sz="1200" u="none" cap="none" strike="noStrike">
                <a:solidFill>
                  <a:srgbClr val="000000"/>
                </a:solidFill>
                <a:latin typeface="Roboto"/>
                <a:ea typeface="Roboto"/>
                <a:cs typeface="Roboto"/>
                <a:sym typeface="Roboto"/>
              </a:rPr>
              <a:t>or </a:t>
            </a:r>
            <a:r>
              <a:rPr b="0" i="0" lang="en" sz="1200" u="none" cap="none" strike="noStrike">
                <a:solidFill>
                  <a:srgbClr val="000000"/>
                </a:solidFill>
                <a:latin typeface="Roboto"/>
                <a:ea typeface="Roboto"/>
                <a:cs typeface="Roboto"/>
                <a:sym typeface="Roboto"/>
              </a:rPr>
              <a:t>question 5</a:t>
            </a:r>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You should spend 50 minutes on this section</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20% of GCSE</a:t>
            </a:r>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40 marks</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Roboto"/>
              <a:ea typeface="Roboto"/>
              <a:cs typeface="Roboto"/>
              <a:sym typeface="Roboto"/>
            </a:endParaRPr>
          </a:p>
        </p:txBody>
      </p:sp>
      <p:sp>
        <p:nvSpPr>
          <p:cNvPr id="76" name="Google Shape;76;p3"/>
          <p:cNvSpPr txBox="1"/>
          <p:nvPr/>
        </p:nvSpPr>
        <p:spPr>
          <a:xfrm>
            <a:off x="366578" y="2327426"/>
            <a:ext cx="6880042" cy="147995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1 – Give/name …. (3 marks) </a:t>
            </a:r>
            <a:endParaRPr b="0" i="0" sz="1200" u="none" cap="none" strike="noStrike">
              <a:solidFill>
                <a:srgbClr val="000000"/>
              </a:solidFill>
              <a:latin typeface="Roboto"/>
              <a:ea typeface="Roboto"/>
              <a:cs typeface="Roboto"/>
              <a:sym typeface="Roboto"/>
            </a:endParaRPr>
          </a:p>
          <a:p>
            <a:pPr indent="-285750" lvl="0" marL="2857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This question targets knowledge [AO1].</a:t>
            </a:r>
            <a:endParaRPr/>
          </a:p>
          <a:p>
            <a:pPr indent="-285750" lvl="0" marL="2857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3 questions (a, b and c)</a:t>
            </a:r>
            <a:endParaRPr/>
          </a:p>
          <a:p>
            <a:pPr indent="-285750" lvl="0" marL="2857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Simply state an answer, no need for development. </a:t>
            </a:r>
            <a:endParaRPr/>
          </a:p>
          <a:p>
            <a:pPr indent="-285750" lvl="0" marL="2857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If the question asks about an individual, a surname is acceptable.</a:t>
            </a:r>
            <a:endParaRPr/>
          </a:p>
          <a:p>
            <a:pPr indent="-285750" lvl="0" marL="2857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Complete this question as quickly as possible. </a:t>
            </a:r>
            <a:endParaRPr/>
          </a:p>
          <a:p>
            <a:pPr indent="-285750" lvl="0" marL="2857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Maximum </a:t>
            </a:r>
            <a:r>
              <a:rPr b="0" i="0" lang="en" sz="1200" u="sng" cap="none" strike="noStrike">
                <a:solidFill>
                  <a:srgbClr val="000000"/>
                </a:solidFill>
                <a:latin typeface="Roboto"/>
                <a:ea typeface="Roboto"/>
                <a:cs typeface="Roboto"/>
                <a:sym typeface="Roboto"/>
              </a:rPr>
              <a:t>3 minutes</a:t>
            </a:r>
            <a:r>
              <a:rPr b="0" i="0" lang="en" sz="1200" u="none" cap="none" strike="noStrike">
                <a:solidFill>
                  <a:srgbClr val="000000"/>
                </a:solidFill>
                <a:latin typeface="Roboto"/>
                <a:ea typeface="Roboto"/>
                <a:cs typeface="Roboto"/>
                <a:sym typeface="Roboto"/>
              </a:rPr>
              <a:t>.</a:t>
            </a:r>
            <a:endParaRPr/>
          </a:p>
        </p:txBody>
      </p:sp>
      <p:sp>
        <p:nvSpPr>
          <p:cNvPr id="77" name="Google Shape;77;p3"/>
          <p:cNvSpPr txBox="1"/>
          <p:nvPr/>
        </p:nvSpPr>
        <p:spPr>
          <a:xfrm>
            <a:off x="366577" y="3941856"/>
            <a:ext cx="6880043" cy="1244523"/>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2 - Write a clear and organised summary that analyses … (9 marks)</a:t>
            </a:r>
            <a:endParaRPr b="0" i="0" sz="1200" u="none" cap="none" strike="noStrike">
              <a:solidFill>
                <a:srgbClr val="000000"/>
              </a:solidFill>
              <a:latin typeface="Roboto"/>
              <a:ea typeface="Roboto"/>
              <a:cs typeface="Roboto"/>
              <a:sym typeface="Roboto"/>
            </a:endParaRPr>
          </a:p>
          <a:p>
            <a:pPr indent="-182563" lvl="0" marL="182563"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Targets analysis of second-order concepts [AO2] and knowledge [AO1].</a:t>
            </a:r>
            <a:endParaRPr/>
          </a:p>
          <a:p>
            <a:pPr indent="-182563" lvl="0" marL="182563"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Write at least two paragraphs which focus</a:t>
            </a:r>
            <a:r>
              <a:rPr lang="en" sz="1200">
                <a:latin typeface="Roboto"/>
                <a:ea typeface="Roboto"/>
                <a:cs typeface="Roboto"/>
                <a:sym typeface="Roboto"/>
              </a:rPr>
              <a:t> </a:t>
            </a:r>
            <a:r>
              <a:rPr b="0" i="0" lang="en" sz="1200" u="none" cap="none" strike="noStrike">
                <a:solidFill>
                  <a:srgbClr val="000000"/>
                </a:solidFill>
                <a:latin typeface="Roboto"/>
                <a:ea typeface="Roboto"/>
                <a:cs typeface="Roboto"/>
                <a:sym typeface="Roboto"/>
              </a:rPr>
              <a:t>on the second-order concept, e.g. cause, consequence or significance.</a:t>
            </a:r>
            <a:endParaRPr/>
          </a:p>
          <a:p>
            <a:pPr indent="-182563" lvl="0" marL="182563"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The focus of each paragraph can be the same OR a different second-order concept.</a:t>
            </a:r>
            <a:endParaRPr/>
          </a:p>
          <a:p>
            <a:pPr indent="-182563" lvl="0" marL="182563"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Maximum </a:t>
            </a:r>
            <a:r>
              <a:rPr b="0" i="0" lang="en" sz="1200" u="sng" cap="none" strike="noStrike">
                <a:solidFill>
                  <a:srgbClr val="000000"/>
                </a:solidFill>
                <a:latin typeface="Roboto"/>
                <a:ea typeface="Roboto"/>
                <a:cs typeface="Roboto"/>
                <a:sym typeface="Roboto"/>
              </a:rPr>
              <a:t>11 minutes</a:t>
            </a:r>
            <a:r>
              <a:rPr b="0" i="0" lang="en" sz="1200" u="none" cap="none" strike="noStrike">
                <a:solidFill>
                  <a:srgbClr val="000000"/>
                </a:solidFill>
                <a:latin typeface="Roboto"/>
                <a:ea typeface="Roboto"/>
                <a:cs typeface="Roboto"/>
                <a:sym typeface="Roboto"/>
              </a:rPr>
              <a:t>.</a:t>
            </a:r>
            <a:endParaRPr b="0" i="0" sz="1200" u="none" cap="none" strike="noStrike">
              <a:solidFill>
                <a:srgbClr val="000000"/>
              </a:solidFill>
              <a:latin typeface="Roboto"/>
              <a:ea typeface="Roboto"/>
              <a:cs typeface="Roboto"/>
              <a:sym typeface="Roboto"/>
            </a:endParaRPr>
          </a:p>
        </p:txBody>
      </p:sp>
      <p:sp>
        <p:nvSpPr>
          <p:cNvPr id="78" name="Google Shape;78;p3"/>
          <p:cNvSpPr txBox="1"/>
          <p:nvPr/>
        </p:nvSpPr>
        <p:spPr>
          <a:xfrm>
            <a:off x="365760" y="6847428"/>
            <a:ext cx="6880860" cy="2696623"/>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4 or 5 – How far … (18 marks)</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Targets analysis of second-order concepts [AO2] and knowledge [AO1].</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This question requires both sides of the argument to be addressed.</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If the question covers more than one period of study, it is important both periods are considered.</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The strongest answers will be focused on answering the question throughout and addressing both sides - these do not have be equal, i.e. two explained points on each side or three on one and one on the other. </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You could use the following structure:</a:t>
            </a:r>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a:t>
            </a:r>
            <a:r>
              <a:rPr b="0" i="0" lang="en" sz="1200" u="sng" cap="none" strike="noStrike">
                <a:solidFill>
                  <a:srgbClr val="000000"/>
                </a:solidFill>
                <a:latin typeface="Roboto"/>
                <a:ea typeface="Roboto"/>
                <a:cs typeface="Roboto"/>
                <a:sym typeface="Roboto"/>
              </a:rPr>
              <a:t>Introduction</a:t>
            </a:r>
            <a:r>
              <a:rPr b="0" i="0" lang="en" sz="1200" u="none" cap="none" strike="noStrike">
                <a:solidFill>
                  <a:srgbClr val="000000"/>
                </a:solidFill>
                <a:latin typeface="Roboto"/>
                <a:ea typeface="Roboto"/>
                <a:cs typeface="Roboto"/>
                <a:sym typeface="Roboto"/>
              </a:rPr>
              <a:t> - briefly explain the point of view and background.</a:t>
            </a:r>
            <a:endParaRPr/>
          </a:p>
          <a:p>
            <a:pPr indent="-180975" lvl="0" marL="180975"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a:t>
            </a:r>
            <a:r>
              <a:rPr b="0" i="0" lang="en" sz="1200" u="sng" cap="none" strike="noStrike">
                <a:solidFill>
                  <a:srgbClr val="000000"/>
                </a:solidFill>
                <a:latin typeface="Roboto"/>
                <a:ea typeface="Roboto"/>
                <a:cs typeface="Roboto"/>
                <a:sym typeface="Roboto"/>
              </a:rPr>
              <a:t>Agree</a:t>
            </a:r>
            <a:r>
              <a:rPr b="0" i="0" lang="en" sz="1200" u="none" cap="none" strike="noStrike">
                <a:solidFill>
                  <a:srgbClr val="000000"/>
                </a:solidFill>
                <a:latin typeface="Roboto"/>
                <a:ea typeface="Roboto"/>
                <a:cs typeface="Roboto"/>
                <a:sym typeface="Roboto"/>
              </a:rPr>
              <a:t> – Explain why you agree.</a:t>
            </a:r>
            <a:endParaRPr/>
          </a:p>
          <a:p>
            <a:pPr indent="-180975" lvl="0" marL="180975"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a:t>
            </a:r>
            <a:r>
              <a:rPr b="0" i="0" lang="en" sz="1200" u="sng" cap="none" strike="noStrike">
                <a:solidFill>
                  <a:srgbClr val="000000"/>
                </a:solidFill>
                <a:latin typeface="Roboto"/>
                <a:ea typeface="Roboto"/>
                <a:cs typeface="Roboto"/>
                <a:sym typeface="Roboto"/>
              </a:rPr>
              <a:t>Disagree</a:t>
            </a:r>
            <a:r>
              <a:rPr b="0" i="0" lang="en" sz="1200" u="none" cap="none" strike="noStrike">
                <a:solidFill>
                  <a:srgbClr val="000000"/>
                </a:solidFill>
                <a:latin typeface="Roboto"/>
                <a:ea typeface="Roboto"/>
                <a:cs typeface="Roboto"/>
                <a:sym typeface="Roboto"/>
              </a:rPr>
              <a:t> – Explain why you disagree. </a:t>
            </a:r>
            <a:endParaRPr/>
          </a:p>
          <a:p>
            <a:pPr indent="-180975" lvl="0" marL="638175" marR="0" rtl="0" algn="l">
              <a:lnSpc>
                <a:spcPct val="100000"/>
              </a:lnSpc>
              <a:spcBef>
                <a:spcPts val="0"/>
              </a:spcBef>
              <a:spcAft>
                <a:spcPts val="0"/>
              </a:spcAft>
              <a:buNone/>
            </a:pPr>
            <a:r>
              <a:rPr b="0" i="0" lang="en" sz="1200" u="sng" cap="none" strike="noStrike">
                <a:solidFill>
                  <a:srgbClr val="000000"/>
                </a:solidFill>
                <a:latin typeface="Roboto"/>
                <a:ea typeface="Roboto"/>
                <a:cs typeface="Roboto"/>
                <a:sym typeface="Roboto"/>
              </a:rPr>
              <a:t>Conclusion </a:t>
            </a:r>
            <a:r>
              <a:rPr b="0" i="0" lang="en" sz="1200" u="none" cap="none" strike="noStrike">
                <a:solidFill>
                  <a:srgbClr val="000000"/>
                </a:solidFill>
                <a:latin typeface="Roboto"/>
                <a:ea typeface="Roboto"/>
                <a:cs typeface="Roboto"/>
                <a:sym typeface="Roboto"/>
              </a:rPr>
              <a:t>– reach a well-reasoned conclusion on the question, e.g. has one point more relevance in the short term compared to the long term</a:t>
            </a:r>
            <a:r>
              <a:rPr lang="en" sz="1200">
                <a:latin typeface="Roboto"/>
                <a:ea typeface="Roboto"/>
                <a:cs typeface="Roboto"/>
                <a:sym typeface="Roboto"/>
              </a:rPr>
              <a:t>?</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Save at least </a:t>
            </a:r>
            <a:r>
              <a:rPr b="0" i="0" lang="en" sz="1200" u="sng" cap="none" strike="noStrike">
                <a:solidFill>
                  <a:srgbClr val="000000"/>
                </a:solidFill>
                <a:latin typeface="Roboto"/>
                <a:ea typeface="Roboto"/>
                <a:cs typeface="Roboto"/>
                <a:sym typeface="Roboto"/>
              </a:rPr>
              <a:t>20 minutes.</a:t>
            </a:r>
            <a:br>
              <a:rPr b="0" i="0" lang="en" sz="1200" u="none" cap="none" strike="noStrike">
                <a:solidFill>
                  <a:srgbClr val="000000"/>
                </a:solidFill>
                <a:latin typeface="Roboto"/>
                <a:ea typeface="Roboto"/>
                <a:cs typeface="Roboto"/>
                <a:sym typeface="Roboto"/>
              </a:rPr>
            </a:br>
            <a:r>
              <a:rPr b="0" i="0" lang="en" sz="1200" u="none" cap="none" strike="noStrike">
                <a:solidFill>
                  <a:srgbClr val="000000"/>
                </a:solidFill>
                <a:latin typeface="Roboto"/>
                <a:ea typeface="Roboto"/>
                <a:cs typeface="Roboto"/>
                <a:sym typeface="Roboto"/>
              </a:rPr>
              <a:t> </a:t>
            </a:r>
            <a:endParaRPr/>
          </a:p>
          <a:p>
            <a:pPr indent="-95250" lvl="0" marL="17145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Roboto"/>
              <a:ea typeface="Roboto"/>
              <a:cs typeface="Roboto"/>
              <a:sym typeface="Roboto"/>
            </a:endParaRPr>
          </a:p>
          <a:p>
            <a:pPr indent="-95250" lvl="1" marL="17145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Roboto"/>
              <a:ea typeface="Roboto"/>
              <a:cs typeface="Roboto"/>
              <a:sym typeface="Roboto"/>
            </a:endParaRPr>
          </a:p>
        </p:txBody>
      </p:sp>
      <p:sp>
        <p:nvSpPr>
          <p:cNvPr id="79" name="Google Shape;79;p3"/>
          <p:cNvSpPr/>
          <p:nvPr/>
        </p:nvSpPr>
        <p:spPr>
          <a:xfrm>
            <a:off x="365760" y="5320859"/>
            <a:ext cx="6880800" cy="13851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3 – Why/Why did/What was/Why do you think…? (10 marks)</a:t>
            </a:r>
            <a:endParaRPr/>
          </a:p>
          <a:p>
            <a:pPr indent="-182562" lvl="0" marL="182562"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Targets analysis of second-order concepts [AO2] and knowledge [AO1].</a:t>
            </a:r>
            <a:endParaRPr/>
          </a:p>
          <a:p>
            <a:pPr indent="-171450" lvl="1"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The strongest answers will be focused on answering the question using precisely selected knowledge and a well-supported explanation.</a:t>
            </a:r>
            <a:endParaRPr/>
          </a:p>
          <a:p>
            <a:pPr indent="-171450" lvl="1"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Aim to write </a:t>
            </a:r>
            <a:r>
              <a:rPr lang="en" sz="1200">
                <a:latin typeface="Roboto"/>
                <a:ea typeface="Roboto"/>
                <a:cs typeface="Roboto"/>
                <a:sym typeface="Roboto"/>
              </a:rPr>
              <a:t>three </a:t>
            </a:r>
            <a:r>
              <a:rPr b="0" i="0" lang="en" sz="1200" u="none" cap="none" strike="noStrike">
                <a:solidFill>
                  <a:srgbClr val="000000"/>
                </a:solidFill>
                <a:latin typeface="Roboto"/>
                <a:ea typeface="Roboto"/>
                <a:cs typeface="Roboto"/>
                <a:sym typeface="Roboto"/>
              </a:rPr>
              <a:t>paragraphs (one for each point)</a:t>
            </a:r>
            <a:r>
              <a:rPr lang="en" sz="1200">
                <a:latin typeface="Roboto"/>
                <a:ea typeface="Roboto"/>
                <a:cs typeface="Roboto"/>
                <a:sym typeface="Roboto"/>
              </a:rPr>
              <a:t>.</a:t>
            </a:r>
            <a:endParaRPr/>
          </a:p>
          <a:p>
            <a:pPr indent="-171450" lvl="1"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No need for a conclusion.</a:t>
            </a:r>
            <a:endParaRPr/>
          </a:p>
          <a:p>
            <a:pPr indent="-171450" lvl="1"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Approximately </a:t>
            </a:r>
            <a:r>
              <a:rPr b="0" i="0" lang="en" sz="1200" u="sng" cap="none" strike="noStrike">
                <a:solidFill>
                  <a:srgbClr val="000000"/>
                </a:solidFill>
                <a:latin typeface="Roboto"/>
                <a:ea typeface="Roboto"/>
                <a:cs typeface="Roboto"/>
                <a:sym typeface="Roboto"/>
              </a:rPr>
              <a:t>12 minutes.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4"/>
          <p:cNvSpPr txBox="1"/>
          <p:nvPr/>
        </p:nvSpPr>
        <p:spPr>
          <a:xfrm>
            <a:off x="366578" y="297180"/>
            <a:ext cx="6880042" cy="780170"/>
          </a:xfrm>
          <a:prstGeom prst="rect">
            <a:avLst/>
          </a:prstGeom>
          <a:solidFill>
            <a:srgbClr val="000000"/>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chemeClr val="lt1"/>
                </a:solidFill>
                <a:latin typeface="Roboto"/>
                <a:ea typeface="Roboto"/>
                <a:cs typeface="Roboto"/>
                <a:sym typeface="Roboto"/>
              </a:rPr>
              <a:t>Section B – British Depth Study (The Norman Conquest, 1065–1087)</a:t>
            </a:r>
            <a:endParaRPr b="1" i="0" sz="1800" u="none" cap="none" strike="noStrike">
              <a:solidFill>
                <a:schemeClr val="lt1"/>
              </a:solidFill>
              <a:latin typeface="Roboto"/>
              <a:ea typeface="Roboto"/>
              <a:cs typeface="Roboto"/>
              <a:sym typeface="Roboto"/>
            </a:endParaRPr>
          </a:p>
        </p:txBody>
      </p:sp>
      <p:sp>
        <p:nvSpPr>
          <p:cNvPr id="85" name="Google Shape;85;p4"/>
          <p:cNvSpPr txBox="1"/>
          <p:nvPr/>
        </p:nvSpPr>
        <p:spPr>
          <a:xfrm>
            <a:off x="366578" y="1196591"/>
            <a:ext cx="6880042" cy="934012"/>
          </a:xfrm>
          <a:prstGeom prst="rect">
            <a:avLst/>
          </a:prstGeom>
          <a:solidFill>
            <a:srgbClr val="F2F2F2"/>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Answer questions 6 (a-b) and 7,  and </a:t>
            </a:r>
            <a:r>
              <a:rPr b="1" i="0" lang="en" sz="1200" u="none" cap="none" strike="noStrike">
                <a:solidFill>
                  <a:srgbClr val="000000"/>
                </a:solidFill>
                <a:latin typeface="Roboto"/>
                <a:ea typeface="Roboto"/>
                <a:cs typeface="Roboto"/>
                <a:sym typeface="Roboto"/>
              </a:rPr>
              <a:t>either </a:t>
            </a:r>
            <a:r>
              <a:rPr b="0" i="0" lang="en" sz="1200" u="none" cap="none" strike="noStrike">
                <a:solidFill>
                  <a:srgbClr val="000000"/>
                </a:solidFill>
                <a:latin typeface="Roboto"/>
                <a:ea typeface="Roboto"/>
                <a:cs typeface="Roboto"/>
                <a:sym typeface="Roboto"/>
              </a:rPr>
              <a:t>question 8 </a:t>
            </a:r>
            <a:r>
              <a:rPr b="1" i="0" lang="en" sz="1200" u="none" cap="none" strike="noStrike">
                <a:solidFill>
                  <a:srgbClr val="000000"/>
                </a:solidFill>
                <a:latin typeface="Roboto"/>
                <a:ea typeface="Roboto"/>
                <a:cs typeface="Roboto"/>
                <a:sym typeface="Roboto"/>
              </a:rPr>
              <a:t>or</a:t>
            </a:r>
            <a:r>
              <a:rPr b="0" i="0" lang="en" sz="1200" u="none" cap="none" strike="noStrike">
                <a:solidFill>
                  <a:srgbClr val="000000"/>
                </a:solidFill>
                <a:latin typeface="Roboto"/>
                <a:ea typeface="Roboto"/>
                <a:cs typeface="Roboto"/>
                <a:sym typeface="Roboto"/>
              </a:rPr>
              <a:t> question 9</a:t>
            </a:r>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You should spend 50 minutes on this section</a:t>
            </a:r>
            <a:endParaRPr b="0" i="0" sz="12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20% of GCSE</a:t>
            </a:r>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40 marks</a:t>
            </a:r>
            <a:endParaRPr/>
          </a:p>
        </p:txBody>
      </p:sp>
      <p:sp>
        <p:nvSpPr>
          <p:cNvPr id="86" name="Google Shape;86;p4"/>
          <p:cNvSpPr txBox="1"/>
          <p:nvPr/>
        </p:nvSpPr>
        <p:spPr>
          <a:xfrm>
            <a:off x="366578" y="2249844"/>
            <a:ext cx="6880042" cy="1820803"/>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6a – In </a:t>
            </a:r>
            <a:r>
              <a:rPr b="1" i="1" lang="en" sz="1200">
                <a:latin typeface="Roboto"/>
                <a:ea typeface="Roboto"/>
                <a:cs typeface="Roboto"/>
                <a:sym typeface="Roboto"/>
              </a:rPr>
              <a:t>I</a:t>
            </a:r>
            <a:r>
              <a:rPr b="1" i="1" lang="en" sz="1200" u="none" cap="none" strike="noStrike">
                <a:solidFill>
                  <a:srgbClr val="000000"/>
                </a:solidFill>
                <a:latin typeface="Roboto"/>
                <a:ea typeface="Roboto"/>
                <a:cs typeface="Roboto"/>
                <a:sym typeface="Roboto"/>
              </a:rPr>
              <a:t>nterpretation A … Identify one way the artist does that. (3 marks)</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Targets analysis of interpretation [AO4].</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You will be provided with an interpretation with a specific focus.</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Identify and then explain features in the interpretation based on your contextual knowledge and understanding. </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One mark for identification of a feature, followed by one mark for a basic explanation or two marks for a developed explanation. </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One paragraph is enough.</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Approximately </a:t>
            </a:r>
            <a:r>
              <a:rPr b="0" i="0" lang="en" sz="1200" u="sng" cap="none" strike="noStrike">
                <a:solidFill>
                  <a:srgbClr val="000000"/>
                </a:solidFill>
                <a:latin typeface="Roboto"/>
                <a:ea typeface="Roboto"/>
                <a:cs typeface="Roboto"/>
                <a:sym typeface="Roboto"/>
              </a:rPr>
              <a:t>5 minutes</a:t>
            </a:r>
            <a:r>
              <a:rPr b="0" i="0" lang="en" sz="1200" u="none" cap="none" strike="noStrike">
                <a:solidFill>
                  <a:srgbClr val="000000"/>
                </a:solidFill>
                <a:latin typeface="Roboto"/>
                <a:ea typeface="Roboto"/>
                <a:cs typeface="Roboto"/>
                <a:sym typeface="Roboto"/>
              </a:rPr>
              <a:t>.</a:t>
            </a:r>
            <a:endParaRPr b="0" i="0" sz="1200" u="none" cap="none" strike="noStrike">
              <a:solidFill>
                <a:srgbClr val="000000"/>
              </a:solidFill>
              <a:latin typeface="Roboto"/>
              <a:ea typeface="Roboto"/>
              <a:cs typeface="Roboto"/>
              <a:sym typeface="Roboto"/>
            </a:endParaRPr>
          </a:p>
        </p:txBody>
      </p:sp>
      <p:sp>
        <p:nvSpPr>
          <p:cNvPr id="87" name="Google Shape;87;p4"/>
          <p:cNvSpPr txBox="1"/>
          <p:nvPr/>
        </p:nvSpPr>
        <p:spPr>
          <a:xfrm>
            <a:off x="366578" y="4220790"/>
            <a:ext cx="6880042" cy="2570713"/>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6b - If you were asked to do further research … (5 marks)</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Targets understanding of second</a:t>
            </a:r>
            <a:r>
              <a:rPr lang="en" sz="1200">
                <a:latin typeface="Roboto"/>
                <a:ea typeface="Roboto"/>
                <a:cs typeface="Roboto"/>
                <a:sym typeface="Roboto"/>
              </a:rPr>
              <a:t>-</a:t>
            </a:r>
            <a:r>
              <a:rPr b="0" i="0" lang="en" sz="1200" u="none" cap="none" strike="noStrike">
                <a:solidFill>
                  <a:srgbClr val="000000"/>
                </a:solidFill>
                <a:latin typeface="Roboto"/>
                <a:ea typeface="Roboto"/>
                <a:cs typeface="Roboto"/>
                <a:sym typeface="Roboto"/>
              </a:rPr>
              <a:t>order concepts [AO2]; and knowledge [AO1].</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This question asks you to identify an area of further research into an aspect of the historical situation or issue that is the focus of question 6a. </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You are expected to justify your choice.</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To answer this question you can use a second-order concept, e.g. cause, look for something in the interpretation that might need further investigation and then justify how this line of investigation would help historians know more.</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You should avoid using the phrase ‘From my own knowledge’ or similar.</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Use the following sentence starters - </a:t>
            </a:r>
            <a:r>
              <a:rPr b="0" i="1" lang="en" sz="1200" u="none" cap="none" strike="noStrike">
                <a:solidFill>
                  <a:srgbClr val="000000"/>
                </a:solidFill>
                <a:latin typeface="Roboto"/>
                <a:ea typeface="Roboto"/>
                <a:cs typeface="Roboto"/>
                <a:sym typeface="Roboto"/>
              </a:rPr>
              <a:t>Interpretation A suggests </a:t>
            </a:r>
            <a:r>
              <a:rPr b="0" i="0" lang="en" sz="1200" u="none" cap="none" strike="noStrike">
                <a:solidFill>
                  <a:srgbClr val="000000"/>
                </a:solidFill>
                <a:latin typeface="Roboto"/>
                <a:ea typeface="Roboto"/>
                <a:cs typeface="Roboto"/>
                <a:sym typeface="Roboto"/>
              </a:rPr>
              <a:t>(explain</a:t>
            </a:r>
            <a:r>
              <a:rPr b="0" i="1" lang="en" sz="1200" u="none" cap="none" strike="noStrike">
                <a:solidFill>
                  <a:srgbClr val="000000"/>
                </a:solidFill>
                <a:latin typeface="Roboto"/>
                <a:ea typeface="Roboto"/>
                <a:cs typeface="Roboto"/>
                <a:sym typeface="Roboto"/>
              </a:rPr>
              <a:t>). This would help us </a:t>
            </a:r>
            <a:r>
              <a:rPr b="0" i="0" lang="en" sz="1200" u="none" cap="none" strike="noStrike">
                <a:solidFill>
                  <a:srgbClr val="000000"/>
                </a:solidFill>
                <a:latin typeface="Roboto"/>
                <a:ea typeface="Roboto"/>
                <a:cs typeface="Roboto"/>
                <a:sym typeface="Roboto"/>
              </a:rPr>
              <a:t>(explain).</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One paragraph is enough</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Approximately </a:t>
            </a:r>
            <a:r>
              <a:rPr b="0" i="0" lang="en" sz="1200" u="sng" cap="none" strike="noStrike">
                <a:solidFill>
                  <a:srgbClr val="000000"/>
                </a:solidFill>
                <a:latin typeface="Roboto"/>
                <a:ea typeface="Roboto"/>
                <a:cs typeface="Roboto"/>
                <a:sym typeface="Roboto"/>
              </a:rPr>
              <a:t>10 minutes.</a:t>
            </a:r>
            <a:endParaRPr b="0" i="0" sz="1200" u="sng" cap="none" strike="noStrike">
              <a:solidFill>
                <a:srgbClr val="000000"/>
              </a:solidFill>
              <a:latin typeface="Roboto"/>
              <a:ea typeface="Roboto"/>
              <a:cs typeface="Roboto"/>
              <a:sym typeface="Roboto"/>
            </a:endParaRPr>
          </a:p>
          <a:p>
            <a:pPr indent="-95250" lvl="0" marL="17145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Roboto"/>
              <a:ea typeface="Roboto"/>
              <a:cs typeface="Roboto"/>
              <a:sym typeface="Roboto"/>
            </a:endParaRPr>
          </a:p>
        </p:txBody>
      </p:sp>
      <p:sp>
        <p:nvSpPr>
          <p:cNvPr id="88" name="Google Shape;88;p4"/>
          <p:cNvSpPr/>
          <p:nvPr/>
        </p:nvSpPr>
        <p:spPr>
          <a:xfrm>
            <a:off x="366578" y="6942164"/>
            <a:ext cx="6880042" cy="2308324"/>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7 –  Interpretations B and C … (12 marks)</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Targets analysis of interpretation [AO4].</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You will be given two interpretations. It is </a:t>
            </a:r>
            <a:r>
              <a:rPr b="1" i="0" lang="en" sz="1200" u="none" cap="none" strike="noStrike">
                <a:solidFill>
                  <a:srgbClr val="000000"/>
                </a:solidFill>
                <a:latin typeface="Roboto"/>
                <a:ea typeface="Roboto"/>
                <a:cs typeface="Roboto"/>
                <a:sym typeface="Roboto"/>
              </a:rPr>
              <a:t>very </a:t>
            </a:r>
            <a:r>
              <a:rPr b="0" i="0" lang="en" sz="1200" u="none" cap="none" strike="noStrike">
                <a:solidFill>
                  <a:srgbClr val="000000"/>
                </a:solidFill>
                <a:latin typeface="Roboto"/>
                <a:ea typeface="Roboto"/>
                <a:cs typeface="Roboto"/>
                <a:sym typeface="Roboto"/>
              </a:rPr>
              <a:t>important both interpretations are clearly referred t</a:t>
            </a:r>
            <a:r>
              <a:rPr lang="en" sz="1200">
                <a:latin typeface="Roboto"/>
                <a:ea typeface="Roboto"/>
                <a:cs typeface="Roboto"/>
                <a:sym typeface="Roboto"/>
              </a:rPr>
              <a:t>o</a:t>
            </a:r>
            <a:r>
              <a:rPr b="0" i="0" lang="en" sz="1200" u="none" cap="none" strike="noStrike">
                <a:solidFill>
                  <a:srgbClr val="000000"/>
                </a:solidFill>
                <a:latin typeface="Roboto"/>
                <a:ea typeface="Roboto"/>
                <a:cs typeface="Roboto"/>
                <a:sym typeface="Roboto"/>
              </a:rPr>
              <a:t>.</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The strongest answers usually ma</a:t>
            </a:r>
            <a:r>
              <a:rPr lang="en" sz="1200">
                <a:latin typeface="Roboto"/>
                <a:ea typeface="Roboto"/>
                <a:cs typeface="Roboto"/>
                <a:sym typeface="Roboto"/>
              </a:rPr>
              <a:t>k</a:t>
            </a:r>
            <a:r>
              <a:rPr b="0" i="0" lang="en" sz="1200" u="none" cap="none" strike="noStrike">
                <a:solidFill>
                  <a:srgbClr val="000000"/>
                </a:solidFill>
                <a:latin typeface="Roboto"/>
                <a:ea typeface="Roboto"/>
                <a:cs typeface="Roboto"/>
                <a:sym typeface="Roboto"/>
              </a:rPr>
              <a:t>e a valid comparison of portrayals in B and C, with support from both interpretations and the differences explained with specific reference to the purpose / audience of B and / or C.</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You could answer in the following way:</a:t>
            </a:r>
            <a:endParaRPr/>
          </a:p>
          <a:p>
            <a:pPr indent="-185738" lvl="0" marL="185738"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 Paragraph 1  – explain the message in Interpretation B and then show the different </a:t>
            </a:r>
            <a:r>
              <a:rPr lang="en" sz="1200">
                <a:latin typeface="Roboto"/>
                <a:ea typeface="Roboto"/>
                <a:cs typeface="Roboto"/>
                <a:sym typeface="Roboto"/>
              </a:rPr>
              <a:t>I</a:t>
            </a:r>
            <a:r>
              <a:rPr b="0" i="0" lang="en" sz="1200" u="none" cap="none" strike="noStrike">
                <a:solidFill>
                  <a:srgbClr val="000000"/>
                </a:solidFill>
                <a:latin typeface="Roboto"/>
                <a:ea typeface="Roboto"/>
                <a:cs typeface="Roboto"/>
                <a:sym typeface="Roboto"/>
              </a:rPr>
              <a:t>nterpretation in C, e</a:t>
            </a:r>
            <a:r>
              <a:rPr b="0" i="1" lang="en" sz="1200" u="none" cap="none" strike="noStrike">
                <a:solidFill>
                  <a:srgbClr val="000000"/>
                </a:solidFill>
                <a:latin typeface="Roboto"/>
                <a:ea typeface="Roboto"/>
                <a:cs typeface="Roboto"/>
                <a:sym typeface="Roboto"/>
              </a:rPr>
              <a:t>.g. Interpretation B argues …. Whereas Interpretation C suggests…..</a:t>
            </a:r>
            <a:endParaRPr/>
          </a:p>
          <a:p>
            <a:pPr indent="-185738" lvl="0" marL="185738"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 Paragraph 2 – now explain the intended impact. What audience do they seek to influence and with what purpose? </a:t>
            </a:r>
            <a:r>
              <a:rPr b="0" i="1" lang="en" sz="1200" u="none" cap="none" strike="noStrike">
                <a:solidFill>
                  <a:srgbClr val="000000"/>
                </a:solidFill>
                <a:latin typeface="Roboto"/>
                <a:ea typeface="Roboto"/>
                <a:cs typeface="Roboto"/>
                <a:sym typeface="Roboto"/>
              </a:rPr>
              <a:t>E.g. I think the reason that B is (different, more negative, focuses on....) is ….</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Approximately </a:t>
            </a:r>
            <a:r>
              <a:rPr b="0" i="0" lang="en" sz="1200" u="sng" cap="none" strike="noStrike">
                <a:solidFill>
                  <a:srgbClr val="000000"/>
                </a:solidFill>
                <a:latin typeface="Roboto"/>
                <a:ea typeface="Roboto"/>
                <a:cs typeface="Roboto"/>
                <a:sym typeface="Roboto"/>
              </a:rPr>
              <a:t>15 minutes</a:t>
            </a:r>
            <a:r>
              <a:rPr b="0" i="0" lang="en" sz="1200" u="none" cap="none" strike="noStrike">
                <a:solidFill>
                  <a:srgbClr val="000000"/>
                </a:solidFill>
                <a:latin typeface="Roboto"/>
                <a:ea typeface="Roboto"/>
                <a:cs typeface="Roboto"/>
                <a:sym typeface="Roboto"/>
              </a:rPr>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7"/>
          <p:cNvSpPr txBox="1"/>
          <p:nvPr/>
        </p:nvSpPr>
        <p:spPr>
          <a:xfrm>
            <a:off x="366578" y="297180"/>
            <a:ext cx="6880042" cy="780170"/>
          </a:xfrm>
          <a:prstGeom prst="rect">
            <a:avLst/>
          </a:prstGeom>
          <a:solidFill>
            <a:srgbClr val="000000"/>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chemeClr val="lt1"/>
                </a:solidFill>
                <a:latin typeface="Roboto"/>
                <a:ea typeface="Roboto"/>
                <a:cs typeface="Roboto"/>
                <a:sym typeface="Roboto"/>
              </a:rPr>
              <a:t>Section B continued</a:t>
            </a:r>
            <a:endParaRPr b="1" i="0" sz="1800" u="none" cap="none" strike="noStrike">
              <a:solidFill>
                <a:schemeClr val="lt1"/>
              </a:solidFill>
              <a:latin typeface="Roboto"/>
              <a:ea typeface="Roboto"/>
              <a:cs typeface="Roboto"/>
              <a:sym typeface="Roboto"/>
            </a:endParaRPr>
          </a:p>
        </p:txBody>
      </p:sp>
      <p:sp>
        <p:nvSpPr>
          <p:cNvPr id="94" name="Google Shape;94;p17"/>
          <p:cNvSpPr/>
          <p:nvPr/>
        </p:nvSpPr>
        <p:spPr>
          <a:xfrm>
            <a:off x="339816" y="1271856"/>
            <a:ext cx="6879900" cy="28623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1" lang="en" sz="1200" u="none" cap="none" strike="noStrike">
                <a:solidFill>
                  <a:srgbClr val="000000"/>
                </a:solidFill>
                <a:latin typeface="Roboto"/>
                <a:ea typeface="Roboto"/>
                <a:cs typeface="Roboto"/>
                <a:sym typeface="Roboto"/>
              </a:rPr>
              <a:t>Question 8 or 9 –  [STATEMENT]. How far do you agree with this view? (20 marks) </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Targets knowledge [AO1], analysis of second</a:t>
            </a:r>
            <a:r>
              <a:rPr lang="en" sz="1200">
                <a:latin typeface="Roboto"/>
                <a:ea typeface="Roboto"/>
                <a:cs typeface="Roboto"/>
                <a:sym typeface="Roboto"/>
              </a:rPr>
              <a:t>-</a:t>
            </a:r>
            <a:r>
              <a:rPr b="0" i="0" lang="en" sz="1200" u="none" cap="none" strike="noStrike">
                <a:solidFill>
                  <a:srgbClr val="000000"/>
                </a:solidFill>
                <a:latin typeface="Roboto"/>
                <a:ea typeface="Roboto"/>
                <a:cs typeface="Roboto"/>
                <a:sym typeface="Roboto"/>
              </a:rPr>
              <a:t>order concepts [AO2] and analysis of interpretation [AO4].</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This question requires both sides of the argument to be addressed.</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If the question covers more than one period of study, it is important both periods are considered.</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The strongest answers will be focused on answering the question throughout and addressing both sides - these do not have be equal, i.e. two explained points on each side or three on one and one on the other. </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You could use the following structure:</a:t>
            </a:r>
            <a:endParaRPr/>
          </a:p>
          <a:p>
            <a:pPr indent="0" lvl="0" marL="0"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a:t>
            </a:r>
            <a:r>
              <a:rPr b="0" i="0" lang="en" sz="1200" u="sng" cap="none" strike="noStrike">
                <a:solidFill>
                  <a:srgbClr val="000000"/>
                </a:solidFill>
                <a:latin typeface="Roboto"/>
                <a:ea typeface="Roboto"/>
                <a:cs typeface="Roboto"/>
                <a:sym typeface="Roboto"/>
              </a:rPr>
              <a:t>Introduction</a:t>
            </a:r>
            <a:r>
              <a:rPr b="0" i="0" lang="en" sz="1200" u="none" cap="none" strike="noStrike">
                <a:solidFill>
                  <a:srgbClr val="000000"/>
                </a:solidFill>
                <a:latin typeface="Roboto"/>
                <a:ea typeface="Roboto"/>
                <a:cs typeface="Roboto"/>
                <a:sym typeface="Roboto"/>
              </a:rPr>
              <a:t> - briefly explain the point of view and background.</a:t>
            </a:r>
            <a:endParaRPr/>
          </a:p>
          <a:p>
            <a:pPr indent="-180975" lvl="0" marL="180975"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a:t>
            </a:r>
            <a:r>
              <a:rPr b="0" i="0" lang="en" sz="1200" u="sng" cap="none" strike="noStrike">
                <a:solidFill>
                  <a:srgbClr val="000000"/>
                </a:solidFill>
                <a:latin typeface="Roboto"/>
                <a:ea typeface="Roboto"/>
                <a:cs typeface="Roboto"/>
                <a:sym typeface="Roboto"/>
              </a:rPr>
              <a:t>Agree</a:t>
            </a:r>
            <a:r>
              <a:rPr b="0" i="0" lang="en" sz="1200" u="none" cap="none" strike="noStrike">
                <a:solidFill>
                  <a:srgbClr val="000000"/>
                </a:solidFill>
                <a:latin typeface="Roboto"/>
                <a:ea typeface="Roboto"/>
                <a:cs typeface="Roboto"/>
                <a:sym typeface="Roboto"/>
              </a:rPr>
              <a:t> – Explain why you agree.</a:t>
            </a:r>
            <a:endParaRPr/>
          </a:p>
          <a:p>
            <a:pPr indent="-180975" lvl="0" marL="180975" marR="0" rtl="0" algn="l">
              <a:lnSpc>
                <a:spcPct val="100000"/>
              </a:lnSpc>
              <a:spcBef>
                <a:spcPts val="0"/>
              </a:spcBef>
              <a:spcAft>
                <a:spcPts val="0"/>
              </a:spcAft>
              <a:buNone/>
            </a:pPr>
            <a:r>
              <a:rPr b="0" i="0" lang="en" sz="1200" u="none" cap="none" strike="noStrike">
                <a:solidFill>
                  <a:srgbClr val="000000"/>
                </a:solidFill>
                <a:latin typeface="Roboto"/>
                <a:ea typeface="Roboto"/>
                <a:cs typeface="Roboto"/>
                <a:sym typeface="Roboto"/>
              </a:rPr>
              <a:t>		</a:t>
            </a:r>
            <a:r>
              <a:rPr b="0" i="0" lang="en" sz="1200" u="sng" cap="none" strike="noStrike">
                <a:solidFill>
                  <a:srgbClr val="000000"/>
                </a:solidFill>
                <a:latin typeface="Roboto"/>
                <a:ea typeface="Roboto"/>
                <a:cs typeface="Roboto"/>
                <a:sym typeface="Roboto"/>
              </a:rPr>
              <a:t>Disagree</a:t>
            </a:r>
            <a:r>
              <a:rPr b="0" i="0" lang="en" sz="1200" u="none" cap="none" strike="noStrike">
                <a:solidFill>
                  <a:srgbClr val="000000"/>
                </a:solidFill>
                <a:latin typeface="Roboto"/>
                <a:ea typeface="Roboto"/>
                <a:cs typeface="Roboto"/>
                <a:sym typeface="Roboto"/>
              </a:rPr>
              <a:t> – Explain why you disagree. </a:t>
            </a:r>
            <a:endParaRPr/>
          </a:p>
          <a:p>
            <a:pPr indent="-180975" lvl="0" marL="638175" marR="0" rtl="0" algn="l">
              <a:lnSpc>
                <a:spcPct val="100000"/>
              </a:lnSpc>
              <a:spcBef>
                <a:spcPts val="0"/>
              </a:spcBef>
              <a:spcAft>
                <a:spcPts val="0"/>
              </a:spcAft>
              <a:buNone/>
            </a:pPr>
            <a:r>
              <a:rPr b="0" i="0" lang="en" sz="1200" u="sng" cap="none" strike="noStrike">
                <a:solidFill>
                  <a:srgbClr val="000000"/>
                </a:solidFill>
                <a:latin typeface="Roboto"/>
                <a:ea typeface="Roboto"/>
                <a:cs typeface="Roboto"/>
                <a:sym typeface="Roboto"/>
              </a:rPr>
              <a:t>Conclusion </a:t>
            </a:r>
            <a:r>
              <a:rPr b="0" i="0" lang="en" sz="1200" u="none" cap="none" strike="noStrike">
                <a:solidFill>
                  <a:srgbClr val="000000"/>
                </a:solidFill>
                <a:latin typeface="Roboto"/>
                <a:ea typeface="Roboto"/>
                <a:cs typeface="Roboto"/>
                <a:sym typeface="Roboto"/>
              </a:rPr>
              <a:t>– reach a well</a:t>
            </a:r>
            <a:r>
              <a:rPr lang="en" sz="1200">
                <a:latin typeface="Roboto"/>
                <a:ea typeface="Roboto"/>
                <a:cs typeface="Roboto"/>
                <a:sym typeface="Roboto"/>
              </a:rPr>
              <a:t>-</a:t>
            </a:r>
            <a:r>
              <a:rPr b="0" i="0" lang="en" sz="1200" u="none" cap="none" strike="noStrike">
                <a:solidFill>
                  <a:srgbClr val="000000"/>
                </a:solidFill>
                <a:latin typeface="Roboto"/>
                <a:ea typeface="Roboto"/>
                <a:cs typeface="Roboto"/>
                <a:sym typeface="Roboto"/>
              </a:rPr>
              <a:t>reasoned conclusion on the question, e.g. has one point more relevance in the short term compared to the long term</a:t>
            </a:r>
            <a:r>
              <a:rPr lang="en" sz="1200">
                <a:latin typeface="Roboto"/>
                <a:ea typeface="Roboto"/>
                <a:cs typeface="Roboto"/>
                <a:sym typeface="Roboto"/>
              </a:rPr>
              <a:t>?</a:t>
            </a:r>
            <a:endParaRPr/>
          </a:p>
          <a:p>
            <a:pPr indent="-171450" lvl="0" marL="171450" marR="0" rtl="0" algn="l">
              <a:lnSpc>
                <a:spcPct val="100000"/>
              </a:lnSpc>
              <a:spcBef>
                <a:spcPts val="0"/>
              </a:spcBef>
              <a:spcAft>
                <a:spcPts val="0"/>
              </a:spcAft>
              <a:buClr>
                <a:srgbClr val="000000"/>
              </a:buClr>
              <a:buSzPts val="1200"/>
              <a:buFont typeface="Arial"/>
              <a:buChar char="•"/>
            </a:pPr>
            <a:r>
              <a:rPr b="0" i="0" lang="en" sz="1200" u="none" cap="none" strike="noStrike">
                <a:solidFill>
                  <a:srgbClr val="000000"/>
                </a:solidFill>
                <a:latin typeface="Roboto"/>
                <a:ea typeface="Roboto"/>
                <a:cs typeface="Roboto"/>
                <a:sym typeface="Roboto"/>
              </a:rPr>
              <a:t>Save at least </a:t>
            </a:r>
            <a:r>
              <a:rPr b="0" i="0" lang="en" sz="1200" u="sng" cap="none" strike="noStrike">
                <a:solidFill>
                  <a:srgbClr val="000000"/>
                </a:solidFill>
                <a:latin typeface="Roboto"/>
                <a:ea typeface="Roboto"/>
                <a:cs typeface="Roboto"/>
                <a:sym typeface="Roboto"/>
              </a:rPr>
              <a:t>20 minutes.</a:t>
            </a:r>
            <a:endParaRPr b="0" i="0" sz="1200" u="none" cap="none" strike="noStrike">
              <a:solidFill>
                <a:srgbClr val="000000"/>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nvSpPr>
        <p:spPr>
          <a:xfrm>
            <a:off x="366578" y="277488"/>
            <a:ext cx="6880042" cy="1002672"/>
          </a:xfrm>
          <a:prstGeom prst="rect">
            <a:avLst/>
          </a:prstGeom>
          <a:solidFill>
            <a:srgbClr val="000000"/>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chemeClr val="lt1"/>
                </a:solidFill>
                <a:latin typeface="Roboto"/>
                <a:ea typeface="Roboto"/>
                <a:cs typeface="Roboto"/>
                <a:sym typeface="Roboto"/>
              </a:rPr>
              <a:t>SAMPLE EXAM PAPER - Crime and Punishment, c.1250 to present AND The Norman Conquest, 1065–1087</a:t>
            </a:r>
            <a:endParaRPr b="1" i="0" sz="1800" u="none" cap="none" strike="noStrike">
              <a:solidFill>
                <a:schemeClr val="lt1"/>
              </a:solidFill>
              <a:latin typeface="Roboto"/>
              <a:ea typeface="Roboto"/>
              <a:cs typeface="Roboto"/>
              <a:sym typeface="Roboto"/>
            </a:endParaRPr>
          </a:p>
        </p:txBody>
      </p:sp>
      <p:sp>
        <p:nvSpPr>
          <p:cNvPr id="100" name="Google Shape;100;p18"/>
          <p:cNvSpPr txBox="1"/>
          <p:nvPr/>
        </p:nvSpPr>
        <p:spPr>
          <a:xfrm>
            <a:off x="366578" y="1506663"/>
            <a:ext cx="6880042" cy="814025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SECTION A – Crime and Punishment, c.1250 to present</a:t>
            </a:r>
            <a:endParaRPr/>
          </a:p>
          <a:p>
            <a:pPr indent="0" lvl="0" marL="0" marR="0" rtl="0" algn="l">
              <a:lnSpc>
                <a:spcPct val="100000"/>
              </a:lnSpc>
              <a:spcBef>
                <a:spcPts val="0"/>
              </a:spcBef>
              <a:spcAft>
                <a:spcPts val="0"/>
              </a:spcAft>
              <a:buNone/>
            </a:pPr>
            <a:r>
              <a:t/>
            </a:r>
            <a:endParaRPr b="1"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Answer questions 1(a-c), 2, 3 and either question 4 or question 5.</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Q1.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342900" lvl="0" marL="342900" marR="0" rtl="0" algn="l">
              <a:lnSpc>
                <a:spcPct val="100000"/>
              </a:lnSpc>
              <a:spcBef>
                <a:spcPts val="0"/>
              </a:spcBef>
              <a:spcAft>
                <a:spcPts val="0"/>
              </a:spcAft>
              <a:buClr>
                <a:srgbClr val="000000"/>
              </a:buClr>
              <a:buSzPts val="1400"/>
              <a:buFont typeface="Arial"/>
              <a:buAutoNum type="alphaLcPeriod"/>
            </a:pPr>
            <a:r>
              <a:rPr b="0" i="0" lang="en" sz="1400" u="none" cap="none" strike="noStrike">
                <a:solidFill>
                  <a:srgbClr val="000000"/>
                </a:solidFill>
                <a:latin typeface="Roboto"/>
                <a:ea typeface="Roboto"/>
                <a:cs typeface="Roboto"/>
                <a:sym typeface="Roboto"/>
              </a:rPr>
              <a:t>Name a type of punishment in the medieval period. </a:t>
            </a:r>
            <a:endParaRPr/>
          </a:p>
          <a:p>
            <a:pPr indent="-342900" lvl="0" marL="342900" marR="0" rtl="0" algn="l">
              <a:lnSpc>
                <a:spcPct val="100000"/>
              </a:lnSpc>
              <a:spcBef>
                <a:spcPts val="0"/>
              </a:spcBef>
              <a:spcAft>
                <a:spcPts val="0"/>
              </a:spcAft>
              <a:buClr>
                <a:srgbClr val="000000"/>
              </a:buClr>
              <a:buSzPts val="1400"/>
              <a:buFont typeface="Arial"/>
              <a:buAutoNum type="alphaLcPeriod"/>
            </a:pPr>
            <a:r>
              <a:rPr b="0" i="0" lang="en" sz="1400" u="none" cap="none" strike="noStrike">
                <a:solidFill>
                  <a:srgbClr val="000000"/>
                </a:solidFill>
                <a:latin typeface="Roboto"/>
                <a:ea typeface="Roboto"/>
                <a:cs typeface="Roboto"/>
                <a:sym typeface="Roboto"/>
              </a:rPr>
              <a:t>Name </a:t>
            </a:r>
            <a:r>
              <a:rPr b="1" i="0" lang="en" sz="1400" u="none" cap="none" strike="noStrike">
                <a:solidFill>
                  <a:srgbClr val="000000"/>
                </a:solidFill>
                <a:latin typeface="Roboto"/>
                <a:ea typeface="Roboto"/>
                <a:cs typeface="Roboto"/>
                <a:sym typeface="Roboto"/>
              </a:rPr>
              <a:t>one</a:t>
            </a:r>
            <a:r>
              <a:rPr b="0" i="0" lang="en" sz="1400" u="none" cap="none" strike="noStrike">
                <a:solidFill>
                  <a:srgbClr val="000000"/>
                </a:solidFill>
                <a:latin typeface="Roboto"/>
                <a:ea typeface="Roboto"/>
                <a:cs typeface="Roboto"/>
                <a:sym typeface="Roboto"/>
              </a:rPr>
              <a:t> type of vagrant from the early modern period.</a:t>
            </a:r>
            <a:endParaRPr/>
          </a:p>
          <a:p>
            <a:pPr indent="-342900" lvl="0" marL="342900" marR="0" rtl="0" algn="l">
              <a:lnSpc>
                <a:spcPct val="100000"/>
              </a:lnSpc>
              <a:spcBef>
                <a:spcPts val="0"/>
              </a:spcBef>
              <a:spcAft>
                <a:spcPts val="0"/>
              </a:spcAft>
              <a:buClr>
                <a:srgbClr val="000000"/>
              </a:buClr>
              <a:buSzPts val="1400"/>
              <a:buFont typeface="Arial"/>
              <a:buAutoNum type="alphaLcPeriod"/>
            </a:pPr>
            <a:r>
              <a:rPr b="0" i="0" lang="en" sz="1400" u="none" cap="none" strike="noStrike">
                <a:solidFill>
                  <a:srgbClr val="000000"/>
                </a:solidFill>
                <a:latin typeface="Roboto"/>
                <a:ea typeface="Roboto"/>
                <a:cs typeface="Roboto"/>
                <a:sym typeface="Roboto"/>
              </a:rPr>
              <a:t>Name a reason for the increase in crime during the industrial period.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[3 marks]</a:t>
            </a:r>
            <a:endParaRPr b="0" i="0" sz="1400" u="none" cap="none" strike="noStrike">
              <a:solidFill>
                <a:srgbClr val="000000"/>
              </a:solidFill>
              <a:latin typeface="Roboto"/>
              <a:ea typeface="Roboto"/>
              <a:cs typeface="Roboto"/>
              <a:sym typeface="Roboto"/>
            </a:endParaRPr>
          </a:p>
          <a:p>
            <a:pPr indent="0" lvl="0" marL="0" marR="0" rtl="0" algn="r">
              <a:lnSpc>
                <a:spcPct val="150000"/>
              </a:lnSpc>
              <a:spcBef>
                <a:spcPts val="0"/>
              </a:spcBef>
              <a:spcAft>
                <a:spcPts val="0"/>
              </a:spcAft>
              <a:buNone/>
            </a:pPr>
            <a:r>
              <a:rPr lang="en">
                <a:latin typeface="Roboto"/>
                <a:ea typeface="Roboto"/>
                <a:cs typeface="Roboto"/>
                <a:sym typeface="Roboto"/>
              </a:rPr>
              <a:t>___________________________________________________________________________________</a:t>
            </a:r>
            <a:endParaRPr>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a:p>
            <a:pPr indent="0" lvl="0" marL="0" rtl="0" algn="r">
              <a:lnSpc>
                <a:spcPct val="150000"/>
              </a:lnSpc>
              <a:spcBef>
                <a:spcPts val="0"/>
              </a:spcBef>
              <a:spcAft>
                <a:spcPts val="0"/>
              </a:spcAft>
              <a:buClr>
                <a:schemeClr val="dk1"/>
              </a:buClr>
              <a:buFont typeface="Arial"/>
              <a:buNone/>
            </a:pPr>
            <a:r>
              <a:rPr lang="en">
                <a:solidFill>
                  <a:schemeClr val="dk1"/>
                </a:solidFill>
                <a:latin typeface="Roboto"/>
                <a:ea typeface="Roboto"/>
                <a:cs typeface="Roboto"/>
                <a:sym typeface="Roboto"/>
              </a:rPr>
              <a:t>___________________________________________________________________________________</a:t>
            </a:r>
            <a:endParaRPr>
              <a:solidFill>
                <a:schemeClr val="dk1"/>
              </a:solidFill>
              <a:latin typeface="Roboto"/>
              <a:ea typeface="Roboto"/>
              <a:cs typeface="Roboto"/>
              <a:sym typeface="Roboto"/>
            </a:endParaRPr>
          </a:p>
        </p:txBody>
      </p:sp>
      <p:sp>
        <p:nvSpPr>
          <p:cNvPr id="101" name="Google Shape;101;p18"/>
          <p:cNvSpPr txBox="1"/>
          <p:nvPr/>
        </p:nvSpPr>
        <p:spPr>
          <a:xfrm>
            <a:off x="484505" y="8794029"/>
            <a:ext cx="6880042" cy="30777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lang="en">
                <a:solidFill>
                  <a:schemeClr val="dk1"/>
                </a:solidFill>
                <a:latin typeface="Roboto"/>
                <a:ea typeface="Roboto"/>
                <a:cs typeface="Roboto"/>
                <a:sym typeface="Roboto"/>
              </a:rPr>
              <a:t>(The real answer paper will continue on separate pages)</a:t>
            </a:r>
            <a:endParaRPr>
              <a:solidFill>
                <a:schemeClr val="dk1"/>
              </a:solidFill>
              <a:latin typeface="Roboto"/>
              <a:ea typeface="Roboto"/>
              <a:cs typeface="Roboto"/>
              <a:sym typeface="Roboto"/>
            </a:endParaRPr>
          </a:p>
          <a:p>
            <a:pPr indent="0" lvl="0" marL="0" marR="0" rtl="0" algn="l">
              <a:lnSpc>
                <a:spcPct val="100000"/>
              </a:lnSpc>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nvSpPr>
        <p:spPr>
          <a:xfrm>
            <a:off x="275138" y="232218"/>
            <a:ext cx="6880042" cy="944327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Q2. </a:t>
            </a:r>
            <a:r>
              <a:rPr b="0" i="0" lang="en" sz="1400" u="none" cap="none" strike="noStrike">
                <a:solidFill>
                  <a:srgbClr val="000000"/>
                </a:solidFill>
                <a:latin typeface="Arial"/>
                <a:ea typeface="Arial"/>
                <a:cs typeface="Arial"/>
                <a:sym typeface="Arial"/>
              </a:rPr>
              <a:t>Write a clear and organised summary that analyses the increase in crime in the first half of the nineteenth century. Support your summary with examples.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[9 marks]</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rtl="0" algn="l">
              <a:spcBef>
                <a:spcPts val="0"/>
              </a:spcBef>
              <a:spcAft>
                <a:spcPts val="0"/>
              </a:spcAft>
              <a:buClr>
                <a:schemeClr val="dk1"/>
              </a:buClr>
              <a:buFont typeface="Arial"/>
              <a:buNone/>
            </a:pPr>
            <a:r>
              <a:rPr lang="en">
                <a:solidFill>
                  <a:schemeClr val="dk1"/>
                </a:solidFill>
                <a:latin typeface="Roboto"/>
                <a:ea typeface="Roboto"/>
                <a:cs typeface="Roboto"/>
                <a:sym typeface="Roboto"/>
              </a:rPr>
              <a:t>(The real answer paper will continue on separate pages)</a:t>
            </a:r>
            <a:endParaRPr>
              <a:solidFill>
                <a:schemeClr val="dk1"/>
              </a:solidFill>
              <a:latin typeface="Roboto"/>
              <a:ea typeface="Roboto"/>
              <a:cs typeface="Roboto"/>
              <a:sym typeface="Roboto"/>
            </a:endParaRPr>
          </a:p>
          <a:p>
            <a:pPr indent="0" lvl="0" marL="0" marR="0" rtl="0" algn="l">
              <a:lnSpc>
                <a:spcPct val="100000"/>
              </a:lnSpc>
              <a:spcBef>
                <a:spcPts val="0"/>
              </a:spcBef>
              <a:spcAft>
                <a:spcPts val="0"/>
              </a:spcAft>
              <a:buNone/>
            </a:pPr>
            <a:r>
              <a:t/>
            </a:r>
            <a:endParaRPr>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txBox="1"/>
          <p:nvPr/>
        </p:nvSpPr>
        <p:spPr>
          <a:xfrm>
            <a:off x="275138" y="317943"/>
            <a:ext cx="6880042" cy="944327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Q3. What caused the system of medieval policing? Explain your answer.</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[10 marks]</a:t>
            </a:r>
            <a:endParaRPr/>
          </a:p>
          <a:p>
            <a:pPr indent="0" lvl="0" marL="0" marR="0" rtl="0" algn="r">
              <a:lnSpc>
                <a:spcPct val="100000"/>
              </a:lnSpc>
              <a:spcBef>
                <a:spcPts val="0"/>
              </a:spcBef>
              <a:spcAft>
                <a:spcPts val="0"/>
              </a:spcAft>
              <a:buNone/>
            </a:pPr>
            <a:r>
              <a:t/>
            </a:r>
            <a:endParaRPr b="1" i="0" sz="1400" u="none" cap="none" strike="noStrike">
              <a:solidFill>
                <a:srgbClr val="000000"/>
              </a:solidFill>
              <a:latin typeface="Roboto"/>
              <a:ea typeface="Roboto"/>
              <a:cs typeface="Roboto"/>
              <a:sym typeface="Roboto"/>
            </a:endParaRPr>
          </a:p>
          <a:p>
            <a:pPr indent="0" lvl="0" marL="0" rtl="0" algn="l">
              <a:spcBef>
                <a:spcPts val="0"/>
              </a:spcBef>
              <a:spcAft>
                <a:spcPts val="0"/>
              </a:spcAft>
              <a:buClr>
                <a:schemeClr val="dk1"/>
              </a:buClr>
              <a:buFont typeface="Arial"/>
              <a:buNone/>
            </a:pPr>
            <a:r>
              <a:rPr lang="en">
                <a:solidFill>
                  <a:schemeClr val="dk1"/>
                </a:solidFill>
                <a:latin typeface="Roboto"/>
                <a:ea typeface="Roboto"/>
                <a:cs typeface="Roboto"/>
                <a:sym typeface="Roboto"/>
              </a:rPr>
              <a:t>(The real answer paper will continue on separate pages)</a:t>
            </a:r>
            <a:endParaRPr>
              <a:solidFill>
                <a:schemeClr val="dk1"/>
              </a:solidFill>
              <a:latin typeface="Roboto"/>
              <a:ea typeface="Roboto"/>
              <a:cs typeface="Roboto"/>
              <a:sym typeface="Roboto"/>
            </a:endParaRPr>
          </a:p>
          <a:p>
            <a:pPr indent="0" lvl="0" marL="0" marR="0" rtl="0" algn="l">
              <a:lnSpc>
                <a:spcPct val="100000"/>
              </a:lnSpc>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nvSpPr>
        <p:spPr>
          <a:xfrm>
            <a:off x="275138" y="317943"/>
            <a:ext cx="6880042" cy="944327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Answer either question 4 or question 5.</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4. </a:t>
            </a:r>
            <a:r>
              <a:rPr b="0" i="0" lang="en" sz="1400" u="none" cap="none" strike="noStrike">
                <a:solidFill>
                  <a:srgbClr val="000000"/>
                </a:solidFill>
                <a:latin typeface="Arial"/>
                <a:ea typeface="Arial"/>
                <a:cs typeface="Arial"/>
                <a:sym typeface="Arial"/>
              </a:rPr>
              <a:t>How far do you agree that political unrest was the most important factor influencing crime rates in the period 1750</a:t>
            </a:r>
            <a:r>
              <a:rPr lang="en"/>
              <a:t>-</a:t>
            </a:r>
            <a:r>
              <a:rPr b="0" i="0" lang="en" sz="1400" u="none" cap="none" strike="noStrike">
                <a:solidFill>
                  <a:srgbClr val="000000"/>
                </a:solidFill>
                <a:latin typeface="Arial"/>
                <a:ea typeface="Arial"/>
                <a:cs typeface="Arial"/>
                <a:sym typeface="Arial"/>
              </a:rPr>
              <a:t>1900? Give reasons for your answer.</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5. </a:t>
            </a:r>
            <a:r>
              <a:rPr b="0" i="0" lang="en" sz="1400" u="none" cap="none" strike="noStrike">
                <a:solidFill>
                  <a:srgbClr val="000000"/>
                </a:solidFill>
                <a:latin typeface="Arial"/>
                <a:ea typeface="Arial"/>
                <a:cs typeface="Arial"/>
                <a:sym typeface="Arial"/>
              </a:rPr>
              <a:t>‘In the period between 1250 and 1500 there were big changes in policing’. How far do you agree with this statement? Give reasons for your answer.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____________________________________________________________________</a:t>
            </a:r>
            <a:endParaRPr/>
          </a:p>
          <a:p>
            <a:pPr indent="0" lvl="0" marL="0" marR="0" rtl="0" algn="r">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r">
              <a:lnSpc>
                <a:spcPct val="100000"/>
              </a:lnSpc>
              <a:spcBef>
                <a:spcPts val="0"/>
              </a:spcBef>
              <a:spcAft>
                <a:spcPts val="0"/>
              </a:spcAft>
              <a:buNone/>
            </a:pPr>
            <a:r>
              <a:rPr b="0" i="0" lang="en" sz="1400" u="none" cap="none" strike="noStrike">
                <a:solidFill>
                  <a:srgbClr val="000000"/>
                </a:solidFill>
                <a:latin typeface="Roboto"/>
                <a:ea typeface="Roboto"/>
                <a:cs typeface="Roboto"/>
                <a:sym typeface="Roboto"/>
              </a:rPr>
              <a:t>[18 marks]</a:t>
            </a:r>
            <a:endParaRPr b="1" i="0" sz="1400" u="none" cap="none" strike="noStrike">
              <a:solidFill>
                <a:srgbClr val="000000"/>
              </a:solidFill>
              <a:latin typeface="Roboto"/>
              <a:ea typeface="Roboto"/>
              <a:cs typeface="Roboto"/>
              <a:sym typeface="Roboto"/>
            </a:endParaRPr>
          </a:p>
          <a:p>
            <a:pPr indent="0" lvl="0" marL="0" rtl="0" algn="l">
              <a:spcBef>
                <a:spcPts val="0"/>
              </a:spcBef>
              <a:spcAft>
                <a:spcPts val="0"/>
              </a:spcAft>
              <a:buClr>
                <a:schemeClr val="dk1"/>
              </a:buClr>
              <a:buFont typeface="Arial"/>
              <a:buNone/>
            </a:pPr>
            <a:r>
              <a:rPr lang="en">
                <a:solidFill>
                  <a:schemeClr val="dk1"/>
                </a:solidFill>
                <a:latin typeface="Roboto"/>
                <a:ea typeface="Roboto"/>
                <a:cs typeface="Roboto"/>
                <a:sym typeface="Roboto"/>
              </a:rPr>
              <a:t>(The real answer paper will continue on separate pages)</a:t>
            </a:r>
            <a:endParaRPr>
              <a:solidFill>
                <a:schemeClr val="dk1"/>
              </a:solidFill>
              <a:latin typeface="Roboto"/>
              <a:ea typeface="Roboto"/>
              <a:cs typeface="Roboto"/>
              <a:sym typeface="Roboto"/>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Roboto"/>
              <a:ea typeface="Roboto"/>
              <a:cs typeface="Roboto"/>
              <a:sym typeface="Roboto"/>
            </a:endParaRPr>
          </a:p>
          <a:p>
            <a:pPr indent="0" lvl="0" marL="0" marR="0" rtl="0" algn="ctr">
              <a:lnSpc>
                <a:spcPct val="100000"/>
              </a:lnSpc>
              <a:spcBef>
                <a:spcPts val="0"/>
              </a:spcBef>
              <a:spcAft>
                <a:spcPts val="0"/>
              </a:spcAft>
              <a:buNone/>
            </a:pPr>
            <a:r>
              <a:rPr b="1" i="0" lang="en" sz="1400" u="none" cap="none" strike="noStrike">
                <a:solidFill>
                  <a:srgbClr val="000000"/>
                </a:solidFill>
                <a:latin typeface="Roboto"/>
                <a:ea typeface="Roboto"/>
                <a:cs typeface="Roboto"/>
                <a:sym typeface="Roboto"/>
              </a:rPr>
              <a:t>END OF SECTION A</a:t>
            </a:r>
            <a:endParaRPr b="1" i="0" sz="1400" u="none" cap="none" strike="noStrike">
              <a:solidFill>
                <a:srgbClr val="000000"/>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Jacquenett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Lianne Abram</dc:creator>
</cp:coreProperties>
</file>