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5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EEBE7F-0B74-E646-8896-A37A4F0A6961}" type="datetimeFigureOut">
              <a:rPr lang="en-US" smtClean="0"/>
              <a:t>1/31/2018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4662D6B-B32C-5946-B688-586BBE36B8B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 smtClean="0"/>
              <a:t>Murder in the Cathedral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How the press reported it</a:t>
            </a:r>
            <a:endParaRPr lang="en-GB" dirty="0"/>
          </a:p>
        </p:txBody>
      </p:sp>
      <p:sp>
        <p:nvSpPr>
          <p:cNvPr id="4" name="Explosion 1 3"/>
          <p:cNvSpPr/>
          <p:nvPr/>
        </p:nvSpPr>
        <p:spPr>
          <a:xfrm>
            <a:off x="4727221" y="2396255"/>
            <a:ext cx="4868333" cy="4487333"/>
          </a:xfrm>
          <a:prstGeom prst="irregularSeal1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Starter: What makes an effective newspaper front page story?? </a:t>
            </a:r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2960" y="450426"/>
            <a:ext cx="7520940" cy="548640"/>
          </a:xfrm>
        </p:spPr>
        <p:txBody>
          <a:bodyPr/>
          <a:lstStyle/>
          <a:p>
            <a:pPr algn="ctr"/>
            <a:r>
              <a:rPr lang="en-GB" b="1" dirty="0"/>
              <a:t>Murder in the Cathedral: How the Press Reported it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46103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GB" sz="2400" dirty="0"/>
              <a:t>Now that we have looked at the events surrounding the murder of Thomas Becket, we’re going to prepare a front page story reporting the event.</a:t>
            </a:r>
            <a:endParaRPr lang="en-US" sz="2400" dirty="0"/>
          </a:p>
          <a:p>
            <a:r>
              <a:rPr lang="en-GB" sz="2400" dirty="0"/>
              <a:t> </a:t>
            </a:r>
            <a:endParaRPr lang="en-US" sz="2400" dirty="0"/>
          </a:p>
          <a:p>
            <a:r>
              <a:rPr lang="en-GB" sz="2400" dirty="0"/>
              <a:t>From our ‘what’s on a front page?’ exercise, make sure you include as many ‘authentic’ details as you can.</a:t>
            </a:r>
            <a:endParaRPr lang="en-US" sz="2400" dirty="0"/>
          </a:p>
          <a:p>
            <a:r>
              <a:rPr lang="en-GB" sz="2400" dirty="0"/>
              <a:t> </a:t>
            </a:r>
            <a:endParaRPr lang="en-US" sz="2400" dirty="0"/>
          </a:p>
          <a:p>
            <a:r>
              <a:rPr lang="en-GB" sz="2400" dirty="0"/>
              <a:t>You can either be a Royal Reporter, in which case you will take the side of Henry. </a:t>
            </a:r>
            <a:endParaRPr lang="en-US" sz="2400" dirty="0"/>
          </a:p>
          <a:p>
            <a:r>
              <a:rPr lang="en-GB" sz="2400" dirty="0"/>
              <a:t> </a:t>
            </a:r>
            <a:endParaRPr lang="en-US" sz="2400" dirty="0"/>
          </a:p>
          <a:p>
            <a:r>
              <a:rPr lang="en-GB" sz="2400" dirty="0"/>
              <a:t>Or you can be a Church Correspondent, and take the side of Becket. </a:t>
            </a:r>
            <a:endParaRPr lang="en-US" sz="2400" dirty="0"/>
          </a:p>
          <a:p>
            <a:r>
              <a:rPr lang="en-GB" sz="2400" dirty="0"/>
              <a:t> </a:t>
            </a:r>
            <a:endParaRPr lang="en-US" sz="2400" dirty="0"/>
          </a:p>
          <a:p>
            <a:r>
              <a:rPr lang="en-GB" sz="2400" dirty="0"/>
              <a:t>Or you can be a Crime Correspondent and be as objective as you can. </a:t>
            </a:r>
            <a:endParaRPr lang="en-US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20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ustom 11">
      <a:dk1>
        <a:srgbClr val="000000"/>
      </a:dk1>
      <a:lt1>
        <a:srgbClr val="FFFFFF"/>
      </a:lt1>
      <a:dk2>
        <a:srgbClr val="434342"/>
      </a:dk2>
      <a:lt2>
        <a:srgbClr val="28F1C0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310</TotalTime>
  <Words>57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Franklin Gothic Book</vt:lpstr>
      <vt:lpstr>Franklin Gothic Medium</vt:lpstr>
      <vt:lpstr>Tunga</vt:lpstr>
      <vt:lpstr>Wingdings</vt:lpstr>
      <vt:lpstr>Angles</vt:lpstr>
      <vt:lpstr>Murder in the Cathedral</vt:lpstr>
      <vt:lpstr>Murder in the Cathedral: How the Press Reported it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Murder in the Cathedral</dc:title>
  <dc:creator>AM Galvin</dc:creator>
  <cp:lastModifiedBy>Anastasia Galvin</cp:lastModifiedBy>
  <cp:revision>6</cp:revision>
  <dcterms:created xsi:type="dcterms:W3CDTF">2016-01-30T11:52:20Z</dcterms:created>
  <dcterms:modified xsi:type="dcterms:W3CDTF">2018-01-31T16:29:13Z</dcterms:modified>
</cp:coreProperties>
</file>