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A706E6FE-EE8A-47B3-BDB9-C96C4CCDCA75}" type="slidenum">
              <a:rPr lang="en-GB" smtClean="0"/>
              <a:t>‹#›</a:t>
            </a:fld>
            <a:endParaRPr lang="en-GB"/>
          </a:p>
        </p:txBody>
      </p:sp>
    </p:spTree>
    <p:extLst>
      <p:ext uri="{BB962C8B-B14F-4D97-AF65-F5344CB8AC3E}">
        <p14:creationId xmlns:p14="http://schemas.microsoft.com/office/powerpoint/2010/main" val="300924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2531928-11DC-47F5-BCA5-6B75C7B89A6E}"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113316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105831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365406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343806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531928-11DC-47F5-BCA5-6B75C7B89A6E}"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1750095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2531928-11DC-47F5-BCA5-6B75C7B89A6E}"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186099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299351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60288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84861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531928-11DC-47F5-BCA5-6B75C7B89A6E}"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414104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531928-11DC-47F5-BCA5-6B75C7B89A6E}"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18167490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531928-11DC-47F5-BCA5-6B75C7B89A6E}"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2529567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531928-11DC-47F5-BCA5-6B75C7B89A6E}"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336973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31928-11DC-47F5-BCA5-6B75C7B89A6E}"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7980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2531928-11DC-47F5-BCA5-6B75C7B89A6E}"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40610221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2531928-11DC-47F5-BCA5-6B75C7B89A6E}"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06E6FE-EE8A-47B3-BDB9-C96C4CCDCA75}" type="slidenum">
              <a:rPr lang="en-GB" smtClean="0"/>
              <a:t>‹#›</a:t>
            </a:fld>
            <a:endParaRPr lang="en-GB"/>
          </a:p>
        </p:txBody>
      </p:sp>
    </p:spTree>
    <p:extLst>
      <p:ext uri="{BB962C8B-B14F-4D97-AF65-F5344CB8AC3E}">
        <p14:creationId xmlns:p14="http://schemas.microsoft.com/office/powerpoint/2010/main" val="403892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2531928-11DC-47F5-BCA5-6B75C7B89A6E}" type="datetimeFigureOut">
              <a:rPr lang="en-GB" smtClean="0"/>
              <a:t>02/07/2020</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06E6FE-EE8A-47B3-BDB9-C96C4CCDCA75}" type="slidenum">
              <a:rPr lang="en-GB" smtClean="0"/>
              <a:t>‹#›</a:t>
            </a:fld>
            <a:endParaRPr lang="en-GB"/>
          </a:p>
        </p:txBody>
      </p:sp>
    </p:spTree>
    <p:extLst>
      <p:ext uri="{BB962C8B-B14F-4D97-AF65-F5344CB8AC3E}">
        <p14:creationId xmlns:p14="http://schemas.microsoft.com/office/powerpoint/2010/main" val="93175884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Power of text own response</a:t>
            </a:r>
            <a:endParaRPr lang="en-GB" b="1" dirty="0"/>
          </a:p>
        </p:txBody>
      </p:sp>
      <p:sp>
        <p:nvSpPr>
          <p:cNvPr id="3" name="Content Placeholder 2"/>
          <p:cNvSpPr>
            <a:spLocks noGrp="1"/>
          </p:cNvSpPr>
          <p:nvPr>
            <p:ph idx="1"/>
          </p:nvPr>
        </p:nvSpPr>
        <p:spPr>
          <a:xfrm>
            <a:off x="1295401" y="2556932"/>
            <a:ext cx="6069675" cy="3318936"/>
          </a:xfrm>
        </p:spPr>
        <p:txBody>
          <a:bodyPr>
            <a:normAutofit fontScale="55000" lnSpcReduction="20000"/>
          </a:bodyPr>
          <a:lstStyle/>
          <a:p>
            <a:r>
              <a:rPr lang="en-US" b="1" dirty="0"/>
              <a:t>Task description</a:t>
            </a:r>
            <a:endParaRPr lang="en-US" dirty="0"/>
          </a:p>
          <a:p>
            <a:r>
              <a:rPr lang="en-US" dirty="0"/>
              <a:t>Your task: to use your planning and understanding on the work from last lesson (BLM, Bob and Roberta Smith and NHS responses) you should make your powerful piece of text art. Do not rush this piece, I don't want to see a simple statement just scrawled on a piece of paper and roughly </a:t>
            </a:r>
            <a:r>
              <a:rPr lang="en-US" dirty="0" err="1"/>
              <a:t>coloured</a:t>
            </a:r>
            <a:r>
              <a:rPr lang="en-US" dirty="0"/>
              <a:t> in. Think of this as a main bit of work, with this in mind I am giving you two lessons to do this, so no need to submit today.</a:t>
            </a:r>
          </a:p>
          <a:p>
            <a:r>
              <a:rPr lang="en-US" u="sng" dirty="0"/>
              <a:t>You should consider:</a:t>
            </a:r>
            <a:endParaRPr lang="en-US" dirty="0"/>
          </a:p>
          <a:p>
            <a:r>
              <a:rPr lang="en-US" dirty="0"/>
              <a:t>-What issue? (social/political/racial/environmental)</a:t>
            </a:r>
          </a:p>
          <a:p>
            <a:r>
              <a:rPr lang="en-US" dirty="0"/>
              <a:t>-What text to use? (your own/a slogan/a phrase/a poem)</a:t>
            </a:r>
          </a:p>
          <a:p>
            <a:r>
              <a:rPr lang="en-US" dirty="0"/>
              <a:t>-</a:t>
            </a:r>
            <a:r>
              <a:rPr lang="en-US" b="1" dirty="0"/>
              <a:t>What font? (Is it appropriate to the theme and issue?</a:t>
            </a:r>
            <a:r>
              <a:rPr lang="en-US" dirty="0"/>
              <a:t>)</a:t>
            </a:r>
          </a:p>
          <a:p>
            <a:r>
              <a:rPr lang="en-US" dirty="0"/>
              <a:t>-What layout on the page? (I’m imagining you’d do it as a an A4 design, but you can go bigger if you wish).</a:t>
            </a:r>
          </a:p>
          <a:p>
            <a:r>
              <a:rPr lang="en-US" dirty="0"/>
              <a:t>-What </a:t>
            </a:r>
            <a:r>
              <a:rPr lang="en-US" dirty="0" err="1"/>
              <a:t>colours</a:t>
            </a:r>
            <a:r>
              <a:rPr lang="en-US" dirty="0"/>
              <a:t> will you use? Why?</a:t>
            </a:r>
          </a:p>
          <a:p>
            <a:r>
              <a:rPr lang="en-US" b="1" dirty="0"/>
              <a:t>-What materials? (pens, paints, digital, collage).</a:t>
            </a:r>
            <a:endParaRPr lang="en-US" dirty="0"/>
          </a:p>
          <a:p>
            <a:pPr marL="0" indent="0">
              <a:buNone/>
            </a:pPr>
            <a:r>
              <a:rPr lang="en-US" dirty="0"/>
              <a:t/>
            </a:r>
            <a:br>
              <a:rPr lang="en-US" dirty="0"/>
            </a:br>
            <a:endParaRPr lang="en-GB" dirty="0"/>
          </a:p>
        </p:txBody>
      </p:sp>
      <p:pic>
        <p:nvPicPr>
          <p:cNvPr id="5" name="Picture 4"/>
          <p:cNvPicPr>
            <a:picLocks noChangeAspect="1"/>
          </p:cNvPicPr>
          <p:nvPr/>
        </p:nvPicPr>
        <p:blipFill>
          <a:blip r:embed="rId2"/>
          <a:stretch>
            <a:fillRect/>
          </a:stretch>
        </p:blipFill>
        <p:spPr>
          <a:xfrm>
            <a:off x="8002704" y="2386179"/>
            <a:ext cx="3666271" cy="3660442"/>
          </a:xfrm>
          <a:prstGeom prst="rect">
            <a:avLst/>
          </a:prstGeom>
        </p:spPr>
      </p:pic>
    </p:spTree>
    <p:extLst>
      <p:ext uri="{BB962C8B-B14F-4D97-AF65-F5344CB8AC3E}">
        <p14:creationId xmlns:p14="http://schemas.microsoft.com/office/powerpoint/2010/main" val="1272113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7</TotalTime>
  <Words>189</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Ion Boardroom</vt:lpstr>
      <vt:lpstr>Power of text own response</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point perspective word</dc:title>
  <dc:creator>Alex Westmore</dc:creator>
  <cp:lastModifiedBy>Alex Westmore</cp:lastModifiedBy>
  <cp:revision>3</cp:revision>
  <dcterms:created xsi:type="dcterms:W3CDTF">2020-07-02T08:56:49Z</dcterms:created>
  <dcterms:modified xsi:type="dcterms:W3CDTF">2020-07-02T09:04:41Z</dcterms:modified>
</cp:coreProperties>
</file>