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DC6F-7AF8-4F63-80A3-BF39794C9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F5BC9-00E8-4CF3-8CFF-6D8AB162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863C1-BE69-4BAB-914A-7262F745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416B-62C2-4DE6-9A1F-D67C7E1A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DB090-91F4-4258-A6FB-D1689710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77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A10D-9176-4EA0-A058-7177B5EF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59B0B-F288-43F3-97FB-B4271F301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EB2D9-DC25-48E5-B974-0B2EE1C8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F1CE9-F5B8-41FA-97C8-B7D16E31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F95B8-8238-42FC-BE38-AC988920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2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2E684D-CC3A-4BA1-882F-FB05B4885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F216C-3E34-4EC4-B611-9C3CEAAFB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B8C01-29B6-407E-B5C9-1E156122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2B3B0-0712-4DDA-9B6C-644FF7B3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99304-D57F-4E03-98B8-70FF09AF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60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30C0-780F-4615-80B7-0D40F2D5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2253-A562-4183-8239-2C18EC0CF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E8F54-B15D-456D-A629-EDE797AA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4A29D-6F07-4E78-A7FD-6A3BF244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F7E10-CFB3-44AE-8AC5-678291C4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0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D382-80AD-40F8-9D58-64A14E85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331EC-1496-40B1-9E6A-B6C3765D2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944B7-3545-4BC3-8F4B-DF2DAC81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FE923-310A-4955-BD69-6EBED846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2473-BB6F-4287-9297-640A9ED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6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3EBF-E25F-46F2-8A26-6A47D072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EE80B-C5A1-4594-AD8D-F084D7135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32012-FE2C-48D1-90FA-BB58356C7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17B1F-F173-49A4-AB0E-148A577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5F3B6-DDE2-449A-BB20-EBFB011B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739A5-F655-4E3F-A5D4-78FD1FDFE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8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32C0-37A3-4FC2-BB90-504C55AF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82A97-D10C-46D6-AE9D-CA550CD88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F2678-29C2-4BD5-99D1-E6778F5D5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F7B20-5C94-43A1-BEC1-1C663DEB7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743726-89C2-40A8-A32A-8903E3014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3633-966B-4073-86D3-1C9A7720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B02CF-9E43-4CF1-B435-8BAF491F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14ACE-0899-4516-8B3D-8B7783DF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77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D43E-387D-43F1-9158-F7389828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FB8CE-72B6-4C94-A030-F9E15A05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51C81-0DF5-4C24-BF2F-07FD4030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53999-C15F-4164-A1B1-1F5AE0C7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29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6F02D-EED3-48F5-89F1-36FF702B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18288-19C2-41BF-8029-7DEEDF7B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C617C-44C5-43B9-9DF6-AEA214D4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58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521E-1AF1-4E3E-8199-57DA0C52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12917-7EDA-46FC-A9A7-392CFA214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9A2-1189-4E55-8E05-48206B65B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28987-09A8-4937-9176-B086DDD8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2DEF1-1AEB-4342-B3C6-D61FE471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CE009-6DB6-4A96-B99C-674DD5C04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13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2E63-9977-4CCC-BBF6-6E1F6515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52B80-3981-41BB-A27D-6834E0365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7E8A9-2B2D-4DD1-A210-BCABD0676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F4378-A777-419C-B82B-02D3E14C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BD821-2F23-48DC-8BFD-16A9C129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96789-BACB-44E1-9CDE-7C79E343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13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153AC7-1872-4599-8479-AE55179D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4234F-C137-475E-A7A2-340ED3B9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C1E14-3AEE-487C-87F8-6F8AEFA9E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5250F-B060-43A4-A453-1CAB0CC715CC}" type="datetimeFigureOut">
              <a:rPr lang="en-GB" smtClean="0"/>
              <a:t>05/11/2020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8304-4FC8-4392-9251-FB54EB4C3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E550E-DBEA-44BC-AA24-296F106E1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FF9C-629F-439F-A651-1192F0A26D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70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688C-2896-4007-844D-A905DEF2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776" y="4857239"/>
            <a:ext cx="9144000" cy="99028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4800" dirty="0"/>
              <a:t>‘</a:t>
            </a:r>
            <a:r>
              <a:rPr lang="en-GB" sz="4800" i="1" dirty="0"/>
              <a:t>The Old Oligarch</a:t>
            </a:r>
            <a:r>
              <a:rPr lang="en-GB" dirty="0"/>
              <a:t>’ </a:t>
            </a:r>
            <a:br>
              <a:rPr lang="en-GB" dirty="0"/>
            </a:br>
            <a:r>
              <a:rPr lang="en-GB" dirty="0"/>
              <a:t>Pseudo-Xenophon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ADEFD-9A93-427C-AE24-C355D48D2601}"/>
              </a:ext>
            </a:extLst>
          </p:cNvPr>
          <p:cNvSpPr txBox="1"/>
          <p:nvPr/>
        </p:nvSpPr>
        <p:spPr>
          <a:xfrm>
            <a:off x="4872621" y="5205824"/>
            <a:ext cx="681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Probably written by an Athenian in the 420s.</a:t>
            </a:r>
          </a:p>
          <a:p>
            <a:r>
              <a:rPr lang="en-GB" dirty="0"/>
              <a:t>‘</a:t>
            </a:r>
            <a:r>
              <a:rPr lang="en-GB" i="1" dirty="0"/>
              <a:t>One of the earliest examples of critical writing on Athenian democracy, which gives a detailed perspective on political and social life in Athens</a:t>
            </a:r>
            <a:r>
              <a:rPr lang="en-GB" dirty="0"/>
              <a:t>.’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B65A3-9C5B-4573-94A4-FD7B0C7FD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1" t="26471" r="68416" b="39703"/>
          <a:stretch/>
        </p:blipFill>
        <p:spPr>
          <a:xfrm>
            <a:off x="53340" y="-68626"/>
            <a:ext cx="4383302" cy="6902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8D41D-9E13-42A0-8EDE-179AB7493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7" t="29801" r="71208" b="61750"/>
          <a:stretch/>
        </p:blipFill>
        <p:spPr>
          <a:xfrm flipH="1">
            <a:off x="7038872" y="1188839"/>
            <a:ext cx="1917700" cy="2193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4E136-E41D-47E3-B89E-7113CCE495B8}"/>
              </a:ext>
            </a:extLst>
          </p:cNvPr>
          <p:cNvSpPr txBox="1"/>
          <p:nvPr/>
        </p:nvSpPr>
        <p:spPr>
          <a:xfrm>
            <a:off x="4449342" y="265812"/>
            <a:ext cx="768931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i="1" dirty="0"/>
              <a:t>‘The Constitution of Athens’</a:t>
            </a:r>
          </a:p>
        </p:txBody>
      </p:sp>
    </p:spTree>
    <p:extLst>
      <p:ext uri="{BB962C8B-B14F-4D97-AF65-F5344CB8AC3E}">
        <p14:creationId xmlns:p14="http://schemas.microsoft.com/office/powerpoint/2010/main" val="239487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1FD07-D433-4D02-8FA3-5F52DA0E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890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51A09-6A2D-40B4-954B-54FD23597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070" y="2921493"/>
            <a:ext cx="4302930" cy="31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6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9C5CA-6178-4BAB-8E34-7C769D0F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5" y="0"/>
            <a:ext cx="694957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FBCAC8-7761-4C1F-B9EA-06DA1FBF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1" y="2357676"/>
            <a:ext cx="4995466" cy="32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20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672A4-2901-4D0A-AC76-AC32E986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9" y="-101600"/>
            <a:ext cx="7582799" cy="6858000"/>
          </a:xfrm>
          <a:prstGeom prst="rect">
            <a:avLst/>
          </a:prstGeom>
          <a:scene3d>
            <a:camera prst="orthographicFront">
              <a:rot lat="0" lon="0" rev="10800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B72D5-507F-49F6-A53B-FE35D96D9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636" y="2794000"/>
            <a:ext cx="4311845" cy="331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0176E-DEB7-4F63-B83C-5145599EC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6" y="325466"/>
            <a:ext cx="7480160" cy="3240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15E0A-A318-4FF4-8719-24D881313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466" y="660400"/>
            <a:ext cx="4625534" cy="21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8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F44F5-6DF7-4538-ABE3-7F530291B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244" y="0"/>
            <a:ext cx="43177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DAF77-40AA-4084-964B-1C03E081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89" y="1457960"/>
            <a:ext cx="7692455" cy="5059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4F2B5-199D-4CB9-8C12-3773DC39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215762"/>
            <a:ext cx="6685280" cy="110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3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E84E53-6D55-4F03-AF9A-3F6EFB73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040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0CF619-AE66-4B30-BED8-248650F6B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2" t="4305" b="84580"/>
          <a:stretch/>
        </p:blipFill>
        <p:spPr>
          <a:xfrm>
            <a:off x="7531396" y="1422747"/>
            <a:ext cx="4609621" cy="335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417777-9BF8-4132-AB1A-E7D94DFE7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" t="23510" r="2028" b="53642"/>
          <a:stretch/>
        </p:blipFill>
        <p:spPr>
          <a:xfrm>
            <a:off x="7502904" y="2662268"/>
            <a:ext cx="4426592" cy="701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7A4C08-8953-4A4E-B67B-B943F0795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64" b="14901"/>
          <a:stretch/>
        </p:blipFill>
        <p:spPr>
          <a:xfrm>
            <a:off x="7382896" y="4267898"/>
            <a:ext cx="4666609" cy="121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F875AB-16AF-4886-9C93-669531F78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06"/>
          <a:stretch/>
        </p:blipFill>
        <p:spPr>
          <a:xfrm>
            <a:off x="7240402" y="5913818"/>
            <a:ext cx="4951597" cy="517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48A83F-5791-4784-9F07-1BFAD6A3C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97" b="76159"/>
          <a:stretch/>
        </p:blipFill>
        <p:spPr>
          <a:xfrm>
            <a:off x="7502903" y="2319194"/>
            <a:ext cx="4666609" cy="259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776AB66-C0FF-4CEE-98D1-05CA806F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7" t="29801" r="71208" b="61750"/>
          <a:stretch/>
        </p:blipFill>
        <p:spPr>
          <a:xfrm flipH="1">
            <a:off x="11103666" y="-24381"/>
            <a:ext cx="1065846" cy="1219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9385CD-1089-4D65-8629-279AFE1A80AE}"/>
              </a:ext>
            </a:extLst>
          </p:cNvPr>
          <p:cNvSpPr txBox="1"/>
          <p:nvPr/>
        </p:nvSpPr>
        <p:spPr>
          <a:xfrm>
            <a:off x="8934450" y="103554"/>
            <a:ext cx="19812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‘</a:t>
            </a:r>
            <a:r>
              <a:rPr lang="en-GB" sz="1400" i="1" dirty="0"/>
              <a:t>The Old Oligarch</a:t>
            </a:r>
            <a:r>
              <a:rPr lang="en-GB" dirty="0"/>
              <a:t>’ </a:t>
            </a:r>
            <a:br>
              <a:rPr lang="en-GB" dirty="0"/>
            </a:br>
            <a:r>
              <a:rPr lang="en-GB" b="1" dirty="0"/>
              <a:t>Pseudo-Xenophon</a:t>
            </a:r>
          </a:p>
          <a:p>
            <a:pPr algn="ctr"/>
            <a:r>
              <a:rPr lang="en-GB" sz="1200" dirty="0"/>
              <a:t>Probably an Athenian writing in the 420s BC</a:t>
            </a:r>
          </a:p>
        </p:txBody>
      </p:sp>
    </p:spTree>
    <p:extLst>
      <p:ext uri="{BB962C8B-B14F-4D97-AF65-F5344CB8AC3E}">
        <p14:creationId xmlns:p14="http://schemas.microsoft.com/office/powerpoint/2010/main" val="373085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5D915-AA8A-4830-B59A-3AA5DF4F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88168" cy="6858000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C1914-0006-4E76-8F74-AE138E2AB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60" y="1615440"/>
            <a:ext cx="4582710" cy="31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41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FEB8E-8F9C-45FC-9853-9577B4E74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-81280"/>
            <a:ext cx="7853629" cy="6831530"/>
          </a:xfrm>
          <a:prstGeom prst="rect">
            <a:avLst/>
          </a:prstGeom>
          <a:scene3d>
            <a:camera prst="orthographicFront">
              <a:rot lat="0" lon="0" rev="90000"/>
            </a:camera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37D9A-0BCD-49EE-B476-8473822BF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868" y="2333256"/>
            <a:ext cx="4450131" cy="3254744"/>
          </a:xfrm>
          <a:prstGeom prst="rect">
            <a:avLst/>
          </a:prstGeom>
          <a:scene3d>
            <a:camera prst="orthographicFront">
              <a:rot lat="0" lon="0" rev="9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9631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0955-0ADE-416E-9BAA-2B327FAB6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" y="-71120"/>
            <a:ext cx="78403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2D178-AC1E-4D33-9117-161418AC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375" y="2533650"/>
            <a:ext cx="4283625" cy="335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1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754B0-7FD1-4EAD-B4DA-09C3F8473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20"/>
            <a:ext cx="7519831" cy="6858000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4CC43-E064-4E80-BD8F-4FC7B946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488" y="1808480"/>
            <a:ext cx="4744512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3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DABE7-0D31-47C2-862F-A3F4962E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9027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B1587-EE27-4498-84AD-22F945897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892" y="2066888"/>
            <a:ext cx="5436988" cy="27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3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1BE8A-42DA-48B0-8194-C8E2B6FA9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711"/>
            <a:ext cx="7384197" cy="5218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999DB-EDF9-459C-92E0-C9530EC3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197" y="1249680"/>
            <a:ext cx="4553803" cy="40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9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64</Words>
  <Application>Microsoft Office PowerPoint</Application>
  <PresentationFormat>Widescreen</PresentationFormat>
  <Paragraphs>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‘The Old Oligarch’  Pseudo-Xenophon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Old Oligarch</dc:title>
  <dc:creator>Judith Letchford</dc:creator>
  <cp:lastModifiedBy>Judith Letchford</cp:lastModifiedBy>
  <cp:revision>11</cp:revision>
  <dcterms:created xsi:type="dcterms:W3CDTF">2020-10-07T18:41:32Z</dcterms:created>
  <dcterms:modified xsi:type="dcterms:W3CDTF">2020-11-06T08:17:29Z</dcterms:modified>
</cp:coreProperties>
</file>