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31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38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7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81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05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39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96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549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1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473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54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3D08-2B8C-4BA0-9828-31280351E91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12/09/2015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0EC31-3937-4C9A-8FB5-08F49CA3EE2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0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5832648" cy="1188401"/>
          </a:xfrm>
          <a:solidFill>
            <a:schemeClr val="bg1"/>
          </a:solidFill>
          <a:ln w="635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2000" dirty="0" smtClean="0">
                <a:latin typeface="+mn-lt"/>
              </a:rPr>
              <a:t>Title</a:t>
            </a:r>
            <a:r>
              <a:rPr lang="en-GB" sz="2800" dirty="0" smtClean="0">
                <a:latin typeface="Comic Sans MS" panose="030F0702030302020204" pitchFamily="66" charset="0"/>
              </a:rPr>
              <a:t>: What are the differences between the three types of LTM?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15736">
            <a:off x="6466614" y="2896355"/>
            <a:ext cx="2613058" cy="208823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Starter: </a:t>
            </a:r>
            <a:r>
              <a:rPr lang="en-GB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Match each study to the correct description</a:t>
            </a:r>
            <a:endParaRPr lang="en-GB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627074"/>
            <a:ext cx="9144000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KNOW the differences episodic, semantic and procedural types of LTM.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Tulving’s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(1989) 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Hassibis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et al. (2007) research into LTM and to EVALUATE this research and the practical applications of it.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81012">
            <a:off x="6151550" y="358817"/>
            <a:ext cx="2417092" cy="20364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547349"/>
              </p:ext>
            </p:extLst>
          </p:nvPr>
        </p:nvGraphicFramePr>
        <p:xfrm>
          <a:off x="179512" y="1772816"/>
          <a:ext cx="6264696" cy="36418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2168"/>
                <a:gridCol w="4752528"/>
              </a:tblGrid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Researcher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Study</a:t>
                      </a:r>
                      <a:endParaRPr lang="en-GB" dirty="0"/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Baddeley</a:t>
                      </a:r>
                      <a:r>
                        <a:rPr lang="en-GB" baseline="0" dirty="0" smtClean="0"/>
                        <a:t> (1966)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Investigated the</a:t>
                      </a:r>
                      <a:r>
                        <a:rPr lang="en-GB" baseline="0" dirty="0" smtClean="0"/>
                        <a:t> SR by flashing 3X4 grid of letters to participants and asking them to recall a row.</a:t>
                      </a:r>
                      <a:endParaRPr lang="en-GB" dirty="0"/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Bahrick</a:t>
                      </a:r>
                      <a:r>
                        <a:rPr lang="en-GB" dirty="0" smtClean="0"/>
                        <a:t> et al. (1975)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Investigated the duration of LTM</a:t>
                      </a:r>
                      <a:r>
                        <a:rPr lang="en-GB" baseline="0" dirty="0" smtClean="0"/>
                        <a:t> by showing participants a yearbook of school colleagues up to 48 years after they had left and asking them to recall names.</a:t>
                      </a:r>
                      <a:endParaRPr lang="en-GB" dirty="0"/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dirty="0" smtClean="0"/>
                        <a:t>Sperling (1960)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Investigated semantic encoding</a:t>
                      </a:r>
                      <a:r>
                        <a:rPr lang="en-GB" baseline="0" dirty="0" smtClean="0"/>
                        <a:t> in the LTM store.</a:t>
                      </a:r>
                      <a:endParaRPr lang="en-GB" dirty="0"/>
                    </a:p>
                  </a:txBody>
                  <a:tcPr/>
                </a:tc>
              </a:tr>
              <a:tr h="532859">
                <a:tc>
                  <a:txBody>
                    <a:bodyPr/>
                    <a:lstStyle/>
                    <a:p>
                      <a:r>
                        <a:rPr lang="en-GB" dirty="0" smtClean="0"/>
                        <a:t>Clive Wearing</a:t>
                      </a:r>
                      <a:r>
                        <a:rPr lang="en-GB" baseline="0" dirty="0" smtClean="0"/>
                        <a:t> Case study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Virus </a:t>
                      </a:r>
                      <a:r>
                        <a:rPr lang="en-GB" smtClean="0"/>
                        <a:t>damaged </a:t>
                      </a:r>
                      <a:r>
                        <a:rPr lang="en-GB" smtClean="0"/>
                        <a:t>STM </a:t>
                      </a:r>
                      <a:r>
                        <a:rPr lang="en-GB" dirty="0" smtClean="0"/>
                        <a:t>and LTM stores, but left his procedural memory</a:t>
                      </a:r>
                      <a:r>
                        <a:rPr lang="en-GB" baseline="0" dirty="0" smtClean="0"/>
                        <a:t> intact.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56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548680"/>
            <a:ext cx="461885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 MSM and WMM model suggest that LTM is </a:t>
            </a:r>
            <a:r>
              <a:rPr lang="en-GB" b="1" dirty="0" smtClean="0"/>
              <a:t>unitary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However, research suggests there are a number of </a:t>
            </a:r>
            <a:r>
              <a:rPr lang="en-GB" i="1" dirty="0" smtClean="0"/>
              <a:t>different types </a:t>
            </a:r>
            <a:r>
              <a:rPr lang="en-GB" dirty="0" smtClean="0"/>
              <a:t>of LTM.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27074"/>
            <a:ext cx="9144000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KNOW the differences episodic, semantic and procedural types of LTM.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Tulving’s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(1989) 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Hassibis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et al. (2007) research into LTM and to EVALUATE this research and the practical applications of it.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7" r="22117"/>
          <a:stretch/>
        </p:blipFill>
        <p:spPr bwMode="auto">
          <a:xfrm>
            <a:off x="4572000" y="186808"/>
            <a:ext cx="4572000" cy="5192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895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1111"/>
            <a:ext cx="91440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Use the coloured paper, and the textbook to help you create an A3 </a:t>
            </a:r>
            <a:r>
              <a:rPr lang="en-GB" i="1" dirty="0" smtClean="0"/>
              <a:t>ANNOTATED</a:t>
            </a:r>
            <a:r>
              <a:rPr lang="en-GB" dirty="0" smtClean="0"/>
              <a:t> diagram of the different types of LTM.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Your diagram must include the following in some way:</a:t>
            </a:r>
          </a:p>
          <a:p>
            <a:pPr marL="514350" indent="-514350">
              <a:buAutoNum type="arabicPeriod"/>
            </a:pPr>
            <a:r>
              <a:rPr lang="en-GB" dirty="0" smtClean="0"/>
              <a:t>A diagram of how LTM memory is broken down into </a:t>
            </a:r>
            <a:r>
              <a:rPr lang="en-GB" b="1" dirty="0" smtClean="0"/>
              <a:t>explicit and implicit</a:t>
            </a:r>
            <a:r>
              <a:rPr lang="en-GB" dirty="0" smtClean="0"/>
              <a:t> memories (and their subdivision types).</a:t>
            </a:r>
          </a:p>
          <a:p>
            <a:pPr marL="514350" indent="-514350">
              <a:buAutoNum type="arabicPeriod"/>
            </a:pPr>
            <a:r>
              <a:rPr lang="en-GB" dirty="0" smtClean="0"/>
              <a:t>An explanation of what </a:t>
            </a:r>
            <a:r>
              <a:rPr lang="en-GB" b="1" dirty="0" smtClean="0"/>
              <a:t>episodic, semantic and procedural </a:t>
            </a:r>
            <a:r>
              <a:rPr lang="en-GB" dirty="0" smtClean="0"/>
              <a:t>memories are (possibly with picture if you’re artistic…)</a:t>
            </a:r>
          </a:p>
          <a:p>
            <a:pPr marL="514350" indent="-514350">
              <a:buAutoNum type="arabicPeriod"/>
            </a:pPr>
            <a:r>
              <a:rPr lang="en-GB" dirty="0" smtClean="0"/>
              <a:t>Details of research evidence supporting the existence of different types of LTM (</a:t>
            </a:r>
            <a:r>
              <a:rPr lang="en-GB" b="1" dirty="0" err="1" smtClean="0"/>
              <a:t>Tulving</a:t>
            </a:r>
            <a:r>
              <a:rPr lang="en-GB" b="1" dirty="0" smtClean="0"/>
              <a:t> and </a:t>
            </a:r>
            <a:r>
              <a:rPr lang="en-GB" b="1" dirty="0" err="1" smtClean="0"/>
              <a:t>Hassibis</a:t>
            </a:r>
            <a:r>
              <a:rPr lang="en-GB" b="1" dirty="0" smtClean="0"/>
              <a:t> et al</a:t>
            </a:r>
            <a:r>
              <a:rPr lang="en-GB" dirty="0" smtClean="0"/>
              <a:t>.)</a:t>
            </a:r>
          </a:p>
          <a:p>
            <a:pPr marL="514350" indent="-514350">
              <a:buAutoNum type="arabicPeriod"/>
            </a:pPr>
            <a:r>
              <a:rPr lang="en-GB" b="1" dirty="0" smtClean="0"/>
              <a:t>Evaluative comments </a:t>
            </a:r>
            <a:r>
              <a:rPr lang="en-GB" dirty="0" smtClean="0"/>
              <a:t>about a) the quality of the research, b) the idea that LTM can be broken down into different types.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627074"/>
            <a:ext cx="9144000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KNOW the differences episodic, semantic and procedural types of LTM.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Tulving’s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(1989) and </a:t>
            </a:r>
            <a:r>
              <a:rPr lang="en-GB" kern="0" dirty="0" err="1" smtClean="0">
                <a:solidFill>
                  <a:srgbClr val="FFFFFF"/>
                </a:solidFill>
                <a:latin typeface="Comic Sans MS"/>
              </a:rPr>
              <a:t>Hassibis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 et al. (2007) research into LTM and to EVALUATE this research and the practical applications of it.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528" y="156706"/>
            <a:ext cx="8352928" cy="828361"/>
          </a:xfrm>
          <a:prstGeom prst="rect">
            <a:avLst/>
          </a:prstGeom>
          <a:solidFill>
            <a:schemeClr val="bg1"/>
          </a:solidFill>
          <a:ln w="635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dirty="0" smtClean="0">
                <a:latin typeface="Comic Sans MS" panose="030F0702030302020204" pitchFamily="66" charset="0"/>
              </a:rPr>
              <a:t>Task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5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389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Title: What are the differences between the three types of LTM?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What are the differences between the three types of LTM?</dc:title>
  <dc:creator>Kirsty</dc:creator>
  <cp:lastModifiedBy>Kirsty</cp:lastModifiedBy>
  <cp:revision>13</cp:revision>
  <dcterms:created xsi:type="dcterms:W3CDTF">2015-06-29T12:56:46Z</dcterms:created>
  <dcterms:modified xsi:type="dcterms:W3CDTF">2015-09-12T19:12:09Z</dcterms:modified>
</cp:coreProperties>
</file>