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0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3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8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0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9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1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2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3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0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D34D-9902-42CD-846E-40470A8B77C9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D61F1-6110-4DDA-8B53-7A7A4D9C6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6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pedagogy.com/threshold-concept-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85" y="0"/>
            <a:ext cx="9607463" cy="6435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0669" y="6421538"/>
            <a:ext cx="556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https://www.artpedagogy.com/threshold-concept-4.html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495" y="191850"/>
            <a:ext cx="269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WORKSHOP 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249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61" y="230188"/>
            <a:ext cx="10050278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1995"/>
            <a:ext cx="1052659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27" y="219655"/>
            <a:ext cx="10555173" cy="3077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1" y="3442128"/>
            <a:ext cx="8160697" cy="3285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748" y="3151927"/>
            <a:ext cx="3655252" cy="30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/>
              <a:t>T</a:t>
            </a:r>
            <a:r>
              <a:rPr lang="en-GB" b="1" dirty="0" smtClean="0"/>
              <a:t>asks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8" y="948323"/>
            <a:ext cx="9645886" cy="5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8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Tasks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1</cp:revision>
  <dcterms:created xsi:type="dcterms:W3CDTF">2020-02-03T08:15:11Z</dcterms:created>
  <dcterms:modified xsi:type="dcterms:W3CDTF">2020-02-03T08:15:31Z</dcterms:modified>
</cp:coreProperties>
</file>