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6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16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11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91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72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15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52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91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43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73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28103-2BD9-4413-B807-3345322AA278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9E47-447F-4ABD-9559-F1083C237D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80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033" y="1242139"/>
            <a:ext cx="5036507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Task description</a:t>
            </a:r>
            <a:endParaRPr lang="en-US" dirty="0"/>
          </a:p>
          <a:p>
            <a:r>
              <a:rPr lang="en-US" dirty="0" smtClean="0">
                <a:effectLst/>
              </a:rPr>
              <a:t>Photograph and print out (A4) your Chinese ink landscape study.</a:t>
            </a:r>
          </a:p>
          <a:p>
            <a:r>
              <a:rPr lang="en-US" dirty="0" smtClean="0">
                <a:effectLst/>
              </a:rPr>
              <a:t>Find some images that link to the idea of urban sprawl, e.g. cranes, pylons, high rise buildings.</a:t>
            </a:r>
          </a:p>
          <a:p>
            <a:r>
              <a:rPr lang="en-US" dirty="0" smtClean="0">
                <a:effectLst/>
              </a:rPr>
              <a:t>Add multiples of such features to the hillsides on your copy using biro or fine liner (this should link to Yang </a:t>
            </a:r>
            <a:r>
              <a:rPr lang="en-US" dirty="0" err="1" smtClean="0">
                <a:effectLst/>
              </a:rPr>
              <a:t>Yongliang's</a:t>
            </a:r>
            <a:r>
              <a:rPr lang="en-US" dirty="0" smtClean="0">
                <a:effectLst/>
              </a:rPr>
              <a:t> work).</a:t>
            </a:r>
          </a:p>
          <a:p>
            <a:endParaRPr lang="en-US" dirty="0"/>
          </a:p>
          <a:p>
            <a:endParaRPr lang="en-US" dirty="0" smtClean="0">
              <a:effectLst/>
            </a:endParaRPr>
          </a:p>
          <a:p>
            <a:r>
              <a:rPr lang="en-US" dirty="0" smtClean="0"/>
              <a:t>For my example I have used black pen and white chalk.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929" y="225469"/>
            <a:ext cx="4665134" cy="638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610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Westmore</dc:creator>
  <cp:lastModifiedBy>Alex Westmore</cp:lastModifiedBy>
  <cp:revision>1</cp:revision>
  <dcterms:created xsi:type="dcterms:W3CDTF">2020-07-02T11:25:31Z</dcterms:created>
  <dcterms:modified xsi:type="dcterms:W3CDTF">2020-07-02T11:25:47Z</dcterms:modified>
</cp:coreProperties>
</file>