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553AA-DB4C-410A-BC6B-8CA52AC8FD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79ECC6F-5024-427A-8660-DD36B353CA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2F67E5-E2A2-41A5-9898-6B3640220537}"/>
              </a:ext>
            </a:extLst>
          </p:cNvPr>
          <p:cNvSpPr>
            <a:spLocks noGrp="1"/>
          </p:cNvSpPr>
          <p:nvPr>
            <p:ph type="dt" sz="half" idx="10"/>
          </p:nvPr>
        </p:nvSpPr>
        <p:spPr/>
        <p:txBody>
          <a:bodyPr/>
          <a:lstStyle/>
          <a:p>
            <a:fld id="{EE0918FE-3482-40F7-97A5-CF914E4A1A67}" type="datetimeFigureOut">
              <a:rPr lang="en-GB" smtClean="0"/>
              <a:t>04/06/2020</a:t>
            </a:fld>
            <a:endParaRPr lang="en-GB"/>
          </a:p>
        </p:txBody>
      </p:sp>
      <p:sp>
        <p:nvSpPr>
          <p:cNvPr id="5" name="Footer Placeholder 4">
            <a:extLst>
              <a:ext uri="{FF2B5EF4-FFF2-40B4-BE49-F238E27FC236}">
                <a16:creationId xmlns:a16="http://schemas.microsoft.com/office/drawing/2014/main" id="{82D69C9D-4957-4E6A-B852-0A9084C8FE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43B559-AA7B-4B45-AD6C-B4B67B3E55BB}"/>
              </a:ext>
            </a:extLst>
          </p:cNvPr>
          <p:cNvSpPr>
            <a:spLocks noGrp="1"/>
          </p:cNvSpPr>
          <p:nvPr>
            <p:ph type="sldNum" sz="quarter" idx="12"/>
          </p:nvPr>
        </p:nvSpPr>
        <p:spPr/>
        <p:txBody>
          <a:bodyPr/>
          <a:lstStyle/>
          <a:p>
            <a:fld id="{7075ECC7-C211-4556-A835-74B618CDDF92}" type="slidenum">
              <a:rPr lang="en-GB" smtClean="0"/>
              <a:t>‹#›</a:t>
            </a:fld>
            <a:endParaRPr lang="en-GB"/>
          </a:p>
        </p:txBody>
      </p:sp>
    </p:spTree>
    <p:extLst>
      <p:ext uri="{BB962C8B-B14F-4D97-AF65-F5344CB8AC3E}">
        <p14:creationId xmlns:p14="http://schemas.microsoft.com/office/powerpoint/2010/main" val="974585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170E7-7E14-45E2-B1F4-4C2F69050FE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4CB7D7-3291-471C-8765-A0566C9B1D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76A06B-FA97-4AB1-B1C7-ECFFE449DFFA}"/>
              </a:ext>
            </a:extLst>
          </p:cNvPr>
          <p:cNvSpPr>
            <a:spLocks noGrp="1"/>
          </p:cNvSpPr>
          <p:nvPr>
            <p:ph type="dt" sz="half" idx="10"/>
          </p:nvPr>
        </p:nvSpPr>
        <p:spPr/>
        <p:txBody>
          <a:bodyPr/>
          <a:lstStyle/>
          <a:p>
            <a:fld id="{EE0918FE-3482-40F7-97A5-CF914E4A1A67}" type="datetimeFigureOut">
              <a:rPr lang="en-GB" smtClean="0"/>
              <a:t>04/06/2020</a:t>
            </a:fld>
            <a:endParaRPr lang="en-GB"/>
          </a:p>
        </p:txBody>
      </p:sp>
      <p:sp>
        <p:nvSpPr>
          <p:cNvPr id="5" name="Footer Placeholder 4">
            <a:extLst>
              <a:ext uri="{FF2B5EF4-FFF2-40B4-BE49-F238E27FC236}">
                <a16:creationId xmlns:a16="http://schemas.microsoft.com/office/drawing/2014/main" id="{ACFADFA9-43C6-4B0B-BD39-DD9BB85813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F5F113-B3A8-4238-B90E-FF9FD2A47736}"/>
              </a:ext>
            </a:extLst>
          </p:cNvPr>
          <p:cNvSpPr>
            <a:spLocks noGrp="1"/>
          </p:cNvSpPr>
          <p:nvPr>
            <p:ph type="sldNum" sz="quarter" idx="12"/>
          </p:nvPr>
        </p:nvSpPr>
        <p:spPr/>
        <p:txBody>
          <a:bodyPr/>
          <a:lstStyle/>
          <a:p>
            <a:fld id="{7075ECC7-C211-4556-A835-74B618CDDF92}" type="slidenum">
              <a:rPr lang="en-GB" smtClean="0"/>
              <a:t>‹#›</a:t>
            </a:fld>
            <a:endParaRPr lang="en-GB"/>
          </a:p>
        </p:txBody>
      </p:sp>
    </p:spTree>
    <p:extLst>
      <p:ext uri="{BB962C8B-B14F-4D97-AF65-F5344CB8AC3E}">
        <p14:creationId xmlns:p14="http://schemas.microsoft.com/office/powerpoint/2010/main" val="2416806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D0D8C9-2D47-4367-BC1C-C07768B41D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DCB920-7755-4CED-BE21-5D9CED4DC5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B4F088-EC59-4528-A738-E522D037C5C4}"/>
              </a:ext>
            </a:extLst>
          </p:cNvPr>
          <p:cNvSpPr>
            <a:spLocks noGrp="1"/>
          </p:cNvSpPr>
          <p:nvPr>
            <p:ph type="dt" sz="half" idx="10"/>
          </p:nvPr>
        </p:nvSpPr>
        <p:spPr/>
        <p:txBody>
          <a:bodyPr/>
          <a:lstStyle/>
          <a:p>
            <a:fld id="{EE0918FE-3482-40F7-97A5-CF914E4A1A67}" type="datetimeFigureOut">
              <a:rPr lang="en-GB" smtClean="0"/>
              <a:t>04/06/2020</a:t>
            </a:fld>
            <a:endParaRPr lang="en-GB"/>
          </a:p>
        </p:txBody>
      </p:sp>
      <p:sp>
        <p:nvSpPr>
          <p:cNvPr id="5" name="Footer Placeholder 4">
            <a:extLst>
              <a:ext uri="{FF2B5EF4-FFF2-40B4-BE49-F238E27FC236}">
                <a16:creationId xmlns:a16="http://schemas.microsoft.com/office/drawing/2014/main" id="{28A2EA9F-BC12-4CF9-A94E-33577C03F8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4DBE09-49D9-45FD-840F-1A0B642FA696}"/>
              </a:ext>
            </a:extLst>
          </p:cNvPr>
          <p:cNvSpPr>
            <a:spLocks noGrp="1"/>
          </p:cNvSpPr>
          <p:nvPr>
            <p:ph type="sldNum" sz="quarter" idx="12"/>
          </p:nvPr>
        </p:nvSpPr>
        <p:spPr/>
        <p:txBody>
          <a:bodyPr/>
          <a:lstStyle/>
          <a:p>
            <a:fld id="{7075ECC7-C211-4556-A835-74B618CDDF92}" type="slidenum">
              <a:rPr lang="en-GB" smtClean="0"/>
              <a:t>‹#›</a:t>
            </a:fld>
            <a:endParaRPr lang="en-GB"/>
          </a:p>
        </p:txBody>
      </p:sp>
    </p:spTree>
    <p:extLst>
      <p:ext uri="{BB962C8B-B14F-4D97-AF65-F5344CB8AC3E}">
        <p14:creationId xmlns:p14="http://schemas.microsoft.com/office/powerpoint/2010/main" val="1891081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3229-67DA-4E90-B385-2C3B116F4E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6D9D2E-D9D2-41AF-9C00-9C6129A756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B95FE7-1EC5-40FF-94E7-FA4377989703}"/>
              </a:ext>
            </a:extLst>
          </p:cNvPr>
          <p:cNvSpPr>
            <a:spLocks noGrp="1"/>
          </p:cNvSpPr>
          <p:nvPr>
            <p:ph type="dt" sz="half" idx="10"/>
          </p:nvPr>
        </p:nvSpPr>
        <p:spPr/>
        <p:txBody>
          <a:bodyPr/>
          <a:lstStyle/>
          <a:p>
            <a:fld id="{EE0918FE-3482-40F7-97A5-CF914E4A1A67}" type="datetimeFigureOut">
              <a:rPr lang="en-GB" smtClean="0"/>
              <a:t>04/06/2020</a:t>
            </a:fld>
            <a:endParaRPr lang="en-GB"/>
          </a:p>
        </p:txBody>
      </p:sp>
      <p:sp>
        <p:nvSpPr>
          <p:cNvPr id="5" name="Footer Placeholder 4">
            <a:extLst>
              <a:ext uri="{FF2B5EF4-FFF2-40B4-BE49-F238E27FC236}">
                <a16:creationId xmlns:a16="http://schemas.microsoft.com/office/drawing/2014/main" id="{2194814D-8A8E-4587-9059-CB2F84627A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FB12CF-2F06-4151-A859-AE27CD8C8531}"/>
              </a:ext>
            </a:extLst>
          </p:cNvPr>
          <p:cNvSpPr>
            <a:spLocks noGrp="1"/>
          </p:cNvSpPr>
          <p:nvPr>
            <p:ph type="sldNum" sz="quarter" idx="12"/>
          </p:nvPr>
        </p:nvSpPr>
        <p:spPr/>
        <p:txBody>
          <a:bodyPr/>
          <a:lstStyle/>
          <a:p>
            <a:fld id="{7075ECC7-C211-4556-A835-74B618CDDF92}" type="slidenum">
              <a:rPr lang="en-GB" smtClean="0"/>
              <a:t>‹#›</a:t>
            </a:fld>
            <a:endParaRPr lang="en-GB"/>
          </a:p>
        </p:txBody>
      </p:sp>
    </p:spTree>
    <p:extLst>
      <p:ext uri="{BB962C8B-B14F-4D97-AF65-F5344CB8AC3E}">
        <p14:creationId xmlns:p14="http://schemas.microsoft.com/office/powerpoint/2010/main" val="1305070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7BA1-8505-41F9-BFB2-8CC2B67814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E357B18-C8F4-4EFB-B6B4-982366310D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AE33E2-35D8-4CB1-80FB-10996DB9E382}"/>
              </a:ext>
            </a:extLst>
          </p:cNvPr>
          <p:cNvSpPr>
            <a:spLocks noGrp="1"/>
          </p:cNvSpPr>
          <p:nvPr>
            <p:ph type="dt" sz="half" idx="10"/>
          </p:nvPr>
        </p:nvSpPr>
        <p:spPr/>
        <p:txBody>
          <a:bodyPr/>
          <a:lstStyle/>
          <a:p>
            <a:fld id="{EE0918FE-3482-40F7-97A5-CF914E4A1A67}" type="datetimeFigureOut">
              <a:rPr lang="en-GB" smtClean="0"/>
              <a:t>04/06/2020</a:t>
            </a:fld>
            <a:endParaRPr lang="en-GB"/>
          </a:p>
        </p:txBody>
      </p:sp>
      <p:sp>
        <p:nvSpPr>
          <p:cNvPr id="5" name="Footer Placeholder 4">
            <a:extLst>
              <a:ext uri="{FF2B5EF4-FFF2-40B4-BE49-F238E27FC236}">
                <a16:creationId xmlns:a16="http://schemas.microsoft.com/office/drawing/2014/main" id="{88ABEE9F-61D7-41F1-8CBE-55EC00958A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680163-CA75-428D-BDD7-44AADFBEB5A3}"/>
              </a:ext>
            </a:extLst>
          </p:cNvPr>
          <p:cNvSpPr>
            <a:spLocks noGrp="1"/>
          </p:cNvSpPr>
          <p:nvPr>
            <p:ph type="sldNum" sz="quarter" idx="12"/>
          </p:nvPr>
        </p:nvSpPr>
        <p:spPr/>
        <p:txBody>
          <a:bodyPr/>
          <a:lstStyle/>
          <a:p>
            <a:fld id="{7075ECC7-C211-4556-A835-74B618CDDF92}" type="slidenum">
              <a:rPr lang="en-GB" smtClean="0"/>
              <a:t>‹#›</a:t>
            </a:fld>
            <a:endParaRPr lang="en-GB"/>
          </a:p>
        </p:txBody>
      </p:sp>
    </p:spTree>
    <p:extLst>
      <p:ext uri="{BB962C8B-B14F-4D97-AF65-F5344CB8AC3E}">
        <p14:creationId xmlns:p14="http://schemas.microsoft.com/office/powerpoint/2010/main" val="382630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75E2-0939-4302-B8E5-B97ABDE344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64725B-EA72-4598-B52A-CD4D3995E7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447F831-320F-416F-8366-202B98CD3F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0A8BE45-1C09-458B-A315-7924B4C11067}"/>
              </a:ext>
            </a:extLst>
          </p:cNvPr>
          <p:cNvSpPr>
            <a:spLocks noGrp="1"/>
          </p:cNvSpPr>
          <p:nvPr>
            <p:ph type="dt" sz="half" idx="10"/>
          </p:nvPr>
        </p:nvSpPr>
        <p:spPr/>
        <p:txBody>
          <a:bodyPr/>
          <a:lstStyle/>
          <a:p>
            <a:fld id="{EE0918FE-3482-40F7-97A5-CF914E4A1A67}" type="datetimeFigureOut">
              <a:rPr lang="en-GB" smtClean="0"/>
              <a:t>04/06/2020</a:t>
            </a:fld>
            <a:endParaRPr lang="en-GB"/>
          </a:p>
        </p:txBody>
      </p:sp>
      <p:sp>
        <p:nvSpPr>
          <p:cNvPr id="6" name="Footer Placeholder 5">
            <a:extLst>
              <a:ext uri="{FF2B5EF4-FFF2-40B4-BE49-F238E27FC236}">
                <a16:creationId xmlns:a16="http://schemas.microsoft.com/office/drawing/2014/main" id="{6B68DC1D-F655-4C6B-B7B9-45327FBA40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62723B-E7BE-4EFF-92BD-93A2E84D18C7}"/>
              </a:ext>
            </a:extLst>
          </p:cNvPr>
          <p:cNvSpPr>
            <a:spLocks noGrp="1"/>
          </p:cNvSpPr>
          <p:nvPr>
            <p:ph type="sldNum" sz="quarter" idx="12"/>
          </p:nvPr>
        </p:nvSpPr>
        <p:spPr/>
        <p:txBody>
          <a:bodyPr/>
          <a:lstStyle/>
          <a:p>
            <a:fld id="{7075ECC7-C211-4556-A835-74B618CDDF92}" type="slidenum">
              <a:rPr lang="en-GB" smtClean="0"/>
              <a:t>‹#›</a:t>
            </a:fld>
            <a:endParaRPr lang="en-GB"/>
          </a:p>
        </p:txBody>
      </p:sp>
    </p:spTree>
    <p:extLst>
      <p:ext uri="{BB962C8B-B14F-4D97-AF65-F5344CB8AC3E}">
        <p14:creationId xmlns:p14="http://schemas.microsoft.com/office/powerpoint/2010/main" val="232738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7348D-97A4-4E41-B25C-B0074DD78A7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372922-726D-451F-82CF-5FB02A446D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20C001-A314-4974-8431-A53BCEA350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667DE11-8D19-4771-A448-CD853DA68B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274F45-B236-4B4E-A7CA-7198194E99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F5F784-5E36-4F08-A90A-B2AEB556E4E8}"/>
              </a:ext>
            </a:extLst>
          </p:cNvPr>
          <p:cNvSpPr>
            <a:spLocks noGrp="1"/>
          </p:cNvSpPr>
          <p:nvPr>
            <p:ph type="dt" sz="half" idx="10"/>
          </p:nvPr>
        </p:nvSpPr>
        <p:spPr/>
        <p:txBody>
          <a:bodyPr/>
          <a:lstStyle/>
          <a:p>
            <a:fld id="{EE0918FE-3482-40F7-97A5-CF914E4A1A67}" type="datetimeFigureOut">
              <a:rPr lang="en-GB" smtClean="0"/>
              <a:t>04/06/2020</a:t>
            </a:fld>
            <a:endParaRPr lang="en-GB"/>
          </a:p>
        </p:txBody>
      </p:sp>
      <p:sp>
        <p:nvSpPr>
          <p:cNvPr id="8" name="Footer Placeholder 7">
            <a:extLst>
              <a:ext uri="{FF2B5EF4-FFF2-40B4-BE49-F238E27FC236}">
                <a16:creationId xmlns:a16="http://schemas.microsoft.com/office/drawing/2014/main" id="{C9CAE8B3-7A38-4E2E-B631-C2BD2414DA2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65CB6C-936A-4DCE-9FB8-B8B48A471C14}"/>
              </a:ext>
            </a:extLst>
          </p:cNvPr>
          <p:cNvSpPr>
            <a:spLocks noGrp="1"/>
          </p:cNvSpPr>
          <p:nvPr>
            <p:ph type="sldNum" sz="quarter" idx="12"/>
          </p:nvPr>
        </p:nvSpPr>
        <p:spPr/>
        <p:txBody>
          <a:bodyPr/>
          <a:lstStyle/>
          <a:p>
            <a:fld id="{7075ECC7-C211-4556-A835-74B618CDDF92}" type="slidenum">
              <a:rPr lang="en-GB" smtClean="0"/>
              <a:t>‹#›</a:t>
            </a:fld>
            <a:endParaRPr lang="en-GB"/>
          </a:p>
        </p:txBody>
      </p:sp>
    </p:spTree>
    <p:extLst>
      <p:ext uri="{BB962C8B-B14F-4D97-AF65-F5344CB8AC3E}">
        <p14:creationId xmlns:p14="http://schemas.microsoft.com/office/powerpoint/2010/main" val="2200247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EE590-80C7-4AD0-BFFE-59649614A9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48B7E1A-3369-4145-A944-291F0F49B3D7}"/>
              </a:ext>
            </a:extLst>
          </p:cNvPr>
          <p:cNvSpPr>
            <a:spLocks noGrp="1"/>
          </p:cNvSpPr>
          <p:nvPr>
            <p:ph type="dt" sz="half" idx="10"/>
          </p:nvPr>
        </p:nvSpPr>
        <p:spPr/>
        <p:txBody>
          <a:bodyPr/>
          <a:lstStyle/>
          <a:p>
            <a:fld id="{EE0918FE-3482-40F7-97A5-CF914E4A1A67}" type="datetimeFigureOut">
              <a:rPr lang="en-GB" smtClean="0"/>
              <a:t>04/06/2020</a:t>
            </a:fld>
            <a:endParaRPr lang="en-GB"/>
          </a:p>
        </p:txBody>
      </p:sp>
      <p:sp>
        <p:nvSpPr>
          <p:cNvPr id="4" name="Footer Placeholder 3">
            <a:extLst>
              <a:ext uri="{FF2B5EF4-FFF2-40B4-BE49-F238E27FC236}">
                <a16:creationId xmlns:a16="http://schemas.microsoft.com/office/drawing/2014/main" id="{B7A8C3BC-D7E0-48E5-A17E-42CC7D24B2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B0913D-845D-4AB3-B27B-17788033BCBB}"/>
              </a:ext>
            </a:extLst>
          </p:cNvPr>
          <p:cNvSpPr>
            <a:spLocks noGrp="1"/>
          </p:cNvSpPr>
          <p:nvPr>
            <p:ph type="sldNum" sz="quarter" idx="12"/>
          </p:nvPr>
        </p:nvSpPr>
        <p:spPr/>
        <p:txBody>
          <a:bodyPr/>
          <a:lstStyle/>
          <a:p>
            <a:fld id="{7075ECC7-C211-4556-A835-74B618CDDF92}" type="slidenum">
              <a:rPr lang="en-GB" smtClean="0"/>
              <a:t>‹#›</a:t>
            </a:fld>
            <a:endParaRPr lang="en-GB"/>
          </a:p>
        </p:txBody>
      </p:sp>
    </p:spTree>
    <p:extLst>
      <p:ext uri="{BB962C8B-B14F-4D97-AF65-F5344CB8AC3E}">
        <p14:creationId xmlns:p14="http://schemas.microsoft.com/office/powerpoint/2010/main" val="357726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BEACAC-77A4-463D-AC78-E9DDE947B165}"/>
              </a:ext>
            </a:extLst>
          </p:cNvPr>
          <p:cNvSpPr>
            <a:spLocks noGrp="1"/>
          </p:cNvSpPr>
          <p:nvPr>
            <p:ph type="dt" sz="half" idx="10"/>
          </p:nvPr>
        </p:nvSpPr>
        <p:spPr/>
        <p:txBody>
          <a:bodyPr/>
          <a:lstStyle/>
          <a:p>
            <a:fld id="{EE0918FE-3482-40F7-97A5-CF914E4A1A67}" type="datetimeFigureOut">
              <a:rPr lang="en-GB" smtClean="0"/>
              <a:t>04/06/2020</a:t>
            </a:fld>
            <a:endParaRPr lang="en-GB"/>
          </a:p>
        </p:txBody>
      </p:sp>
      <p:sp>
        <p:nvSpPr>
          <p:cNvPr id="3" name="Footer Placeholder 2">
            <a:extLst>
              <a:ext uri="{FF2B5EF4-FFF2-40B4-BE49-F238E27FC236}">
                <a16:creationId xmlns:a16="http://schemas.microsoft.com/office/drawing/2014/main" id="{60801880-E817-423F-B811-EA7F5748AB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E60E8EB-C6D4-470F-9AB2-32EB8A2FFA1F}"/>
              </a:ext>
            </a:extLst>
          </p:cNvPr>
          <p:cNvSpPr>
            <a:spLocks noGrp="1"/>
          </p:cNvSpPr>
          <p:nvPr>
            <p:ph type="sldNum" sz="quarter" idx="12"/>
          </p:nvPr>
        </p:nvSpPr>
        <p:spPr/>
        <p:txBody>
          <a:bodyPr/>
          <a:lstStyle/>
          <a:p>
            <a:fld id="{7075ECC7-C211-4556-A835-74B618CDDF92}" type="slidenum">
              <a:rPr lang="en-GB" smtClean="0"/>
              <a:t>‹#›</a:t>
            </a:fld>
            <a:endParaRPr lang="en-GB"/>
          </a:p>
        </p:txBody>
      </p:sp>
    </p:spTree>
    <p:extLst>
      <p:ext uri="{BB962C8B-B14F-4D97-AF65-F5344CB8AC3E}">
        <p14:creationId xmlns:p14="http://schemas.microsoft.com/office/powerpoint/2010/main" val="766923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889FD-8E86-4E86-A7D0-AFC4820745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51DF460-24C5-45B8-BE1D-9EE4F572BF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A96045B-807B-4FF9-8CFD-642DC98C0D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569EC8-B29F-41D0-AF4D-829AEEC9FF8C}"/>
              </a:ext>
            </a:extLst>
          </p:cNvPr>
          <p:cNvSpPr>
            <a:spLocks noGrp="1"/>
          </p:cNvSpPr>
          <p:nvPr>
            <p:ph type="dt" sz="half" idx="10"/>
          </p:nvPr>
        </p:nvSpPr>
        <p:spPr/>
        <p:txBody>
          <a:bodyPr/>
          <a:lstStyle/>
          <a:p>
            <a:fld id="{EE0918FE-3482-40F7-97A5-CF914E4A1A67}" type="datetimeFigureOut">
              <a:rPr lang="en-GB" smtClean="0"/>
              <a:t>04/06/2020</a:t>
            </a:fld>
            <a:endParaRPr lang="en-GB"/>
          </a:p>
        </p:txBody>
      </p:sp>
      <p:sp>
        <p:nvSpPr>
          <p:cNvPr id="6" name="Footer Placeholder 5">
            <a:extLst>
              <a:ext uri="{FF2B5EF4-FFF2-40B4-BE49-F238E27FC236}">
                <a16:creationId xmlns:a16="http://schemas.microsoft.com/office/drawing/2014/main" id="{BD16B085-9AAF-41A8-AA35-C7A6F68B58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AEABC9-DB30-49CD-9AAD-687FF964323D}"/>
              </a:ext>
            </a:extLst>
          </p:cNvPr>
          <p:cNvSpPr>
            <a:spLocks noGrp="1"/>
          </p:cNvSpPr>
          <p:nvPr>
            <p:ph type="sldNum" sz="quarter" idx="12"/>
          </p:nvPr>
        </p:nvSpPr>
        <p:spPr/>
        <p:txBody>
          <a:bodyPr/>
          <a:lstStyle/>
          <a:p>
            <a:fld id="{7075ECC7-C211-4556-A835-74B618CDDF92}" type="slidenum">
              <a:rPr lang="en-GB" smtClean="0"/>
              <a:t>‹#›</a:t>
            </a:fld>
            <a:endParaRPr lang="en-GB"/>
          </a:p>
        </p:txBody>
      </p:sp>
    </p:spTree>
    <p:extLst>
      <p:ext uri="{BB962C8B-B14F-4D97-AF65-F5344CB8AC3E}">
        <p14:creationId xmlns:p14="http://schemas.microsoft.com/office/powerpoint/2010/main" val="1540022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FB487-4A98-4C0D-B3A0-10C1DD9EAA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ABFAD9-0167-49BA-B513-EE6A199C36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693A8F-6DC6-4156-B47E-D6637C64D6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54274D-14F5-4179-BEA6-4F200C188B45}"/>
              </a:ext>
            </a:extLst>
          </p:cNvPr>
          <p:cNvSpPr>
            <a:spLocks noGrp="1"/>
          </p:cNvSpPr>
          <p:nvPr>
            <p:ph type="dt" sz="half" idx="10"/>
          </p:nvPr>
        </p:nvSpPr>
        <p:spPr/>
        <p:txBody>
          <a:bodyPr/>
          <a:lstStyle/>
          <a:p>
            <a:fld id="{EE0918FE-3482-40F7-97A5-CF914E4A1A67}" type="datetimeFigureOut">
              <a:rPr lang="en-GB" smtClean="0"/>
              <a:t>04/06/2020</a:t>
            </a:fld>
            <a:endParaRPr lang="en-GB"/>
          </a:p>
        </p:txBody>
      </p:sp>
      <p:sp>
        <p:nvSpPr>
          <p:cNvPr id="6" name="Footer Placeholder 5">
            <a:extLst>
              <a:ext uri="{FF2B5EF4-FFF2-40B4-BE49-F238E27FC236}">
                <a16:creationId xmlns:a16="http://schemas.microsoft.com/office/drawing/2014/main" id="{1E63AA3B-2059-4AE1-92AC-DDDABBF2A2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2129EE-E68A-4059-94DF-D438B5386E88}"/>
              </a:ext>
            </a:extLst>
          </p:cNvPr>
          <p:cNvSpPr>
            <a:spLocks noGrp="1"/>
          </p:cNvSpPr>
          <p:nvPr>
            <p:ph type="sldNum" sz="quarter" idx="12"/>
          </p:nvPr>
        </p:nvSpPr>
        <p:spPr/>
        <p:txBody>
          <a:bodyPr/>
          <a:lstStyle/>
          <a:p>
            <a:fld id="{7075ECC7-C211-4556-A835-74B618CDDF92}" type="slidenum">
              <a:rPr lang="en-GB" smtClean="0"/>
              <a:t>‹#›</a:t>
            </a:fld>
            <a:endParaRPr lang="en-GB"/>
          </a:p>
        </p:txBody>
      </p:sp>
    </p:spTree>
    <p:extLst>
      <p:ext uri="{BB962C8B-B14F-4D97-AF65-F5344CB8AC3E}">
        <p14:creationId xmlns:p14="http://schemas.microsoft.com/office/powerpoint/2010/main" val="1066559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E40823-4316-428F-804C-9498C3AA21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0DB78A-893A-47BD-88BB-4CEC2DD60D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E14632-FA4E-4066-9385-A541AD0F05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918FE-3482-40F7-97A5-CF914E4A1A67}" type="datetimeFigureOut">
              <a:rPr lang="en-GB" smtClean="0"/>
              <a:t>04/06/2020</a:t>
            </a:fld>
            <a:endParaRPr lang="en-GB"/>
          </a:p>
        </p:txBody>
      </p:sp>
      <p:sp>
        <p:nvSpPr>
          <p:cNvPr id="5" name="Footer Placeholder 4">
            <a:extLst>
              <a:ext uri="{FF2B5EF4-FFF2-40B4-BE49-F238E27FC236}">
                <a16:creationId xmlns:a16="http://schemas.microsoft.com/office/drawing/2014/main" id="{DDF7EBDC-2948-4EA4-86EA-7DEF1C4AF7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5FBF409-63DF-467C-8318-964F25298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5ECC7-C211-4556-A835-74B618CDDF92}" type="slidenum">
              <a:rPr lang="en-GB" smtClean="0"/>
              <a:t>‹#›</a:t>
            </a:fld>
            <a:endParaRPr lang="en-GB"/>
          </a:p>
        </p:txBody>
      </p:sp>
    </p:spTree>
    <p:extLst>
      <p:ext uri="{BB962C8B-B14F-4D97-AF65-F5344CB8AC3E}">
        <p14:creationId xmlns:p14="http://schemas.microsoft.com/office/powerpoint/2010/main" val="2633333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95BF02-BF70-4956-94BC-AE65359944E0}"/>
              </a:ext>
            </a:extLst>
          </p:cNvPr>
          <p:cNvSpPr>
            <a:spLocks noGrp="1"/>
          </p:cNvSpPr>
          <p:nvPr>
            <p:ph type="ctrTitle"/>
          </p:nvPr>
        </p:nvSpPr>
        <p:spPr>
          <a:xfrm>
            <a:off x="640079" y="2053641"/>
            <a:ext cx="3669161" cy="2760098"/>
          </a:xfrm>
        </p:spPr>
        <p:txBody>
          <a:bodyPr vert="horz" lIns="91440" tIns="45720" rIns="91440" bIns="45720" rtlCol="0" anchor="ctr">
            <a:normAutofit/>
          </a:bodyPr>
          <a:lstStyle/>
          <a:p>
            <a:pPr algn="l"/>
            <a:r>
              <a:rPr lang="en-US" sz="4400" b="1" kern="1200" dirty="0">
                <a:solidFill>
                  <a:srgbClr val="FFFFFF"/>
                </a:solidFill>
                <a:latin typeface="+mj-lt"/>
                <a:ea typeface="+mj-ea"/>
                <a:cs typeface="+mj-cs"/>
              </a:rPr>
              <a:t>Final piece design</a:t>
            </a:r>
          </a:p>
        </p:txBody>
      </p:sp>
      <p:sp>
        <p:nvSpPr>
          <p:cNvPr id="3" name="Subtitle 2">
            <a:extLst>
              <a:ext uri="{FF2B5EF4-FFF2-40B4-BE49-F238E27FC236}">
                <a16:creationId xmlns:a16="http://schemas.microsoft.com/office/drawing/2014/main" id="{EC6A29AC-3120-43A8-941E-4CDD9ED3E904}"/>
              </a:ext>
            </a:extLst>
          </p:cNvPr>
          <p:cNvSpPr>
            <a:spLocks noGrp="1"/>
          </p:cNvSpPr>
          <p:nvPr>
            <p:ph type="subTitle" idx="1"/>
          </p:nvPr>
        </p:nvSpPr>
        <p:spPr>
          <a:xfrm>
            <a:off x="6090574" y="801866"/>
            <a:ext cx="5306084" cy="5230634"/>
          </a:xfrm>
        </p:spPr>
        <p:txBody>
          <a:bodyPr vert="horz" lIns="91440" tIns="45720" rIns="91440" bIns="45720" rtlCol="0" anchor="ctr">
            <a:normAutofit/>
          </a:bodyPr>
          <a:lstStyle/>
          <a:p>
            <a:pPr algn="l"/>
            <a:r>
              <a:rPr lang="en-US" dirty="0">
                <a:solidFill>
                  <a:srgbClr val="000000"/>
                </a:solidFill>
              </a:rPr>
              <a:t>Please note that the final piece, once completed, will be levelled.</a:t>
            </a:r>
          </a:p>
          <a:p>
            <a:pPr algn="l"/>
            <a:r>
              <a:rPr lang="en-US" dirty="0">
                <a:solidFill>
                  <a:srgbClr val="000000"/>
                </a:solidFill>
              </a:rPr>
              <a:t>You will be assessed on the following:</a:t>
            </a:r>
          </a:p>
          <a:p>
            <a:pPr algn="l"/>
            <a:r>
              <a:rPr lang="en-US" dirty="0">
                <a:solidFill>
                  <a:srgbClr val="000000"/>
                </a:solidFill>
              </a:rPr>
              <a:t>-pattern creation skills.</a:t>
            </a:r>
          </a:p>
          <a:p>
            <a:pPr algn="l"/>
            <a:r>
              <a:rPr lang="en-US" dirty="0">
                <a:solidFill>
                  <a:srgbClr val="000000"/>
                </a:solidFill>
              </a:rPr>
              <a:t>-use of </a:t>
            </a:r>
            <a:r>
              <a:rPr lang="en-US" dirty="0" err="1">
                <a:solidFill>
                  <a:srgbClr val="000000"/>
                </a:solidFill>
              </a:rPr>
              <a:t>colour</a:t>
            </a:r>
            <a:r>
              <a:rPr lang="en-US" dirty="0">
                <a:solidFill>
                  <a:srgbClr val="000000"/>
                </a:solidFill>
              </a:rPr>
              <a:t>.</a:t>
            </a:r>
          </a:p>
          <a:p>
            <a:pPr algn="l"/>
            <a:r>
              <a:rPr lang="en-US" dirty="0">
                <a:solidFill>
                  <a:srgbClr val="000000"/>
                </a:solidFill>
              </a:rPr>
              <a:t>-collage skills.</a:t>
            </a:r>
          </a:p>
          <a:p>
            <a:pPr algn="l"/>
            <a:r>
              <a:rPr lang="en-US" dirty="0">
                <a:solidFill>
                  <a:srgbClr val="000000"/>
                </a:solidFill>
              </a:rPr>
              <a:t>-drawing and painting skills.</a:t>
            </a:r>
          </a:p>
          <a:p>
            <a:pPr algn="l"/>
            <a:r>
              <a:rPr lang="en-US" dirty="0">
                <a:solidFill>
                  <a:srgbClr val="000000"/>
                </a:solidFill>
              </a:rPr>
              <a:t>-complexity and effectiveness of overall design.</a:t>
            </a:r>
          </a:p>
        </p:txBody>
      </p:sp>
    </p:spTree>
    <p:extLst>
      <p:ext uri="{BB962C8B-B14F-4D97-AF65-F5344CB8AC3E}">
        <p14:creationId xmlns:p14="http://schemas.microsoft.com/office/powerpoint/2010/main" val="1337492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AEC3A5-0EFA-487F-96B9-3FE601D7D34B}"/>
              </a:ext>
            </a:extLst>
          </p:cNvPr>
          <p:cNvSpPr>
            <a:spLocks noGrp="1"/>
          </p:cNvSpPr>
          <p:nvPr>
            <p:ph idx="1"/>
          </p:nvPr>
        </p:nvSpPr>
        <p:spPr>
          <a:xfrm>
            <a:off x="182880" y="309489"/>
            <a:ext cx="11170920" cy="5867474"/>
          </a:xfrm>
        </p:spPr>
        <p:txBody>
          <a:bodyPr>
            <a:normAutofit fontScale="85000" lnSpcReduction="10000"/>
          </a:bodyPr>
          <a:lstStyle/>
          <a:p>
            <a:pPr marL="0" indent="0">
              <a:buNone/>
            </a:pPr>
            <a:r>
              <a:rPr lang="en-GB" dirty="0"/>
              <a:t>Thank you for all your fantastic patterns you’ve been submitting. I have started marking them and will send individual feedback asap. If you are still to submit, please do so!</a:t>
            </a:r>
          </a:p>
          <a:p>
            <a:r>
              <a:rPr lang="en-GB" dirty="0"/>
              <a:t>These patterns will be used later to form the hair/clothing of your final piece Japanese portrait.</a:t>
            </a:r>
          </a:p>
          <a:p>
            <a:r>
              <a:rPr lang="en-GB" dirty="0">
                <a:solidFill>
                  <a:srgbClr val="FF0000"/>
                </a:solidFill>
              </a:rPr>
              <a:t>Today I would like you to do the actual layout drawn design for your final piece portrait.</a:t>
            </a:r>
          </a:p>
          <a:p>
            <a:r>
              <a:rPr lang="en-GB" dirty="0"/>
              <a:t>To do this use a double page in your sketchbook (so that it is A3 size). If you don’t have your sketchbook use a thick type of paper, as you will be painting onto it.  If you don’t like having the middle seam of the sketchbook use an A4 page or A3 heavy loose paper. My examples are A3 size done on loose cartridge paper.</a:t>
            </a:r>
          </a:p>
          <a:p>
            <a:r>
              <a:rPr lang="en-GB" dirty="0"/>
              <a:t>I have attached my designs on slide 3 and 4 (today you are just drawing the outline, lightly with a pencil). In later lessons you will be collaging parts of your pattern and painting the face.  </a:t>
            </a:r>
          </a:p>
          <a:p>
            <a:r>
              <a:rPr lang="en-GB" dirty="0"/>
              <a:t>You are just doing one design, so pick either a ‘kabuki portrait’ or a ‘manga/anime portrait’. Both will bring up lots of options on google images.</a:t>
            </a:r>
          </a:p>
          <a:p>
            <a:r>
              <a:rPr lang="en-GB" dirty="0"/>
              <a:t>Note: for a more complex design pick to do a design with folds of clothing, for a simpler one look for one that has a simple hair and outfit shape.</a:t>
            </a:r>
          </a:p>
          <a:p>
            <a:pPr marL="0" indent="0">
              <a:buNone/>
            </a:pPr>
            <a:endParaRPr lang="en-GB" dirty="0"/>
          </a:p>
        </p:txBody>
      </p:sp>
    </p:spTree>
    <p:extLst>
      <p:ext uri="{BB962C8B-B14F-4D97-AF65-F5344CB8AC3E}">
        <p14:creationId xmlns:p14="http://schemas.microsoft.com/office/powerpoint/2010/main" val="39642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93775" y="478232"/>
            <a:ext cx="5809306"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BD37C5-CA4B-4176-B7F3-E8E8FE421D39}"/>
              </a:ext>
            </a:extLst>
          </p:cNvPr>
          <p:cNvSpPr>
            <a:spLocks noGrp="1"/>
          </p:cNvSpPr>
          <p:nvPr>
            <p:ph type="title"/>
          </p:nvPr>
        </p:nvSpPr>
        <p:spPr>
          <a:xfrm>
            <a:off x="947446" y="1053711"/>
            <a:ext cx="4933490" cy="1424446"/>
          </a:xfrm>
        </p:spPr>
        <p:txBody>
          <a:bodyPr>
            <a:normAutofit/>
          </a:bodyPr>
          <a:lstStyle/>
          <a:p>
            <a:r>
              <a:rPr lang="en-GB" sz="4000" b="1">
                <a:solidFill>
                  <a:srgbClr val="FFFFFF"/>
                </a:solidFill>
              </a:rPr>
              <a:t>Example 1 – simple shapes</a:t>
            </a:r>
          </a:p>
        </p:txBody>
      </p:sp>
      <p:cxnSp>
        <p:nvCxnSpPr>
          <p:cNvPr id="19" name="Straight Connector 18">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9782" y="2639023"/>
            <a:ext cx="4800600"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18880144-6C11-4CB5-BF92-7E96010E1CDB}"/>
              </a:ext>
            </a:extLst>
          </p:cNvPr>
          <p:cNvSpPr>
            <a:spLocks noGrp="1"/>
          </p:cNvSpPr>
          <p:nvPr>
            <p:ph idx="1"/>
          </p:nvPr>
        </p:nvSpPr>
        <p:spPr>
          <a:xfrm>
            <a:off x="947447" y="2799889"/>
            <a:ext cx="4933490" cy="2987543"/>
          </a:xfrm>
        </p:spPr>
        <p:txBody>
          <a:bodyPr anchor="t">
            <a:normAutofit/>
          </a:bodyPr>
          <a:lstStyle/>
          <a:p>
            <a:pPr marL="0" indent="0">
              <a:buNone/>
            </a:pPr>
            <a:r>
              <a:rPr lang="en-GB" sz="2000" dirty="0">
                <a:solidFill>
                  <a:srgbClr val="FFFFFF"/>
                </a:solidFill>
              </a:rPr>
              <a:t>Image on the top is my example for the task today, image below shows what you will end up doing with it.  Please note that I have only done heavy lines because it would not show up in the photo, you are to do </a:t>
            </a:r>
            <a:r>
              <a:rPr lang="en-GB" sz="2000" u="sng" dirty="0">
                <a:solidFill>
                  <a:srgbClr val="FFFFFF"/>
                </a:solidFill>
              </a:rPr>
              <a:t>light outlines (we don’t want them showing through when we paint it next lesson).</a:t>
            </a:r>
            <a:r>
              <a:rPr lang="en-GB" sz="2000" dirty="0">
                <a:solidFill>
                  <a:srgbClr val="FFFFFF"/>
                </a:solidFill>
              </a:rPr>
              <a:t> Fill the page, as smaller shapes will be harder to cut in later lessons.</a:t>
            </a:r>
          </a:p>
        </p:txBody>
      </p:sp>
      <p:pic>
        <p:nvPicPr>
          <p:cNvPr id="11" name="Picture 10" descr="A picture containing sitting, tattoo, white&#10;&#10;Description automatically generated">
            <a:extLst>
              <a:ext uri="{FF2B5EF4-FFF2-40B4-BE49-F238E27FC236}">
                <a16:creationId xmlns:a16="http://schemas.microsoft.com/office/drawing/2014/main" id="{02CB1962-B7EA-4BCF-AF17-ADF5494D2C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5580" y="347472"/>
            <a:ext cx="3975652" cy="2971800"/>
          </a:xfrm>
          <a:prstGeom prst="rect">
            <a:avLst/>
          </a:prstGeom>
        </p:spPr>
      </p:pic>
      <p:pic>
        <p:nvPicPr>
          <p:cNvPr id="9" name="Picture 8" descr="A picture containing hat, shirt&#10;&#10;Description automatically generated">
            <a:extLst>
              <a:ext uri="{FF2B5EF4-FFF2-40B4-BE49-F238E27FC236}">
                <a16:creationId xmlns:a16="http://schemas.microsoft.com/office/drawing/2014/main" id="{2F6DCE90-9503-4817-8754-4F44202103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5579" y="3566160"/>
            <a:ext cx="3975652" cy="2971800"/>
          </a:xfrm>
          <a:prstGeom prst="rect">
            <a:avLst/>
          </a:prstGeom>
        </p:spPr>
      </p:pic>
    </p:spTree>
    <p:extLst>
      <p:ext uri="{BB962C8B-B14F-4D97-AF65-F5344CB8AC3E}">
        <p14:creationId xmlns:p14="http://schemas.microsoft.com/office/powerpoint/2010/main" val="2468291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0990DF-D869-4827-8B64-EC3ABC5FB433}"/>
              </a:ext>
            </a:extLst>
          </p:cNvPr>
          <p:cNvSpPr>
            <a:spLocks noGrp="1"/>
          </p:cNvSpPr>
          <p:nvPr>
            <p:ph type="title"/>
          </p:nvPr>
        </p:nvSpPr>
        <p:spPr>
          <a:xfrm>
            <a:off x="594360" y="687479"/>
            <a:ext cx="3444240" cy="1574874"/>
          </a:xfrm>
        </p:spPr>
        <p:txBody>
          <a:bodyPr vert="horz" lIns="91440" tIns="45720" rIns="91440" bIns="45720" rtlCol="0" anchor="b">
            <a:normAutofit/>
          </a:bodyPr>
          <a:lstStyle/>
          <a:p>
            <a:r>
              <a:rPr lang="en-US" sz="3400" b="1" kern="1200" dirty="0">
                <a:solidFill>
                  <a:srgbClr val="0070C0"/>
                </a:solidFill>
                <a:latin typeface="+mj-lt"/>
                <a:ea typeface="+mj-ea"/>
                <a:cs typeface="+mj-cs"/>
              </a:rPr>
              <a:t>Example 2 – a more complex design</a:t>
            </a:r>
          </a:p>
        </p:txBody>
      </p:sp>
      <p:grpSp>
        <p:nvGrpSpPr>
          <p:cNvPr id="15" name="Group 14">
            <a:extLst>
              <a:ext uri="{FF2B5EF4-FFF2-40B4-BE49-F238E27FC236}">
                <a16:creationId xmlns:a16="http://schemas.microsoft.com/office/drawing/2014/main" id="{A41D73DD-160B-4885-A9CF-94EADD70D4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7763256" y="73152"/>
            <a:chExt cx="1178966" cy="232963"/>
          </a:xfrm>
        </p:grpSpPr>
        <p:sp>
          <p:nvSpPr>
            <p:cNvPr id="16" name="Rectangle 64">
              <a:extLst>
                <a:ext uri="{FF2B5EF4-FFF2-40B4-BE49-F238E27FC236}">
                  <a16:creationId xmlns:a16="http://schemas.microsoft.com/office/drawing/2014/main" id="{163DBB78-4E4E-4B2A-B257-CD3C2408A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DD0F509B-05E7-42D0-9A4A-9BBA9ABA4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FF4A0A03-6FCB-47AB-A889-ABEAF35DE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8A6A27D1-12E0-4FAD-8C16-8A32A4EF2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90BF3193-B4B0-4FDB-9734-8C9FABA53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AB0CFE0F-0383-4629-9009-F66B040A1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5C7EB065-8792-4BDB-9863-6F1BAA3C4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45ACE59D-97B6-4DD1-BB37-12C292F18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5F2AAD78-5862-44FE-AB92-AF713D5F1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C9BF96B3-92E5-4693-B918-69EDD8FD7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5B9B69C3-A82A-4F4F-A3C4-9D2B5AFAD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ED3C38D4-9B11-4F5F-A279-1A30E0CFB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3100DDA4-8F42-4CB2-8921-3894F7BA05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A5936488-9C8D-40DA-BB04-6850F2235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1B9028EA-A394-4A9A-865A-E02D2D9AF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3E802313-55B4-481A-BFD3-000851BC8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708829DB-C817-49E6-9A68-CA180E94F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F6D48ED4-3DDF-47BF-87FA-07B83FD95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4796464F-801F-4ACF-8CA7-B166D8E42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EFBA0710-DB96-4132-8292-1ECBDADD7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ontent Placeholder 11">
            <a:extLst>
              <a:ext uri="{FF2B5EF4-FFF2-40B4-BE49-F238E27FC236}">
                <a16:creationId xmlns:a16="http://schemas.microsoft.com/office/drawing/2014/main" id="{19BBBC09-2139-4777-A672-6818DDD41049}"/>
              </a:ext>
            </a:extLst>
          </p:cNvPr>
          <p:cNvSpPr txBox="1">
            <a:spLocks/>
          </p:cNvSpPr>
          <p:nvPr/>
        </p:nvSpPr>
        <p:spPr>
          <a:xfrm>
            <a:off x="594360" y="3155626"/>
            <a:ext cx="3444240" cy="293517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1800" dirty="0"/>
              <a:t>Image on the left is my example for the task today, righthand image shows what you will end up doing with it.  Please note that I have only done heavy lines because it would not show up in the photo, you are to do </a:t>
            </a:r>
            <a:r>
              <a:rPr lang="en-US" sz="1800" u="sng" dirty="0"/>
              <a:t>light outlines (we don’t want them showing through when we paint it next lesson).</a:t>
            </a:r>
            <a:r>
              <a:rPr lang="en-US" sz="1800" dirty="0"/>
              <a:t> Fill the page, as smaller shapes will be harder to cut in later lessons.</a:t>
            </a:r>
          </a:p>
        </p:txBody>
      </p:sp>
      <p:pic>
        <p:nvPicPr>
          <p:cNvPr id="5" name="Picture 4" descr="A picture containing hat&#10;&#10;Description automatically generated">
            <a:extLst>
              <a:ext uri="{FF2B5EF4-FFF2-40B4-BE49-F238E27FC236}">
                <a16:creationId xmlns:a16="http://schemas.microsoft.com/office/drawing/2014/main" id="{BC0EB1B4-5865-45C6-8EF8-4FC5701BCC1D}"/>
              </a:ext>
            </a:extLst>
          </p:cNvPr>
          <p:cNvPicPr>
            <a:picLocks noChangeAspect="1"/>
          </p:cNvPicPr>
          <p:nvPr/>
        </p:nvPicPr>
        <p:blipFill rotWithShape="1">
          <a:blip r:embed="rId2">
            <a:extLst>
              <a:ext uri="{28A0092B-C50C-407E-A947-70E740481C1C}">
                <a14:useLocalDpi xmlns:a14="http://schemas.microsoft.com/office/drawing/2010/main" val="0"/>
              </a:ext>
            </a:extLst>
          </a:blip>
          <a:srcRect t="7229" r="1" b="7230"/>
          <a:stretch/>
        </p:blipFill>
        <p:spPr>
          <a:xfrm rot="5400000">
            <a:off x="7026001" y="1381056"/>
            <a:ext cx="5577118" cy="3566160"/>
          </a:xfrm>
          <a:prstGeom prst="rect">
            <a:avLst/>
          </a:prstGeom>
        </p:spPr>
      </p:pic>
      <p:pic>
        <p:nvPicPr>
          <p:cNvPr id="4" name="Content Placeholder 4" descr="A picture containing tattoo, drawing&#10;&#10;Description automatically generated">
            <a:extLst>
              <a:ext uri="{FF2B5EF4-FFF2-40B4-BE49-F238E27FC236}">
                <a16:creationId xmlns:a16="http://schemas.microsoft.com/office/drawing/2014/main" id="{3B988495-5E72-48F4-AE50-FCBDECA018A9}"/>
              </a:ext>
            </a:extLst>
          </p:cNvPr>
          <p:cNvPicPr>
            <a:picLocks noChangeAspect="1"/>
          </p:cNvPicPr>
          <p:nvPr/>
        </p:nvPicPr>
        <p:blipFill rotWithShape="1">
          <a:blip r:embed="rId3">
            <a:extLst>
              <a:ext uri="{28A0092B-C50C-407E-A947-70E740481C1C}">
                <a14:useLocalDpi xmlns:a14="http://schemas.microsoft.com/office/drawing/2010/main" val="0"/>
              </a:ext>
            </a:extLst>
          </a:blip>
          <a:srcRect t="3688" r="1" b="10771"/>
          <a:stretch/>
        </p:blipFill>
        <p:spPr>
          <a:xfrm rot="5400000">
            <a:off x="3246481" y="1371717"/>
            <a:ext cx="5577118" cy="3566160"/>
          </a:xfrm>
          <a:prstGeom prst="rect">
            <a:avLst/>
          </a:prstGeom>
        </p:spPr>
      </p:pic>
      <p:sp>
        <p:nvSpPr>
          <p:cNvPr id="37" name="Rectangle 36">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9684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472</Words>
  <Application>Microsoft Office PowerPoint</Application>
  <PresentationFormat>Widescreen</PresentationFormat>
  <Paragraphs>19</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Final piece design</vt:lpstr>
      <vt:lpstr>PowerPoint Presentation</vt:lpstr>
      <vt:lpstr>Example 1 – simple shapes</vt:lpstr>
      <vt:lpstr>Example 2 – a more complex design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piece design</dc:title>
  <dc:creator>Alex Westmore</dc:creator>
  <cp:lastModifiedBy>Alex Westmore</cp:lastModifiedBy>
  <cp:revision>2</cp:revision>
  <dcterms:created xsi:type="dcterms:W3CDTF">2020-06-04T21:32:17Z</dcterms:created>
  <dcterms:modified xsi:type="dcterms:W3CDTF">2020-06-04T21:34:56Z</dcterms:modified>
</cp:coreProperties>
</file>