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28"/>
  </p:notesMasterIdLst>
  <p:handoutMasterIdLst>
    <p:handoutMasterId r:id="rId29"/>
  </p:handoutMasterIdLst>
  <p:sldIdLst>
    <p:sldId id="290" r:id="rId2"/>
    <p:sldId id="292" r:id="rId3"/>
    <p:sldId id="291" r:id="rId4"/>
    <p:sldId id="287" r:id="rId5"/>
    <p:sldId id="302" r:id="rId6"/>
    <p:sldId id="293" r:id="rId7"/>
    <p:sldId id="306" r:id="rId8"/>
    <p:sldId id="294" r:id="rId9"/>
    <p:sldId id="288" r:id="rId10"/>
    <p:sldId id="297" r:id="rId11"/>
    <p:sldId id="298" r:id="rId12"/>
    <p:sldId id="299" r:id="rId13"/>
    <p:sldId id="301" r:id="rId14"/>
    <p:sldId id="300" r:id="rId15"/>
    <p:sldId id="295" r:id="rId16"/>
    <p:sldId id="304" r:id="rId17"/>
    <p:sldId id="303" r:id="rId18"/>
    <p:sldId id="268" r:id="rId19"/>
    <p:sldId id="308" r:id="rId20"/>
    <p:sldId id="274" r:id="rId21"/>
    <p:sldId id="296" r:id="rId22"/>
    <p:sldId id="273" r:id="rId23"/>
    <p:sldId id="277" r:id="rId24"/>
    <p:sldId id="265" r:id="rId25"/>
    <p:sldId id="305" r:id="rId26"/>
    <p:sldId id="307" r:id="rId2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874B21-8E50-4111-8802-C5A5BE100D8C}" v="222" dt="2021-03-14T13:55:29.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461" autoAdjust="0"/>
  </p:normalViewPr>
  <p:slideViewPr>
    <p:cSldViewPr snapToGrid="0" snapToObjects="1">
      <p:cViewPr varScale="1">
        <p:scale>
          <a:sx n="62" d="100"/>
          <a:sy n="62" d="100"/>
        </p:scale>
        <p:origin x="960" y="27"/>
      </p:cViewPr>
      <p:guideLst>
        <p:guide orient="horz" pos="2160"/>
        <p:guide pos="3840"/>
      </p:guideLst>
    </p:cSldViewPr>
  </p:slideViewPr>
  <p:notesTextViewPr>
    <p:cViewPr>
      <p:scale>
        <a:sx n="75" d="100"/>
        <a:sy n="75" d="100"/>
      </p:scale>
      <p:origin x="0" y="0"/>
    </p:cViewPr>
  </p:notesTextViewPr>
  <p:notesViewPr>
    <p:cSldViewPr snapToGrid="0" snapToObjects="1">
      <p:cViewPr varScale="1">
        <p:scale>
          <a:sx n="89" d="100"/>
          <a:sy n="89" d="100"/>
        </p:scale>
        <p:origin x="-3672" y="-11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stasia Galvin" userId="2d39f159-777b-4bad-8899-bf8dfc77b0ad" providerId="ADAL" clId="{7D8B1942-971C-43CC-9322-B51B4AF61141}"/>
    <pc:docChg chg="undo custSel modSld">
      <pc:chgData name="Anastasia Galvin" userId="2d39f159-777b-4bad-8899-bf8dfc77b0ad" providerId="ADAL" clId="{7D8B1942-971C-43CC-9322-B51B4AF61141}" dt="2021-03-14T14:15:40.765" v="25" actId="1076"/>
      <pc:docMkLst>
        <pc:docMk/>
      </pc:docMkLst>
      <pc:sldChg chg="modNotesTx">
        <pc:chgData name="Anastasia Galvin" userId="2d39f159-777b-4bad-8899-bf8dfc77b0ad" providerId="ADAL" clId="{7D8B1942-971C-43CC-9322-B51B4AF61141}" dt="2021-03-14T14:15:13.972" v="22" actId="20577"/>
        <pc:sldMkLst>
          <pc:docMk/>
          <pc:sldMk cId="2868578325" sldId="265"/>
        </pc:sldMkLst>
      </pc:sldChg>
      <pc:sldChg chg="modNotesTx">
        <pc:chgData name="Anastasia Galvin" userId="2d39f159-777b-4bad-8899-bf8dfc77b0ad" providerId="ADAL" clId="{7D8B1942-971C-43CC-9322-B51B4AF61141}" dt="2021-03-14T14:14:48.043" v="17" actId="20577"/>
        <pc:sldMkLst>
          <pc:docMk/>
          <pc:sldMk cId="3535705045" sldId="268"/>
        </pc:sldMkLst>
      </pc:sldChg>
      <pc:sldChg chg="modNotesTx">
        <pc:chgData name="Anastasia Galvin" userId="2d39f159-777b-4bad-8899-bf8dfc77b0ad" providerId="ADAL" clId="{7D8B1942-971C-43CC-9322-B51B4AF61141}" dt="2021-03-14T14:15:09.168" v="20" actId="6549"/>
        <pc:sldMkLst>
          <pc:docMk/>
          <pc:sldMk cId="2138995444" sldId="273"/>
        </pc:sldMkLst>
      </pc:sldChg>
      <pc:sldChg chg="modNotesTx">
        <pc:chgData name="Anastasia Galvin" userId="2d39f159-777b-4bad-8899-bf8dfc77b0ad" providerId="ADAL" clId="{7D8B1942-971C-43CC-9322-B51B4AF61141}" dt="2021-03-14T14:15:03.734" v="19" actId="20577"/>
        <pc:sldMkLst>
          <pc:docMk/>
          <pc:sldMk cId="981410343" sldId="274"/>
        </pc:sldMkLst>
      </pc:sldChg>
      <pc:sldChg chg="modNotesTx">
        <pc:chgData name="Anastasia Galvin" userId="2d39f159-777b-4bad-8899-bf8dfc77b0ad" providerId="ADAL" clId="{7D8B1942-971C-43CC-9322-B51B4AF61141}" dt="2021-03-14T14:15:11.614" v="21" actId="20577"/>
        <pc:sldMkLst>
          <pc:docMk/>
          <pc:sldMk cId="1031195307" sldId="277"/>
        </pc:sldMkLst>
      </pc:sldChg>
      <pc:sldChg chg="modSp mod modNotesTx">
        <pc:chgData name="Anastasia Galvin" userId="2d39f159-777b-4bad-8899-bf8dfc77b0ad" providerId="ADAL" clId="{7D8B1942-971C-43CC-9322-B51B4AF61141}" dt="2021-03-14T14:15:40.765" v="25" actId="1076"/>
        <pc:sldMkLst>
          <pc:docMk/>
          <pc:sldMk cId="45720380" sldId="287"/>
        </pc:sldMkLst>
        <pc:spChg chg="mod">
          <ac:chgData name="Anastasia Galvin" userId="2d39f159-777b-4bad-8899-bf8dfc77b0ad" providerId="ADAL" clId="{7D8B1942-971C-43CC-9322-B51B4AF61141}" dt="2021-03-14T14:15:40.765" v="25" actId="1076"/>
          <ac:spMkLst>
            <pc:docMk/>
            <pc:sldMk cId="45720380" sldId="287"/>
            <ac:spMk id="2" creationId="{00000000-0000-0000-0000-000000000000}"/>
          </ac:spMkLst>
        </pc:spChg>
      </pc:sldChg>
      <pc:sldChg chg="modNotesTx">
        <pc:chgData name="Anastasia Galvin" userId="2d39f159-777b-4bad-8899-bf8dfc77b0ad" providerId="ADAL" clId="{7D8B1942-971C-43CC-9322-B51B4AF61141}" dt="2021-03-14T14:14:09.113" v="6" actId="20577"/>
        <pc:sldMkLst>
          <pc:docMk/>
          <pc:sldMk cId="1913534914" sldId="288"/>
        </pc:sldMkLst>
      </pc:sldChg>
      <pc:sldChg chg="modNotesTx">
        <pc:chgData name="Anastasia Galvin" userId="2d39f159-777b-4bad-8899-bf8dfc77b0ad" providerId="ADAL" clId="{7D8B1942-971C-43CC-9322-B51B4AF61141}" dt="2021-03-14T14:13:46.813" v="1" actId="20577"/>
        <pc:sldMkLst>
          <pc:docMk/>
          <pc:sldMk cId="2262730764" sldId="291"/>
        </pc:sldMkLst>
      </pc:sldChg>
      <pc:sldChg chg="modNotesTx">
        <pc:chgData name="Anastasia Galvin" userId="2d39f159-777b-4bad-8899-bf8dfc77b0ad" providerId="ADAL" clId="{7D8B1942-971C-43CC-9322-B51B4AF61141}" dt="2021-03-14T14:13:43.121" v="0" actId="20577"/>
        <pc:sldMkLst>
          <pc:docMk/>
          <pc:sldMk cId="3758966860" sldId="292"/>
        </pc:sldMkLst>
      </pc:sldChg>
      <pc:sldChg chg="modNotesTx">
        <pc:chgData name="Anastasia Galvin" userId="2d39f159-777b-4bad-8899-bf8dfc77b0ad" providerId="ADAL" clId="{7D8B1942-971C-43CC-9322-B51B4AF61141}" dt="2021-03-14T14:13:58.492" v="4" actId="20577"/>
        <pc:sldMkLst>
          <pc:docMk/>
          <pc:sldMk cId="449723959" sldId="293"/>
        </pc:sldMkLst>
      </pc:sldChg>
      <pc:sldChg chg="modNotesTx">
        <pc:chgData name="Anastasia Galvin" userId="2d39f159-777b-4bad-8899-bf8dfc77b0ad" providerId="ADAL" clId="{7D8B1942-971C-43CC-9322-B51B4AF61141}" dt="2021-03-14T14:14:05.442" v="5" actId="20577"/>
        <pc:sldMkLst>
          <pc:docMk/>
          <pc:sldMk cId="2296250902" sldId="294"/>
        </pc:sldMkLst>
      </pc:sldChg>
      <pc:sldChg chg="modNotesTx">
        <pc:chgData name="Anastasia Galvin" userId="2d39f159-777b-4bad-8899-bf8dfc77b0ad" providerId="ADAL" clId="{7D8B1942-971C-43CC-9322-B51B4AF61141}" dt="2021-03-14T14:14:38.823" v="14" actId="20577"/>
        <pc:sldMkLst>
          <pc:docMk/>
          <pc:sldMk cId="1595153305" sldId="295"/>
        </pc:sldMkLst>
      </pc:sldChg>
      <pc:sldChg chg="modNotesTx">
        <pc:chgData name="Anastasia Galvin" userId="2d39f159-777b-4bad-8899-bf8dfc77b0ad" providerId="ADAL" clId="{7D8B1942-971C-43CC-9322-B51B4AF61141}" dt="2021-03-14T14:14:12.433" v="7" actId="20577"/>
        <pc:sldMkLst>
          <pc:docMk/>
          <pc:sldMk cId="851081742" sldId="297"/>
        </pc:sldMkLst>
      </pc:sldChg>
      <pc:sldChg chg="modNotesTx">
        <pc:chgData name="Anastasia Galvin" userId="2d39f159-777b-4bad-8899-bf8dfc77b0ad" providerId="ADAL" clId="{7D8B1942-971C-43CC-9322-B51B4AF61141}" dt="2021-03-14T14:14:15.755" v="8" actId="20577"/>
        <pc:sldMkLst>
          <pc:docMk/>
          <pc:sldMk cId="489226730" sldId="298"/>
        </pc:sldMkLst>
      </pc:sldChg>
      <pc:sldChg chg="modSp mod modNotesTx">
        <pc:chgData name="Anastasia Galvin" userId="2d39f159-777b-4bad-8899-bf8dfc77b0ad" providerId="ADAL" clId="{7D8B1942-971C-43CC-9322-B51B4AF61141}" dt="2021-03-14T14:14:25.720" v="10" actId="1076"/>
        <pc:sldMkLst>
          <pc:docMk/>
          <pc:sldMk cId="849225085" sldId="299"/>
        </pc:sldMkLst>
        <pc:spChg chg="mod">
          <ac:chgData name="Anastasia Galvin" userId="2d39f159-777b-4bad-8899-bf8dfc77b0ad" providerId="ADAL" clId="{7D8B1942-971C-43CC-9322-B51B4AF61141}" dt="2021-03-14T14:14:25.720" v="10" actId="1076"/>
          <ac:spMkLst>
            <pc:docMk/>
            <pc:sldMk cId="849225085" sldId="299"/>
            <ac:spMk id="2" creationId="{3A36CEF5-6857-4CE2-8C61-9CA46421431E}"/>
          </ac:spMkLst>
        </pc:spChg>
      </pc:sldChg>
      <pc:sldChg chg="modNotesTx">
        <pc:chgData name="Anastasia Galvin" userId="2d39f159-777b-4bad-8899-bf8dfc77b0ad" providerId="ADAL" clId="{7D8B1942-971C-43CC-9322-B51B4AF61141}" dt="2021-03-14T14:14:33.994" v="12" actId="20577"/>
        <pc:sldMkLst>
          <pc:docMk/>
          <pc:sldMk cId="1890075263" sldId="300"/>
        </pc:sldMkLst>
      </pc:sldChg>
      <pc:sldChg chg="modNotesTx">
        <pc:chgData name="Anastasia Galvin" userId="2d39f159-777b-4bad-8899-bf8dfc77b0ad" providerId="ADAL" clId="{7D8B1942-971C-43CC-9322-B51B4AF61141}" dt="2021-03-14T14:14:30.373" v="11" actId="20577"/>
        <pc:sldMkLst>
          <pc:docMk/>
          <pc:sldMk cId="2164285196" sldId="301"/>
        </pc:sldMkLst>
      </pc:sldChg>
      <pc:sldChg chg="modNotesTx">
        <pc:chgData name="Anastasia Galvin" userId="2d39f159-777b-4bad-8899-bf8dfc77b0ad" providerId="ADAL" clId="{7D8B1942-971C-43CC-9322-B51B4AF61141}" dt="2021-03-14T14:13:55.123" v="3" actId="20577"/>
        <pc:sldMkLst>
          <pc:docMk/>
          <pc:sldMk cId="616968187" sldId="302"/>
        </pc:sldMkLst>
      </pc:sldChg>
      <pc:sldChg chg="modNotesTx">
        <pc:chgData name="Anastasia Galvin" userId="2d39f159-777b-4bad-8899-bf8dfc77b0ad" providerId="ADAL" clId="{7D8B1942-971C-43CC-9322-B51B4AF61141}" dt="2021-03-14T14:14:44.903" v="16" actId="20577"/>
        <pc:sldMkLst>
          <pc:docMk/>
          <pc:sldMk cId="1149433822" sldId="303"/>
        </pc:sldMkLst>
      </pc:sldChg>
      <pc:sldChg chg="modNotesTx">
        <pc:chgData name="Anastasia Galvin" userId="2d39f159-777b-4bad-8899-bf8dfc77b0ad" providerId="ADAL" clId="{7D8B1942-971C-43CC-9322-B51B4AF61141}" dt="2021-03-14T14:14:41.673" v="15" actId="20577"/>
        <pc:sldMkLst>
          <pc:docMk/>
          <pc:sldMk cId="2078568976" sldId="304"/>
        </pc:sldMkLst>
      </pc:sldChg>
    </pc:docChg>
  </pc:docChgLst>
  <pc:docChgLst>
    <pc:chgData name="Anastasia Galvin" userId="2d39f159-777b-4bad-8899-bf8dfc77b0ad" providerId="ADAL" clId="{7C874B21-8E50-4111-8802-C5A5BE100D8C}"/>
    <pc:docChg chg="undo custSel addSld delSld modSld sldOrd modMainMaster modNotesMaster">
      <pc:chgData name="Anastasia Galvin" userId="2d39f159-777b-4bad-8899-bf8dfc77b0ad" providerId="ADAL" clId="{7C874B21-8E50-4111-8802-C5A5BE100D8C}" dt="2021-03-14T14:01:54.201" v="11472" actId="20577"/>
      <pc:docMkLst>
        <pc:docMk/>
      </pc:docMkLst>
      <pc:sldChg chg="modSp del mod modNotes">
        <pc:chgData name="Anastasia Galvin" userId="2d39f159-777b-4bad-8899-bf8dfc77b0ad" providerId="ADAL" clId="{7C874B21-8E50-4111-8802-C5A5BE100D8C}" dt="2021-03-13T18:25:39.856" v="1217" actId="47"/>
        <pc:sldMkLst>
          <pc:docMk/>
          <pc:sldMk cId="539489746" sldId="256"/>
        </pc:sldMkLst>
        <pc:spChg chg="mod">
          <ac:chgData name="Anastasia Galvin" userId="2d39f159-777b-4bad-8899-bf8dfc77b0ad" providerId="ADAL" clId="{7C874B21-8E50-4111-8802-C5A5BE100D8C}" dt="2021-03-13T18:24:04.020" v="1181" actId="207"/>
          <ac:spMkLst>
            <pc:docMk/>
            <pc:sldMk cId="539489746" sldId="256"/>
            <ac:spMk id="6" creationId="{00000000-0000-0000-0000-000000000000}"/>
          </ac:spMkLst>
        </pc:spChg>
        <pc:spChg chg="mod">
          <ac:chgData name="Anastasia Galvin" userId="2d39f159-777b-4bad-8899-bf8dfc77b0ad" providerId="ADAL" clId="{7C874B21-8E50-4111-8802-C5A5BE100D8C}" dt="2021-03-13T18:06:06.704" v="24"/>
          <ac:spMkLst>
            <pc:docMk/>
            <pc:sldMk cId="539489746" sldId="256"/>
            <ac:spMk id="10" creationId="{00000000-0000-0000-0000-000000000000}"/>
          </ac:spMkLst>
        </pc:spChg>
        <pc:picChg chg="mod">
          <ac:chgData name="Anastasia Galvin" userId="2d39f159-777b-4bad-8899-bf8dfc77b0ad" providerId="ADAL" clId="{7C874B21-8E50-4111-8802-C5A5BE100D8C}" dt="2021-03-13T18:06:06.704" v="24"/>
          <ac:picMkLst>
            <pc:docMk/>
            <pc:sldMk cId="539489746" sldId="256"/>
            <ac:picMk id="7" creationId="{00000000-0000-0000-0000-000000000000}"/>
          </ac:picMkLst>
        </pc:picChg>
        <pc:picChg chg="mod">
          <ac:chgData name="Anastasia Galvin" userId="2d39f159-777b-4bad-8899-bf8dfc77b0ad" providerId="ADAL" clId="{7C874B21-8E50-4111-8802-C5A5BE100D8C}" dt="2021-03-13T18:06:06.704" v="24"/>
          <ac:picMkLst>
            <pc:docMk/>
            <pc:sldMk cId="539489746" sldId="256"/>
            <ac:picMk id="9" creationId="{00000000-0000-0000-0000-000000000000}"/>
          </ac:picMkLst>
        </pc:picChg>
      </pc:sldChg>
      <pc:sldChg chg="modSp del modNotes">
        <pc:chgData name="Anastasia Galvin" userId="2d39f159-777b-4bad-8899-bf8dfc77b0ad" providerId="ADAL" clId="{7C874B21-8E50-4111-8802-C5A5BE100D8C}" dt="2021-03-13T18:28:22.764" v="1250" actId="47"/>
        <pc:sldMkLst>
          <pc:docMk/>
          <pc:sldMk cId="2295905451" sldId="258"/>
        </pc:sldMkLst>
        <pc:spChg chg="mod">
          <ac:chgData name="Anastasia Galvin" userId="2d39f159-777b-4bad-8899-bf8dfc77b0ad" providerId="ADAL" clId="{7C874B21-8E50-4111-8802-C5A5BE100D8C}" dt="2021-03-13T18:06:06.704" v="24"/>
          <ac:spMkLst>
            <pc:docMk/>
            <pc:sldMk cId="2295905451" sldId="258"/>
            <ac:spMk id="4098" creationId="{00000000-0000-0000-0000-000000000000}"/>
          </ac:spMkLst>
        </pc:spChg>
        <pc:spChg chg="mod">
          <ac:chgData name="Anastasia Galvin" userId="2d39f159-777b-4bad-8899-bf8dfc77b0ad" providerId="ADAL" clId="{7C874B21-8E50-4111-8802-C5A5BE100D8C}" dt="2021-03-13T18:06:06.704" v="24"/>
          <ac:spMkLst>
            <pc:docMk/>
            <pc:sldMk cId="2295905451" sldId="258"/>
            <ac:spMk id="4099" creationId="{00000000-0000-0000-0000-000000000000}"/>
          </ac:spMkLst>
        </pc:spChg>
        <pc:spChg chg="mod">
          <ac:chgData name="Anastasia Galvin" userId="2d39f159-777b-4bad-8899-bf8dfc77b0ad" providerId="ADAL" clId="{7C874B21-8E50-4111-8802-C5A5BE100D8C}" dt="2021-03-13T18:06:06.704" v="24"/>
          <ac:spMkLst>
            <pc:docMk/>
            <pc:sldMk cId="2295905451" sldId="258"/>
            <ac:spMk id="4100" creationId="{00000000-0000-0000-0000-000000000000}"/>
          </ac:spMkLst>
        </pc:spChg>
        <pc:spChg chg="mod">
          <ac:chgData name="Anastasia Galvin" userId="2d39f159-777b-4bad-8899-bf8dfc77b0ad" providerId="ADAL" clId="{7C874B21-8E50-4111-8802-C5A5BE100D8C}" dt="2021-03-13T18:06:06.704" v="24"/>
          <ac:spMkLst>
            <pc:docMk/>
            <pc:sldMk cId="2295905451" sldId="258"/>
            <ac:spMk id="4101" creationId="{00000000-0000-0000-0000-000000000000}"/>
          </ac:spMkLst>
        </pc:spChg>
      </pc:sldChg>
      <pc:sldChg chg="addSp delSp modSp del mod ord modClrScheme chgLayout modNotes modNotesTx">
        <pc:chgData name="Anastasia Galvin" userId="2d39f159-777b-4bad-8899-bf8dfc77b0ad" providerId="ADAL" clId="{7C874B21-8E50-4111-8802-C5A5BE100D8C}" dt="2021-03-13T18:55:38.165" v="2278" actId="47"/>
        <pc:sldMkLst>
          <pc:docMk/>
          <pc:sldMk cId="1707277160" sldId="260"/>
        </pc:sldMkLst>
        <pc:spChg chg="add del mod ord">
          <ac:chgData name="Anastasia Galvin" userId="2d39f159-777b-4bad-8899-bf8dfc77b0ad" providerId="ADAL" clId="{7C874B21-8E50-4111-8802-C5A5BE100D8C}" dt="2021-03-13T18:31:39.652" v="1362" actId="700"/>
          <ac:spMkLst>
            <pc:docMk/>
            <pc:sldMk cId="1707277160" sldId="260"/>
            <ac:spMk id="3" creationId="{44F241E6-60FE-49EC-AA76-58DC958AFFDD}"/>
          </ac:spMkLst>
        </pc:spChg>
        <pc:spChg chg="add del mod ord">
          <ac:chgData name="Anastasia Galvin" userId="2d39f159-777b-4bad-8899-bf8dfc77b0ad" providerId="ADAL" clId="{7C874B21-8E50-4111-8802-C5A5BE100D8C}" dt="2021-03-13T18:31:39.652" v="1362" actId="700"/>
          <ac:spMkLst>
            <pc:docMk/>
            <pc:sldMk cId="1707277160" sldId="260"/>
            <ac:spMk id="5" creationId="{4A661EF4-A64C-4635-89F9-E53EDC59D23F}"/>
          </ac:spMkLst>
        </pc:spChg>
        <pc:spChg chg="add del mod">
          <ac:chgData name="Anastasia Galvin" userId="2d39f159-777b-4bad-8899-bf8dfc77b0ad" providerId="ADAL" clId="{7C874B21-8E50-4111-8802-C5A5BE100D8C}" dt="2021-03-13T18:31:39.652" v="1362" actId="700"/>
          <ac:spMkLst>
            <pc:docMk/>
            <pc:sldMk cId="1707277160" sldId="260"/>
            <ac:spMk id="7" creationId="{7783487C-8E45-4408-8C3E-E0A0547E6F72}"/>
          </ac:spMkLst>
        </pc:spChg>
        <pc:spChg chg="add mod ord">
          <ac:chgData name="Anastasia Galvin" userId="2d39f159-777b-4bad-8899-bf8dfc77b0ad" providerId="ADAL" clId="{7C874B21-8E50-4111-8802-C5A5BE100D8C}" dt="2021-03-13T18:31:39.652" v="1362" actId="700"/>
          <ac:spMkLst>
            <pc:docMk/>
            <pc:sldMk cId="1707277160" sldId="260"/>
            <ac:spMk id="8" creationId="{E15AE7CA-19FA-44FB-BA8C-B555AC34A428}"/>
          </ac:spMkLst>
        </pc:spChg>
        <pc:spChg chg="add mod ord">
          <ac:chgData name="Anastasia Galvin" userId="2d39f159-777b-4bad-8899-bf8dfc77b0ad" providerId="ADAL" clId="{7C874B21-8E50-4111-8802-C5A5BE100D8C}" dt="2021-03-13T18:31:39.652" v="1362" actId="700"/>
          <ac:spMkLst>
            <pc:docMk/>
            <pc:sldMk cId="1707277160" sldId="260"/>
            <ac:spMk id="9" creationId="{A240841F-B00A-433F-818E-ADBF221B4F11}"/>
          </ac:spMkLst>
        </pc:spChg>
        <pc:spChg chg="del mod">
          <ac:chgData name="Anastasia Galvin" userId="2d39f159-777b-4bad-8899-bf8dfc77b0ad" providerId="ADAL" clId="{7C874B21-8E50-4111-8802-C5A5BE100D8C}" dt="2021-03-13T18:31:36.732" v="1361" actId="478"/>
          <ac:spMkLst>
            <pc:docMk/>
            <pc:sldMk cId="1707277160" sldId="260"/>
            <ac:spMk id="6146" creationId="{00000000-0000-0000-0000-000000000000}"/>
          </ac:spMkLst>
        </pc:spChg>
        <pc:spChg chg="del mod">
          <ac:chgData name="Anastasia Galvin" userId="2d39f159-777b-4bad-8899-bf8dfc77b0ad" providerId="ADAL" clId="{7C874B21-8E50-4111-8802-C5A5BE100D8C}" dt="2021-03-13T18:31:36.732" v="1361" actId="478"/>
          <ac:spMkLst>
            <pc:docMk/>
            <pc:sldMk cId="1707277160" sldId="260"/>
            <ac:spMk id="6147" creationId="{00000000-0000-0000-0000-000000000000}"/>
          </ac:spMkLst>
        </pc:spChg>
        <pc:spChg chg="del mod">
          <ac:chgData name="Anastasia Galvin" userId="2d39f159-777b-4bad-8899-bf8dfc77b0ad" providerId="ADAL" clId="{7C874B21-8E50-4111-8802-C5A5BE100D8C}" dt="2021-03-13T18:31:36.732" v="1361" actId="478"/>
          <ac:spMkLst>
            <pc:docMk/>
            <pc:sldMk cId="1707277160" sldId="260"/>
            <ac:spMk id="6148" creationId="{00000000-0000-0000-0000-000000000000}"/>
          </ac:spMkLst>
        </pc:spChg>
      </pc:sldChg>
      <pc:sldChg chg="modSp del modNotes">
        <pc:chgData name="Anastasia Galvin" userId="2d39f159-777b-4bad-8899-bf8dfc77b0ad" providerId="ADAL" clId="{7C874B21-8E50-4111-8802-C5A5BE100D8C}" dt="2021-03-13T18:55:13.702" v="2275" actId="47"/>
        <pc:sldMkLst>
          <pc:docMk/>
          <pc:sldMk cId="613206005" sldId="261"/>
        </pc:sldMkLst>
        <pc:spChg chg="mod">
          <ac:chgData name="Anastasia Galvin" userId="2d39f159-777b-4bad-8899-bf8dfc77b0ad" providerId="ADAL" clId="{7C874B21-8E50-4111-8802-C5A5BE100D8C}" dt="2021-03-13T18:06:06.704" v="24"/>
          <ac:spMkLst>
            <pc:docMk/>
            <pc:sldMk cId="613206005" sldId="261"/>
            <ac:spMk id="7170" creationId="{00000000-0000-0000-0000-000000000000}"/>
          </ac:spMkLst>
        </pc:spChg>
        <pc:spChg chg="mod">
          <ac:chgData name="Anastasia Galvin" userId="2d39f159-777b-4bad-8899-bf8dfc77b0ad" providerId="ADAL" clId="{7C874B21-8E50-4111-8802-C5A5BE100D8C}" dt="2021-03-13T18:06:06.704" v="24"/>
          <ac:spMkLst>
            <pc:docMk/>
            <pc:sldMk cId="613206005" sldId="261"/>
            <ac:spMk id="7171" creationId="{00000000-0000-0000-0000-000000000000}"/>
          </ac:spMkLst>
        </pc:spChg>
      </pc:sldChg>
      <pc:sldChg chg="modSp del mod modNotes">
        <pc:chgData name="Anastasia Galvin" userId="2d39f159-777b-4bad-8899-bf8dfc77b0ad" providerId="ADAL" clId="{7C874B21-8E50-4111-8802-C5A5BE100D8C}" dt="2021-03-13T19:05:39.167" v="2339" actId="47"/>
        <pc:sldMkLst>
          <pc:docMk/>
          <pc:sldMk cId="3839701717" sldId="262"/>
        </pc:sldMkLst>
        <pc:spChg chg="mod">
          <ac:chgData name="Anastasia Galvin" userId="2d39f159-777b-4bad-8899-bf8dfc77b0ad" providerId="ADAL" clId="{7C874B21-8E50-4111-8802-C5A5BE100D8C}" dt="2021-03-13T18:06:06.704" v="24"/>
          <ac:spMkLst>
            <pc:docMk/>
            <pc:sldMk cId="3839701717" sldId="262"/>
            <ac:spMk id="8194" creationId="{00000000-0000-0000-0000-000000000000}"/>
          </ac:spMkLst>
        </pc:spChg>
        <pc:spChg chg="mod">
          <ac:chgData name="Anastasia Galvin" userId="2d39f159-777b-4bad-8899-bf8dfc77b0ad" providerId="ADAL" clId="{7C874B21-8E50-4111-8802-C5A5BE100D8C}" dt="2021-03-13T18:06:06.704" v="24"/>
          <ac:spMkLst>
            <pc:docMk/>
            <pc:sldMk cId="3839701717" sldId="262"/>
            <ac:spMk id="8195" creationId="{00000000-0000-0000-0000-000000000000}"/>
          </ac:spMkLst>
        </pc:spChg>
      </pc:sldChg>
      <pc:sldChg chg="modSp del modNotes">
        <pc:chgData name="Anastasia Galvin" userId="2d39f159-777b-4bad-8899-bf8dfc77b0ad" providerId="ADAL" clId="{7C874B21-8E50-4111-8802-C5A5BE100D8C}" dt="2021-03-13T19:05:40.590" v="2340" actId="47"/>
        <pc:sldMkLst>
          <pc:docMk/>
          <pc:sldMk cId="3802780105" sldId="263"/>
        </pc:sldMkLst>
        <pc:spChg chg="mod">
          <ac:chgData name="Anastasia Galvin" userId="2d39f159-777b-4bad-8899-bf8dfc77b0ad" providerId="ADAL" clId="{7C874B21-8E50-4111-8802-C5A5BE100D8C}" dt="2021-03-13T18:06:06.704" v="24"/>
          <ac:spMkLst>
            <pc:docMk/>
            <pc:sldMk cId="3802780105" sldId="263"/>
            <ac:spMk id="4" creationId="{00000000-0000-0000-0000-000000000000}"/>
          </ac:spMkLst>
        </pc:spChg>
        <pc:spChg chg="mod">
          <ac:chgData name="Anastasia Galvin" userId="2d39f159-777b-4bad-8899-bf8dfc77b0ad" providerId="ADAL" clId="{7C874B21-8E50-4111-8802-C5A5BE100D8C}" dt="2021-03-13T18:06:06.704" v="24"/>
          <ac:spMkLst>
            <pc:docMk/>
            <pc:sldMk cId="3802780105" sldId="263"/>
            <ac:spMk id="10242" creationId="{00000000-0000-0000-0000-000000000000}"/>
          </ac:spMkLst>
        </pc:spChg>
      </pc:sldChg>
      <pc:sldChg chg="modSp del mod modNotes modNotesTx">
        <pc:chgData name="Anastasia Galvin" userId="2d39f159-777b-4bad-8899-bf8dfc77b0ad" providerId="ADAL" clId="{7C874B21-8E50-4111-8802-C5A5BE100D8C}" dt="2021-03-13T19:05:28.493" v="2338" actId="47"/>
        <pc:sldMkLst>
          <pc:docMk/>
          <pc:sldMk cId="3347654951" sldId="264"/>
        </pc:sldMkLst>
        <pc:spChg chg="mod">
          <ac:chgData name="Anastasia Galvin" userId="2d39f159-777b-4bad-8899-bf8dfc77b0ad" providerId="ADAL" clId="{7C874B21-8E50-4111-8802-C5A5BE100D8C}" dt="2021-03-13T19:05:24.586" v="2337" actId="207"/>
          <ac:spMkLst>
            <pc:docMk/>
            <pc:sldMk cId="3347654951" sldId="264"/>
            <ac:spMk id="2" creationId="{00000000-0000-0000-0000-000000000000}"/>
          </ac:spMkLst>
        </pc:spChg>
        <pc:picChg chg="mod">
          <ac:chgData name="Anastasia Galvin" userId="2d39f159-777b-4bad-8899-bf8dfc77b0ad" providerId="ADAL" clId="{7C874B21-8E50-4111-8802-C5A5BE100D8C}" dt="2021-03-13T18:06:06.704" v="24"/>
          <ac:picMkLst>
            <pc:docMk/>
            <pc:sldMk cId="3347654951" sldId="264"/>
            <ac:picMk id="8" creationId="{00000000-0000-0000-0000-000000000000}"/>
          </ac:picMkLst>
        </pc:picChg>
        <pc:picChg chg="mod">
          <ac:chgData name="Anastasia Galvin" userId="2d39f159-777b-4bad-8899-bf8dfc77b0ad" providerId="ADAL" clId="{7C874B21-8E50-4111-8802-C5A5BE100D8C}" dt="2021-03-13T18:06:06.704" v="24"/>
          <ac:picMkLst>
            <pc:docMk/>
            <pc:sldMk cId="3347654951" sldId="264"/>
            <ac:picMk id="17" creationId="{00000000-0000-0000-0000-000000000000}"/>
          </ac:picMkLst>
        </pc:picChg>
        <pc:picChg chg="mod">
          <ac:chgData name="Anastasia Galvin" userId="2d39f159-777b-4bad-8899-bf8dfc77b0ad" providerId="ADAL" clId="{7C874B21-8E50-4111-8802-C5A5BE100D8C}" dt="2021-03-13T18:06:06.704" v="24"/>
          <ac:picMkLst>
            <pc:docMk/>
            <pc:sldMk cId="3347654951" sldId="264"/>
            <ac:picMk id="20" creationId="{00000000-0000-0000-0000-000000000000}"/>
          </ac:picMkLst>
        </pc:picChg>
      </pc:sldChg>
      <pc:sldChg chg="addSp modSp mod modTransition setBg modNotes modNotesTx">
        <pc:chgData name="Anastasia Galvin" userId="2d39f159-777b-4bad-8899-bf8dfc77b0ad" providerId="ADAL" clId="{7C874B21-8E50-4111-8802-C5A5BE100D8C}" dt="2021-03-14T13:55:24.974" v="11470"/>
        <pc:sldMkLst>
          <pc:docMk/>
          <pc:sldMk cId="2868578325" sldId="265"/>
        </pc:sldMkLst>
        <pc:spChg chg="add mod">
          <ac:chgData name="Anastasia Galvin" userId="2d39f159-777b-4bad-8899-bf8dfc77b0ad" providerId="ADAL" clId="{7C874B21-8E50-4111-8802-C5A5BE100D8C}" dt="2021-03-14T13:36:16.713" v="11446" actId="2711"/>
          <ac:spMkLst>
            <pc:docMk/>
            <pc:sldMk cId="2868578325" sldId="265"/>
            <ac:spMk id="135" creationId="{9F701746-0657-4467-BBD3-24051A715C25}"/>
          </ac:spMkLst>
        </pc:spChg>
        <pc:spChg chg="add mod">
          <ac:chgData name="Anastasia Galvin" userId="2d39f159-777b-4bad-8899-bf8dfc77b0ad" providerId="ADAL" clId="{7C874B21-8E50-4111-8802-C5A5BE100D8C}" dt="2021-03-14T13:36:16.713" v="11446" actId="2711"/>
          <ac:spMkLst>
            <pc:docMk/>
            <pc:sldMk cId="2868578325" sldId="265"/>
            <ac:spMk id="137" creationId="{117BEB00-3E3D-4F08-AF56-DB0D22FB5F64}"/>
          </ac:spMkLst>
        </pc:spChg>
        <pc:spChg chg="mod">
          <ac:chgData name="Anastasia Galvin" userId="2d39f159-777b-4bad-8899-bf8dfc77b0ad" providerId="ADAL" clId="{7C874B21-8E50-4111-8802-C5A5BE100D8C}" dt="2021-03-14T13:36:23.621" v="11449" actId="122"/>
          <ac:spMkLst>
            <pc:docMk/>
            <pc:sldMk cId="2868578325" sldId="265"/>
            <ac:spMk id="11266" creationId="{00000000-0000-0000-0000-000000000000}"/>
          </ac:spMkLst>
        </pc:spChg>
        <pc:spChg chg="mod">
          <ac:chgData name="Anastasia Galvin" userId="2d39f159-777b-4bad-8899-bf8dfc77b0ad" providerId="ADAL" clId="{7C874B21-8E50-4111-8802-C5A5BE100D8C}" dt="2021-03-14T13:36:53.426" v="11468" actId="14100"/>
          <ac:spMkLst>
            <pc:docMk/>
            <pc:sldMk cId="2868578325" sldId="265"/>
            <ac:spMk id="11267" creationId="{00000000-0000-0000-0000-000000000000}"/>
          </ac:spMkLst>
        </pc:spChg>
        <pc:picChg chg="add mod ord">
          <ac:chgData name="Anastasia Galvin" userId="2d39f159-777b-4bad-8899-bf8dfc77b0ad" providerId="ADAL" clId="{7C874B21-8E50-4111-8802-C5A5BE100D8C}" dt="2021-03-14T13:36:16.713" v="11446" actId="2711"/>
          <ac:picMkLst>
            <pc:docMk/>
            <pc:sldMk cId="2868578325" sldId="265"/>
            <ac:picMk id="13314" creationId="{A99FAA67-0348-4677-9167-52CAD92E00A3}"/>
          </ac:picMkLst>
        </pc:picChg>
      </pc:sldChg>
      <pc:sldChg chg="modSp del modNotes">
        <pc:chgData name="Anastasia Galvin" userId="2d39f159-777b-4bad-8899-bf8dfc77b0ad" providerId="ADAL" clId="{7C874B21-8E50-4111-8802-C5A5BE100D8C}" dt="2021-03-13T19:11:43.132" v="2382" actId="47"/>
        <pc:sldMkLst>
          <pc:docMk/>
          <pc:sldMk cId="3669407885" sldId="266"/>
        </pc:sldMkLst>
        <pc:picChg chg="mod">
          <ac:chgData name="Anastasia Galvin" userId="2d39f159-777b-4bad-8899-bf8dfc77b0ad" providerId="ADAL" clId="{7C874B21-8E50-4111-8802-C5A5BE100D8C}" dt="2021-03-13T18:06:06.704" v="24"/>
          <ac:picMkLst>
            <pc:docMk/>
            <pc:sldMk cId="3669407885" sldId="266"/>
            <ac:picMk id="15363" creationId="{00000000-0000-0000-0000-000000000000}"/>
          </ac:picMkLst>
        </pc:picChg>
      </pc:sldChg>
      <pc:sldChg chg="modSp del modNotes modNotesTx">
        <pc:chgData name="Anastasia Galvin" userId="2d39f159-777b-4bad-8899-bf8dfc77b0ad" providerId="ADAL" clId="{7C874B21-8E50-4111-8802-C5A5BE100D8C}" dt="2021-03-14T13:36:56.341" v="11469" actId="47"/>
        <pc:sldMkLst>
          <pc:docMk/>
          <pc:sldMk cId="2880552704" sldId="267"/>
        </pc:sldMkLst>
        <pc:spChg chg="mod">
          <ac:chgData name="Anastasia Galvin" userId="2d39f159-777b-4bad-8899-bf8dfc77b0ad" providerId="ADAL" clId="{7C874B21-8E50-4111-8802-C5A5BE100D8C}" dt="2021-03-13T18:06:06.704" v="24"/>
          <ac:spMkLst>
            <pc:docMk/>
            <pc:sldMk cId="2880552704" sldId="267"/>
            <ac:spMk id="2" creationId="{00000000-0000-0000-0000-000000000000}"/>
          </ac:spMkLst>
        </pc:spChg>
        <pc:spChg chg="mod">
          <ac:chgData name="Anastasia Galvin" userId="2d39f159-777b-4bad-8899-bf8dfc77b0ad" providerId="ADAL" clId="{7C874B21-8E50-4111-8802-C5A5BE100D8C}" dt="2021-03-13T18:06:06.704" v="24"/>
          <ac:spMkLst>
            <pc:docMk/>
            <pc:sldMk cId="2880552704" sldId="267"/>
            <ac:spMk id="3" creationId="{00000000-0000-0000-0000-000000000000}"/>
          </ac:spMkLst>
        </pc:spChg>
        <pc:spChg chg="mod">
          <ac:chgData name="Anastasia Galvin" userId="2d39f159-777b-4bad-8899-bf8dfc77b0ad" providerId="ADAL" clId="{7C874B21-8E50-4111-8802-C5A5BE100D8C}" dt="2021-03-13T18:06:06.704" v="24"/>
          <ac:spMkLst>
            <pc:docMk/>
            <pc:sldMk cId="2880552704" sldId="267"/>
            <ac:spMk id="12290" creationId="{00000000-0000-0000-0000-000000000000}"/>
          </ac:spMkLst>
        </pc:spChg>
        <pc:spChg chg="mod">
          <ac:chgData name="Anastasia Galvin" userId="2d39f159-777b-4bad-8899-bf8dfc77b0ad" providerId="ADAL" clId="{7C874B21-8E50-4111-8802-C5A5BE100D8C}" dt="2021-03-13T18:06:06.704" v="24"/>
          <ac:spMkLst>
            <pc:docMk/>
            <pc:sldMk cId="2880552704" sldId="267"/>
            <ac:spMk id="12291" creationId="{00000000-0000-0000-0000-000000000000}"/>
          </ac:spMkLst>
        </pc:spChg>
        <pc:picChg chg="mod">
          <ac:chgData name="Anastasia Galvin" userId="2d39f159-777b-4bad-8899-bf8dfc77b0ad" providerId="ADAL" clId="{7C874B21-8E50-4111-8802-C5A5BE100D8C}" dt="2021-03-13T18:06:06.704" v="24"/>
          <ac:picMkLst>
            <pc:docMk/>
            <pc:sldMk cId="2880552704" sldId="267"/>
            <ac:picMk id="4" creationId="{00000000-0000-0000-0000-000000000000}"/>
          </ac:picMkLst>
        </pc:picChg>
        <pc:picChg chg="mod">
          <ac:chgData name="Anastasia Galvin" userId="2d39f159-777b-4bad-8899-bf8dfc77b0ad" providerId="ADAL" clId="{7C874B21-8E50-4111-8802-C5A5BE100D8C}" dt="2021-03-13T18:06:06.704" v="24"/>
          <ac:picMkLst>
            <pc:docMk/>
            <pc:sldMk cId="2880552704" sldId="267"/>
            <ac:picMk id="3080" creationId="{00000000-0000-0000-0000-000000000000}"/>
          </ac:picMkLst>
        </pc:picChg>
        <pc:picChg chg="mod">
          <ac:chgData name="Anastasia Galvin" userId="2d39f159-777b-4bad-8899-bf8dfc77b0ad" providerId="ADAL" clId="{7C874B21-8E50-4111-8802-C5A5BE100D8C}" dt="2021-03-13T18:06:06.704" v="24"/>
          <ac:picMkLst>
            <pc:docMk/>
            <pc:sldMk cId="2880552704" sldId="267"/>
            <ac:picMk id="3081" creationId="{00000000-0000-0000-0000-000000000000}"/>
          </ac:picMkLst>
        </pc:picChg>
      </pc:sldChg>
      <pc:sldChg chg="addSp delSp modSp mod modTransition setBg modClrScheme chgLayout modNotes modNotesTx">
        <pc:chgData name="Anastasia Galvin" userId="2d39f159-777b-4bad-8899-bf8dfc77b0ad" providerId="ADAL" clId="{7C874B21-8E50-4111-8802-C5A5BE100D8C}" dt="2021-03-14T13:55:24.974" v="11470"/>
        <pc:sldMkLst>
          <pc:docMk/>
          <pc:sldMk cId="3535705045" sldId="268"/>
        </pc:sldMkLst>
        <pc:spChg chg="add mod">
          <ac:chgData name="Anastasia Galvin" userId="2d39f159-777b-4bad-8899-bf8dfc77b0ad" providerId="ADAL" clId="{7C874B21-8E50-4111-8802-C5A5BE100D8C}" dt="2021-03-14T13:09:17.700" v="10630" actId="27636"/>
          <ac:spMkLst>
            <pc:docMk/>
            <pc:sldMk cId="3535705045" sldId="268"/>
            <ac:spMk id="2" creationId="{87399613-D7DD-431B-94A7-4BEA64F277EC}"/>
          </ac:spMkLst>
        </pc:spChg>
        <pc:spChg chg="add mod">
          <ac:chgData name="Anastasia Galvin" userId="2d39f159-777b-4bad-8899-bf8dfc77b0ad" providerId="ADAL" clId="{7C874B21-8E50-4111-8802-C5A5BE100D8C}" dt="2021-03-14T13:09:33.761" v="10640" actId="27636"/>
          <ac:spMkLst>
            <pc:docMk/>
            <pc:sldMk cId="3535705045" sldId="268"/>
            <ac:spMk id="3" creationId="{50B9CFE3-C598-4271-87E5-E569FD542584}"/>
          </ac:spMkLst>
        </pc:spChg>
        <pc:spChg chg="add mod">
          <ac:chgData name="Anastasia Galvin" userId="2d39f159-777b-4bad-8899-bf8dfc77b0ad" providerId="ADAL" clId="{7C874B21-8E50-4111-8802-C5A5BE100D8C}" dt="2021-03-14T13:09:08.895" v="10623" actId="2711"/>
          <ac:spMkLst>
            <pc:docMk/>
            <pc:sldMk cId="3535705045" sldId="268"/>
            <ac:spMk id="71" creationId="{2B1D4F77-A17C-43D7-B7FA-545148E4E93D}"/>
          </ac:spMkLst>
        </pc:spChg>
        <pc:spChg chg="del mod">
          <ac:chgData name="Anastasia Galvin" userId="2d39f159-777b-4bad-8899-bf8dfc77b0ad" providerId="ADAL" clId="{7C874B21-8E50-4111-8802-C5A5BE100D8C}" dt="2021-03-13T19:06:35.929" v="2342" actId="478"/>
          <ac:spMkLst>
            <pc:docMk/>
            <pc:sldMk cId="3535705045" sldId="268"/>
            <ac:spMk id="15363" creationId="{00000000-0000-0000-0000-000000000000}"/>
          </ac:spMkLst>
        </pc:spChg>
        <pc:spChg chg="del mod">
          <ac:chgData name="Anastasia Galvin" userId="2d39f159-777b-4bad-8899-bf8dfc77b0ad" providerId="ADAL" clId="{7C874B21-8E50-4111-8802-C5A5BE100D8C}" dt="2021-03-13T19:06:35.929" v="2342" actId="478"/>
          <ac:spMkLst>
            <pc:docMk/>
            <pc:sldMk cId="3535705045" sldId="268"/>
            <ac:spMk id="15367" creationId="{00000000-0000-0000-0000-000000000000}"/>
          </ac:spMkLst>
        </pc:spChg>
        <pc:picChg chg="add mod">
          <ac:chgData name="Anastasia Galvin" userId="2d39f159-777b-4bad-8899-bf8dfc77b0ad" providerId="ADAL" clId="{7C874B21-8E50-4111-8802-C5A5BE100D8C}" dt="2021-03-14T13:14:43.548" v="10679"/>
          <ac:picMkLst>
            <pc:docMk/>
            <pc:sldMk cId="3535705045" sldId="268"/>
            <ac:picMk id="6" creationId="{691019E9-3AF9-464E-A2C4-2F026E19839E}"/>
          </ac:picMkLst>
        </pc:picChg>
        <pc:picChg chg="add mod ord">
          <ac:chgData name="Anastasia Galvin" userId="2d39f159-777b-4bad-8899-bf8dfc77b0ad" providerId="ADAL" clId="{7C874B21-8E50-4111-8802-C5A5BE100D8C}" dt="2021-03-14T13:09:08.895" v="10623" actId="2711"/>
          <ac:picMkLst>
            <pc:docMk/>
            <pc:sldMk cId="3535705045" sldId="268"/>
            <ac:picMk id="7170" creationId="{D010AE52-5514-4989-93A9-447B884FC1EA}"/>
          </ac:picMkLst>
        </pc:picChg>
        <pc:picChg chg="del mod">
          <ac:chgData name="Anastasia Galvin" userId="2d39f159-777b-4bad-8899-bf8dfc77b0ad" providerId="ADAL" clId="{7C874B21-8E50-4111-8802-C5A5BE100D8C}" dt="2021-03-13T19:06:35.929" v="2342" actId="478"/>
          <ac:picMkLst>
            <pc:docMk/>
            <pc:sldMk cId="3535705045" sldId="268"/>
            <ac:picMk id="15362" creationId="{00000000-0000-0000-0000-000000000000}"/>
          </ac:picMkLst>
        </pc:picChg>
        <pc:picChg chg="del mod">
          <ac:chgData name="Anastasia Galvin" userId="2d39f159-777b-4bad-8899-bf8dfc77b0ad" providerId="ADAL" clId="{7C874B21-8E50-4111-8802-C5A5BE100D8C}" dt="2021-03-13T19:06:35.929" v="2342" actId="478"/>
          <ac:picMkLst>
            <pc:docMk/>
            <pc:sldMk cId="3535705045" sldId="268"/>
            <ac:picMk id="15364" creationId="{00000000-0000-0000-0000-000000000000}"/>
          </ac:picMkLst>
        </pc:picChg>
        <pc:picChg chg="del mod">
          <ac:chgData name="Anastasia Galvin" userId="2d39f159-777b-4bad-8899-bf8dfc77b0ad" providerId="ADAL" clId="{7C874B21-8E50-4111-8802-C5A5BE100D8C}" dt="2021-03-13T19:06:35.929" v="2342" actId="478"/>
          <ac:picMkLst>
            <pc:docMk/>
            <pc:sldMk cId="3535705045" sldId="268"/>
            <ac:picMk id="15366" creationId="{00000000-0000-0000-0000-000000000000}"/>
          </ac:picMkLst>
        </pc:picChg>
        <pc:cxnChg chg="del mod">
          <ac:chgData name="Anastasia Galvin" userId="2d39f159-777b-4bad-8899-bf8dfc77b0ad" providerId="ADAL" clId="{7C874B21-8E50-4111-8802-C5A5BE100D8C}" dt="2021-03-13T19:06:35.929" v="2342" actId="478"/>
          <ac:cxnSpMkLst>
            <pc:docMk/>
            <pc:sldMk cId="3535705045" sldId="268"/>
            <ac:cxnSpMk id="6" creationId="{00000000-0000-0000-0000-000000000000}"/>
          </ac:cxnSpMkLst>
        </pc:cxnChg>
        <pc:cxnChg chg="del mod">
          <ac:chgData name="Anastasia Galvin" userId="2d39f159-777b-4bad-8899-bf8dfc77b0ad" providerId="ADAL" clId="{7C874B21-8E50-4111-8802-C5A5BE100D8C}" dt="2021-03-13T19:06:35.929" v="2342" actId="478"/>
          <ac:cxnSpMkLst>
            <pc:docMk/>
            <pc:sldMk cId="3535705045" sldId="268"/>
            <ac:cxnSpMk id="11" creationId="{00000000-0000-0000-0000-000000000000}"/>
          </ac:cxnSpMkLst>
        </pc:cxnChg>
        <pc:cxnChg chg="del mod">
          <ac:chgData name="Anastasia Galvin" userId="2d39f159-777b-4bad-8899-bf8dfc77b0ad" providerId="ADAL" clId="{7C874B21-8E50-4111-8802-C5A5BE100D8C}" dt="2021-03-13T19:06:35.929" v="2342" actId="478"/>
          <ac:cxnSpMkLst>
            <pc:docMk/>
            <pc:sldMk cId="3535705045" sldId="268"/>
            <ac:cxnSpMk id="14" creationId="{00000000-0000-0000-0000-000000000000}"/>
          </ac:cxnSpMkLst>
        </pc:cxnChg>
      </pc:sldChg>
      <pc:sldChg chg="modSp del modNotes modNotesTx">
        <pc:chgData name="Anastasia Galvin" userId="2d39f159-777b-4bad-8899-bf8dfc77b0ad" providerId="ADAL" clId="{7C874B21-8E50-4111-8802-C5A5BE100D8C}" dt="2021-03-14T09:49:57.241" v="3367" actId="47"/>
        <pc:sldMkLst>
          <pc:docMk/>
          <pc:sldMk cId="1077590793" sldId="269"/>
        </pc:sldMkLst>
        <pc:spChg chg="mod">
          <ac:chgData name="Anastasia Galvin" userId="2d39f159-777b-4bad-8899-bf8dfc77b0ad" providerId="ADAL" clId="{7C874B21-8E50-4111-8802-C5A5BE100D8C}" dt="2021-03-13T18:06:06.704" v="24"/>
          <ac:spMkLst>
            <pc:docMk/>
            <pc:sldMk cId="1077590793" sldId="269"/>
            <ac:spMk id="16386" creationId="{00000000-0000-0000-0000-000000000000}"/>
          </ac:spMkLst>
        </pc:spChg>
        <pc:picChg chg="mod">
          <ac:chgData name="Anastasia Galvin" userId="2d39f159-777b-4bad-8899-bf8dfc77b0ad" providerId="ADAL" clId="{7C874B21-8E50-4111-8802-C5A5BE100D8C}" dt="2021-03-13T18:06:06.704" v="24"/>
          <ac:picMkLst>
            <pc:docMk/>
            <pc:sldMk cId="1077590793" sldId="269"/>
            <ac:picMk id="16387" creationId="{00000000-0000-0000-0000-000000000000}"/>
          </ac:picMkLst>
        </pc:picChg>
        <pc:picChg chg="mod">
          <ac:chgData name="Anastasia Galvin" userId="2d39f159-777b-4bad-8899-bf8dfc77b0ad" providerId="ADAL" clId="{7C874B21-8E50-4111-8802-C5A5BE100D8C}" dt="2021-03-13T18:06:06.704" v="24"/>
          <ac:picMkLst>
            <pc:docMk/>
            <pc:sldMk cId="1077590793" sldId="269"/>
            <ac:picMk id="16388" creationId="{00000000-0000-0000-0000-000000000000}"/>
          </ac:picMkLst>
        </pc:picChg>
        <pc:picChg chg="mod">
          <ac:chgData name="Anastasia Galvin" userId="2d39f159-777b-4bad-8899-bf8dfc77b0ad" providerId="ADAL" clId="{7C874B21-8E50-4111-8802-C5A5BE100D8C}" dt="2021-03-13T18:06:06.704" v="24"/>
          <ac:picMkLst>
            <pc:docMk/>
            <pc:sldMk cId="1077590793" sldId="269"/>
            <ac:picMk id="16389" creationId="{00000000-0000-0000-0000-000000000000}"/>
          </ac:picMkLst>
        </pc:picChg>
      </pc:sldChg>
      <pc:sldChg chg="modSp del mod modNotes">
        <pc:chgData name="Anastasia Galvin" userId="2d39f159-777b-4bad-8899-bf8dfc77b0ad" providerId="ADAL" clId="{7C874B21-8E50-4111-8802-C5A5BE100D8C}" dt="2021-03-14T13:14:45.865" v="10680" actId="47"/>
        <pc:sldMkLst>
          <pc:docMk/>
          <pc:sldMk cId="1144007885" sldId="270"/>
        </pc:sldMkLst>
        <pc:spChg chg="mod">
          <ac:chgData name="Anastasia Galvin" userId="2d39f159-777b-4bad-8899-bf8dfc77b0ad" providerId="ADAL" clId="{7C874B21-8E50-4111-8802-C5A5BE100D8C}" dt="2021-03-13T18:06:06.704" v="24"/>
          <ac:spMkLst>
            <pc:docMk/>
            <pc:sldMk cId="1144007885" sldId="270"/>
            <ac:spMk id="17410" creationId="{00000000-0000-0000-0000-000000000000}"/>
          </ac:spMkLst>
        </pc:spChg>
        <pc:picChg chg="mod">
          <ac:chgData name="Anastasia Galvin" userId="2d39f159-777b-4bad-8899-bf8dfc77b0ad" providerId="ADAL" clId="{7C874B21-8E50-4111-8802-C5A5BE100D8C}" dt="2021-03-13T18:06:06.704" v="24"/>
          <ac:picMkLst>
            <pc:docMk/>
            <pc:sldMk cId="1144007885" sldId="270"/>
            <ac:picMk id="2" creationId="{00000000-0000-0000-0000-000000000000}"/>
          </ac:picMkLst>
        </pc:picChg>
        <pc:picChg chg="mod">
          <ac:chgData name="Anastasia Galvin" userId="2d39f159-777b-4bad-8899-bf8dfc77b0ad" providerId="ADAL" clId="{7C874B21-8E50-4111-8802-C5A5BE100D8C}" dt="2021-03-13T18:06:06.704" v="24"/>
          <ac:picMkLst>
            <pc:docMk/>
            <pc:sldMk cId="1144007885" sldId="270"/>
            <ac:picMk id="3" creationId="{00000000-0000-0000-0000-000000000000}"/>
          </ac:picMkLst>
        </pc:picChg>
      </pc:sldChg>
      <pc:sldChg chg="modSp del modNotes">
        <pc:chgData name="Anastasia Galvin" userId="2d39f159-777b-4bad-8899-bf8dfc77b0ad" providerId="ADAL" clId="{7C874B21-8E50-4111-8802-C5A5BE100D8C}" dt="2021-03-13T19:07:08.689" v="2345" actId="47"/>
        <pc:sldMkLst>
          <pc:docMk/>
          <pc:sldMk cId="4251395343" sldId="271"/>
        </pc:sldMkLst>
        <pc:spChg chg="mod">
          <ac:chgData name="Anastasia Galvin" userId="2d39f159-777b-4bad-8899-bf8dfc77b0ad" providerId="ADAL" clId="{7C874B21-8E50-4111-8802-C5A5BE100D8C}" dt="2021-03-13T18:06:06.704" v="24"/>
          <ac:spMkLst>
            <pc:docMk/>
            <pc:sldMk cId="4251395343" sldId="271"/>
            <ac:spMk id="18434" creationId="{00000000-0000-0000-0000-000000000000}"/>
          </ac:spMkLst>
        </pc:spChg>
        <pc:spChg chg="mod">
          <ac:chgData name="Anastasia Galvin" userId="2d39f159-777b-4bad-8899-bf8dfc77b0ad" providerId="ADAL" clId="{7C874B21-8E50-4111-8802-C5A5BE100D8C}" dt="2021-03-13T18:06:06.704" v="24"/>
          <ac:spMkLst>
            <pc:docMk/>
            <pc:sldMk cId="4251395343" sldId="271"/>
            <ac:spMk id="18436" creationId="{00000000-0000-0000-0000-000000000000}"/>
          </ac:spMkLst>
        </pc:spChg>
        <pc:picChg chg="mod">
          <ac:chgData name="Anastasia Galvin" userId="2d39f159-777b-4bad-8899-bf8dfc77b0ad" providerId="ADAL" clId="{7C874B21-8E50-4111-8802-C5A5BE100D8C}" dt="2021-03-13T18:06:06.704" v="24"/>
          <ac:picMkLst>
            <pc:docMk/>
            <pc:sldMk cId="4251395343" sldId="271"/>
            <ac:picMk id="18435" creationId="{00000000-0000-0000-0000-000000000000}"/>
          </ac:picMkLst>
        </pc:picChg>
        <pc:picChg chg="mod">
          <ac:chgData name="Anastasia Galvin" userId="2d39f159-777b-4bad-8899-bf8dfc77b0ad" providerId="ADAL" clId="{7C874B21-8E50-4111-8802-C5A5BE100D8C}" dt="2021-03-13T18:06:06.704" v="24"/>
          <ac:picMkLst>
            <pc:docMk/>
            <pc:sldMk cId="4251395343" sldId="271"/>
            <ac:picMk id="18437" creationId="{00000000-0000-0000-0000-000000000000}"/>
          </ac:picMkLst>
        </pc:picChg>
      </pc:sldChg>
      <pc:sldChg chg="addSp delSp modSp mod modTransition setBg modClrScheme addAnim chgLayout modNotes modNotesTx">
        <pc:chgData name="Anastasia Galvin" userId="2d39f159-777b-4bad-8899-bf8dfc77b0ad" providerId="ADAL" clId="{7C874B21-8E50-4111-8802-C5A5BE100D8C}" dt="2021-03-14T13:55:24.974" v="11470"/>
        <pc:sldMkLst>
          <pc:docMk/>
          <pc:sldMk cId="2138995444" sldId="273"/>
        </pc:sldMkLst>
        <pc:spChg chg="del mod">
          <ac:chgData name="Anastasia Galvin" userId="2d39f159-777b-4bad-8899-bf8dfc77b0ad" providerId="ADAL" clId="{7C874B21-8E50-4111-8802-C5A5BE100D8C}" dt="2021-03-14T13:26:02.864" v="10946"/>
          <ac:spMkLst>
            <pc:docMk/>
            <pc:sldMk cId="2138995444" sldId="273"/>
            <ac:spMk id="2" creationId="{00000000-0000-0000-0000-000000000000}"/>
          </ac:spMkLst>
        </pc:spChg>
        <pc:spChg chg="add del mod ord">
          <ac:chgData name="Anastasia Galvin" userId="2d39f159-777b-4bad-8899-bf8dfc77b0ad" providerId="ADAL" clId="{7C874B21-8E50-4111-8802-C5A5BE100D8C}" dt="2021-03-14T13:27:40.901" v="10985" actId="478"/>
          <ac:spMkLst>
            <pc:docMk/>
            <pc:sldMk cId="2138995444" sldId="273"/>
            <ac:spMk id="3" creationId="{2D0FF5BD-4242-418A-8FAE-C4A1E41A1673}"/>
          </ac:spMkLst>
        </pc:spChg>
        <pc:spChg chg="add del mod">
          <ac:chgData name="Anastasia Galvin" userId="2d39f159-777b-4bad-8899-bf8dfc77b0ad" providerId="ADAL" clId="{7C874B21-8E50-4111-8802-C5A5BE100D8C}" dt="2021-03-14T13:27:43.746" v="10986" actId="700"/>
          <ac:spMkLst>
            <pc:docMk/>
            <pc:sldMk cId="2138995444" sldId="273"/>
            <ac:spMk id="5" creationId="{62BA2244-BE60-4F6C-8220-1BB878CC52CB}"/>
          </ac:spMkLst>
        </pc:spChg>
        <pc:spChg chg="add">
          <ac:chgData name="Anastasia Galvin" userId="2d39f159-777b-4bad-8899-bf8dfc77b0ad" providerId="ADAL" clId="{7C874B21-8E50-4111-8802-C5A5BE100D8C}" dt="2021-03-14T13:27:48.946" v="10987" actId="26606"/>
          <ac:spMkLst>
            <pc:docMk/>
            <pc:sldMk cId="2138995444" sldId="273"/>
            <ac:spMk id="135" creationId="{37C89E4B-3C9F-44B9-8B86-D9E3D112D8EC}"/>
          </ac:spMkLst>
        </pc:spChg>
        <pc:spChg chg="mod ord">
          <ac:chgData name="Anastasia Galvin" userId="2d39f159-777b-4bad-8899-bf8dfc77b0ad" providerId="ADAL" clId="{7C874B21-8E50-4111-8802-C5A5BE100D8C}" dt="2021-03-14T13:27:58.271" v="10989" actId="2711"/>
          <ac:spMkLst>
            <pc:docMk/>
            <pc:sldMk cId="2138995444" sldId="273"/>
            <ac:spMk id="20482" creationId="{00000000-0000-0000-0000-000000000000}"/>
          </ac:spMkLst>
        </pc:spChg>
        <pc:picChg chg="del mod">
          <ac:chgData name="Anastasia Galvin" userId="2d39f159-777b-4bad-8899-bf8dfc77b0ad" providerId="ADAL" clId="{7C874B21-8E50-4111-8802-C5A5BE100D8C}" dt="2021-03-14T13:26:37.652" v="10977" actId="478"/>
          <ac:picMkLst>
            <pc:docMk/>
            <pc:sldMk cId="2138995444" sldId="273"/>
            <ac:picMk id="6" creationId="{00000000-0000-0000-0000-000000000000}"/>
          </ac:picMkLst>
        </pc:picChg>
        <pc:picChg chg="add del mod">
          <ac:chgData name="Anastasia Galvin" userId="2d39f159-777b-4bad-8899-bf8dfc77b0ad" providerId="ADAL" clId="{7C874B21-8E50-4111-8802-C5A5BE100D8C}" dt="2021-03-14T13:26:43.295" v="10979" actId="21"/>
          <ac:picMkLst>
            <pc:docMk/>
            <pc:sldMk cId="2138995444" sldId="273"/>
            <ac:picMk id="7" creationId="{EFE52927-3A72-467B-B75E-C08A49624C5A}"/>
          </ac:picMkLst>
        </pc:picChg>
        <pc:picChg chg="add mod">
          <ac:chgData name="Anastasia Galvin" userId="2d39f159-777b-4bad-8899-bf8dfc77b0ad" providerId="ADAL" clId="{7C874B21-8E50-4111-8802-C5A5BE100D8C}" dt="2021-03-14T13:29:03.226" v="11002" actId="1076"/>
          <ac:picMkLst>
            <pc:docMk/>
            <pc:sldMk cId="2138995444" sldId="273"/>
            <ac:picMk id="14" creationId="{9DA958E2-5E72-4B96-A31A-D35FE1E5E0EA}"/>
          </ac:picMkLst>
        </pc:picChg>
        <pc:picChg chg="del mod">
          <ac:chgData name="Anastasia Galvin" userId="2d39f159-777b-4bad-8899-bf8dfc77b0ad" providerId="ADAL" clId="{7C874B21-8E50-4111-8802-C5A5BE100D8C}" dt="2021-03-14T13:26:49.451" v="10981" actId="478"/>
          <ac:picMkLst>
            <pc:docMk/>
            <pc:sldMk cId="2138995444" sldId="273"/>
            <ac:picMk id="2050" creationId="{00000000-0000-0000-0000-000000000000}"/>
          </ac:picMkLst>
        </pc:picChg>
        <pc:picChg chg="add mod">
          <ac:chgData name="Anastasia Galvin" userId="2d39f159-777b-4bad-8899-bf8dfc77b0ad" providerId="ADAL" clId="{7C874B21-8E50-4111-8802-C5A5BE100D8C}" dt="2021-03-14T13:27:48.946" v="10987" actId="26606"/>
          <ac:picMkLst>
            <pc:docMk/>
            <pc:sldMk cId="2138995444" sldId="273"/>
            <ac:picMk id="12290" creationId="{41BB7A67-9615-443B-AB32-720A7208ED22}"/>
          </ac:picMkLst>
        </pc:picChg>
        <pc:cxnChg chg="add">
          <ac:chgData name="Anastasia Galvin" userId="2d39f159-777b-4bad-8899-bf8dfc77b0ad" providerId="ADAL" clId="{7C874B21-8E50-4111-8802-C5A5BE100D8C}" dt="2021-03-14T13:27:48.946" v="10987" actId="26606"/>
          <ac:cxnSpMkLst>
            <pc:docMk/>
            <pc:sldMk cId="2138995444" sldId="273"/>
            <ac:cxnSpMk id="137" creationId="{AA2EAA10-076F-46BD-8F0F-B9A2FB77A85C}"/>
          </ac:cxnSpMkLst>
        </pc:cxnChg>
        <pc:cxnChg chg="add">
          <ac:chgData name="Anastasia Galvin" userId="2d39f159-777b-4bad-8899-bf8dfc77b0ad" providerId="ADAL" clId="{7C874B21-8E50-4111-8802-C5A5BE100D8C}" dt="2021-03-14T13:27:48.946" v="10987" actId="26606"/>
          <ac:cxnSpMkLst>
            <pc:docMk/>
            <pc:sldMk cId="2138995444" sldId="273"/>
            <ac:cxnSpMk id="139" creationId="{D891E407-403B-4764-86C9-33A56D3BCAA3}"/>
          </ac:cxnSpMkLst>
        </pc:cxnChg>
      </pc:sldChg>
      <pc:sldChg chg="addSp delSp modSp mod ord modTransition setBg modClrScheme chgLayout modNotes modNotesTx">
        <pc:chgData name="Anastasia Galvin" userId="2d39f159-777b-4bad-8899-bf8dfc77b0ad" providerId="ADAL" clId="{7C874B21-8E50-4111-8802-C5A5BE100D8C}" dt="2021-03-14T13:55:24.974" v="11470"/>
        <pc:sldMkLst>
          <pc:docMk/>
          <pc:sldMk cId="981410343" sldId="274"/>
        </pc:sldMkLst>
        <pc:spChg chg="add del mod">
          <ac:chgData name="Anastasia Galvin" userId="2d39f159-777b-4bad-8899-bf8dfc77b0ad" providerId="ADAL" clId="{7C874B21-8E50-4111-8802-C5A5BE100D8C}" dt="2021-03-14T13:22:21.601" v="10857" actId="478"/>
          <ac:spMkLst>
            <pc:docMk/>
            <pc:sldMk cId="981410343" sldId="274"/>
            <ac:spMk id="3" creationId="{E9B94FA2-E9D6-4725-81BF-0E8203AAA4E5}"/>
          </ac:spMkLst>
        </pc:spChg>
        <pc:spChg chg="add">
          <ac:chgData name="Anastasia Galvin" userId="2d39f159-777b-4bad-8899-bf8dfc77b0ad" providerId="ADAL" clId="{7C874B21-8E50-4111-8802-C5A5BE100D8C}" dt="2021-03-14T13:24:32.024" v="10880" actId="26606"/>
          <ac:spMkLst>
            <pc:docMk/>
            <pc:sldMk cId="981410343" sldId="274"/>
            <ac:spMk id="74" creationId="{DC35A348-C5D6-4112-9FDD-93A493B010B5}"/>
          </ac:spMkLst>
        </pc:spChg>
        <pc:spChg chg="add del">
          <ac:chgData name="Anastasia Galvin" userId="2d39f159-777b-4bad-8899-bf8dfc77b0ad" providerId="ADAL" clId="{7C874B21-8E50-4111-8802-C5A5BE100D8C}" dt="2021-03-14T13:23:13.194" v="10865" actId="26606"/>
          <ac:spMkLst>
            <pc:docMk/>
            <pc:sldMk cId="981410343" sldId="274"/>
            <ac:spMk id="75" creationId="{68575C10-8187-4AC4-AD72-C754EAFD2867}"/>
          </ac:spMkLst>
        </pc:spChg>
        <pc:spChg chg="add del mod ord">
          <ac:chgData name="Anastasia Galvin" userId="2d39f159-777b-4bad-8899-bf8dfc77b0ad" providerId="ADAL" clId="{7C874B21-8E50-4111-8802-C5A5BE100D8C}" dt="2021-03-14T13:25:07.165" v="10917" actId="20577"/>
          <ac:spMkLst>
            <pc:docMk/>
            <pc:sldMk cId="981410343" sldId="274"/>
            <ac:spMk id="21506" creationId="{00000000-0000-0000-0000-000000000000}"/>
          </ac:spMkLst>
        </pc:spChg>
        <pc:spChg chg="del mod">
          <ac:chgData name="Anastasia Galvin" userId="2d39f159-777b-4bad-8899-bf8dfc77b0ad" providerId="ADAL" clId="{7C874B21-8E50-4111-8802-C5A5BE100D8C}" dt="2021-03-14T13:22:23.747" v="10858" actId="478"/>
          <ac:spMkLst>
            <pc:docMk/>
            <pc:sldMk cId="981410343" sldId="274"/>
            <ac:spMk id="21507" creationId="{00000000-0000-0000-0000-000000000000}"/>
          </ac:spMkLst>
        </pc:spChg>
        <pc:grpChg chg="add">
          <ac:chgData name="Anastasia Galvin" userId="2d39f159-777b-4bad-8899-bf8dfc77b0ad" providerId="ADAL" clId="{7C874B21-8E50-4111-8802-C5A5BE100D8C}" dt="2021-03-14T13:24:32.024" v="10880" actId="26606"/>
          <ac:grpSpMkLst>
            <pc:docMk/>
            <pc:sldMk cId="981410343" sldId="274"/>
            <ac:grpSpMk id="76" creationId="{AC0B7807-0C83-4963-821A-69B172722E49}"/>
          </ac:grpSpMkLst>
        </pc:grpChg>
        <pc:picChg chg="add mod ord">
          <ac:chgData name="Anastasia Galvin" userId="2d39f159-777b-4bad-8899-bf8dfc77b0ad" providerId="ADAL" clId="{7C874B21-8E50-4111-8802-C5A5BE100D8C}" dt="2021-03-14T13:24:40.799" v="10883" actId="1076"/>
          <ac:picMkLst>
            <pc:docMk/>
            <pc:sldMk cId="981410343" sldId="274"/>
            <ac:picMk id="10242" creationId="{5F504B74-C1AD-47AF-9E2B-E91325CEACED}"/>
          </ac:picMkLst>
        </pc:picChg>
        <pc:picChg chg="add mod ord">
          <ac:chgData name="Anastasia Galvin" userId="2d39f159-777b-4bad-8899-bf8dfc77b0ad" providerId="ADAL" clId="{7C874B21-8E50-4111-8802-C5A5BE100D8C}" dt="2021-03-14T13:24:32.024" v="10880" actId="26606"/>
          <ac:picMkLst>
            <pc:docMk/>
            <pc:sldMk cId="981410343" sldId="274"/>
            <ac:picMk id="10244" creationId="{C88E288E-72D4-4113-84DC-F6C1016B9616}"/>
          </ac:picMkLst>
        </pc:picChg>
        <pc:picChg chg="add mod">
          <ac:chgData name="Anastasia Galvin" userId="2d39f159-777b-4bad-8899-bf8dfc77b0ad" providerId="ADAL" clId="{7C874B21-8E50-4111-8802-C5A5BE100D8C}" dt="2021-03-14T13:24:37.090" v="10882" actId="1076"/>
          <ac:picMkLst>
            <pc:docMk/>
            <pc:sldMk cId="981410343" sldId="274"/>
            <ac:picMk id="10246" creationId="{29A6F783-8941-47F2-9565-1AA254D1E89D}"/>
          </ac:picMkLst>
        </pc:picChg>
        <pc:picChg chg="add del mod ord">
          <ac:chgData name="Anastasia Galvin" userId="2d39f159-777b-4bad-8899-bf8dfc77b0ad" providerId="ADAL" clId="{7C874B21-8E50-4111-8802-C5A5BE100D8C}" dt="2021-03-14T13:23:16.286" v="10867" actId="478"/>
          <ac:picMkLst>
            <pc:docMk/>
            <pc:sldMk cId="981410343" sldId="274"/>
            <ac:picMk id="21508" creationId="{00000000-0000-0000-0000-000000000000}"/>
          </ac:picMkLst>
        </pc:picChg>
        <pc:picChg chg="add del mod ord">
          <ac:chgData name="Anastasia Galvin" userId="2d39f159-777b-4bad-8899-bf8dfc77b0ad" providerId="ADAL" clId="{7C874B21-8E50-4111-8802-C5A5BE100D8C}" dt="2021-03-14T13:23:15.696" v="10866" actId="478"/>
          <ac:picMkLst>
            <pc:docMk/>
            <pc:sldMk cId="981410343" sldId="274"/>
            <ac:picMk id="21509" creationId="{00000000-0000-0000-0000-000000000000}"/>
          </ac:picMkLst>
        </pc:picChg>
        <pc:picChg chg="add del mod">
          <ac:chgData name="Anastasia Galvin" userId="2d39f159-777b-4bad-8899-bf8dfc77b0ad" providerId="ADAL" clId="{7C874B21-8E50-4111-8802-C5A5BE100D8C}" dt="2021-03-14T13:23:17.207" v="10868" actId="478"/>
          <ac:picMkLst>
            <pc:docMk/>
            <pc:sldMk cId="981410343" sldId="274"/>
            <ac:picMk id="21510" creationId="{00000000-0000-0000-0000-000000000000}"/>
          </ac:picMkLst>
        </pc:picChg>
        <pc:cxnChg chg="add del">
          <ac:chgData name="Anastasia Galvin" userId="2d39f159-777b-4bad-8899-bf8dfc77b0ad" providerId="ADAL" clId="{7C874B21-8E50-4111-8802-C5A5BE100D8C}" dt="2021-03-14T13:23:13.194" v="10865" actId="26606"/>
          <ac:cxnSpMkLst>
            <pc:docMk/>
            <pc:sldMk cId="981410343" sldId="274"/>
            <ac:cxnSpMk id="77" creationId="{74E776C9-ED67-41B7-B3A3-4DF76EF3ACEE}"/>
          </ac:cxnSpMkLst>
        </pc:cxnChg>
      </pc:sldChg>
      <pc:sldChg chg="modSp del modNotes">
        <pc:chgData name="Anastasia Galvin" userId="2d39f159-777b-4bad-8899-bf8dfc77b0ad" providerId="ADAL" clId="{7C874B21-8E50-4111-8802-C5A5BE100D8C}" dt="2021-03-13T19:06:28.465" v="2341" actId="47"/>
        <pc:sldMkLst>
          <pc:docMk/>
          <pc:sldMk cId="3749502481" sldId="276"/>
        </pc:sldMkLst>
        <pc:spChg chg="mod">
          <ac:chgData name="Anastasia Galvin" userId="2d39f159-777b-4bad-8899-bf8dfc77b0ad" providerId="ADAL" clId="{7C874B21-8E50-4111-8802-C5A5BE100D8C}" dt="2021-03-13T18:06:06.704" v="24"/>
          <ac:spMkLst>
            <pc:docMk/>
            <pc:sldMk cId="3749502481" sldId="276"/>
            <ac:spMk id="5122" creationId="{00000000-0000-0000-0000-000000000000}"/>
          </ac:spMkLst>
        </pc:spChg>
        <pc:spChg chg="mod">
          <ac:chgData name="Anastasia Galvin" userId="2d39f159-777b-4bad-8899-bf8dfc77b0ad" providerId="ADAL" clId="{7C874B21-8E50-4111-8802-C5A5BE100D8C}" dt="2021-03-13T18:06:06.704" v="24"/>
          <ac:spMkLst>
            <pc:docMk/>
            <pc:sldMk cId="3749502481" sldId="276"/>
            <ac:spMk id="5123" creationId="{00000000-0000-0000-0000-000000000000}"/>
          </ac:spMkLst>
        </pc:spChg>
        <pc:spChg chg="mod">
          <ac:chgData name="Anastasia Galvin" userId="2d39f159-777b-4bad-8899-bf8dfc77b0ad" providerId="ADAL" clId="{7C874B21-8E50-4111-8802-C5A5BE100D8C}" dt="2021-03-13T18:06:06.704" v="24"/>
          <ac:spMkLst>
            <pc:docMk/>
            <pc:sldMk cId="3749502481" sldId="276"/>
            <ac:spMk id="5124" creationId="{00000000-0000-0000-0000-000000000000}"/>
          </ac:spMkLst>
        </pc:spChg>
      </pc:sldChg>
      <pc:sldChg chg="addSp delSp modSp mod modTransition setBg modNotes modNotesTx">
        <pc:chgData name="Anastasia Galvin" userId="2d39f159-777b-4bad-8899-bf8dfc77b0ad" providerId="ADAL" clId="{7C874B21-8E50-4111-8802-C5A5BE100D8C}" dt="2021-03-14T13:55:24.974" v="11470"/>
        <pc:sldMkLst>
          <pc:docMk/>
          <pc:sldMk cId="1031195307" sldId="277"/>
        </pc:sldMkLst>
        <pc:spChg chg="add">
          <ac:chgData name="Anastasia Galvin" userId="2d39f159-777b-4bad-8899-bf8dfc77b0ad" providerId="ADAL" clId="{7C874B21-8E50-4111-8802-C5A5BE100D8C}" dt="2021-03-14T13:29:17.627" v="11004" actId="26606"/>
          <ac:spMkLst>
            <pc:docMk/>
            <pc:sldMk cId="1031195307" sldId="277"/>
            <ac:spMk id="71" creationId="{42A4FC2C-047E-45A5-965D-8E1E3BF09BC6}"/>
          </ac:spMkLst>
        </pc:spChg>
        <pc:picChg chg="add del mod">
          <ac:chgData name="Anastasia Galvin" userId="2d39f159-777b-4bad-8899-bf8dfc77b0ad" providerId="ADAL" clId="{7C874B21-8E50-4111-8802-C5A5BE100D8C}" dt="2021-03-14T13:29:12.653" v="11003" actId="478"/>
          <ac:picMkLst>
            <pc:docMk/>
            <pc:sldMk cId="1031195307" sldId="277"/>
            <ac:picMk id="3" creationId="{8410B852-D92B-4251-9C75-D97BA551F272}"/>
          </ac:picMkLst>
        </pc:picChg>
        <pc:picChg chg="add mod">
          <ac:chgData name="Anastasia Galvin" userId="2d39f159-777b-4bad-8899-bf8dfc77b0ad" providerId="ADAL" clId="{7C874B21-8E50-4111-8802-C5A5BE100D8C}" dt="2021-03-14T13:29:17.627" v="11004" actId="26606"/>
          <ac:picMkLst>
            <pc:docMk/>
            <pc:sldMk cId="1031195307" sldId="277"/>
            <ac:picMk id="4098" creationId="{00000000-0000-0000-0000-000000000000}"/>
          </ac:picMkLst>
        </pc:picChg>
      </pc:sldChg>
      <pc:sldChg chg="modSp del mod modNotes">
        <pc:chgData name="Anastasia Galvin" userId="2d39f159-777b-4bad-8899-bf8dfc77b0ad" providerId="ADAL" clId="{7C874B21-8E50-4111-8802-C5A5BE100D8C}" dt="2021-03-13T18:25:42.829" v="1218" actId="47"/>
        <pc:sldMkLst>
          <pc:docMk/>
          <pc:sldMk cId="1960496005" sldId="278"/>
        </pc:sldMkLst>
        <pc:spChg chg="mod">
          <ac:chgData name="Anastasia Galvin" userId="2d39f159-777b-4bad-8899-bf8dfc77b0ad" providerId="ADAL" clId="{7C874B21-8E50-4111-8802-C5A5BE100D8C}" dt="2021-03-13T18:06:06.704" v="24"/>
          <ac:spMkLst>
            <pc:docMk/>
            <pc:sldMk cId="1960496005" sldId="278"/>
            <ac:spMk id="10"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1"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3"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78"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42"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60"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61"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62"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63"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64"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65"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66"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67"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68"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69"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70"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71"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72"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73"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74"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75"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76"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77"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78"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79"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80"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81"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82"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83"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84"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85"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86"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87"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88"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89"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90"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91"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92"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93"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94"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95"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96"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97"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98"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299"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00"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01"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02"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03"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04"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05"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06"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07"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08"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09"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10"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11"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12" creationId="{00000000-0000-0000-0000-000000000000}"/>
          </ac:spMkLst>
        </pc:spChg>
        <pc:spChg chg="mod">
          <ac:chgData name="Anastasia Galvin" userId="2d39f159-777b-4bad-8899-bf8dfc77b0ad" providerId="ADAL" clId="{7C874B21-8E50-4111-8802-C5A5BE100D8C}" dt="2021-03-13T18:06:06.704" v="24"/>
          <ac:spMkLst>
            <pc:docMk/>
            <pc:sldMk cId="1960496005" sldId="278"/>
            <ac:spMk id="10313" creationId="{00000000-0000-0000-0000-000000000000}"/>
          </ac:spMkLst>
        </pc:spChg>
        <pc:grpChg chg="mod">
          <ac:chgData name="Anastasia Galvin" userId="2d39f159-777b-4bad-8899-bf8dfc77b0ad" providerId="ADAL" clId="{7C874B21-8E50-4111-8802-C5A5BE100D8C}" dt="2021-03-13T18:06:06.704" v="24"/>
          <ac:grpSpMkLst>
            <pc:docMk/>
            <pc:sldMk cId="1960496005" sldId="278"/>
            <ac:grpSpMk id="2" creationId="{00000000-0000-0000-0000-000000000000}"/>
          </ac:grpSpMkLst>
        </pc:grpChg>
        <pc:grpChg chg="mod">
          <ac:chgData name="Anastasia Galvin" userId="2d39f159-777b-4bad-8899-bf8dfc77b0ad" providerId="ADAL" clId="{7C874B21-8E50-4111-8802-C5A5BE100D8C}" dt="2021-03-13T18:06:06.704" v="24"/>
          <ac:grpSpMkLst>
            <pc:docMk/>
            <pc:sldMk cId="1960496005" sldId="278"/>
            <ac:grpSpMk id="10257" creationId="{00000000-0000-0000-0000-000000000000}"/>
          </ac:grpSpMkLst>
        </pc:grpChg>
        <pc:grpChg chg="mod">
          <ac:chgData name="Anastasia Galvin" userId="2d39f159-777b-4bad-8899-bf8dfc77b0ad" providerId="ADAL" clId="{7C874B21-8E50-4111-8802-C5A5BE100D8C}" dt="2021-03-13T18:06:06.704" v="24"/>
          <ac:grpSpMkLst>
            <pc:docMk/>
            <pc:sldMk cId="1960496005" sldId="278"/>
            <ac:grpSpMk id="10258" creationId="{00000000-0000-0000-0000-000000000000}"/>
          </ac:grpSpMkLst>
        </pc:grpChg>
        <pc:grpChg chg="mod">
          <ac:chgData name="Anastasia Galvin" userId="2d39f159-777b-4bad-8899-bf8dfc77b0ad" providerId="ADAL" clId="{7C874B21-8E50-4111-8802-C5A5BE100D8C}" dt="2021-03-13T18:06:06.704" v="24"/>
          <ac:grpSpMkLst>
            <pc:docMk/>
            <pc:sldMk cId="1960496005" sldId="278"/>
            <ac:grpSpMk id="10259" creationId="{00000000-0000-0000-0000-000000000000}"/>
          </ac:grpSpMkLst>
        </pc:grpChg>
        <pc:picChg chg="mod">
          <ac:chgData name="Anastasia Galvin" userId="2d39f159-777b-4bad-8899-bf8dfc77b0ad" providerId="ADAL" clId="{7C874B21-8E50-4111-8802-C5A5BE100D8C}" dt="2021-03-13T18:06:06.704" v="24"/>
          <ac:picMkLst>
            <pc:docMk/>
            <pc:sldMk cId="1960496005" sldId="278"/>
            <ac:picMk id="10243" creationId="{00000000-0000-0000-0000-000000000000}"/>
          </ac:picMkLst>
        </pc:picChg>
        <pc:picChg chg="mod">
          <ac:chgData name="Anastasia Galvin" userId="2d39f159-777b-4bad-8899-bf8dfc77b0ad" providerId="ADAL" clId="{7C874B21-8E50-4111-8802-C5A5BE100D8C}" dt="2021-03-13T18:06:06.704" v="24"/>
          <ac:picMkLst>
            <pc:docMk/>
            <pc:sldMk cId="1960496005" sldId="278"/>
            <ac:picMk id="10244" creationId="{00000000-0000-0000-0000-000000000000}"/>
          </ac:picMkLst>
        </pc:picChg>
        <pc:picChg chg="mod">
          <ac:chgData name="Anastasia Galvin" userId="2d39f159-777b-4bad-8899-bf8dfc77b0ad" providerId="ADAL" clId="{7C874B21-8E50-4111-8802-C5A5BE100D8C}" dt="2021-03-13T18:06:06.704" v="24"/>
          <ac:picMkLst>
            <pc:docMk/>
            <pc:sldMk cId="1960496005" sldId="278"/>
            <ac:picMk id="10245" creationId="{00000000-0000-0000-0000-000000000000}"/>
          </ac:picMkLst>
        </pc:picChg>
        <pc:picChg chg="mod">
          <ac:chgData name="Anastasia Galvin" userId="2d39f159-777b-4bad-8899-bf8dfc77b0ad" providerId="ADAL" clId="{7C874B21-8E50-4111-8802-C5A5BE100D8C}" dt="2021-03-13T18:06:06.704" v="24"/>
          <ac:picMkLst>
            <pc:docMk/>
            <pc:sldMk cId="1960496005" sldId="278"/>
            <ac:picMk id="10246" creationId="{00000000-0000-0000-0000-000000000000}"/>
          </ac:picMkLst>
        </pc:picChg>
        <pc:picChg chg="mod">
          <ac:chgData name="Anastasia Galvin" userId="2d39f159-777b-4bad-8899-bf8dfc77b0ad" providerId="ADAL" clId="{7C874B21-8E50-4111-8802-C5A5BE100D8C}" dt="2021-03-13T18:06:06.704" v="24"/>
          <ac:picMkLst>
            <pc:docMk/>
            <pc:sldMk cId="1960496005" sldId="278"/>
            <ac:picMk id="10247" creationId="{00000000-0000-0000-0000-000000000000}"/>
          </ac:picMkLst>
        </pc:picChg>
      </pc:sldChg>
      <pc:sldChg chg="modSp del mod modNotes">
        <pc:chgData name="Anastasia Galvin" userId="2d39f159-777b-4bad-8899-bf8dfc77b0ad" providerId="ADAL" clId="{7C874B21-8E50-4111-8802-C5A5BE100D8C}" dt="2021-03-13T18:25:45.850" v="1219" actId="47"/>
        <pc:sldMkLst>
          <pc:docMk/>
          <pc:sldMk cId="3472506689" sldId="279"/>
        </pc:sldMkLst>
        <pc:spChg chg="mod">
          <ac:chgData name="Anastasia Galvin" userId="2d39f159-777b-4bad-8899-bf8dfc77b0ad" providerId="ADAL" clId="{7C874B21-8E50-4111-8802-C5A5BE100D8C}" dt="2021-03-13T18:06:06.704" v="24"/>
          <ac:spMkLst>
            <pc:docMk/>
            <pc:sldMk cId="3472506689" sldId="279"/>
            <ac:spMk id="11266" creationId="{00000000-0000-0000-0000-000000000000}"/>
          </ac:spMkLst>
        </pc:spChg>
        <pc:spChg chg="mod">
          <ac:chgData name="Anastasia Galvin" userId="2d39f159-777b-4bad-8899-bf8dfc77b0ad" providerId="ADAL" clId="{7C874B21-8E50-4111-8802-C5A5BE100D8C}" dt="2021-03-13T18:06:06.704" v="24"/>
          <ac:spMkLst>
            <pc:docMk/>
            <pc:sldMk cId="3472506689" sldId="279"/>
            <ac:spMk id="11268" creationId="{00000000-0000-0000-0000-000000000000}"/>
          </ac:spMkLst>
        </pc:spChg>
        <pc:picChg chg="mod">
          <ac:chgData name="Anastasia Galvin" userId="2d39f159-777b-4bad-8899-bf8dfc77b0ad" providerId="ADAL" clId="{7C874B21-8E50-4111-8802-C5A5BE100D8C}" dt="2021-03-13T18:06:06.704" v="24"/>
          <ac:picMkLst>
            <pc:docMk/>
            <pc:sldMk cId="3472506689" sldId="279"/>
            <ac:picMk id="11267" creationId="{00000000-0000-0000-0000-000000000000}"/>
          </ac:picMkLst>
        </pc:picChg>
      </pc:sldChg>
      <pc:sldChg chg="modSp del modNotes">
        <pc:chgData name="Anastasia Galvin" userId="2d39f159-777b-4bad-8899-bf8dfc77b0ad" providerId="ADAL" clId="{7C874B21-8E50-4111-8802-C5A5BE100D8C}" dt="2021-03-13T18:25:47.828" v="1220" actId="47"/>
        <pc:sldMkLst>
          <pc:docMk/>
          <pc:sldMk cId="2053365444" sldId="280"/>
        </pc:sldMkLst>
        <pc:picChg chg="mod">
          <ac:chgData name="Anastasia Galvin" userId="2d39f159-777b-4bad-8899-bf8dfc77b0ad" providerId="ADAL" clId="{7C874B21-8E50-4111-8802-C5A5BE100D8C}" dt="2021-03-13T18:06:06.704" v="24"/>
          <ac:picMkLst>
            <pc:docMk/>
            <pc:sldMk cId="2053365444" sldId="280"/>
            <ac:picMk id="12290" creationId="{00000000-0000-0000-0000-000000000000}"/>
          </ac:picMkLst>
        </pc:picChg>
        <pc:picChg chg="mod">
          <ac:chgData name="Anastasia Galvin" userId="2d39f159-777b-4bad-8899-bf8dfc77b0ad" providerId="ADAL" clId="{7C874B21-8E50-4111-8802-C5A5BE100D8C}" dt="2021-03-13T18:06:06.704" v="24"/>
          <ac:picMkLst>
            <pc:docMk/>
            <pc:sldMk cId="2053365444" sldId="280"/>
            <ac:picMk id="12291" creationId="{00000000-0000-0000-0000-000000000000}"/>
          </ac:picMkLst>
        </pc:picChg>
        <pc:picChg chg="mod">
          <ac:chgData name="Anastasia Galvin" userId="2d39f159-777b-4bad-8899-bf8dfc77b0ad" providerId="ADAL" clId="{7C874B21-8E50-4111-8802-C5A5BE100D8C}" dt="2021-03-13T18:06:06.704" v="24"/>
          <ac:picMkLst>
            <pc:docMk/>
            <pc:sldMk cId="2053365444" sldId="280"/>
            <ac:picMk id="12292" creationId="{00000000-0000-0000-0000-000000000000}"/>
          </ac:picMkLst>
        </pc:picChg>
      </pc:sldChg>
      <pc:sldChg chg="modSp del">
        <pc:chgData name="Anastasia Galvin" userId="2d39f159-777b-4bad-8899-bf8dfc77b0ad" providerId="ADAL" clId="{7C874B21-8E50-4111-8802-C5A5BE100D8C}" dt="2021-03-13T19:11:50.333" v="2386" actId="47"/>
        <pc:sldMkLst>
          <pc:docMk/>
          <pc:sldMk cId="421722811" sldId="281"/>
        </pc:sldMkLst>
        <pc:spChg chg="mod">
          <ac:chgData name="Anastasia Galvin" userId="2d39f159-777b-4bad-8899-bf8dfc77b0ad" providerId="ADAL" clId="{7C874B21-8E50-4111-8802-C5A5BE100D8C}" dt="2021-03-13T18:06:06.704" v="24"/>
          <ac:spMkLst>
            <pc:docMk/>
            <pc:sldMk cId="421722811" sldId="281"/>
            <ac:spMk id="2" creationId="{00000000-0000-0000-0000-000000000000}"/>
          </ac:spMkLst>
        </pc:spChg>
      </pc:sldChg>
      <pc:sldChg chg="modSp del">
        <pc:chgData name="Anastasia Galvin" userId="2d39f159-777b-4bad-8899-bf8dfc77b0ad" providerId="ADAL" clId="{7C874B21-8E50-4111-8802-C5A5BE100D8C}" dt="2021-03-13T19:11:49.691" v="2385" actId="47"/>
        <pc:sldMkLst>
          <pc:docMk/>
          <pc:sldMk cId="4142239483" sldId="282"/>
        </pc:sldMkLst>
        <pc:spChg chg="mod">
          <ac:chgData name="Anastasia Galvin" userId="2d39f159-777b-4bad-8899-bf8dfc77b0ad" providerId="ADAL" clId="{7C874B21-8E50-4111-8802-C5A5BE100D8C}" dt="2021-03-13T18:06:06.704" v="24"/>
          <ac:spMkLst>
            <pc:docMk/>
            <pc:sldMk cId="4142239483" sldId="282"/>
            <ac:spMk id="2" creationId="{00000000-0000-0000-0000-000000000000}"/>
          </ac:spMkLst>
        </pc:spChg>
      </pc:sldChg>
      <pc:sldChg chg="modSp del">
        <pc:chgData name="Anastasia Galvin" userId="2d39f159-777b-4bad-8899-bf8dfc77b0ad" providerId="ADAL" clId="{7C874B21-8E50-4111-8802-C5A5BE100D8C}" dt="2021-03-13T19:11:49.290" v="2384" actId="47"/>
        <pc:sldMkLst>
          <pc:docMk/>
          <pc:sldMk cId="348564295" sldId="283"/>
        </pc:sldMkLst>
        <pc:spChg chg="mod">
          <ac:chgData name="Anastasia Galvin" userId="2d39f159-777b-4bad-8899-bf8dfc77b0ad" providerId="ADAL" clId="{7C874B21-8E50-4111-8802-C5A5BE100D8C}" dt="2021-03-13T18:06:06.704" v="24"/>
          <ac:spMkLst>
            <pc:docMk/>
            <pc:sldMk cId="348564295" sldId="283"/>
            <ac:spMk id="2" creationId="{00000000-0000-0000-0000-000000000000}"/>
          </ac:spMkLst>
        </pc:spChg>
      </pc:sldChg>
      <pc:sldChg chg="modSp del">
        <pc:chgData name="Anastasia Galvin" userId="2d39f159-777b-4bad-8899-bf8dfc77b0ad" providerId="ADAL" clId="{7C874B21-8E50-4111-8802-C5A5BE100D8C}" dt="2021-03-13T19:11:48.798" v="2383" actId="47"/>
        <pc:sldMkLst>
          <pc:docMk/>
          <pc:sldMk cId="2393097912" sldId="284"/>
        </pc:sldMkLst>
        <pc:spChg chg="mod">
          <ac:chgData name="Anastasia Galvin" userId="2d39f159-777b-4bad-8899-bf8dfc77b0ad" providerId="ADAL" clId="{7C874B21-8E50-4111-8802-C5A5BE100D8C}" dt="2021-03-13T18:06:06.704" v="24"/>
          <ac:spMkLst>
            <pc:docMk/>
            <pc:sldMk cId="2393097912" sldId="284"/>
            <ac:spMk id="2" creationId="{00000000-0000-0000-0000-000000000000}"/>
          </ac:spMkLst>
        </pc:spChg>
      </pc:sldChg>
      <pc:sldChg chg="modSp del mod modNotes">
        <pc:chgData name="Anastasia Galvin" userId="2d39f159-777b-4bad-8899-bf8dfc77b0ad" providerId="ADAL" clId="{7C874B21-8E50-4111-8802-C5A5BE100D8C}" dt="2021-03-13T18:28:04.290" v="1246" actId="47"/>
        <pc:sldMkLst>
          <pc:docMk/>
          <pc:sldMk cId="1617296719" sldId="285"/>
        </pc:sldMkLst>
        <pc:spChg chg="mod">
          <ac:chgData name="Anastasia Galvin" userId="2d39f159-777b-4bad-8899-bf8dfc77b0ad" providerId="ADAL" clId="{7C874B21-8E50-4111-8802-C5A5BE100D8C}" dt="2021-03-13T18:06:06.704" v="24"/>
          <ac:spMkLst>
            <pc:docMk/>
            <pc:sldMk cId="1617296719" sldId="285"/>
            <ac:spMk id="2" creationId="{00000000-0000-0000-0000-000000000000}"/>
          </ac:spMkLst>
        </pc:spChg>
        <pc:spChg chg="mod">
          <ac:chgData name="Anastasia Galvin" userId="2d39f159-777b-4bad-8899-bf8dfc77b0ad" providerId="ADAL" clId="{7C874B21-8E50-4111-8802-C5A5BE100D8C}" dt="2021-03-13T18:06:06.704" v="24"/>
          <ac:spMkLst>
            <pc:docMk/>
            <pc:sldMk cId="1617296719" sldId="285"/>
            <ac:spMk id="12" creationId="{00000000-0000-0000-0000-000000000000}"/>
          </ac:spMkLst>
        </pc:spChg>
        <pc:picChg chg="mod">
          <ac:chgData name="Anastasia Galvin" userId="2d39f159-777b-4bad-8899-bf8dfc77b0ad" providerId="ADAL" clId="{7C874B21-8E50-4111-8802-C5A5BE100D8C}" dt="2021-03-13T18:06:06.704" v="24"/>
          <ac:picMkLst>
            <pc:docMk/>
            <pc:sldMk cId="1617296719" sldId="285"/>
            <ac:picMk id="14" creationId="{00000000-0000-0000-0000-000000000000}"/>
          </ac:picMkLst>
        </pc:picChg>
      </pc:sldChg>
      <pc:sldChg chg="modSp del mod modNotes">
        <pc:chgData name="Anastasia Galvin" userId="2d39f159-777b-4bad-8899-bf8dfc77b0ad" providerId="ADAL" clId="{7C874B21-8E50-4111-8802-C5A5BE100D8C}" dt="2021-03-13T18:28:05.327" v="1247" actId="47"/>
        <pc:sldMkLst>
          <pc:docMk/>
          <pc:sldMk cId="1463122491" sldId="286"/>
        </pc:sldMkLst>
        <pc:spChg chg="mod">
          <ac:chgData name="Anastasia Galvin" userId="2d39f159-777b-4bad-8899-bf8dfc77b0ad" providerId="ADAL" clId="{7C874B21-8E50-4111-8802-C5A5BE100D8C}" dt="2021-03-13T18:06:06.704" v="24"/>
          <ac:spMkLst>
            <pc:docMk/>
            <pc:sldMk cId="1463122491" sldId="286"/>
            <ac:spMk id="2" creationId="{00000000-0000-0000-0000-000000000000}"/>
          </ac:spMkLst>
        </pc:spChg>
        <pc:spChg chg="mod">
          <ac:chgData name="Anastasia Galvin" userId="2d39f159-777b-4bad-8899-bf8dfc77b0ad" providerId="ADAL" clId="{7C874B21-8E50-4111-8802-C5A5BE100D8C}" dt="2021-03-13T18:06:06.704" v="24"/>
          <ac:spMkLst>
            <pc:docMk/>
            <pc:sldMk cId="1463122491" sldId="286"/>
            <ac:spMk id="3" creationId="{00000000-0000-0000-0000-000000000000}"/>
          </ac:spMkLst>
        </pc:spChg>
        <pc:picChg chg="mod">
          <ac:chgData name="Anastasia Galvin" userId="2d39f159-777b-4bad-8899-bf8dfc77b0ad" providerId="ADAL" clId="{7C874B21-8E50-4111-8802-C5A5BE100D8C}" dt="2021-03-13T18:06:06.704" v="24"/>
          <ac:picMkLst>
            <pc:docMk/>
            <pc:sldMk cId="1463122491" sldId="286"/>
            <ac:picMk id="5" creationId="{00000000-0000-0000-0000-000000000000}"/>
          </ac:picMkLst>
        </pc:picChg>
      </pc:sldChg>
      <pc:sldChg chg="addSp delSp modSp mod ord modTransition setBg modNotes modNotesTx">
        <pc:chgData name="Anastasia Galvin" userId="2d39f159-777b-4bad-8899-bf8dfc77b0ad" providerId="ADAL" clId="{7C874B21-8E50-4111-8802-C5A5BE100D8C}" dt="2021-03-14T13:55:24.974" v="11470"/>
        <pc:sldMkLst>
          <pc:docMk/>
          <pc:sldMk cId="45720380" sldId="287"/>
        </pc:sldMkLst>
        <pc:spChg chg="mod ord">
          <ac:chgData name="Anastasia Galvin" userId="2d39f159-777b-4bad-8899-bf8dfc77b0ad" providerId="ADAL" clId="{7C874B21-8E50-4111-8802-C5A5BE100D8C}" dt="2021-03-13T18:29:21.789" v="1273" actId="14100"/>
          <ac:spMkLst>
            <pc:docMk/>
            <pc:sldMk cId="45720380" sldId="287"/>
            <ac:spMk id="2" creationId="{00000000-0000-0000-0000-000000000000}"/>
          </ac:spMkLst>
        </pc:spChg>
        <pc:spChg chg="mod">
          <ac:chgData name="Anastasia Galvin" userId="2d39f159-777b-4bad-8899-bf8dfc77b0ad" providerId="ADAL" clId="{7C874B21-8E50-4111-8802-C5A5BE100D8C}" dt="2021-03-14T10:22:02.220" v="4309" actId="27636"/>
          <ac:spMkLst>
            <pc:docMk/>
            <pc:sldMk cId="45720380" sldId="287"/>
            <ac:spMk id="5" creationId="{00000000-0000-0000-0000-000000000000}"/>
          </ac:spMkLst>
        </pc:spChg>
        <pc:spChg chg="add del mod">
          <ac:chgData name="Anastasia Galvin" userId="2d39f159-777b-4bad-8899-bf8dfc77b0ad" providerId="ADAL" clId="{7C874B21-8E50-4111-8802-C5A5BE100D8C}" dt="2021-03-13T18:29:14.762" v="1270" actId="26606"/>
          <ac:spMkLst>
            <pc:docMk/>
            <pc:sldMk cId="45720380" sldId="287"/>
            <ac:spMk id="11" creationId="{79BB35BC-D5C2-4C8B-A22A-A71E6191913B}"/>
          </ac:spMkLst>
        </pc:spChg>
        <pc:spChg chg="add del mod">
          <ac:chgData name="Anastasia Galvin" userId="2d39f159-777b-4bad-8899-bf8dfc77b0ad" providerId="ADAL" clId="{7C874B21-8E50-4111-8802-C5A5BE100D8C}" dt="2021-03-13T18:29:14.762" v="1270" actId="26606"/>
          <ac:spMkLst>
            <pc:docMk/>
            <pc:sldMk cId="45720380" sldId="287"/>
            <ac:spMk id="16" creationId="{3CD9DF72-87A3-404E-A828-84CBF11A8303}"/>
          </ac:spMkLst>
        </pc:spChg>
        <pc:spChg chg="add del">
          <ac:chgData name="Anastasia Galvin" userId="2d39f159-777b-4bad-8899-bf8dfc77b0ad" providerId="ADAL" clId="{7C874B21-8E50-4111-8802-C5A5BE100D8C}" dt="2021-03-13T18:29:13.675" v="1268" actId="26606"/>
          <ac:spMkLst>
            <pc:docMk/>
            <pc:sldMk cId="45720380" sldId="287"/>
            <ac:spMk id="23" creationId="{131BAD53-4E89-4F62-BBB7-26359763ED39}"/>
          </ac:spMkLst>
        </pc:spChg>
        <pc:spChg chg="add del">
          <ac:chgData name="Anastasia Galvin" userId="2d39f159-777b-4bad-8899-bf8dfc77b0ad" providerId="ADAL" clId="{7C874B21-8E50-4111-8802-C5A5BE100D8C}" dt="2021-03-13T18:29:13.675" v="1268" actId="26606"/>
          <ac:spMkLst>
            <pc:docMk/>
            <pc:sldMk cId="45720380" sldId="287"/>
            <ac:spMk id="25" creationId="{62756DA2-40EB-4C6F-B962-5822FFB54FB6}"/>
          </ac:spMkLst>
        </pc:spChg>
        <pc:picChg chg="mod ord">
          <ac:chgData name="Anastasia Galvin" userId="2d39f159-777b-4bad-8899-bf8dfc77b0ad" providerId="ADAL" clId="{7C874B21-8E50-4111-8802-C5A5BE100D8C}" dt="2021-03-13T18:29:14.762" v="1270" actId="26606"/>
          <ac:picMkLst>
            <pc:docMk/>
            <pc:sldMk cId="45720380" sldId="287"/>
            <ac:picMk id="6" creationId="{00000000-0000-0000-0000-000000000000}"/>
          </ac:picMkLst>
        </pc:picChg>
        <pc:cxnChg chg="add del">
          <ac:chgData name="Anastasia Galvin" userId="2d39f159-777b-4bad-8899-bf8dfc77b0ad" providerId="ADAL" clId="{7C874B21-8E50-4111-8802-C5A5BE100D8C}" dt="2021-03-13T18:29:14.762" v="1270" actId="26606"/>
          <ac:cxnSpMkLst>
            <pc:docMk/>
            <pc:sldMk cId="45720380" sldId="287"/>
            <ac:cxnSpMk id="18" creationId="{20E3A342-4D61-4E3F-AF90-1AB42AEB96CC}"/>
          </ac:cxnSpMkLst>
        </pc:cxnChg>
      </pc:sldChg>
      <pc:sldChg chg="addSp delSp modSp mod modTransition setBg modNotes modNotesTx">
        <pc:chgData name="Anastasia Galvin" userId="2d39f159-777b-4bad-8899-bf8dfc77b0ad" providerId="ADAL" clId="{7C874B21-8E50-4111-8802-C5A5BE100D8C}" dt="2021-03-14T13:55:24.974" v="11470"/>
        <pc:sldMkLst>
          <pc:docMk/>
          <pc:sldMk cId="1913534914" sldId="288"/>
        </pc:sldMkLst>
        <pc:spChg chg="del mod">
          <ac:chgData name="Anastasia Galvin" userId="2d39f159-777b-4bad-8899-bf8dfc77b0ad" providerId="ADAL" clId="{7C874B21-8E50-4111-8802-C5A5BE100D8C}" dt="2021-03-13T18:58:48.056" v="2296" actId="478"/>
          <ac:spMkLst>
            <pc:docMk/>
            <pc:sldMk cId="1913534914" sldId="288"/>
            <ac:spMk id="2" creationId="{00000000-0000-0000-0000-000000000000}"/>
          </ac:spMkLst>
        </pc:spChg>
        <pc:spChg chg="add mod">
          <ac:chgData name="Anastasia Galvin" userId="2d39f159-777b-4bad-8899-bf8dfc77b0ad" providerId="ADAL" clId="{7C874B21-8E50-4111-8802-C5A5BE100D8C}" dt="2021-03-13T19:38:57.670" v="3121" actId="122"/>
          <ac:spMkLst>
            <pc:docMk/>
            <pc:sldMk cId="1913534914" sldId="288"/>
            <ac:spMk id="4" creationId="{DC391CAD-99DB-44F3-98F0-95B2FD88B99C}"/>
          </ac:spMkLst>
        </pc:spChg>
        <pc:spChg chg="add mod ord">
          <ac:chgData name="Anastasia Galvin" userId="2d39f159-777b-4bad-8899-bf8dfc77b0ad" providerId="ADAL" clId="{7C874B21-8E50-4111-8802-C5A5BE100D8C}" dt="2021-03-13T19:38:52.295" v="3119" actId="27636"/>
          <ac:spMkLst>
            <pc:docMk/>
            <pc:sldMk cId="1913534914" sldId="288"/>
            <ac:spMk id="6" creationId="{21E8663F-5003-4E32-B4C7-AB4BC37D0156}"/>
          </ac:spMkLst>
        </pc:spChg>
        <pc:spChg chg="del mod">
          <ac:chgData name="Anastasia Galvin" userId="2d39f159-777b-4bad-8899-bf8dfc77b0ad" providerId="ADAL" clId="{7C874B21-8E50-4111-8802-C5A5BE100D8C}" dt="2021-03-13T18:58:48.056" v="2296" actId="478"/>
          <ac:spMkLst>
            <pc:docMk/>
            <pc:sldMk cId="1913534914" sldId="288"/>
            <ac:spMk id="8" creationId="{00000000-0000-0000-0000-000000000000}"/>
          </ac:spMkLst>
        </pc:spChg>
        <pc:picChg chg="add mod">
          <ac:chgData name="Anastasia Galvin" userId="2d39f159-777b-4bad-8899-bf8dfc77b0ad" providerId="ADAL" clId="{7C874B21-8E50-4111-8802-C5A5BE100D8C}" dt="2021-03-13T19:38:32.474" v="3105" actId="2711"/>
          <ac:picMkLst>
            <pc:docMk/>
            <pc:sldMk cId="1913534914" sldId="288"/>
            <ac:picMk id="5122" creationId="{5ED51391-5592-4746-AE6D-3EA2535B1D3C}"/>
          </ac:picMkLst>
        </pc:picChg>
      </pc:sldChg>
      <pc:sldChg chg="addSp delSp modSp del mod modNotes modNotesTx">
        <pc:chgData name="Anastasia Galvin" userId="2d39f159-777b-4bad-8899-bf8dfc77b0ad" providerId="ADAL" clId="{7C874B21-8E50-4111-8802-C5A5BE100D8C}" dt="2021-03-14T09:44:54.540" v="3334" actId="47"/>
        <pc:sldMkLst>
          <pc:docMk/>
          <pc:sldMk cId="378942232" sldId="289"/>
        </pc:sldMkLst>
        <pc:spChg chg="del mod">
          <ac:chgData name="Anastasia Galvin" userId="2d39f159-777b-4bad-8899-bf8dfc77b0ad" providerId="ADAL" clId="{7C874B21-8E50-4111-8802-C5A5BE100D8C}" dt="2021-03-13T18:59:44.490" v="2303" actId="478"/>
          <ac:spMkLst>
            <pc:docMk/>
            <pc:sldMk cId="378942232" sldId="289"/>
            <ac:spMk id="2" creationId="{00000000-0000-0000-0000-000000000000}"/>
          </ac:spMkLst>
        </pc:spChg>
        <pc:spChg chg="add mod">
          <ac:chgData name="Anastasia Galvin" userId="2d39f159-777b-4bad-8899-bf8dfc77b0ad" providerId="ADAL" clId="{7C874B21-8E50-4111-8802-C5A5BE100D8C}" dt="2021-03-13T18:59:44.490" v="2303" actId="478"/>
          <ac:spMkLst>
            <pc:docMk/>
            <pc:sldMk cId="378942232" sldId="289"/>
            <ac:spMk id="4" creationId="{82DC91E6-0783-4595-82AF-5A87E60B3181}"/>
          </ac:spMkLst>
        </pc:spChg>
        <pc:spChg chg="add mod">
          <ac:chgData name="Anastasia Galvin" userId="2d39f159-777b-4bad-8899-bf8dfc77b0ad" providerId="ADAL" clId="{7C874B21-8E50-4111-8802-C5A5BE100D8C}" dt="2021-03-13T18:59:44.490" v="2303" actId="478"/>
          <ac:spMkLst>
            <pc:docMk/>
            <pc:sldMk cId="378942232" sldId="289"/>
            <ac:spMk id="6" creationId="{9CBAD6F0-4375-45B4-8FEB-B25B3B9DA8AC}"/>
          </ac:spMkLst>
        </pc:spChg>
        <pc:spChg chg="del mod">
          <ac:chgData name="Anastasia Galvin" userId="2d39f159-777b-4bad-8899-bf8dfc77b0ad" providerId="ADAL" clId="{7C874B21-8E50-4111-8802-C5A5BE100D8C}" dt="2021-03-13T18:59:44.490" v="2303" actId="478"/>
          <ac:spMkLst>
            <pc:docMk/>
            <pc:sldMk cId="378942232" sldId="289"/>
            <ac:spMk id="7" creationId="{00000000-0000-0000-0000-000000000000}"/>
          </ac:spMkLst>
        </pc:spChg>
      </pc:sldChg>
      <pc:sldChg chg="addSp delSp modSp new mod ord modTransition modClrScheme chgLayout">
        <pc:chgData name="Anastasia Galvin" userId="2d39f159-777b-4bad-8899-bf8dfc77b0ad" providerId="ADAL" clId="{7C874B21-8E50-4111-8802-C5A5BE100D8C}" dt="2021-03-14T13:55:29.734" v="11471"/>
        <pc:sldMkLst>
          <pc:docMk/>
          <pc:sldMk cId="2404968174" sldId="290"/>
        </pc:sldMkLst>
        <pc:spChg chg="del">
          <ac:chgData name="Anastasia Galvin" userId="2d39f159-777b-4bad-8899-bf8dfc77b0ad" providerId="ADAL" clId="{7C874B21-8E50-4111-8802-C5A5BE100D8C}" dt="2021-03-13T18:06:01.046" v="23" actId="700"/>
          <ac:spMkLst>
            <pc:docMk/>
            <pc:sldMk cId="2404968174" sldId="290"/>
            <ac:spMk id="2" creationId="{6E91CC37-5C17-450C-AE18-30A4372723B8}"/>
          </ac:spMkLst>
        </pc:spChg>
        <pc:spChg chg="del">
          <ac:chgData name="Anastasia Galvin" userId="2d39f159-777b-4bad-8899-bf8dfc77b0ad" providerId="ADAL" clId="{7C874B21-8E50-4111-8802-C5A5BE100D8C}" dt="2021-03-13T18:06:01.046" v="23" actId="700"/>
          <ac:spMkLst>
            <pc:docMk/>
            <pc:sldMk cId="2404968174" sldId="290"/>
            <ac:spMk id="3" creationId="{20B9A530-8DD0-4906-BCAF-E383804E97C2}"/>
          </ac:spMkLst>
        </pc:spChg>
        <pc:spChg chg="del">
          <ac:chgData name="Anastasia Galvin" userId="2d39f159-777b-4bad-8899-bf8dfc77b0ad" providerId="ADAL" clId="{7C874B21-8E50-4111-8802-C5A5BE100D8C}" dt="2021-03-13T18:06:01.046" v="23" actId="700"/>
          <ac:spMkLst>
            <pc:docMk/>
            <pc:sldMk cId="2404968174" sldId="290"/>
            <ac:spMk id="4" creationId="{37B43302-05C9-48CB-9133-B0C639A2C460}"/>
          </ac:spMkLst>
        </pc:spChg>
        <pc:spChg chg="del">
          <ac:chgData name="Anastasia Galvin" userId="2d39f159-777b-4bad-8899-bf8dfc77b0ad" providerId="ADAL" clId="{7C874B21-8E50-4111-8802-C5A5BE100D8C}" dt="2021-03-13T18:06:01.046" v="23" actId="700"/>
          <ac:spMkLst>
            <pc:docMk/>
            <pc:sldMk cId="2404968174" sldId="290"/>
            <ac:spMk id="5" creationId="{80B58BE1-CB20-437A-8B06-E0174F9EBE35}"/>
          </ac:spMkLst>
        </pc:spChg>
        <pc:spChg chg="del">
          <ac:chgData name="Anastasia Galvin" userId="2d39f159-777b-4bad-8899-bf8dfc77b0ad" providerId="ADAL" clId="{7C874B21-8E50-4111-8802-C5A5BE100D8C}" dt="2021-03-13T18:06:01.046" v="23" actId="700"/>
          <ac:spMkLst>
            <pc:docMk/>
            <pc:sldMk cId="2404968174" sldId="290"/>
            <ac:spMk id="6" creationId="{E6C6D59B-168B-4199-9278-0DE0E060F795}"/>
          </ac:spMkLst>
        </pc:spChg>
        <pc:spChg chg="add mod">
          <ac:chgData name="Anastasia Galvin" userId="2d39f159-777b-4bad-8899-bf8dfc77b0ad" providerId="ADAL" clId="{7C874B21-8E50-4111-8802-C5A5BE100D8C}" dt="2021-03-13T18:17:06.670" v="988" actId="2711"/>
          <ac:spMkLst>
            <pc:docMk/>
            <pc:sldMk cId="2404968174" sldId="290"/>
            <ac:spMk id="7" creationId="{C5F005D0-2F56-4A79-9CF6-A6053775571E}"/>
          </ac:spMkLst>
        </pc:spChg>
        <pc:spChg chg="add mod">
          <ac:chgData name="Anastasia Galvin" userId="2d39f159-777b-4bad-8899-bf8dfc77b0ad" providerId="ADAL" clId="{7C874B21-8E50-4111-8802-C5A5BE100D8C}" dt="2021-03-13T18:19:57.225" v="1123" actId="207"/>
          <ac:spMkLst>
            <pc:docMk/>
            <pc:sldMk cId="2404968174" sldId="290"/>
            <ac:spMk id="8" creationId="{49E82CE8-2CFB-4AAC-95F6-793C2C30CF3C}"/>
          </ac:spMkLst>
        </pc:spChg>
        <pc:spChg chg="add mod">
          <ac:chgData name="Anastasia Galvin" userId="2d39f159-777b-4bad-8899-bf8dfc77b0ad" providerId="ADAL" clId="{7C874B21-8E50-4111-8802-C5A5BE100D8C}" dt="2021-03-13T18:20:37.463" v="1175" actId="207"/>
          <ac:spMkLst>
            <pc:docMk/>
            <pc:sldMk cId="2404968174" sldId="290"/>
            <ac:spMk id="9" creationId="{F67116F6-38F4-4C56-8F81-DB174CD32E5A}"/>
          </ac:spMkLst>
        </pc:spChg>
        <pc:picChg chg="add mod">
          <ac:chgData name="Anastasia Galvin" userId="2d39f159-777b-4bad-8899-bf8dfc77b0ad" providerId="ADAL" clId="{7C874B21-8E50-4111-8802-C5A5BE100D8C}" dt="2021-03-13T18:19:33.375" v="1077" actId="167"/>
          <ac:picMkLst>
            <pc:docMk/>
            <pc:sldMk cId="2404968174" sldId="290"/>
            <ac:picMk id="1026" creationId="{60B3C3AE-20AA-4E4E-948F-B581A89C7ED1}"/>
          </ac:picMkLst>
        </pc:picChg>
        <pc:picChg chg="add mod">
          <ac:chgData name="Anastasia Galvin" userId="2d39f159-777b-4bad-8899-bf8dfc77b0ad" providerId="ADAL" clId="{7C874B21-8E50-4111-8802-C5A5BE100D8C}" dt="2021-03-13T18:19:33.375" v="1077" actId="167"/>
          <ac:picMkLst>
            <pc:docMk/>
            <pc:sldMk cId="2404968174" sldId="290"/>
            <ac:picMk id="1028" creationId="{CEFDB1A0-90FD-49DE-A270-EDDC64810970}"/>
          </ac:picMkLst>
        </pc:picChg>
      </pc:sldChg>
      <pc:sldChg chg="addSp modSp new mod ord modTransition setBg setClrOvrMap modNotesTx">
        <pc:chgData name="Anastasia Galvin" userId="2d39f159-777b-4bad-8899-bf8dfc77b0ad" providerId="ADAL" clId="{7C874B21-8E50-4111-8802-C5A5BE100D8C}" dt="2021-03-14T13:55:24.974" v="11470"/>
        <pc:sldMkLst>
          <pc:docMk/>
          <pc:sldMk cId="2262730764" sldId="291"/>
        </pc:sldMkLst>
        <pc:picChg chg="add mod">
          <ac:chgData name="Anastasia Galvin" userId="2d39f159-777b-4bad-8899-bf8dfc77b0ad" providerId="ADAL" clId="{7C874B21-8E50-4111-8802-C5A5BE100D8C}" dt="2021-03-13T18:23:54.747" v="1180" actId="26606"/>
          <ac:picMkLst>
            <pc:docMk/>
            <pc:sldMk cId="2262730764" sldId="291"/>
            <ac:picMk id="2050" creationId="{EEA99200-4242-45A7-B657-1CC38C154218}"/>
          </ac:picMkLst>
        </pc:picChg>
      </pc:sldChg>
      <pc:sldChg chg="addSp modSp new mod modTransition setBg modClrScheme setClrOvrMap chgLayout modNotesTx">
        <pc:chgData name="Anastasia Galvin" userId="2d39f159-777b-4bad-8899-bf8dfc77b0ad" providerId="ADAL" clId="{7C874B21-8E50-4111-8802-C5A5BE100D8C}" dt="2021-03-14T13:55:24.974" v="11470"/>
        <pc:sldMkLst>
          <pc:docMk/>
          <pc:sldMk cId="3758966860" sldId="292"/>
        </pc:sldMkLst>
        <pc:spChg chg="add mod">
          <ac:chgData name="Anastasia Galvin" userId="2d39f159-777b-4bad-8899-bf8dfc77b0ad" providerId="ADAL" clId="{7C874B21-8E50-4111-8802-C5A5BE100D8C}" dt="2021-03-13T18:25:28.343" v="1211" actId="403"/>
          <ac:spMkLst>
            <pc:docMk/>
            <pc:sldMk cId="3758966860" sldId="292"/>
            <ac:spMk id="2" creationId="{8A18FA73-92C1-4FCA-9FF0-3BF588AA99E8}"/>
          </ac:spMkLst>
        </pc:spChg>
        <pc:spChg chg="add mod">
          <ac:chgData name="Anastasia Galvin" userId="2d39f159-777b-4bad-8899-bf8dfc77b0ad" providerId="ADAL" clId="{7C874B21-8E50-4111-8802-C5A5BE100D8C}" dt="2021-03-13T18:25:31.994" v="1216" actId="403"/>
          <ac:spMkLst>
            <pc:docMk/>
            <pc:sldMk cId="3758966860" sldId="292"/>
            <ac:spMk id="3" creationId="{F6DBEB73-6B0F-4C0C-B5F2-C29CF3B81121}"/>
          </ac:spMkLst>
        </pc:spChg>
        <pc:spChg chg="add mod">
          <ac:chgData name="Anastasia Galvin" userId="2d39f159-777b-4bad-8899-bf8dfc77b0ad" providerId="ADAL" clId="{7C874B21-8E50-4111-8802-C5A5BE100D8C}" dt="2021-03-13T18:25:28.343" v="1211" actId="403"/>
          <ac:spMkLst>
            <pc:docMk/>
            <pc:sldMk cId="3758966860" sldId="292"/>
            <ac:spMk id="71" creationId="{657F69E0-C4B0-4BEC-A689-4F8D877F05D4}"/>
          </ac:spMkLst>
        </pc:spChg>
        <pc:spChg chg="add mod">
          <ac:chgData name="Anastasia Galvin" userId="2d39f159-777b-4bad-8899-bf8dfc77b0ad" providerId="ADAL" clId="{7C874B21-8E50-4111-8802-C5A5BE100D8C}" dt="2021-03-13T18:25:28.343" v="1211" actId="403"/>
          <ac:spMkLst>
            <pc:docMk/>
            <pc:sldMk cId="3758966860" sldId="292"/>
            <ac:spMk id="73" creationId="{9F6380B4-6A1C-481E-8408-B4E6C75B9B81}"/>
          </ac:spMkLst>
        </pc:spChg>
        <pc:picChg chg="add mod ord">
          <ac:chgData name="Anastasia Galvin" userId="2d39f159-777b-4bad-8899-bf8dfc77b0ad" providerId="ADAL" clId="{7C874B21-8E50-4111-8802-C5A5BE100D8C}" dt="2021-03-13T18:25:28.343" v="1211" actId="403"/>
          <ac:picMkLst>
            <pc:docMk/>
            <pc:sldMk cId="3758966860" sldId="292"/>
            <ac:picMk id="3074" creationId="{3FD2F3BC-CFD2-4535-97E9-24F59CADB562}"/>
          </ac:picMkLst>
        </pc:picChg>
      </pc:sldChg>
      <pc:sldChg chg="addSp delSp modSp new mod modTransition setBg modClrScheme chgLayout modNotesTx">
        <pc:chgData name="Anastasia Galvin" userId="2d39f159-777b-4bad-8899-bf8dfc77b0ad" providerId="ADAL" clId="{7C874B21-8E50-4111-8802-C5A5BE100D8C}" dt="2021-03-14T13:55:24.974" v="11470"/>
        <pc:sldMkLst>
          <pc:docMk/>
          <pc:sldMk cId="449723959" sldId="293"/>
        </pc:sldMkLst>
        <pc:spChg chg="del mod ord">
          <ac:chgData name="Anastasia Galvin" userId="2d39f159-777b-4bad-8899-bf8dfc77b0ad" providerId="ADAL" clId="{7C874B21-8E50-4111-8802-C5A5BE100D8C}" dt="2021-03-13T18:31:50.441" v="1364" actId="700"/>
          <ac:spMkLst>
            <pc:docMk/>
            <pc:sldMk cId="449723959" sldId="293"/>
            <ac:spMk id="2" creationId="{CCE5206C-C4CE-4A0E-9B47-495756A66D9D}"/>
          </ac:spMkLst>
        </pc:spChg>
        <pc:spChg chg="del mod ord">
          <ac:chgData name="Anastasia Galvin" userId="2d39f159-777b-4bad-8899-bf8dfc77b0ad" providerId="ADAL" clId="{7C874B21-8E50-4111-8802-C5A5BE100D8C}" dt="2021-03-13T18:31:50.441" v="1364" actId="700"/>
          <ac:spMkLst>
            <pc:docMk/>
            <pc:sldMk cId="449723959" sldId="293"/>
            <ac:spMk id="3" creationId="{1D82EAA1-994B-4FBD-B9C3-F4E2CD9EB515}"/>
          </ac:spMkLst>
        </pc:spChg>
        <pc:spChg chg="del">
          <ac:chgData name="Anastasia Galvin" userId="2d39f159-777b-4bad-8899-bf8dfc77b0ad" providerId="ADAL" clId="{7C874B21-8E50-4111-8802-C5A5BE100D8C}" dt="2021-03-13T18:31:50.441" v="1364" actId="700"/>
          <ac:spMkLst>
            <pc:docMk/>
            <pc:sldMk cId="449723959" sldId="293"/>
            <ac:spMk id="4" creationId="{0919E3DB-971F-47B1-80D0-80D30BD3A244}"/>
          </ac:spMkLst>
        </pc:spChg>
        <pc:spChg chg="add mod ord">
          <ac:chgData name="Anastasia Galvin" userId="2d39f159-777b-4bad-8899-bf8dfc77b0ad" providerId="ADAL" clId="{7C874B21-8E50-4111-8802-C5A5BE100D8C}" dt="2021-03-13T18:50:13.156" v="2213" actId="403"/>
          <ac:spMkLst>
            <pc:docMk/>
            <pc:sldMk cId="449723959" sldId="293"/>
            <ac:spMk id="5" creationId="{E9CD9903-5D13-4E0E-B58C-777D19CCF0CE}"/>
          </ac:spMkLst>
        </pc:spChg>
        <pc:spChg chg="add mod ord">
          <ac:chgData name="Anastasia Galvin" userId="2d39f159-777b-4bad-8899-bf8dfc77b0ad" providerId="ADAL" clId="{7C874B21-8E50-4111-8802-C5A5BE100D8C}" dt="2021-03-13T18:51:18.773" v="2245" actId="1076"/>
          <ac:spMkLst>
            <pc:docMk/>
            <pc:sldMk cId="449723959" sldId="293"/>
            <ac:spMk id="6" creationId="{B0546DB4-7078-4AE7-9734-CDFA60DA2C40}"/>
          </ac:spMkLst>
        </pc:spChg>
        <pc:spChg chg="add del">
          <ac:chgData name="Anastasia Galvin" userId="2d39f159-777b-4bad-8899-bf8dfc77b0ad" providerId="ADAL" clId="{7C874B21-8E50-4111-8802-C5A5BE100D8C}" dt="2021-03-13T18:49:26.820" v="2206" actId="478"/>
          <ac:spMkLst>
            <pc:docMk/>
            <pc:sldMk cId="449723959" sldId="293"/>
            <ac:spMk id="7" creationId="{671C547F-07E0-4D90-8E68-EBAB4391964B}"/>
          </ac:spMkLst>
        </pc:spChg>
        <pc:spChg chg="add mod">
          <ac:chgData name="Anastasia Galvin" userId="2d39f159-777b-4bad-8899-bf8dfc77b0ad" providerId="ADAL" clId="{7C874B21-8E50-4111-8802-C5A5BE100D8C}" dt="2021-03-13T18:50:58.798" v="2231" actId="1076"/>
          <ac:spMkLst>
            <pc:docMk/>
            <pc:sldMk cId="449723959" sldId="293"/>
            <ac:spMk id="9" creationId="{483B5305-E36C-4D06-9D27-6CE346F8F662}"/>
          </ac:spMkLst>
        </pc:spChg>
        <pc:spChg chg="add del">
          <ac:chgData name="Anastasia Galvin" userId="2d39f159-777b-4bad-8899-bf8dfc77b0ad" providerId="ADAL" clId="{7C874B21-8E50-4111-8802-C5A5BE100D8C}" dt="2021-03-13T18:49:58.216" v="2210" actId="26606"/>
          <ac:spMkLst>
            <pc:docMk/>
            <pc:sldMk cId="449723959" sldId="293"/>
            <ac:spMk id="14" creationId="{4C608BEB-860E-4094-8511-78603564A75E}"/>
          </ac:spMkLst>
        </pc:spChg>
        <pc:spChg chg="add mod">
          <ac:chgData name="Anastasia Galvin" userId="2d39f159-777b-4bad-8899-bf8dfc77b0ad" providerId="ADAL" clId="{7C874B21-8E50-4111-8802-C5A5BE100D8C}" dt="2021-03-13T18:50:06.302" v="2211" actId="2711"/>
          <ac:spMkLst>
            <pc:docMk/>
            <pc:sldMk cId="449723959" sldId="293"/>
            <ac:spMk id="21" creationId="{21739CA5-F0F5-48E1-8E8C-F24B71827E46}"/>
          </ac:spMkLst>
        </pc:spChg>
        <pc:spChg chg="add mod">
          <ac:chgData name="Anastasia Galvin" userId="2d39f159-777b-4bad-8899-bf8dfc77b0ad" providerId="ADAL" clId="{7C874B21-8E50-4111-8802-C5A5BE100D8C}" dt="2021-03-13T18:50:06.302" v="2211" actId="2711"/>
          <ac:spMkLst>
            <pc:docMk/>
            <pc:sldMk cId="449723959" sldId="293"/>
            <ac:spMk id="23" creationId="{3EAD2937-F230-41D4-B9C5-975B129BFC20}"/>
          </ac:spMkLst>
        </pc:spChg>
        <pc:spChg chg="add mod">
          <ac:chgData name="Anastasia Galvin" userId="2d39f159-777b-4bad-8899-bf8dfc77b0ad" providerId="ADAL" clId="{7C874B21-8E50-4111-8802-C5A5BE100D8C}" dt="2021-03-13T18:50:06.302" v="2211" actId="2711"/>
          <ac:spMkLst>
            <pc:docMk/>
            <pc:sldMk cId="449723959" sldId="293"/>
            <ac:spMk id="25" creationId="{CCD444A3-C338-4886-B7F1-4BA2AF46EB64}"/>
          </ac:spMkLst>
        </pc:spChg>
        <pc:cxnChg chg="add del">
          <ac:chgData name="Anastasia Galvin" userId="2d39f159-777b-4bad-8899-bf8dfc77b0ad" providerId="ADAL" clId="{7C874B21-8E50-4111-8802-C5A5BE100D8C}" dt="2021-03-13T18:49:58.216" v="2210" actId="26606"/>
          <ac:cxnSpMkLst>
            <pc:docMk/>
            <pc:sldMk cId="449723959" sldId="293"/>
            <ac:cxnSpMk id="16" creationId="{1F16A8D4-FE87-4604-88B2-394B5D1EB437}"/>
          </ac:cxnSpMkLst>
        </pc:cxnChg>
      </pc:sldChg>
      <pc:sldChg chg="addSp modSp new mod ord modTransition setBg setClrOvrMap modNotesTx">
        <pc:chgData name="Anastasia Galvin" userId="2d39f159-777b-4bad-8899-bf8dfc77b0ad" providerId="ADAL" clId="{7C874B21-8E50-4111-8802-C5A5BE100D8C}" dt="2021-03-14T13:55:24.974" v="11470"/>
        <pc:sldMkLst>
          <pc:docMk/>
          <pc:sldMk cId="2296250902" sldId="294"/>
        </pc:sldMkLst>
        <pc:spChg chg="mod">
          <ac:chgData name="Anastasia Galvin" userId="2d39f159-777b-4bad-8899-bf8dfc77b0ad" providerId="ADAL" clId="{7C874B21-8E50-4111-8802-C5A5BE100D8C}" dt="2021-03-13T19:32:59.140" v="2789" actId="403"/>
          <ac:spMkLst>
            <pc:docMk/>
            <pc:sldMk cId="2296250902" sldId="294"/>
            <ac:spMk id="2" creationId="{5DEB0572-F550-4403-A205-65A15FEDE41B}"/>
          </ac:spMkLst>
        </pc:spChg>
        <pc:spChg chg="mod">
          <ac:chgData name="Anastasia Galvin" userId="2d39f159-777b-4bad-8899-bf8dfc77b0ad" providerId="ADAL" clId="{7C874B21-8E50-4111-8802-C5A5BE100D8C}" dt="2021-03-14T12:07:14.792" v="7140" actId="1076"/>
          <ac:spMkLst>
            <pc:docMk/>
            <pc:sldMk cId="2296250902" sldId="294"/>
            <ac:spMk id="3" creationId="{E3119FF5-0F40-41D0-AD83-5192302B7364}"/>
          </ac:spMkLst>
        </pc:spChg>
        <pc:spChg chg="add mod">
          <ac:chgData name="Anastasia Galvin" userId="2d39f159-777b-4bad-8899-bf8dfc77b0ad" providerId="ADAL" clId="{7C874B21-8E50-4111-8802-C5A5BE100D8C}" dt="2021-03-13T19:32:29.220" v="2776" actId="2711"/>
          <ac:spMkLst>
            <pc:docMk/>
            <pc:sldMk cId="2296250902" sldId="294"/>
            <ac:spMk id="71" creationId="{8F23F8A3-8FD7-4779-8323-FDC26BE99889}"/>
          </ac:spMkLst>
        </pc:spChg>
        <pc:spChg chg="add mod">
          <ac:chgData name="Anastasia Galvin" userId="2d39f159-777b-4bad-8899-bf8dfc77b0ad" providerId="ADAL" clId="{7C874B21-8E50-4111-8802-C5A5BE100D8C}" dt="2021-03-13T19:32:29.220" v="2776" actId="2711"/>
          <ac:spMkLst>
            <pc:docMk/>
            <pc:sldMk cId="2296250902" sldId="294"/>
            <ac:spMk id="73" creationId="{F605C4CC-A25C-416F-8333-7CB7DC97D870}"/>
          </ac:spMkLst>
        </pc:spChg>
        <pc:picChg chg="add mod ord">
          <ac:chgData name="Anastasia Galvin" userId="2d39f159-777b-4bad-8899-bf8dfc77b0ad" providerId="ADAL" clId="{7C874B21-8E50-4111-8802-C5A5BE100D8C}" dt="2021-03-13T19:32:29.220" v="2776" actId="2711"/>
          <ac:picMkLst>
            <pc:docMk/>
            <pc:sldMk cId="2296250902" sldId="294"/>
            <ac:picMk id="4098" creationId="{D870B9AC-1D71-4E0A-A10E-7A56F87278DA}"/>
          </ac:picMkLst>
        </pc:picChg>
      </pc:sldChg>
      <pc:sldChg chg="addSp delSp modSp new mod modTransition setBg modNotesTx">
        <pc:chgData name="Anastasia Galvin" userId="2d39f159-777b-4bad-8899-bf8dfc77b0ad" providerId="ADAL" clId="{7C874B21-8E50-4111-8802-C5A5BE100D8C}" dt="2021-03-14T14:01:54.201" v="11472" actId="20577"/>
        <pc:sldMkLst>
          <pc:docMk/>
          <pc:sldMk cId="1595153305" sldId="295"/>
        </pc:sldMkLst>
        <pc:spChg chg="mod">
          <ac:chgData name="Anastasia Galvin" userId="2d39f159-777b-4bad-8899-bf8dfc77b0ad" providerId="ADAL" clId="{7C874B21-8E50-4111-8802-C5A5BE100D8C}" dt="2021-03-14T12:49:02.106" v="9379" actId="14100"/>
          <ac:spMkLst>
            <pc:docMk/>
            <pc:sldMk cId="1595153305" sldId="295"/>
            <ac:spMk id="2" creationId="{FD68414B-0BB0-4978-BF1B-E3CD6596A718}"/>
          </ac:spMkLst>
        </pc:spChg>
        <pc:spChg chg="mod ord">
          <ac:chgData name="Anastasia Galvin" userId="2d39f159-777b-4bad-8899-bf8dfc77b0ad" providerId="ADAL" clId="{7C874B21-8E50-4111-8802-C5A5BE100D8C}" dt="2021-03-14T14:01:54.201" v="11472" actId="20577"/>
          <ac:spMkLst>
            <pc:docMk/>
            <pc:sldMk cId="1595153305" sldId="295"/>
            <ac:spMk id="3" creationId="{94DD4B24-7161-47C8-BC1E-9A5B8645A5AE}"/>
          </ac:spMkLst>
        </pc:spChg>
        <pc:spChg chg="add del">
          <ac:chgData name="Anastasia Galvin" userId="2d39f159-777b-4bad-8899-bf8dfc77b0ad" providerId="ADAL" clId="{7C874B21-8E50-4111-8802-C5A5BE100D8C}" dt="2021-03-14T12:48:47.326" v="9371" actId="26606"/>
          <ac:spMkLst>
            <pc:docMk/>
            <pc:sldMk cId="1595153305" sldId="295"/>
            <ac:spMk id="71" creationId="{8ED08A1D-4632-47AB-8832-C17BA008697E}"/>
          </ac:spMkLst>
        </pc:spChg>
        <pc:spChg chg="add mod">
          <ac:chgData name="Anastasia Galvin" userId="2d39f159-777b-4bad-8899-bf8dfc77b0ad" providerId="ADAL" clId="{7C874B21-8E50-4111-8802-C5A5BE100D8C}" dt="2021-03-14T12:48:56.735" v="9375" actId="2711"/>
          <ac:spMkLst>
            <pc:docMk/>
            <pc:sldMk cId="1595153305" sldId="295"/>
            <ac:spMk id="4100" creationId="{8B3A2D1A-45FC-4F95-B150-1C13EF2F6D09}"/>
          </ac:spMkLst>
        </pc:spChg>
        <pc:spChg chg="add mod">
          <ac:chgData name="Anastasia Galvin" userId="2d39f159-777b-4bad-8899-bf8dfc77b0ad" providerId="ADAL" clId="{7C874B21-8E50-4111-8802-C5A5BE100D8C}" dt="2021-03-14T12:48:56.735" v="9375" actId="2711"/>
          <ac:spMkLst>
            <pc:docMk/>
            <pc:sldMk cId="1595153305" sldId="295"/>
            <ac:spMk id="4101" creationId="{F3768FD5-DD7A-43C7-8DEA-1F5DB3CB5B95}"/>
          </ac:spMkLst>
        </pc:spChg>
        <pc:grpChg chg="add del">
          <ac:chgData name="Anastasia Galvin" userId="2d39f159-777b-4bad-8899-bf8dfc77b0ad" providerId="ADAL" clId="{7C874B21-8E50-4111-8802-C5A5BE100D8C}" dt="2021-03-14T12:48:47.326" v="9371" actId="26606"/>
          <ac:grpSpMkLst>
            <pc:docMk/>
            <pc:sldMk cId="1595153305" sldId="295"/>
            <ac:grpSpMk id="73" creationId="{0075437B-93A1-4A73-812B-C5030CC2FFCD}"/>
          </ac:grpSpMkLst>
        </pc:grpChg>
        <pc:picChg chg="add del mod">
          <ac:chgData name="Anastasia Galvin" userId="2d39f159-777b-4bad-8899-bf8dfc77b0ad" providerId="ADAL" clId="{7C874B21-8E50-4111-8802-C5A5BE100D8C}" dt="2021-03-14T12:43:28.942" v="8835" actId="478"/>
          <ac:picMkLst>
            <pc:docMk/>
            <pc:sldMk cId="1595153305" sldId="295"/>
            <ac:picMk id="4" creationId="{9CE77A14-FFAE-4215-9500-DF679D160150}"/>
          </ac:picMkLst>
        </pc:picChg>
        <pc:picChg chg="add mod">
          <ac:chgData name="Anastasia Galvin" userId="2d39f159-777b-4bad-8899-bf8dfc77b0ad" providerId="ADAL" clId="{7C874B21-8E50-4111-8802-C5A5BE100D8C}" dt="2021-03-14T12:48:56.735" v="9375" actId="2711"/>
          <ac:picMkLst>
            <pc:docMk/>
            <pc:sldMk cId="1595153305" sldId="295"/>
            <ac:picMk id="4098" creationId="{C122384A-BB8B-4DB5-BEA0-91526ED285AC}"/>
          </ac:picMkLst>
        </pc:picChg>
      </pc:sldChg>
      <pc:sldChg chg="new del modNotesTx">
        <pc:chgData name="Anastasia Galvin" userId="2d39f159-777b-4bad-8899-bf8dfc77b0ad" providerId="ADAL" clId="{7C874B21-8E50-4111-8802-C5A5BE100D8C}" dt="2021-03-13T18:58:43.372" v="2295" actId="47"/>
        <pc:sldMkLst>
          <pc:docMk/>
          <pc:sldMk cId="3666692522" sldId="295"/>
        </pc:sldMkLst>
      </pc:sldChg>
      <pc:sldChg chg="addSp delSp modSp new mod ord modTransition setBg modClrScheme chgLayout modNotesTx">
        <pc:chgData name="Anastasia Galvin" userId="2d39f159-777b-4bad-8899-bf8dfc77b0ad" providerId="ADAL" clId="{7C874B21-8E50-4111-8802-C5A5BE100D8C}" dt="2021-03-14T13:55:24.974" v="11470"/>
        <pc:sldMkLst>
          <pc:docMk/>
          <pc:sldMk cId="223445442" sldId="296"/>
        </pc:sldMkLst>
        <pc:spChg chg="mod ord">
          <ac:chgData name="Anastasia Galvin" userId="2d39f159-777b-4bad-8899-bf8dfc77b0ad" providerId="ADAL" clId="{7C874B21-8E50-4111-8802-C5A5BE100D8C}" dt="2021-03-14T13:25:25.945" v="10922" actId="1076"/>
          <ac:spMkLst>
            <pc:docMk/>
            <pc:sldMk cId="223445442" sldId="296"/>
            <ac:spMk id="2" creationId="{ACF20EF1-2484-4D43-9AE1-84F7568A882A}"/>
          </ac:spMkLst>
        </pc:spChg>
        <pc:spChg chg="del">
          <ac:chgData name="Anastasia Galvin" userId="2d39f159-777b-4bad-8899-bf8dfc77b0ad" providerId="ADAL" clId="{7C874B21-8E50-4111-8802-C5A5BE100D8C}" dt="2021-03-14T13:15:09.283" v="10719" actId="700"/>
          <ac:spMkLst>
            <pc:docMk/>
            <pc:sldMk cId="223445442" sldId="296"/>
            <ac:spMk id="3" creationId="{9F1E489E-AB6F-450E-897F-D6961ED7A2B0}"/>
          </ac:spMkLst>
        </pc:spChg>
        <pc:spChg chg="add">
          <ac:chgData name="Anastasia Galvin" userId="2d39f159-777b-4bad-8899-bf8dfc77b0ad" providerId="ADAL" clId="{7C874B21-8E50-4111-8802-C5A5BE100D8C}" dt="2021-03-14T13:19:27.757" v="10742" actId="26606"/>
          <ac:spMkLst>
            <pc:docMk/>
            <pc:sldMk cId="223445442" sldId="296"/>
            <ac:spMk id="87" creationId="{AAD8F19F-4A55-467B-BED0-8837659A90A4}"/>
          </ac:spMkLst>
        </pc:spChg>
        <pc:picChg chg="add mod">
          <ac:chgData name="Anastasia Galvin" userId="2d39f159-777b-4bad-8899-bf8dfc77b0ad" providerId="ADAL" clId="{7C874B21-8E50-4111-8802-C5A5BE100D8C}" dt="2021-03-14T13:19:27.757" v="10742" actId="26606"/>
          <ac:picMkLst>
            <pc:docMk/>
            <pc:sldMk cId="223445442" sldId="296"/>
            <ac:picMk id="9218" creationId="{A199B106-A57F-42F8-A3F0-3B0D6A6783CF}"/>
          </ac:picMkLst>
        </pc:picChg>
        <pc:picChg chg="add del">
          <ac:chgData name="Anastasia Galvin" userId="2d39f159-777b-4bad-8899-bf8dfc77b0ad" providerId="ADAL" clId="{7C874B21-8E50-4111-8802-C5A5BE100D8C}" dt="2021-03-14T13:17:18.440" v="10731"/>
          <ac:picMkLst>
            <pc:docMk/>
            <pc:sldMk cId="223445442" sldId="296"/>
            <ac:picMk id="9220" creationId="{52D2FB4B-242C-4067-AFE7-B3BB5F66C7F2}"/>
          </ac:picMkLst>
        </pc:picChg>
        <pc:picChg chg="add del mod">
          <ac:chgData name="Anastasia Galvin" userId="2d39f159-777b-4bad-8899-bf8dfc77b0ad" providerId="ADAL" clId="{7C874B21-8E50-4111-8802-C5A5BE100D8C}" dt="2021-03-14T13:17:16.777" v="10729"/>
          <ac:picMkLst>
            <pc:docMk/>
            <pc:sldMk cId="223445442" sldId="296"/>
            <ac:picMk id="9222" creationId="{3E326335-375B-4C52-93F4-2B66862771C2}"/>
          </ac:picMkLst>
        </pc:picChg>
        <pc:picChg chg="add del mod">
          <ac:chgData name="Anastasia Galvin" userId="2d39f159-777b-4bad-8899-bf8dfc77b0ad" providerId="ADAL" clId="{7C874B21-8E50-4111-8802-C5A5BE100D8C}" dt="2021-03-14T13:17:14.349" v="10727"/>
          <ac:picMkLst>
            <pc:docMk/>
            <pc:sldMk cId="223445442" sldId="296"/>
            <ac:picMk id="9224" creationId="{0D748B63-AB77-4669-8ACD-97D907AB6FC4}"/>
          </ac:picMkLst>
        </pc:picChg>
        <pc:picChg chg="add mod ord">
          <ac:chgData name="Anastasia Galvin" userId="2d39f159-777b-4bad-8899-bf8dfc77b0ad" providerId="ADAL" clId="{7C874B21-8E50-4111-8802-C5A5BE100D8C}" dt="2021-03-14T13:19:40.702" v="10743" actId="18131"/>
          <ac:picMkLst>
            <pc:docMk/>
            <pc:sldMk cId="223445442" sldId="296"/>
            <ac:picMk id="9226" creationId="{835D072D-0AFA-44EA-B019-0B37C6ECB8EC}"/>
          </ac:picMkLst>
        </pc:picChg>
        <pc:picChg chg="add mod ord">
          <ac:chgData name="Anastasia Galvin" userId="2d39f159-777b-4bad-8899-bf8dfc77b0ad" providerId="ADAL" clId="{7C874B21-8E50-4111-8802-C5A5BE100D8C}" dt="2021-03-14T13:19:27.757" v="10742" actId="26606"/>
          <ac:picMkLst>
            <pc:docMk/>
            <pc:sldMk cId="223445442" sldId="296"/>
            <ac:picMk id="9228" creationId="{85474E60-B359-4E1E-B00B-86282DD766DB}"/>
          </ac:picMkLst>
        </pc:picChg>
        <pc:picChg chg="add mod">
          <ac:chgData name="Anastasia Galvin" userId="2d39f159-777b-4bad-8899-bf8dfc77b0ad" providerId="ADAL" clId="{7C874B21-8E50-4111-8802-C5A5BE100D8C}" dt="2021-03-14T13:19:27.757" v="10742" actId="26606"/>
          <ac:picMkLst>
            <pc:docMk/>
            <pc:sldMk cId="223445442" sldId="296"/>
            <ac:picMk id="9230" creationId="{28CD62E2-FC98-4131-9DFC-3F203A1EBF5D}"/>
          </ac:picMkLst>
        </pc:picChg>
        <pc:picChg chg="add mod">
          <ac:chgData name="Anastasia Galvin" userId="2d39f159-777b-4bad-8899-bf8dfc77b0ad" providerId="ADAL" clId="{7C874B21-8E50-4111-8802-C5A5BE100D8C}" dt="2021-03-14T13:19:27.757" v="10742" actId="26606"/>
          <ac:picMkLst>
            <pc:docMk/>
            <pc:sldMk cId="223445442" sldId="296"/>
            <ac:picMk id="9232" creationId="{49EAC443-96F8-40EC-A848-AEBEA8AF1780}"/>
          </ac:picMkLst>
        </pc:picChg>
        <pc:picChg chg="add mod">
          <ac:chgData name="Anastasia Galvin" userId="2d39f159-777b-4bad-8899-bf8dfc77b0ad" providerId="ADAL" clId="{7C874B21-8E50-4111-8802-C5A5BE100D8C}" dt="2021-03-14T13:19:27.757" v="10742" actId="26606"/>
          <ac:picMkLst>
            <pc:docMk/>
            <pc:sldMk cId="223445442" sldId="296"/>
            <ac:picMk id="9234" creationId="{2CE1AF59-384D-42F1-8D52-4BBBCCB91061}"/>
          </ac:picMkLst>
        </pc:picChg>
      </pc:sldChg>
      <pc:sldChg chg="addSp modSp new mod modTransition setBg modNotesTx">
        <pc:chgData name="Anastasia Galvin" userId="2d39f159-777b-4bad-8899-bf8dfc77b0ad" providerId="ADAL" clId="{7C874B21-8E50-4111-8802-C5A5BE100D8C}" dt="2021-03-14T13:55:24.974" v="11470"/>
        <pc:sldMkLst>
          <pc:docMk/>
          <pc:sldMk cId="851081742" sldId="297"/>
        </pc:sldMkLst>
        <pc:spChg chg="mod">
          <ac:chgData name="Anastasia Galvin" userId="2d39f159-777b-4bad-8899-bf8dfc77b0ad" providerId="ADAL" clId="{7C874B21-8E50-4111-8802-C5A5BE100D8C}" dt="2021-03-14T10:25:34.440" v="4777" actId="14100"/>
          <ac:spMkLst>
            <pc:docMk/>
            <pc:sldMk cId="851081742" sldId="297"/>
            <ac:spMk id="2" creationId="{35ACABFC-BB2E-4279-8C51-11452647C5D3}"/>
          </ac:spMkLst>
        </pc:spChg>
        <pc:spChg chg="mod">
          <ac:chgData name="Anastasia Galvin" userId="2d39f159-777b-4bad-8899-bf8dfc77b0ad" providerId="ADAL" clId="{7C874B21-8E50-4111-8802-C5A5BE100D8C}" dt="2021-03-14T10:26:32.819" v="4810" actId="1076"/>
          <ac:spMkLst>
            <pc:docMk/>
            <pc:sldMk cId="851081742" sldId="297"/>
            <ac:spMk id="3" creationId="{7646D1A3-1CAD-4A3C-A2B9-F65B48329110}"/>
          </ac:spMkLst>
        </pc:spChg>
        <pc:spChg chg="add mod">
          <ac:chgData name="Anastasia Galvin" userId="2d39f159-777b-4bad-8899-bf8dfc77b0ad" providerId="ADAL" clId="{7C874B21-8E50-4111-8802-C5A5BE100D8C}" dt="2021-03-14T10:25:25.227" v="4771" actId="2711"/>
          <ac:spMkLst>
            <pc:docMk/>
            <pc:sldMk cId="851081742" sldId="297"/>
            <ac:spMk id="71" creationId="{2B1D4F77-A17C-43D7-B7FA-545148E4E93D}"/>
          </ac:spMkLst>
        </pc:spChg>
        <pc:picChg chg="add mod ord">
          <ac:chgData name="Anastasia Galvin" userId="2d39f159-777b-4bad-8899-bf8dfc77b0ad" providerId="ADAL" clId="{7C874B21-8E50-4111-8802-C5A5BE100D8C}" dt="2021-03-14T10:25:25.227" v="4771" actId="2711"/>
          <ac:picMkLst>
            <pc:docMk/>
            <pc:sldMk cId="851081742" sldId="297"/>
            <ac:picMk id="7170" creationId="{9CE42366-0551-4CDF-885D-8F2F5FE46C4F}"/>
          </ac:picMkLst>
        </pc:picChg>
      </pc:sldChg>
      <pc:sldChg chg="addSp modSp new mod modTransition setBg modNotesTx">
        <pc:chgData name="Anastasia Galvin" userId="2d39f159-777b-4bad-8899-bf8dfc77b0ad" providerId="ADAL" clId="{7C874B21-8E50-4111-8802-C5A5BE100D8C}" dt="2021-03-14T13:55:24.974" v="11470"/>
        <pc:sldMkLst>
          <pc:docMk/>
          <pc:sldMk cId="489226730" sldId="298"/>
        </pc:sldMkLst>
        <pc:spChg chg="mod">
          <ac:chgData name="Anastasia Galvin" userId="2d39f159-777b-4bad-8899-bf8dfc77b0ad" providerId="ADAL" clId="{7C874B21-8E50-4111-8802-C5A5BE100D8C}" dt="2021-03-14T11:30:06.397" v="5373" actId="14100"/>
          <ac:spMkLst>
            <pc:docMk/>
            <pc:sldMk cId="489226730" sldId="298"/>
            <ac:spMk id="2" creationId="{B96FF262-5896-4E7B-ACD1-0C879B12FE2D}"/>
          </ac:spMkLst>
        </pc:spChg>
        <pc:spChg chg="mod">
          <ac:chgData name="Anastasia Galvin" userId="2d39f159-777b-4bad-8899-bf8dfc77b0ad" providerId="ADAL" clId="{7C874B21-8E50-4111-8802-C5A5BE100D8C}" dt="2021-03-14T11:30:19.564" v="5382" actId="27636"/>
          <ac:spMkLst>
            <pc:docMk/>
            <pc:sldMk cId="489226730" sldId="298"/>
            <ac:spMk id="3" creationId="{2BE5C31A-A602-4C29-919D-F7BAF26A6AA4}"/>
          </ac:spMkLst>
        </pc:spChg>
        <pc:spChg chg="add mod">
          <ac:chgData name="Anastasia Galvin" userId="2d39f159-777b-4bad-8899-bf8dfc77b0ad" providerId="ADAL" clId="{7C874B21-8E50-4111-8802-C5A5BE100D8C}" dt="2021-03-14T11:29:42.046" v="5359" actId="2711"/>
          <ac:spMkLst>
            <pc:docMk/>
            <pc:sldMk cId="489226730" sldId="298"/>
            <ac:spMk id="10" creationId="{2B1D4F77-A17C-43D7-B7FA-545148E4E93D}"/>
          </ac:spMkLst>
        </pc:spChg>
        <pc:picChg chg="add mod ord">
          <ac:chgData name="Anastasia Galvin" userId="2d39f159-777b-4bad-8899-bf8dfc77b0ad" providerId="ADAL" clId="{7C874B21-8E50-4111-8802-C5A5BE100D8C}" dt="2021-03-14T11:29:32.133" v="5358" actId="26606"/>
          <ac:picMkLst>
            <pc:docMk/>
            <pc:sldMk cId="489226730" sldId="298"/>
            <ac:picMk id="5" creationId="{B39C93A1-B1AC-4D69-B808-50DC43BF5BD3}"/>
          </ac:picMkLst>
        </pc:picChg>
      </pc:sldChg>
      <pc:sldChg chg="addSp modSp new mod modTransition setBg modNotesTx">
        <pc:chgData name="Anastasia Galvin" userId="2d39f159-777b-4bad-8899-bf8dfc77b0ad" providerId="ADAL" clId="{7C874B21-8E50-4111-8802-C5A5BE100D8C}" dt="2021-03-14T13:55:24.974" v="11470"/>
        <pc:sldMkLst>
          <pc:docMk/>
          <pc:sldMk cId="849225085" sldId="299"/>
        </pc:sldMkLst>
        <pc:spChg chg="mod">
          <ac:chgData name="Anastasia Galvin" userId="2d39f159-777b-4bad-8899-bf8dfc77b0ad" providerId="ADAL" clId="{7C874B21-8E50-4111-8802-C5A5BE100D8C}" dt="2021-03-14T11:38:12.721" v="5904" actId="1076"/>
          <ac:spMkLst>
            <pc:docMk/>
            <pc:sldMk cId="849225085" sldId="299"/>
            <ac:spMk id="2" creationId="{3A36CEF5-6857-4CE2-8C61-9CA46421431E}"/>
          </ac:spMkLst>
        </pc:spChg>
        <pc:spChg chg="mod">
          <ac:chgData name="Anastasia Galvin" userId="2d39f159-777b-4bad-8899-bf8dfc77b0ad" providerId="ADAL" clId="{7C874B21-8E50-4111-8802-C5A5BE100D8C}" dt="2021-03-14T11:42:15.444" v="6104" actId="1076"/>
          <ac:spMkLst>
            <pc:docMk/>
            <pc:sldMk cId="849225085" sldId="299"/>
            <ac:spMk id="3" creationId="{7BD69275-BD32-4FC4-87D1-98C6A909AAE0}"/>
          </ac:spMkLst>
        </pc:spChg>
        <pc:spChg chg="add mod">
          <ac:chgData name="Anastasia Galvin" userId="2d39f159-777b-4bad-8899-bf8dfc77b0ad" providerId="ADAL" clId="{7C874B21-8E50-4111-8802-C5A5BE100D8C}" dt="2021-03-14T11:39:48.912" v="5925" actId="14861"/>
          <ac:spMkLst>
            <pc:docMk/>
            <pc:sldMk cId="849225085" sldId="299"/>
            <ac:spMk id="12" creationId="{5DA8C7D6-E012-4118-83C8-EC9CBA43E5CC}"/>
          </ac:spMkLst>
        </pc:spChg>
        <pc:spChg chg="add">
          <ac:chgData name="Anastasia Galvin" userId="2d39f159-777b-4bad-8899-bf8dfc77b0ad" providerId="ADAL" clId="{7C874B21-8E50-4111-8802-C5A5BE100D8C}" dt="2021-03-14T11:37:03.338" v="5878" actId="26606"/>
          <ac:spMkLst>
            <pc:docMk/>
            <pc:sldMk cId="849225085" sldId="299"/>
            <ac:spMk id="71" creationId="{2E17E911-875F-4DE5-8699-99D9F1805A5D}"/>
          </ac:spMkLst>
        </pc:spChg>
        <pc:spChg chg="add">
          <ac:chgData name="Anastasia Galvin" userId="2d39f159-777b-4bad-8899-bf8dfc77b0ad" providerId="ADAL" clId="{7C874B21-8E50-4111-8802-C5A5BE100D8C}" dt="2021-03-14T11:37:03.338" v="5878" actId="26606"/>
          <ac:spMkLst>
            <pc:docMk/>
            <pc:sldMk cId="849225085" sldId="299"/>
            <ac:spMk id="73" creationId="{CD9FE4EF-C4D8-49A0-B2FF-81D8DB7D8A24}"/>
          </ac:spMkLst>
        </pc:spChg>
        <pc:spChg chg="add">
          <ac:chgData name="Anastasia Galvin" userId="2d39f159-777b-4bad-8899-bf8dfc77b0ad" providerId="ADAL" clId="{7C874B21-8E50-4111-8802-C5A5BE100D8C}" dt="2021-03-14T11:37:03.338" v="5878" actId="26606"/>
          <ac:spMkLst>
            <pc:docMk/>
            <pc:sldMk cId="849225085" sldId="299"/>
            <ac:spMk id="75" creationId="{4300840D-0A0B-4512-BACA-B439D5B9C57C}"/>
          </ac:spMkLst>
        </pc:spChg>
        <pc:spChg chg="add">
          <ac:chgData name="Anastasia Galvin" userId="2d39f159-777b-4bad-8899-bf8dfc77b0ad" providerId="ADAL" clId="{7C874B21-8E50-4111-8802-C5A5BE100D8C}" dt="2021-03-14T11:37:03.338" v="5878" actId="26606"/>
          <ac:spMkLst>
            <pc:docMk/>
            <pc:sldMk cId="849225085" sldId="299"/>
            <ac:spMk id="77" creationId="{D2B78728-A580-49A7-84F9-6EF6F583ADE0}"/>
          </ac:spMkLst>
        </pc:spChg>
        <pc:spChg chg="add">
          <ac:chgData name="Anastasia Galvin" userId="2d39f159-777b-4bad-8899-bf8dfc77b0ad" providerId="ADAL" clId="{7C874B21-8E50-4111-8802-C5A5BE100D8C}" dt="2021-03-14T11:37:03.338" v="5878" actId="26606"/>
          <ac:spMkLst>
            <pc:docMk/>
            <pc:sldMk cId="849225085" sldId="299"/>
            <ac:spMk id="79" creationId="{38FAA1A1-D861-433F-88FA-1E9D6FD31D11}"/>
          </ac:spMkLst>
        </pc:spChg>
        <pc:spChg chg="add">
          <ac:chgData name="Anastasia Galvin" userId="2d39f159-777b-4bad-8899-bf8dfc77b0ad" providerId="ADAL" clId="{7C874B21-8E50-4111-8802-C5A5BE100D8C}" dt="2021-03-14T11:37:03.338" v="5878" actId="26606"/>
          <ac:spMkLst>
            <pc:docMk/>
            <pc:sldMk cId="849225085" sldId="299"/>
            <ac:spMk id="81" creationId="{8D71EDA1-87BF-4D5D-AB79-F346FD19278A}"/>
          </ac:spMkLst>
        </pc:spChg>
        <pc:picChg chg="add mod">
          <ac:chgData name="Anastasia Galvin" userId="2d39f159-777b-4bad-8899-bf8dfc77b0ad" providerId="ADAL" clId="{7C874B21-8E50-4111-8802-C5A5BE100D8C}" dt="2021-03-14T11:37:03.338" v="5878" actId="26606"/>
          <ac:picMkLst>
            <pc:docMk/>
            <pc:sldMk cId="849225085" sldId="299"/>
            <ac:picMk id="1026" creationId="{57D68C63-6BCF-4BEA-A82F-26623D696D22}"/>
          </ac:picMkLst>
        </pc:picChg>
      </pc:sldChg>
      <pc:sldChg chg="addSp modSp new mod modTransition setBg modNotesTx">
        <pc:chgData name="Anastasia Galvin" userId="2d39f159-777b-4bad-8899-bf8dfc77b0ad" providerId="ADAL" clId="{7C874B21-8E50-4111-8802-C5A5BE100D8C}" dt="2021-03-14T13:55:24.974" v="11470"/>
        <pc:sldMkLst>
          <pc:docMk/>
          <pc:sldMk cId="1890075263" sldId="300"/>
        </pc:sldMkLst>
        <pc:spChg chg="mod">
          <ac:chgData name="Anastasia Galvin" userId="2d39f159-777b-4bad-8899-bf8dfc77b0ad" providerId="ADAL" clId="{7C874B21-8E50-4111-8802-C5A5BE100D8C}" dt="2021-03-14T12:42:41.461" v="8817" actId="122"/>
          <ac:spMkLst>
            <pc:docMk/>
            <pc:sldMk cId="1890075263" sldId="300"/>
            <ac:spMk id="2" creationId="{0488D033-C36B-4C0C-B2D5-2BB965F20176}"/>
          </ac:spMkLst>
        </pc:spChg>
        <pc:spChg chg="mod ord">
          <ac:chgData name="Anastasia Galvin" userId="2d39f159-777b-4bad-8899-bf8dfc77b0ad" providerId="ADAL" clId="{7C874B21-8E50-4111-8802-C5A5BE100D8C}" dt="2021-03-14T12:43:02.891" v="8830" actId="27636"/>
          <ac:spMkLst>
            <pc:docMk/>
            <pc:sldMk cId="1890075263" sldId="300"/>
            <ac:spMk id="3" creationId="{EAC75DD1-408C-44FA-9F4B-222051BA9E25}"/>
          </ac:spMkLst>
        </pc:spChg>
        <pc:spChg chg="add mod">
          <ac:chgData name="Anastasia Galvin" userId="2d39f159-777b-4bad-8899-bf8dfc77b0ad" providerId="ADAL" clId="{7C874B21-8E50-4111-8802-C5A5BE100D8C}" dt="2021-03-14T12:42:33.932" v="8814" actId="2711"/>
          <ac:spMkLst>
            <pc:docMk/>
            <pc:sldMk cId="1890075263" sldId="300"/>
            <ac:spMk id="71" creationId="{23E547B5-89CF-4EC0-96DE-25771AED0799}"/>
          </ac:spMkLst>
        </pc:spChg>
        <pc:spChg chg="add mod">
          <ac:chgData name="Anastasia Galvin" userId="2d39f159-777b-4bad-8899-bf8dfc77b0ad" providerId="ADAL" clId="{7C874B21-8E50-4111-8802-C5A5BE100D8C}" dt="2021-03-14T12:42:33.932" v="8814" actId="2711"/>
          <ac:spMkLst>
            <pc:docMk/>
            <pc:sldMk cId="1890075263" sldId="300"/>
            <ac:spMk id="73" creationId="{3F0B8CEB-8279-4E5E-A0CE-1FC9F71736F2}"/>
          </ac:spMkLst>
        </pc:spChg>
        <pc:picChg chg="add mod">
          <ac:chgData name="Anastasia Galvin" userId="2d39f159-777b-4bad-8899-bf8dfc77b0ad" providerId="ADAL" clId="{7C874B21-8E50-4111-8802-C5A5BE100D8C}" dt="2021-03-14T12:43:21.562" v="8834"/>
          <ac:picMkLst>
            <pc:docMk/>
            <pc:sldMk cId="1890075263" sldId="300"/>
            <ac:picMk id="7" creationId="{9CF7DBEC-4C4D-4891-8227-51EAF6C48EA4}"/>
          </ac:picMkLst>
        </pc:picChg>
        <pc:picChg chg="add mod">
          <ac:chgData name="Anastasia Galvin" userId="2d39f159-777b-4bad-8899-bf8dfc77b0ad" providerId="ADAL" clId="{7C874B21-8E50-4111-8802-C5A5BE100D8C}" dt="2021-03-14T12:42:33.932" v="8814" actId="2711"/>
          <ac:picMkLst>
            <pc:docMk/>
            <pc:sldMk cId="1890075263" sldId="300"/>
            <ac:picMk id="3074" creationId="{B19FFEC4-FF34-4EDE-9671-E0E4FED329AF}"/>
          </ac:picMkLst>
        </pc:picChg>
      </pc:sldChg>
      <pc:sldChg chg="addSp modSp new mod modTransition setBg modNotesTx">
        <pc:chgData name="Anastasia Galvin" userId="2d39f159-777b-4bad-8899-bf8dfc77b0ad" providerId="ADAL" clId="{7C874B21-8E50-4111-8802-C5A5BE100D8C}" dt="2021-03-14T13:55:24.974" v="11470"/>
        <pc:sldMkLst>
          <pc:docMk/>
          <pc:sldMk cId="2164285196" sldId="301"/>
        </pc:sldMkLst>
        <pc:spChg chg="mod">
          <ac:chgData name="Anastasia Galvin" userId="2d39f159-777b-4bad-8899-bf8dfc77b0ad" providerId="ADAL" clId="{7C874B21-8E50-4111-8802-C5A5BE100D8C}" dt="2021-03-14T12:43:48.219" v="8838" actId="14100"/>
          <ac:spMkLst>
            <pc:docMk/>
            <pc:sldMk cId="2164285196" sldId="301"/>
            <ac:spMk id="2" creationId="{515D58ED-F2EF-43A6-A2E7-FC81A5CFB020}"/>
          </ac:spMkLst>
        </pc:spChg>
        <pc:spChg chg="mod">
          <ac:chgData name="Anastasia Galvin" userId="2d39f159-777b-4bad-8899-bf8dfc77b0ad" providerId="ADAL" clId="{7C874B21-8E50-4111-8802-C5A5BE100D8C}" dt="2021-03-14T12:43:44.752" v="8836" actId="1076"/>
          <ac:spMkLst>
            <pc:docMk/>
            <pc:sldMk cId="2164285196" sldId="301"/>
            <ac:spMk id="3" creationId="{57D80AD9-9FFF-4CA4-BE6F-841B345EE26C}"/>
          </ac:spMkLst>
        </pc:spChg>
        <pc:spChg chg="add mod">
          <ac:chgData name="Anastasia Galvin" userId="2d39f159-777b-4bad-8899-bf8dfc77b0ad" providerId="ADAL" clId="{7C874B21-8E50-4111-8802-C5A5BE100D8C}" dt="2021-03-14T12:05:02.528" v="7072" actId="2711"/>
          <ac:spMkLst>
            <pc:docMk/>
            <pc:sldMk cId="2164285196" sldId="301"/>
            <ac:spMk id="71" creationId="{9F701746-0657-4467-BBD3-24051A715C25}"/>
          </ac:spMkLst>
        </pc:spChg>
        <pc:spChg chg="add mod">
          <ac:chgData name="Anastasia Galvin" userId="2d39f159-777b-4bad-8899-bf8dfc77b0ad" providerId="ADAL" clId="{7C874B21-8E50-4111-8802-C5A5BE100D8C}" dt="2021-03-14T12:05:02.528" v="7072" actId="2711"/>
          <ac:spMkLst>
            <pc:docMk/>
            <pc:sldMk cId="2164285196" sldId="301"/>
            <ac:spMk id="73" creationId="{117BEB00-3E3D-4F08-AF56-DB0D22FB5F64}"/>
          </ac:spMkLst>
        </pc:spChg>
        <pc:picChg chg="add mod ord">
          <ac:chgData name="Anastasia Galvin" userId="2d39f159-777b-4bad-8899-bf8dfc77b0ad" providerId="ADAL" clId="{7C874B21-8E50-4111-8802-C5A5BE100D8C}" dt="2021-03-14T12:05:02.528" v="7072" actId="2711"/>
          <ac:picMkLst>
            <pc:docMk/>
            <pc:sldMk cId="2164285196" sldId="301"/>
            <ac:picMk id="2050" creationId="{9C416797-6AA0-4520-BE30-16047F6AC1CC}"/>
          </ac:picMkLst>
        </pc:picChg>
      </pc:sldChg>
      <pc:sldChg chg="addSp delSp modSp new mod modTransition setBg modClrScheme chgLayout modNotesTx">
        <pc:chgData name="Anastasia Galvin" userId="2d39f159-777b-4bad-8899-bf8dfc77b0ad" providerId="ADAL" clId="{7C874B21-8E50-4111-8802-C5A5BE100D8C}" dt="2021-03-14T13:55:24.974" v="11470"/>
        <pc:sldMkLst>
          <pc:docMk/>
          <pc:sldMk cId="616968187" sldId="302"/>
        </pc:sldMkLst>
        <pc:spChg chg="del mod ord">
          <ac:chgData name="Anastasia Galvin" userId="2d39f159-777b-4bad-8899-bf8dfc77b0ad" providerId="ADAL" clId="{7C874B21-8E50-4111-8802-C5A5BE100D8C}" dt="2021-03-14T10:13:23.505" v="3678" actId="700"/>
          <ac:spMkLst>
            <pc:docMk/>
            <pc:sldMk cId="616968187" sldId="302"/>
            <ac:spMk id="2" creationId="{F493010C-3B77-4C39-951A-40ADFD75412B}"/>
          </ac:spMkLst>
        </pc:spChg>
        <pc:spChg chg="del mod ord">
          <ac:chgData name="Anastasia Galvin" userId="2d39f159-777b-4bad-8899-bf8dfc77b0ad" providerId="ADAL" clId="{7C874B21-8E50-4111-8802-C5A5BE100D8C}" dt="2021-03-14T10:13:23.505" v="3678" actId="700"/>
          <ac:spMkLst>
            <pc:docMk/>
            <pc:sldMk cId="616968187" sldId="302"/>
            <ac:spMk id="3" creationId="{10E6684E-2491-4198-A0D7-9F0565DC46BE}"/>
          </ac:spMkLst>
        </pc:spChg>
        <pc:spChg chg="del">
          <ac:chgData name="Anastasia Galvin" userId="2d39f159-777b-4bad-8899-bf8dfc77b0ad" providerId="ADAL" clId="{7C874B21-8E50-4111-8802-C5A5BE100D8C}" dt="2021-03-14T10:13:23.505" v="3678" actId="700"/>
          <ac:spMkLst>
            <pc:docMk/>
            <pc:sldMk cId="616968187" sldId="302"/>
            <ac:spMk id="4" creationId="{343077BD-E1F0-409E-B9AA-630DA75724F9}"/>
          </ac:spMkLst>
        </pc:spChg>
        <pc:spChg chg="add mod ord">
          <ac:chgData name="Anastasia Galvin" userId="2d39f159-777b-4bad-8899-bf8dfc77b0ad" providerId="ADAL" clId="{7C874B21-8E50-4111-8802-C5A5BE100D8C}" dt="2021-03-14T10:20:40.542" v="4277" actId="1076"/>
          <ac:spMkLst>
            <pc:docMk/>
            <pc:sldMk cId="616968187" sldId="302"/>
            <ac:spMk id="5" creationId="{665AF885-9407-49F1-9BFB-041D6189DA53}"/>
          </ac:spMkLst>
        </pc:spChg>
        <pc:spChg chg="add mod ord">
          <ac:chgData name="Anastasia Galvin" userId="2d39f159-777b-4bad-8899-bf8dfc77b0ad" providerId="ADAL" clId="{7C874B21-8E50-4111-8802-C5A5BE100D8C}" dt="2021-03-14T10:21:39.380" v="4307" actId="20577"/>
          <ac:spMkLst>
            <pc:docMk/>
            <pc:sldMk cId="616968187" sldId="302"/>
            <ac:spMk id="6" creationId="{5CAFBEC5-D066-4CF7-80DD-6B17D0304C0B}"/>
          </ac:spMkLst>
        </pc:spChg>
        <pc:spChg chg="add mod">
          <ac:chgData name="Anastasia Galvin" userId="2d39f159-777b-4bad-8899-bf8dfc77b0ad" providerId="ADAL" clId="{7C874B21-8E50-4111-8802-C5A5BE100D8C}" dt="2021-03-14T10:20:32.871" v="4272" actId="2711"/>
          <ac:spMkLst>
            <pc:docMk/>
            <pc:sldMk cId="616968187" sldId="302"/>
            <ac:spMk id="71" creationId="{86C7B4A1-154A-4DF0-AC46-F88D75A2E0FD}"/>
          </ac:spMkLst>
        </pc:spChg>
        <pc:picChg chg="add mod ord">
          <ac:chgData name="Anastasia Galvin" userId="2d39f159-777b-4bad-8899-bf8dfc77b0ad" providerId="ADAL" clId="{7C874B21-8E50-4111-8802-C5A5BE100D8C}" dt="2021-03-14T10:20:32.871" v="4272" actId="2711"/>
          <ac:picMkLst>
            <pc:docMk/>
            <pc:sldMk cId="616968187" sldId="302"/>
            <ac:picMk id="6146" creationId="{36F37A1A-9681-4D73-A30E-0B3E313FC693}"/>
          </ac:picMkLst>
        </pc:picChg>
      </pc:sldChg>
      <pc:sldChg chg="addSp modSp new mod ord modTransition setBg modNotesTx">
        <pc:chgData name="Anastasia Galvin" userId="2d39f159-777b-4bad-8899-bf8dfc77b0ad" providerId="ADAL" clId="{7C874B21-8E50-4111-8802-C5A5BE100D8C}" dt="2021-03-14T13:55:24.974" v="11470"/>
        <pc:sldMkLst>
          <pc:docMk/>
          <pc:sldMk cId="1149433822" sldId="303"/>
        </pc:sldMkLst>
        <pc:spChg chg="mod">
          <ac:chgData name="Anastasia Galvin" userId="2d39f159-777b-4bad-8899-bf8dfc77b0ad" providerId="ADAL" clId="{7C874B21-8E50-4111-8802-C5A5BE100D8C}" dt="2021-03-14T12:58:00.487" v="9890" actId="27636"/>
          <ac:spMkLst>
            <pc:docMk/>
            <pc:sldMk cId="1149433822" sldId="303"/>
            <ac:spMk id="2" creationId="{5BA0EB26-8C55-4661-915A-8D0AD4BE9D65}"/>
          </ac:spMkLst>
        </pc:spChg>
        <pc:spChg chg="mod">
          <ac:chgData name="Anastasia Galvin" userId="2d39f159-777b-4bad-8899-bf8dfc77b0ad" providerId="ADAL" clId="{7C874B21-8E50-4111-8802-C5A5BE100D8C}" dt="2021-03-14T12:58:28.711" v="9908" actId="207"/>
          <ac:spMkLst>
            <pc:docMk/>
            <pc:sldMk cId="1149433822" sldId="303"/>
            <ac:spMk id="3" creationId="{C158D7A9-355F-47FB-9375-7BF03EAC2569}"/>
          </ac:spMkLst>
        </pc:spChg>
        <pc:spChg chg="add mod">
          <ac:chgData name="Anastasia Galvin" userId="2d39f159-777b-4bad-8899-bf8dfc77b0ad" providerId="ADAL" clId="{7C874B21-8E50-4111-8802-C5A5BE100D8C}" dt="2021-03-14T12:57:50.735" v="9883" actId="2711"/>
          <ac:spMkLst>
            <pc:docMk/>
            <pc:sldMk cId="1149433822" sldId="303"/>
            <ac:spMk id="71" creationId="{9F701746-0657-4467-BBD3-24051A715C25}"/>
          </ac:spMkLst>
        </pc:spChg>
        <pc:spChg chg="add mod">
          <ac:chgData name="Anastasia Galvin" userId="2d39f159-777b-4bad-8899-bf8dfc77b0ad" providerId="ADAL" clId="{7C874B21-8E50-4111-8802-C5A5BE100D8C}" dt="2021-03-14T12:57:50.735" v="9883" actId="2711"/>
          <ac:spMkLst>
            <pc:docMk/>
            <pc:sldMk cId="1149433822" sldId="303"/>
            <ac:spMk id="73" creationId="{117BEB00-3E3D-4F08-AF56-DB0D22FB5F64}"/>
          </ac:spMkLst>
        </pc:spChg>
        <pc:picChg chg="add mod ord">
          <ac:chgData name="Anastasia Galvin" userId="2d39f159-777b-4bad-8899-bf8dfc77b0ad" providerId="ADAL" clId="{7C874B21-8E50-4111-8802-C5A5BE100D8C}" dt="2021-03-14T12:57:50.735" v="9883" actId="2711"/>
          <ac:picMkLst>
            <pc:docMk/>
            <pc:sldMk cId="1149433822" sldId="303"/>
            <ac:picMk id="5122" creationId="{8BF55B3E-52DA-48C8-8A48-0DB473BA5322}"/>
          </ac:picMkLst>
        </pc:picChg>
      </pc:sldChg>
      <pc:sldChg chg="addSp delSp modSp new mod modTransition setBg modNotesTx">
        <pc:chgData name="Anastasia Galvin" userId="2d39f159-777b-4bad-8899-bf8dfc77b0ad" providerId="ADAL" clId="{7C874B21-8E50-4111-8802-C5A5BE100D8C}" dt="2021-03-14T13:55:24.974" v="11470"/>
        <pc:sldMkLst>
          <pc:docMk/>
          <pc:sldMk cId="2078568976" sldId="304"/>
        </pc:sldMkLst>
        <pc:spChg chg="mod">
          <ac:chgData name="Anastasia Galvin" userId="2d39f159-777b-4bad-8899-bf8dfc77b0ad" providerId="ADAL" clId="{7C874B21-8E50-4111-8802-C5A5BE100D8C}" dt="2021-03-14T13:04:25.051" v="10467" actId="404"/>
          <ac:spMkLst>
            <pc:docMk/>
            <pc:sldMk cId="2078568976" sldId="304"/>
            <ac:spMk id="2" creationId="{0E7E744A-F489-413B-A4CC-BA1DB74957E6}"/>
          </ac:spMkLst>
        </pc:spChg>
        <pc:spChg chg="mod">
          <ac:chgData name="Anastasia Galvin" userId="2d39f159-777b-4bad-8899-bf8dfc77b0ad" providerId="ADAL" clId="{7C874B21-8E50-4111-8802-C5A5BE100D8C}" dt="2021-03-14T13:04:54.409" v="10485" actId="12"/>
          <ac:spMkLst>
            <pc:docMk/>
            <pc:sldMk cId="2078568976" sldId="304"/>
            <ac:spMk id="3" creationId="{D574156D-C533-4883-9A95-839F660CFF32}"/>
          </ac:spMkLst>
        </pc:spChg>
        <pc:spChg chg="add del">
          <ac:chgData name="Anastasia Galvin" userId="2d39f159-777b-4bad-8899-bf8dfc77b0ad" providerId="ADAL" clId="{7C874B21-8E50-4111-8802-C5A5BE100D8C}" dt="2021-03-14T13:04:05.661" v="10458" actId="26606"/>
          <ac:spMkLst>
            <pc:docMk/>
            <pc:sldMk cId="2078568976" sldId="304"/>
            <ac:spMk id="71" creationId="{2B1D4F77-A17C-43D7-B7FA-545148E4E93D}"/>
          </ac:spMkLst>
        </pc:spChg>
        <pc:spChg chg="add mod">
          <ac:chgData name="Anastasia Galvin" userId="2d39f159-777b-4bad-8899-bf8dfc77b0ad" providerId="ADAL" clId="{7C874B21-8E50-4111-8802-C5A5BE100D8C}" dt="2021-03-14T13:04:14.493" v="10462" actId="1076"/>
          <ac:spMkLst>
            <pc:docMk/>
            <pc:sldMk cId="2078568976" sldId="304"/>
            <ac:spMk id="6148" creationId="{2B1D4F77-A17C-43D7-B7FA-545148E4E93D}"/>
          </ac:spMkLst>
        </pc:spChg>
        <pc:picChg chg="add mod ord">
          <ac:chgData name="Anastasia Galvin" userId="2d39f159-777b-4bad-8899-bf8dfc77b0ad" providerId="ADAL" clId="{7C874B21-8E50-4111-8802-C5A5BE100D8C}" dt="2021-03-14T13:04:30.417" v="10471" actId="1076"/>
          <ac:picMkLst>
            <pc:docMk/>
            <pc:sldMk cId="2078568976" sldId="304"/>
            <ac:picMk id="6146" creationId="{A74355B7-1FB2-4586-9443-A3A86B0CEFCE}"/>
          </ac:picMkLst>
        </pc:picChg>
      </pc:sldChg>
      <pc:sldChg chg="addSp delSp modSp new mod modTransition">
        <pc:chgData name="Anastasia Galvin" userId="2d39f159-777b-4bad-8899-bf8dfc77b0ad" providerId="ADAL" clId="{7C874B21-8E50-4111-8802-C5A5BE100D8C}" dt="2021-03-14T13:55:24.974" v="11470"/>
        <pc:sldMkLst>
          <pc:docMk/>
          <pc:sldMk cId="622151649" sldId="305"/>
        </pc:sldMkLst>
        <pc:spChg chg="del">
          <ac:chgData name="Anastasia Galvin" userId="2d39f159-777b-4bad-8899-bf8dfc77b0ad" providerId="ADAL" clId="{7C874B21-8E50-4111-8802-C5A5BE100D8C}" dt="2021-03-14T11:49:44.423" v="6149" actId="478"/>
          <ac:spMkLst>
            <pc:docMk/>
            <pc:sldMk cId="622151649" sldId="305"/>
            <ac:spMk id="2" creationId="{5F5872A2-3D0D-4C3E-A1F8-0F3B5AA635B0}"/>
          </ac:spMkLst>
        </pc:spChg>
        <pc:spChg chg="del">
          <ac:chgData name="Anastasia Galvin" userId="2d39f159-777b-4bad-8899-bf8dfc77b0ad" providerId="ADAL" clId="{7C874B21-8E50-4111-8802-C5A5BE100D8C}" dt="2021-03-14T11:49:44.423" v="6149" actId="478"/>
          <ac:spMkLst>
            <pc:docMk/>
            <pc:sldMk cId="622151649" sldId="305"/>
            <ac:spMk id="3" creationId="{79AA4D38-23B4-456B-88D1-E28F8030454F}"/>
          </ac:spMkLst>
        </pc:spChg>
        <pc:spChg chg="add mod">
          <ac:chgData name="Anastasia Galvin" userId="2d39f159-777b-4bad-8899-bf8dfc77b0ad" providerId="ADAL" clId="{7C874B21-8E50-4111-8802-C5A5BE100D8C}" dt="2021-03-14T11:58:39.374" v="6357" actId="20577"/>
          <ac:spMkLst>
            <pc:docMk/>
            <pc:sldMk cId="622151649" sldId="305"/>
            <ac:spMk id="4" creationId="{52E88B8C-6AA0-4F6E-93BB-911082D3875A}"/>
          </ac:spMkLst>
        </pc:spChg>
        <pc:spChg chg="add mod">
          <ac:chgData name="Anastasia Galvin" userId="2d39f159-777b-4bad-8899-bf8dfc77b0ad" providerId="ADAL" clId="{7C874B21-8E50-4111-8802-C5A5BE100D8C}" dt="2021-03-14T12:00:16.568" v="6402" actId="6549"/>
          <ac:spMkLst>
            <pc:docMk/>
            <pc:sldMk cId="622151649" sldId="305"/>
            <ac:spMk id="5" creationId="{8D94C7B4-CE33-4F2B-84BF-B1EB61EBF3D0}"/>
          </ac:spMkLst>
        </pc:spChg>
        <pc:spChg chg="add mod">
          <ac:chgData name="Anastasia Galvin" userId="2d39f159-777b-4bad-8899-bf8dfc77b0ad" providerId="ADAL" clId="{7C874B21-8E50-4111-8802-C5A5BE100D8C}" dt="2021-03-14T11:56:10.358" v="6304" actId="14100"/>
          <ac:spMkLst>
            <pc:docMk/>
            <pc:sldMk cId="622151649" sldId="305"/>
            <ac:spMk id="6" creationId="{712DB2FB-7B1E-448E-ADE6-7124F9036189}"/>
          </ac:spMkLst>
        </pc:spChg>
        <pc:spChg chg="add mod">
          <ac:chgData name="Anastasia Galvin" userId="2d39f159-777b-4bad-8899-bf8dfc77b0ad" providerId="ADAL" clId="{7C874B21-8E50-4111-8802-C5A5BE100D8C}" dt="2021-03-14T11:54:58.121" v="6297" actId="1076"/>
          <ac:spMkLst>
            <pc:docMk/>
            <pc:sldMk cId="622151649" sldId="305"/>
            <ac:spMk id="7" creationId="{B2E00769-7F6B-4F4E-9BEF-44509EC636A3}"/>
          </ac:spMkLst>
        </pc:spChg>
      </pc:sldChg>
      <pc:sldChg chg="addSp modSp new mod ord modTransition setBg">
        <pc:chgData name="Anastasia Galvin" userId="2d39f159-777b-4bad-8899-bf8dfc77b0ad" providerId="ADAL" clId="{7C874B21-8E50-4111-8802-C5A5BE100D8C}" dt="2021-03-14T13:55:24.974" v="11470"/>
        <pc:sldMkLst>
          <pc:docMk/>
          <pc:sldMk cId="17978748" sldId="306"/>
        </pc:sldMkLst>
        <pc:spChg chg="mod">
          <ac:chgData name="Anastasia Galvin" userId="2d39f159-777b-4bad-8899-bf8dfc77b0ad" providerId="ADAL" clId="{7C874B21-8E50-4111-8802-C5A5BE100D8C}" dt="2021-03-14T12:23:30.824" v="7648" actId="2711"/>
          <ac:spMkLst>
            <pc:docMk/>
            <pc:sldMk cId="17978748" sldId="306"/>
            <ac:spMk id="2" creationId="{F7EA2264-5E87-4CAA-B72C-0939D6592618}"/>
          </ac:spMkLst>
        </pc:spChg>
        <pc:spChg chg="mod">
          <ac:chgData name="Anastasia Galvin" userId="2d39f159-777b-4bad-8899-bf8dfc77b0ad" providerId="ADAL" clId="{7C874B21-8E50-4111-8802-C5A5BE100D8C}" dt="2021-03-14T12:24:26.522" v="7665" actId="1076"/>
          <ac:spMkLst>
            <pc:docMk/>
            <pc:sldMk cId="17978748" sldId="306"/>
            <ac:spMk id="3" creationId="{A0C9B8AE-299D-491C-88A5-01A906491F2A}"/>
          </ac:spMkLst>
        </pc:spChg>
        <pc:spChg chg="add mod">
          <ac:chgData name="Anastasia Galvin" userId="2d39f159-777b-4bad-8899-bf8dfc77b0ad" providerId="ADAL" clId="{7C874B21-8E50-4111-8802-C5A5BE100D8C}" dt="2021-03-14T12:23:30.824" v="7648" actId="2711"/>
          <ac:spMkLst>
            <pc:docMk/>
            <pc:sldMk cId="17978748" sldId="306"/>
            <ac:spMk id="8" creationId="{F98ED85F-DCEE-4B50-802E-71A6E3E12B04}"/>
          </ac:spMkLst>
        </pc:spChg>
        <pc:cxnChg chg="add">
          <ac:chgData name="Anastasia Galvin" userId="2d39f159-777b-4bad-8899-bf8dfc77b0ad" providerId="ADAL" clId="{7C874B21-8E50-4111-8802-C5A5BE100D8C}" dt="2021-03-14T12:23:25.249" v="7647" actId="26606"/>
          <ac:cxnSpMkLst>
            <pc:docMk/>
            <pc:sldMk cId="17978748" sldId="306"/>
            <ac:cxnSpMk id="10" creationId="{E8E35B83-1EC3-4F87-9D54-D863463351B9}"/>
          </ac:cxnSpMkLst>
        </pc:cxnChg>
      </pc:sldChg>
      <pc:sldChg chg="addSp modSp new mod modTransition setBg">
        <pc:chgData name="Anastasia Galvin" userId="2d39f159-777b-4bad-8899-bf8dfc77b0ad" providerId="ADAL" clId="{7C874B21-8E50-4111-8802-C5A5BE100D8C}" dt="2021-03-14T13:55:24.974" v="11470"/>
        <pc:sldMkLst>
          <pc:docMk/>
          <pc:sldMk cId="2564131874" sldId="307"/>
        </pc:sldMkLst>
        <pc:spChg chg="mod">
          <ac:chgData name="Anastasia Galvin" userId="2d39f159-777b-4bad-8899-bf8dfc77b0ad" providerId="ADAL" clId="{7C874B21-8E50-4111-8802-C5A5BE100D8C}" dt="2021-03-14T12:36:10.772" v="8389" actId="26606"/>
          <ac:spMkLst>
            <pc:docMk/>
            <pc:sldMk cId="2564131874" sldId="307"/>
            <ac:spMk id="2" creationId="{99672FE9-1765-4526-843E-0C621D6226B3}"/>
          </ac:spMkLst>
        </pc:spChg>
        <pc:spChg chg="mod">
          <ac:chgData name="Anastasia Galvin" userId="2d39f159-777b-4bad-8899-bf8dfc77b0ad" providerId="ADAL" clId="{7C874B21-8E50-4111-8802-C5A5BE100D8C}" dt="2021-03-14T13:32:33.769" v="11381" actId="255"/>
          <ac:spMkLst>
            <pc:docMk/>
            <pc:sldMk cId="2564131874" sldId="307"/>
            <ac:spMk id="3" creationId="{C19D48FB-55AF-4AEF-BF88-996FB61DFA01}"/>
          </ac:spMkLst>
        </pc:spChg>
        <pc:spChg chg="add">
          <ac:chgData name="Anastasia Galvin" userId="2d39f159-777b-4bad-8899-bf8dfc77b0ad" providerId="ADAL" clId="{7C874B21-8E50-4111-8802-C5A5BE100D8C}" dt="2021-03-14T12:36:10.772" v="8389" actId="26606"/>
          <ac:spMkLst>
            <pc:docMk/>
            <pc:sldMk cId="2564131874" sldId="307"/>
            <ac:spMk id="8" creationId="{7CB4857B-ED7C-444D-9F04-2F885114A1C2}"/>
          </ac:spMkLst>
        </pc:spChg>
        <pc:spChg chg="add">
          <ac:chgData name="Anastasia Galvin" userId="2d39f159-777b-4bad-8899-bf8dfc77b0ad" providerId="ADAL" clId="{7C874B21-8E50-4111-8802-C5A5BE100D8C}" dt="2021-03-14T12:36:10.772" v="8389" actId="26606"/>
          <ac:spMkLst>
            <pc:docMk/>
            <pc:sldMk cId="2564131874" sldId="307"/>
            <ac:spMk id="10" creationId="{D18046FB-44EA-4FD8-A585-EA09A319B2D0}"/>
          </ac:spMkLst>
        </pc:spChg>
        <pc:spChg chg="add">
          <ac:chgData name="Anastasia Galvin" userId="2d39f159-777b-4bad-8899-bf8dfc77b0ad" providerId="ADAL" clId="{7C874B21-8E50-4111-8802-C5A5BE100D8C}" dt="2021-03-14T12:36:10.772" v="8389" actId="26606"/>
          <ac:spMkLst>
            <pc:docMk/>
            <pc:sldMk cId="2564131874" sldId="307"/>
            <ac:spMk id="12" creationId="{479F5F2B-8B58-4140-AE6A-51F6C67B18D9}"/>
          </ac:spMkLst>
        </pc:spChg>
      </pc:sldChg>
      <pc:sldChg chg="new del">
        <pc:chgData name="Anastasia Galvin" userId="2d39f159-777b-4bad-8899-bf8dfc77b0ad" providerId="ADAL" clId="{7C874B21-8E50-4111-8802-C5A5BE100D8C}" dt="2021-03-14T13:05:41.693" v="10501" actId="680"/>
        <pc:sldMkLst>
          <pc:docMk/>
          <pc:sldMk cId="2252564988" sldId="308"/>
        </pc:sldMkLst>
      </pc:sldChg>
      <pc:sldChg chg="addSp delSp modSp new mod modTransition setBg modClrScheme setClrOvrMap chgLayout">
        <pc:chgData name="Anastasia Galvin" userId="2d39f159-777b-4bad-8899-bf8dfc77b0ad" providerId="ADAL" clId="{7C874B21-8E50-4111-8802-C5A5BE100D8C}" dt="2021-03-14T13:55:24.974" v="11470"/>
        <pc:sldMkLst>
          <pc:docMk/>
          <pc:sldMk cId="4082294470" sldId="308"/>
        </pc:sldMkLst>
        <pc:spChg chg="del">
          <ac:chgData name="Anastasia Galvin" userId="2d39f159-777b-4bad-8899-bf8dfc77b0ad" providerId="ADAL" clId="{7C874B21-8E50-4111-8802-C5A5BE100D8C}" dt="2021-03-14T13:11:01.328" v="10645" actId="700"/>
          <ac:spMkLst>
            <pc:docMk/>
            <pc:sldMk cId="4082294470" sldId="308"/>
            <ac:spMk id="2" creationId="{898E192B-7B58-4ABB-8A88-CF125AEB8AED}"/>
          </ac:spMkLst>
        </pc:spChg>
        <pc:spChg chg="del">
          <ac:chgData name="Anastasia Galvin" userId="2d39f159-777b-4bad-8899-bf8dfc77b0ad" providerId="ADAL" clId="{7C874B21-8E50-4111-8802-C5A5BE100D8C}" dt="2021-03-14T13:11:01.328" v="10645" actId="700"/>
          <ac:spMkLst>
            <pc:docMk/>
            <pc:sldMk cId="4082294470" sldId="308"/>
            <ac:spMk id="3" creationId="{6C86F587-B682-4E41-B6EC-D5E74ACA46D1}"/>
          </ac:spMkLst>
        </pc:spChg>
        <pc:spChg chg="add mod ord">
          <ac:chgData name="Anastasia Galvin" userId="2d39f159-777b-4bad-8899-bf8dfc77b0ad" providerId="ADAL" clId="{7C874B21-8E50-4111-8802-C5A5BE100D8C}" dt="2021-03-14T13:14:14.646" v="10675" actId="2711"/>
          <ac:spMkLst>
            <pc:docMk/>
            <pc:sldMk cId="4082294470" sldId="308"/>
            <ac:spMk id="4" creationId="{54E22B0E-6226-4250-85AE-1BF3B756E28A}"/>
          </ac:spMkLst>
        </pc:spChg>
        <pc:spChg chg="add del">
          <ac:chgData name="Anastasia Galvin" userId="2d39f159-777b-4bad-8899-bf8dfc77b0ad" providerId="ADAL" clId="{7C874B21-8E50-4111-8802-C5A5BE100D8C}" dt="2021-03-14T13:13:43.765" v="10659" actId="26606"/>
          <ac:spMkLst>
            <pc:docMk/>
            <pc:sldMk cId="4082294470" sldId="308"/>
            <ac:spMk id="73" creationId="{501ADC02-4FFB-4A70-B944-C4733969DD27}"/>
          </ac:spMkLst>
        </pc:spChg>
        <pc:spChg chg="add del">
          <ac:chgData name="Anastasia Galvin" userId="2d39f159-777b-4bad-8899-bf8dfc77b0ad" providerId="ADAL" clId="{7C874B21-8E50-4111-8802-C5A5BE100D8C}" dt="2021-03-14T13:13:43.765" v="10659" actId="26606"/>
          <ac:spMkLst>
            <pc:docMk/>
            <pc:sldMk cId="4082294470" sldId="308"/>
            <ac:spMk id="75" creationId="{5BDF7CF8-088C-4E6F-B0FD-047CD4E79EAD}"/>
          </ac:spMkLst>
        </pc:spChg>
        <pc:spChg chg="add del">
          <ac:chgData name="Anastasia Galvin" userId="2d39f159-777b-4bad-8899-bf8dfc77b0ad" providerId="ADAL" clId="{7C874B21-8E50-4111-8802-C5A5BE100D8C}" dt="2021-03-14T13:13:43.765" v="10659" actId="26606"/>
          <ac:spMkLst>
            <pc:docMk/>
            <pc:sldMk cId="4082294470" sldId="308"/>
            <ac:spMk id="77" creationId="{2AC12B82-826E-4D2B-BFBC-D11C8BCB94D5}"/>
          </ac:spMkLst>
        </pc:spChg>
        <pc:spChg chg="add del">
          <ac:chgData name="Anastasia Galvin" userId="2d39f159-777b-4bad-8899-bf8dfc77b0ad" providerId="ADAL" clId="{7C874B21-8E50-4111-8802-C5A5BE100D8C}" dt="2021-03-14T13:13:43.765" v="10659" actId="26606"/>
          <ac:spMkLst>
            <pc:docMk/>
            <pc:sldMk cId="4082294470" sldId="308"/>
            <ac:spMk id="79" creationId="{FDA53CE5-675F-438B-901D-C2A484DA7DAD}"/>
          </ac:spMkLst>
        </pc:spChg>
        <pc:spChg chg="add">
          <ac:chgData name="Anastasia Galvin" userId="2d39f159-777b-4bad-8899-bf8dfc77b0ad" providerId="ADAL" clId="{7C874B21-8E50-4111-8802-C5A5BE100D8C}" dt="2021-03-14T13:14:09.805" v="10674" actId="26606"/>
          <ac:spMkLst>
            <pc:docMk/>
            <pc:sldMk cId="4082294470" sldId="308"/>
            <ac:spMk id="81" creationId="{823AC064-BC96-4F32-8AE1-B2FD38754823}"/>
          </ac:spMkLst>
        </pc:spChg>
        <pc:spChg chg="add del">
          <ac:chgData name="Anastasia Galvin" userId="2d39f159-777b-4bad-8899-bf8dfc77b0ad" providerId="ADAL" clId="{7C874B21-8E50-4111-8802-C5A5BE100D8C}" dt="2021-03-14T13:13:26.306" v="10658" actId="26606"/>
          <ac:spMkLst>
            <pc:docMk/>
            <pc:sldMk cId="4082294470" sldId="308"/>
            <ac:spMk id="8200" creationId="{3A930249-8242-4E2B-AF17-C01826488321}"/>
          </ac:spMkLst>
        </pc:spChg>
        <pc:spChg chg="add del">
          <ac:chgData name="Anastasia Galvin" userId="2d39f159-777b-4bad-8899-bf8dfc77b0ad" providerId="ADAL" clId="{7C874B21-8E50-4111-8802-C5A5BE100D8C}" dt="2021-03-14T13:13:26.306" v="10658" actId="26606"/>
          <ac:spMkLst>
            <pc:docMk/>
            <pc:sldMk cId="4082294470" sldId="308"/>
            <ac:spMk id="8201" creationId="{A5BDD999-C5E1-4B3E-A710-768673819165}"/>
          </ac:spMkLst>
        </pc:spChg>
        <pc:spChg chg="add del">
          <ac:chgData name="Anastasia Galvin" userId="2d39f159-777b-4bad-8899-bf8dfc77b0ad" providerId="ADAL" clId="{7C874B21-8E50-4111-8802-C5A5BE100D8C}" dt="2021-03-14T13:14:09.805" v="10674" actId="26606"/>
          <ac:spMkLst>
            <pc:docMk/>
            <pc:sldMk cId="4082294470" sldId="308"/>
            <ac:spMk id="8202" creationId="{E0311CE5-3D05-493E-B9D2-CF549DF73DC5}"/>
          </ac:spMkLst>
        </pc:spChg>
        <pc:picChg chg="add del mod">
          <ac:chgData name="Anastasia Galvin" userId="2d39f159-777b-4bad-8899-bf8dfc77b0ad" providerId="ADAL" clId="{7C874B21-8E50-4111-8802-C5A5BE100D8C}" dt="2021-03-14T13:12:49.761" v="10653" actId="478"/>
          <ac:picMkLst>
            <pc:docMk/>
            <pc:sldMk cId="4082294470" sldId="308"/>
            <ac:picMk id="8194" creationId="{6632B505-E4DF-4DBA-9ED7-2EE13301505F}"/>
          </ac:picMkLst>
        </pc:picChg>
        <pc:picChg chg="add mod">
          <ac:chgData name="Anastasia Galvin" userId="2d39f159-777b-4bad-8899-bf8dfc77b0ad" providerId="ADAL" clId="{7C874B21-8E50-4111-8802-C5A5BE100D8C}" dt="2021-03-14T13:14:09.805" v="10674" actId="26606"/>
          <ac:picMkLst>
            <pc:docMk/>
            <pc:sldMk cId="4082294470" sldId="308"/>
            <ac:picMk id="8196" creationId="{C62C39ED-0E82-4E54-BE13-3025A9142D4F}"/>
          </ac:picMkLst>
        </pc:picChg>
        <pc:picChg chg="add mod">
          <ac:chgData name="Anastasia Galvin" userId="2d39f159-777b-4bad-8899-bf8dfc77b0ad" providerId="ADAL" clId="{7C874B21-8E50-4111-8802-C5A5BE100D8C}" dt="2021-03-14T13:14:09.805" v="10674" actId="26606"/>
          <ac:picMkLst>
            <pc:docMk/>
            <pc:sldMk cId="4082294470" sldId="308"/>
            <ac:picMk id="8198" creationId="{181B5045-8434-409F-9720-53B2A30A7AFB}"/>
          </ac:picMkLst>
        </pc:picChg>
        <pc:cxnChg chg="add">
          <ac:chgData name="Anastasia Galvin" userId="2d39f159-777b-4bad-8899-bf8dfc77b0ad" providerId="ADAL" clId="{7C874B21-8E50-4111-8802-C5A5BE100D8C}" dt="2021-03-14T13:14:09.805" v="10674" actId="26606"/>
          <ac:cxnSpMkLst>
            <pc:docMk/>
            <pc:sldMk cId="4082294470" sldId="308"/>
            <ac:cxnSpMk id="83" creationId="{7E7C77BC-7138-40B1-A15B-20F57A494629}"/>
          </ac:cxnSpMkLst>
        </pc:cxnChg>
        <pc:cxnChg chg="add del">
          <ac:chgData name="Anastasia Galvin" userId="2d39f159-777b-4bad-8899-bf8dfc77b0ad" providerId="ADAL" clId="{7C874B21-8E50-4111-8802-C5A5BE100D8C}" dt="2021-03-14T13:13:19.104" v="10656" actId="26606"/>
          <ac:cxnSpMkLst>
            <pc:docMk/>
            <pc:sldMk cId="4082294470" sldId="308"/>
            <ac:cxnSpMk id="139" creationId="{EBAD6A72-88E8-42F7-88B9-CAF744536BE4}"/>
          </ac:cxnSpMkLst>
        </pc:cxnChg>
        <pc:cxnChg chg="add del">
          <ac:chgData name="Anastasia Galvin" userId="2d39f159-777b-4bad-8899-bf8dfc77b0ad" providerId="ADAL" clId="{7C874B21-8E50-4111-8802-C5A5BE100D8C}" dt="2021-03-14T13:13:19.104" v="10656" actId="26606"/>
          <ac:cxnSpMkLst>
            <pc:docMk/>
            <pc:sldMk cId="4082294470" sldId="308"/>
            <ac:cxnSpMk id="141" creationId="{C800968E-0A99-46C4-A9B2-6A63AC66F4B0}"/>
          </ac:cxnSpMkLst>
        </pc:cxnChg>
        <pc:cxnChg chg="add">
          <ac:chgData name="Anastasia Galvin" userId="2d39f159-777b-4bad-8899-bf8dfc77b0ad" providerId="ADAL" clId="{7C874B21-8E50-4111-8802-C5A5BE100D8C}" dt="2021-03-14T13:14:09.805" v="10674" actId="26606"/>
          <ac:cxnSpMkLst>
            <pc:docMk/>
            <pc:sldMk cId="4082294470" sldId="308"/>
            <ac:cxnSpMk id="8204" creationId="{DB146403-F3D6-484B-B2ED-97F9565D0370}"/>
          </ac:cxnSpMkLst>
        </pc:cxnChg>
      </pc:sldChg>
      <pc:sldMasterChg chg="modSldLayout">
        <pc:chgData name="Anastasia Galvin" userId="2d39f159-777b-4bad-8899-bf8dfc77b0ad" providerId="ADAL" clId="{7C874B21-8E50-4111-8802-C5A5BE100D8C}" dt="2021-03-13T18:05:32.602" v="5"/>
        <pc:sldMasterMkLst>
          <pc:docMk/>
          <pc:sldMasterMk cId="664625950" sldId="2147483681"/>
        </pc:sldMasterMkLst>
        <pc:sldLayoutChg chg="addSp delSp">
          <pc:chgData name="Anastasia Galvin" userId="2d39f159-777b-4bad-8899-bf8dfc77b0ad" providerId="ADAL" clId="{7C874B21-8E50-4111-8802-C5A5BE100D8C}" dt="2021-03-13T18:05:32.602" v="5"/>
          <pc:sldLayoutMkLst>
            <pc:docMk/>
            <pc:sldMasterMk cId="664625950" sldId="2147483681"/>
            <pc:sldLayoutMk cId="268060603" sldId="2147483693"/>
          </pc:sldLayoutMkLst>
          <pc:spChg chg="add del">
            <ac:chgData name="Anastasia Galvin" userId="2d39f159-777b-4bad-8899-bf8dfc77b0ad" providerId="ADAL" clId="{7C874B21-8E50-4111-8802-C5A5BE100D8C}" dt="2021-03-13T18:05:32.602" v="5"/>
            <ac:spMkLst>
              <pc:docMk/>
              <pc:sldMasterMk cId="664625950" sldId="2147483681"/>
              <pc:sldLayoutMk cId="268060603" sldId="2147483693"/>
              <ac:spMk id="7" creationId="{00000000-0000-0000-0000-000000000000}"/>
            </ac:spMkLst>
          </pc:spChg>
          <pc:spChg chg="add del">
            <ac:chgData name="Anastasia Galvin" userId="2d39f159-777b-4bad-8899-bf8dfc77b0ad" providerId="ADAL" clId="{7C874B21-8E50-4111-8802-C5A5BE100D8C}" dt="2021-03-13T18:05:32.602" v="5"/>
            <ac:spMkLst>
              <pc:docMk/>
              <pc:sldMasterMk cId="664625950" sldId="2147483681"/>
              <pc:sldLayoutMk cId="268060603" sldId="2147483693"/>
              <ac:spMk id="8" creationId="{00000000-0000-0000-0000-000000000000}"/>
            </ac:spMkLst>
          </pc:spChg>
          <pc:spChg chg="add del">
            <ac:chgData name="Anastasia Galvin" userId="2d39f159-777b-4bad-8899-bf8dfc77b0ad" providerId="ADAL" clId="{7C874B21-8E50-4111-8802-C5A5BE100D8C}" dt="2021-03-13T18:05:32.602" v="5"/>
            <ac:spMkLst>
              <pc:docMk/>
              <pc:sldMasterMk cId="664625950" sldId="2147483681"/>
              <pc:sldLayoutMk cId="268060603" sldId="2147483693"/>
              <ac:spMk id="10" creationId="{00000000-0000-0000-0000-000000000000}"/>
            </ac:spMkLst>
          </pc:spChg>
          <pc:spChg chg="add del">
            <ac:chgData name="Anastasia Galvin" userId="2d39f159-777b-4bad-8899-bf8dfc77b0ad" providerId="ADAL" clId="{7C874B21-8E50-4111-8802-C5A5BE100D8C}" dt="2021-03-13T18:05:32.602" v="5"/>
            <ac:spMkLst>
              <pc:docMk/>
              <pc:sldMasterMk cId="664625950" sldId="2147483681"/>
              <pc:sldLayoutMk cId="268060603" sldId="2147483693"/>
              <ac:spMk id="15" creationId="{00000000-0000-0000-0000-000000000000}"/>
            </ac:spMkLst>
          </pc:spChg>
        </pc:sldLayoutChg>
        <pc:sldLayoutChg chg="addSp delSp">
          <pc:chgData name="Anastasia Galvin" userId="2d39f159-777b-4bad-8899-bf8dfc77b0ad" providerId="ADAL" clId="{7C874B21-8E50-4111-8802-C5A5BE100D8C}" dt="2021-03-13T18:05:32.602" v="5"/>
          <pc:sldLayoutMkLst>
            <pc:docMk/>
            <pc:sldMasterMk cId="664625950" sldId="2147483681"/>
            <pc:sldLayoutMk cId="2767639712" sldId="2147483694"/>
          </pc:sldLayoutMkLst>
          <pc:spChg chg="add del">
            <ac:chgData name="Anastasia Galvin" userId="2d39f159-777b-4bad-8899-bf8dfc77b0ad" providerId="ADAL" clId="{7C874B21-8E50-4111-8802-C5A5BE100D8C}" dt="2021-03-13T18:05:32.602" v="5"/>
            <ac:spMkLst>
              <pc:docMk/>
              <pc:sldMasterMk cId="664625950" sldId="2147483681"/>
              <pc:sldLayoutMk cId="2767639712" sldId="2147483694"/>
              <ac:spMk id="8" creationId="{00000000-0000-0000-0000-000000000000}"/>
            </ac:spMkLst>
          </pc:spChg>
          <pc:spChg chg="add del">
            <ac:chgData name="Anastasia Galvin" userId="2d39f159-777b-4bad-8899-bf8dfc77b0ad" providerId="ADAL" clId="{7C874B21-8E50-4111-8802-C5A5BE100D8C}" dt="2021-03-13T18:05:32.602" v="5"/>
            <ac:spMkLst>
              <pc:docMk/>
              <pc:sldMasterMk cId="664625950" sldId="2147483681"/>
              <pc:sldLayoutMk cId="2767639712" sldId="2147483694"/>
              <ac:spMk id="9" creationId="{00000000-0000-0000-0000-000000000000}"/>
            </ac:spMkLst>
          </pc:spChg>
          <pc:spChg chg="add del">
            <ac:chgData name="Anastasia Galvin" userId="2d39f159-777b-4bad-8899-bf8dfc77b0ad" providerId="ADAL" clId="{7C874B21-8E50-4111-8802-C5A5BE100D8C}" dt="2021-03-13T18:05:32.602" v="5"/>
            <ac:spMkLst>
              <pc:docMk/>
              <pc:sldMasterMk cId="664625950" sldId="2147483681"/>
              <pc:sldLayoutMk cId="2767639712" sldId="2147483694"/>
              <ac:spMk id="10" creationId="{00000000-0000-0000-0000-000000000000}"/>
            </ac:spMkLst>
          </pc:spChg>
          <pc:spChg chg="add del">
            <ac:chgData name="Anastasia Galvin" userId="2d39f159-777b-4bad-8899-bf8dfc77b0ad" providerId="ADAL" clId="{7C874B21-8E50-4111-8802-C5A5BE100D8C}" dt="2021-03-13T18:05:32.602" v="5"/>
            <ac:spMkLst>
              <pc:docMk/>
              <pc:sldMasterMk cId="664625950" sldId="2147483681"/>
              <pc:sldLayoutMk cId="2767639712" sldId="2147483694"/>
              <ac:spMk id="11" creationId="{00000000-0000-0000-0000-000000000000}"/>
            </ac:spMkLst>
          </pc:spChg>
        </pc:sldLayoutChg>
      </pc:sldMasterChg>
      <pc:sldMasterChg chg="modSldLayout">
        <pc:chgData name="Anastasia Galvin" userId="2d39f159-777b-4bad-8899-bf8dfc77b0ad" providerId="ADAL" clId="{7C874B21-8E50-4111-8802-C5A5BE100D8C}" dt="2021-03-13T18:05:43.534" v="6"/>
        <pc:sldMasterMkLst>
          <pc:docMk/>
          <pc:sldMasterMk cId="774105300" sldId="2147483681"/>
        </pc:sldMasterMkLst>
        <pc:sldLayoutChg chg="delSp">
          <pc:chgData name="Anastasia Galvin" userId="2d39f159-777b-4bad-8899-bf8dfc77b0ad" providerId="ADAL" clId="{7C874B21-8E50-4111-8802-C5A5BE100D8C}" dt="2021-03-13T18:05:43.534" v="6"/>
          <pc:sldLayoutMkLst>
            <pc:docMk/>
            <pc:sldMasterMk cId="774105300" sldId="2147483681"/>
            <pc:sldLayoutMk cId="4063387186" sldId="2147483693"/>
          </pc:sldLayoutMkLst>
          <pc:spChg chg="del">
            <ac:chgData name="Anastasia Galvin" userId="2d39f159-777b-4bad-8899-bf8dfc77b0ad" providerId="ADAL" clId="{7C874B21-8E50-4111-8802-C5A5BE100D8C}" dt="2021-03-13T18:05:43.534" v="6"/>
            <ac:spMkLst>
              <pc:docMk/>
              <pc:sldMasterMk cId="774105300" sldId="2147483681"/>
              <pc:sldLayoutMk cId="4063387186" sldId="2147483693"/>
              <ac:spMk id="7" creationId="{00000000-0000-0000-0000-000000000000}"/>
            </ac:spMkLst>
          </pc:spChg>
          <pc:spChg chg="del">
            <ac:chgData name="Anastasia Galvin" userId="2d39f159-777b-4bad-8899-bf8dfc77b0ad" providerId="ADAL" clId="{7C874B21-8E50-4111-8802-C5A5BE100D8C}" dt="2021-03-13T18:05:43.534" v="6"/>
            <ac:spMkLst>
              <pc:docMk/>
              <pc:sldMasterMk cId="774105300" sldId="2147483681"/>
              <pc:sldLayoutMk cId="4063387186" sldId="2147483693"/>
              <ac:spMk id="8" creationId="{00000000-0000-0000-0000-000000000000}"/>
            </ac:spMkLst>
          </pc:spChg>
          <pc:spChg chg="del">
            <ac:chgData name="Anastasia Galvin" userId="2d39f159-777b-4bad-8899-bf8dfc77b0ad" providerId="ADAL" clId="{7C874B21-8E50-4111-8802-C5A5BE100D8C}" dt="2021-03-13T18:05:43.534" v="6"/>
            <ac:spMkLst>
              <pc:docMk/>
              <pc:sldMasterMk cId="774105300" sldId="2147483681"/>
              <pc:sldLayoutMk cId="4063387186" sldId="2147483693"/>
              <ac:spMk id="10" creationId="{00000000-0000-0000-0000-000000000000}"/>
            </ac:spMkLst>
          </pc:spChg>
          <pc:spChg chg="del">
            <ac:chgData name="Anastasia Galvin" userId="2d39f159-777b-4bad-8899-bf8dfc77b0ad" providerId="ADAL" clId="{7C874B21-8E50-4111-8802-C5A5BE100D8C}" dt="2021-03-13T18:05:43.534" v="6"/>
            <ac:spMkLst>
              <pc:docMk/>
              <pc:sldMasterMk cId="774105300" sldId="2147483681"/>
              <pc:sldLayoutMk cId="4063387186" sldId="2147483693"/>
              <ac:spMk id="15" creationId="{00000000-0000-0000-0000-000000000000}"/>
            </ac:spMkLst>
          </pc:spChg>
        </pc:sldLayoutChg>
        <pc:sldLayoutChg chg="delSp">
          <pc:chgData name="Anastasia Galvin" userId="2d39f159-777b-4bad-8899-bf8dfc77b0ad" providerId="ADAL" clId="{7C874B21-8E50-4111-8802-C5A5BE100D8C}" dt="2021-03-13T18:05:43.534" v="6"/>
          <pc:sldLayoutMkLst>
            <pc:docMk/>
            <pc:sldMasterMk cId="774105300" sldId="2147483681"/>
            <pc:sldLayoutMk cId="2325794718" sldId="2147483694"/>
          </pc:sldLayoutMkLst>
          <pc:spChg chg="del">
            <ac:chgData name="Anastasia Galvin" userId="2d39f159-777b-4bad-8899-bf8dfc77b0ad" providerId="ADAL" clId="{7C874B21-8E50-4111-8802-C5A5BE100D8C}" dt="2021-03-13T18:05:43.534" v="6"/>
            <ac:spMkLst>
              <pc:docMk/>
              <pc:sldMasterMk cId="774105300" sldId="2147483681"/>
              <pc:sldLayoutMk cId="2325794718" sldId="2147483694"/>
              <ac:spMk id="8" creationId="{00000000-0000-0000-0000-000000000000}"/>
            </ac:spMkLst>
          </pc:spChg>
          <pc:spChg chg="del">
            <ac:chgData name="Anastasia Galvin" userId="2d39f159-777b-4bad-8899-bf8dfc77b0ad" providerId="ADAL" clId="{7C874B21-8E50-4111-8802-C5A5BE100D8C}" dt="2021-03-13T18:05:43.534" v="6"/>
            <ac:spMkLst>
              <pc:docMk/>
              <pc:sldMasterMk cId="774105300" sldId="2147483681"/>
              <pc:sldLayoutMk cId="2325794718" sldId="2147483694"/>
              <ac:spMk id="9" creationId="{00000000-0000-0000-0000-000000000000}"/>
            </ac:spMkLst>
          </pc:spChg>
          <pc:spChg chg="del">
            <ac:chgData name="Anastasia Galvin" userId="2d39f159-777b-4bad-8899-bf8dfc77b0ad" providerId="ADAL" clId="{7C874B21-8E50-4111-8802-C5A5BE100D8C}" dt="2021-03-13T18:05:43.534" v="6"/>
            <ac:spMkLst>
              <pc:docMk/>
              <pc:sldMasterMk cId="774105300" sldId="2147483681"/>
              <pc:sldLayoutMk cId="2325794718" sldId="2147483694"/>
              <ac:spMk id="10" creationId="{00000000-0000-0000-0000-000000000000}"/>
            </ac:spMkLst>
          </pc:spChg>
          <pc:spChg chg="del">
            <ac:chgData name="Anastasia Galvin" userId="2d39f159-777b-4bad-8899-bf8dfc77b0ad" providerId="ADAL" clId="{7C874B21-8E50-4111-8802-C5A5BE100D8C}" dt="2021-03-13T18:05:43.534" v="6"/>
            <ac:spMkLst>
              <pc:docMk/>
              <pc:sldMasterMk cId="774105300" sldId="2147483681"/>
              <pc:sldLayoutMk cId="2325794718" sldId="2147483694"/>
              <ac:spMk id="11" creationId="{00000000-0000-0000-0000-000000000000}"/>
            </ac:spMkLst>
          </pc:spChg>
        </pc:sldLayoutChg>
      </pc:sldMasterChg>
      <pc:sldMasterChg chg="modSp modSldLayout">
        <pc:chgData name="Anastasia Galvin" userId="2d39f159-777b-4bad-8899-bf8dfc77b0ad" providerId="ADAL" clId="{7C874B21-8E50-4111-8802-C5A5BE100D8C}" dt="2021-03-13T18:06:06.704" v="24"/>
        <pc:sldMasterMkLst>
          <pc:docMk/>
          <pc:sldMasterMk cId="502912056" sldId="2147483709"/>
        </pc:sldMasterMkLst>
        <pc:spChg chg="mod">
          <ac:chgData name="Anastasia Galvin" userId="2d39f159-777b-4bad-8899-bf8dfc77b0ad" providerId="ADAL" clId="{7C874B21-8E50-4111-8802-C5A5BE100D8C}" dt="2021-03-13T18:06:06.704" v="24"/>
          <ac:spMkLst>
            <pc:docMk/>
            <pc:sldMasterMk cId="502912056" sldId="2147483709"/>
            <ac:spMk id="2"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ac:spMk id="3"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ac:spMk id="4"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ac:spMk id="5"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ac:spMk id="6" creationId="{00000000-0000-0000-0000-000000000000}"/>
          </ac:spMkLst>
        </pc:spChg>
        <pc:sldLayoutChg chg="modSp">
          <pc:chgData name="Anastasia Galvin" userId="2d39f159-777b-4bad-8899-bf8dfc77b0ad" providerId="ADAL" clId="{7C874B21-8E50-4111-8802-C5A5BE100D8C}" dt="2021-03-13T18:06:06.704" v="24"/>
          <pc:sldLayoutMkLst>
            <pc:docMk/>
            <pc:sldMasterMk cId="502912056" sldId="2147483709"/>
            <pc:sldLayoutMk cId="2324085726" sldId="2147483710"/>
          </pc:sldLayoutMkLst>
          <pc:spChg chg="mod">
            <ac:chgData name="Anastasia Galvin" userId="2d39f159-777b-4bad-8899-bf8dfc77b0ad" providerId="ADAL" clId="{7C874B21-8E50-4111-8802-C5A5BE100D8C}" dt="2021-03-13T18:06:06.704" v="24"/>
            <ac:spMkLst>
              <pc:docMk/>
              <pc:sldMasterMk cId="502912056" sldId="2147483709"/>
              <pc:sldLayoutMk cId="2324085726" sldId="2147483710"/>
              <ac:spMk id="2"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2324085726" sldId="2147483710"/>
              <ac:spMk id="3" creationId="{00000000-0000-0000-0000-000000000000}"/>
            </ac:spMkLst>
          </pc:spChg>
        </pc:sldLayoutChg>
        <pc:sldLayoutChg chg="modSp">
          <pc:chgData name="Anastasia Galvin" userId="2d39f159-777b-4bad-8899-bf8dfc77b0ad" providerId="ADAL" clId="{7C874B21-8E50-4111-8802-C5A5BE100D8C}" dt="2021-03-13T18:06:06.704" v="24"/>
          <pc:sldLayoutMkLst>
            <pc:docMk/>
            <pc:sldMasterMk cId="502912056" sldId="2147483709"/>
            <pc:sldLayoutMk cId="3926518526" sldId="2147483712"/>
          </pc:sldLayoutMkLst>
          <pc:spChg chg="mod">
            <ac:chgData name="Anastasia Galvin" userId="2d39f159-777b-4bad-8899-bf8dfc77b0ad" providerId="ADAL" clId="{7C874B21-8E50-4111-8802-C5A5BE100D8C}" dt="2021-03-13T18:06:06.704" v="24"/>
            <ac:spMkLst>
              <pc:docMk/>
              <pc:sldMasterMk cId="502912056" sldId="2147483709"/>
              <pc:sldLayoutMk cId="3926518526" sldId="2147483712"/>
              <ac:spMk id="2"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3926518526" sldId="2147483712"/>
              <ac:spMk id="3" creationId="{00000000-0000-0000-0000-000000000000}"/>
            </ac:spMkLst>
          </pc:spChg>
        </pc:sldLayoutChg>
        <pc:sldLayoutChg chg="modSp">
          <pc:chgData name="Anastasia Galvin" userId="2d39f159-777b-4bad-8899-bf8dfc77b0ad" providerId="ADAL" clId="{7C874B21-8E50-4111-8802-C5A5BE100D8C}" dt="2021-03-13T18:06:06.704" v="24"/>
          <pc:sldLayoutMkLst>
            <pc:docMk/>
            <pc:sldMasterMk cId="502912056" sldId="2147483709"/>
            <pc:sldLayoutMk cId="4077365476" sldId="2147483713"/>
          </pc:sldLayoutMkLst>
          <pc:spChg chg="mod">
            <ac:chgData name="Anastasia Galvin" userId="2d39f159-777b-4bad-8899-bf8dfc77b0ad" providerId="ADAL" clId="{7C874B21-8E50-4111-8802-C5A5BE100D8C}" dt="2021-03-13T18:06:06.704" v="24"/>
            <ac:spMkLst>
              <pc:docMk/>
              <pc:sldMasterMk cId="502912056" sldId="2147483709"/>
              <pc:sldLayoutMk cId="4077365476" sldId="2147483713"/>
              <ac:spMk id="3"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4077365476" sldId="2147483713"/>
              <ac:spMk id="4" creationId="{00000000-0000-0000-0000-000000000000}"/>
            </ac:spMkLst>
          </pc:spChg>
        </pc:sldLayoutChg>
        <pc:sldLayoutChg chg="modSp">
          <pc:chgData name="Anastasia Galvin" userId="2d39f159-777b-4bad-8899-bf8dfc77b0ad" providerId="ADAL" clId="{7C874B21-8E50-4111-8802-C5A5BE100D8C}" dt="2021-03-13T18:06:06.704" v="24"/>
          <pc:sldLayoutMkLst>
            <pc:docMk/>
            <pc:sldMasterMk cId="502912056" sldId="2147483709"/>
            <pc:sldLayoutMk cId="66209570" sldId="2147483714"/>
          </pc:sldLayoutMkLst>
          <pc:spChg chg="mod">
            <ac:chgData name="Anastasia Galvin" userId="2d39f159-777b-4bad-8899-bf8dfc77b0ad" providerId="ADAL" clId="{7C874B21-8E50-4111-8802-C5A5BE100D8C}" dt="2021-03-13T18:06:06.704" v="24"/>
            <ac:spMkLst>
              <pc:docMk/>
              <pc:sldMasterMk cId="502912056" sldId="2147483709"/>
              <pc:sldLayoutMk cId="66209570" sldId="2147483714"/>
              <ac:spMk id="2"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66209570" sldId="2147483714"/>
              <ac:spMk id="3"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66209570" sldId="2147483714"/>
              <ac:spMk id="4"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66209570" sldId="2147483714"/>
              <ac:spMk id="5"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66209570" sldId="2147483714"/>
              <ac:spMk id="6" creationId="{00000000-0000-0000-0000-000000000000}"/>
            </ac:spMkLst>
          </pc:spChg>
        </pc:sldLayoutChg>
        <pc:sldLayoutChg chg="modSp">
          <pc:chgData name="Anastasia Galvin" userId="2d39f159-777b-4bad-8899-bf8dfc77b0ad" providerId="ADAL" clId="{7C874B21-8E50-4111-8802-C5A5BE100D8C}" dt="2021-03-13T18:06:06.704" v="24"/>
          <pc:sldLayoutMkLst>
            <pc:docMk/>
            <pc:sldMasterMk cId="502912056" sldId="2147483709"/>
            <pc:sldLayoutMk cId="2277933744" sldId="2147483717"/>
          </pc:sldLayoutMkLst>
          <pc:spChg chg="mod">
            <ac:chgData name="Anastasia Galvin" userId="2d39f159-777b-4bad-8899-bf8dfc77b0ad" providerId="ADAL" clId="{7C874B21-8E50-4111-8802-C5A5BE100D8C}" dt="2021-03-13T18:06:06.704" v="24"/>
            <ac:spMkLst>
              <pc:docMk/>
              <pc:sldMasterMk cId="502912056" sldId="2147483709"/>
              <pc:sldLayoutMk cId="2277933744" sldId="2147483717"/>
              <ac:spMk id="2"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2277933744" sldId="2147483717"/>
              <ac:spMk id="3"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2277933744" sldId="2147483717"/>
              <ac:spMk id="4" creationId="{00000000-0000-0000-0000-000000000000}"/>
            </ac:spMkLst>
          </pc:spChg>
        </pc:sldLayoutChg>
        <pc:sldLayoutChg chg="modSp">
          <pc:chgData name="Anastasia Galvin" userId="2d39f159-777b-4bad-8899-bf8dfc77b0ad" providerId="ADAL" clId="{7C874B21-8E50-4111-8802-C5A5BE100D8C}" dt="2021-03-13T18:06:06.704" v="24"/>
          <pc:sldLayoutMkLst>
            <pc:docMk/>
            <pc:sldMasterMk cId="502912056" sldId="2147483709"/>
            <pc:sldLayoutMk cId="3073750449" sldId="2147483718"/>
          </pc:sldLayoutMkLst>
          <pc:spChg chg="mod">
            <ac:chgData name="Anastasia Galvin" userId="2d39f159-777b-4bad-8899-bf8dfc77b0ad" providerId="ADAL" clId="{7C874B21-8E50-4111-8802-C5A5BE100D8C}" dt="2021-03-13T18:06:06.704" v="24"/>
            <ac:spMkLst>
              <pc:docMk/>
              <pc:sldMasterMk cId="502912056" sldId="2147483709"/>
              <pc:sldLayoutMk cId="3073750449" sldId="2147483718"/>
              <ac:spMk id="2"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3073750449" sldId="2147483718"/>
              <ac:spMk id="3"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3073750449" sldId="2147483718"/>
              <ac:spMk id="4" creationId="{00000000-0000-0000-0000-000000000000}"/>
            </ac:spMkLst>
          </pc:spChg>
        </pc:sldLayoutChg>
        <pc:sldLayoutChg chg="modSp">
          <pc:chgData name="Anastasia Galvin" userId="2d39f159-777b-4bad-8899-bf8dfc77b0ad" providerId="ADAL" clId="{7C874B21-8E50-4111-8802-C5A5BE100D8C}" dt="2021-03-13T18:06:06.704" v="24"/>
          <pc:sldLayoutMkLst>
            <pc:docMk/>
            <pc:sldMasterMk cId="502912056" sldId="2147483709"/>
            <pc:sldLayoutMk cId="3736449130" sldId="2147483720"/>
          </pc:sldLayoutMkLst>
          <pc:spChg chg="mod">
            <ac:chgData name="Anastasia Galvin" userId="2d39f159-777b-4bad-8899-bf8dfc77b0ad" providerId="ADAL" clId="{7C874B21-8E50-4111-8802-C5A5BE100D8C}" dt="2021-03-13T18:06:06.704" v="24"/>
            <ac:spMkLst>
              <pc:docMk/>
              <pc:sldMasterMk cId="502912056" sldId="2147483709"/>
              <pc:sldLayoutMk cId="3736449130" sldId="2147483720"/>
              <ac:spMk id="2"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3736449130" sldId="2147483720"/>
              <ac:spMk id="3" creationId="{00000000-0000-0000-0000-000000000000}"/>
            </ac:spMkLst>
          </pc:spChg>
        </pc:sldLayoutChg>
        <pc:sldLayoutChg chg="modSp">
          <pc:chgData name="Anastasia Galvin" userId="2d39f159-777b-4bad-8899-bf8dfc77b0ad" providerId="ADAL" clId="{7C874B21-8E50-4111-8802-C5A5BE100D8C}" dt="2021-03-13T18:06:06.704" v="24"/>
          <pc:sldLayoutMkLst>
            <pc:docMk/>
            <pc:sldMasterMk cId="502912056" sldId="2147483709"/>
            <pc:sldLayoutMk cId="4114561564" sldId="2147483721"/>
          </pc:sldLayoutMkLst>
          <pc:spChg chg="mod">
            <ac:chgData name="Anastasia Galvin" userId="2d39f159-777b-4bad-8899-bf8dfc77b0ad" providerId="ADAL" clId="{7C874B21-8E50-4111-8802-C5A5BE100D8C}" dt="2021-03-13T18:06:06.704" v="24"/>
            <ac:spMkLst>
              <pc:docMk/>
              <pc:sldMasterMk cId="502912056" sldId="2147483709"/>
              <pc:sldLayoutMk cId="4114561564" sldId="2147483721"/>
              <ac:spMk id="2"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4114561564" sldId="2147483721"/>
              <ac:spMk id="3"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4114561564" sldId="2147483721"/>
              <ac:spMk id="4"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4114561564" sldId="2147483721"/>
              <ac:spMk id="5"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4114561564" sldId="2147483721"/>
              <ac:spMk id="13"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4114561564" sldId="2147483721"/>
              <ac:spMk id="14"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4114561564" sldId="2147483721"/>
              <ac:spMk id="16" creationId="{00000000-0000-0000-0000-000000000000}"/>
            </ac:spMkLst>
          </pc:spChg>
        </pc:sldLayoutChg>
        <pc:sldLayoutChg chg="modSp">
          <pc:chgData name="Anastasia Galvin" userId="2d39f159-777b-4bad-8899-bf8dfc77b0ad" providerId="ADAL" clId="{7C874B21-8E50-4111-8802-C5A5BE100D8C}" dt="2021-03-13T18:06:06.704" v="24"/>
          <pc:sldLayoutMkLst>
            <pc:docMk/>
            <pc:sldMasterMk cId="502912056" sldId="2147483709"/>
            <pc:sldLayoutMk cId="1751371508" sldId="2147483722"/>
          </pc:sldLayoutMkLst>
          <pc:spChg chg="mod">
            <ac:chgData name="Anastasia Galvin" userId="2d39f159-777b-4bad-8899-bf8dfc77b0ad" providerId="ADAL" clId="{7C874B21-8E50-4111-8802-C5A5BE100D8C}" dt="2021-03-13T18:06:06.704" v="24"/>
            <ac:spMkLst>
              <pc:docMk/>
              <pc:sldMasterMk cId="502912056" sldId="2147483709"/>
              <pc:sldLayoutMk cId="1751371508" sldId="2147483722"/>
              <ac:spMk id="2"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1751371508" sldId="2147483722"/>
              <ac:spMk id="4"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1751371508" sldId="2147483722"/>
              <ac:spMk id="5"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1751371508" sldId="2147483722"/>
              <ac:spMk id="6"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1751371508" sldId="2147483722"/>
              <ac:spMk id="12"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1751371508" sldId="2147483722"/>
              <ac:spMk id="13" creationId="{00000000-0000-0000-0000-000000000000}"/>
            </ac:spMkLst>
          </pc:spChg>
          <pc:spChg chg="mod">
            <ac:chgData name="Anastasia Galvin" userId="2d39f159-777b-4bad-8899-bf8dfc77b0ad" providerId="ADAL" clId="{7C874B21-8E50-4111-8802-C5A5BE100D8C}" dt="2021-03-13T18:06:06.704" v="24"/>
            <ac:spMkLst>
              <pc:docMk/>
              <pc:sldMasterMk cId="502912056" sldId="2147483709"/>
              <pc:sldLayoutMk cId="1751371508" sldId="2147483722"/>
              <ac:spMk id="14" creationId="{00000000-0000-0000-0000-000000000000}"/>
            </ac:spMkLst>
          </pc:spChg>
        </pc:sldLayoutChg>
      </pc:sldMasterChg>
      <pc:sldMasterChg chg="delSldLayout">
        <pc:chgData name="Anastasia Galvin" userId="2d39f159-777b-4bad-8899-bf8dfc77b0ad" providerId="ADAL" clId="{7C874B21-8E50-4111-8802-C5A5BE100D8C}" dt="2021-03-13T19:05:28.493" v="2338" actId="47"/>
        <pc:sldMasterMkLst>
          <pc:docMk/>
          <pc:sldMasterMk cId="927791729" sldId="2147483723"/>
        </pc:sldMasterMkLst>
        <pc:sldLayoutChg chg="del">
          <pc:chgData name="Anastasia Galvin" userId="2d39f159-777b-4bad-8899-bf8dfc77b0ad" providerId="ADAL" clId="{7C874B21-8E50-4111-8802-C5A5BE100D8C}" dt="2021-03-13T18:25:39.856" v="1217" actId="47"/>
          <pc:sldLayoutMkLst>
            <pc:docMk/>
            <pc:sldMasterMk cId="927791729" sldId="2147483723"/>
            <pc:sldLayoutMk cId="3933701046" sldId="2147483735"/>
          </pc:sldLayoutMkLst>
        </pc:sldLayoutChg>
        <pc:sldLayoutChg chg="del">
          <pc:chgData name="Anastasia Galvin" userId="2d39f159-777b-4bad-8899-bf8dfc77b0ad" providerId="ADAL" clId="{7C874B21-8E50-4111-8802-C5A5BE100D8C}" dt="2021-03-13T19:05:28.493" v="2338" actId="47"/>
          <pc:sldLayoutMkLst>
            <pc:docMk/>
            <pc:sldMasterMk cId="927791729" sldId="2147483723"/>
            <pc:sldLayoutMk cId="2694421482" sldId="214748373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BA76E35-B5E7-41F5-86CC-B8765BDF6959}" type="datetimeFigureOut">
              <a:rPr lang="en-GB" smtClean="0"/>
              <a:t>14/03/2021</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28365D6-B436-4255-8BCB-8799A6289014}" type="slidenum">
              <a:rPr lang="en-GB" smtClean="0"/>
              <a:t>‹#›</a:t>
            </a:fld>
            <a:endParaRPr lang="en-GB"/>
          </a:p>
        </p:txBody>
      </p:sp>
    </p:spTree>
    <p:extLst>
      <p:ext uri="{BB962C8B-B14F-4D97-AF65-F5344CB8AC3E}">
        <p14:creationId xmlns:p14="http://schemas.microsoft.com/office/powerpoint/2010/main" val="3863817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08260E7-4C47-8247-A92F-7A9D93CCD289}" type="datetimeFigureOut">
              <a:rPr lang="en-US" smtClean="0"/>
              <a:t>3/14/2021</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D54EB2C-FB9E-A241-A18E-CA23AD1B9749}" type="slidenum">
              <a:rPr lang="en-GB" smtClean="0"/>
              <a:t>‹#›</a:t>
            </a:fld>
            <a:endParaRPr lang="en-GB"/>
          </a:p>
        </p:txBody>
      </p:sp>
    </p:spTree>
    <p:extLst>
      <p:ext uri="{BB962C8B-B14F-4D97-AF65-F5344CB8AC3E}">
        <p14:creationId xmlns:p14="http://schemas.microsoft.com/office/powerpoint/2010/main" val="4084169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100" dirty="0"/>
          </a:p>
        </p:txBody>
      </p:sp>
      <p:sp>
        <p:nvSpPr>
          <p:cNvPr id="4" name="Slide Number Placeholder 3"/>
          <p:cNvSpPr>
            <a:spLocks noGrp="1"/>
          </p:cNvSpPr>
          <p:nvPr>
            <p:ph type="sldNum" sz="quarter" idx="5"/>
          </p:nvPr>
        </p:nvSpPr>
        <p:spPr/>
        <p:txBody>
          <a:bodyPr/>
          <a:lstStyle/>
          <a:p>
            <a:fld id="{5D54EB2C-FB9E-A241-A18E-CA23AD1B9749}" type="slidenum">
              <a:rPr lang="en-GB" smtClean="0"/>
              <a:t>2</a:t>
            </a:fld>
            <a:endParaRPr lang="en-GB"/>
          </a:p>
        </p:txBody>
      </p:sp>
    </p:spTree>
    <p:extLst>
      <p:ext uri="{BB962C8B-B14F-4D97-AF65-F5344CB8AC3E}">
        <p14:creationId xmlns:p14="http://schemas.microsoft.com/office/powerpoint/2010/main" val="245998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07000"/>
              </a:lnSpc>
              <a:buFont typeface="Arial" panose="020B0604020202020204" pitchFamily="34" charset="0"/>
              <a:buChar char="•"/>
            </a:pPr>
            <a:endParaRPr lang="en-GB" sz="1100" dirty="0">
              <a:latin typeface="+mj-lt"/>
            </a:endParaRPr>
          </a:p>
        </p:txBody>
      </p:sp>
      <p:sp>
        <p:nvSpPr>
          <p:cNvPr id="4" name="Slide Number Placeholder 3"/>
          <p:cNvSpPr>
            <a:spLocks noGrp="1"/>
          </p:cNvSpPr>
          <p:nvPr>
            <p:ph type="sldNum" sz="quarter" idx="5"/>
          </p:nvPr>
        </p:nvSpPr>
        <p:spPr/>
        <p:txBody>
          <a:bodyPr/>
          <a:lstStyle/>
          <a:p>
            <a:fld id="{5D54EB2C-FB9E-A241-A18E-CA23AD1B9749}" type="slidenum">
              <a:rPr lang="en-GB" smtClean="0"/>
              <a:t>12</a:t>
            </a:fld>
            <a:endParaRPr lang="en-GB"/>
          </a:p>
        </p:txBody>
      </p:sp>
    </p:spTree>
    <p:extLst>
      <p:ext uri="{BB962C8B-B14F-4D97-AF65-F5344CB8AC3E}">
        <p14:creationId xmlns:p14="http://schemas.microsoft.com/office/powerpoint/2010/main" val="2846977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latin typeface="+mn-lt"/>
            </a:endParaRPr>
          </a:p>
        </p:txBody>
      </p:sp>
      <p:sp>
        <p:nvSpPr>
          <p:cNvPr id="4" name="Slide Number Placeholder 3"/>
          <p:cNvSpPr>
            <a:spLocks noGrp="1"/>
          </p:cNvSpPr>
          <p:nvPr>
            <p:ph type="sldNum" sz="quarter" idx="5"/>
          </p:nvPr>
        </p:nvSpPr>
        <p:spPr/>
        <p:txBody>
          <a:bodyPr/>
          <a:lstStyle/>
          <a:p>
            <a:fld id="{5D54EB2C-FB9E-A241-A18E-CA23AD1B9749}" type="slidenum">
              <a:rPr lang="en-GB" smtClean="0"/>
              <a:t>13</a:t>
            </a:fld>
            <a:endParaRPr lang="en-GB"/>
          </a:p>
        </p:txBody>
      </p:sp>
    </p:spTree>
    <p:extLst>
      <p:ext uri="{BB962C8B-B14F-4D97-AF65-F5344CB8AC3E}">
        <p14:creationId xmlns:p14="http://schemas.microsoft.com/office/powerpoint/2010/main" val="3854737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GB" sz="1100" dirty="0">
              <a:effectLst/>
              <a:latin typeface="+mn-l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D54EB2C-FB9E-A241-A18E-CA23AD1B9749}" type="slidenum">
              <a:rPr lang="en-GB" smtClean="0"/>
              <a:t>14</a:t>
            </a:fld>
            <a:endParaRPr lang="en-GB"/>
          </a:p>
        </p:txBody>
      </p:sp>
    </p:spTree>
    <p:extLst>
      <p:ext uri="{BB962C8B-B14F-4D97-AF65-F5344CB8AC3E}">
        <p14:creationId xmlns:p14="http://schemas.microsoft.com/office/powerpoint/2010/main" val="3105412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100" dirty="0">
              <a:latin typeface="+mn-lt"/>
            </a:endParaRPr>
          </a:p>
        </p:txBody>
      </p:sp>
      <p:sp>
        <p:nvSpPr>
          <p:cNvPr id="4" name="Slide Number Placeholder 3"/>
          <p:cNvSpPr>
            <a:spLocks noGrp="1"/>
          </p:cNvSpPr>
          <p:nvPr>
            <p:ph type="sldNum" sz="quarter" idx="5"/>
          </p:nvPr>
        </p:nvSpPr>
        <p:spPr/>
        <p:txBody>
          <a:bodyPr/>
          <a:lstStyle/>
          <a:p>
            <a:fld id="{5D54EB2C-FB9E-A241-A18E-CA23AD1B9749}" type="slidenum">
              <a:rPr lang="en-GB" smtClean="0"/>
              <a:t>15</a:t>
            </a:fld>
            <a:endParaRPr lang="en-GB"/>
          </a:p>
        </p:txBody>
      </p:sp>
    </p:spTree>
    <p:extLst>
      <p:ext uri="{BB962C8B-B14F-4D97-AF65-F5344CB8AC3E}">
        <p14:creationId xmlns:p14="http://schemas.microsoft.com/office/powerpoint/2010/main" val="1505615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100" dirty="0"/>
          </a:p>
        </p:txBody>
      </p:sp>
      <p:sp>
        <p:nvSpPr>
          <p:cNvPr id="4" name="Slide Number Placeholder 3"/>
          <p:cNvSpPr>
            <a:spLocks noGrp="1"/>
          </p:cNvSpPr>
          <p:nvPr>
            <p:ph type="sldNum" sz="quarter" idx="5"/>
          </p:nvPr>
        </p:nvSpPr>
        <p:spPr/>
        <p:txBody>
          <a:bodyPr/>
          <a:lstStyle/>
          <a:p>
            <a:fld id="{5D54EB2C-FB9E-A241-A18E-CA23AD1B9749}" type="slidenum">
              <a:rPr lang="en-GB" smtClean="0"/>
              <a:t>16</a:t>
            </a:fld>
            <a:endParaRPr lang="en-GB"/>
          </a:p>
        </p:txBody>
      </p:sp>
    </p:spTree>
    <p:extLst>
      <p:ext uri="{BB962C8B-B14F-4D97-AF65-F5344CB8AC3E}">
        <p14:creationId xmlns:p14="http://schemas.microsoft.com/office/powerpoint/2010/main" val="1263078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100" dirty="0"/>
          </a:p>
        </p:txBody>
      </p:sp>
      <p:sp>
        <p:nvSpPr>
          <p:cNvPr id="4" name="Slide Number Placeholder 3"/>
          <p:cNvSpPr>
            <a:spLocks noGrp="1"/>
          </p:cNvSpPr>
          <p:nvPr>
            <p:ph type="sldNum" sz="quarter" idx="5"/>
          </p:nvPr>
        </p:nvSpPr>
        <p:spPr/>
        <p:txBody>
          <a:bodyPr/>
          <a:lstStyle/>
          <a:p>
            <a:fld id="{5D54EB2C-FB9E-A241-A18E-CA23AD1B9749}" type="slidenum">
              <a:rPr lang="en-GB" smtClean="0"/>
              <a:t>17</a:t>
            </a:fld>
            <a:endParaRPr lang="en-GB"/>
          </a:p>
        </p:txBody>
      </p:sp>
    </p:spTree>
    <p:extLst>
      <p:ext uri="{BB962C8B-B14F-4D97-AF65-F5344CB8AC3E}">
        <p14:creationId xmlns:p14="http://schemas.microsoft.com/office/powerpoint/2010/main" val="306782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a:buChar char="•"/>
            </a:pPr>
            <a:endParaRPr lang="en-GB" sz="1100" dirty="0"/>
          </a:p>
        </p:txBody>
      </p:sp>
      <p:sp>
        <p:nvSpPr>
          <p:cNvPr id="4" name="Slide Number Placeholder 3"/>
          <p:cNvSpPr>
            <a:spLocks noGrp="1"/>
          </p:cNvSpPr>
          <p:nvPr>
            <p:ph type="sldNum" sz="quarter" idx="10"/>
          </p:nvPr>
        </p:nvSpPr>
        <p:spPr/>
        <p:txBody>
          <a:bodyPr/>
          <a:lstStyle/>
          <a:p>
            <a:fld id="{5D54EB2C-FB9E-A241-A18E-CA23AD1B9749}" type="slidenum">
              <a:rPr lang="en-GB" smtClean="0"/>
              <a:t>18</a:t>
            </a:fld>
            <a:endParaRPr lang="en-GB"/>
          </a:p>
        </p:txBody>
      </p:sp>
    </p:spTree>
    <p:extLst>
      <p:ext uri="{BB962C8B-B14F-4D97-AF65-F5344CB8AC3E}">
        <p14:creationId xmlns:p14="http://schemas.microsoft.com/office/powerpoint/2010/main" val="3816836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D54EB2C-FB9E-A241-A18E-CA23AD1B9749}" type="slidenum">
              <a:rPr lang="en-GB" smtClean="0"/>
              <a:t>19</a:t>
            </a:fld>
            <a:endParaRPr lang="en-GB"/>
          </a:p>
        </p:txBody>
      </p:sp>
    </p:spTree>
    <p:extLst>
      <p:ext uri="{BB962C8B-B14F-4D97-AF65-F5344CB8AC3E}">
        <p14:creationId xmlns:p14="http://schemas.microsoft.com/office/powerpoint/2010/main" val="105884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100" b="0" dirty="0" err="1">
                <a:latin typeface="+mn-lt"/>
                <a:cs typeface="Rockwell"/>
              </a:rPr>
              <a:t>Fechter</a:t>
            </a:r>
            <a:r>
              <a:rPr lang="en-GB" sz="1100" b="0" dirty="0">
                <a:latin typeface="+mn-lt"/>
                <a:cs typeface="Rockwell"/>
              </a:rPr>
              <a:t> was the first person to be shot and killed trying to cross the Berlin Wall from East to West in August 1962.  He was shot in the back by GDR Boarder Guards and fell to the base of the wall in the "death zone". Bystanders in the West tried to rescue him but were prevented from doing so at gunpoint. He was left to bleed to death and his body was removed an hour later. </a:t>
            </a:r>
          </a:p>
          <a:p>
            <a:pPr eaLnBrk="1" hangingPunct="1">
              <a:spcBef>
                <a:spcPct val="0"/>
              </a:spcBef>
            </a:pPr>
            <a:endParaRPr lang="en-US" dirty="0">
              <a:latin typeface="Calibri" charset="0"/>
            </a:endParaRPr>
          </a:p>
        </p:txBody>
      </p:sp>
      <p:sp>
        <p:nvSpPr>
          <p:cNvPr id="440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2284C71-69DF-A942-9770-4A67A5617FBB}" type="slidenum">
              <a:rPr lang="en-GB"/>
              <a:pPr eaLnBrk="1" hangingPunct="1"/>
              <a:t>20</a:t>
            </a:fld>
            <a:endParaRPr lang="en-GB"/>
          </a:p>
        </p:txBody>
      </p:sp>
    </p:spTree>
    <p:extLst>
      <p:ext uri="{BB962C8B-B14F-4D97-AF65-F5344CB8AC3E}">
        <p14:creationId xmlns:p14="http://schemas.microsoft.com/office/powerpoint/2010/main" val="671429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100" dirty="0"/>
              <a:t>Ida </a:t>
            </a:r>
            <a:r>
              <a:rPr lang="en-GB" sz="1100" dirty="0" err="1"/>
              <a:t>Siekmann</a:t>
            </a:r>
            <a:r>
              <a:rPr lang="en-GB" sz="1100" dirty="0"/>
              <a:t> jumped out of a third-floor window in her apartment on </a:t>
            </a:r>
            <a:r>
              <a:rPr lang="en-GB" sz="1100" dirty="0" err="1"/>
              <a:t>Bernauer</a:t>
            </a:r>
            <a:r>
              <a:rPr lang="en-GB" sz="1100" dirty="0"/>
              <a:t> </a:t>
            </a:r>
            <a:r>
              <a:rPr lang="en-GB" sz="1100" dirty="0" err="1"/>
              <a:t>Straße</a:t>
            </a:r>
            <a:r>
              <a:rPr lang="en-GB" sz="1100" dirty="0"/>
              <a:t> 48 on 22 August 1961 – one day before her 59th birthday – and died. The Berlin Wall had cut her off from her sister, who lived in the Western sector of the city only a few blocks away. (top left)</a:t>
            </a:r>
          </a:p>
          <a:p>
            <a:pPr marL="171450" indent="-171450">
              <a:buFont typeface="Arial" panose="020B0604020202020204" pitchFamily="34" charset="0"/>
              <a:buChar char="•"/>
            </a:pPr>
            <a:r>
              <a:rPr lang="en-GB" sz="1100" dirty="0"/>
              <a:t>80-year-old Olga </a:t>
            </a:r>
            <a:r>
              <a:rPr lang="en-GB" sz="1100" dirty="0" err="1"/>
              <a:t>Segler</a:t>
            </a:r>
            <a:r>
              <a:rPr lang="en-GB" sz="1100" dirty="0"/>
              <a:t> died of stress-induced heart failure on 26 September 1961, one day after her jump from her second-floor apartment on </a:t>
            </a:r>
            <a:r>
              <a:rPr lang="en-GB" sz="1100" dirty="0" err="1"/>
              <a:t>Bernauer</a:t>
            </a:r>
            <a:r>
              <a:rPr lang="en-GB" sz="1100" dirty="0"/>
              <a:t> </a:t>
            </a:r>
            <a:r>
              <a:rPr lang="en-GB" sz="1100" dirty="0" err="1"/>
              <a:t>Straße</a:t>
            </a:r>
            <a:r>
              <a:rPr lang="en-GB" sz="1100" dirty="0"/>
              <a:t>. Her daughter lived not far away in West Berlin. (top right)</a:t>
            </a:r>
          </a:p>
          <a:p>
            <a:pPr marL="171450" indent="-171450">
              <a:buFont typeface="Arial" panose="020B0604020202020204" pitchFamily="34" charset="0"/>
              <a:buChar char="•"/>
            </a:pPr>
            <a:r>
              <a:rPr lang="en-GB" sz="1100" dirty="0"/>
              <a:t>20-year-old </a:t>
            </a:r>
            <a:r>
              <a:rPr lang="en-GB" sz="1100" dirty="0" err="1"/>
              <a:t>Dorit</a:t>
            </a:r>
            <a:r>
              <a:rPr lang="en-GB" sz="1100" dirty="0"/>
              <a:t> </a:t>
            </a:r>
            <a:r>
              <a:rPr lang="en-GB" sz="1100" dirty="0" err="1"/>
              <a:t>Schmiel</a:t>
            </a:r>
            <a:r>
              <a:rPr lang="en-GB" sz="1100" dirty="0"/>
              <a:t> made an escape attempt with her fiancé and three friends on 19 February 1962. None of them were willing to put up with the political conditions in the SED state any longer. </a:t>
            </a:r>
            <a:r>
              <a:rPr lang="en-GB" sz="1100" dirty="0" err="1"/>
              <a:t>Dorit</a:t>
            </a:r>
            <a:r>
              <a:rPr lang="en-GB" sz="1100" dirty="0"/>
              <a:t> </a:t>
            </a:r>
            <a:r>
              <a:rPr lang="en-GB" sz="1100" dirty="0" err="1"/>
              <a:t>Schmiel</a:t>
            </a:r>
            <a:r>
              <a:rPr lang="en-GB" sz="1100" dirty="0"/>
              <a:t> was shot in the stomach and “grabbed by the arms and legs and carried away like a piece of meat,” as one of her group remembers. All her fellow escapees were arrested and sentenced to imprisonment. (bottom right)</a:t>
            </a:r>
          </a:p>
          <a:p>
            <a:pPr marL="171450" indent="-171450">
              <a:buFont typeface="Arial" panose="020B0604020202020204" pitchFamily="34" charset="0"/>
              <a:buChar char="•"/>
            </a:pPr>
            <a:r>
              <a:rPr lang="en-GB" sz="1100" dirty="0"/>
              <a:t>53-year-old Erna </a:t>
            </a:r>
            <a:r>
              <a:rPr lang="en-GB" sz="1100" dirty="0" err="1"/>
              <a:t>Kelm</a:t>
            </a:r>
            <a:r>
              <a:rPr lang="en-GB" sz="1100" dirty="0"/>
              <a:t> from </a:t>
            </a:r>
            <a:r>
              <a:rPr lang="en-GB" sz="1100" dirty="0" err="1"/>
              <a:t>Sacrow</a:t>
            </a:r>
            <a:r>
              <a:rPr lang="en-GB" sz="1100" dirty="0"/>
              <a:t> near Potsdam drowned north of </a:t>
            </a:r>
            <a:r>
              <a:rPr lang="en-GB" sz="1100" dirty="0" err="1"/>
              <a:t>Glienicke</a:t>
            </a:r>
            <a:r>
              <a:rPr lang="en-GB" sz="1100" dirty="0"/>
              <a:t> Bridge on 11 June 1962. The reasons for her escape attempt are unknown to this day. (top second to right)</a:t>
            </a:r>
          </a:p>
          <a:p>
            <a:pPr marL="171450" indent="-171450">
              <a:buFont typeface="Arial" panose="020B0604020202020204" pitchFamily="34" charset="0"/>
              <a:buChar char="•"/>
            </a:pPr>
            <a:r>
              <a:rPr lang="en-GB" sz="1100" dirty="0"/>
              <a:t>22-year-old Elke </a:t>
            </a:r>
            <a:r>
              <a:rPr lang="en-GB" sz="1100" dirty="0" err="1"/>
              <a:t>Weckeiser</a:t>
            </a:r>
            <a:r>
              <a:rPr lang="en-GB" sz="1100" dirty="0"/>
              <a:t> wanted to flee to West Berlin with her husband Dieter </a:t>
            </a:r>
            <a:r>
              <a:rPr lang="en-GB" sz="1100" dirty="0" err="1"/>
              <a:t>Weckeiser</a:t>
            </a:r>
            <a:r>
              <a:rPr lang="en-GB" sz="1100" dirty="0"/>
              <a:t> in Mitte, diagonally opposite the Reichstag building on 18 February 1968. Without aid or equipment, an escape at this particularly well-guarded spot was practically impossible. At the first barbed-wire barrier, 17 shots were fired at the couple, killing them both. The border guards later admitted that the use of firearms to prevent their escape had not been objectively necessary. (bottom left)</a:t>
            </a:r>
          </a:p>
          <a:p>
            <a:pPr marL="171450" indent="-171450">
              <a:buFont typeface="Arial" panose="020B0604020202020204" pitchFamily="34" charset="0"/>
              <a:buChar char="•"/>
            </a:pPr>
            <a:r>
              <a:rPr lang="en-GB" sz="1100" dirty="0"/>
              <a:t>18-year-old </a:t>
            </a:r>
            <a:r>
              <a:rPr lang="en-GB" sz="1100" dirty="0" err="1"/>
              <a:t>Marienetta</a:t>
            </a:r>
            <a:r>
              <a:rPr lang="en-GB" sz="1100" dirty="0"/>
              <a:t> </a:t>
            </a:r>
            <a:r>
              <a:rPr lang="en-GB" sz="1100" dirty="0" err="1"/>
              <a:t>Jirkowsky</a:t>
            </a:r>
            <a:r>
              <a:rPr lang="en-GB" sz="1100" dirty="0"/>
              <a:t>, who made an escape attempt on 22 November 1980 along with her fiancé and a friend from </a:t>
            </a:r>
            <a:r>
              <a:rPr lang="en-GB" sz="1100" dirty="0" err="1"/>
              <a:t>Hohen</a:t>
            </a:r>
            <a:r>
              <a:rPr lang="en-GB" sz="1100" dirty="0"/>
              <a:t> </a:t>
            </a:r>
            <a:r>
              <a:rPr lang="en-GB" sz="1100" dirty="0" err="1"/>
              <a:t>Neuendorf</a:t>
            </a:r>
            <a:r>
              <a:rPr lang="en-GB" sz="1100" dirty="0"/>
              <a:t> in the north of Berlin, was shot down from a ladder at the last border obstacle and died as a result of a shot through the stomach. She and her friends wanted “just to live in peace (...), without stress and without everything being banned,” as one of her friends described her motivation in hindsight. (top second to left).</a:t>
            </a:r>
          </a:p>
        </p:txBody>
      </p:sp>
      <p:sp>
        <p:nvSpPr>
          <p:cNvPr id="4" name="Slide Number Placeholder 3"/>
          <p:cNvSpPr>
            <a:spLocks noGrp="1"/>
          </p:cNvSpPr>
          <p:nvPr>
            <p:ph type="sldNum" sz="quarter" idx="5"/>
          </p:nvPr>
        </p:nvSpPr>
        <p:spPr/>
        <p:txBody>
          <a:bodyPr/>
          <a:lstStyle/>
          <a:p>
            <a:fld id="{5D54EB2C-FB9E-A241-A18E-CA23AD1B9749}" type="slidenum">
              <a:rPr lang="en-GB" smtClean="0"/>
              <a:t>21</a:t>
            </a:fld>
            <a:endParaRPr lang="en-GB"/>
          </a:p>
        </p:txBody>
      </p:sp>
    </p:spTree>
    <p:extLst>
      <p:ext uri="{BB962C8B-B14F-4D97-AF65-F5344CB8AC3E}">
        <p14:creationId xmlns:p14="http://schemas.microsoft.com/office/powerpoint/2010/main" val="297634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07000"/>
              </a:lnSpc>
              <a:buFont typeface="Arial" panose="020B0604020202020204" pitchFamily="34" charset="0"/>
              <a:buChar char="•"/>
            </a:pPr>
            <a:endParaRPr lang="en-US" sz="1100" dirty="0">
              <a:latin typeface="+mn-lt"/>
            </a:endParaRPr>
          </a:p>
        </p:txBody>
      </p:sp>
      <p:sp>
        <p:nvSpPr>
          <p:cNvPr id="4" name="Slide Number Placeholder 3"/>
          <p:cNvSpPr>
            <a:spLocks noGrp="1"/>
          </p:cNvSpPr>
          <p:nvPr>
            <p:ph type="sldNum" sz="quarter" idx="5"/>
          </p:nvPr>
        </p:nvSpPr>
        <p:spPr/>
        <p:txBody>
          <a:bodyPr/>
          <a:lstStyle/>
          <a:p>
            <a:fld id="{5D54EB2C-FB9E-A241-A18E-CA23AD1B9749}" type="slidenum">
              <a:rPr lang="en-GB" smtClean="0"/>
              <a:t>3</a:t>
            </a:fld>
            <a:endParaRPr lang="en-GB"/>
          </a:p>
        </p:txBody>
      </p:sp>
    </p:spTree>
    <p:extLst>
      <p:ext uri="{BB962C8B-B14F-4D97-AF65-F5344CB8AC3E}">
        <p14:creationId xmlns:p14="http://schemas.microsoft.com/office/powerpoint/2010/main" val="3097378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sz="1100" dirty="0"/>
          </a:p>
        </p:txBody>
      </p:sp>
      <p:sp>
        <p:nvSpPr>
          <p:cNvPr id="4" name="Slide Number Placeholder 3"/>
          <p:cNvSpPr>
            <a:spLocks noGrp="1"/>
          </p:cNvSpPr>
          <p:nvPr>
            <p:ph type="sldNum" sz="quarter" idx="10"/>
          </p:nvPr>
        </p:nvSpPr>
        <p:spPr/>
        <p:txBody>
          <a:bodyPr/>
          <a:lstStyle/>
          <a:p>
            <a:fld id="{5D54EB2C-FB9E-A241-A18E-CA23AD1B9749}" type="slidenum">
              <a:rPr lang="en-GB" smtClean="0"/>
              <a:t>22</a:t>
            </a:fld>
            <a:endParaRPr lang="en-GB"/>
          </a:p>
        </p:txBody>
      </p:sp>
    </p:spTree>
    <p:extLst>
      <p:ext uri="{BB962C8B-B14F-4D97-AF65-F5344CB8AC3E}">
        <p14:creationId xmlns:p14="http://schemas.microsoft.com/office/powerpoint/2010/main" val="2387935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D54EB2C-FB9E-A241-A18E-CA23AD1B9749}" type="slidenum">
              <a:rPr lang="en-GB" smtClean="0"/>
              <a:t>23</a:t>
            </a:fld>
            <a:endParaRPr lang="en-GB"/>
          </a:p>
        </p:txBody>
      </p:sp>
    </p:spTree>
    <p:extLst>
      <p:ext uri="{BB962C8B-B14F-4D97-AF65-F5344CB8AC3E}">
        <p14:creationId xmlns:p14="http://schemas.microsoft.com/office/powerpoint/2010/main" val="2234654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US" b="0" i="1" dirty="0"/>
          </a:p>
        </p:txBody>
      </p:sp>
      <p:sp>
        <p:nvSpPr>
          <p:cNvPr id="4" name="Slide Number Placeholder 3"/>
          <p:cNvSpPr>
            <a:spLocks noGrp="1"/>
          </p:cNvSpPr>
          <p:nvPr>
            <p:ph type="sldNum" sz="quarter" idx="10"/>
          </p:nvPr>
        </p:nvSpPr>
        <p:spPr/>
        <p:txBody>
          <a:bodyPr/>
          <a:lstStyle/>
          <a:p>
            <a:fld id="{5D54EB2C-FB9E-A241-A18E-CA23AD1B9749}" type="slidenum">
              <a:rPr lang="en-GB" smtClean="0"/>
              <a:t>24</a:t>
            </a:fld>
            <a:endParaRPr lang="en-GB"/>
          </a:p>
        </p:txBody>
      </p:sp>
    </p:spTree>
    <p:extLst>
      <p:ext uri="{BB962C8B-B14F-4D97-AF65-F5344CB8AC3E}">
        <p14:creationId xmlns:p14="http://schemas.microsoft.com/office/powerpoint/2010/main" val="819187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71450" indent="-171450">
              <a:buFont typeface="Arial"/>
              <a:buChar char="•"/>
            </a:pPr>
            <a:endParaRPr lang="en-US" sz="1100" dirty="0"/>
          </a:p>
        </p:txBody>
      </p:sp>
      <p:sp>
        <p:nvSpPr>
          <p:cNvPr id="4" name="Slide Number Placeholder 3"/>
          <p:cNvSpPr>
            <a:spLocks noGrp="1"/>
          </p:cNvSpPr>
          <p:nvPr>
            <p:ph type="sldNum" sz="quarter" idx="10"/>
          </p:nvPr>
        </p:nvSpPr>
        <p:spPr/>
        <p:txBody>
          <a:bodyPr/>
          <a:lstStyle/>
          <a:p>
            <a:fld id="{5D54EB2C-FB9E-A241-A18E-CA23AD1B9749}" type="slidenum">
              <a:rPr lang="en-GB" smtClean="0"/>
              <a:t>4</a:t>
            </a:fld>
            <a:endParaRPr lang="en-GB"/>
          </a:p>
        </p:txBody>
      </p:sp>
    </p:spTree>
    <p:extLst>
      <p:ext uri="{BB962C8B-B14F-4D97-AF65-F5344CB8AC3E}">
        <p14:creationId xmlns:p14="http://schemas.microsoft.com/office/powerpoint/2010/main" val="987686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100" dirty="0"/>
          </a:p>
        </p:txBody>
      </p:sp>
      <p:sp>
        <p:nvSpPr>
          <p:cNvPr id="4" name="Slide Number Placeholder 3"/>
          <p:cNvSpPr>
            <a:spLocks noGrp="1"/>
          </p:cNvSpPr>
          <p:nvPr>
            <p:ph type="sldNum" sz="quarter" idx="5"/>
          </p:nvPr>
        </p:nvSpPr>
        <p:spPr/>
        <p:txBody>
          <a:bodyPr/>
          <a:lstStyle/>
          <a:p>
            <a:fld id="{5D54EB2C-FB9E-A241-A18E-CA23AD1B9749}" type="slidenum">
              <a:rPr lang="en-GB" smtClean="0"/>
              <a:t>5</a:t>
            </a:fld>
            <a:endParaRPr lang="en-GB"/>
          </a:p>
        </p:txBody>
      </p:sp>
    </p:spTree>
    <p:extLst>
      <p:ext uri="{BB962C8B-B14F-4D97-AF65-F5344CB8AC3E}">
        <p14:creationId xmlns:p14="http://schemas.microsoft.com/office/powerpoint/2010/main" val="903066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100" b="1" dirty="0">
              <a:latin typeface="+mn-lt"/>
            </a:endParaRPr>
          </a:p>
        </p:txBody>
      </p:sp>
      <p:sp>
        <p:nvSpPr>
          <p:cNvPr id="4" name="Slide Number Placeholder 3"/>
          <p:cNvSpPr>
            <a:spLocks noGrp="1"/>
          </p:cNvSpPr>
          <p:nvPr>
            <p:ph type="sldNum" sz="quarter" idx="5"/>
          </p:nvPr>
        </p:nvSpPr>
        <p:spPr/>
        <p:txBody>
          <a:bodyPr/>
          <a:lstStyle/>
          <a:p>
            <a:fld id="{5D54EB2C-FB9E-A241-A18E-CA23AD1B9749}" type="slidenum">
              <a:rPr lang="en-GB" smtClean="0"/>
              <a:t>6</a:t>
            </a:fld>
            <a:endParaRPr lang="en-GB"/>
          </a:p>
        </p:txBody>
      </p:sp>
    </p:spTree>
    <p:extLst>
      <p:ext uri="{BB962C8B-B14F-4D97-AF65-F5344CB8AC3E}">
        <p14:creationId xmlns:p14="http://schemas.microsoft.com/office/powerpoint/2010/main" val="1188752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100" dirty="0"/>
          </a:p>
        </p:txBody>
      </p:sp>
      <p:sp>
        <p:nvSpPr>
          <p:cNvPr id="4" name="Slide Number Placeholder 3"/>
          <p:cNvSpPr>
            <a:spLocks noGrp="1"/>
          </p:cNvSpPr>
          <p:nvPr>
            <p:ph type="sldNum" sz="quarter" idx="5"/>
          </p:nvPr>
        </p:nvSpPr>
        <p:spPr/>
        <p:txBody>
          <a:bodyPr/>
          <a:lstStyle/>
          <a:p>
            <a:fld id="{5D54EB2C-FB9E-A241-A18E-CA23AD1B9749}" type="slidenum">
              <a:rPr lang="en-GB" smtClean="0"/>
              <a:t>8</a:t>
            </a:fld>
            <a:endParaRPr lang="en-GB"/>
          </a:p>
        </p:txBody>
      </p:sp>
    </p:spTree>
    <p:extLst>
      <p:ext uri="{BB962C8B-B14F-4D97-AF65-F5344CB8AC3E}">
        <p14:creationId xmlns:p14="http://schemas.microsoft.com/office/powerpoint/2010/main" val="249430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79768" y="4715153"/>
            <a:ext cx="5438140" cy="6454736"/>
          </a:xfrm>
        </p:spPr>
        <p:txBody>
          <a:bodyPr/>
          <a:lstStyle/>
          <a:p>
            <a:pPr marL="171450" indent="-171450">
              <a:buFont typeface="Arial" panose="020B0604020202020204" pitchFamily="34" charset="0"/>
              <a:buChar char="•"/>
            </a:pPr>
            <a:endParaRPr lang="en-GB" sz="1100" dirty="0"/>
          </a:p>
        </p:txBody>
      </p:sp>
      <p:sp>
        <p:nvSpPr>
          <p:cNvPr id="4" name="Slide Number Placeholder 3"/>
          <p:cNvSpPr>
            <a:spLocks noGrp="1"/>
          </p:cNvSpPr>
          <p:nvPr>
            <p:ph type="sldNum" sz="quarter" idx="10"/>
          </p:nvPr>
        </p:nvSpPr>
        <p:spPr/>
        <p:txBody>
          <a:bodyPr/>
          <a:lstStyle/>
          <a:p>
            <a:fld id="{5D54EB2C-FB9E-A241-A18E-CA23AD1B9749}" type="slidenum">
              <a:rPr lang="en-GB" smtClean="0"/>
              <a:t>9</a:t>
            </a:fld>
            <a:endParaRPr lang="en-GB" dirty="0"/>
          </a:p>
        </p:txBody>
      </p:sp>
    </p:spTree>
    <p:extLst>
      <p:ext uri="{BB962C8B-B14F-4D97-AF65-F5344CB8AC3E}">
        <p14:creationId xmlns:p14="http://schemas.microsoft.com/office/powerpoint/2010/main" val="2322646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dirty="0">
              <a:effectLst/>
              <a:latin typeface="+mn-l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D54EB2C-FB9E-A241-A18E-CA23AD1B9749}" type="slidenum">
              <a:rPr lang="en-GB" smtClean="0"/>
              <a:t>10</a:t>
            </a:fld>
            <a:endParaRPr lang="en-GB"/>
          </a:p>
        </p:txBody>
      </p:sp>
    </p:spTree>
    <p:extLst>
      <p:ext uri="{BB962C8B-B14F-4D97-AF65-F5344CB8AC3E}">
        <p14:creationId xmlns:p14="http://schemas.microsoft.com/office/powerpoint/2010/main" val="3527108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07000"/>
              </a:lnSpc>
              <a:buFont typeface="Arial" panose="020B0604020202020204" pitchFamily="34" charset="0"/>
              <a:buChar char="•"/>
            </a:pPr>
            <a:endParaRPr lang="en-GB" sz="1100" dirty="0">
              <a:effectLst/>
              <a:latin typeface="+mn-l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D54EB2C-FB9E-A241-A18E-CA23AD1B9749}" type="slidenum">
              <a:rPr lang="en-GB" smtClean="0"/>
              <a:t>11</a:t>
            </a:fld>
            <a:endParaRPr lang="en-GB"/>
          </a:p>
        </p:txBody>
      </p:sp>
    </p:spTree>
    <p:extLst>
      <p:ext uri="{BB962C8B-B14F-4D97-AF65-F5344CB8AC3E}">
        <p14:creationId xmlns:p14="http://schemas.microsoft.com/office/powerpoint/2010/main" val="3223825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018C26-E475-7143-AB83-B95CBDFEF10C}" type="datetimeFigureOut">
              <a:rPr lang="en-US" smtClean="0"/>
              <a:t>3/14/2021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F29E34-9DF3-4084-AD9A-754C5CC2A822}" type="slidenum">
              <a:rPr lang="en-GB" smtClean="0"/>
              <a:t>‹#›</a:t>
            </a:fld>
            <a:endParaRPr lang="en-GB"/>
          </a:p>
        </p:txBody>
      </p:sp>
    </p:spTree>
    <p:extLst>
      <p:ext uri="{BB962C8B-B14F-4D97-AF65-F5344CB8AC3E}">
        <p14:creationId xmlns:p14="http://schemas.microsoft.com/office/powerpoint/2010/main" val="112131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018C26-E475-7143-AB83-B95CBDFEF10C}" type="datetimeFigureOut">
              <a:rPr lang="en-US" smtClean="0"/>
              <a:t>3/14/2021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B6F489-E7BB-1641-B1E7-A91F5A3FD3F8}" type="slidenum">
              <a:rPr lang="en-GB" smtClean="0"/>
              <a:t>‹#›</a:t>
            </a:fld>
            <a:endParaRPr lang="en-GB"/>
          </a:p>
        </p:txBody>
      </p:sp>
    </p:spTree>
    <p:extLst>
      <p:ext uri="{BB962C8B-B14F-4D97-AF65-F5344CB8AC3E}">
        <p14:creationId xmlns:p14="http://schemas.microsoft.com/office/powerpoint/2010/main" val="3474960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018C26-E475-7143-AB83-B95CBDFEF10C}" type="datetimeFigureOut">
              <a:rPr lang="en-US" smtClean="0"/>
              <a:t>3/14/2021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B6F489-E7BB-1641-B1E7-A91F5A3FD3F8}" type="slidenum">
              <a:rPr lang="en-GB" smtClean="0"/>
              <a:t>‹#›</a:t>
            </a:fld>
            <a:endParaRPr lang="en-GB"/>
          </a:p>
        </p:txBody>
      </p:sp>
    </p:spTree>
    <p:extLst>
      <p:ext uri="{BB962C8B-B14F-4D97-AF65-F5344CB8AC3E}">
        <p14:creationId xmlns:p14="http://schemas.microsoft.com/office/powerpoint/2010/main" val="114905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018C26-E475-7143-AB83-B95CBDFEF10C}" type="datetimeFigureOut">
              <a:rPr lang="en-US" smtClean="0"/>
              <a:t>3/14/2021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B6F489-E7BB-1641-B1E7-A91F5A3FD3F8}" type="slidenum">
              <a:rPr lang="en-GB" smtClean="0"/>
              <a:t>‹#›</a:t>
            </a:fld>
            <a:endParaRPr lang="en-GB"/>
          </a:p>
        </p:txBody>
      </p:sp>
    </p:spTree>
    <p:extLst>
      <p:ext uri="{BB962C8B-B14F-4D97-AF65-F5344CB8AC3E}">
        <p14:creationId xmlns:p14="http://schemas.microsoft.com/office/powerpoint/2010/main" val="3464943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018C26-E475-7143-AB83-B95CBDFEF10C}" type="datetimeFigureOut">
              <a:rPr lang="en-US" smtClean="0"/>
              <a:t>3/14/2021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8B6F489-E7BB-1641-B1E7-A91F5A3FD3F8}" type="slidenum">
              <a:rPr lang="en-GB" smtClean="0"/>
              <a:t>‹#›</a:t>
            </a:fld>
            <a:endParaRPr lang="en-GB"/>
          </a:p>
        </p:txBody>
      </p:sp>
    </p:spTree>
    <p:extLst>
      <p:ext uri="{BB962C8B-B14F-4D97-AF65-F5344CB8AC3E}">
        <p14:creationId xmlns:p14="http://schemas.microsoft.com/office/powerpoint/2010/main" val="227251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018C26-E475-7143-AB83-B95CBDFEF10C}" type="datetimeFigureOut">
              <a:rPr lang="en-US" smtClean="0"/>
              <a:t>3/14/2021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B6F489-E7BB-1641-B1E7-A91F5A3FD3F8}" type="slidenum">
              <a:rPr lang="en-GB" smtClean="0"/>
              <a:t>‹#›</a:t>
            </a:fld>
            <a:endParaRPr lang="en-GB"/>
          </a:p>
        </p:txBody>
      </p:sp>
    </p:spTree>
    <p:extLst>
      <p:ext uri="{BB962C8B-B14F-4D97-AF65-F5344CB8AC3E}">
        <p14:creationId xmlns:p14="http://schemas.microsoft.com/office/powerpoint/2010/main" val="522726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018C26-E475-7143-AB83-B95CBDFEF10C}" type="datetimeFigureOut">
              <a:rPr lang="en-US" smtClean="0"/>
              <a:t>3/14/2021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8B6F489-E7BB-1641-B1E7-A91F5A3FD3F8}" type="slidenum">
              <a:rPr lang="en-GB" smtClean="0"/>
              <a:t>‹#›</a:t>
            </a:fld>
            <a:endParaRPr lang="en-GB"/>
          </a:p>
        </p:txBody>
      </p:sp>
    </p:spTree>
    <p:extLst>
      <p:ext uri="{BB962C8B-B14F-4D97-AF65-F5344CB8AC3E}">
        <p14:creationId xmlns:p14="http://schemas.microsoft.com/office/powerpoint/2010/main" val="298349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018C26-E475-7143-AB83-B95CBDFEF10C}" type="datetimeFigureOut">
              <a:rPr lang="en-US" smtClean="0"/>
              <a:t>3/14/2021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8B6F489-E7BB-1641-B1E7-A91F5A3FD3F8}" type="slidenum">
              <a:rPr lang="en-GB" smtClean="0"/>
              <a:t>‹#›</a:t>
            </a:fld>
            <a:endParaRPr lang="en-GB"/>
          </a:p>
        </p:txBody>
      </p:sp>
    </p:spTree>
    <p:extLst>
      <p:ext uri="{BB962C8B-B14F-4D97-AF65-F5344CB8AC3E}">
        <p14:creationId xmlns:p14="http://schemas.microsoft.com/office/powerpoint/2010/main" val="3803345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18C26-E475-7143-AB83-B95CBDFEF10C}" type="datetimeFigureOut">
              <a:rPr lang="en-US" smtClean="0"/>
              <a:t>3/14/2021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8B6F489-E7BB-1641-B1E7-A91F5A3FD3F8}" type="slidenum">
              <a:rPr lang="en-GB" smtClean="0"/>
              <a:t>‹#›</a:t>
            </a:fld>
            <a:endParaRPr lang="en-GB"/>
          </a:p>
        </p:txBody>
      </p:sp>
    </p:spTree>
    <p:extLst>
      <p:ext uri="{BB962C8B-B14F-4D97-AF65-F5344CB8AC3E}">
        <p14:creationId xmlns:p14="http://schemas.microsoft.com/office/powerpoint/2010/main" val="3146390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018C26-E475-7143-AB83-B95CBDFEF10C}" type="datetimeFigureOut">
              <a:rPr lang="en-US" smtClean="0"/>
              <a:t>3/14/2021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F29E34-9DF3-4084-AD9A-754C5CC2A822}" type="slidenum">
              <a:rPr lang="en-GB" smtClean="0"/>
              <a:t>‹#›</a:t>
            </a:fld>
            <a:endParaRPr lang="en-GB"/>
          </a:p>
        </p:txBody>
      </p:sp>
    </p:spTree>
    <p:extLst>
      <p:ext uri="{BB962C8B-B14F-4D97-AF65-F5344CB8AC3E}">
        <p14:creationId xmlns:p14="http://schemas.microsoft.com/office/powerpoint/2010/main" val="2233391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018C26-E475-7143-AB83-B95CBDFEF10C}" type="datetimeFigureOut">
              <a:rPr lang="en-US" smtClean="0"/>
              <a:t>3/14/2021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8B6F489-E7BB-1641-B1E7-A91F5A3FD3F8}" type="slidenum">
              <a:rPr lang="en-GB" smtClean="0"/>
              <a:t>‹#›</a:t>
            </a:fld>
            <a:endParaRPr lang="en-GB"/>
          </a:p>
        </p:txBody>
      </p:sp>
    </p:spTree>
    <p:extLst>
      <p:ext uri="{BB962C8B-B14F-4D97-AF65-F5344CB8AC3E}">
        <p14:creationId xmlns:p14="http://schemas.microsoft.com/office/powerpoint/2010/main" val="1494359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18C26-E475-7143-AB83-B95CBDFEF10C}" type="datetimeFigureOut">
              <a:rPr lang="en-US" smtClean="0"/>
              <a:t>3/14/2021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6F489-E7BB-1641-B1E7-A91F5A3FD3F8}" type="slidenum">
              <a:rPr lang="en-GB" smtClean="0"/>
              <a:t>‹#›</a:t>
            </a:fld>
            <a:endParaRPr lang="en-GB"/>
          </a:p>
        </p:txBody>
      </p:sp>
    </p:spTree>
    <p:extLst>
      <p:ext uri="{BB962C8B-B14F-4D97-AF65-F5344CB8AC3E}">
        <p14:creationId xmlns:p14="http://schemas.microsoft.com/office/powerpoint/2010/main" val="92779172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hyperlink" Target="https://www.youtube.com/watch?v=5kW3o7pdsG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hyperlink" Target="http://www.youtube.com/watch?v=QwOfphFsUwM&amp;feature=relat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hyperlink" Target="https://www.youtube.com/watch?v=-vnAx9qIRR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ag of the United States - Wikipedia">
            <a:extLst>
              <a:ext uri="{FF2B5EF4-FFF2-40B4-BE49-F238E27FC236}">
                <a16:creationId xmlns:a16="http://schemas.microsoft.com/office/drawing/2014/main" id="{60B3C3AE-20AA-4E4E-948F-B581A89C7ED1}"/>
              </a:ext>
            </a:extLst>
          </p:cNvPr>
          <p:cNvPicPr>
            <a:picLocks noChangeAspect="1" noChangeArrowheads="1"/>
          </p:cNvPicPr>
          <p:nvPr/>
        </p:nvPicPr>
        <p:blipFill rotWithShape="1">
          <a:blip r:embed="rId2">
            <a:alphaModFix amt="47000"/>
            <a:extLst>
              <a:ext uri="{28A0092B-C50C-407E-A947-70E740481C1C}">
                <a14:useLocalDpi xmlns:a14="http://schemas.microsoft.com/office/drawing/2010/main" val="0"/>
              </a:ext>
            </a:extLst>
          </a:blip>
          <a:srcRect r="35277"/>
          <a:stretch/>
        </p:blipFill>
        <p:spPr bwMode="auto">
          <a:xfrm>
            <a:off x="140148" y="2080979"/>
            <a:ext cx="5700279" cy="4638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g of the Soviet Union - Wikipedia">
            <a:extLst>
              <a:ext uri="{FF2B5EF4-FFF2-40B4-BE49-F238E27FC236}">
                <a16:creationId xmlns:a16="http://schemas.microsoft.com/office/drawing/2014/main" id="{CEFDB1A0-90FD-49DE-A270-EDDC64810970}"/>
              </a:ext>
            </a:extLst>
          </p:cNvPr>
          <p:cNvPicPr>
            <a:picLocks noChangeAspect="1" noChangeArrowheads="1"/>
          </p:cNvPicPr>
          <p:nvPr/>
        </p:nvPicPr>
        <p:blipFill rotWithShape="1">
          <a:blip r:embed="rId3">
            <a:alphaModFix amt="47000"/>
            <a:extLst>
              <a:ext uri="{28A0092B-C50C-407E-A947-70E740481C1C}">
                <a14:useLocalDpi xmlns:a14="http://schemas.microsoft.com/office/drawing/2010/main" val="0"/>
              </a:ext>
            </a:extLst>
          </a:blip>
          <a:srcRect r="38571"/>
          <a:stretch/>
        </p:blipFill>
        <p:spPr bwMode="auto">
          <a:xfrm>
            <a:off x="6299200" y="2053724"/>
            <a:ext cx="5698677" cy="4638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5F005D0-2F56-4A79-9CF6-A6053775571E}"/>
              </a:ext>
            </a:extLst>
          </p:cNvPr>
          <p:cNvSpPr txBox="1"/>
          <p:nvPr/>
        </p:nvSpPr>
        <p:spPr>
          <a:xfrm>
            <a:off x="138546" y="138545"/>
            <a:ext cx="11850254" cy="1754326"/>
          </a:xfrm>
          <a:prstGeom prst="rect">
            <a:avLst/>
          </a:prstGeom>
          <a:solidFill>
            <a:schemeClr val="accent4">
              <a:lumMod val="20000"/>
              <a:lumOff val="80000"/>
            </a:schemeClr>
          </a:solidFill>
        </p:spPr>
        <p:txBody>
          <a:bodyPr wrap="square" rtlCol="0">
            <a:spAutoFit/>
          </a:bodyPr>
          <a:lstStyle/>
          <a:p>
            <a:pPr algn="ctr"/>
            <a:r>
              <a:rPr lang="en-GB" sz="2700" dirty="0">
                <a:latin typeface="The Hand Extrablack" panose="03070A02030502020204" pitchFamily="66" charset="0"/>
              </a:rPr>
              <a:t>In the years and months leading up to the Berlin Blockade, w</a:t>
            </a:r>
            <a:r>
              <a:rPr lang="en-GB" sz="2700" b="0" i="0" u="none" strike="noStrike" baseline="0" dirty="0">
                <a:latin typeface="The Hand Extrablack" panose="03070A02030502020204" pitchFamily="66" charset="0"/>
              </a:rPr>
              <a:t>estern decisions to unify the French and British–American zones, end de-Nazification, rebuild German industrial power, and establish a separate West German state were seen in Moscow as a threat to the very existence of the Soviet state The</a:t>
            </a:r>
            <a:r>
              <a:rPr lang="en-GB" sz="2700" dirty="0">
                <a:latin typeface="The Hand Extrablack" panose="03070A02030502020204" pitchFamily="66" charset="0"/>
              </a:rPr>
              <a:t> </a:t>
            </a:r>
            <a:r>
              <a:rPr lang="en-GB" sz="2700" b="0" i="0" u="none" strike="noStrike" baseline="0" dirty="0">
                <a:latin typeface="The Hand Extrablack" panose="03070A02030502020204" pitchFamily="66" charset="0"/>
              </a:rPr>
              <a:t>Soviet Foreign Ministry concluded that “the Western powers are transforming Germany into their stronghold and including it in the newly formed military political bloc, directed against the Soviet Union and the new democracies.”</a:t>
            </a:r>
            <a:endParaRPr lang="en-GB" sz="2700" dirty="0">
              <a:latin typeface="The Hand Extrablack" panose="03070A02030502020204" pitchFamily="66" charset="0"/>
            </a:endParaRPr>
          </a:p>
        </p:txBody>
      </p:sp>
      <p:sp>
        <p:nvSpPr>
          <p:cNvPr id="8" name="TextBox 7">
            <a:extLst>
              <a:ext uri="{FF2B5EF4-FFF2-40B4-BE49-F238E27FC236}">
                <a16:creationId xmlns:a16="http://schemas.microsoft.com/office/drawing/2014/main" id="{49E82CE8-2CFB-4AAC-95F6-793C2C30CF3C}"/>
              </a:ext>
            </a:extLst>
          </p:cNvPr>
          <p:cNvSpPr txBox="1"/>
          <p:nvPr/>
        </p:nvSpPr>
        <p:spPr>
          <a:xfrm>
            <a:off x="348691" y="2411633"/>
            <a:ext cx="5174654" cy="4031873"/>
          </a:xfrm>
          <a:prstGeom prst="rect">
            <a:avLst/>
          </a:prstGeom>
          <a:solidFill>
            <a:schemeClr val="bg1">
              <a:alpha val="88000"/>
            </a:schemeClr>
          </a:solidFill>
        </p:spPr>
        <p:txBody>
          <a:bodyPr wrap="square" rtlCol="0">
            <a:spAutoFit/>
          </a:bodyPr>
          <a:lstStyle/>
          <a:p>
            <a:pPr marL="342900" indent="-342900">
              <a:buAutoNum type="arabicPeriod"/>
            </a:pPr>
            <a:r>
              <a:rPr lang="en-GB" sz="3200" dirty="0">
                <a:latin typeface="The Hand Extrablack" panose="03070A02030502020204" pitchFamily="66" charset="0"/>
              </a:rPr>
              <a:t>Give four reasons why the US decided to react with a counter-blockade and airlift</a:t>
            </a:r>
          </a:p>
          <a:p>
            <a:pPr marL="342900" indent="-342900">
              <a:buAutoNum type="arabicPeriod"/>
            </a:pPr>
            <a:r>
              <a:rPr lang="en-GB" sz="3200" dirty="0">
                <a:latin typeface="The Hand Extrablack" panose="03070A02030502020204" pitchFamily="66" charset="0"/>
              </a:rPr>
              <a:t>Give examples of the success of this and how it indicated US strength</a:t>
            </a:r>
          </a:p>
          <a:p>
            <a:pPr marL="342900" indent="-342900">
              <a:buAutoNum type="arabicPeriod"/>
            </a:pPr>
            <a:r>
              <a:rPr lang="en-GB" sz="3200" dirty="0">
                <a:latin typeface="The Hand Extrablack" panose="03070A02030502020204" pitchFamily="66" charset="0"/>
              </a:rPr>
              <a:t>60 B-52 bombers were places in Britain. Do you think they were likely to be used against Russia?</a:t>
            </a:r>
          </a:p>
          <a:p>
            <a:pPr marL="342900" indent="-342900">
              <a:buAutoNum type="arabicPeriod"/>
            </a:pPr>
            <a:r>
              <a:rPr lang="en-GB" sz="3200" dirty="0">
                <a:latin typeface="The Hand Extrablack" panose="03070A02030502020204" pitchFamily="66" charset="0"/>
              </a:rPr>
              <a:t>Why was NATO established after this crisis?</a:t>
            </a:r>
          </a:p>
        </p:txBody>
      </p:sp>
      <p:sp>
        <p:nvSpPr>
          <p:cNvPr id="9" name="TextBox 8">
            <a:extLst>
              <a:ext uri="{FF2B5EF4-FFF2-40B4-BE49-F238E27FC236}">
                <a16:creationId xmlns:a16="http://schemas.microsoft.com/office/drawing/2014/main" id="{F67116F6-38F4-4C56-8F81-DB174CD32E5A}"/>
              </a:ext>
            </a:extLst>
          </p:cNvPr>
          <p:cNvSpPr txBox="1"/>
          <p:nvPr/>
        </p:nvSpPr>
        <p:spPr>
          <a:xfrm>
            <a:off x="6609184" y="2334689"/>
            <a:ext cx="5047108" cy="4108817"/>
          </a:xfrm>
          <a:prstGeom prst="rect">
            <a:avLst/>
          </a:prstGeom>
          <a:solidFill>
            <a:schemeClr val="bg1">
              <a:alpha val="74000"/>
            </a:schemeClr>
          </a:solidFill>
        </p:spPr>
        <p:txBody>
          <a:bodyPr wrap="square" rtlCol="0">
            <a:spAutoFit/>
          </a:bodyPr>
          <a:lstStyle/>
          <a:p>
            <a:pPr marL="342900" indent="-342900">
              <a:buAutoNum type="arabicPeriod"/>
            </a:pPr>
            <a:r>
              <a:rPr lang="en-GB" sz="2900" dirty="0">
                <a:latin typeface="The Hand Extrablack" panose="03070A02030502020204" pitchFamily="66" charset="0"/>
              </a:rPr>
              <a:t>Why did the USSR set up the blockade?</a:t>
            </a:r>
          </a:p>
          <a:p>
            <a:pPr marL="342900" indent="-342900">
              <a:buAutoNum type="arabicPeriod"/>
            </a:pPr>
            <a:r>
              <a:rPr lang="en-GB" sz="2900" dirty="0">
                <a:latin typeface="The Hand Extrablack" panose="03070A02030502020204" pitchFamily="66" charset="0"/>
              </a:rPr>
              <a:t>What did they hope would be the beneficial outcomes of this action for the USSR and eastern Europe?</a:t>
            </a:r>
          </a:p>
          <a:p>
            <a:pPr marL="342900" indent="-342900">
              <a:buAutoNum type="arabicPeriod"/>
            </a:pPr>
            <a:r>
              <a:rPr lang="en-GB" sz="2900" dirty="0">
                <a:latin typeface="The Hand Extrablack" panose="03070A02030502020204" pitchFamily="66" charset="0"/>
              </a:rPr>
              <a:t>Why did they decide no to shot down US planes flying into Berlin?</a:t>
            </a:r>
          </a:p>
          <a:p>
            <a:pPr marL="342900" indent="-342900">
              <a:buAutoNum type="arabicPeriod"/>
            </a:pPr>
            <a:r>
              <a:rPr lang="en-GB" sz="2900" dirty="0">
                <a:latin typeface="The Hand Extrablack" panose="03070A02030502020204" pitchFamily="66" charset="0"/>
              </a:rPr>
              <a:t>What was done to disrupt the efforts of the airlift?</a:t>
            </a:r>
          </a:p>
          <a:p>
            <a:pPr marL="342900" indent="-342900">
              <a:buAutoNum type="arabicPeriod"/>
            </a:pPr>
            <a:r>
              <a:rPr lang="en-GB" sz="2900" dirty="0">
                <a:latin typeface="The Hand Extrablack" panose="03070A02030502020204" pitchFamily="66" charset="0"/>
              </a:rPr>
              <a:t>Why did the USSR eventually back down?</a:t>
            </a:r>
          </a:p>
        </p:txBody>
      </p:sp>
    </p:spTree>
    <p:extLst>
      <p:ext uri="{BB962C8B-B14F-4D97-AF65-F5344CB8AC3E}">
        <p14:creationId xmlns:p14="http://schemas.microsoft.com/office/powerpoint/2010/main" val="2404968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How JFK Fathered The Modern Presidential Campaign : NPR">
            <a:extLst>
              <a:ext uri="{FF2B5EF4-FFF2-40B4-BE49-F238E27FC236}">
                <a16:creationId xmlns:a16="http://schemas.microsoft.com/office/drawing/2014/main" id="{9CE42366-0551-4CDF-885D-8F2F5FE46C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600" r="9091" b="1921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35ACABFC-BB2E-4279-8C51-11452647C5D3}"/>
              </a:ext>
            </a:extLst>
          </p:cNvPr>
          <p:cNvSpPr>
            <a:spLocks noGrp="1"/>
          </p:cNvSpPr>
          <p:nvPr>
            <p:ph type="title"/>
          </p:nvPr>
        </p:nvSpPr>
        <p:spPr>
          <a:xfrm>
            <a:off x="594805" y="465651"/>
            <a:ext cx="3759240" cy="947514"/>
          </a:xfrm>
        </p:spPr>
        <p:txBody>
          <a:bodyPr>
            <a:normAutofit/>
          </a:bodyPr>
          <a:lstStyle/>
          <a:p>
            <a:pPr algn="ctr"/>
            <a:r>
              <a:rPr lang="en-GB" dirty="0">
                <a:latin typeface="The Hand Extrablack" panose="03070A02030502020204" pitchFamily="66" charset="0"/>
              </a:rPr>
              <a:t>Changing leadership</a:t>
            </a:r>
          </a:p>
        </p:txBody>
      </p:sp>
      <p:sp>
        <p:nvSpPr>
          <p:cNvPr id="3" name="Content Placeholder 2">
            <a:extLst>
              <a:ext uri="{FF2B5EF4-FFF2-40B4-BE49-F238E27FC236}">
                <a16:creationId xmlns:a16="http://schemas.microsoft.com/office/drawing/2014/main" id="{7646D1A3-1CAD-4A3C-A2B9-F65B48329110}"/>
              </a:ext>
            </a:extLst>
          </p:cNvPr>
          <p:cNvSpPr>
            <a:spLocks noGrp="1"/>
          </p:cNvSpPr>
          <p:nvPr>
            <p:ph idx="1"/>
          </p:nvPr>
        </p:nvSpPr>
        <p:spPr>
          <a:xfrm>
            <a:off x="397734" y="1354491"/>
            <a:ext cx="4153381" cy="4843870"/>
          </a:xfrm>
        </p:spPr>
        <p:txBody>
          <a:bodyPr>
            <a:normAutofit fontScale="77500" lnSpcReduction="20000"/>
          </a:bodyPr>
          <a:lstStyle/>
          <a:p>
            <a:pPr>
              <a:lnSpc>
                <a:spcPct val="120000"/>
              </a:lnSpc>
              <a:spcBef>
                <a:spcPts val="600"/>
              </a:spcBef>
            </a:pPr>
            <a:r>
              <a:rPr lang="en-GB" sz="3900" dirty="0">
                <a:latin typeface="The Hand Extrablack" panose="03070A02030502020204" pitchFamily="66" charset="0"/>
              </a:rPr>
              <a:t>Eisenhower succeeded in reducing defence spending and ensured US military strength surpassed the USSR.</a:t>
            </a:r>
          </a:p>
          <a:p>
            <a:pPr>
              <a:lnSpc>
                <a:spcPct val="120000"/>
              </a:lnSpc>
              <a:spcBef>
                <a:spcPts val="600"/>
              </a:spcBef>
            </a:pPr>
            <a:r>
              <a:rPr lang="en-GB" sz="3900" dirty="0">
                <a:latin typeface="The Hand Extrablack" panose="03070A02030502020204" pitchFamily="66" charset="0"/>
              </a:rPr>
              <a:t>Ironically, he came under fire for allowing the US strategic position to decline while the Kremlin grew in strength.</a:t>
            </a:r>
          </a:p>
          <a:p>
            <a:pPr>
              <a:lnSpc>
                <a:spcPct val="120000"/>
              </a:lnSpc>
              <a:spcBef>
                <a:spcPts val="600"/>
              </a:spcBef>
            </a:pPr>
            <a:r>
              <a:rPr lang="en-GB" sz="3900" dirty="0">
                <a:latin typeface="The Hand Extrablack" panose="03070A02030502020204" pitchFamily="66" charset="0"/>
              </a:rPr>
              <a:t>During the election campaign, Kennedy expressed the need to bolster US defences</a:t>
            </a:r>
            <a:r>
              <a:rPr lang="en-GB" dirty="0">
                <a:latin typeface="The Hand Extrablack" panose="03070A02030502020204" pitchFamily="66" charset="0"/>
              </a:rPr>
              <a:t>.</a:t>
            </a:r>
          </a:p>
        </p:txBody>
      </p:sp>
    </p:spTree>
    <p:extLst>
      <p:ext uri="{BB962C8B-B14F-4D97-AF65-F5344CB8AC3E}">
        <p14:creationId xmlns:p14="http://schemas.microsoft.com/office/powerpoint/2010/main" val="85108174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C93A1-B1AC-4D69-B808-50DC43BF5BD3}"/>
              </a:ext>
            </a:extLst>
          </p:cNvPr>
          <p:cNvPicPr>
            <a:picLocks noChangeAspect="1"/>
          </p:cNvPicPr>
          <p:nvPr/>
        </p:nvPicPr>
        <p:blipFill rotWithShape="1">
          <a:blip r:embed="rId3"/>
          <a:srcRect l="9091" b="23103"/>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B96FF262-5896-4E7B-ACD1-0C879B12FE2D}"/>
              </a:ext>
            </a:extLst>
          </p:cNvPr>
          <p:cNvSpPr>
            <a:spLocks noGrp="1"/>
          </p:cNvSpPr>
          <p:nvPr>
            <p:ph type="title"/>
          </p:nvPr>
        </p:nvSpPr>
        <p:spPr>
          <a:xfrm>
            <a:off x="7592292" y="434109"/>
            <a:ext cx="4119418" cy="1000173"/>
          </a:xfrm>
        </p:spPr>
        <p:txBody>
          <a:bodyPr>
            <a:normAutofit/>
          </a:bodyPr>
          <a:lstStyle/>
          <a:p>
            <a:r>
              <a:rPr lang="en-GB" dirty="0">
                <a:latin typeface="The Hand Extrablack" panose="03070A02030502020204" pitchFamily="66" charset="0"/>
              </a:rPr>
              <a:t>Kennedy’s ‘flexible response’</a:t>
            </a:r>
          </a:p>
        </p:txBody>
      </p:sp>
      <p:sp>
        <p:nvSpPr>
          <p:cNvPr id="3" name="Content Placeholder 2">
            <a:extLst>
              <a:ext uri="{FF2B5EF4-FFF2-40B4-BE49-F238E27FC236}">
                <a16:creationId xmlns:a16="http://schemas.microsoft.com/office/drawing/2014/main" id="{2BE5C31A-A602-4C29-919D-F7BAF26A6AA4}"/>
              </a:ext>
            </a:extLst>
          </p:cNvPr>
          <p:cNvSpPr>
            <a:spLocks noGrp="1"/>
          </p:cNvSpPr>
          <p:nvPr>
            <p:ph idx="1"/>
          </p:nvPr>
        </p:nvSpPr>
        <p:spPr>
          <a:xfrm>
            <a:off x="7684656" y="1518525"/>
            <a:ext cx="4027054" cy="4540529"/>
          </a:xfrm>
        </p:spPr>
        <p:txBody>
          <a:bodyPr>
            <a:normAutofit fontScale="92500" lnSpcReduction="20000"/>
          </a:bodyPr>
          <a:lstStyle/>
          <a:p>
            <a:pPr>
              <a:lnSpc>
                <a:spcPct val="110000"/>
              </a:lnSpc>
              <a:spcBef>
                <a:spcPts val="600"/>
              </a:spcBef>
            </a:pPr>
            <a:r>
              <a:rPr lang="en-GB" sz="3200" dirty="0">
                <a:latin typeface="The Hand Extrablack" panose="03070A02030502020204" pitchFamily="66" charset="0"/>
              </a:rPr>
              <a:t>Kennedy was convinced of the need to develop a full range of non-nuclear capabilities.</a:t>
            </a:r>
          </a:p>
          <a:p>
            <a:pPr>
              <a:lnSpc>
                <a:spcPct val="110000"/>
              </a:lnSpc>
              <a:spcBef>
                <a:spcPts val="600"/>
              </a:spcBef>
            </a:pPr>
            <a:r>
              <a:rPr lang="en-GB" sz="3200" dirty="0">
                <a:latin typeface="The Hand Extrablack" panose="03070A02030502020204" pitchFamily="66" charset="0"/>
              </a:rPr>
              <a:t>This flexibility would remove the barriers of Eisenhower’s massive retaliation.</a:t>
            </a:r>
          </a:p>
          <a:p>
            <a:pPr>
              <a:lnSpc>
                <a:spcPct val="110000"/>
              </a:lnSpc>
              <a:spcBef>
                <a:spcPts val="600"/>
              </a:spcBef>
            </a:pPr>
            <a:r>
              <a:rPr lang="en-GB" sz="3200" dirty="0">
                <a:latin typeface="The Hand Extrablack" panose="03070A02030502020204" pitchFamily="66" charset="0"/>
              </a:rPr>
              <a:t>Kennedy and his chief foreign policy advisers considered a more activist approach to the rising threat of Communism.</a:t>
            </a:r>
          </a:p>
        </p:txBody>
      </p:sp>
    </p:spTree>
    <p:extLst>
      <p:ext uri="{BB962C8B-B14F-4D97-AF65-F5344CB8AC3E}">
        <p14:creationId xmlns:p14="http://schemas.microsoft.com/office/powerpoint/2010/main" val="48922673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Shape 7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Rectangle 8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36CEF5-6857-4CE2-8C61-9CA46421431E}"/>
              </a:ext>
            </a:extLst>
          </p:cNvPr>
          <p:cNvSpPr>
            <a:spLocks noGrp="1"/>
          </p:cNvSpPr>
          <p:nvPr>
            <p:ph type="title"/>
          </p:nvPr>
        </p:nvSpPr>
        <p:spPr>
          <a:xfrm>
            <a:off x="418223" y="387740"/>
            <a:ext cx="3201366" cy="863254"/>
          </a:xfrm>
        </p:spPr>
        <p:txBody>
          <a:bodyPr anchor="b">
            <a:normAutofit/>
          </a:bodyPr>
          <a:lstStyle/>
          <a:p>
            <a:pPr algn="ctr"/>
            <a:r>
              <a:rPr lang="en-GB" sz="5400" dirty="0">
                <a:solidFill>
                  <a:srgbClr val="FFFFFF"/>
                </a:solidFill>
                <a:latin typeface="The Hand Extrablack" panose="03070A02030502020204" pitchFamily="66" charset="0"/>
              </a:rPr>
              <a:t>‘Limited War’</a:t>
            </a:r>
          </a:p>
        </p:txBody>
      </p:sp>
      <p:sp>
        <p:nvSpPr>
          <p:cNvPr id="3" name="Content Placeholder 2">
            <a:extLst>
              <a:ext uri="{FF2B5EF4-FFF2-40B4-BE49-F238E27FC236}">
                <a16:creationId xmlns:a16="http://schemas.microsoft.com/office/drawing/2014/main" id="{7BD69275-BD32-4FC4-87D1-98C6A909AAE0}"/>
              </a:ext>
            </a:extLst>
          </p:cNvPr>
          <p:cNvSpPr>
            <a:spLocks noGrp="1"/>
          </p:cNvSpPr>
          <p:nvPr>
            <p:ph idx="1"/>
          </p:nvPr>
        </p:nvSpPr>
        <p:spPr>
          <a:xfrm>
            <a:off x="4231394" y="304800"/>
            <a:ext cx="3663681" cy="6563338"/>
          </a:xfrm>
        </p:spPr>
        <p:txBody>
          <a:bodyPr anchor="ctr">
            <a:normAutofit fontScale="70000" lnSpcReduction="20000"/>
          </a:bodyPr>
          <a:lstStyle/>
          <a:p>
            <a:pPr>
              <a:lnSpc>
                <a:spcPct val="110000"/>
              </a:lnSpc>
              <a:spcBef>
                <a:spcPts val="600"/>
              </a:spcBef>
            </a:pPr>
            <a:r>
              <a:rPr lang="en-GB" sz="4600" dirty="0">
                <a:latin typeface="The Hand Extrablack" panose="03070A02030502020204" pitchFamily="66" charset="0"/>
              </a:rPr>
              <a:t>Kennedy reassured European leaders that his flexible response would not signal a reduction of America’s security commitments in Europe and that an attack of Europe </a:t>
            </a:r>
            <a:r>
              <a:rPr lang="en-GB" sz="4600" dirty="0">
                <a:effectLst/>
                <a:latin typeface="The Hand Extrablack" panose="03070A02030502020204" pitchFamily="66" charset="0"/>
                <a:ea typeface="Calibri" panose="020F0502020204030204" pitchFamily="34" charset="0"/>
                <a:cs typeface="AdvOT0a35dcfa+20"/>
              </a:rPr>
              <a:t>“</a:t>
            </a:r>
            <a:r>
              <a:rPr lang="en-GB" sz="4600" dirty="0">
                <a:effectLst/>
                <a:latin typeface="The Hand Extrablack" panose="03070A02030502020204" pitchFamily="66" charset="0"/>
                <a:ea typeface="Calibri" panose="020F0502020204030204" pitchFamily="34" charset="0"/>
                <a:cs typeface="AdvOT0a35dcfa"/>
              </a:rPr>
              <a:t>would be physically and automatically an attack on us.</a:t>
            </a:r>
            <a:r>
              <a:rPr lang="en-GB" sz="4600" dirty="0">
                <a:effectLst/>
                <a:latin typeface="The Hand Extrablack" panose="03070A02030502020204" pitchFamily="66" charset="0"/>
                <a:ea typeface="Calibri" panose="020F0502020204030204" pitchFamily="34" charset="0"/>
                <a:cs typeface="AdvOT0a35dcfa+20"/>
              </a:rPr>
              <a:t>”</a:t>
            </a:r>
          </a:p>
          <a:p>
            <a:pPr>
              <a:lnSpc>
                <a:spcPct val="110000"/>
              </a:lnSpc>
              <a:spcBef>
                <a:spcPts val="600"/>
              </a:spcBef>
            </a:pPr>
            <a:r>
              <a:rPr lang="en-GB" sz="4600" dirty="0">
                <a:effectLst/>
                <a:latin typeface="The Hand Extrablack" panose="03070A02030502020204" pitchFamily="66" charset="0"/>
                <a:ea typeface="Calibri" panose="020F0502020204030204" pitchFamily="34" charset="0"/>
                <a:cs typeface="AdvOT0a35dcfa+20"/>
              </a:rPr>
              <a:t>However, Kennedy’s policy of ‘limited war’ was put to the test with Berlin Crisis.</a:t>
            </a:r>
          </a:p>
          <a:p>
            <a:pPr>
              <a:lnSpc>
                <a:spcPct val="110000"/>
              </a:lnSpc>
              <a:spcBef>
                <a:spcPts val="600"/>
              </a:spcBef>
            </a:pPr>
            <a:r>
              <a:rPr lang="en-GB" sz="4600" dirty="0">
                <a:latin typeface="The Hand Extrablack" panose="03070A02030502020204" pitchFamily="66" charset="0"/>
                <a:ea typeface="Calibri" panose="020F0502020204030204" pitchFamily="34" charset="0"/>
                <a:cs typeface="AdvOT0a35dcfa+20"/>
              </a:rPr>
              <a:t>Kennedy’s administration met internally to discuss contingency plans for any Soviet move on Berlin.</a:t>
            </a:r>
            <a:endParaRPr lang="en-GB" sz="4600" dirty="0">
              <a:effectLst/>
              <a:latin typeface="The Hand Extrablack" panose="03070A02030502020204" pitchFamily="66" charset="0"/>
              <a:ea typeface="Calibri" panose="020F0502020204030204" pitchFamily="34" charset="0"/>
              <a:cs typeface="AdvOT0a35dcfa+20"/>
            </a:endParaRPr>
          </a:p>
          <a:p>
            <a:endParaRPr lang="en-GB" sz="2000" dirty="0">
              <a:latin typeface="The Hand Extrablack" panose="03070A02030502020204" pitchFamily="66" charset="0"/>
            </a:endParaRPr>
          </a:p>
        </p:txBody>
      </p:sp>
      <p:pic>
        <p:nvPicPr>
          <p:cNvPr id="1026" name="Picture 2" descr="John F. Kennedy at 100: The Power of His Legacy | Time">
            <a:extLst>
              <a:ext uri="{FF2B5EF4-FFF2-40B4-BE49-F238E27FC236}">
                <a16:creationId xmlns:a16="http://schemas.microsoft.com/office/drawing/2014/main" id="{57D68C63-6BCF-4BEA-A82F-26623D696D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84" r="16936"/>
          <a:stretch/>
        </p:blipFill>
        <p:spPr bwMode="auto">
          <a:xfrm>
            <a:off x="8109502" y="10"/>
            <a:ext cx="4082498"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DA8C7D6-E012-4118-83C8-EC9CBA43E5CC}"/>
              </a:ext>
            </a:extLst>
          </p:cNvPr>
          <p:cNvSpPr txBox="1"/>
          <p:nvPr/>
        </p:nvSpPr>
        <p:spPr>
          <a:xfrm>
            <a:off x="193570" y="1817721"/>
            <a:ext cx="3650672" cy="4832092"/>
          </a:xfrm>
          <a:prstGeom prst="rect">
            <a:avLst/>
          </a:prstGeom>
          <a:solidFill>
            <a:schemeClr val="bg1">
              <a:lumMod val="95000"/>
            </a:schemeClr>
          </a:solidFill>
          <a:effectLst>
            <a:softEdge rad="31750"/>
          </a:effectLst>
        </p:spPr>
        <p:txBody>
          <a:bodyPr wrap="square">
            <a:spAutoFit/>
          </a:bodyPr>
          <a:lstStyle/>
          <a:p>
            <a:pPr algn="l"/>
            <a:r>
              <a:rPr lang="en-GB" sz="2200" dirty="0">
                <a:latin typeface="The Hand Extrablack" panose="03070A02030502020204" pitchFamily="66" charset="0"/>
              </a:rPr>
              <a:t>Senator John F. Kennedy's statement in Congressional Record, 14 June 1960, p. 11631:</a:t>
            </a:r>
          </a:p>
          <a:p>
            <a:pPr algn="l"/>
            <a:endParaRPr lang="en-GB" sz="2200" dirty="0">
              <a:latin typeface="The Hand Extrablack" panose="03070A02030502020204" pitchFamily="66" charset="0"/>
            </a:endParaRPr>
          </a:p>
          <a:p>
            <a:pPr algn="ctr"/>
            <a:r>
              <a:rPr lang="en-GB" sz="2200" dirty="0">
                <a:latin typeface="The Hand Extrablack" panose="03070A02030502020204" pitchFamily="66" charset="0"/>
              </a:rPr>
              <a:t>"We must regain the ability to intervene effectively and swiftly in any </a:t>
            </a:r>
            <a:r>
              <a:rPr lang="en-GB" sz="2200" i="1" dirty="0">
                <a:latin typeface="The Hand Extrablack" panose="03070A02030502020204" pitchFamily="66" charset="0"/>
              </a:rPr>
              <a:t>limited war </a:t>
            </a:r>
            <a:r>
              <a:rPr lang="en-GB" sz="2200" dirty="0">
                <a:latin typeface="The Hand Extrablack" panose="03070A02030502020204" pitchFamily="66" charset="0"/>
              </a:rPr>
              <a:t>anywhere in the world-augmenting, modernizing and providing increased mobility and versatility for the conventional forces and weapons of the Army and Marine Corps. As long as those forces lack the necessary airlift and sealift capacity and versatility of firepower, we cannot protect our commitments around the globe-resist non-nuclear aggressions-or be certain of having enough time to decide on the use of our nuclear power."</a:t>
            </a:r>
          </a:p>
        </p:txBody>
      </p:sp>
    </p:spTree>
    <p:extLst>
      <p:ext uri="{BB962C8B-B14F-4D97-AF65-F5344CB8AC3E}">
        <p14:creationId xmlns:p14="http://schemas.microsoft.com/office/powerpoint/2010/main" val="84922508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pic>
        <p:nvPicPr>
          <p:cNvPr id="2050" name="Picture 2" descr="Navigating 'A very grave period' - Atlantic Council">
            <a:extLst>
              <a:ext uri="{FF2B5EF4-FFF2-40B4-BE49-F238E27FC236}">
                <a16:creationId xmlns:a16="http://schemas.microsoft.com/office/drawing/2014/main" id="{9C416797-6AA0-4520-BE30-16047F6AC1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66" t="-3" r="14306" b="1"/>
          <a:stretch/>
        </p:blipFill>
        <p:spPr bwMode="auto">
          <a:xfrm>
            <a:off x="4559968" y="10"/>
            <a:ext cx="7632032"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latin typeface="The Hand Extrablack" panose="03070A02030502020204" pitchFamily="66" charset="0"/>
            </a:endParaRPr>
          </a:p>
        </p:txBody>
      </p:sp>
      <p:sp>
        <p:nvSpPr>
          <p:cNvPr id="2" name="Title 1">
            <a:extLst>
              <a:ext uri="{FF2B5EF4-FFF2-40B4-BE49-F238E27FC236}">
                <a16:creationId xmlns:a16="http://schemas.microsoft.com/office/drawing/2014/main" id="{515D58ED-F2EF-43A6-A2E7-FC81A5CFB020}"/>
              </a:ext>
            </a:extLst>
          </p:cNvPr>
          <p:cNvSpPr>
            <a:spLocks noGrp="1"/>
          </p:cNvSpPr>
          <p:nvPr>
            <p:ph type="title"/>
          </p:nvPr>
        </p:nvSpPr>
        <p:spPr>
          <a:xfrm>
            <a:off x="177222" y="408400"/>
            <a:ext cx="4382746" cy="789029"/>
          </a:xfrm>
        </p:spPr>
        <p:txBody>
          <a:bodyPr anchor="t">
            <a:normAutofit/>
          </a:bodyPr>
          <a:lstStyle/>
          <a:p>
            <a:pPr algn="ctr"/>
            <a:r>
              <a:rPr lang="en-GB" dirty="0">
                <a:latin typeface="The Hand Extrablack" panose="03070A02030502020204" pitchFamily="66" charset="0"/>
              </a:rPr>
              <a:t>Vienna Summit, 4 June 1961</a:t>
            </a:r>
          </a:p>
        </p:txBody>
      </p:sp>
      <p:sp>
        <p:nvSpPr>
          <p:cNvPr id="3" name="Content Placeholder 2">
            <a:extLst>
              <a:ext uri="{FF2B5EF4-FFF2-40B4-BE49-F238E27FC236}">
                <a16:creationId xmlns:a16="http://schemas.microsoft.com/office/drawing/2014/main" id="{57D80AD9-9FFF-4CA4-BE6F-841B345EE26C}"/>
              </a:ext>
            </a:extLst>
          </p:cNvPr>
          <p:cNvSpPr>
            <a:spLocks noGrp="1"/>
          </p:cNvSpPr>
          <p:nvPr>
            <p:ph idx="1"/>
          </p:nvPr>
        </p:nvSpPr>
        <p:spPr>
          <a:xfrm>
            <a:off x="184195" y="1347827"/>
            <a:ext cx="4191579" cy="5537201"/>
          </a:xfrm>
        </p:spPr>
        <p:txBody>
          <a:bodyPr>
            <a:normAutofit lnSpcReduction="10000"/>
          </a:bodyPr>
          <a:lstStyle/>
          <a:p>
            <a:pPr>
              <a:lnSpc>
                <a:spcPct val="100000"/>
              </a:lnSpc>
              <a:spcBef>
                <a:spcPts val="600"/>
              </a:spcBef>
            </a:pPr>
            <a:r>
              <a:rPr lang="en-GB" dirty="0">
                <a:latin typeface="The Hand Extrablack" panose="03070A02030502020204" pitchFamily="66" charset="0"/>
              </a:rPr>
              <a:t>Kennedy met privately with Khrushchev</a:t>
            </a:r>
          </a:p>
          <a:p>
            <a:pPr>
              <a:lnSpc>
                <a:spcPct val="100000"/>
              </a:lnSpc>
              <a:spcBef>
                <a:spcPts val="600"/>
              </a:spcBef>
            </a:pPr>
            <a:r>
              <a:rPr lang="en-GB" dirty="0">
                <a:latin typeface="The Hand Extrablack" panose="03070A02030502020204" pitchFamily="66" charset="0"/>
              </a:rPr>
              <a:t>Khrushchev asserted that if the US insisted on maintaining its presence in Berlin following a treaty, the USSR would have no choice but to assist the GDR in defending its borders.</a:t>
            </a:r>
          </a:p>
          <a:p>
            <a:pPr>
              <a:lnSpc>
                <a:spcPct val="100000"/>
              </a:lnSpc>
              <a:spcBef>
                <a:spcPts val="600"/>
              </a:spcBef>
            </a:pPr>
            <a:r>
              <a:rPr lang="en-GB" dirty="0">
                <a:latin typeface="The Hand Extrablack" panose="03070A02030502020204" pitchFamily="66" charset="0"/>
              </a:rPr>
              <a:t>During the summit, Khrushchev demanded an immediate peace treaty to reunite Germany under Communist terms – this was rejected by the three Western powers.</a:t>
            </a:r>
          </a:p>
          <a:p>
            <a:pPr>
              <a:lnSpc>
                <a:spcPct val="100000"/>
              </a:lnSpc>
              <a:spcBef>
                <a:spcPts val="600"/>
              </a:spcBef>
            </a:pPr>
            <a:r>
              <a:rPr lang="en-GB" dirty="0">
                <a:latin typeface="The Hand Extrablack" panose="03070A02030502020204" pitchFamily="66" charset="0"/>
              </a:rPr>
              <a:t>Following the summit, Khrushchev renewed the threats from 1958 (to cut off western power access to West Berlin).</a:t>
            </a:r>
          </a:p>
        </p:txBody>
      </p:sp>
    </p:spTree>
    <p:extLst>
      <p:ext uri="{BB962C8B-B14F-4D97-AF65-F5344CB8AC3E}">
        <p14:creationId xmlns:p14="http://schemas.microsoft.com/office/powerpoint/2010/main" val="216428519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73" name="Rectangle 7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0488D033-C36B-4C0C-B2D5-2BB965F20176}"/>
              </a:ext>
            </a:extLst>
          </p:cNvPr>
          <p:cNvSpPr>
            <a:spLocks noGrp="1"/>
          </p:cNvSpPr>
          <p:nvPr>
            <p:ph type="title"/>
          </p:nvPr>
        </p:nvSpPr>
        <p:spPr>
          <a:xfrm>
            <a:off x="7131779" y="107952"/>
            <a:ext cx="4864277" cy="1330839"/>
          </a:xfrm>
        </p:spPr>
        <p:txBody>
          <a:bodyPr>
            <a:normAutofit/>
          </a:bodyPr>
          <a:lstStyle/>
          <a:p>
            <a:pPr algn="ctr"/>
            <a:r>
              <a:rPr lang="en-GB" dirty="0">
                <a:latin typeface="The Hand Extrablack" panose="03070A02030502020204" pitchFamily="66" charset="0"/>
              </a:rPr>
              <a:t>Kennedy stands firm</a:t>
            </a:r>
          </a:p>
        </p:txBody>
      </p:sp>
      <p:pic>
        <p:nvPicPr>
          <p:cNvPr id="3074" name="Picture 2" descr="Thunderstorm - Daily JFK">
            <a:extLst>
              <a:ext uri="{FF2B5EF4-FFF2-40B4-BE49-F238E27FC236}">
                <a16:creationId xmlns:a16="http://schemas.microsoft.com/office/drawing/2014/main" id="{B19FFEC4-FF34-4EDE-9671-E0E4FED329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303"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AC75DD1-408C-44FA-9F4B-222051BA9E25}"/>
              </a:ext>
            </a:extLst>
          </p:cNvPr>
          <p:cNvSpPr>
            <a:spLocks noGrp="1"/>
          </p:cNvSpPr>
          <p:nvPr>
            <p:ph idx="1"/>
          </p:nvPr>
        </p:nvSpPr>
        <p:spPr>
          <a:xfrm>
            <a:off x="6901731" y="1474706"/>
            <a:ext cx="4920155" cy="5114780"/>
          </a:xfrm>
        </p:spPr>
        <p:txBody>
          <a:bodyPr>
            <a:normAutofit fontScale="85000" lnSpcReduction="20000"/>
          </a:bodyPr>
          <a:lstStyle/>
          <a:p>
            <a:pPr>
              <a:lnSpc>
                <a:spcPct val="120000"/>
              </a:lnSpc>
              <a:spcBef>
                <a:spcPts val="600"/>
              </a:spcBef>
            </a:pPr>
            <a:r>
              <a:rPr lang="en-GB" sz="3600" dirty="0">
                <a:latin typeface="The Hand Extrablack" panose="03070A02030502020204" pitchFamily="66" charset="0"/>
              </a:rPr>
              <a:t>Following the Vienna Summit, Khrushchev repeated his demands and Ulbricht made clear the Communists wanted the western powers out of Berlin.</a:t>
            </a:r>
          </a:p>
          <a:p>
            <a:pPr>
              <a:lnSpc>
                <a:spcPct val="120000"/>
              </a:lnSpc>
              <a:spcBef>
                <a:spcPts val="600"/>
              </a:spcBef>
            </a:pPr>
            <a:r>
              <a:rPr lang="en-GB" sz="3600" dirty="0">
                <a:latin typeface="The Hand Extrablack" panose="03070A02030502020204" pitchFamily="66" charset="0"/>
              </a:rPr>
              <a:t>Kennedy was unwilling to back down and took a tough policy.</a:t>
            </a:r>
          </a:p>
          <a:p>
            <a:pPr>
              <a:lnSpc>
                <a:spcPct val="120000"/>
              </a:lnSpc>
              <a:spcBef>
                <a:spcPts val="600"/>
              </a:spcBef>
            </a:pPr>
            <a:r>
              <a:rPr lang="en-GB" sz="3600" dirty="0">
                <a:latin typeface="The Hand Extrablack" panose="03070A02030502020204" pitchFamily="66" charset="0"/>
              </a:rPr>
              <a:t>In a public speech on 25</a:t>
            </a:r>
            <a:r>
              <a:rPr lang="en-GB" sz="3600" baseline="30000" dirty="0">
                <a:latin typeface="The Hand Extrablack" panose="03070A02030502020204" pitchFamily="66" charset="0"/>
              </a:rPr>
              <a:t>th</a:t>
            </a:r>
            <a:r>
              <a:rPr lang="en-GB" sz="3600" dirty="0">
                <a:latin typeface="The Hand Extrablack" panose="03070A02030502020204" pitchFamily="66" charset="0"/>
              </a:rPr>
              <a:t> July, he declared, “</a:t>
            </a:r>
            <a:r>
              <a:rPr lang="en-GB" sz="3600" dirty="0">
                <a:effectLst/>
                <a:latin typeface="The Hand Extrablack" panose="03070A02030502020204" pitchFamily="66" charset="0"/>
                <a:ea typeface="Calibri" panose="020F0502020204030204" pitchFamily="34" charset="0"/>
                <a:cs typeface="AdvOT0a35dcfa"/>
              </a:rPr>
              <a:t>We cannot and will not permit the Communists to drive us out of Berlin, either gradually or by force.</a:t>
            </a:r>
            <a:r>
              <a:rPr lang="en-GB" sz="3600" dirty="0">
                <a:effectLst/>
                <a:latin typeface="The Hand Extrablack" panose="03070A02030502020204" pitchFamily="66" charset="0"/>
                <a:ea typeface="Calibri" panose="020F0502020204030204" pitchFamily="34" charset="0"/>
                <a:cs typeface="AdvOT0a35dcfa+20"/>
              </a:rPr>
              <a:t>” </a:t>
            </a:r>
            <a:endParaRPr lang="en-GB" sz="3600" dirty="0">
              <a:effectLst/>
              <a:latin typeface="The Hand Extrablack" panose="03070A02030502020204" pitchFamily="66" charset="0"/>
              <a:ea typeface="Calibri" panose="020F0502020204030204" pitchFamily="34" charset="0"/>
              <a:cs typeface="Arial" panose="020B0604020202020204" pitchFamily="34" charset="0"/>
            </a:endParaRPr>
          </a:p>
        </p:txBody>
      </p:sp>
      <p:pic>
        <p:nvPicPr>
          <p:cNvPr id="7" name="Picture 8" descr="Image result for youtube button">
            <a:hlinkClick r:id="rId4"/>
            <a:extLst>
              <a:ext uri="{FF2B5EF4-FFF2-40B4-BE49-F238E27FC236}">
                <a16:creationId xmlns:a16="http://schemas.microsoft.com/office/drawing/2014/main" id="{9CF7DBEC-4C4D-4891-8227-51EAF6C48E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 r="98000">
                        <a14:foregroundMark x1="5600" y1="27300" x2="1800" y2="38300"/>
                        <a14:foregroundMark x1="1800" y1="38300" x2="652" y2="57275"/>
                        <a14:foregroundMark x1="1871" y1="69044" x2="7400" y2="77300"/>
                        <a14:foregroundMark x1="92900" y1="29200" x2="96800" y2="39600"/>
                        <a14:foregroundMark x1="96800" y1="39600" x2="96500" y2="58200"/>
                        <a14:foregroundMark x1="96500" y1="58200" x2="93600" y2="65600"/>
                        <a14:foregroundMark x1="93600" y1="65600" x2="93800" y2="76500"/>
                        <a14:foregroundMark x1="98000" y1="43100" x2="97100" y2="60200"/>
                        <a14:foregroundMark x1="40600" y1="50400" x2="50200" y2="53600"/>
                        <a14:foregroundMark x1="50200" y1="53600" x2="58800" y2="53700"/>
                        <a14:foregroundMark x1="58800" y1="53700" x2="57600" y2="46500"/>
                        <a14:foregroundMark x1="57600" y1="46500" x2="44300" y2="44800"/>
                        <a14:foregroundMark x1="44300" y1="44800" x2="35000" y2="47200"/>
                        <a14:foregroundMark x1="35000" y1="47200" x2="36700" y2="55900"/>
                        <a14:foregroundMark x1="36700" y1="55900" x2="43200" y2="60000"/>
                        <a14:foregroundMark x1="43200" y1="60000" x2="57500" y2="63600"/>
                        <a14:foregroundMark x1="57500" y1="63600" x2="64500" y2="61500"/>
                        <a14:foregroundMark x1="64500" y1="61500" x2="64500" y2="60300"/>
                        <a14:foregroundMark x1="48800" y1="55300" x2="61400" y2="53200"/>
                        <a14:foregroundMark x1="61400" y1="53200" x2="64800" y2="50800"/>
                        <a14:foregroundMark x1="808" y1="64399" x2="1100" y2="67700"/>
                        <a14:foregroundMark x1="800" y1="64400" x2="600" y2="56000"/>
                        <a14:foregroundMark x1="900" y1="63600" x2="1200" y2="64600"/>
                        <a14:foregroundMark x1="800" y1="61300" x2="1000" y2="63700"/>
                        <a14:foregroundMark x1="1200" y1="59900" x2="900" y2="59400"/>
                        <a14:foregroundMark x1="1000" y1="58300" x2="700" y2="59900"/>
                        <a14:foregroundMark x1="700" y1="58100" x2="800" y2="60300"/>
                        <a14:foregroundMark x1="1100" y1="57800" x2="600" y2="60000"/>
                        <a14:foregroundMark x1="700" y1="57500" x2="800" y2="58500"/>
                        <a14:foregroundMark x1="900" y1="60200" x2="700" y2="61200"/>
                        <a14:foregroundMark x1="800" y1="60300" x2="700" y2="60600"/>
                        <a14:foregroundMark x1="700" y1="60600" x2="800" y2="61000"/>
                        <a14:foregroundMark x1="700" y1="60500" x2="700" y2="60400"/>
                        <a14:backgroundMark x1="232" y1="67776" x2="200" y2="69000"/>
                        <a14:backgroundMark x1="12" y1="57517" x2="0" y2="57000"/>
                        <a14:backgroundMark x1="132" y1="61356" x2="115" y2="61168"/>
                        <a14:backgroundMark x1="362" y1="61336" x2="332" y2="61127"/>
                      </a14:backgroundRemoval>
                    </a14:imgEffect>
                  </a14:imgLayer>
                </a14:imgProps>
              </a:ext>
              <a:ext uri="{28A0092B-C50C-407E-A947-70E740481C1C}">
                <a14:useLocalDpi xmlns:a14="http://schemas.microsoft.com/office/drawing/2010/main" val="0"/>
              </a:ext>
            </a:extLst>
          </a:blip>
          <a:srcRect t="17907" b="8889"/>
          <a:stretch/>
        </p:blipFill>
        <p:spPr bwMode="auto">
          <a:xfrm>
            <a:off x="111165" y="5334289"/>
            <a:ext cx="1887836" cy="138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07526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4101" name="Rectangle 72">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FD68414B-0BB0-4978-BF1B-E3CD6596A718}"/>
              </a:ext>
            </a:extLst>
          </p:cNvPr>
          <p:cNvSpPr>
            <a:spLocks noGrp="1"/>
          </p:cNvSpPr>
          <p:nvPr>
            <p:ph type="title"/>
          </p:nvPr>
        </p:nvSpPr>
        <p:spPr>
          <a:xfrm>
            <a:off x="410689" y="3780459"/>
            <a:ext cx="2136567" cy="2398713"/>
          </a:xfrm>
        </p:spPr>
        <p:txBody>
          <a:bodyPr>
            <a:normAutofit/>
          </a:bodyPr>
          <a:lstStyle/>
          <a:p>
            <a:pPr algn="ctr"/>
            <a:r>
              <a:rPr lang="en-GB" sz="4800" dirty="0">
                <a:latin typeface="The Hand Extrablack" panose="03070A02030502020204" pitchFamily="66" charset="0"/>
              </a:rPr>
              <a:t>Contingency plans</a:t>
            </a:r>
          </a:p>
        </p:txBody>
      </p:sp>
      <p:pic>
        <p:nvPicPr>
          <p:cNvPr id="4098" name="Picture 2">
            <a:extLst>
              <a:ext uri="{FF2B5EF4-FFF2-40B4-BE49-F238E27FC236}">
                <a16:creationId xmlns:a16="http://schemas.microsoft.com/office/drawing/2014/main" id="{C122384A-BB8B-4DB5-BEA0-91526ED285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040" b="30603"/>
          <a:stretch/>
        </p:blipFill>
        <p:spPr bwMode="auto">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4DD4B24-7161-47C8-BC1E-9A5B8645A5AE}"/>
              </a:ext>
            </a:extLst>
          </p:cNvPr>
          <p:cNvSpPr>
            <a:spLocks noGrp="1"/>
          </p:cNvSpPr>
          <p:nvPr>
            <p:ph idx="1"/>
          </p:nvPr>
        </p:nvSpPr>
        <p:spPr>
          <a:xfrm>
            <a:off x="2957945" y="3259930"/>
            <a:ext cx="9038112" cy="3423899"/>
          </a:xfrm>
        </p:spPr>
        <p:txBody>
          <a:bodyPr anchor="ctr">
            <a:normAutofit fontScale="92500"/>
          </a:bodyPr>
          <a:lstStyle/>
          <a:p>
            <a:pPr>
              <a:lnSpc>
                <a:spcPct val="110000"/>
              </a:lnSpc>
              <a:spcBef>
                <a:spcPts val="0"/>
              </a:spcBef>
            </a:pPr>
            <a:r>
              <a:rPr lang="en-GB" sz="3200" dirty="0">
                <a:latin typeface="The Hand Extrablack" panose="03070A02030502020204" pitchFamily="66" charset="0"/>
              </a:rPr>
              <a:t>The JCS began to consider plans for military probes on the main roadway into West Berlin.</a:t>
            </a:r>
          </a:p>
          <a:p>
            <a:pPr>
              <a:lnSpc>
                <a:spcPct val="110000"/>
              </a:lnSpc>
              <a:spcBef>
                <a:spcPts val="0"/>
              </a:spcBef>
            </a:pPr>
            <a:r>
              <a:rPr lang="en-GB" sz="3200" dirty="0">
                <a:latin typeface="The Hand Extrablack" panose="03070A02030502020204" pitchFamily="66" charset="0"/>
              </a:rPr>
              <a:t>They were prepared to conduct an airlift similar to 1949, but felt on the whole that there was a lack of military strength in Europe – the urged the build up of US and NATO allies’ military power.</a:t>
            </a:r>
          </a:p>
          <a:p>
            <a:pPr>
              <a:lnSpc>
                <a:spcPct val="110000"/>
              </a:lnSpc>
              <a:spcBef>
                <a:spcPts val="0"/>
              </a:spcBef>
            </a:pPr>
            <a:r>
              <a:rPr lang="en-GB" sz="3200" dirty="0">
                <a:latin typeface="The Hand Extrablack" panose="03070A02030502020204" pitchFamily="66" charset="0"/>
              </a:rPr>
              <a:t>The consensus was the Soviets would be unwilling to risk war and </a:t>
            </a:r>
            <a:r>
              <a:rPr lang="en-GB" sz="3200">
                <a:latin typeface="The Hand Extrablack" panose="03070A02030502020204" pitchFamily="66" charset="0"/>
              </a:rPr>
              <a:t>their actions </a:t>
            </a:r>
            <a:r>
              <a:rPr lang="en-GB" sz="3200" dirty="0">
                <a:latin typeface="The Hand Extrablack" panose="03070A02030502020204" pitchFamily="66" charset="0"/>
              </a:rPr>
              <a:t>would be defensive.</a:t>
            </a:r>
          </a:p>
        </p:txBody>
      </p:sp>
    </p:spTree>
    <p:extLst>
      <p:ext uri="{BB962C8B-B14F-4D97-AF65-F5344CB8AC3E}">
        <p14:creationId xmlns:p14="http://schemas.microsoft.com/office/powerpoint/2010/main" val="159515330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Before the Berlin Wall, people escaped through a wire fence | Berlin wall,  Berlin, East germany">
            <a:extLst>
              <a:ext uri="{FF2B5EF4-FFF2-40B4-BE49-F238E27FC236}">
                <a16:creationId xmlns:a16="http://schemas.microsoft.com/office/drawing/2014/main" id="{A74355B7-1FB2-4586-9443-A3A86B0CEF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91" t="13104" b="10574"/>
          <a:stretch/>
        </p:blipFill>
        <p:spPr bwMode="auto">
          <a:xfrm>
            <a:off x="72571"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48"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0E7E744A-F489-413B-A4CC-BA1DB74957E6}"/>
              </a:ext>
            </a:extLst>
          </p:cNvPr>
          <p:cNvSpPr>
            <a:spLocks noGrp="1"/>
          </p:cNvSpPr>
          <p:nvPr>
            <p:ph type="title"/>
          </p:nvPr>
        </p:nvSpPr>
        <p:spPr>
          <a:xfrm>
            <a:off x="7822536" y="640263"/>
            <a:ext cx="3759240" cy="782137"/>
          </a:xfrm>
        </p:spPr>
        <p:txBody>
          <a:bodyPr>
            <a:normAutofit/>
          </a:bodyPr>
          <a:lstStyle/>
          <a:p>
            <a:pPr algn="ctr"/>
            <a:r>
              <a:rPr lang="en-GB" dirty="0">
                <a:latin typeface="The Hand Extrablack" panose="03070A02030502020204" pitchFamily="66" charset="0"/>
              </a:rPr>
              <a:t>The exodus continues</a:t>
            </a:r>
          </a:p>
        </p:txBody>
      </p:sp>
      <p:sp>
        <p:nvSpPr>
          <p:cNvPr id="3" name="Content Placeholder 2">
            <a:extLst>
              <a:ext uri="{FF2B5EF4-FFF2-40B4-BE49-F238E27FC236}">
                <a16:creationId xmlns:a16="http://schemas.microsoft.com/office/drawing/2014/main" id="{D574156D-C533-4883-9A95-839F660CFF32}"/>
              </a:ext>
            </a:extLst>
          </p:cNvPr>
          <p:cNvSpPr>
            <a:spLocks noGrp="1"/>
          </p:cNvSpPr>
          <p:nvPr>
            <p:ph idx="1"/>
          </p:nvPr>
        </p:nvSpPr>
        <p:spPr>
          <a:xfrm>
            <a:off x="7625898" y="1542495"/>
            <a:ext cx="4108901" cy="4473676"/>
          </a:xfrm>
        </p:spPr>
        <p:txBody>
          <a:bodyPr>
            <a:normAutofit fontScale="85000" lnSpcReduction="20000"/>
          </a:bodyPr>
          <a:lstStyle/>
          <a:p>
            <a:pPr>
              <a:lnSpc>
                <a:spcPct val="120000"/>
              </a:lnSpc>
              <a:spcBef>
                <a:spcPts val="600"/>
              </a:spcBef>
            </a:pPr>
            <a:r>
              <a:rPr lang="en-GB" dirty="0">
                <a:latin typeface="The Hand Extrablack" panose="03070A02030502020204" pitchFamily="66" charset="0"/>
              </a:rPr>
              <a:t>In 1960, manpower shortages reached a critical point in completing winter planting and harvesting (shortage of 500,000 workers).</a:t>
            </a:r>
          </a:p>
          <a:p>
            <a:pPr>
              <a:lnSpc>
                <a:spcPct val="120000"/>
              </a:lnSpc>
              <a:spcBef>
                <a:spcPts val="600"/>
              </a:spcBef>
            </a:pPr>
            <a:r>
              <a:rPr lang="en-GB" dirty="0">
                <a:latin typeface="The Hand Extrablack" panose="03070A02030502020204" pitchFamily="66" charset="0"/>
              </a:rPr>
              <a:t>Approximately 7.5% of refugees entering West Berlin were of military age.</a:t>
            </a:r>
          </a:p>
          <a:p>
            <a:pPr>
              <a:lnSpc>
                <a:spcPct val="120000"/>
              </a:lnSpc>
              <a:spcBef>
                <a:spcPts val="600"/>
              </a:spcBef>
            </a:pPr>
            <a:r>
              <a:rPr lang="en-GB" dirty="0">
                <a:latin typeface="The Hand Extrablack" panose="03070A02030502020204" pitchFamily="66" charset="0"/>
              </a:rPr>
              <a:t>The exodus averages 2,650 person a week in February, 3,200 in May and 7,500 in July.</a:t>
            </a:r>
          </a:p>
          <a:p>
            <a:pPr>
              <a:lnSpc>
                <a:spcPct val="120000"/>
              </a:lnSpc>
              <a:spcBef>
                <a:spcPts val="600"/>
              </a:spcBef>
            </a:pPr>
            <a:r>
              <a:rPr lang="en-GB" dirty="0">
                <a:latin typeface="The Hand Extrablack" panose="03070A02030502020204" pitchFamily="66" charset="0"/>
              </a:rPr>
              <a:t>East Germans employed more than 5,000 police to guard the borders around West Berlin.</a:t>
            </a:r>
          </a:p>
          <a:p>
            <a:pPr>
              <a:lnSpc>
                <a:spcPct val="120000"/>
              </a:lnSpc>
              <a:spcBef>
                <a:spcPts val="600"/>
              </a:spcBef>
            </a:pPr>
            <a:r>
              <a:rPr lang="en-GB" dirty="0">
                <a:latin typeface="The Hand Extrablack" panose="03070A02030502020204" pitchFamily="66" charset="0"/>
              </a:rPr>
              <a:t>Pressure was pit on East Berliners working in West Berlin to give up their jobs.</a:t>
            </a:r>
          </a:p>
        </p:txBody>
      </p:sp>
    </p:spTree>
    <p:extLst>
      <p:ext uri="{BB962C8B-B14F-4D97-AF65-F5344CB8AC3E}">
        <p14:creationId xmlns:p14="http://schemas.microsoft.com/office/powerpoint/2010/main" val="207856897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pic>
        <p:nvPicPr>
          <p:cNvPr id="5122" name="Picture 2" descr="A Brief History Of Checkpoint Charlie, The Famous Berlin Wall Spot -  HistoryExtra">
            <a:extLst>
              <a:ext uri="{FF2B5EF4-FFF2-40B4-BE49-F238E27FC236}">
                <a16:creationId xmlns:a16="http://schemas.microsoft.com/office/drawing/2014/main" id="{8BF55B3E-52DA-48C8-8A48-0DB473BA53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27" r="9785" b="-2"/>
          <a:stretch/>
        </p:blipFill>
        <p:spPr bwMode="auto">
          <a:xfrm>
            <a:off x="4559968" y="10"/>
            <a:ext cx="7632032"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3" name="Freeform: Shape 72">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latin typeface="The Hand Extrablack" panose="03070A02030502020204" pitchFamily="66" charset="0"/>
            </a:endParaRPr>
          </a:p>
        </p:txBody>
      </p:sp>
      <p:sp>
        <p:nvSpPr>
          <p:cNvPr id="2" name="Title 1">
            <a:extLst>
              <a:ext uri="{FF2B5EF4-FFF2-40B4-BE49-F238E27FC236}">
                <a16:creationId xmlns:a16="http://schemas.microsoft.com/office/drawing/2014/main" id="{5BA0EB26-8C55-4661-915A-8D0AD4BE9D65}"/>
              </a:ext>
            </a:extLst>
          </p:cNvPr>
          <p:cNvSpPr>
            <a:spLocks noGrp="1"/>
          </p:cNvSpPr>
          <p:nvPr>
            <p:ph type="title"/>
          </p:nvPr>
        </p:nvSpPr>
        <p:spPr>
          <a:xfrm>
            <a:off x="242537" y="168914"/>
            <a:ext cx="4133520" cy="1492132"/>
          </a:xfrm>
        </p:spPr>
        <p:txBody>
          <a:bodyPr anchor="t">
            <a:normAutofit fontScale="90000"/>
          </a:bodyPr>
          <a:lstStyle/>
          <a:p>
            <a:pPr algn="ctr"/>
            <a:r>
              <a:rPr lang="en-GB" sz="5400" dirty="0">
                <a:latin typeface="The Hand Extrablack" panose="03070A02030502020204" pitchFamily="66" charset="0"/>
              </a:rPr>
              <a:t>Harassment on checkpoints</a:t>
            </a:r>
          </a:p>
        </p:txBody>
      </p:sp>
      <p:sp>
        <p:nvSpPr>
          <p:cNvPr id="3" name="Content Placeholder 2">
            <a:extLst>
              <a:ext uri="{FF2B5EF4-FFF2-40B4-BE49-F238E27FC236}">
                <a16:creationId xmlns:a16="http://schemas.microsoft.com/office/drawing/2014/main" id="{C158D7A9-355F-47FB-9375-7BF03EAC2569}"/>
              </a:ext>
            </a:extLst>
          </p:cNvPr>
          <p:cNvSpPr>
            <a:spLocks noGrp="1"/>
          </p:cNvSpPr>
          <p:nvPr>
            <p:ph idx="1"/>
          </p:nvPr>
        </p:nvSpPr>
        <p:spPr>
          <a:xfrm>
            <a:off x="242537" y="1829960"/>
            <a:ext cx="4133520" cy="4859126"/>
          </a:xfrm>
        </p:spPr>
        <p:txBody>
          <a:bodyPr>
            <a:normAutofit fontScale="85000" lnSpcReduction="10000"/>
          </a:bodyPr>
          <a:lstStyle/>
          <a:p>
            <a:pPr>
              <a:lnSpc>
                <a:spcPct val="110000"/>
              </a:lnSpc>
              <a:spcBef>
                <a:spcPts val="600"/>
              </a:spcBef>
            </a:pPr>
            <a:r>
              <a:rPr lang="en-GB" sz="3200" dirty="0">
                <a:latin typeface="The Hand Extrablack" panose="03070A02030502020204" pitchFamily="66" charset="0"/>
              </a:rPr>
              <a:t>Soviet and East German soldiers increased their harassment of U.S. vehicles and troop trains trying to enter the city.</a:t>
            </a:r>
          </a:p>
          <a:p>
            <a:pPr>
              <a:lnSpc>
                <a:spcPct val="110000"/>
              </a:lnSpc>
              <a:spcBef>
                <a:spcPts val="600"/>
              </a:spcBef>
            </a:pPr>
            <a:r>
              <a:rPr lang="en-GB" sz="3200" dirty="0">
                <a:latin typeface="The Hand Extrablack" panose="03070A02030502020204" pitchFamily="66" charset="0"/>
              </a:rPr>
              <a:t>They tried to place new restrictions on flights – in May 1960 a Soviet fighter aircraft forced down an American C-47 transport.</a:t>
            </a:r>
          </a:p>
          <a:p>
            <a:pPr>
              <a:lnSpc>
                <a:spcPct val="110000"/>
              </a:lnSpc>
              <a:spcBef>
                <a:spcPts val="600"/>
              </a:spcBef>
            </a:pPr>
            <a:r>
              <a:rPr lang="en-GB" sz="3200" dirty="0">
                <a:latin typeface="The Hand Extrablack" panose="03070A02030502020204" pitchFamily="66" charset="0"/>
              </a:rPr>
              <a:t>In response, the US garrison in West Berlin increased their training, adding emphasis on riot control drills and combat operations in the city.</a:t>
            </a:r>
          </a:p>
        </p:txBody>
      </p:sp>
    </p:spTree>
    <p:extLst>
      <p:ext uri="{BB962C8B-B14F-4D97-AF65-F5344CB8AC3E}">
        <p14:creationId xmlns:p14="http://schemas.microsoft.com/office/powerpoint/2010/main" val="114943382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The Berlin Wall | Berlin wall, Rare historical photos, Old photos">
            <a:extLst>
              <a:ext uri="{FF2B5EF4-FFF2-40B4-BE49-F238E27FC236}">
                <a16:creationId xmlns:a16="http://schemas.microsoft.com/office/drawing/2014/main" id="{D010AE52-5514-4989-93A9-447B884FC1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44" r="9091" b="1359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87399613-D7DD-431B-94A7-4BEA64F277EC}"/>
              </a:ext>
            </a:extLst>
          </p:cNvPr>
          <p:cNvSpPr>
            <a:spLocks noGrp="1"/>
          </p:cNvSpPr>
          <p:nvPr>
            <p:ph type="title"/>
          </p:nvPr>
        </p:nvSpPr>
        <p:spPr>
          <a:xfrm>
            <a:off x="594804" y="480607"/>
            <a:ext cx="3764131" cy="731336"/>
          </a:xfrm>
        </p:spPr>
        <p:txBody>
          <a:bodyPr>
            <a:normAutofit/>
          </a:bodyPr>
          <a:lstStyle/>
          <a:p>
            <a:pPr algn="ctr"/>
            <a:r>
              <a:rPr lang="en-GB" dirty="0">
                <a:latin typeface="The Hand Extrablack" panose="03070A02030502020204" pitchFamily="66" charset="0"/>
              </a:rPr>
              <a:t>Building the wall</a:t>
            </a:r>
          </a:p>
        </p:txBody>
      </p:sp>
      <p:sp>
        <p:nvSpPr>
          <p:cNvPr id="3" name="Content Placeholder 2">
            <a:extLst>
              <a:ext uri="{FF2B5EF4-FFF2-40B4-BE49-F238E27FC236}">
                <a16:creationId xmlns:a16="http://schemas.microsoft.com/office/drawing/2014/main" id="{50B9CFE3-C598-4271-87E5-E569FD542584}"/>
              </a:ext>
            </a:extLst>
          </p:cNvPr>
          <p:cNvSpPr>
            <a:spLocks noGrp="1"/>
          </p:cNvSpPr>
          <p:nvPr>
            <p:ph idx="1"/>
          </p:nvPr>
        </p:nvSpPr>
        <p:spPr>
          <a:xfrm>
            <a:off x="463480" y="1371373"/>
            <a:ext cx="4123033" cy="4768169"/>
          </a:xfrm>
        </p:spPr>
        <p:txBody>
          <a:bodyPr>
            <a:normAutofit fontScale="92500" lnSpcReduction="10000"/>
          </a:bodyPr>
          <a:lstStyle/>
          <a:p>
            <a:pPr>
              <a:lnSpc>
                <a:spcPct val="100000"/>
              </a:lnSpc>
              <a:spcBef>
                <a:spcPts val="600"/>
              </a:spcBef>
            </a:pPr>
            <a:r>
              <a:rPr lang="en-GB" dirty="0">
                <a:latin typeface="The Hand Extrablack" panose="03070A02030502020204" pitchFamily="66" charset="0"/>
              </a:rPr>
              <a:t>On Saturday 12</a:t>
            </a:r>
            <a:r>
              <a:rPr lang="en-GB" baseline="30000" dirty="0">
                <a:latin typeface="The Hand Extrablack" panose="03070A02030502020204" pitchFamily="66" charset="0"/>
              </a:rPr>
              <a:t>th</a:t>
            </a:r>
            <a:r>
              <a:rPr lang="en-GB" dirty="0">
                <a:latin typeface="The Hand Extrablack" panose="03070A02030502020204" pitchFamily="66" charset="0"/>
              </a:rPr>
              <a:t> August 1961, East Berlin mayor Walter Ulbricht signed an order to close the border and erect a Wall.</a:t>
            </a:r>
          </a:p>
          <a:p>
            <a:pPr>
              <a:lnSpc>
                <a:spcPct val="100000"/>
              </a:lnSpc>
              <a:spcBef>
                <a:spcPts val="600"/>
              </a:spcBef>
            </a:pPr>
            <a:r>
              <a:rPr lang="en-GB" dirty="0">
                <a:latin typeface="The Hand Extrablack" panose="03070A02030502020204" pitchFamily="66" charset="0"/>
              </a:rPr>
              <a:t>In the early hours of the 13</a:t>
            </a:r>
            <a:r>
              <a:rPr lang="en-GB" baseline="30000" dirty="0">
                <a:latin typeface="The Hand Extrablack" panose="03070A02030502020204" pitchFamily="66" charset="0"/>
              </a:rPr>
              <a:t>th</a:t>
            </a:r>
            <a:r>
              <a:rPr lang="en-GB" dirty="0">
                <a:latin typeface="The Hand Extrablack" panose="03070A02030502020204" pitchFamily="66" charset="0"/>
              </a:rPr>
              <a:t> August, East German police, armoured cars, and tanks were deployed along the entire border of the GDR.</a:t>
            </a:r>
          </a:p>
          <a:p>
            <a:pPr>
              <a:lnSpc>
                <a:spcPct val="100000"/>
              </a:lnSpc>
              <a:spcBef>
                <a:spcPts val="600"/>
              </a:spcBef>
            </a:pPr>
            <a:r>
              <a:rPr lang="en-GB" dirty="0">
                <a:latin typeface="The Hand Extrablack" panose="03070A02030502020204" pitchFamily="66" charset="0"/>
              </a:rPr>
              <a:t>Soviet tanks moved into East Berlin to take positions at various locations in the city.</a:t>
            </a:r>
          </a:p>
          <a:p>
            <a:pPr>
              <a:lnSpc>
                <a:spcPct val="100000"/>
              </a:lnSpc>
              <a:spcBef>
                <a:spcPts val="600"/>
              </a:spcBef>
            </a:pPr>
            <a:r>
              <a:rPr lang="en-GB" dirty="0">
                <a:latin typeface="The Hand Extrablack" panose="03070A02030502020204" pitchFamily="66" charset="0"/>
              </a:rPr>
              <a:t>Trains from West Germany into West Berlin would pass normally, but they would no longer be allowed to continue into the Communist sector.</a:t>
            </a:r>
          </a:p>
        </p:txBody>
      </p:sp>
      <p:pic>
        <p:nvPicPr>
          <p:cNvPr id="6" name="Picture 8" descr="Image result for youtube button">
            <a:hlinkClick r:id="rId4"/>
            <a:extLst>
              <a:ext uri="{FF2B5EF4-FFF2-40B4-BE49-F238E27FC236}">
                <a16:creationId xmlns:a16="http://schemas.microsoft.com/office/drawing/2014/main" id="{691019E9-3AF9-464E-A2C4-2F026E19839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 r="98000">
                        <a14:foregroundMark x1="5600" y1="27300" x2="1800" y2="38300"/>
                        <a14:foregroundMark x1="1800" y1="38300" x2="652" y2="57275"/>
                        <a14:foregroundMark x1="1871" y1="69044" x2="7400" y2="77300"/>
                        <a14:foregroundMark x1="92900" y1="29200" x2="96800" y2="39600"/>
                        <a14:foregroundMark x1="96800" y1="39600" x2="96500" y2="58200"/>
                        <a14:foregroundMark x1="96500" y1="58200" x2="93600" y2="65600"/>
                        <a14:foregroundMark x1="93600" y1="65600" x2="93800" y2="76500"/>
                        <a14:foregroundMark x1="98000" y1="43100" x2="97100" y2="60200"/>
                        <a14:foregroundMark x1="40600" y1="50400" x2="50200" y2="53600"/>
                        <a14:foregroundMark x1="50200" y1="53600" x2="58800" y2="53700"/>
                        <a14:foregroundMark x1="58800" y1="53700" x2="57600" y2="46500"/>
                        <a14:foregroundMark x1="57600" y1="46500" x2="44300" y2="44800"/>
                        <a14:foregroundMark x1="44300" y1="44800" x2="35000" y2="47200"/>
                        <a14:foregroundMark x1="35000" y1="47200" x2="36700" y2="55900"/>
                        <a14:foregroundMark x1="36700" y1="55900" x2="43200" y2="60000"/>
                        <a14:foregroundMark x1="43200" y1="60000" x2="57500" y2="63600"/>
                        <a14:foregroundMark x1="57500" y1="63600" x2="64500" y2="61500"/>
                        <a14:foregroundMark x1="64500" y1="61500" x2="64500" y2="60300"/>
                        <a14:foregroundMark x1="48800" y1="55300" x2="61400" y2="53200"/>
                        <a14:foregroundMark x1="61400" y1="53200" x2="64800" y2="50800"/>
                        <a14:foregroundMark x1="808" y1="64399" x2="1100" y2="67700"/>
                        <a14:foregroundMark x1="800" y1="64400" x2="600" y2="56000"/>
                        <a14:foregroundMark x1="900" y1="63600" x2="1200" y2="64600"/>
                        <a14:foregroundMark x1="800" y1="61300" x2="1000" y2="63700"/>
                        <a14:foregroundMark x1="1200" y1="59900" x2="900" y2="59400"/>
                        <a14:foregroundMark x1="1000" y1="58300" x2="700" y2="59900"/>
                        <a14:foregroundMark x1="700" y1="58100" x2="800" y2="60300"/>
                        <a14:foregroundMark x1="1100" y1="57800" x2="600" y2="60000"/>
                        <a14:foregroundMark x1="700" y1="57500" x2="800" y2="58500"/>
                        <a14:foregroundMark x1="900" y1="60200" x2="700" y2="61200"/>
                        <a14:foregroundMark x1="800" y1="60300" x2="700" y2="60600"/>
                        <a14:foregroundMark x1="700" y1="60600" x2="800" y2="61000"/>
                        <a14:foregroundMark x1="700" y1="60500" x2="700" y2="60400"/>
                        <a14:backgroundMark x1="232" y1="67776" x2="200" y2="69000"/>
                        <a14:backgroundMark x1="12" y1="57517" x2="0" y2="57000"/>
                        <a14:backgroundMark x1="132" y1="61356" x2="115" y2="61168"/>
                        <a14:backgroundMark x1="362" y1="61336" x2="332" y2="61127"/>
                      </a14:backgroundRemoval>
                    </a14:imgEffect>
                  </a14:imgLayer>
                </a14:imgProps>
              </a:ext>
              <a:ext uri="{28A0092B-C50C-407E-A947-70E740481C1C}">
                <a14:useLocalDpi xmlns:a14="http://schemas.microsoft.com/office/drawing/2010/main" val="0"/>
              </a:ext>
            </a:extLst>
          </a:blip>
          <a:srcRect t="17907" b="8889"/>
          <a:stretch/>
        </p:blipFill>
        <p:spPr bwMode="auto">
          <a:xfrm>
            <a:off x="10213108" y="72860"/>
            <a:ext cx="1887836" cy="138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70504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204" name="Straight Connector 7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4E22B0E-6226-4250-85AE-1BF3B756E28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latin typeface="The Hand Extrablack" panose="03070A02030502020204" pitchFamily="66" charset="0"/>
              </a:rPr>
              <a:t>Checkpoints</a:t>
            </a:r>
          </a:p>
        </p:txBody>
      </p:sp>
      <p:pic>
        <p:nvPicPr>
          <p:cNvPr id="8196" name="Picture 4">
            <a:extLst>
              <a:ext uri="{FF2B5EF4-FFF2-40B4-BE49-F238E27FC236}">
                <a16:creationId xmlns:a16="http://schemas.microsoft.com/office/drawing/2014/main" id="{C62C39ED-0E82-4E54-BE13-3025A9142D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636" r="-1" b="28729"/>
          <a:stretch/>
        </p:blipFill>
        <p:spPr bwMode="auto">
          <a:xfrm>
            <a:off x="320040" y="470606"/>
            <a:ext cx="5455917" cy="367188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MyOpenMath">
            <a:extLst>
              <a:ext uri="{FF2B5EF4-FFF2-40B4-BE49-F238E27FC236}">
                <a16:creationId xmlns:a16="http://schemas.microsoft.com/office/drawing/2014/main" id="{181B5045-8434-409F-9720-53B2A30A7A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775" r="-2" b="9790"/>
          <a:stretch/>
        </p:blipFill>
        <p:spPr bwMode="auto">
          <a:xfrm>
            <a:off x="6416043" y="463431"/>
            <a:ext cx="5455917" cy="3686237"/>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29447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he Hand Extrablack" panose="03070A02030502020204" pitchFamily="66" charset="0"/>
            </a:endParaRPr>
          </a:p>
        </p:txBody>
      </p:sp>
      <p:pic>
        <p:nvPicPr>
          <p:cNvPr id="3074" name="Picture 2" descr="Berlin crisis of 1961 | Facts, Significance, &amp; Outcome | Britannica">
            <a:extLst>
              <a:ext uri="{FF2B5EF4-FFF2-40B4-BE49-F238E27FC236}">
                <a16:creationId xmlns:a16="http://schemas.microsoft.com/office/drawing/2014/main" id="{3FD2F3BC-CFD2-4535-97E9-24F59CADB562}"/>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1256" r="-1" b="1849"/>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18FA73-92C1-4FCA-9FF0-3BF588AA99E8}"/>
              </a:ext>
            </a:extLst>
          </p:cNvPr>
          <p:cNvSpPr>
            <a:spLocks noGrp="1"/>
          </p:cNvSpPr>
          <p:nvPr>
            <p:ph type="ctrTitle"/>
          </p:nvPr>
        </p:nvSpPr>
        <p:spPr>
          <a:xfrm>
            <a:off x="1524000" y="1122363"/>
            <a:ext cx="9144000" cy="3063240"/>
          </a:xfrm>
        </p:spPr>
        <p:txBody>
          <a:bodyPr>
            <a:normAutofit/>
          </a:bodyPr>
          <a:lstStyle/>
          <a:p>
            <a:r>
              <a:rPr lang="en-GB" sz="8000">
                <a:solidFill>
                  <a:srgbClr val="FFFFFF"/>
                </a:solidFill>
                <a:latin typeface="The Hand Extrablack" panose="03070A02030502020204" pitchFamily="66" charset="0"/>
              </a:rPr>
              <a:t>The Berlin Crisis</a:t>
            </a:r>
          </a:p>
        </p:txBody>
      </p:sp>
      <p:sp>
        <p:nvSpPr>
          <p:cNvPr id="3" name="Subtitle 2">
            <a:extLst>
              <a:ext uri="{FF2B5EF4-FFF2-40B4-BE49-F238E27FC236}">
                <a16:creationId xmlns:a16="http://schemas.microsoft.com/office/drawing/2014/main" id="{F6DBEB73-6B0F-4C0C-B5F2-C29CF3B81121}"/>
              </a:ext>
            </a:extLst>
          </p:cNvPr>
          <p:cNvSpPr>
            <a:spLocks noGrp="1"/>
          </p:cNvSpPr>
          <p:nvPr>
            <p:ph type="subTitle" idx="1"/>
          </p:nvPr>
        </p:nvSpPr>
        <p:spPr>
          <a:xfrm>
            <a:off x="1527048" y="4599432"/>
            <a:ext cx="9144000" cy="1536192"/>
          </a:xfrm>
        </p:spPr>
        <p:txBody>
          <a:bodyPr>
            <a:normAutofit/>
          </a:bodyPr>
          <a:lstStyle/>
          <a:p>
            <a:r>
              <a:rPr lang="en-GB" sz="5400" dirty="0">
                <a:solidFill>
                  <a:srgbClr val="FFFFFF"/>
                </a:solidFill>
                <a:latin typeface="The Hand Extrablack" panose="03070A02030502020204" pitchFamily="66" charset="0"/>
              </a:rPr>
              <a:t>1961</a:t>
            </a:r>
          </a:p>
        </p:txBody>
      </p:sp>
      <p:sp>
        <p:nvSpPr>
          <p:cNvPr id="7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he Hand Extrablack" panose="03070A02030502020204" pitchFamily="66" charset="0"/>
            </a:endParaRPr>
          </a:p>
        </p:txBody>
      </p:sp>
    </p:spTree>
    <p:extLst>
      <p:ext uri="{BB962C8B-B14F-4D97-AF65-F5344CB8AC3E}">
        <p14:creationId xmlns:p14="http://schemas.microsoft.com/office/powerpoint/2010/main" val="3758966860"/>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p:cNvSpPr>
            <a:spLocks noGrp="1" noChangeArrowheads="1"/>
          </p:cNvSpPr>
          <p:nvPr>
            <p:ph type="title"/>
          </p:nvPr>
        </p:nvSpPr>
        <p:spPr>
          <a:xfrm>
            <a:off x="838199" y="4428000"/>
            <a:ext cx="6143626" cy="1400400"/>
          </a:xfrm>
        </p:spPr>
        <p:txBody>
          <a:bodyPr vert="horz" wrap="square" lIns="91440" tIns="45720" rIns="91440" bIns="45720" rtlCol="0" anchor="b">
            <a:normAutofit/>
          </a:bodyPr>
          <a:lstStyle/>
          <a:p>
            <a:r>
              <a:rPr lang="en-US" sz="5600" kern="1200" dirty="0">
                <a:solidFill>
                  <a:schemeClr val="bg1"/>
                </a:solidFill>
                <a:latin typeface="The Hand Extrablack" panose="03070A02030502020204" pitchFamily="66" charset="0"/>
              </a:rPr>
              <a:t>Victims of the wall: Peter </a:t>
            </a:r>
            <a:r>
              <a:rPr lang="en-US" sz="5600" kern="1200" dirty="0" err="1">
                <a:solidFill>
                  <a:schemeClr val="bg1"/>
                </a:solidFill>
                <a:latin typeface="The Hand Extrablack" panose="03070A02030502020204" pitchFamily="66" charset="0"/>
              </a:rPr>
              <a:t>Fechter</a:t>
            </a:r>
            <a:endParaRPr lang="en-US" sz="5600" kern="1200" dirty="0">
              <a:solidFill>
                <a:schemeClr val="bg1"/>
              </a:solidFill>
              <a:latin typeface="The Hand Extrablack" panose="03070A02030502020204" pitchFamily="66" charset="0"/>
            </a:endParaRPr>
          </a:p>
        </p:txBody>
      </p:sp>
      <p:pic>
        <p:nvPicPr>
          <p:cNvPr id="10246" name="Picture 6" descr="West Berlin citizens erect a memorial for Peter Fechter in 1962. (Photo: Newscom)">
            <a:extLst>
              <a:ext uri="{FF2B5EF4-FFF2-40B4-BE49-F238E27FC236}">
                <a16:creationId xmlns:a16="http://schemas.microsoft.com/office/drawing/2014/main" id="{29A6F783-8941-47F2-9565-1AA254D1E8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12" r="33258" b="-2"/>
          <a:stretch/>
        </p:blipFill>
        <p:spPr bwMode="auto">
          <a:xfrm>
            <a:off x="8096279"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a:noFill/>
          <a:extLst>
            <a:ext uri="{909E8E84-426E-40DD-AFC4-6F175D3DCCD1}">
              <a14:hiddenFill xmlns:a14="http://schemas.microsoft.com/office/drawing/2010/main">
                <a:solidFill>
                  <a:srgbClr val="FFFFFF"/>
                </a:solidFill>
              </a14:hiddenFill>
            </a:ext>
          </a:extLst>
        </p:spPr>
      </p:pic>
      <p:pic>
        <p:nvPicPr>
          <p:cNvPr id="10244" name="Picture 4" descr="East German guard removes the body of Peter Fechter, killed trying to  escape to West Berlin, 1962. : TheWayWeWere">
            <a:extLst>
              <a:ext uri="{FF2B5EF4-FFF2-40B4-BE49-F238E27FC236}">
                <a16:creationId xmlns:a16="http://schemas.microsoft.com/office/drawing/2014/main" id="{C88E288E-72D4-4113-84DC-F6C1016B96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21" r="4" b="5797"/>
          <a:stretch/>
        </p:blipFill>
        <p:spPr bwMode="auto">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a:noFill/>
          <a:extLst>
            <a:ext uri="{909E8E84-426E-40DD-AFC4-6F175D3DCCD1}">
              <a14:hiddenFill xmlns:a14="http://schemas.microsoft.com/office/drawing/2010/main">
                <a:solidFill>
                  <a:srgbClr val="FFFFFF"/>
                </a:solidFill>
              </a14:hiddenFill>
            </a:ext>
          </a:extLst>
        </p:spPr>
      </p:pic>
      <p:pic>
        <p:nvPicPr>
          <p:cNvPr id="10242" name="Picture 2" descr="The Death of Peter Fechter — Studio of S Mark Gubb">
            <a:extLst>
              <a:ext uri="{FF2B5EF4-FFF2-40B4-BE49-F238E27FC236}">
                <a16:creationId xmlns:a16="http://schemas.microsoft.com/office/drawing/2014/main" id="{5F504B74-C1AD-47AF-9E2B-E91325CEAC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31" r="16021" b="1"/>
          <a:stretch/>
        </p:blipFill>
        <p:spPr bwMode="auto">
          <a:xfrm>
            <a:off x="95241" y="23465"/>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1511" name="Freeform: Shape 76">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8141034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Siekmann, Ida | Chronicle of the Wall">
            <a:extLst>
              <a:ext uri="{FF2B5EF4-FFF2-40B4-BE49-F238E27FC236}">
                <a16:creationId xmlns:a16="http://schemas.microsoft.com/office/drawing/2014/main" id="{A199B106-A57F-42F8-A3F0-3B0D6A678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01" r="4" b="41173"/>
          <a:stretch/>
        </p:blipFill>
        <p:spPr bwMode="auto">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9230" name="Picture 14" descr="Kelm, Erna | Chronicle of the Wall">
            <a:extLst>
              <a:ext uri="{FF2B5EF4-FFF2-40B4-BE49-F238E27FC236}">
                <a16:creationId xmlns:a16="http://schemas.microsoft.com/office/drawing/2014/main" id="{28CD62E2-FC98-4131-9DFC-3F203A1EBF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957" r="4" b="13337"/>
          <a:stretch/>
        </p:blipFill>
        <p:spPr bwMode="auto">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9226" name="Picture 10" descr="Olga Segler — Caravanbook">
            <a:extLst>
              <a:ext uri="{FF2B5EF4-FFF2-40B4-BE49-F238E27FC236}">
                <a16:creationId xmlns:a16="http://schemas.microsoft.com/office/drawing/2014/main" id="{835D072D-0AFA-44EA-B019-0B37C6ECB8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9" t="1262" r="-281" b="59859"/>
          <a:stretch/>
        </p:blipFill>
        <p:spPr bwMode="auto">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9232" name="Picture 16" descr="Weckeiser, Dieter and Elke | Chronicle of the Wall">
            <a:extLst>
              <a:ext uri="{FF2B5EF4-FFF2-40B4-BE49-F238E27FC236}">
                <a16:creationId xmlns:a16="http://schemas.microsoft.com/office/drawing/2014/main" id="{49EAC443-96F8-40EC-A848-AEBEA8AF17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 b="26768"/>
          <a:stretch/>
        </p:blipFill>
        <p:spPr bwMode="auto">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a:noFill/>
          <a:extLst>
            <a:ext uri="{909E8E84-426E-40DD-AFC4-6F175D3DCCD1}">
              <a14:hiddenFill xmlns:a14="http://schemas.microsoft.com/office/drawing/2010/main">
                <a:solidFill>
                  <a:srgbClr val="FFFFFF"/>
                </a:solidFill>
              </a14:hiddenFill>
            </a:ext>
          </a:extLst>
        </p:spPr>
      </p:pic>
      <p:pic>
        <p:nvPicPr>
          <p:cNvPr id="9228" name="Picture 12" descr="Schmiel, Dorit | Chronicle of the Wall">
            <a:extLst>
              <a:ext uri="{FF2B5EF4-FFF2-40B4-BE49-F238E27FC236}">
                <a16:creationId xmlns:a16="http://schemas.microsoft.com/office/drawing/2014/main" id="{85474E60-B359-4E1E-B00B-86282DD766D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873" r="2" b="22375"/>
          <a:stretch/>
        </p:blipFill>
        <p:spPr bwMode="auto">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87"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F20EF1-2484-4D43-9AE1-84F7568A882A}"/>
              </a:ext>
            </a:extLst>
          </p:cNvPr>
          <p:cNvSpPr>
            <a:spLocks noGrp="1"/>
          </p:cNvSpPr>
          <p:nvPr>
            <p:ph type="title"/>
          </p:nvPr>
        </p:nvSpPr>
        <p:spPr>
          <a:xfrm>
            <a:off x="7122522" y="4320493"/>
            <a:ext cx="4315831" cy="2163872"/>
          </a:xfrm>
        </p:spPr>
        <p:txBody>
          <a:bodyPr vert="horz" lIns="91440" tIns="45720" rIns="91440" bIns="45720" rtlCol="0" anchor="t">
            <a:normAutofit/>
          </a:bodyPr>
          <a:lstStyle/>
          <a:p>
            <a:pPr algn="r"/>
            <a:r>
              <a:rPr lang="en-US" sz="6000" kern="1200" dirty="0">
                <a:solidFill>
                  <a:srgbClr val="FFFFFF"/>
                </a:solidFill>
                <a:latin typeface="The Hand Extrablack" panose="03070A02030502020204" pitchFamily="66" charset="0"/>
              </a:rPr>
              <a:t>Victims of the </a:t>
            </a:r>
            <a:r>
              <a:rPr lang="en-US" sz="6000" dirty="0">
                <a:solidFill>
                  <a:srgbClr val="FFFFFF"/>
                </a:solidFill>
                <a:latin typeface="The Hand Extrablack" panose="03070A02030502020204" pitchFamily="66" charset="0"/>
              </a:rPr>
              <a:t>w</a:t>
            </a:r>
            <a:r>
              <a:rPr lang="en-US" sz="6000" kern="1200" dirty="0">
                <a:solidFill>
                  <a:srgbClr val="FFFFFF"/>
                </a:solidFill>
                <a:latin typeface="The Hand Extrablack" panose="03070A02030502020204" pitchFamily="66" charset="0"/>
              </a:rPr>
              <a:t>all</a:t>
            </a:r>
          </a:p>
        </p:txBody>
      </p:sp>
      <p:pic>
        <p:nvPicPr>
          <p:cNvPr id="9234" name="Picture 18" descr="On Berlin Wall Anniversary, Somber Notes Amid Revelry - The New York Times">
            <a:extLst>
              <a:ext uri="{FF2B5EF4-FFF2-40B4-BE49-F238E27FC236}">
                <a16:creationId xmlns:a16="http://schemas.microsoft.com/office/drawing/2014/main" id="{2CE1AF59-384D-42F1-8D52-4BBBCCB910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511" r="1" b="26762"/>
          <a:stretch/>
        </p:blipFill>
        <p:spPr bwMode="auto">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4544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Leap into Freedom | 100 Photographs | The Most Influential Images of All  Time">
            <a:extLst>
              <a:ext uri="{FF2B5EF4-FFF2-40B4-BE49-F238E27FC236}">
                <a16:creationId xmlns:a16="http://schemas.microsoft.com/office/drawing/2014/main" id="{41BB7A67-9615-443B-AB32-720A7208ED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82" b="878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Title 1"/>
          <p:cNvSpPr>
            <a:spLocks noGrp="1"/>
          </p:cNvSpPr>
          <p:nvPr>
            <p:ph type="title"/>
          </p:nvPr>
        </p:nvSpPr>
        <p:spPr>
          <a:xfrm>
            <a:off x="523875" y="5317240"/>
            <a:ext cx="11210925" cy="744836"/>
          </a:xfrm>
        </p:spPr>
        <p:txBody>
          <a:bodyPr>
            <a:normAutofit/>
          </a:bodyPr>
          <a:lstStyle/>
          <a:p>
            <a:pPr algn="ctr"/>
            <a:r>
              <a:rPr lang="en-GB" sz="3600" dirty="0">
                <a:solidFill>
                  <a:schemeClr val="tx1">
                    <a:lumMod val="85000"/>
                    <a:lumOff val="15000"/>
                  </a:schemeClr>
                </a:solidFill>
                <a:latin typeface="The Hand Extrablack" panose="03070A02030502020204" pitchFamily="66" charset="0"/>
                <a:cs typeface="Rockwell"/>
              </a:rPr>
              <a:t>Successful attempts</a:t>
            </a: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4" name="Picture 8" descr="Image result for youtube button">
            <a:hlinkClick r:id="rId4"/>
            <a:extLst>
              <a:ext uri="{FF2B5EF4-FFF2-40B4-BE49-F238E27FC236}">
                <a16:creationId xmlns:a16="http://schemas.microsoft.com/office/drawing/2014/main" id="{9DA958E2-5E72-4B96-A31A-D35FE1E5E0E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 r="98000">
                        <a14:foregroundMark x1="5600" y1="27300" x2="1800" y2="38300"/>
                        <a14:foregroundMark x1="1800" y1="38300" x2="652" y2="57275"/>
                        <a14:foregroundMark x1="1871" y1="69044" x2="7400" y2="77300"/>
                        <a14:foregroundMark x1="92900" y1="29200" x2="96800" y2="39600"/>
                        <a14:foregroundMark x1="96800" y1="39600" x2="96500" y2="58200"/>
                        <a14:foregroundMark x1="96500" y1="58200" x2="93600" y2="65600"/>
                        <a14:foregroundMark x1="93600" y1="65600" x2="93800" y2="76500"/>
                        <a14:foregroundMark x1="98000" y1="43100" x2="97100" y2="60200"/>
                        <a14:foregroundMark x1="40600" y1="50400" x2="50200" y2="53600"/>
                        <a14:foregroundMark x1="50200" y1="53600" x2="58800" y2="53700"/>
                        <a14:foregroundMark x1="58800" y1="53700" x2="57600" y2="46500"/>
                        <a14:foregroundMark x1="57600" y1="46500" x2="44300" y2="44800"/>
                        <a14:foregroundMark x1="44300" y1="44800" x2="35000" y2="47200"/>
                        <a14:foregroundMark x1="35000" y1="47200" x2="36700" y2="55900"/>
                        <a14:foregroundMark x1="36700" y1="55900" x2="43200" y2="60000"/>
                        <a14:foregroundMark x1="43200" y1="60000" x2="57500" y2="63600"/>
                        <a14:foregroundMark x1="57500" y1="63600" x2="64500" y2="61500"/>
                        <a14:foregroundMark x1="64500" y1="61500" x2="64500" y2="60300"/>
                        <a14:foregroundMark x1="48800" y1="55300" x2="61400" y2="53200"/>
                        <a14:foregroundMark x1="61400" y1="53200" x2="64800" y2="50800"/>
                        <a14:foregroundMark x1="808" y1="64399" x2="1100" y2="67700"/>
                        <a14:foregroundMark x1="800" y1="64400" x2="600" y2="56000"/>
                        <a14:foregroundMark x1="900" y1="63600" x2="1200" y2="64600"/>
                        <a14:foregroundMark x1="800" y1="61300" x2="1000" y2="63700"/>
                        <a14:foregroundMark x1="1200" y1="59900" x2="900" y2="59400"/>
                        <a14:foregroundMark x1="1000" y1="58300" x2="700" y2="59900"/>
                        <a14:foregroundMark x1="700" y1="58100" x2="800" y2="60300"/>
                        <a14:foregroundMark x1="1100" y1="57800" x2="600" y2="60000"/>
                        <a14:foregroundMark x1="700" y1="57500" x2="800" y2="58500"/>
                        <a14:foregroundMark x1="900" y1="60200" x2="700" y2="61200"/>
                        <a14:foregroundMark x1="800" y1="60300" x2="700" y2="60600"/>
                        <a14:foregroundMark x1="700" y1="60600" x2="800" y2="61000"/>
                        <a14:foregroundMark x1="700" y1="60500" x2="700" y2="60400"/>
                        <a14:backgroundMark x1="232" y1="67776" x2="200" y2="69000"/>
                        <a14:backgroundMark x1="12" y1="57517" x2="0" y2="57000"/>
                        <a14:backgroundMark x1="132" y1="61356" x2="115" y2="61168"/>
                        <a14:backgroundMark x1="362" y1="61336" x2="332" y2="61127"/>
                      </a14:backgroundRemoval>
                    </a14:imgEffect>
                  </a14:imgLayer>
                </a14:imgProps>
              </a:ext>
              <a:ext uri="{28A0092B-C50C-407E-A947-70E740481C1C}">
                <a14:useLocalDpi xmlns:a14="http://schemas.microsoft.com/office/drawing/2010/main" val="0"/>
              </a:ext>
            </a:extLst>
          </a:blip>
          <a:srcRect t="17907" b="8889"/>
          <a:stretch/>
        </p:blipFill>
        <p:spPr bwMode="auto">
          <a:xfrm>
            <a:off x="10236240" y="32158"/>
            <a:ext cx="1887836" cy="1381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9954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0482"/>
                                        </p:tgtEl>
                                        <p:attrNameLst>
                                          <p:attrName>style.visibility</p:attrName>
                                        </p:attrNameLst>
                                      </p:cBhvr>
                                      <p:to>
                                        <p:strVal val="visible"/>
                                      </p:to>
                                    </p:set>
                                    <p:animEffect transition="in" filter="fade">
                                      <p:cBhvr>
                                        <p:cTn id="7" dur="4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http://www.zicasso.com/sites/default/files/styles/original_scaled_down/public/cleanup/sampletrip/checkpoint_charlie_final_landscapte.jpg"/>
          <p:cNvPicPr>
            <a:picLocks noChangeAspect="1" noChangeArrowheads="1"/>
          </p:cNvPicPr>
          <p:nvPr/>
        </p:nvPicPr>
        <p:blipFill rotWithShape="1">
          <a:blip r:embed="rId3">
            <a:extLst>
              <a:ext uri="{28A0092B-C50C-407E-A947-70E740481C1C}">
                <a14:useLocalDpi xmlns:a14="http://schemas.microsoft.com/office/drawing/2010/main" val="0"/>
              </a:ext>
            </a:extLst>
          </a:blip>
          <a:srcRect t="10420" b="15336"/>
          <a:stretch/>
        </p:blipFill>
        <p:spPr bwMode="auto">
          <a:xfrm>
            <a:off x="20" y="1282"/>
            <a:ext cx="12191980" cy="68567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3119530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pic>
        <p:nvPicPr>
          <p:cNvPr id="13314" name="Picture 2" descr="Another brick in the Wall">
            <a:extLst>
              <a:ext uri="{FF2B5EF4-FFF2-40B4-BE49-F238E27FC236}">
                <a16:creationId xmlns:a16="http://schemas.microsoft.com/office/drawing/2014/main" id="{A99FAA67-0348-4677-9167-52CAD92E00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3" r="21169" b="-1"/>
          <a:stretch/>
        </p:blipFill>
        <p:spPr bwMode="auto">
          <a:xfrm>
            <a:off x="4559968" y="10"/>
            <a:ext cx="7632032"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37" name="Freeform: Shape 136">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latin typeface="The Hand Extrablack" panose="03070A02030502020204" pitchFamily="66" charset="0"/>
            </a:endParaRPr>
          </a:p>
        </p:txBody>
      </p:sp>
      <p:sp>
        <p:nvSpPr>
          <p:cNvPr id="11266" name="Rectangle 2"/>
          <p:cNvSpPr>
            <a:spLocks noGrp="1" noChangeArrowheads="1"/>
          </p:cNvSpPr>
          <p:nvPr>
            <p:ph type="title"/>
          </p:nvPr>
        </p:nvSpPr>
        <p:spPr>
          <a:xfrm>
            <a:off x="279275" y="300450"/>
            <a:ext cx="4035549" cy="1492132"/>
          </a:xfrm>
        </p:spPr>
        <p:txBody>
          <a:bodyPr anchor="t">
            <a:normAutofit/>
          </a:bodyPr>
          <a:lstStyle/>
          <a:p>
            <a:pPr algn="ctr"/>
            <a:r>
              <a:rPr lang="en-GB" dirty="0">
                <a:latin typeface="The Hand Extrablack" panose="03070A02030502020204" pitchFamily="66" charset="0"/>
              </a:rPr>
              <a:t>Results</a:t>
            </a:r>
          </a:p>
        </p:txBody>
      </p:sp>
      <p:sp>
        <p:nvSpPr>
          <p:cNvPr id="11267" name="Rectangle 3"/>
          <p:cNvSpPr>
            <a:spLocks noGrp="1" noChangeArrowheads="1"/>
          </p:cNvSpPr>
          <p:nvPr>
            <p:ph idx="1"/>
          </p:nvPr>
        </p:nvSpPr>
        <p:spPr>
          <a:xfrm>
            <a:off x="279274" y="1504949"/>
            <a:ext cx="3911725" cy="5172075"/>
          </a:xfrm>
        </p:spPr>
        <p:txBody>
          <a:bodyPr>
            <a:normAutofit fontScale="85000" lnSpcReduction="20000"/>
          </a:bodyPr>
          <a:lstStyle/>
          <a:p>
            <a:pPr>
              <a:lnSpc>
                <a:spcPct val="110000"/>
              </a:lnSpc>
              <a:spcBef>
                <a:spcPts val="600"/>
              </a:spcBef>
            </a:pPr>
            <a:r>
              <a:rPr lang="en-GB" sz="3600" dirty="0">
                <a:latin typeface="The Hand Extrablack" panose="03070A02030502020204" pitchFamily="66" charset="0"/>
              </a:rPr>
              <a:t>Fortunately, Kennedy was not faced with a nuclear showdown.</a:t>
            </a:r>
          </a:p>
          <a:p>
            <a:pPr>
              <a:lnSpc>
                <a:spcPct val="110000"/>
              </a:lnSpc>
              <a:spcBef>
                <a:spcPts val="600"/>
              </a:spcBef>
            </a:pPr>
            <a:r>
              <a:rPr lang="en-GB" sz="3600" dirty="0">
                <a:latin typeface="The Hand Extrablack" panose="03070A02030502020204" pitchFamily="66" charset="0"/>
              </a:rPr>
              <a:t>The immediate economic and refugee crisis had been addressed.</a:t>
            </a:r>
          </a:p>
          <a:p>
            <a:pPr>
              <a:lnSpc>
                <a:spcPct val="110000"/>
              </a:lnSpc>
              <a:spcBef>
                <a:spcPts val="600"/>
              </a:spcBef>
            </a:pPr>
            <a:r>
              <a:rPr lang="en-GB" sz="3600" dirty="0">
                <a:latin typeface="The Hand Extrablack" panose="03070A02030502020204" pitchFamily="66" charset="0"/>
              </a:rPr>
              <a:t>The West’s tolerance of the wall suggested a degree of recognition of the GDR.</a:t>
            </a:r>
          </a:p>
          <a:p>
            <a:pPr>
              <a:lnSpc>
                <a:spcPct val="110000"/>
              </a:lnSpc>
              <a:spcBef>
                <a:spcPts val="600"/>
              </a:spcBef>
            </a:pPr>
            <a:r>
              <a:rPr lang="en-GB" sz="3600" dirty="0">
                <a:latin typeface="The Hand Extrablack" panose="03070A02030502020204" pitchFamily="66" charset="0"/>
              </a:rPr>
              <a:t>Some would argue the wall guaranteed there would be no military conflict in the years to come.</a:t>
            </a:r>
          </a:p>
        </p:txBody>
      </p:sp>
    </p:spTree>
    <p:extLst>
      <p:ext uri="{BB962C8B-B14F-4D97-AF65-F5344CB8AC3E}">
        <p14:creationId xmlns:p14="http://schemas.microsoft.com/office/powerpoint/2010/main" val="286857832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E88B8C-6AA0-4F6E-93BB-911082D3875A}"/>
              </a:ext>
            </a:extLst>
          </p:cNvPr>
          <p:cNvSpPr txBox="1">
            <a:spLocks/>
          </p:cNvSpPr>
          <p:nvPr/>
        </p:nvSpPr>
        <p:spPr>
          <a:xfrm>
            <a:off x="154729" y="87812"/>
            <a:ext cx="3424685" cy="870131"/>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600"/>
              </a:spcBef>
              <a:spcAft>
                <a:spcPts val="600"/>
              </a:spcAft>
            </a:pPr>
            <a:r>
              <a:rPr lang="en-GB" sz="6000" dirty="0">
                <a:latin typeface="The Hand Extrablack" panose="03070A02030502020204" pitchFamily="66" charset="0"/>
              </a:rPr>
              <a:t>The Berlin Crisis 1961: the basics</a:t>
            </a:r>
          </a:p>
        </p:txBody>
      </p:sp>
      <p:sp>
        <p:nvSpPr>
          <p:cNvPr id="5" name="Rectangle 4">
            <a:extLst>
              <a:ext uri="{FF2B5EF4-FFF2-40B4-BE49-F238E27FC236}">
                <a16:creationId xmlns:a16="http://schemas.microsoft.com/office/drawing/2014/main" id="{8D94C7B4-CE33-4F2B-84BF-B1EB61EBF3D0}"/>
              </a:ext>
            </a:extLst>
          </p:cNvPr>
          <p:cNvSpPr/>
          <p:nvPr/>
        </p:nvSpPr>
        <p:spPr>
          <a:xfrm>
            <a:off x="339306" y="946036"/>
            <a:ext cx="6605780" cy="5632311"/>
          </a:xfrm>
          <a:prstGeom prst="rect">
            <a:avLst/>
          </a:prstGeom>
          <a:solidFill>
            <a:schemeClr val="accent4">
              <a:lumMod val="20000"/>
              <a:lumOff val="80000"/>
            </a:schemeClr>
          </a:solidFill>
        </p:spPr>
        <p:txBody>
          <a:bodyPr wrap="square">
            <a:spAutoFit/>
          </a:bodyPr>
          <a:lstStyle/>
          <a:p>
            <a:r>
              <a:rPr lang="en-GB" dirty="0">
                <a:solidFill>
                  <a:schemeClr val="accent2">
                    <a:lumMod val="75000"/>
                  </a:schemeClr>
                </a:solidFill>
                <a:latin typeface="The Hand Extrablack" panose="03070A02030502020204" pitchFamily="66" charset="0"/>
                <a:ea typeface="Times New Roman" panose="02020603050405020304" pitchFamily="18" charset="0"/>
                <a:cs typeface="Calibri" panose="020F0502020204030204" pitchFamily="34" charset="0"/>
              </a:rPr>
              <a:t>Background:</a:t>
            </a:r>
          </a:p>
          <a:p>
            <a:pPr marL="285750" indent="-285750">
              <a:buFont typeface="Arial" panose="020B0604020202020204" pitchFamily="34" charset="0"/>
              <a:buChar char="•"/>
            </a:pPr>
            <a:r>
              <a:rPr lang="en-GB" dirty="0">
                <a:solidFill>
                  <a:schemeClr val="accent2">
                    <a:lumMod val="75000"/>
                  </a:schemeClr>
                </a:solidFill>
                <a:latin typeface="The Hand Extrablack" panose="03070A02030502020204" pitchFamily="66" charset="0"/>
              </a:rPr>
              <a:t>By 1958, over 1/6 of East Germany’s population had left for West Germany as they knew the standard of living was much higher there. Skilled workers left the oppressive eastern regime.</a:t>
            </a:r>
          </a:p>
          <a:p>
            <a:pPr marL="285750" indent="-285750">
              <a:buFont typeface="Arial" panose="020B0604020202020204" pitchFamily="34" charset="0"/>
              <a:buChar char="•"/>
            </a:pPr>
            <a:r>
              <a:rPr lang="en-GB" dirty="0">
                <a:solidFill>
                  <a:schemeClr val="accent2">
                    <a:lumMod val="75000"/>
                  </a:schemeClr>
                </a:solidFill>
                <a:latin typeface="The Hand Extrablack" panose="03070A02030502020204" pitchFamily="66" charset="0"/>
              </a:rPr>
              <a:t>In November 1958, Khrushchev issued an ultimatum to Britain, France, and the USA, demanding: Berlin should be demilitarised, Western troops withdrawn and Berlin should become a free city </a:t>
            </a:r>
          </a:p>
          <a:p>
            <a:pPr marL="285750" indent="-285750">
              <a:buFont typeface="Arial" panose="020B0604020202020204" pitchFamily="34" charset="0"/>
              <a:buChar char="•"/>
            </a:pPr>
            <a:r>
              <a:rPr lang="en-GB" dirty="0">
                <a:solidFill>
                  <a:schemeClr val="accent2">
                    <a:lumMod val="75000"/>
                  </a:schemeClr>
                </a:solidFill>
                <a:latin typeface="The Hand Extrablack" panose="03070A02030502020204" pitchFamily="66" charset="0"/>
              </a:rPr>
              <a:t>Khrushchev’s aim was to force Britain, France, and the USA to give up West Berlin.</a:t>
            </a:r>
          </a:p>
          <a:p>
            <a:pPr marL="285750" indent="-285750">
              <a:buFont typeface="Arial" panose="020B0604020202020204" pitchFamily="34" charset="0"/>
              <a:buChar char="•"/>
            </a:pPr>
            <a:r>
              <a:rPr lang="en-GB" dirty="0">
                <a:solidFill>
                  <a:schemeClr val="accent2">
                    <a:lumMod val="75000"/>
                  </a:schemeClr>
                </a:solidFill>
                <a:latin typeface="The Hand Extrablack" panose="03070A02030502020204" pitchFamily="66" charset="0"/>
              </a:rPr>
              <a:t>He gave them six months to agree to these changes, or he would hand over control of all routes into Berlin to the government of East Germany. </a:t>
            </a:r>
          </a:p>
          <a:p>
            <a:pPr marL="285750" indent="-285750">
              <a:buFont typeface="Arial" panose="020B0604020202020204" pitchFamily="34" charset="0"/>
              <a:buChar char="•"/>
            </a:pPr>
            <a:r>
              <a:rPr lang="en-GB" dirty="0">
                <a:solidFill>
                  <a:schemeClr val="accent2">
                    <a:lumMod val="75000"/>
                  </a:schemeClr>
                </a:solidFill>
                <a:latin typeface="The Hand Extrablack" panose="03070A02030502020204" pitchFamily="66" charset="0"/>
              </a:rPr>
              <a:t>If this happened, the West would be forced to negotiate with the East German government, thereby recognising it as an independent country. </a:t>
            </a:r>
          </a:p>
          <a:p>
            <a:pPr marL="285750" indent="-285750">
              <a:buFont typeface="Arial" panose="020B0604020202020204" pitchFamily="34" charset="0"/>
              <a:buChar char="•"/>
            </a:pPr>
            <a:r>
              <a:rPr lang="en-GB" dirty="0">
                <a:solidFill>
                  <a:schemeClr val="accent2">
                    <a:lumMod val="75000"/>
                  </a:schemeClr>
                </a:solidFill>
                <a:latin typeface="The Hand Extrablack" panose="03070A02030502020204" pitchFamily="66" charset="0"/>
              </a:rPr>
              <a:t>As both sides now had large nuclear arsenals, they were willing to discuss the Berlin problem and a series of talks were held between 1959 and 1961. </a:t>
            </a:r>
          </a:p>
          <a:p>
            <a:pPr marL="285750" indent="-285750">
              <a:buFont typeface="Arial" panose="020B0604020202020204" pitchFamily="34" charset="0"/>
              <a:buChar char="•"/>
            </a:pPr>
            <a:r>
              <a:rPr lang="en-GB" dirty="0">
                <a:solidFill>
                  <a:schemeClr val="accent2">
                    <a:lumMod val="75000"/>
                  </a:schemeClr>
                </a:solidFill>
                <a:latin typeface="The Hand Extrablack" panose="03070A02030502020204" pitchFamily="66" charset="0"/>
              </a:rPr>
              <a:t>Geneva, May 1959: No agreement reached over Berlin. </a:t>
            </a:r>
          </a:p>
          <a:p>
            <a:pPr marL="285750" indent="-285750">
              <a:buFont typeface="Arial" panose="020B0604020202020204" pitchFamily="34" charset="0"/>
              <a:buChar char="•"/>
            </a:pPr>
            <a:r>
              <a:rPr lang="en-GB" dirty="0">
                <a:solidFill>
                  <a:schemeClr val="accent2">
                    <a:lumMod val="75000"/>
                  </a:schemeClr>
                </a:solidFill>
                <a:latin typeface="The Hand Extrablack" panose="03070A02030502020204" pitchFamily="66" charset="0"/>
              </a:rPr>
              <a:t>Camp David, September 1959: The Soviets agreed to withdraw the Berlin ultimatum. </a:t>
            </a:r>
          </a:p>
          <a:p>
            <a:pPr marL="285750" indent="-285750">
              <a:buFont typeface="Arial" panose="020B0604020202020204" pitchFamily="34" charset="0"/>
              <a:buChar char="•"/>
            </a:pPr>
            <a:r>
              <a:rPr lang="en-GB" dirty="0">
                <a:solidFill>
                  <a:schemeClr val="accent2">
                    <a:lumMod val="75000"/>
                  </a:schemeClr>
                </a:solidFill>
                <a:latin typeface="The Hand Extrablack" panose="03070A02030502020204" pitchFamily="66" charset="0"/>
              </a:rPr>
              <a:t>Paris, May 1960: Khrushchev walked out of the meeting due to his frustration at Eisenhower’s refusal to apologise for sending a spy over the Soviet Union. The Soviets had shot down an American U-2 spy-plane on 1st May and interrogated the pilot, Gary Powers. </a:t>
            </a:r>
          </a:p>
          <a:p>
            <a:pPr marL="285750" indent="-285750">
              <a:buFont typeface="Arial" panose="020B0604020202020204" pitchFamily="34" charset="0"/>
              <a:buChar char="•"/>
            </a:pPr>
            <a:r>
              <a:rPr lang="en-GB" dirty="0">
                <a:solidFill>
                  <a:schemeClr val="accent2">
                    <a:lumMod val="75000"/>
                  </a:schemeClr>
                </a:solidFill>
                <a:latin typeface="The Hand Extrablack" panose="03070A02030502020204" pitchFamily="66" charset="0"/>
              </a:rPr>
              <a:t>Vienna, June 1961: Khrushchev renewed the Berlin ultimatum as he believed the new US president, John F. Kennedy, was young and inexperienced. Kennedy refused to make concessions and the meeting ended without any agreement.</a:t>
            </a:r>
            <a:endParaRPr lang="en-GB" dirty="0">
              <a:solidFill>
                <a:schemeClr val="accent2">
                  <a:lumMod val="75000"/>
                </a:schemeClr>
              </a:solidFill>
              <a:effectLst/>
              <a:latin typeface="The Hand Extrablack" panose="03070A02030502020204" pitchFamily="66"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712DB2FB-7B1E-448E-ADE6-7124F9036189}"/>
              </a:ext>
            </a:extLst>
          </p:cNvPr>
          <p:cNvSpPr/>
          <p:nvPr/>
        </p:nvSpPr>
        <p:spPr>
          <a:xfrm>
            <a:off x="7119258" y="255718"/>
            <a:ext cx="4859955" cy="2585323"/>
          </a:xfrm>
          <a:prstGeom prst="rect">
            <a:avLst/>
          </a:prstGeom>
          <a:solidFill>
            <a:schemeClr val="accent5">
              <a:lumMod val="20000"/>
              <a:lumOff val="80000"/>
            </a:schemeClr>
          </a:solidFill>
        </p:spPr>
        <p:txBody>
          <a:bodyPr wrap="square">
            <a:spAutoFit/>
          </a:bodyPr>
          <a:lstStyle/>
          <a:p>
            <a:r>
              <a:rPr lang="en-GB" dirty="0">
                <a:solidFill>
                  <a:schemeClr val="accent1">
                    <a:lumMod val="75000"/>
                  </a:schemeClr>
                </a:solidFill>
                <a:latin typeface="The Hand Extrablack" panose="03070A02030502020204" pitchFamily="66" charset="0"/>
                <a:ea typeface="Times New Roman" panose="02020603050405020304" pitchFamily="18" charset="0"/>
                <a:cs typeface="Calibri" panose="020F0502020204030204" pitchFamily="34" charset="0"/>
              </a:rPr>
              <a:t>Building the Wall</a:t>
            </a:r>
          </a:p>
          <a:p>
            <a:pPr marL="285750" indent="-285750">
              <a:buFont typeface="Arial" panose="020B0604020202020204" pitchFamily="34" charset="0"/>
              <a:buChar char="•"/>
            </a:pPr>
            <a:r>
              <a:rPr lang="en-GB" dirty="0">
                <a:solidFill>
                  <a:schemeClr val="accent1">
                    <a:lumMod val="75000"/>
                  </a:schemeClr>
                </a:solidFill>
                <a:latin typeface="The Hand Extrablack" panose="03070A02030502020204" pitchFamily="66" charset="0"/>
              </a:rPr>
              <a:t>As tensions between East and West increased, more East Germans fled to the FRG. </a:t>
            </a:r>
          </a:p>
          <a:p>
            <a:pPr marL="285750" indent="-285750">
              <a:buFont typeface="Arial" panose="020B0604020202020204" pitchFamily="34" charset="0"/>
              <a:buChar char="•"/>
            </a:pPr>
            <a:r>
              <a:rPr lang="en-GB" dirty="0">
                <a:solidFill>
                  <a:schemeClr val="accent1">
                    <a:lumMod val="75000"/>
                  </a:schemeClr>
                </a:solidFill>
                <a:latin typeface="The Hand Extrablack" panose="03070A02030502020204" pitchFamily="66" charset="0"/>
              </a:rPr>
              <a:t>On just one day in August 1961, 40,000 East Germans crossed to the West. </a:t>
            </a:r>
          </a:p>
          <a:p>
            <a:pPr marL="285750" indent="-285750">
              <a:buFont typeface="Arial" panose="020B0604020202020204" pitchFamily="34" charset="0"/>
              <a:buChar char="•"/>
            </a:pPr>
            <a:r>
              <a:rPr lang="en-GB" dirty="0">
                <a:solidFill>
                  <a:schemeClr val="accent1">
                    <a:lumMod val="75000"/>
                  </a:schemeClr>
                </a:solidFill>
                <a:latin typeface="The Hand Extrablack" panose="03070A02030502020204" pitchFamily="66" charset="0"/>
              </a:rPr>
              <a:t>On 12th August 1961, East German troops built a barbed wire fence around Berlin and between the Eastern and Western parts of the city. </a:t>
            </a:r>
          </a:p>
          <a:p>
            <a:pPr marL="285750" indent="-285750">
              <a:buFont typeface="Arial" panose="020B0604020202020204" pitchFamily="34" charset="0"/>
              <a:buChar char="•"/>
            </a:pPr>
            <a:r>
              <a:rPr lang="en-GB" dirty="0">
                <a:solidFill>
                  <a:schemeClr val="accent1">
                    <a:lumMod val="75000"/>
                  </a:schemeClr>
                </a:solidFill>
                <a:latin typeface="The Hand Extrablack" panose="03070A02030502020204" pitchFamily="66" charset="0"/>
              </a:rPr>
              <a:t>East German police and workmen sealed off doors and windows in buildings that made up portions of the barricade and replaced barbed wire with concrete</a:t>
            </a:r>
            <a:endParaRPr lang="en-GB" dirty="0">
              <a:solidFill>
                <a:schemeClr val="accent1">
                  <a:lumMod val="75000"/>
                </a:schemeClr>
              </a:solidFill>
              <a:effectLst/>
              <a:latin typeface="The Hand Extrablack" panose="03070A02030502020204" pitchFamily="66"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B2E00769-7F6B-4F4E-9BEF-44509EC636A3}"/>
              </a:ext>
            </a:extLst>
          </p:cNvPr>
          <p:cNvSpPr/>
          <p:nvPr/>
        </p:nvSpPr>
        <p:spPr>
          <a:xfrm>
            <a:off x="7119258" y="2908963"/>
            <a:ext cx="4859955" cy="3693319"/>
          </a:xfrm>
          <a:prstGeom prst="rect">
            <a:avLst/>
          </a:prstGeom>
          <a:solidFill>
            <a:schemeClr val="accent6">
              <a:lumMod val="20000"/>
              <a:lumOff val="80000"/>
            </a:schemeClr>
          </a:solidFill>
        </p:spPr>
        <p:txBody>
          <a:bodyPr wrap="square">
            <a:spAutoFit/>
          </a:bodyPr>
          <a:lstStyle/>
          <a:p>
            <a:r>
              <a:rPr lang="en-GB" dirty="0">
                <a:solidFill>
                  <a:schemeClr val="accent6">
                    <a:lumMod val="75000"/>
                  </a:schemeClr>
                </a:solidFill>
                <a:latin typeface="The Hand Extrablack" panose="03070A02030502020204" pitchFamily="66" charset="0"/>
                <a:ea typeface="Times New Roman" panose="02020603050405020304" pitchFamily="18" charset="0"/>
                <a:cs typeface="Calibri" panose="020F0502020204030204" pitchFamily="34" charset="0"/>
              </a:rPr>
              <a:t>Impact:</a:t>
            </a:r>
            <a:endParaRPr lang="en-GB" dirty="0">
              <a:solidFill>
                <a:schemeClr val="accent6">
                  <a:lumMod val="75000"/>
                </a:schemeClr>
              </a:solidFill>
              <a:effectLst/>
              <a:latin typeface="The Hand Extrablack" panose="03070A02030502020204" pitchFamily="66" charset="0"/>
              <a:ea typeface="Times New Roman" panose="02020603050405020304" pitchFamily="18" charset="0"/>
              <a:cs typeface="Arial" panose="020B0604020202020204" pitchFamily="34" charset="0"/>
            </a:endParaRPr>
          </a:p>
          <a:p>
            <a:pPr marL="342900" lvl="0" indent="-342900">
              <a:buFont typeface="Symbol" panose="05050102010706020507" pitchFamily="18" charset="2"/>
              <a:buChar char=""/>
            </a:pPr>
            <a:r>
              <a:rPr lang="en-GB" dirty="0">
                <a:solidFill>
                  <a:schemeClr val="accent6">
                    <a:lumMod val="75000"/>
                  </a:schemeClr>
                </a:solidFill>
                <a:latin typeface="The Hand Extrablack" panose="03070A02030502020204" pitchFamily="66" charset="0"/>
              </a:rPr>
              <a:t>The wall was often built through streets and even buildings meaning it split apart friends and families who could no longer visit each other. </a:t>
            </a:r>
          </a:p>
          <a:p>
            <a:pPr marL="342900" lvl="0" indent="-342900">
              <a:buFont typeface="Symbol" panose="05050102010706020507" pitchFamily="18" charset="2"/>
              <a:buChar char=""/>
            </a:pPr>
            <a:r>
              <a:rPr lang="en-GB" dirty="0">
                <a:solidFill>
                  <a:schemeClr val="accent6">
                    <a:lumMod val="75000"/>
                  </a:schemeClr>
                </a:solidFill>
                <a:latin typeface="The Hand Extrablack" panose="03070A02030502020204" pitchFamily="66" charset="0"/>
              </a:rPr>
              <a:t>It is estimated that over 130 people were killed by the East German police trying to cross the wall into the West.</a:t>
            </a:r>
          </a:p>
          <a:p>
            <a:pPr marL="342900" lvl="0" indent="-342900">
              <a:buFont typeface="Symbol" panose="05050102010706020507" pitchFamily="18" charset="2"/>
              <a:buChar char=""/>
            </a:pPr>
            <a:r>
              <a:rPr lang="en-GB" dirty="0">
                <a:solidFill>
                  <a:schemeClr val="accent6">
                    <a:lumMod val="75000"/>
                  </a:schemeClr>
                </a:solidFill>
                <a:latin typeface="The Hand Extrablack" panose="03070A02030502020204" pitchFamily="66" charset="0"/>
              </a:rPr>
              <a:t>Tensions increased between the USA and the Soviet Union – it became a powerful symbol of the stark differences between East and West for almost 30 years, and showed that the two sides had been unable to come to an agreement over Germany. </a:t>
            </a:r>
          </a:p>
          <a:p>
            <a:pPr marL="342900" lvl="0" indent="-342900">
              <a:buFont typeface="Symbol" panose="05050102010706020507" pitchFamily="18" charset="2"/>
              <a:buChar char=""/>
            </a:pPr>
            <a:r>
              <a:rPr lang="en-GB" dirty="0">
                <a:solidFill>
                  <a:schemeClr val="accent6">
                    <a:lumMod val="75000"/>
                  </a:schemeClr>
                </a:solidFill>
                <a:latin typeface="The Hand Extrablack" panose="03070A02030502020204" pitchFamily="66" charset="0"/>
              </a:rPr>
              <a:t>Now that the border between East and West Berlin was closed, the likelihood of ‘hot’ war between the USA and Soviet Union decreased. </a:t>
            </a:r>
          </a:p>
          <a:p>
            <a:pPr marL="342900" lvl="0" indent="-342900">
              <a:buFont typeface="Symbol" panose="05050102010706020507" pitchFamily="18" charset="2"/>
              <a:buChar char=""/>
            </a:pPr>
            <a:r>
              <a:rPr lang="en-GB" dirty="0">
                <a:solidFill>
                  <a:schemeClr val="accent6">
                    <a:lumMod val="75000"/>
                  </a:schemeClr>
                </a:solidFill>
                <a:latin typeface="The Hand Extrablack" panose="03070A02030502020204" pitchFamily="66" charset="0"/>
              </a:rPr>
              <a:t>As both sides now had clear zones of control and a concrete border between them, they were much less likely to go to war over Berlin. </a:t>
            </a:r>
          </a:p>
        </p:txBody>
      </p:sp>
    </p:spTree>
    <p:extLst>
      <p:ext uri="{BB962C8B-B14F-4D97-AF65-F5344CB8AC3E}">
        <p14:creationId xmlns:p14="http://schemas.microsoft.com/office/powerpoint/2010/main" val="62215164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2FE9-1765-4526-843E-0C621D6226B3}"/>
              </a:ext>
            </a:extLst>
          </p:cNvPr>
          <p:cNvSpPr>
            <a:spLocks noGrp="1"/>
          </p:cNvSpPr>
          <p:nvPr>
            <p:ph type="title"/>
          </p:nvPr>
        </p:nvSpPr>
        <p:spPr>
          <a:xfrm>
            <a:off x="1653363" y="365760"/>
            <a:ext cx="9367203" cy="1188720"/>
          </a:xfrm>
        </p:spPr>
        <p:txBody>
          <a:bodyPr>
            <a:normAutofit/>
          </a:bodyPr>
          <a:lstStyle/>
          <a:p>
            <a:r>
              <a:rPr lang="en-GB" dirty="0">
                <a:latin typeface="The Hand Extrablack" panose="03070A02030502020204" pitchFamily="66" charset="0"/>
              </a:rPr>
              <a:t>Bibliography</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C19D48FB-55AF-4AEF-BF88-996FB61DFA01}"/>
              </a:ext>
            </a:extLst>
          </p:cNvPr>
          <p:cNvSpPr>
            <a:spLocks noGrp="1"/>
          </p:cNvSpPr>
          <p:nvPr>
            <p:ph idx="1"/>
          </p:nvPr>
        </p:nvSpPr>
        <p:spPr>
          <a:xfrm>
            <a:off x="1076325" y="1920239"/>
            <a:ext cx="10925175" cy="4756331"/>
          </a:xfrm>
        </p:spPr>
        <p:txBody>
          <a:bodyPr anchor="t">
            <a:noAutofit/>
          </a:bodyPr>
          <a:lstStyle/>
          <a:p>
            <a:pPr>
              <a:lnSpc>
                <a:spcPct val="110000"/>
              </a:lnSpc>
              <a:spcBef>
                <a:spcPts val="600"/>
              </a:spcBef>
            </a:pPr>
            <a:r>
              <a:rPr lang="en-GB" sz="2600" dirty="0">
                <a:latin typeface="The Hand Extrablack" panose="03070A02030502020204" pitchFamily="66" charset="0"/>
              </a:rPr>
              <a:t>Robert J. McMahon, ‘US National Security Policy from Eisenhower to Kennedy,’ in Melvyn P. Leffler and Odd Arne </a:t>
            </a:r>
            <a:r>
              <a:rPr lang="en-GB" sz="2600" dirty="0" err="1">
                <a:latin typeface="The Hand Extrablack" panose="03070A02030502020204" pitchFamily="66" charset="0"/>
              </a:rPr>
              <a:t>Westad</a:t>
            </a:r>
            <a:r>
              <a:rPr lang="en-GB" sz="2600" dirty="0">
                <a:latin typeface="The Hand Extrablack" panose="03070A02030502020204" pitchFamily="66" charset="0"/>
              </a:rPr>
              <a:t> eds., </a:t>
            </a:r>
            <a:r>
              <a:rPr lang="en-GB" sz="2600" i="1" dirty="0">
                <a:latin typeface="The Hand Extrablack" panose="03070A02030502020204" pitchFamily="66" charset="0"/>
              </a:rPr>
              <a:t>The Cambridge History of the Cold War: Volume I Origins</a:t>
            </a:r>
            <a:r>
              <a:rPr lang="en-GB" sz="2600" dirty="0">
                <a:latin typeface="The Hand Extrablack" panose="03070A02030502020204" pitchFamily="66" charset="0"/>
              </a:rPr>
              <a:t> (Cambridge, 2010) pp. 288-311</a:t>
            </a:r>
          </a:p>
          <a:p>
            <a:pPr>
              <a:lnSpc>
                <a:spcPct val="110000"/>
              </a:lnSpc>
              <a:spcBef>
                <a:spcPts val="600"/>
              </a:spcBef>
            </a:pPr>
            <a:r>
              <a:rPr lang="en-GB" sz="2600" dirty="0">
                <a:latin typeface="The Hand Extrablack" panose="03070A02030502020204" pitchFamily="66" charset="0"/>
              </a:rPr>
              <a:t>National Archives and Records Administration, </a:t>
            </a:r>
            <a:r>
              <a:rPr lang="en-GB" sz="2600" i="1" dirty="0">
                <a:latin typeface="The Hand Extrablack" panose="03070A02030502020204" pitchFamily="66" charset="0"/>
              </a:rPr>
              <a:t>A city torn apart: building of the Berlin Wall </a:t>
            </a:r>
            <a:r>
              <a:rPr lang="en-GB" sz="2600" dirty="0">
                <a:latin typeface="The Hand Extrablack" panose="03070A02030502020204" pitchFamily="66" charset="0"/>
              </a:rPr>
              <a:t>(Washington D.C., 2011)</a:t>
            </a:r>
          </a:p>
          <a:p>
            <a:pPr>
              <a:lnSpc>
                <a:spcPct val="110000"/>
              </a:lnSpc>
              <a:spcBef>
                <a:spcPts val="600"/>
              </a:spcBef>
            </a:pPr>
            <a:r>
              <a:rPr lang="en-GB" sz="2600" dirty="0">
                <a:latin typeface="The Hand Extrablack" panose="03070A02030502020204" pitchFamily="66" charset="0"/>
              </a:rPr>
              <a:t>Hans-Hermann </a:t>
            </a:r>
            <a:r>
              <a:rPr lang="en-GB" sz="2600" dirty="0" err="1">
                <a:latin typeface="The Hand Extrablack" panose="03070A02030502020204" pitchFamily="66" charset="0"/>
              </a:rPr>
              <a:t>Hertle</a:t>
            </a:r>
            <a:r>
              <a:rPr lang="en-GB" sz="2600" dirty="0">
                <a:latin typeface="The Hand Extrablack" panose="03070A02030502020204" pitchFamily="66" charset="0"/>
              </a:rPr>
              <a:t> and Maria </a:t>
            </a:r>
            <a:r>
              <a:rPr lang="en-GB" sz="2600" dirty="0" err="1">
                <a:latin typeface="The Hand Extrablack" panose="03070A02030502020204" pitchFamily="66" charset="0"/>
              </a:rPr>
              <a:t>Nooke</a:t>
            </a:r>
            <a:r>
              <a:rPr lang="en-GB" sz="2600" dirty="0">
                <a:latin typeface="The Hand Extrablack" panose="03070A02030502020204" pitchFamily="66" charset="0"/>
              </a:rPr>
              <a:t>, ‘The Victims at the Berlin Wall, 1961-1989’ </a:t>
            </a:r>
            <a:r>
              <a:rPr lang="en-GB" sz="2600" i="1" dirty="0">
                <a:latin typeface="The Hand Extrablack" panose="03070A02030502020204" pitchFamily="66" charset="0"/>
              </a:rPr>
              <a:t>Centre for Contemporary History Potsdam and the Berlin Wall Foundation </a:t>
            </a:r>
            <a:r>
              <a:rPr lang="en-GB" sz="2600" dirty="0">
                <a:latin typeface="The Hand Extrablack" panose="03070A02030502020204" pitchFamily="66" charset="0"/>
              </a:rPr>
              <a:t>(Berlin, 2017)</a:t>
            </a:r>
          </a:p>
          <a:p>
            <a:pPr>
              <a:lnSpc>
                <a:spcPct val="110000"/>
              </a:lnSpc>
              <a:spcBef>
                <a:spcPts val="600"/>
              </a:spcBef>
            </a:pPr>
            <a:r>
              <a:rPr lang="en-GB" sz="2600" dirty="0">
                <a:latin typeface="The Hand Extrablack" panose="03070A02030502020204" pitchFamily="66" charset="0"/>
              </a:rPr>
              <a:t>Geoffrey Roberts, </a:t>
            </a:r>
            <a:r>
              <a:rPr lang="en-GB" sz="2600" i="1" dirty="0">
                <a:latin typeface="The Hand Extrablack" panose="03070A02030502020204" pitchFamily="66" charset="0"/>
              </a:rPr>
              <a:t>The Soviet Union in World Politics: Coexistence, Revolution and Cold War, 1945-1991  </a:t>
            </a:r>
            <a:r>
              <a:rPr lang="en-GB" sz="2600" dirty="0">
                <a:latin typeface="The Hand Extrablack" panose="03070A02030502020204" pitchFamily="66" charset="0"/>
              </a:rPr>
              <a:t>(London, 1999) pp.49-50</a:t>
            </a:r>
          </a:p>
          <a:p>
            <a:pPr>
              <a:lnSpc>
                <a:spcPct val="110000"/>
              </a:lnSpc>
              <a:spcBef>
                <a:spcPts val="600"/>
              </a:spcBef>
            </a:pPr>
            <a:r>
              <a:rPr lang="en-GB" sz="2600" dirty="0">
                <a:latin typeface="The Hand Extrablack" panose="03070A02030502020204" pitchFamily="66" charset="0"/>
              </a:rPr>
              <a:t>Alan Todd, </a:t>
            </a:r>
            <a:r>
              <a:rPr lang="en-GB" sz="2600" i="1" dirty="0">
                <a:latin typeface="The Hand Extrablack" panose="03070A02030502020204" pitchFamily="66" charset="0"/>
              </a:rPr>
              <a:t>The Soviet Union and Post-Soviet Russia </a:t>
            </a:r>
            <a:r>
              <a:rPr lang="en-GB" sz="2600" dirty="0">
                <a:latin typeface="The Hand Extrablack" panose="03070A02030502020204" pitchFamily="66" charset="0"/>
              </a:rPr>
              <a:t>(Cambridge, 2016) p.151</a:t>
            </a:r>
          </a:p>
          <a:p>
            <a:pPr>
              <a:lnSpc>
                <a:spcPct val="110000"/>
              </a:lnSpc>
              <a:spcBef>
                <a:spcPts val="600"/>
              </a:spcBef>
            </a:pPr>
            <a:r>
              <a:rPr lang="en-GB" sz="2600" dirty="0">
                <a:latin typeface="The Hand Extrablack" panose="03070A02030502020204" pitchFamily="66" charset="0"/>
              </a:rPr>
              <a:t>Manfred Wilke, </a:t>
            </a:r>
            <a:r>
              <a:rPr lang="en-US" sz="2600" b="0" i="1" dirty="0">
                <a:latin typeface="The Hand Extrablack" panose="03070A02030502020204" pitchFamily="66" charset="0"/>
              </a:rPr>
              <a:t>The Path to the Berlin Wall: Critical Stages in the History of Divided Germany </a:t>
            </a:r>
            <a:r>
              <a:rPr lang="en-US" sz="2600" b="0" i="0" dirty="0">
                <a:latin typeface="The Hand Extrablack" panose="03070A02030502020204" pitchFamily="66" charset="0"/>
              </a:rPr>
              <a:t>(Oxford,</a:t>
            </a:r>
            <a:r>
              <a:rPr lang="en-US" sz="2600" b="0" i="0" baseline="0" dirty="0">
                <a:latin typeface="The Hand Extrablack" panose="03070A02030502020204" pitchFamily="66" charset="0"/>
              </a:rPr>
              <a:t> 2014)</a:t>
            </a:r>
            <a:endParaRPr lang="en-GB" sz="2600" dirty="0">
              <a:latin typeface="The Hand Extrablack" panose="03070A02030502020204" pitchFamily="66" charset="0"/>
            </a:endParaRPr>
          </a:p>
          <a:p>
            <a:pPr>
              <a:lnSpc>
                <a:spcPct val="110000"/>
              </a:lnSpc>
              <a:spcBef>
                <a:spcPts val="600"/>
              </a:spcBef>
            </a:pPr>
            <a:r>
              <a:rPr lang="en-GB" sz="2600" dirty="0">
                <a:latin typeface="The Hand Extrablack" panose="03070A02030502020204" pitchFamily="66" charset="0"/>
              </a:rPr>
              <a:t>David Williamson, </a:t>
            </a:r>
            <a:r>
              <a:rPr lang="en-GB" sz="2600" i="1" dirty="0">
                <a:latin typeface="The Hand Extrablack" panose="03070A02030502020204" pitchFamily="66" charset="0"/>
              </a:rPr>
              <a:t>Access to History for the IB Diploma: The Cold War </a:t>
            </a:r>
            <a:r>
              <a:rPr lang="en-GB" sz="2600" dirty="0">
                <a:latin typeface="The Hand Extrablack" panose="03070A02030502020204" pitchFamily="66" charset="0"/>
              </a:rPr>
              <a:t>(London, 2013)</a:t>
            </a:r>
          </a:p>
        </p:txBody>
      </p:sp>
    </p:spTree>
    <p:extLst>
      <p:ext uri="{BB962C8B-B14F-4D97-AF65-F5344CB8AC3E}">
        <p14:creationId xmlns:p14="http://schemas.microsoft.com/office/powerpoint/2010/main" val="256413187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0" name="Picture 2" descr="June 17, 1953">
            <a:extLst>
              <a:ext uri="{FF2B5EF4-FFF2-40B4-BE49-F238E27FC236}">
                <a16:creationId xmlns:a16="http://schemas.microsoft.com/office/drawing/2014/main" id="{EEA99200-4242-45A7-B657-1CC38C1542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251"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730764"/>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p:cNvSpPr>
            <a:spLocks noGrp="1"/>
          </p:cNvSpPr>
          <p:nvPr>
            <p:ph type="title"/>
          </p:nvPr>
        </p:nvSpPr>
        <p:spPr>
          <a:xfrm>
            <a:off x="5432613" y="60325"/>
            <a:ext cx="6608268" cy="1408257"/>
          </a:xfrm>
        </p:spPr>
        <p:txBody>
          <a:bodyPr vert="horz" lIns="91440" tIns="45720" rIns="91440" bIns="45720" rtlCol="0" anchor="ctr">
            <a:normAutofit/>
          </a:bodyPr>
          <a:lstStyle/>
          <a:p>
            <a:pPr algn="ctr"/>
            <a:r>
              <a:rPr lang="en-US" sz="4800" dirty="0">
                <a:latin typeface="The Hand Extrablack" panose="03070A02030502020204" pitchFamily="66" charset="0"/>
              </a:rPr>
              <a:t>The iron fist tightens its grip</a:t>
            </a:r>
          </a:p>
        </p:txBody>
      </p:sp>
      <p:pic>
        <p:nvPicPr>
          <p:cNvPr id="6" name="Content Placeholder 5"/>
          <p:cNvPicPr>
            <a:picLocks noGrp="1" noChangeAspect="1"/>
          </p:cNvPicPr>
          <p:nvPr>
            <p:ph sz="half" idx="1"/>
          </p:nvPr>
        </p:nvPicPr>
        <p:blipFill rotWithShape="1">
          <a:blip r:embed="rId3"/>
          <a:srcRect l="39635" r="610"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Content Placeholder 4"/>
          <p:cNvSpPr>
            <a:spLocks noGrp="1"/>
          </p:cNvSpPr>
          <p:nvPr>
            <p:ph sz="half" idx="2"/>
          </p:nvPr>
        </p:nvSpPr>
        <p:spPr>
          <a:xfrm>
            <a:off x="6116568" y="1649806"/>
            <a:ext cx="5724449" cy="5147869"/>
          </a:xfrm>
        </p:spPr>
        <p:txBody>
          <a:bodyPr vert="horz" lIns="91440" tIns="45720" rIns="91440" bIns="45720" rtlCol="0">
            <a:normAutofit fontScale="92500" lnSpcReduction="20000"/>
          </a:bodyPr>
          <a:lstStyle/>
          <a:p>
            <a:pPr marL="285750">
              <a:lnSpc>
                <a:spcPct val="110000"/>
              </a:lnSpc>
              <a:spcBef>
                <a:spcPts val="600"/>
              </a:spcBef>
            </a:pPr>
            <a:r>
              <a:rPr lang="en-US" sz="3600" dirty="0">
                <a:latin typeface="The Hand Extrablack" panose="03070A02030502020204" pitchFamily="66" charset="0"/>
              </a:rPr>
              <a:t>Citizens’ private lives were opened to public scrutiny and direction.</a:t>
            </a:r>
          </a:p>
          <a:p>
            <a:pPr marL="285750">
              <a:lnSpc>
                <a:spcPct val="110000"/>
              </a:lnSpc>
              <a:spcBef>
                <a:spcPts val="600"/>
              </a:spcBef>
            </a:pPr>
            <a:r>
              <a:rPr lang="en-US" sz="3600" dirty="0">
                <a:latin typeface="The Hand Extrablack" panose="03070A02030502020204" pitchFamily="66" charset="0"/>
              </a:rPr>
              <a:t>Religion was  restricted</a:t>
            </a:r>
          </a:p>
          <a:p>
            <a:pPr marL="285750">
              <a:lnSpc>
                <a:spcPct val="110000"/>
              </a:lnSpc>
              <a:spcBef>
                <a:spcPts val="600"/>
              </a:spcBef>
            </a:pPr>
            <a:r>
              <a:rPr lang="en-US" sz="3600" dirty="0">
                <a:latin typeface="The Hand Extrablack" panose="03070A02030502020204" pitchFamily="66" charset="0"/>
              </a:rPr>
              <a:t>Under the direction of First Secretary Erich Honecker, all western-facing television aerials were to be destroyed. </a:t>
            </a:r>
          </a:p>
          <a:p>
            <a:pPr marL="285750">
              <a:lnSpc>
                <a:spcPct val="110000"/>
              </a:lnSpc>
              <a:spcBef>
                <a:spcPts val="600"/>
              </a:spcBef>
            </a:pPr>
            <a:r>
              <a:rPr lang="en-US" sz="3600" dirty="0">
                <a:latin typeface="The Hand Extrablack" panose="03070A02030502020204" pitchFamily="66" charset="0"/>
              </a:rPr>
              <a:t>Art too was to be state-directed.</a:t>
            </a:r>
          </a:p>
          <a:p>
            <a:pPr marL="285750">
              <a:lnSpc>
                <a:spcPct val="110000"/>
              </a:lnSpc>
              <a:spcBef>
                <a:spcPts val="600"/>
              </a:spcBef>
            </a:pPr>
            <a:r>
              <a:rPr lang="en-US" sz="3600" dirty="0">
                <a:latin typeface="The Hand Extrablack" panose="03070A02030502020204" pitchFamily="66" charset="0"/>
              </a:rPr>
              <a:t>Historic buildings were left to fall while new faceless identical blocks were put up in endless rows. </a:t>
            </a:r>
          </a:p>
        </p:txBody>
      </p:sp>
    </p:spTree>
    <p:extLst>
      <p:ext uri="{BB962C8B-B14F-4D97-AF65-F5344CB8AC3E}">
        <p14:creationId xmlns:p14="http://schemas.microsoft.com/office/powerpoint/2010/main" val="4572038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Tropolis » Marienfelde Refugee Center Museum, Berlin">
            <a:extLst>
              <a:ext uri="{FF2B5EF4-FFF2-40B4-BE49-F238E27FC236}">
                <a16:creationId xmlns:a16="http://schemas.microsoft.com/office/drawing/2014/main" id="{36F37A1A-9681-4D73-A30E-0B3E313FC6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308" r="9091" b="851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5" name="Title 4">
            <a:extLst>
              <a:ext uri="{FF2B5EF4-FFF2-40B4-BE49-F238E27FC236}">
                <a16:creationId xmlns:a16="http://schemas.microsoft.com/office/drawing/2014/main" id="{665AF885-9407-49F1-9BFB-041D6189DA53}"/>
              </a:ext>
            </a:extLst>
          </p:cNvPr>
          <p:cNvSpPr>
            <a:spLocks noGrp="1"/>
          </p:cNvSpPr>
          <p:nvPr>
            <p:ph type="title"/>
          </p:nvPr>
        </p:nvSpPr>
        <p:spPr>
          <a:xfrm>
            <a:off x="594804" y="505581"/>
            <a:ext cx="6619811" cy="976101"/>
          </a:xfrm>
        </p:spPr>
        <p:txBody>
          <a:bodyPr>
            <a:normAutofit/>
          </a:bodyPr>
          <a:lstStyle/>
          <a:p>
            <a:pPr algn="ctr"/>
            <a:r>
              <a:rPr lang="en-GB" sz="4800" dirty="0">
                <a:latin typeface="The Hand Extrablack" panose="03070A02030502020204" pitchFamily="66" charset="0"/>
              </a:rPr>
              <a:t>A refugee crisis</a:t>
            </a:r>
          </a:p>
        </p:txBody>
      </p:sp>
      <p:sp>
        <p:nvSpPr>
          <p:cNvPr id="6" name="Content Placeholder 5">
            <a:extLst>
              <a:ext uri="{FF2B5EF4-FFF2-40B4-BE49-F238E27FC236}">
                <a16:creationId xmlns:a16="http://schemas.microsoft.com/office/drawing/2014/main" id="{5CAFBEC5-D066-4CF7-80DD-6B17D0304C0B}"/>
              </a:ext>
            </a:extLst>
          </p:cNvPr>
          <p:cNvSpPr>
            <a:spLocks noGrp="1"/>
          </p:cNvSpPr>
          <p:nvPr>
            <p:ph idx="1"/>
          </p:nvPr>
        </p:nvSpPr>
        <p:spPr>
          <a:xfrm>
            <a:off x="520218" y="1481682"/>
            <a:ext cx="6868873" cy="4521954"/>
          </a:xfrm>
        </p:spPr>
        <p:txBody>
          <a:bodyPr>
            <a:normAutofit fontScale="92500" lnSpcReduction="10000"/>
          </a:bodyPr>
          <a:lstStyle/>
          <a:p>
            <a:pPr>
              <a:lnSpc>
                <a:spcPct val="110000"/>
              </a:lnSpc>
              <a:spcBef>
                <a:spcPts val="600"/>
              </a:spcBef>
            </a:pPr>
            <a:r>
              <a:rPr lang="en-GB" sz="3600" dirty="0">
                <a:latin typeface="The Hand Extrablack" panose="03070A02030502020204" pitchFamily="66" charset="0"/>
              </a:rPr>
              <a:t>As long as the border between East and West Berlin was open, it was a passage to the west that many Germans took.</a:t>
            </a:r>
          </a:p>
          <a:p>
            <a:pPr>
              <a:lnSpc>
                <a:spcPct val="110000"/>
              </a:lnSpc>
              <a:spcBef>
                <a:spcPts val="600"/>
              </a:spcBef>
            </a:pPr>
            <a:r>
              <a:rPr lang="en-GB" sz="3600" dirty="0">
                <a:latin typeface="The Hand Extrablack" panose="03070A02030502020204" pitchFamily="66" charset="0"/>
              </a:rPr>
              <a:t>Walter Ulbricht (leader of the GDR 1950-71) was a committed Stalinist and his regime caused widespread hardship.</a:t>
            </a:r>
          </a:p>
          <a:p>
            <a:pPr>
              <a:lnSpc>
                <a:spcPct val="110000"/>
              </a:lnSpc>
              <a:spcBef>
                <a:spcPts val="600"/>
              </a:spcBef>
            </a:pPr>
            <a:r>
              <a:rPr lang="en-GB" sz="3600" dirty="0">
                <a:latin typeface="The Hand Extrablack" panose="03070A02030502020204" pitchFamily="66" charset="0"/>
              </a:rPr>
              <a:t>In summer 1961, Khrushchev joked that Ulbricht would soon be the only person left in the country.</a:t>
            </a:r>
          </a:p>
          <a:p>
            <a:pPr>
              <a:lnSpc>
                <a:spcPct val="110000"/>
              </a:lnSpc>
              <a:spcBef>
                <a:spcPts val="600"/>
              </a:spcBef>
            </a:pPr>
            <a:r>
              <a:rPr lang="en-GB" sz="3600" dirty="0">
                <a:latin typeface="The Hand Extrablack" panose="03070A02030502020204" pitchFamily="66" charset="0"/>
              </a:rPr>
              <a:t>By 1961 the GDR had lost over 2.6 million citizens – many young, fit and educated with specialist skills.</a:t>
            </a:r>
          </a:p>
        </p:txBody>
      </p:sp>
    </p:spTree>
    <p:extLst>
      <p:ext uri="{BB962C8B-B14F-4D97-AF65-F5344CB8AC3E}">
        <p14:creationId xmlns:p14="http://schemas.microsoft.com/office/powerpoint/2010/main" val="61696818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3"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5" name="Rectangle 24">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5" name="Title 4">
            <a:extLst>
              <a:ext uri="{FF2B5EF4-FFF2-40B4-BE49-F238E27FC236}">
                <a16:creationId xmlns:a16="http://schemas.microsoft.com/office/drawing/2014/main" id="{E9CD9903-5D13-4E0E-B58C-777D19CCF0CE}"/>
              </a:ext>
            </a:extLst>
          </p:cNvPr>
          <p:cNvSpPr>
            <a:spLocks noGrp="1"/>
          </p:cNvSpPr>
          <p:nvPr>
            <p:ph type="title"/>
          </p:nvPr>
        </p:nvSpPr>
        <p:spPr>
          <a:xfrm>
            <a:off x="1083201" y="1105888"/>
            <a:ext cx="9357865" cy="1041901"/>
          </a:xfrm>
        </p:spPr>
        <p:txBody>
          <a:bodyPr vert="horz" lIns="91440" tIns="45720" rIns="91440" bIns="45720" rtlCol="0" anchor="ctr">
            <a:normAutofit/>
          </a:bodyPr>
          <a:lstStyle/>
          <a:p>
            <a:r>
              <a:rPr lang="en-US" kern="1200" dirty="0">
                <a:solidFill>
                  <a:schemeClr val="tx1"/>
                </a:solidFill>
                <a:latin typeface="The Hand Extrablack" panose="03070A02030502020204" pitchFamily="66" charset="0"/>
              </a:rPr>
              <a:t>Hallstein Doctrine</a:t>
            </a:r>
          </a:p>
        </p:txBody>
      </p:sp>
      <p:sp>
        <p:nvSpPr>
          <p:cNvPr id="6" name="Content Placeholder 5">
            <a:extLst>
              <a:ext uri="{FF2B5EF4-FFF2-40B4-BE49-F238E27FC236}">
                <a16:creationId xmlns:a16="http://schemas.microsoft.com/office/drawing/2014/main" id="{B0546DB4-7078-4AE7-9734-CDFA60DA2C40}"/>
              </a:ext>
            </a:extLst>
          </p:cNvPr>
          <p:cNvSpPr>
            <a:spLocks noGrp="1"/>
          </p:cNvSpPr>
          <p:nvPr>
            <p:ph idx="1"/>
          </p:nvPr>
        </p:nvSpPr>
        <p:spPr>
          <a:xfrm>
            <a:off x="1083201" y="2205720"/>
            <a:ext cx="6120776" cy="3546391"/>
          </a:xfrm>
        </p:spPr>
        <p:txBody>
          <a:bodyPr vert="horz" lIns="91440" tIns="45720" rIns="91440" bIns="45720" rtlCol="0">
            <a:normAutofit fontScale="70000" lnSpcReduction="20000"/>
          </a:bodyPr>
          <a:lstStyle/>
          <a:p>
            <a:pPr>
              <a:lnSpc>
                <a:spcPct val="120000"/>
              </a:lnSpc>
              <a:spcBef>
                <a:spcPts val="600"/>
              </a:spcBef>
            </a:pPr>
            <a:r>
              <a:rPr lang="en-US" sz="4100" dirty="0">
                <a:latin typeface="The Hand Extrablack" panose="03070A02030502020204" pitchFamily="66" charset="0"/>
              </a:rPr>
              <a:t>The USSR acknowledged the GDR as an independent state.</a:t>
            </a:r>
          </a:p>
          <a:p>
            <a:pPr>
              <a:lnSpc>
                <a:spcPct val="120000"/>
              </a:lnSpc>
              <a:spcBef>
                <a:spcPts val="600"/>
              </a:spcBef>
            </a:pPr>
            <a:r>
              <a:rPr lang="en-US" sz="4100" dirty="0">
                <a:latin typeface="The Hand Extrablack" panose="03070A02030502020204" pitchFamily="66" charset="0"/>
              </a:rPr>
              <a:t>Konrad Adenauer (</a:t>
            </a:r>
            <a:r>
              <a:rPr lang="en-US" sz="4100" b="0" i="0" dirty="0">
                <a:effectLst/>
                <a:latin typeface="The Hand Extrablack" panose="03070A02030502020204" pitchFamily="66" charset="0"/>
              </a:rPr>
              <a:t>Chancellor of the Federal Republic of Germany from 1949 to 1963)</a:t>
            </a:r>
            <a:r>
              <a:rPr lang="en-US" sz="4100" dirty="0">
                <a:latin typeface="The Hand Extrablack" panose="03070A02030502020204" pitchFamily="66" charset="0"/>
              </a:rPr>
              <a:t> visited Moscow in September 1955.</a:t>
            </a:r>
          </a:p>
          <a:p>
            <a:pPr>
              <a:lnSpc>
                <a:spcPct val="120000"/>
              </a:lnSpc>
              <a:spcBef>
                <a:spcPts val="600"/>
              </a:spcBef>
            </a:pPr>
            <a:r>
              <a:rPr lang="en-US" sz="4100" dirty="0">
                <a:latin typeface="The Hand Extrablack" panose="03070A02030502020204" pitchFamily="66" charset="0"/>
              </a:rPr>
              <a:t>Concerned that an exchange of ambassadors with the USSR would recognise the existence of the GDR, the Hallstein Doctrine was announced (September 1955).</a:t>
            </a:r>
          </a:p>
          <a:p>
            <a:endParaRPr lang="en-US" sz="1700" dirty="0">
              <a:latin typeface="The Hand Extrablack" panose="03070A02030502020204" pitchFamily="66" charset="0"/>
            </a:endParaRPr>
          </a:p>
          <a:p>
            <a:endParaRPr lang="en-US" sz="1700" dirty="0">
              <a:latin typeface="The Hand Extrablack" panose="03070A02030502020204" pitchFamily="66" charset="0"/>
            </a:endParaRPr>
          </a:p>
        </p:txBody>
      </p:sp>
      <p:sp>
        <p:nvSpPr>
          <p:cNvPr id="9" name="TextBox 8">
            <a:extLst>
              <a:ext uri="{FF2B5EF4-FFF2-40B4-BE49-F238E27FC236}">
                <a16:creationId xmlns:a16="http://schemas.microsoft.com/office/drawing/2014/main" id="{483B5305-E36C-4D06-9D27-6CE346F8F662}"/>
              </a:ext>
            </a:extLst>
          </p:cNvPr>
          <p:cNvSpPr txBox="1"/>
          <p:nvPr/>
        </p:nvSpPr>
        <p:spPr>
          <a:xfrm>
            <a:off x="7525256" y="1325017"/>
            <a:ext cx="3454234" cy="4204641"/>
          </a:xfrm>
          <a:prstGeom prst="rect">
            <a:avLst/>
          </a:prstGeom>
          <a:solidFill>
            <a:schemeClr val="accent5">
              <a:lumMod val="20000"/>
              <a:lumOff val="80000"/>
            </a:schemeClr>
          </a:solidFill>
        </p:spPr>
        <p:txBody>
          <a:bodyPr vert="horz" lIns="91440" tIns="45720" rIns="91440" bIns="45720" rtlCol="0">
            <a:normAutofit fontScale="92500" lnSpcReduction="20000"/>
          </a:bodyPr>
          <a:lstStyle/>
          <a:p>
            <a:pPr algn="ctr" defTabSz="914400">
              <a:lnSpc>
                <a:spcPct val="110000"/>
              </a:lnSpc>
              <a:spcAft>
                <a:spcPts val="600"/>
              </a:spcAft>
            </a:pPr>
            <a:r>
              <a:rPr lang="en-US" sz="3600" b="1" baseline="0" dirty="0">
                <a:latin typeface="The Hand Extrablack" panose="03070A02030502020204" pitchFamily="66" charset="0"/>
              </a:rPr>
              <a:t>Hallstein Doctrine: </a:t>
            </a:r>
            <a:r>
              <a:rPr lang="en-US" sz="3600" b="0" baseline="0" dirty="0">
                <a:latin typeface="The Hand Extrablack" panose="03070A02030502020204" pitchFamily="66" charset="0"/>
              </a:rPr>
              <a:t>Announced by the Federal Republic of Germany that they would regard the recognition of the GDR by any state other than the USSR as an unfriendly act and would therefore end diplomatic relations with such states.</a:t>
            </a:r>
            <a:endParaRPr lang="en-US" sz="3600" b="1" dirty="0">
              <a:latin typeface="The Hand Extrablack" panose="03070A02030502020204" pitchFamily="66" charset="0"/>
            </a:endParaRPr>
          </a:p>
        </p:txBody>
      </p:sp>
    </p:spTree>
    <p:extLst>
      <p:ext uri="{BB962C8B-B14F-4D97-AF65-F5344CB8AC3E}">
        <p14:creationId xmlns:p14="http://schemas.microsoft.com/office/powerpoint/2010/main" val="44972395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F7EA2264-5E87-4CAA-B72C-0939D6592618}"/>
              </a:ext>
            </a:extLst>
          </p:cNvPr>
          <p:cNvSpPr>
            <a:spLocks noGrp="1"/>
          </p:cNvSpPr>
          <p:nvPr>
            <p:ph type="title"/>
          </p:nvPr>
        </p:nvSpPr>
        <p:spPr>
          <a:xfrm>
            <a:off x="838200" y="631825"/>
            <a:ext cx="10515600" cy="1325563"/>
          </a:xfrm>
        </p:spPr>
        <p:txBody>
          <a:bodyPr>
            <a:normAutofit/>
          </a:bodyPr>
          <a:lstStyle/>
          <a:p>
            <a:pPr algn="ctr"/>
            <a:r>
              <a:rPr lang="en-GB" dirty="0">
                <a:latin typeface="The Hand Extrablack" panose="03070A02030502020204" pitchFamily="66" charset="0"/>
              </a:rPr>
              <a:t>What did Khrushchev want?</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C9B8AE-299D-491C-88A5-01A906491F2A}"/>
              </a:ext>
            </a:extLst>
          </p:cNvPr>
          <p:cNvSpPr>
            <a:spLocks noGrp="1"/>
          </p:cNvSpPr>
          <p:nvPr>
            <p:ph idx="1"/>
          </p:nvPr>
        </p:nvSpPr>
        <p:spPr>
          <a:xfrm>
            <a:off x="551543" y="2227956"/>
            <a:ext cx="11110686" cy="4187359"/>
          </a:xfrm>
        </p:spPr>
        <p:txBody>
          <a:bodyPr>
            <a:normAutofit fontScale="85000" lnSpcReduction="20000"/>
          </a:bodyPr>
          <a:lstStyle/>
          <a:p>
            <a:pPr marL="0" indent="0">
              <a:lnSpc>
                <a:spcPct val="120000"/>
              </a:lnSpc>
              <a:spcBef>
                <a:spcPts val="600"/>
              </a:spcBef>
              <a:buNone/>
            </a:pPr>
            <a:r>
              <a:rPr lang="en-GB" dirty="0">
                <a:latin typeface="The Hand Extrablack" panose="03070A02030502020204" pitchFamily="66" charset="0"/>
              </a:rPr>
              <a:t>In November 1958 Khrushchev demanded that the USSR and the Western powers negotiate and conclude a peace treaty with Germany (there … was no final peace settlement). Questions also demanded that the treaty include an agreement to transform West Berlin into an international, demilitarised city... Khrushchev's immediate purpose was to bolster the East German communist regime... by involving the GDR in control of the city as a whole - a city which, after all, was located deep inside East German territory. Khrushchev may also have entertained broader objectives: forcing the West to negotiate over the future of Germany; disrupting NATO's planned nuclearization of West Germany; generally strengthening the Soviet position in central and Eastern Europe following the events of 1956... however more recent research... have shown that an important player in the crisis was water or broke , the East German communist leader. Ulbricht pressured Khrushchev into taking action over West Berlin... Ulbricht, it seems, played a particularly important role in the decisions leading two the building of the Berlin Wall. </a:t>
            </a:r>
          </a:p>
          <a:p>
            <a:pPr marL="0" indent="0">
              <a:lnSpc>
                <a:spcPct val="120000"/>
              </a:lnSpc>
              <a:spcBef>
                <a:spcPts val="600"/>
              </a:spcBef>
              <a:buNone/>
            </a:pPr>
            <a:endParaRPr lang="en-GB" dirty="0">
              <a:latin typeface="The Hand Extrablack" panose="03070A02030502020204" pitchFamily="66" charset="0"/>
            </a:endParaRPr>
          </a:p>
          <a:p>
            <a:pPr marL="0" indent="0">
              <a:lnSpc>
                <a:spcPct val="120000"/>
              </a:lnSpc>
              <a:spcBef>
                <a:spcPts val="600"/>
              </a:spcBef>
              <a:buNone/>
            </a:pPr>
            <a:r>
              <a:rPr lang="en-GB" dirty="0">
                <a:latin typeface="The Hand Extrablack" panose="03070A02030502020204" pitchFamily="66" charset="0"/>
              </a:rPr>
              <a:t>Roberts, G. </a:t>
            </a:r>
            <a:r>
              <a:rPr lang="en-GB" i="1" dirty="0">
                <a:latin typeface="The Hand Extrablack" panose="03070A02030502020204" pitchFamily="66" charset="0"/>
              </a:rPr>
              <a:t>The Soviet Union in World Politics: Coexistence, Revolution and Cold War, 1945-1991  </a:t>
            </a:r>
            <a:r>
              <a:rPr lang="en-GB" dirty="0">
                <a:latin typeface="The Hand Extrablack" panose="03070A02030502020204" pitchFamily="66" charset="0"/>
              </a:rPr>
              <a:t>(London, 1999) pp.49-50</a:t>
            </a:r>
          </a:p>
        </p:txBody>
      </p:sp>
    </p:spTree>
    <p:extLst>
      <p:ext uri="{BB962C8B-B14F-4D97-AF65-F5344CB8AC3E}">
        <p14:creationId xmlns:p14="http://schemas.microsoft.com/office/powerpoint/2010/main" val="1797874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Kalter Krieg: Chruschtschow stellt das Berlin-Ultimatum - WELT">
            <a:extLst>
              <a:ext uri="{FF2B5EF4-FFF2-40B4-BE49-F238E27FC236}">
                <a16:creationId xmlns:a16="http://schemas.microsoft.com/office/drawing/2014/main" id="{D870B9AC-1D71-4E0A-A10E-7A56F8727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110"/>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he Hand Extrablack" panose="03070A02030502020204" pitchFamily="66" charset="0"/>
            </a:endParaRPr>
          </a:p>
        </p:txBody>
      </p:sp>
      <p:sp>
        <p:nvSpPr>
          <p:cNvPr id="73" name="Freeform: Shape 7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5DEB0572-F550-4403-A205-65A15FEDE41B}"/>
              </a:ext>
            </a:extLst>
          </p:cNvPr>
          <p:cNvSpPr>
            <a:spLocks noGrp="1"/>
          </p:cNvSpPr>
          <p:nvPr>
            <p:ph type="title"/>
          </p:nvPr>
        </p:nvSpPr>
        <p:spPr>
          <a:xfrm>
            <a:off x="453690" y="245053"/>
            <a:ext cx="5827037" cy="1232765"/>
          </a:xfrm>
        </p:spPr>
        <p:txBody>
          <a:bodyPr>
            <a:normAutofit/>
          </a:bodyPr>
          <a:lstStyle/>
          <a:p>
            <a:pPr algn="ctr"/>
            <a:r>
              <a:rPr lang="en-GB" sz="4800" dirty="0">
                <a:latin typeface="The Hand Extrablack" panose="03070A02030502020204" pitchFamily="66" charset="0"/>
              </a:rPr>
              <a:t>Khrushchev’s ultimatum</a:t>
            </a:r>
          </a:p>
        </p:txBody>
      </p:sp>
      <p:sp>
        <p:nvSpPr>
          <p:cNvPr id="3" name="Content Placeholder 2">
            <a:extLst>
              <a:ext uri="{FF2B5EF4-FFF2-40B4-BE49-F238E27FC236}">
                <a16:creationId xmlns:a16="http://schemas.microsoft.com/office/drawing/2014/main" id="{E3119FF5-0F40-41D0-AD83-5192302B7364}"/>
              </a:ext>
            </a:extLst>
          </p:cNvPr>
          <p:cNvSpPr>
            <a:spLocks noGrp="1"/>
          </p:cNvSpPr>
          <p:nvPr>
            <p:ph idx="1"/>
          </p:nvPr>
        </p:nvSpPr>
        <p:spPr>
          <a:xfrm>
            <a:off x="176023" y="1530927"/>
            <a:ext cx="4403234" cy="5273964"/>
          </a:xfrm>
        </p:spPr>
        <p:txBody>
          <a:bodyPr>
            <a:normAutofit fontScale="85000" lnSpcReduction="20000"/>
          </a:bodyPr>
          <a:lstStyle/>
          <a:p>
            <a:pPr>
              <a:lnSpc>
                <a:spcPct val="120000"/>
              </a:lnSpc>
              <a:spcBef>
                <a:spcPts val="600"/>
              </a:spcBef>
            </a:pPr>
            <a:r>
              <a:rPr lang="en-GB" sz="3600" dirty="0">
                <a:latin typeface="The Hand Extrablack" panose="03070A02030502020204" pitchFamily="66" charset="0"/>
              </a:rPr>
              <a:t>In November 1958, Khrushchev issued an ultimatum, giving the western powers 6 months to agree a withdrawal from Berlin.</a:t>
            </a:r>
          </a:p>
          <a:p>
            <a:pPr>
              <a:lnSpc>
                <a:spcPct val="120000"/>
              </a:lnSpc>
              <a:spcBef>
                <a:spcPts val="600"/>
              </a:spcBef>
            </a:pPr>
            <a:r>
              <a:rPr lang="en-GB" sz="3600" dirty="0">
                <a:latin typeface="The Hand Extrablack" panose="03070A02030502020204" pitchFamily="66" charset="0"/>
              </a:rPr>
              <a:t>He threatened to turn over all lines of communication to east Germany.</a:t>
            </a:r>
          </a:p>
          <a:p>
            <a:pPr>
              <a:lnSpc>
                <a:spcPct val="120000"/>
              </a:lnSpc>
              <a:spcBef>
                <a:spcPts val="600"/>
              </a:spcBef>
            </a:pPr>
            <a:r>
              <a:rPr lang="en-GB" sz="3600" dirty="0">
                <a:latin typeface="The Hand Extrablack" panose="03070A02030502020204" pitchFamily="66" charset="0"/>
              </a:rPr>
              <a:t>The US, UK and France replied by asserting their determination to stay in.</a:t>
            </a:r>
          </a:p>
          <a:p>
            <a:pPr>
              <a:lnSpc>
                <a:spcPct val="120000"/>
              </a:lnSpc>
              <a:spcBef>
                <a:spcPts val="600"/>
              </a:spcBef>
            </a:pPr>
            <a:r>
              <a:rPr lang="en-GB" sz="3600" dirty="0">
                <a:latin typeface="The Hand Extrablack" panose="03070A02030502020204" pitchFamily="66" charset="0"/>
              </a:rPr>
              <a:t>The deadline was withdrawn in May 1959.</a:t>
            </a:r>
          </a:p>
        </p:txBody>
      </p:sp>
    </p:spTree>
    <p:extLst>
      <p:ext uri="{BB962C8B-B14F-4D97-AF65-F5344CB8AC3E}">
        <p14:creationId xmlns:p14="http://schemas.microsoft.com/office/powerpoint/2010/main" val="2296250902"/>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391CAD-99DB-44F3-98F0-95B2FD88B99C}"/>
              </a:ext>
            </a:extLst>
          </p:cNvPr>
          <p:cNvSpPr>
            <a:spLocks noGrp="1"/>
          </p:cNvSpPr>
          <p:nvPr>
            <p:ph type="title"/>
          </p:nvPr>
        </p:nvSpPr>
        <p:spPr>
          <a:xfrm>
            <a:off x="240868" y="3900631"/>
            <a:ext cx="2234478" cy="2452687"/>
          </a:xfrm>
        </p:spPr>
        <p:txBody>
          <a:bodyPr anchor="ctr">
            <a:normAutofit/>
          </a:bodyPr>
          <a:lstStyle/>
          <a:p>
            <a:pPr algn="ctr"/>
            <a:r>
              <a:rPr lang="en-GB" sz="5400" dirty="0">
                <a:latin typeface="The Hand Extrablack" panose="03070A02030502020204" pitchFamily="66" charset="0"/>
              </a:rPr>
              <a:t>Attempted diplomacy</a:t>
            </a:r>
          </a:p>
        </p:txBody>
      </p:sp>
      <p:pic>
        <p:nvPicPr>
          <p:cNvPr id="5122" name="Picture 2" descr="About Camp David: Khrushchev and the Spirit of Camp David">
            <a:extLst>
              <a:ext uri="{FF2B5EF4-FFF2-40B4-BE49-F238E27FC236}">
                <a16:creationId xmlns:a16="http://schemas.microsoft.com/office/drawing/2014/main" id="{5ED51391-5592-4746-AE6D-3EA2535B1D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18" b="22315"/>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21E8663F-5003-4E32-B4C7-AB4BC37D0156}"/>
              </a:ext>
            </a:extLst>
          </p:cNvPr>
          <p:cNvSpPr>
            <a:spLocks noGrp="1"/>
          </p:cNvSpPr>
          <p:nvPr>
            <p:ph idx="1"/>
          </p:nvPr>
        </p:nvSpPr>
        <p:spPr>
          <a:xfrm>
            <a:off x="2715491" y="3710613"/>
            <a:ext cx="9236364" cy="3013460"/>
          </a:xfrm>
        </p:spPr>
        <p:txBody>
          <a:bodyPr anchor="ctr">
            <a:normAutofit fontScale="92500" lnSpcReduction="10000"/>
          </a:bodyPr>
          <a:lstStyle/>
          <a:p>
            <a:pPr>
              <a:lnSpc>
                <a:spcPct val="100000"/>
              </a:lnSpc>
              <a:spcBef>
                <a:spcPts val="600"/>
              </a:spcBef>
            </a:pPr>
            <a:r>
              <a:rPr lang="en-GB" sz="3200" dirty="0">
                <a:latin typeface="The Hand Extrablack" panose="03070A02030502020204" pitchFamily="66" charset="0"/>
              </a:rPr>
              <a:t>Khrushchev's visit to the United States in September (1959) continued dialogue on Berlin.</a:t>
            </a:r>
          </a:p>
          <a:p>
            <a:pPr>
              <a:lnSpc>
                <a:spcPct val="100000"/>
              </a:lnSpc>
              <a:spcBef>
                <a:spcPts val="600"/>
              </a:spcBef>
            </a:pPr>
            <a:r>
              <a:rPr lang="en-GB" sz="3200" dirty="0">
                <a:latin typeface="The Hand Extrablack" panose="03070A02030502020204" pitchFamily="66" charset="0"/>
              </a:rPr>
              <a:t>Eisenhower expressed that the US did not want to continue to maintain an occupation force in Berlin forever.</a:t>
            </a:r>
          </a:p>
          <a:p>
            <a:pPr>
              <a:lnSpc>
                <a:spcPct val="100000"/>
              </a:lnSpc>
              <a:spcBef>
                <a:spcPts val="600"/>
              </a:spcBef>
            </a:pPr>
            <a:r>
              <a:rPr lang="en-GB" sz="3200" dirty="0">
                <a:latin typeface="The Hand Extrablack" panose="03070A02030502020204" pitchFamily="66" charset="0"/>
              </a:rPr>
              <a:t>Khrushchev did not understand how the Soviets’ proposal for a free city of West Berlin could affect United States security.</a:t>
            </a:r>
          </a:p>
          <a:p>
            <a:pPr>
              <a:lnSpc>
                <a:spcPct val="100000"/>
              </a:lnSpc>
              <a:spcBef>
                <a:spcPts val="600"/>
              </a:spcBef>
            </a:pPr>
            <a:r>
              <a:rPr lang="en-GB" sz="3200" dirty="0">
                <a:latin typeface="The Hand Extrablack" panose="03070A02030502020204" pitchFamily="66" charset="0"/>
              </a:rPr>
              <a:t>Further progress was halted owing to the collapse of the Paris Summit in May 1960.</a:t>
            </a:r>
          </a:p>
        </p:txBody>
      </p:sp>
    </p:spTree>
    <p:extLst>
      <p:ext uri="{BB962C8B-B14F-4D97-AF65-F5344CB8AC3E}">
        <p14:creationId xmlns:p14="http://schemas.microsoft.com/office/powerpoint/2010/main" val="1913534914"/>
      </p:ext>
    </p:extLst>
  </p:cSld>
  <p:clrMapOvr>
    <a:masterClrMapping/>
  </p:clrMapOvr>
  <p:transition spd="slow">
    <p:push dir="u"/>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2870</Words>
  <Application>Microsoft Office PowerPoint</Application>
  <PresentationFormat>Widescreen</PresentationFormat>
  <Paragraphs>154</Paragraphs>
  <Slides>26</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Symbol</vt:lpstr>
      <vt:lpstr>The Hand Extrablack</vt:lpstr>
      <vt:lpstr>Office Theme</vt:lpstr>
      <vt:lpstr>PowerPoint Presentation</vt:lpstr>
      <vt:lpstr>The Berlin Crisis</vt:lpstr>
      <vt:lpstr>PowerPoint Presentation</vt:lpstr>
      <vt:lpstr>The iron fist tightens its grip</vt:lpstr>
      <vt:lpstr>A refugee crisis</vt:lpstr>
      <vt:lpstr>Hallstein Doctrine</vt:lpstr>
      <vt:lpstr>What did Khrushchev want?</vt:lpstr>
      <vt:lpstr>Khrushchev’s ultimatum</vt:lpstr>
      <vt:lpstr>Attempted diplomacy</vt:lpstr>
      <vt:lpstr>Changing leadership</vt:lpstr>
      <vt:lpstr>Kennedy’s ‘flexible response’</vt:lpstr>
      <vt:lpstr>‘Limited War’</vt:lpstr>
      <vt:lpstr>Vienna Summit, 4 June 1961</vt:lpstr>
      <vt:lpstr>Kennedy stands firm</vt:lpstr>
      <vt:lpstr>Contingency plans</vt:lpstr>
      <vt:lpstr>The exodus continues</vt:lpstr>
      <vt:lpstr>Harassment on checkpoints</vt:lpstr>
      <vt:lpstr>Building the wall</vt:lpstr>
      <vt:lpstr>Checkpoints</vt:lpstr>
      <vt:lpstr>Victims of the wall: Peter Fechter</vt:lpstr>
      <vt:lpstr>Victims of the wall</vt:lpstr>
      <vt:lpstr>Successful attempts</vt:lpstr>
      <vt:lpstr>PowerPoint Presentation</vt:lpstr>
      <vt:lpstr>Results</vt:lpstr>
      <vt:lpstr>PowerPoint Presentation</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 Galvin</dc:creator>
  <cp:lastModifiedBy>Anastasia Galvin</cp:lastModifiedBy>
  <cp:revision>52</cp:revision>
  <cp:lastPrinted>2018-02-07T08:13:39Z</cp:lastPrinted>
  <dcterms:created xsi:type="dcterms:W3CDTF">2016-02-06T17:57:35Z</dcterms:created>
  <dcterms:modified xsi:type="dcterms:W3CDTF">2021-03-14T14:15:41Z</dcterms:modified>
</cp:coreProperties>
</file>