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59" r:id="rId5"/>
    <p:sldId id="264" r:id="rId6"/>
    <p:sldId id="265" r:id="rId7"/>
    <p:sldId id="266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25C34-B056-4873-AF03-785C6D672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66DECB-39EA-49E3-A8B6-08CDD614C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727D0-6F8A-4115-8156-718872822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8534-21BF-4E75-938B-349508B7790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55AB3-80FB-4850-893E-EEA89C273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208EE-A985-4D1A-A999-9BABDF60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91CC-EA9E-4ED6-AC59-1829C74AD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14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C3685-7014-4811-BD69-65CFA42CA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96F52-A73E-4E44-BAA1-9A6090F24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48B24-0958-4A5C-B006-756321FA1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8534-21BF-4E75-938B-349508B7790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CF5FE-B184-4A39-BCF9-FDBF06D4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6C31E-0A55-4858-A894-1414FCB15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91CC-EA9E-4ED6-AC59-1829C74AD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22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11435C-0CD8-4D60-961C-04E626187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7CFB0-F5A6-4C3D-9E19-03E77E46E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A2388-DC9E-4E2F-9307-EA54466E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8534-21BF-4E75-938B-349508B7790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706C3-C121-4C62-A8EE-CDC1FBF8D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7FE36-138B-4F20-82EB-0A15996AF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91CC-EA9E-4ED6-AC59-1829C74AD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43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161E7-6511-437C-AE29-89A043FA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20794-F43D-47D6-8836-607705EF3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81D7C-D3E9-422B-9488-C16B99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8534-21BF-4E75-938B-349508B7790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2F2A3-EA09-472F-8990-E7BE0953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C6DEE-10F3-47FC-A3F6-27871B35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91CC-EA9E-4ED6-AC59-1829C74AD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31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95438-50B9-4633-A3CE-D33C5CE2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A8B64-73CD-4C35-AB4E-F1940B885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72898-512E-452C-86DA-2C26310A1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8534-21BF-4E75-938B-349508B7790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426CB-0F07-4346-99FE-E09F8C36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A766C-C267-40B6-A275-2D716C51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91CC-EA9E-4ED6-AC59-1829C74AD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88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46CC-5D93-4421-BF08-5CE3B4B9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471C3-1648-4632-9005-9E6C00BA1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E9863-FB67-4ECE-BCA2-78A9E3B2B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DF527-4177-4657-82CC-3675D0D2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8534-21BF-4E75-938B-349508B7790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B278C-0966-4991-91BC-66FE74CDE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5F752-F431-4FF5-A41A-18E3C200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91CC-EA9E-4ED6-AC59-1829C74AD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41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14CF-3DE2-47CB-AE99-D7F7F856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200FC-02E9-4A70-9766-90DEF4B50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539EB-6DAF-4A8C-B3E8-B2EDFC7B3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F4309-0304-4E44-B4BD-A122AB9AF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62205-0BDA-49F4-824F-AFC937EE5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8C0200-4190-4B9E-8859-DDF0668E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8534-21BF-4E75-938B-349508B7790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E1E3A-717D-42CC-8FE8-4DFDF2CC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9A7D16-5A80-40A1-A403-D858B391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91CC-EA9E-4ED6-AC59-1829C74AD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12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D269B-D5A9-4A5D-B991-93B6C5AD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429886-5F5D-42BB-87C3-CF72B993A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8534-21BF-4E75-938B-349508B7790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EBF8E-A08E-4FCC-BFFD-F8E217D0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6C421-4FC0-4BB1-B73C-4E8A1159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91CC-EA9E-4ED6-AC59-1829C74AD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66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CE3C84-053F-484C-A770-75A12327B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8534-21BF-4E75-938B-349508B7790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2D9E4-A7E5-4D35-8947-F99D574A5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D65B9-247B-4F63-AC27-5DC56303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91CC-EA9E-4ED6-AC59-1829C74AD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78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30CBB-3EF2-4084-84EA-DE4DC5112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E1709-87D2-46CD-BB15-C00DE2BF2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68B84-DAC7-49D6-93B9-64EA6A2B3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A897D-AF92-4EAA-88E5-CBB4B9E4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8534-21BF-4E75-938B-349508B7790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CD6EE-758D-4E3D-BBE1-F03E2553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A483C-638E-4369-9BC6-35ADF10CD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91CC-EA9E-4ED6-AC59-1829C74AD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64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C9F47-D653-4F17-A355-0DD68CE7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E683D-5C99-4A4E-A7E3-9E84DB3AB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54A31-E08D-4068-B574-EFC91324A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007A-C585-4C64-AF98-79A42BA5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8534-21BF-4E75-938B-349508B7790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D3095-F7DE-4A05-89C2-05CF8DE4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DE6F5-8E5E-4762-BE39-95536B2E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691CC-EA9E-4ED6-AC59-1829C74AD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85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C66E0A-7C98-4FCD-8501-27ABBA461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462AD-E6DF-470D-B634-E0C29CB20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F21C2-DC59-4165-ADE8-3378FE350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78534-21BF-4E75-938B-349508B7790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5E49D-9C3D-470E-B0E4-CC9E16C5C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5BC00-0B90-416C-8B45-089BABC1E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691CC-EA9E-4ED6-AC59-1829C74AD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93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4" Type="http://schemas.openxmlformats.org/officeDocument/2006/relationships/audio" Target="../media/media4.m4a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3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5" Type="http://schemas.microsoft.com/office/2007/relationships/media" Target="../media/media14.m4a"/><Relationship Id="rId4" Type="http://schemas.openxmlformats.org/officeDocument/2006/relationships/audio" Target="../media/media13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9DA463-5372-4197-9ACF-8A6904C4D4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65" t="16250" r="11172" b="8333"/>
          <a:stretch/>
        </p:blipFill>
        <p:spPr>
          <a:xfrm>
            <a:off x="-112195" y="200025"/>
            <a:ext cx="12416389" cy="6457950"/>
          </a:xfrm>
          <a:prstGeom prst="rect">
            <a:avLst/>
          </a:prstGeom>
        </p:spPr>
      </p:pic>
      <p:pic>
        <p:nvPicPr>
          <p:cNvPr id="3" name="Turne, sui">
            <a:hlinkClick r:id="" action="ppaction://media"/>
            <a:extLst>
              <a:ext uri="{FF2B5EF4-FFF2-40B4-BE49-F238E27FC236}">
                <a16:creationId xmlns:a16="http://schemas.microsoft.com/office/drawing/2014/main" id="{E48B7D2E-0FC0-49CA-9EE2-832558BDF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5999" y="2787650"/>
            <a:ext cx="406400" cy="406400"/>
          </a:xfrm>
          <a:prstGeom prst="rect">
            <a:avLst/>
          </a:prstGeom>
        </p:spPr>
      </p:pic>
      <p:pic>
        <p:nvPicPr>
          <p:cNvPr id="7" name="obvia">
            <a:hlinkClick r:id="" action="ppaction://media"/>
            <a:extLst>
              <a:ext uri="{FF2B5EF4-FFF2-40B4-BE49-F238E27FC236}">
                <a16:creationId xmlns:a16="http://schemas.microsoft.com/office/drawing/2014/main" id="{34A1D6E1-627E-4E40-ACE1-89532863F4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6175" y="238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3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2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DF62E4-680C-414B-8248-77A1DD53C9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702" t="15278" r="19376" b="8749"/>
          <a:stretch/>
        </p:blipFill>
        <p:spPr>
          <a:xfrm>
            <a:off x="704850" y="22775"/>
            <a:ext cx="10401299" cy="6846583"/>
          </a:xfrm>
          <a:prstGeom prst="rect">
            <a:avLst/>
          </a:prstGeom>
        </p:spPr>
      </p:pic>
      <p:pic>
        <p:nvPicPr>
          <p:cNvPr id="3" name="Turnus ad haec">
            <a:hlinkClick r:id="" action="ppaction://media"/>
            <a:extLst>
              <a:ext uri="{FF2B5EF4-FFF2-40B4-BE49-F238E27FC236}">
                <a16:creationId xmlns:a16="http://schemas.microsoft.com/office/drawing/2014/main" id="{3BB8B6F4-B41A-48C7-A0C3-B79CA210E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6900" y="51350"/>
            <a:ext cx="406400" cy="406400"/>
          </a:xfrm>
          <a:prstGeom prst="rect">
            <a:avLst/>
          </a:prstGeom>
        </p:spPr>
      </p:pic>
      <p:pic>
        <p:nvPicPr>
          <p:cNvPr id="4" name="Aeneas, ut fama">
            <a:hlinkClick r:id="" action="ppaction://media"/>
            <a:extLst>
              <a:ext uri="{FF2B5EF4-FFF2-40B4-BE49-F238E27FC236}">
                <a16:creationId xmlns:a16="http://schemas.microsoft.com/office/drawing/2014/main" id="{ABCC01A0-FD70-451C-90F1-4AF5B4017F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1650" y="1206500"/>
            <a:ext cx="406400" cy="406400"/>
          </a:xfrm>
          <a:prstGeom prst="rect">
            <a:avLst/>
          </a:prstGeom>
        </p:spPr>
      </p:pic>
      <p:pic>
        <p:nvPicPr>
          <p:cNvPr id="5" name="sic ait">
            <a:hlinkClick r:id="" action="ppaction://media"/>
            <a:extLst>
              <a:ext uri="{FF2B5EF4-FFF2-40B4-BE49-F238E27FC236}">
                <a16:creationId xmlns:a16="http://schemas.microsoft.com/office/drawing/2014/main" id="{1F10C19C-CFDC-4C8F-9E7B-25B0264F44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6900" y="6054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glish link">
            <a:hlinkClick r:id="" action="ppaction://media"/>
            <a:extLst>
              <a:ext uri="{FF2B5EF4-FFF2-40B4-BE49-F238E27FC236}">
                <a16:creationId xmlns:a16="http://schemas.microsoft.com/office/drawing/2014/main" id="{6D48BBAD-F9DE-4529-A5BC-3BBD88B5A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025" y="384175"/>
            <a:ext cx="406400" cy="406400"/>
          </a:xfrm>
          <a:prstGeom prst="rect">
            <a:avLst/>
          </a:prstGeom>
        </p:spPr>
      </p:pic>
      <p:pic>
        <p:nvPicPr>
          <p:cNvPr id="1026" name="Picture 2" descr="Cycling Lake Constance in 7 stages – the Swabian Alb Cycle Path ...">
            <a:extLst>
              <a:ext uri="{FF2B5EF4-FFF2-40B4-BE49-F238E27FC236}">
                <a16:creationId xmlns:a16="http://schemas.microsoft.com/office/drawing/2014/main" id="{22AFE877-6BD4-4F1B-AB2D-A404E0F2F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25"/>
            <a:ext cx="12207876" cy="48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99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F47F8B-3930-41CB-BEDE-E52E2144A2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81" t="12083" r="10235" b="7778"/>
          <a:stretch/>
        </p:blipFill>
        <p:spPr>
          <a:xfrm>
            <a:off x="-485775" y="-198754"/>
            <a:ext cx="12877799" cy="7349645"/>
          </a:xfrm>
          <a:prstGeom prst="rect">
            <a:avLst/>
          </a:prstGeom>
        </p:spPr>
      </p:pic>
      <p:pic>
        <p:nvPicPr>
          <p:cNvPr id="4" name="velocem">
            <a:hlinkClick r:id="" action="ppaction://media"/>
            <a:extLst>
              <a:ext uri="{FF2B5EF4-FFF2-40B4-BE49-F238E27FC236}">
                <a16:creationId xmlns:a16="http://schemas.microsoft.com/office/drawing/2014/main" id="{2AF465C3-1AD4-491F-A324-05982AFF9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6724" y="-9525"/>
            <a:ext cx="406400" cy="406400"/>
          </a:xfrm>
          <a:prstGeom prst="rect">
            <a:avLst/>
          </a:prstGeom>
        </p:spPr>
      </p:pic>
      <p:pic>
        <p:nvPicPr>
          <p:cNvPr id="5" name="graditur">
            <a:hlinkClick r:id="" action="ppaction://media"/>
            <a:extLst>
              <a:ext uri="{FF2B5EF4-FFF2-40B4-BE49-F238E27FC236}">
                <a16:creationId xmlns:a16="http://schemas.microsoft.com/office/drawing/2014/main" id="{3B164783-0966-4E1A-AEBA-3CD73A687C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07125" y="466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2EB014-A785-4CF2-BC6D-BBB99B523F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56" t="12362" r="15157" b="8611"/>
          <a:stretch/>
        </p:blipFill>
        <p:spPr>
          <a:xfrm>
            <a:off x="609599" y="57854"/>
            <a:ext cx="10660335" cy="6800146"/>
          </a:xfrm>
          <a:prstGeom prst="rect">
            <a:avLst/>
          </a:prstGeom>
        </p:spPr>
      </p:pic>
      <p:pic>
        <p:nvPicPr>
          <p:cNvPr id="4" name="pulsus on invidiam">
            <a:hlinkClick r:id="" action="ppaction://media"/>
            <a:extLst>
              <a:ext uri="{FF2B5EF4-FFF2-40B4-BE49-F238E27FC236}">
                <a16:creationId xmlns:a16="http://schemas.microsoft.com/office/drawing/2014/main" id="{6713F0B0-76A7-48B7-831A-DCCB82891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59125" y="494596"/>
            <a:ext cx="406400" cy="406400"/>
          </a:xfrm>
          <a:prstGeom prst="rect">
            <a:avLst/>
          </a:prstGeom>
        </p:spPr>
      </p:pic>
      <p:pic>
        <p:nvPicPr>
          <p:cNvPr id="5" name="ipse sinu">
            <a:hlinkClick r:id="" action="ppaction://media"/>
            <a:extLst>
              <a:ext uri="{FF2B5EF4-FFF2-40B4-BE49-F238E27FC236}">
                <a16:creationId xmlns:a16="http://schemas.microsoft.com/office/drawing/2014/main" id="{5A014B40-4B50-42A6-8EDD-646F74A840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6750" y="558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2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88322-51D1-44D7-89FD-118FE6394A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22" t="13194" r="15000" b="9166"/>
          <a:stretch/>
        </p:blipFill>
        <p:spPr>
          <a:xfrm>
            <a:off x="-66675" y="-155741"/>
            <a:ext cx="11942868" cy="6946997"/>
          </a:xfrm>
          <a:prstGeom prst="rect">
            <a:avLst/>
          </a:prstGeom>
        </p:spPr>
      </p:pic>
      <p:pic>
        <p:nvPicPr>
          <p:cNvPr id="3" name="ecce fugae">
            <a:hlinkClick r:id="" action="ppaction://media"/>
            <a:extLst>
              <a:ext uri="{FF2B5EF4-FFF2-40B4-BE49-F238E27FC236}">
                <a16:creationId xmlns:a16="http://schemas.microsoft.com/office/drawing/2014/main" id="{70B92092-8A57-4A51-889C-EA482D150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2475" y="4683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7C57A5-88AB-4980-862D-0A3114FD2D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44" t="13889" r="2187" b="10972"/>
          <a:stretch/>
        </p:blipFill>
        <p:spPr>
          <a:xfrm>
            <a:off x="1" y="825994"/>
            <a:ext cx="12269538" cy="5431931"/>
          </a:xfrm>
          <a:prstGeom prst="rect">
            <a:avLst/>
          </a:prstGeom>
        </p:spPr>
      </p:pic>
      <p:pic>
        <p:nvPicPr>
          <p:cNvPr id="3" name="telum immane">
            <a:hlinkClick r:id="" action="ppaction://media"/>
            <a:extLst>
              <a:ext uri="{FF2B5EF4-FFF2-40B4-BE49-F238E27FC236}">
                <a16:creationId xmlns:a16="http://schemas.microsoft.com/office/drawing/2014/main" id="{791D8023-81B6-48AF-9203-0ECC83383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2925" y="330200"/>
            <a:ext cx="406400" cy="406400"/>
          </a:xfrm>
          <a:prstGeom prst="rect">
            <a:avLst/>
          </a:prstGeom>
        </p:spPr>
      </p:pic>
      <p:pic>
        <p:nvPicPr>
          <p:cNvPr id="5" name="alma, tibi">
            <a:hlinkClick r:id="" action="ppaction://media"/>
            <a:extLst>
              <a:ext uri="{FF2B5EF4-FFF2-40B4-BE49-F238E27FC236}">
                <a16:creationId xmlns:a16="http://schemas.microsoft.com/office/drawing/2014/main" id="{3813F910-6026-4A3F-A5FE-667031A7EB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96125" y="2749550"/>
            <a:ext cx="406400" cy="406400"/>
          </a:xfrm>
          <a:prstGeom prst="rect">
            <a:avLst/>
          </a:prstGeom>
        </p:spPr>
      </p:pic>
      <p:pic>
        <p:nvPicPr>
          <p:cNvPr id="6" name="dixit, et">
            <a:hlinkClick r:id="" action="ppaction://media"/>
            <a:extLst>
              <a:ext uri="{FF2B5EF4-FFF2-40B4-BE49-F238E27FC236}">
                <a16:creationId xmlns:a16="http://schemas.microsoft.com/office/drawing/2014/main" id="{4A167D57-183E-4E16-A70F-5612855498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2925" y="46445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8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orkell Vinland Saga GIF - Thorkell VinlandSaga IFoundYou ...">
            <a:extLst>
              <a:ext uri="{FF2B5EF4-FFF2-40B4-BE49-F238E27FC236}">
                <a16:creationId xmlns:a16="http://schemas.microsoft.com/office/drawing/2014/main" id="{2B3CC63A-BED6-4C2F-ACE4-3351EADFE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12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0</Words>
  <Application>Microsoft Office PowerPoint</Application>
  <PresentationFormat>Widescreen</PresentationFormat>
  <Paragraphs>0</Paragraphs>
  <Slides>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Judith Letchford</dc:creator>
  <cp:lastModifiedBy>Judith Letchford</cp:lastModifiedBy>
  <cp:revision>11</cp:revision>
  <dcterms:created xsi:type="dcterms:W3CDTF">2020-04-27T14:33:23Z</dcterms:created>
  <dcterms:modified xsi:type="dcterms:W3CDTF">2020-04-28T10:35:53Z</dcterms:modified>
</cp:coreProperties>
</file>