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0C5DE-0CDE-407C-918F-88D1C3A0BBEF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9D03-A4B3-4B2C-83C3-5896272D86F4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5873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0C5DE-0CDE-407C-918F-88D1C3A0BBEF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9D03-A4B3-4B2C-83C3-5896272D86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9142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0C5DE-0CDE-407C-918F-88D1C3A0BBEF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9D03-A4B3-4B2C-83C3-5896272D86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7541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0C5DE-0CDE-407C-918F-88D1C3A0BBEF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9D03-A4B3-4B2C-83C3-5896272D86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4428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0C5DE-0CDE-407C-918F-88D1C3A0BBEF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9D03-A4B3-4B2C-83C3-5896272D86F4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3239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0C5DE-0CDE-407C-918F-88D1C3A0BBEF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9D03-A4B3-4B2C-83C3-5896272D86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8686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0C5DE-0CDE-407C-918F-88D1C3A0BBEF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9D03-A4B3-4B2C-83C3-5896272D86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4126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0C5DE-0CDE-407C-918F-88D1C3A0BBEF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9D03-A4B3-4B2C-83C3-5896272D86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757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0C5DE-0CDE-407C-918F-88D1C3A0BBEF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9D03-A4B3-4B2C-83C3-5896272D86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129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C30C5DE-0CDE-407C-918F-88D1C3A0BBEF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3859D03-A4B3-4B2C-83C3-5896272D86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7410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0C5DE-0CDE-407C-918F-88D1C3A0BBEF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9D03-A4B3-4B2C-83C3-5896272D86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0430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C30C5DE-0CDE-407C-918F-88D1C3A0BBEF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3859D03-A4B3-4B2C-83C3-5896272D86F4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4864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artsandculture.google.com/entity/karl-blossfeldt/m03n0p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652" y="0"/>
            <a:ext cx="10058400" cy="1450757"/>
          </a:xfrm>
        </p:spPr>
        <p:txBody>
          <a:bodyPr/>
          <a:lstStyle/>
          <a:p>
            <a:r>
              <a:rPr lang="en-GB" b="1" dirty="0" smtClean="0"/>
              <a:t>Karl </a:t>
            </a:r>
            <a:r>
              <a:rPr lang="en-GB" b="1" dirty="0" err="1" smtClean="0"/>
              <a:t>Blossfeldt</a:t>
            </a:r>
            <a:endParaRPr lang="en-GB" b="1" dirty="0"/>
          </a:p>
        </p:txBody>
      </p:sp>
      <p:sp>
        <p:nvSpPr>
          <p:cNvPr id="4" name="Rectangle 3"/>
          <p:cNvSpPr/>
          <p:nvPr/>
        </p:nvSpPr>
        <p:spPr>
          <a:xfrm>
            <a:off x="476652" y="1690688"/>
            <a:ext cx="686908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0" i="0" dirty="0" smtClean="0">
                <a:solidFill>
                  <a:srgbClr val="656D78"/>
                </a:solidFill>
                <a:effectLst/>
                <a:latin typeface="Open Sans"/>
              </a:rPr>
              <a:t>First visit</a:t>
            </a:r>
          </a:p>
          <a:p>
            <a:r>
              <a:rPr lang="en-US" sz="1200" b="0" i="0" dirty="0" smtClean="0">
                <a:solidFill>
                  <a:srgbClr val="656D78"/>
                </a:solidFill>
                <a:effectLst/>
                <a:latin typeface="Open Sans"/>
                <a:hlinkClick r:id="rId2"/>
              </a:rPr>
              <a:t>https://artsandculture.google.com/entity/karl-blossfeldt/m03n0pf</a:t>
            </a:r>
            <a:endParaRPr lang="en-US" sz="1200" b="0" i="0" dirty="0" smtClean="0">
              <a:solidFill>
                <a:srgbClr val="656D78"/>
              </a:solidFill>
              <a:effectLst/>
              <a:latin typeface="Open Sans"/>
            </a:endParaRPr>
          </a:p>
          <a:p>
            <a:endParaRPr lang="en-US" sz="1200" b="0" i="0" dirty="0" smtClean="0">
              <a:solidFill>
                <a:srgbClr val="656D78"/>
              </a:solidFill>
              <a:effectLst/>
              <a:latin typeface="Open Sans"/>
            </a:endParaRPr>
          </a:p>
          <a:p>
            <a:r>
              <a:rPr lang="en-US" sz="1200" b="0" i="0" dirty="0" smtClean="0">
                <a:solidFill>
                  <a:srgbClr val="656D78"/>
                </a:solidFill>
                <a:effectLst/>
                <a:latin typeface="Open Sans"/>
              </a:rPr>
              <a:t>Study the compositions achieved by </a:t>
            </a:r>
            <a:r>
              <a:rPr lang="en-US" sz="1200" b="0" i="0" dirty="0" err="1" smtClean="0">
                <a:solidFill>
                  <a:srgbClr val="656D78"/>
                </a:solidFill>
                <a:effectLst/>
                <a:latin typeface="Open Sans"/>
              </a:rPr>
              <a:t>Blossfeldt</a:t>
            </a:r>
            <a:r>
              <a:rPr lang="en-US" sz="1200" b="0" i="0" dirty="0" smtClean="0">
                <a:solidFill>
                  <a:srgbClr val="656D78"/>
                </a:solidFill>
                <a:effectLst/>
                <a:latin typeface="Open Sans"/>
              </a:rPr>
              <a:t>; the blankness of the background, the focus on textural organic forms, the overall shape and tones within his black and white photographs.</a:t>
            </a:r>
          </a:p>
          <a:p>
            <a:r>
              <a:rPr lang="en-US" sz="1200" b="0" i="0" dirty="0" smtClean="0">
                <a:solidFill>
                  <a:srgbClr val="656D78"/>
                </a:solidFill>
                <a:effectLst/>
                <a:latin typeface="Open Sans"/>
              </a:rPr>
              <a:t>Task: Take a set of at least 12 (it could be more) close up black and white photos of organic/natural forms in response to </a:t>
            </a:r>
            <a:r>
              <a:rPr lang="en-US" sz="1200" b="0" i="0" dirty="0" err="1" smtClean="0">
                <a:solidFill>
                  <a:srgbClr val="656D78"/>
                </a:solidFill>
                <a:effectLst/>
                <a:latin typeface="Open Sans"/>
              </a:rPr>
              <a:t>Blossfeldt's</a:t>
            </a:r>
            <a:r>
              <a:rPr lang="en-US" sz="1200" b="0" i="0" dirty="0" smtClean="0">
                <a:solidFill>
                  <a:srgbClr val="656D78"/>
                </a:solidFill>
                <a:effectLst/>
                <a:latin typeface="Open Sans"/>
              </a:rPr>
              <a:t> images.</a:t>
            </a:r>
          </a:p>
          <a:p>
            <a:r>
              <a:rPr lang="en-US" sz="1200" b="0" i="0" dirty="0" smtClean="0">
                <a:solidFill>
                  <a:srgbClr val="656D78"/>
                </a:solidFill>
                <a:effectLst/>
                <a:latin typeface="Open Sans"/>
              </a:rPr>
              <a:t>Ideas: if you have access to a garden or you have not yet been for the one walk you're allowed a day, then you could do this at the same time.  If you can't go outside you could use house plants, or even fruit and veg out of the fridge (he did a number of famous close up photos of peppers, mushrooms and cabbage leaves).</a:t>
            </a:r>
          </a:p>
          <a:p>
            <a:r>
              <a:rPr lang="en-US" sz="1200" b="0" i="0" dirty="0" smtClean="0">
                <a:solidFill>
                  <a:srgbClr val="656D78"/>
                </a:solidFill>
                <a:effectLst/>
                <a:latin typeface="Open Sans"/>
              </a:rPr>
              <a:t>Don't worry if you don't have a DSLR, just use your phone.</a:t>
            </a:r>
          </a:p>
          <a:p>
            <a:r>
              <a:rPr lang="en-US" sz="1200" b="0" i="0" dirty="0" smtClean="0">
                <a:solidFill>
                  <a:srgbClr val="656D78"/>
                </a:solidFill>
                <a:effectLst/>
                <a:latin typeface="Open Sans"/>
              </a:rPr>
              <a:t>If you can take a blank piece of paper to hold behind the organic form so that there isn't anything visible in the background. Or set up the photos to do inside.</a:t>
            </a:r>
          </a:p>
          <a:p>
            <a:r>
              <a:rPr lang="en-US" sz="1200" b="0" i="0" dirty="0" smtClean="0">
                <a:solidFill>
                  <a:srgbClr val="656D78"/>
                </a:solidFill>
                <a:effectLst/>
                <a:latin typeface="Open Sans"/>
              </a:rPr>
              <a:t>Use lighting in a creative way if you wish, you could get some nice shadows if you're setting it up inside.</a:t>
            </a:r>
          </a:p>
          <a:p>
            <a:r>
              <a:rPr lang="en-US" sz="1200" b="0" i="0" dirty="0" smtClean="0">
                <a:solidFill>
                  <a:srgbClr val="656D78"/>
                </a:solidFill>
                <a:effectLst/>
                <a:latin typeface="Open Sans"/>
              </a:rPr>
              <a:t>Edit your best 12 using a simple app... play with the contrast so that you get a range of tones. Save the full size images as you will be using some of them for future lessons.</a:t>
            </a:r>
          </a:p>
          <a:p>
            <a:r>
              <a:rPr lang="en-US" sz="1200" b="0" i="0" dirty="0" smtClean="0">
                <a:solidFill>
                  <a:srgbClr val="656D78"/>
                </a:solidFill>
                <a:effectLst/>
                <a:latin typeface="Open Sans"/>
              </a:rPr>
              <a:t>Then present them as a grid on a word doc or PowerPoint slide.... any </a:t>
            </a:r>
            <a:r>
              <a:rPr lang="en-US" sz="1200" b="0" i="0" dirty="0" err="1" smtClean="0">
                <a:solidFill>
                  <a:srgbClr val="656D78"/>
                </a:solidFill>
                <a:effectLst/>
                <a:latin typeface="Open Sans"/>
              </a:rPr>
              <a:t>programme</a:t>
            </a:r>
            <a:r>
              <a:rPr lang="en-US" sz="1200" b="0" i="0" dirty="0" smtClean="0">
                <a:solidFill>
                  <a:srgbClr val="656D78"/>
                </a:solidFill>
                <a:effectLst/>
                <a:latin typeface="Open Sans"/>
              </a:rPr>
              <a:t> that allows you to easily submit them in one go.</a:t>
            </a:r>
            <a:endParaRPr lang="en-US" sz="1200" b="0" i="0" dirty="0">
              <a:solidFill>
                <a:srgbClr val="656D78"/>
              </a:solidFill>
              <a:effectLst/>
              <a:latin typeface="Open San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88778" y="110480"/>
            <a:ext cx="4008064" cy="6747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113111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279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Open Sans</vt:lpstr>
      <vt:lpstr>Retrospect</vt:lpstr>
      <vt:lpstr>Karl Blossfeldt</vt:lpstr>
    </vt:vector>
  </TitlesOfParts>
  <Company>King Edward VI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Karl Blossfeldt</dc:title>
  <dc:creator>Alex Westmore</dc:creator>
  <cp:lastModifiedBy>Alex Westmore</cp:lastModifiedBy>
  <cp:revision>1</cp:revision>
  <dcterms:created xsi:type="dcterms:W3CDTF">2020-07-02T10:06:42Z</dcterms:created>
  <dcterms:modified xsi:type="dcterms:W3CDTF">2020-07-02T10:07:14Z</dcterms:modified>
</cp:coreProperties>
</file>