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7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41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794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3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64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30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4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2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03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204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98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27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C9C5-1287-544E-8511-BF5CD585FF24}" type="datetimeFigureOut">
              <a:rPr lang="en-US" smtClean="0"/>
              <a:t>15/05/16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3680E-FE9D-4943-BE58-A1FE8EE0A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11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441058" y="790661"/>
            <a:ext cx="5837505" cy="4993822"/>
            <a:chOff x="3614857" y="1074568"/>
            <a:chExt cx="5837505" cy="4993822"/>
          </a:xfrm>
        </p:grpSpPr>
        <p:sp>
          <p:nvSpPr>
            <p:cNvPr id="5" name="Rounded Rectangle 4"/>
            <p:cNvSpPr/>
            <p:nvPr/>
          </p:nvSpPr>
          <p:spPr>
            <a:xfrm>
              <a:off x="5788656" y="1074568"/>
              <a:ext cx="1856278" cy="976879"/>
            </a:xfrm>
            <a:prstGeom prst="round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solidFill>
                    <a:schemeClr val="tx1"/>
                  </a:solidFill>
                </a:rPr>
                <a:t>King</a:t>
              </a:r>
              <a:endParaRPr lang="en-GB" sz="3200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788656" y="2387013"/>
              <a:ext cx="1856278" cy="976879"/>
            </a:xfrm>
            <a:prstGeom prst="round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solidFill>
                    <a:schemeClr val="tx1"/>
                  </a:solidFill>
                </a:rPr>
                <a:t>Barons</a:t>
              </a:r>
              <a:endParaRPr lang="en-GB" sz="3200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788656" y="3779066"/>
              <a:ext cx="1856278" cy="976879"/>
            </a:xfrm>
            <a:prstGeom prst="round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solidFill>
                    <a:schemeClr val="tx1"/>
                  </a:solidFill>
                </a:rPr>
                <a:t>Knights</a:t>
              </a:r>
              <a:endParaRPr lang="en-GB" sz="3200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788656" y="5091511"/>
              <a:ext cx="1856278" cy="976879"/>
            </a:xfrm>
            <a:prstGeom prst="round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solidFill>
                    <a:schemeClr val="tx1"/>
                  </a:solidFill>
                </a:rPr>
                <a:t>Peasants</a:t>
              </a:r>
              <a:endParaRPr lang="en-GB" sz="3200" dirty="0">
                <a:solidFill>
                  <a:schemeClr val="tx1"/>
                </a:solidFill>
              </a:endParaRPr>
            </a:p>
          </p:txBody>
        </p:sp>
        <p:sp>
          <p:nvSpPr>
            <p:cNvPr id="10" name="Curved Right Arrow 9"/>
            <p:cNvSpPr/>
            <p:nvPr/>
          </p:nvSpPr>
          <p:spPr>
            <a:xfrm flipH="1">
              <a:off x="7754843" y="1599640"/>
              <a:ext cx="573981" cy="1095937"/>
            </a:xfrm>
            <a:prstGeom prst="curv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Curved Right Arrow 10"/>
            <p:cNvSpPr/>
            <p:nvPr/>
          </p:nvSpPr>
          <p:spPr>
            <a:xfrm flipH="1">
              <a:off x="7754843" y="2936506"/>
              <a:ext cx="573981" cy="1095937"/>
            </a:xfrm>
            <a:prstGeom prst="curv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Curved Right Arrow 11"/>
            <p:cNvSpPr/>
            <p:nvPr/>
          </p:nvSpPr>
          <p:spPr>
            <a:xfrm flipH="1">
              <a:off x="7754843" y="4258109"/>
              <a:ext cx="573981" cy="1095937"/>
            </a:xfrm>
            <a:prstGeom prst="curv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Curved Right Arrow 13"/>
            <p:cNvSpPr/>
            <p:nvPr/>
          </p:nvSpPr>
          <p:spPr>
            <a:xfrm rot="10800000" flipH="1">
              <a:off x="5098402" y="1669378"/>
              <a:ext cx="573981" cy="1095937"/>
            </a:xfrm>
            <a:prstGeom prst="curved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Curved Right Arrow 14"/>
            <p:cNvSpPr/>
            <p:nvPr/>
          </p:nvSpPr>
          <p:spPr>
            <a:xfrm rot="10800000" flipH="1">
              <a:off x="5098402" y="3006244"/>
              <a:ext cx="573981" cy="1095937"/>
            </a:xfrm>
            <a:prstGeom prst="curved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Curved Right Arrow 15"/>
            <p:cNvSpPr/>
            <p:nvPr/>
          </p:nvSpPr>
          <p:spPr>
            <a:xfrm rot="10800000" flipH="1">
              <a:off x="5098402" y="4327847"/>
              <a:ext cx="573981" cy="1095937"/>
            </a:xfrm>
            <a:prstGeom prst="curved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" name="Snip Diagonal Corner Rectangle 16"/>
            <p:cNvSpPr/>
            <p:nvPr/>
          </p:nvSpPr>
          <p:spPr>
            <a:xfrm>
              <a:off x="8475374" y="1950706"/>
              <a:ext cx="976988" cy="744871"/>
            </a:xfrm>
            <a:prstGeom prst="snip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Grants land to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8" name="Snip Diagonal Corner Rectangle 17"/>
            <p:cNvSpPr/>
            <p:nvPr/>
          </p:nvSpPr>
          <p:spPr>
            <a:xfrm>
              <a:off x="8475374" y="3287572"/>
              <a:ext cx="976988" cy="744871"/>
            </a:xfrm>
            <a:prstGeom prst="snip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Grants land to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9" name="Snip Diagonal Corner Rectangle 18"/>
            <p:cNvSpPr/>
            <p:nvPr/>
          </p:nvSpPr>
          <p:spPr>
            <a:xfrm>
              <a:off x="8475374" y="4609175"/>
              <a:ext cx="976988" cy="744871"/>
            </a:xfrm>
            <a:prstGeom prst="snip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Grants land to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0" name="Snip Diagonal Corner Rectangle 19"/>
            <p:cNvSpPr/>
            <p:nvPr/>
          </p:nvSpPr>
          <p:spPr>
            <a:xfrm>
              <a:off x="3614857" y="1599641"/>
              <a:ext cx="1239300" cy="824242"/>
            </a:xfrm>
            <a:prstGeom prst="snip2Diag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Provides Money and Knights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Snip Diagonal Corner Rectangle 20"/>
            <p:cNvSpPr/>
            <p:nvPr/>
          </p:nvSpPr>
          <p:spPr>
            <a:xfrm>
              <a:off x="3614857" y="2936506"/>
              <a:ext cx="1239300" cy="946589"/>
            </a:xfrm>
            <a:prstGeom prst="snip2Diag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Provides protection &amp; military service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Snip Diagonal Corner Rectangle 21"/>
            <p:cNvSpPr/>
            <p:nvPr/>
          </p:nvSpPr>
          <p:spPr>
            <a:xfrm>
              <a:off x="3614857" y="4258109"/>
              <a:ext cx="1239300" cy="814609"/>
            </a:xfrm>
            <a:prstGeom prst="snip2Diag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Provide food and services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3134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26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 Galvin</dc:creator>
  <cp:lastModifiedBy>AM Galvin</cp:lastModifiedBy>
  <cp:revision>2</cp:revision>
  <dcterms:created xsi:type="dcterms:W3CDTF">2016-05-15T09:33:29Z</dcterms:created>
  <dcterms:modified xsi:type="dcterms:W3CDTF">2016-05-15T10:20:52Z</dcterms:modified>
</cp:coreProperties>
</file>