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33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0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13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65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0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31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77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7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53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71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07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65330-50C0-4AB0-A6FD-CD74C61DF873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A3DBB-DCF3-4F4B-8A8C-E136E60A6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28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29" Type="http://schemas.openxmlformats.org/officeDocument/2006/relationships/image" Target="../media/image4.svg"/><Relationship Id="rId88" Type="http://schemas.openxmlformats.org/officeDocument/2006/relationships/image" Target="../media/image3.png"/><Relationship Id="rId62" Type="http://schemas.openxmlformats.org/officeDocument/2006/relationships/image" Target="../media/image38.svg"/><Relationship Id="rId1" Type="http://schemas.openxmlformats.org/officeDocument/2006/relationships/slideLayout" Target="../slideLayouts/slideLayout2.xml"/><Relationship Id="rId87" Type="http://schemas.openxmlformats.org/officeDocument/2006/relationships/image" Target="../media/image2.png"/><Relationship Id="rId86" Type="http://schemas.openxmlformats.org/officeDocument/2006/relationships/image" Target="../media/image6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189" y="124056"/>
            <a:ext cx="10515600" cy="1325563"/>
          </a:xfrm>
        </p:spPr>
        <p:txBody>
          <a:bodyPr>
            <a:normAutofit/>
          </a:bodyPr>
          <a:lstStyle/>
          <a:p>
            <a:r>
              <a:rPr lang="en-GB" sz="2000" b="1" dirty="0" smtClean="0">
                <a:latin typeface="Gadugi" panose="020B0502040204020203" pitchFamily="34" charset="0"/>
                <a:ea typeface="Gadugi" panose="020B0502040204020203" pitchFamily="34" charset="0"/>
              </a:rPr>
              <a:t>A03 – Recording Observations feedback</a:t>
            </a:r>
            <a:endParaRPr lang="en-GB" sz="2000" b="1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869331"/>
              </p:ext>
            </p:extLst>
          </p:nvPr>
        </p:nvGraphicFramePr>
        <p:xfrm>
          <a:off x="439189" y="1027603"/>
          <a:ext cx="11456325" cy="5411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1265">
                  <a:extLst>
                    <a:ext uri="{9D8B030D-6E8A-4147-A177-3AD203B41FA5}">
                      <a16:colId xmlns:a16="http://schemas.microsoft.com/office/drawing/2014/main" val="1035157352"/>
                    </a:ext>
                  </a:extLst>
                </a:gridCol>
                <a:gridCol w="2291265">
                  <a:extLst>
                    <a:ext uri="{9D8B030D-6E8A-4147-A177-3AD203B41FA5}">
                      <a16:colId xmlns:a16="http://schemas.microsoft.com/office/drawing/2014/main" val="3986448580"/>
                    </a:ext>
                  </a:extLst>
                </a:gridCol>
                <a:gridCol w="2291265">
                  <a:extLst>
                    <a:ext uri="{9D8B030D-6E8A-4147-A177-3AD203B41FA5}">
                      <a16:colId xmlns:a16="http://schemas.microsoft.com/office/drawing/2014/main" val="2895700326"/>
                    </a:ext>
                  </a:extLst>
                </a:gridCol>
                <a:gridCol w="2291265">
                  <a:extLst>
                    <a:ext uri="{9D8B030D-6E8A-4147-A177-3AD203B41FA5}">
                      <a16:colId xmlns:a16="http://schemas.microsoft.com/office/drawing/2014/main" val="3703037294"/>
                    </a:ext>
                  </a:extLst>
                </a:gridCol>
                <a:gridCol w="2291265">
                  <a:extLst>
                    <a:ext uri="{9D8B030D-6E8A-4147-A177-3AD203B41FA5}">
                      <a16:colId xmlns:a16="http://schemas.microsoft.com/office/drawing/2014/main" val="4213241075"/>
                    </a:ext>
                  </a:extLst>
                </a:gridCol>
              </a:tblGrid>
              <a:tr h="302433">
                <a:tc>
                  <a:txBody>
                    <a:bodyPr/>
                    <a:lstStyle/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Watercolour </a:t>
                      </a:r>
                      <a:r>
                        <a:rPr lang="en-GB" sz="1100" b="1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bug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Tonal shaded bug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Geometric</a:t>
                      </a:r>
                      <a:r>
                        <a:rPr lang="en-GB" sz="1100" b="1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bug h/w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Mark</a:t>
                      </a:r>
                      <a:r>
                        <a:rPr lang="en-GB" sz="1100" b="1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making bug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237211"/>
                  </a:ext>
                </a:extLst>
              </a:tr>
              <a:tr h="1276778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Strengths</a:t>
                      </a:r>
                      <a:r>
                        <a:rPr lang="en-GB" sz="1100" b="1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Accurate proportions.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Range of shades and tones added smoothly to convey form.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Neat paint application.</a:t>
                      </a:r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Accurate proportions.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Four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tones added smoothly and in the correct areas to convey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form.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Neat application.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Attempt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at textural marks.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Creative response.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Varying densities of line.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Neat presentation.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Ruler used.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Complex pattern creation.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Accurate proportions.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Varying densities of line/dots to convey form (hatching/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pointillism).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Neat application.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162099"/>
                  </a:ext>
                </a:extLst>
              </a:tr>
              <a:tr h="1966230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Improvements </a:t>
                      </a:r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Improve proportions by using basic shapes/grid lines/grid method.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Mix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greater range of shades of paint.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Use more water.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Use less water.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Hold the paintbrush on the silver part near the bristles.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Improve proportions by using basic shapes/grid lines/grid method.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Practice shading with the side of a 2B pencil from dark to light, moving only a cm back and forth.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Practice staying within a given shape.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Trial dots and dashes to form textural marks.</a:t>
                      </a: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More time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needed on this task.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Vary densities of line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Take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greater care over presentation.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Use a ruler.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Be more ambitious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in your design.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Improve proportions by using basic shapes/grid lines/grid method.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Vary densities of line/dots to convey form (hatching/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pointillism)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Take</a:t>
                      </a:r>
                      <a:r>
                        <a:rPr lang="en-GB" sz="1100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greater care over presentation.</a:t>
                      </a:r>
                      <a:endParaRPr lang="en-GB" sz="1100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84335"/>
                  </a:ext>
                </a:extLst>
              </a:tr>
              <a:tr h="1573266"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Practice</a:t>
                      </a:r>
                      <a:r>
                        <a:rPr lang="en-GB" sz="1100" b="1" baseline="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 samples</a:t>
                      </a:r>
                      <a:endParaRPr lang="en-GB" sz="1100" b="1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b="1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b="1" dirty="0" smtClean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  <a:p>
                      <a:endParaRPr lang="en-GB" sz="1100" b="1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light</a:t>
                      </a:r>
                      <a:endParaRPr lang="en-GB" sz="105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light</a:t>
                      </a: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light</a:t>
                      </a: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latin typeface="Gadugi" panose="020B0502040204020203" pitchFamily="34" charset="0"/>
                          <a:ea typeface="Gadugi" panose="020B0502040204020203" pitchFamily="34" charset="0"/>
                          <a:cs typeface="Courier New" panose="02070309020205020404" pitchFamily="49" charset="0"/>
                        </a:rPr>
                        <a:t>light</a:t>
                      </a:r>
                    </a:p>
                    <a:p>
                      <a:endParaRPr lang="en-GB" sz="1100" dirty="0">
                        <a:latin typeface="Gadugi" panose="020B0502040204020203" pitchFamily="34" charset="0"/>
                        <a:ea typeface="Gadugi" panose="020B0502040204020203" pitchFamily="34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16231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3150524" y="4962698"/>
            <a:ext cx="1496291" cy="13217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419205" y="4962698"/>
            <a:ext cx="1496291" cy="13217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7728239" y="4962698"/>
            <a:ext cx="1496291" cy="13217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0037273" y="4962698"/>
            <a:ext cx="1496291" cy="13217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Graphic 200" descr="Artist">
            <a:extLst>
              <a:ext uri="{FF2B5EF4-FFF2-40B4-BE49-F238E27FC236}">
                <a16:creationId xmlns:a16="http://schemas.microsoft.com/office/drawing/2014/main" id="{66D07BFB-9F05-4009-8CE5-86623130B8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10954304" y="86393"/>
            <a:ext cx="941210" cy="941210"/>
          </a:xfrm>
          <a:prstGeom prst="rect">
            <a:avLst/>
          </a:prstGeom>
        </p:spPr>
      </p:pic>
      <p:pic>
        <p:nvPicPr>
          <p:cNvPr id="11" name="Graphic 94" descr="Pencil">
            <a:extLst>
              <a:ext uri="{FF2B5EF4-FFF2-40B4-BE49-F238E27FC236}">
                <a16:creationId xmlns:a16="http://schemas.microsoft.com/office/drawing/2014/main" id="{4AFDA614-EEE4-474F-8575-044A84468249}"/>
              </a:ext>
            </a:extLst>
          </p:cNvPr>
          <p:cNvPicPr>
            <a:picLocks noChangeAspect="1"/>
          </p:cNvPicPr>
          <p:nvPr/>
        </p:nvPicPr>
        <p:blipFill>
          <a:blip r:embed="rId8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526237" y="304846"/>
            <a:ext cx="568197" cy="568197"/>
          </a:xfrm>
          <a:prstGeom prst="rect">
            <a:avLst/>
          </a:prstGeom>
        </p:spPr>
      </p:pic>
      <p:pic>
        <p:nvPicPr>
          <p:cNvPr id="12" name="Graphic 150" descr="Paint brush">
            <a:extLst>
              <a:ext uri="{FF2B5EF4-FFF2-40B4-BE49-F238E27FC236}">
                <a16:creationId xmlns:a16="http://schemas.microsoft.com/office/drawing/2014/main" id="{931B1376-AB24-4423-BC0A-3F9D75B7068A}"/>
              </a:ext>
            </a:extLst>
          </p:cNvPr>
          <p:cNvPicPr>
            <a:picLocks noChangeAspect="1"/>
          </p:cNvPicPr>
          <p:nvPr/>
        </p:nvPicPr>
        <p:blipFill>
          <a:blip r:embed="rId8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2"/>
              </a:ext>
            </a:extLst>
          </a:blip>
          <a:stretch>
            <a:fillRect/>
          </a:stretch>
        </p:blipFill>
        <p:spPr>
          <a:xfrm>
            <a:off x="6167350" y="332575"/>
            <a:ext cx="516083" cy="512738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3021677" y="5070763"/>
            <a:ext cx="257694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90358" y="5070763"/>
            <a:ext cx="257694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599392" y="5070763"/>
            <a:ext cx="257694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9908426" y="5070763"/>
            <a:ext cx="257694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99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240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Gadugi</vt:lpstr>
      <vt:lpstr>Wingdings</vt:lpstr>
      <vt:lpstr>Office Theme</vt:lpstr>
      <vt:lpstr>A03 – Recording Observations feedback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A03 – Recording Observations feedback</dc:title>
  <dc:creator>Alex Westmore</dc:creator>
  <cp:lastModifiedBy>Alex Westmore</cp:lastModifiedBy>
  <cp:revision>5</cp:revision>
  <dcterms:created xsi:type="dcterms:W3CDTF">2019-12-02T10:08:00Z</dcterms:created>
  <dcterms:modified xsi:type="dcterms:W3CDTF">2019-12-02T10:23:32Z</dcterms:modified>
</cp:coreProperties>
</file>