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6" r:id="rId23"/>
    <p:sldId id="280" r:id="rId24"/>
    <p:sldId id="281" r:id="rId25"/>
    <p:sldId id="282" r:id="rId26"/>
    <p:sldId id="283" r:id="rId27"/>
    <p:sldId id="284"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76093" autoAdjust="0"/>
  </p:normalViewPr>
  <p:slideViewPr>
    <p:cSldViewPr snapToGrid="0">
      <p:cViewPr varScale="1">
        <p:scale>
          <a:sx n="68" d="100"/>
          <a:sy n="68" d="100"/>
        </p:scale>
        <p:origin x="645" y="54"/>
      </p:cViewPr>
      <p:guideLst/>
    </p:cSldViewPr>
  </p:slideViewPr>
  <p:notesTextViewPr>
    <p:cViewPr>
      <p:scale>
        <a:sx n="1" d="1"/>
        <a:sy n="1" d="1"/>
      </p:scale>
      <p:origin x="0" y="0"/>
    </p:cViewPr>
  </p:notesTextViewPr>
  <p:notesViewPr>
    <p:cSldViewPr snapToGrid="0">
      <p:cViewPr>
        <p:scale>
          <a:sx n="68" d="100"/>
          <a:sy n="68" d="100"/>
        </p:scale>
        <p:origin x="2526" y="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stasia Galvin" userId="2d39f159-777b-4bad-8899-bf8dfc77b0ad" providerId="ADAL" clId="{BB13C955-9A5B-4AFD-886B-3E7B20CBB928}"/>
    <pc:docChg chg="undo custSel mod addSld delSld modSld">
      <pc:chgData name="Anastasia Galvin" userId="2d39f159-777b-4bad-8899-bf8dfc77b0ad" providerId="ADAL" clId="{BB13C955-9A5B-4AFD-886B-3E7B20CBB928}" dt="2021-01-04T13:22:20.587" v="14072" actId="255"/>
      <pc:docMkLst>
        <pc:docMk/>
      </pc:docMkLst>
      <pc:sldChg chg="modTransition">
        <pc:chgData name="Anastasia Galvin" userId="2d39f159-777b-4bad-8899-bf8dfc77b0ad" providerId="ADAL" clId="{BB13C955-9A5B-4AFD-886B-3E7B20CBB928}" dt="2020-12-31T17:26:51.525" v="14025"/>
        <pc:sldMkLst>
          <pc:docMk/>
          <pc:sldMk cId="1986022396" sldId="256"/>
        </pc:sldMkLst>
      </pc:sldChg>
      <pc:sldChg chg="addSp modSp new mod modTransition setBg">
        <pc:chgData name="Anastasia Galvin" userId="2d39f159-777b-4bad-8899-bf8dfc77b0ad" providerId="ADAL" clId="{BB13C955-9A5B-4AFD-886B-3E7B20CBB928}" dt="2020-12-31T17:26:46.714" v="14024"/>
        <pc:sldMkLst>
          <pc:docMk/>
          <pc:sldMk cId="2063209132" sldId="257"/>
        </pc:sldMkLst>
        <pc:spChg chg="add mod">
          <ac:chgData name="Anastasia Galvin" userId="2d39f159-777b-4bad-8899-bf8dfc77b0ad" providerId="ADAL" clId="{BB13C955-9A5B-4AFD-886B-3E7B20CBB928}" dt="2020-12-29T20:49:49.260" v="914" actId="20577"/>
          <ac:spMkLst>
            <pc:docMk/>
            <pc:sldMk cId="2063209132" sldId="257"/>
            <ac:spMk id="3" creationId="{A05991CB-9855-4B14-8473-F82AA08A5659}"/>
          </ac:spMkLst>
        </pc:spChg>
        <pc:spChg chg="add">
          <ac:chgData name="Anastasia Galvin" userId="2d39f159-777b-4bad-8899-bf8dfc77b0ad" providerId="ADAL" clId="{BB13C955-9A5B-4AFD-886B-3E7B20CBB928}" dt="2020-12-29T20:47:36.275" v="878" actId="26606"/>
          <ac:spMkLst>
            <pc:docMk/>
            <pc:sldMk cId="2063209132" sldId="257"/>
            <ac:spMk id="71" creationId="{79BB35BC-D5C2-4C8B-A22A-A71E6191913B}"/>
          </ac:spMkLst>
        </pc:spChg>
        <pc:picChg chg="add mod">
          <ac:chgData name="Anastasia Galvin" userId="2d39f159-777b-4bad-8899-bf8dfc77b0ad" providerId="ADAL" clId="{BB13C955-9A5B-4AFD-886B-3E7B20CBB928}" dt="2020-12-29T21:03:54.718" v="918" actId="1076"/>
          <ac:picMkLst>
            <pc:docMk/>
            <pc:sldMk cId="2063209132" sldId="257"/>
            <ac:picMk id="1026" creationId="{B78706D5-2937-4FB5-B73F-8A0B59E7A7B0}"/>
          </ac:picMkLst>
        </pc:picChg>
      </pc:sldChg>
      <pc:sldChg chg="addSp modSp new mod modTransition setBg">
        <pc:chgData name="Anastasia Galvin" userId="2d39f159-777b-4bad-8899-bf8dfc77b0ad" providerId="ADAL" clId="{BB13C955-9A5B-4AFD-886B-3E7B20CBB928}" dt="2020-12-31T17:26:46.714" v="14024"/>
        <pc:sldMkLst>
          <pc:docMk/>
          <pc:sldMk cId="939817720" sldId="258"/>
        </pc:sldMkLst>
        <pc:spChg chg="add mod">
          <ac:chgData name="Anastasia Galvin" userId="2d39f159-777b-4bad-8899-bf8dfc77b0ad" providerId="ADAL" clId="{BB13C955-9A5B-4AFD-886B-3E7B20CBB928}" dt="2020-12-29T21:08:19.910" v="1372" actId="179"/>
          <ac:spMkLst>
            <pc:docMk/>
            <pc:sldMk cId="939817720" sldId="258"/>
            <ac:spMk id="3" creationId="{EA221918-8AE5-47AF-911E-08920E019F7B}"/>
          </ac:spMkLst>
        </pc:spChg>
        <pc:spChg chg="add">
          <ac:chgData name="Anastasia Galvin" userId="2d39f159-777b-4bad-8899-bf8dfc77b0ad" providerId="ADAL" clId="{BB13C955-9A5B-4AFD-886B-3E7B20CBB928}" dt="2020-12-29T21:07:12.350" v="1353" actId="26606"/>
          <ac:spMkLst>
            <pc:docMk/>
            <pc:sldMk cId="939817720" sldId="258"/>
            <ac:spMk id="71" creationId="{2B566528-1B12-4246-9431-5C2D7D081168}"/>
          </ac:spMkLst>
        </pc:spChg>
        <pc:spChg chg="add">
          <ac:chgData name="Anastasia Galvin" userId="2d39f159-777b-4bad-8899-bf8dfc77b0ad" providerId="ADAL" clId="{BB13C955-9A5B-4AFD-886B-3E7B20CBB928}" dt="2020-12-29T21:07:12.350" v="1353" actId="26606"/>
          <ac:spMkLst>
            <pc:docMk/>
            <pc:sldMk cId="939817720" sldId="258"/>
            <ac:spMk id="77" creationId="{D3F51FEB-38FB-4F6C-9F7B-2F2AFAB65463}"/>
          </ac:spMkLst>
        </pc:spChg>
        <pc:spChg chg="add">
          <ac:chgData name="Anastasia Galvin" userId="2d39f159-777b-4bad-8899-bf8dfc77b0ad" providerId="ADAL" clId="{BB13C955-9A5B-4AFD-886B-3E7B20CBB928}" dt="2020-12-29T21:07:12.350" v="1353" actId="26606"/>
          <ac:spMkLst>
            <pc:docMk/>
            <pc:sldMk cId="939817720" sldId="258"/>
            <ac:spMk id="79" creationId="{1E547BA6-BAE0-43BB-A7CA-60F69CE252F0}"/>
          </ac:spMkLst>
        </pc:spChg>
        <pc:grpChg chg="add">
          <ac:chgData name="Anastasia Galvin" userId="2d39f159-777b-4bad-8899-bf8dfc77b0ad" providerId="ADAL" clId="{BB13C955-9A5B-4AFD-886B-3E7B20CBB928}" dt="2020-12-29T21:07:12.350" v="1353" actId="26606"/>
          <ac:grpSpMkLst>
            <pc:docMk/>
            <pc:sldMk cId="939817720" sldId="258"/>
            <ac:grpSpMk id="73" creationId="{07EAA094-9CF6-4695-958A-33D9BCAA9474}"/>
          </ac:grpSpMkLst>
        </pc:grpChg>
        <pc:picChg chg="add mod">
          <ac:chgData name="Anastasia Galvin" userId="2d39f159-777b-4bad-8899-bf8dfc77b0ad" providerId="ADAL" clId="{BB13C955-9A5B-4AFD-886B-3E7B20CBB928}" dt="2020-12-29T21:07:12.350" v="1353" actId="26606"/>
          <ac:picMkLst>
            <pc:docMk/>
            <pc:sldMk cId="939817720" sldId="258"/>
            <ac:picMk id="2050" creationId="{BAD34634-0E17-4EEE-B61D-2C1C18395478}"/>
          </ac:picMkLst>
        </pc:picChg>
      </pc:sldChg>
      <pc:sldChg chg="addSp delSp modSp new mod modTransition setBg modClrScheme chgLayout">
        <pc:chgData name="Anastasia Galvin" userId="2d39f159-777b-4bad-8899-bf8dfc77b0ad" providerId="ADAL" clId="{BB13C955-9A5B-4AFD-886B-3E7B20CBB928}" dt="2020-12-31T17:26:46.714" v="14024"/>
        <pc:sldMkLst>
          <pc:docMk/>
          <pc:sldMk cId="370077663" sldId="259"/>
        </pc:sldMkLst>
        <pc:spChg chg="add mod ord">
          <ac:chgData name="Anastasia Galvin" userId="2d39f159-777b-4bad-8899-bf8dfc77b0ad" providerId="ADAL" clId="{BB13C955-9A5B-4AFD-886B-3E7B20CBB928}" dt="2020-12-29T21:14:05.021" v="1654" actId="207"/>
          <ac:spMkLst>
            <pc:docMk/>
            <pc:sldMk cId="370077663" sldId="259"/>
            <ac:spMk id="2" creationId="{E20C24E1-69A7-458C-83FA-6EA08443F764}"/>
          </ac:spMkLst>
        </pc:spChg>
        <pc:spChg chg="add mod ord">
          <ac:chgData name="Anastasia Galvin" userId="2d39f159-777b-4bad-8899-bf8dfc77b0ad" providerId="ADAL" clId="{BB13C955-9A5B-4AFD-886B-3E7B20CBB928}" dt="2020-12-29T21:13:51.564" v="1653" actId="20577"/>
          <ac:spMkLst>
            <pc:docMk/>
            <pc:sldMk cId="370077663" sldId="259"/>
            <ac:spMk id="3" creationId="{B7B88972-388E-4D6B-A9F7-781E0550BCF2}"/>
          </ac:spMkLst>
        </pc:spChg>
        <pc:spChg chg="add del">
          <ac:chgData name="Anastasia Galvin" userId="2d39f159-777b-4bad-8899-bf8dfc77b0ad" providerId="ADAL" clId="{BB13C955-9A5B-4AFD-886B-3E7B20CBB928}" dt="2020-12-29T21:10:28.352" v="1437" actId="26606"/>
          <ac:spMkLst>
            <pc:docMk/>
            <pc:sldMk cId="370077663" sldId="259"/>
            <ac:spMk id="71" creationId="{87CC2527-562A-4F69-B487-4371E5B243E7}"/>
          </ac:spMkLst>
        </pc:spChg>
        <pc:spChg chg="add del">
          <ac:chgData name="Anastasia Galvin" userId="2d39f159-777b-4bad-8899-bf8dfc77b0ad" providerId="ADAL" clId="{BB13C955-9A5B-4AFD-886B-3E7B20CBB928}" dt="2020-12-29T21:10:28.336" v="1436" actId="26606"/>
          <ac:spMkLst>
            <pc:docMk/>
            <pc:sldMk cId="370077663" sldId="259"/>
            <ac:spMk id="135" creationId="{34DD805B-2A7B-4ADA-9C4D-E0C9F192DBB3}"/>
          </ac:spMkLst>
        </pc:spChg>
        <pc:spChg chg="add del">
          <ac:chgData name="Anastasia Galvin" userId="2d39f159-777b-4bad-8899-bf8dfc77b0ad" providerId="ADAL" clId="{BB13C955-9A5B-4AFD-886B-3E7B20CBB928}" dt="2020-12-29T21:10:28.336" v="1436" actId="26606"/>
          <ac:spMkLst>
            <pc:docMk/>
            <pc:sldMk cId="370077663" sldId="259"/>
            <ac:spMk id="163" creationId="{9BF6EDB4-B4ED-4900-9E38-A7AE0EEEEA1F}"/>
          </ac:spMkLst>
        </pc:spChg>
        <pc:spChg chg="add">
          <ac:chgData name="Anastasia Galvin" userId="2d39f159-777b-4bad-8899-bf8dfc77b0ad" providerId="ADAL" clId="{BB13C955-9A5B-4AFD-886B-3E7B20CBB928}" dt="2020-12-29T21:10:28.352" v="1437" actId="26606"/>
          <ac:spMkLst>
            <pc:docMk/>
            <pc:sldMk cId="370077663" sldId="259"/>
            <ac:spMk id="3076" creationId="{B4D3D850-2041-4B7C-AED9-54DA385B14F7}"/>
          </ac:spMkLst>
        </pc:spChg>
        <pc:spChg chg="add">
          <ac:chgData name="Anastasia Galvin" userId="2d39f159-777b-4bad-8899-bf8dfc77b0ad" providerId="ADAL" clId="{BB13C955-9A5B-4AFD-886B-3E7B20CBB928}" dt="2020-12-29T21:10:28.352" v="1437" actId="26606"/>
          <ac:spMkLst>
            <pc:docMk/>
            <pc:sldMk cId="370077663" sldId="259"/>
            <ac:spMk id="3077" creationId="{5707F116-8EC0-4822-9067-186AC8C96EB8}"/>
          </ac:spMkLst>
        </pc:spChg>
        <pc:spChg chg="add">
          <ac:chgData name="Anastasia Galvin" userId="2d39f159-777b-4bad-8899-bf8dfc77b0ad" providerId="ADAL" clId="{BB13C955-9A5B-4AFD-886B-3E7B20CBB928}" dt="2020-12-29T21:10:28.352" v="1437" actId="26606"/>
          <ac:spMkLst>
            <pc:docMk/>
            <pc:sldMk cId="370077663" sldId="259"/>
            <ac:spMk id="3078" creationId="{A77100AA-BF68-4139-8224-79EA1F9164BA}"/>
          </ac:spMkLst>
        </pc:spChg>
        <pc:grpChg chg="add del">
          <ac:chgData name="Anastasia Galvin" userId="2d39f159-777b-4bad-8899-bf8dfc77b0ad" providerId="ADAL" clId="{BB13C955-9A5B-4AFD-886B-3E7B20CBB928}" dt="2020-12-29T21:10:28.336" v="1436" actId="26606"/>
          <ac:grpSpMkLst>
            <pc:docMk/>
            <pc:sldMk cId="370077663" sldId="259"/>
            <ac:grpSpMk id="137" creationId="{C664A566-6D08-4E84-9708-4916A20016FF}"/>
          </ac:grpSpMkLst>
        </pc:grpChg>
        <pc:grpChg chg="add del">
          <ac:chgData name="Anastasia Galvin" userId="2d39f159-777b-4bad-8899-bf8dfc77b0ad" providerId="ADAL" clId="{BB13C955-9A5B-4AFD-886B-3E7B20CBB928}" dt="2020-12-29T21:10:28.336" v="1436" actId="26606"/>
          <ac:grpSpMkLst>
            <pc:docMk/>
            <pc:sldMk cId="370077663" sldId="259"/>
            <ac:grpSpMk id="158" creationId="{B83678BA-0A50-4D51-9E9E-08BB66F83C37}"/>
          </ac:grpSpMkLst>
        </pc:grpChg>
        <pc:picChg chg="add mod ord">
          <ac:chgData name="Anastasia Galvin" userId="2d39f159-777b-4bad-8899-bf8dfc77b0ad" providerId="ADAL" clId="{BB13C955-9A5B-4AFD-886B-3E7B20CBB928}" dt="2020-12-29T21:10:50.450" v="1446" actId="1076"/>
          <ac:picMkLst>
            <pc:docMk/>
            <pc:sldMk cId="370077663" sldId="259"/>
            <ac:picMk id="3074" creationId="{6288762A-993F-4A5C-805A-5EE4B6F09323}"/>
          </ac:picMkLst>
        </pc:picChg>
        <pc:cxnChg chg="add del">
          <ac:chgData name="Anastasia Galvin" userId="2d39f159-777b-4bad-8899-bf8dfc77b0ad" providerId="ADAL" clId="{BB13C955-9A5B-4AFD-886B-3E7B20CBB928}" dt="2020-12-29T21:10:28.352" v="1437" actId="26606"/>
          <ac:cxnSpMkLst>
            <pc:docMk/>
            <pc:sldMk cId="370077663" sldId="259"/>
            <ac:cxnSpMk id="73" creationId="{BCDAEC91-5BCE-4B55-9CC0-43EF94CB734B}"/>
          </ac:cxnSpMkLst>
        </pc:cxnChg>
      </pc:sldChg>
      <pc:sldChg chg="addSp delSp modSp new mod modTransition setBg modNotesTx">
        <pc:chgData name="Anastasia Galvin" userId="2d39f159-777b-4bad-8899-bf8dfc77b0ad" providerId="ADAL" clId="{BB13C955-9A5B-4AFD-886B-3E7B20CBB928}" dt="2020-12-31T17:26:46.714" v="14024"/>
        <pc:sldMkLst>
          <pc:docMk/>
          <pc:sldMk cId="78719349" sldId="260"/>
        </pc:sldMkLst>
        <pc:spChg chg="mod">
          <ac:chgData name="Anastasia Galvin" userId="2d39f159-777b-4bad-8899-bf8dfc77b0ad" providerId="ADAL" clId="{BB13C955-9A5B-4AFD-886B-3E7B20CBB928}" dt="2020-12-29T21:21:40.028" v="1981" actId="207"/>
          <ac:spMkLst>
            <pc:docMk/>
            <pc:sldMk cId="78719349" sldId="260"/>
            <ac:spMk id="2" creationId="{7CC7FCBB-7673-4D29-A5E4-11407928331B}"/>
          </ac:spMkLst>
        </pc:spChg>
        <pc:spChg chg="mod">
          <ac:chgData name="Anastasia Galvin" userId="2d39f159-777b-4bad-8899-bf8dfc77b0ad" providerId="ADAL" clId="{BB13C955-9A5B-4AFD-886B-3E7B20CBB928}" dt="2020-12-29T21:22:20.321" v="1999" actId="14100"/>
          <ac:spMkLst>
            <pc:docMk/>
            <pc:sldMk cId="78719349" sldId="260"/>
            <ac:spMk id="3" creationId="{2E01AD0D-7B4A-4B7C-98CE-9E5BCADFA36C}"/>
          </ac:spMkLst>
        </pc:spChg>
        <pc:spChg chg="add mod">
          <ac:chgData name="Anastasia Galvin" userId="2d39f159-777b-4bad-8899-bf8dfc77b0ad" providerId="ADAL" clId="{BB13C955-9A5B-4AFD-886B-3E7B20CBB928}" dt="2020-12-29T21:23:29.299" v="2007" actId="208"/>
          <ac:spMkLst>
            <pc:docMk/>
            <pc:sldMk cId="78719349" sldId="260"/>
            <ac:spMk id="5" creationId="{D9CE891B-7375-4AB6-9357-9A1C17D2F560}"/>
          </ac:spMkLst>
        </pc:spChg>
        <pc:spChg chg="add mod">
          <ac:chgData name="Anastasia Galvin" userId="2d39f159-777b-4bad-8899-bf8dfc77b0ad" providerId="ADAL" clId="{BB13C955-9A5B-4AFD-886B-3E7B20CBB928}" dt="2020-12-29T21:21:27.097" v="1974" actId="2711"/>
          <ac:spMkLst>
            <pc:docMk/>
            <pc:sldMk cId="78719349" sldId="260"/>
            <ac:spMk id="9" creationId="{D009D6D5-DAC2-4A8B-A17A-E206B9012D09}"/>
          </ac:spMkLst>
        </pc:spChg>
        <pc:spChg chg="add del">
          <ac:chgData name="Anastasia Galvin" userId="2d39f159-777b-4bad-8899-bf8dfc77b0ad" providerId="ADAL" clId="{BB13C955-9A5B-4AFD-886B-3E7B20CBB928}" dt="2020-12-29T21:18:28.374" v="1720" actId="26606"/>
          <ac:spMkLst>
            <pc:docMk/>
            <pc:sldMk cId="78719349" sldId="260"/>
            <ac:spMk id="71" creationId="{D009D6D5-DAC2-4A8B-A17A-E206B9012D09}"/>
          </ac:spMkLst>
        </pc:spChg>
        <pc:spChg chg="add del">
          <ac:chgData name="Anastasia Galvin" userId="2d39f159-777b-4bad-8899-bf8dfc77b0ad" providerId="ADAL" clId="{BB13C955-9A5B-4AFD-886B-3E7B20CBB928}" dt="2020-12-29T21:18:36.035" v="1724" actId="26606"/>
          <ac:spMkLst>
            <pc:docMk/>
            <pc:sldMk cId="78719349" sldId="260"/>
            <ac:spMk id="4102" creationId="{D009D6D5-DAC2-4A8B-A17A-E206B9012D09}"/>
          </ac:spMkLst>
        </pc:spChg>
        <pc:picChg chg="add mod">
          <ac:chgData name="Anastasia Galvin" userId="2d39f159-777b-4bad-8899-bf8dfc77b0ad" providerId="ADAL" clId="{BB13C955-9A5B-4AFD-886B-3E7B20CBB928}" dt="2020-12-29T21:21:27.097" v="1974" actId="2711"/>
          <ac:picMkLst>
            <pc:docMk/>
            <pc:sldMk cId="78719349" sldId="260"/>
            <ac:picMk id="4" creationId="{0EF04105-FE6C-4F69-8AAC-4DF4E8FB663C}"/>
          </ac:picMkLst>
        </pc:picChg>
        <pc:picChg chg="add del mod">
          <ac:chgData name="Anastasia Galvin" userId="2d39f159-777b-4bad-8899-bf8dfc77b0ad" providerId="ADAL" clId="{BB13C955-9A5B-4AFD-886B-3E7B20CBB928}" dt="2020-12-29T21:18:57.915" v="1725" actId="478"/>
          <ac:picMkLst>
            <pc:docMk/>
            <pc:sldMk cId="78719349" sldId="260"/>
            <ac:picMk id="4098" creationId="{95EA75B0-5A4B-4D88-B196-7E5FAE026D11}"/>
          </ac:picMkLst>
        </pc:picChg>
        <pc:cxnChg chg="add del">
          <ac:chgData name="Anastasia Galvin" userId="2d39f159-777b-4bad-8899-bf8dfc77b0ad" providerId="ADAL" clId="{BB13C955-9A5B-4AFD-886B-3E7B20CBB928}" dt="2020-12-29T21:18:29.830" v="1722" actId="26606"/>
          <ac:cxnSpMkLst>
            <pc:docMk/>
            <pc:sldMk cId="78719349" sldId="260"/>
            <ac:cxnSpMk id="4100" creationId="{A7F400EE-A8A5-48AF-B4D6-291B52C6F0B0}"/>
          </ac:cxnSpMkLst>
        </pc:cxnChg>
      </pc:sldChg>
      <pc:sldChg chg="addSp delSp modSp new mod modTransition setBg modClrScheme chgLayout modNotesTx">
        <pc:chgData name="Anastasia Galvin" userId="2d39f159-777b-4bad-8899-bf8dfc77b0ad" providerId="ADAL" clId="{BB13C955-9A5B-4AFD-886B-3E7B20CBB928}" dt="2020-12-31T17:26:46.714" v="14024"/>
        <pc:sldMkLst>
          <pc:docMk/>
          <pc:sldMk cId="3279964081" sldId="261"/>
        </pc:sldMkLst>
        <pc:spChg chg="del">
          <ac:chgData name="Anastasia Galvin" userId="2d39f159-777b-4bad-8899-bf8dfc77b0ad" providerId="ADAL" clId="{BB13C955-9A5B-4AFD-886B-3E7B20CBB928}" dt="2020-12-29T21:28:21.741" v="2034" actId="700"/>
          <ac:spMkLst>
            <pc:docMk/>
            <pc:sldMk cId="3279964081" sldId="261"/>
            <ac:spMk id="2" creationId="{0C889222-77D4-4C22-AD96-D1DDA2077786}"/>
          </ac:spMkLst>
        </pc:spChg>
        <pc:spChg chg="del">
          <ac:chgData name="Anastasia Galvin" userId="2d39f159-777b-4bad-8899-bf8dfc77b0ad" providerId="ADAL" clId="{BB13C955-9A5B-4AFD-886B-3E7B20CBB928}" dt="2020-12-29T21:28:21.741" v="2034" actId="700"/>
          <ac:spMkLst>
            <pc:docMk/>
            <pc:sldMk cId="3279964081" sldId="261"/>
            <ac:spMk id="3" creationId="{B2DA7CEB-0184-4F26-85DE-3F6A4E03D053}"/>
          </ac:spMkLst>
        </pc:spChg>
        <pc:spChg chg="add del mod ord">
          <ac:chgData name="Anastasia Galvin" userId="2d39f159-777b-4bad-8899-bf8dfc77b0ad" providerId="ADAL" clId="{BB13C955-9A5B-4AFD-886B-3E7B20CBB928}" dt="2020-12-29T21:30:58.137" v="2047" actId="478"/>
          <ac:spMkLst>
            <pc:docMk/>
            <pc:sldMk cId="3279964081" sldId="261"/>
            <ac:spMk id="4" creationId="{1FA319D9-817E-4AA4-A6FE-0EE914D5557E}"/>
          </ac:spMkLst>
        </pc:spChg>
        <pc:spChg chg="add mod">
          <ac:chgData name="Anastasia Galvin" userId="2d39f159-777b-4bad-8899-bf8dfc77b0ad" providerId="ADAL" clId="{BB13C955-9A5B-4AFD-886B-3E7B20CBB928}" dt="2020-12-29T21:34:26.973" v="2115" actId="27636"/>
          <ac:spMkLst>
            <pc:docMk/>
            <pc:sldMk cId="3279964081" sldId="261"/>
            <ac:spMk id="7" creationId="{3282991F-E8FF-422B-BA8C-181C95FE10FC}"/>
          </ac:spMkLst>
        </pc:spChg>
        <pc:spChg chg="add">
          <ac:chgData name="Anastasia Galvin" userId="2d39f159-777b-4bad-8899-bf8dfc77b0ad" providerId="ADAL" clId="{BB13C955-9A5B-4AFD-886B-3E7B20CBB928}" dt="2020-12-29T21:30:51.065" v="2045" actId="26606"/>
          <ac:spMkLst>
            <pc:docMk/>
            <pc:sldMk cId="3279964081" sldId="261"/>
            <ac:spMk id="71" creationId="{2B1D4F77-A17C-43D7-B7FA-545148E4E93D}"/>
          </ac:spMkLst>
        </pc:spChg>
        <pc:picChg chg="add mod">
          <ac:chgData name="Anastasia Galvin" userId="2d39f159-777b-4bad-8899-bf8dfc77b0ad" providerId="ADAL" clId="{BB13C955-9A5B-4AFD-886B-3E7B20CBB928}" dt="2020-12-29T21:30:51.065" v="2045" actId="26606"/>
          <ac:picMkLst>
            <pc:docMk/>
            <pc:sldMk cId="3279964081" sldId="261"/>
            <ac:picMk id="5122" creationId="{837D6C75-ECF1-427C-9AE9-A4C8B3E72184}"/>
          </ac:picMkLst>
        </pc:picChg>
      </pc:sldChg>
      <pc:sldChg chg="addSp delSp modSp new mod modTransition setBg modNotesTx">
        <pc:chgData name="Anastasia Galvin" userId="2d39f159-777b-4bad-8899-bf8dfc77b0ad" providerId="ADAL" clId="{BB13C955-9A5B-4AFD-886B-3E7B20CBB928}" dt="2020-12-31T17:26:46.714" v="14024"/>
        <pc:sldMkLst>
          <pc:docMk/>
          <pc:sldMk cId="2994119" sldId="262"/>
        </pc:sldMkLst>
        <pc:spChg chg="add del mod">
          <ac:chgData name="Anastasia Galvin" userId="2d39f159-777b-4bad-8899-bf8dfc77b0ad" providerId="ADAL" clId="{BB13C955-9A5B-4AFD-886B-3E7B20CBB928}" dt="2020-12-29T21:40:12.303" v="2194" actId="478"/>
          <ac:spMkLst>
            <pc:docMk/>
            <pc:sldMk cId="2994119" sldId="262"/>
            <ac:spMk id="2" creationId="{4BBC06B7-ECC6-4950-A9B5-61D89EA9CCA1}"/>
          </ac:spMkLst>
        </pc:spChg>
        <pc:spChg chg="add mod">
          <ac:chgData name="Anastasia Galvin" userId="2d39f159-777b-4bad-8899-bf8dfc77b0ad" providerId="ADAL" clId="{BB13C955-9A5B-4AFD-886B-3E7B20CBB928}" dt="2020-12-29T21:40:41.895" v="2234" actId="1076"/>
          <ac:spMkLst>
            <pc:docMk/>
            <pc:sldMk cId="2994119" sldId="262"/>
            <ac:spMk id="7" creationId="{99E8BC3E-B27E-43C2-83B8-F913CCEA6E06}"/>
          </ac:spMkLst>
        </pc:spChg>
        <pc:spChg chg="add mod">
          <ac:chgData name="Anastasia Galvin" userId="2d39f159-777b-4bad-8899-bf8dfc77b0ad" providerId="ADAL" clId="{BB13C955-9A5B-4AFD-886B-3E7B20CBB928}" dt="2020-12-29T21:43:26.337" v="2547" actId="1037"/>
          <ac:spMkLst>
            <pc:docMk/>
            <pc:sldMk cId="2994119" sldId="262"/>
            <ac:spMk id="8" creationId="{E343ADD4-6D0E-406C-98DE-BE128CD4A0F8}"/>
          </ac:spMkLst>
        </pc:spChg>
        <pc:spChg chg="add">
          <ac:chgData name="Anastasia Galvin" userId="2d39f159-777b-4bad-8899-bf8dfc77b0ad" providerId="ADAL" clId="{BB13C955-9A5B-4AFD-886B-3E7B20CBB928}" dt="2020-12-29T21:40:05.188" v="2193" actId="26606"/>
          <ac:spMkLst>
            <pc:docMk/>
            <pc:sldMk cId="2994119" sldId="262"/>
            <ac:spMk id="75" creationId="{7B4F6806-5898-4FE8-B610-A058C8B8470A}"/>
          </ac:spMkLst>
        </pc:spChg>
        <pc:picChg chg="add mod ord">
          <ac:chgData name="Anastasia Galvin" userId="2d39f159-777b-4bad-8899-bf8dfc77b0ad" providerId="ADAL" clId="{BB13C955-9A5B-4AFD-886B-3E7B20CBB928}" dt="2020-12-29T21:40:05.188" v="2193" actId="26606"/>
          <ac:picMkLst>
            <pc:docMk/>
            <pc:sldMk cId="2994119" sldId="262"/>
            <ac:picMk id="6146" creationId="{6F0FC78F-A466-47E6-AFA2-98BA9A83D107}"/>
          </ac:picMkLst>
        </pc:picChg>
        <pc:picChg chg="add mod">
          <ac:chgData name="Anastasia Galvin" userId="2d39f159-777b-4bad-8899-bf8dfc77b0ad" providerId="ADAL" clId="{BB13C955-9A5B-4AFD-886B-3E7B20CBB928}" dt="2020-12-29T21:40:05.188" v="2193" actId="26606"/>
          <ac:picMkLst>
            <pc:docMk/>
            <pc:sldMk cId="2994119" sldId="262"/>
            <ac:picMk id="6148" creationId="{6556C4B6-2D34-42B1-92EC-CD1E0DAF3DED}"/>
          </ac:picMkLst>
        </pc:picChg>
        <pc:picChg chg="add mod">
          <ac:chgData name="Anastasia Galvin" userId="2d39f159-777b-4bad-8899-bf8dfc77b0ad" providerId="ADAL" clId="{BB13C955-9A5B-4AFD-886B-3E7B20CBB928}" dt="2020-12-29T21:40:05.188" v="2193" actId="26606"/>
          <ac:picMkLst>
            <pc:docMk/>
            <pc:sldMk cId="2994119" sldId="262"/>
            <ac:picMk id="6150" creationId="{C5CE1226-AEB3-4362-8369-7605F8689CF7}"/>
          </ac:picMkLst>
        </pc:picChg>
      </pc:sldChg>
      <pc:sldChg chg="addSp delSp modSp new mod modTransition setBg modNotesTx">
        <pc:chgData name="Anastasia Galvin" userId="2d39f159-777b-4bad-8899-bf8dfc77b0ad" providerId="ADAL" clId="{BB13C955-9A5B-4AFD-886B-3E7B20CBB928}" dt="2020-12-31T17:26:46.714" v="14024"/>
        <pc:sldMkLst>
          <pc:docMk/>
          <pc:sldMk cId="1807139053" sldId="263"/>
        </pc:sldMkLst>
        <pc:spChg chg="add mod ord">
          <ac:chgData name="Anastasia Galvin" userId="2d39f159-777b-4bad-8899-bf8dfc77b0ad" providerId="ADAL" clId="{BB13C955-9A5B-4AFD-886B-3E7B20CBB928}" dt="2020-12-29T22:05:28.600" v="2954" actId="20577"/>
          <ac:spMkLst>
            <pc:docMk/>
            <pc:sldMk cId="1807139053" sldId="263"/>
            <ac:spMk id="3" creationId="{97326ECE-350E-4BFE-A610-F52ED2D15849}"/>
          </ac:spMkLst>
        </pc:spChg>
        <pc:spChg chg="add del">
          <ac:chgData name="Anastasia Galvin" userId="2d39f159-777b-4bad-8899-bf8dfc77b0ad" providerId="ADAL" clId="{BB13C955-9A5B-4AFD-886B-3E7B20CBB928}" dt="2020-12-29T21:53:34.122" v="2593" actId="478"/>
          <ac:spMkLst>
            <pc:docMk/>
            <pc:sldMk cId="1807139053" sldId="263"/>
            <ac:spMk id="4" creationId="{78034C2C-9BE6-4BCA-9129-B35278217BF0}"/>
          </ac:spMkLst>
        </pc:spChg>
        <pc:spChg chg="add del">
          <ac:chgData name="Anastasia Galvin" userId="2d39f159-777b-4bad-8899-bf8dfc77b0ad" providerId="ADAL" clId="{BB13C955-9A5B-4AFD-886B-3E7B20CBB928}" dt="2020-12-29T21:53:38.212" v="2595" actId="478"/>
          <ac:spMkLst>
            <pc:docMk/>
            <pc:sldMk cId="1807139053" sldId="263"/>
            <ac:spMk id="5" creationId="{143E0669-7A15-4D9E-91B6-5C46F21C835B}"/>
          </ac:spMkLst>
        </pc:spChg>
        <pc:spChg chg="add del mod">
          <ac:chgData name="Anastasia Galvin" userId="2d39f159-777b-4bad-8899-bf8dfc77b0ad" providerId="ADAL" clId="{BB13C955-9A5B-4AFD-886B-3E7B20CBB928}" dt="2020-12-29T21:56:55.983" v="2612"/>
          <ac:spMkLst>
            <pc:docMk/>
            <pc:sldMk cId="1807139053" sldId="263"/>
            <ac:spMk id="13" creationId="{47B5641E-EF03-43E9-A86A-600D2272FBE3}"/>
          </ac:spMkLst>
        </pc:spChg>
        <pc:spChg chg="add del mod">
          <ac:chgData name="Anastasia Galvin" userId="2d39f159-777b-4bad-8899-bf8dfc77b0ad" providerId="ADAL" clId="{BB13C955-9A5B-4AFD-886B-3E7B20CBB928}" dt="2020-12-29T22:00:50.336" v="2666"/>
          <ac:spMkLst>
            <pc:docMk/>
            <pc:sldMk cId="1807139053" sldId="263"/>
            <ac:spMk id="20" creationId="{FEA12CF1-4DFC-4A19-B47E-329BA3C68BA8}"/>
          </ac:spMkLst>
        </pc:spChg>
        <pc:spChg chg="add mod">
          <ac:chgData name="Anastasia Galvin" userId="2d39f159-777b-4bad-8899-bf8dfc77b0ad" providerId="ADAL" clId="{BB13C955-9A5B-4AFD-886B-3E7B20CBB928}" dt="2020-12-29T22:04:37.515" v="2927" actId="20577"/>
          <ac:spMkLst>
            <pc:docMk/>
            <pc:sldMk cId="1807139053" sldId="263"/>
            <ac:spMk id="26" creationId="{3A358996-B7DF-444F-8F0E-91EB79497FE2}"/>
          </ac:spMkLst>
        </pc:spChg>
        <pc:spChg chg="add del">
          <ac:chgData name="Anastasia Galvin" userId="2d39f159-777b-4bad-8899-bf8dfc77b0ad" providerId="ADAL" clId="{BB13C955-9A5B-4AFD-886B-3E7B20CBB928}" dt="2020-12-29T22:04:01.034" v="2857" actId="22"/>
          <ac:spMkLst>
            <pc:docMk/>
            <pc:sldMk cId="1807139053" sldId="263"/>
            <ac:spMk id="28" creationId="{009C1E0D-7F67-45EB-B710-177C6F5DE72B}"/>
          </ac:spMkLst>
        </pc:spChg>
        <pc:spChg chg="add">
          <ac:chgData name="Anastasia Galvin" userId="2d39f159-777b-4bad-8899-bf8dfc77b0ad" providerId="ADAL" clId="{BB13C955-9A5B-4AFD-886B-3E7B20CBB928}" dt="2020-12-29T22:01:00.297" v="2672" actId="26606"/>
          <ac:spMkLst>
            <pc:docMk/>
            <pc:sldMk cId="1807139053" sldId="263"/>
            <ac:spMk id="77" creationId="{A6B42B9F-F674-4D7F-AEFD-F5DC47A70952}"/>
          </ac:spMkLst>
        </pc:spChg>
        <pc:spChg chg="add del">
          <ac:chgData name="Anastasia Galvin" userId="2d39f159-777b-4bad-8899-bf8dfc77b0ad" providerId="ADAL" clId="{BB13C955-9A5B-4AFD-886B-3E7B20CBB928}" dt="2020-12-29T21:56:59.182" v="2616" actId="26606"/>
          <ac:spMkLst>
            <pc:docMk/>
            <pc:sldMk cId="1807139053" sldId="263"/>
            <ac:spMk id="79" creationId="{A6B42B9F-F674-4D7F-AEFD-F5DC47A70952}"/>
          </ac:spMkLst>
        </pc:spChg>
        <pc:spChg chg="add del">
          <ac:chgData name="Anastasia Galvin" userId="2d39f159-777b-4bad-8899-bf8dfc77b0ad" providerId="ADAL" clId="{BB13C955-9A5B-4AFD-886B-3E7B20CBB928}" dt="2020-12-29T21:56:59.182" v="2616" actId="26606"/>
          <ac:spMkLst>
            <pc:docMk/>
            <pc:sldMk cId="1807139053" sldId="263"/>
            <ac:spMk id="81" creationId="{E677BBB0-8A66-4619-B31B-5097655C5FF2}"/>
          </ac:spMkLst>
        </pc:spChg>
        <pc:spChg chg="add del">
          <ac:chgData name="Anastasia Galvin" userId="2d39f159-777b-4bad-8899-bf8dfc77b0ad" providerId="ADAL" clId="{BB13C955-9A5B-4AFD-886B-3E7B20CBB928}" dt="2020-12-29T21:56:59.182" v="2616" actId="26606"/>
          <ac:spMkLst>
            <pc:docMk/>
            <pc:sldMk cId="1807139053" sldId="263"/>
            <ac:spMk id="83" creationId="{FB56C437-7CF8-4D2B-8C62-6F9CEA5611FA}"/>
          </ac:spMkLst>
        </pc:spChg>
        <pc:spChg chg="add del">
          <ac:chgData name="Anastasia Galvin" userId="2d39f159-777b-4bad-8899-bf8dfc77b0ad" providerId="ADAL" clId="{BB13C955-9A5B-4AFD-886B-3E7B20CBB928}" dt="2020-12-29T21:56:59.182" v="2616" actId="26606"/>
          <ac:spMkLst>
            <pc:docMk/>
            <pc:sldMk cId="1807139053" sldId="263"/>
            <ac:spMk id="85" creationId="{288F414E-1A16-495F-8EF5-F55A4207EE48}"/>
          </ac:spMkLst>
        </pc:spChg>
        <pc:spChg chg="add del">
          <ac:chgData name="Anastasia Galvin" userId="2d39f159-777b-4bad-8899-bf8dfc77b0ad" providerId="ADAL" clId="{BB13C955-9A5B-4AFD-886B-3E7B20CBB928}" dt="2020-12-29T22:00:51.645" v="2669" actId="26606"/>
          <ac:spMkLst>
            <pc:docMk/>
            <pc:sldMk cId="1807139053" sldId="263"/>
            <ac:spMk id="87" creationId="{288F414E-1A16-495F-8EF5-F55A4207EE48}"/>
          </ac:spMkLst>
        </pc:spChg>
        <pc:spChg chg="add">
          <ac:chgData name="Anastasia Galvin" userId="2d39f159-777b-4bad-8899-bf8dfc77b0ad" providerId="ADAL" clId="{BB13C955-9A5B-4AFD-886B-3E7B20CBB928}" dt="2020-12-29T22:01:00.297" v="2672" actId="26606"/>
          <ac:spMkLst>
            <pc:docMk/>
            <pc:sldMk cId="1807139053" sldId="263"/>
            <ac:spMk id="7179" creationId="{E677BBB0-8A66-4619-B31B-5097655C5FF2}"/>
          </ac:spMkLst>
        </pc:spChg>
        <pc:spChg chg="add">
          <ac:chgData name="Anastasia Galvin" userId="2d39f159-777b-4bad-8899-bf8dfc77b0ad" providerId="ADAL" clId="{BB13C955-9A5B-4AFD-886B-3E7B20CBB928}" dt="2020-12-29T22:01:00.297" v="2672" actId="26606"/>
          <ac:spMkLst>
            <pc:docMk/>
            <pc:sldMk cId="1807139053" sldId="263"/>
            <ac:spMk id="7181" creationId="{FB56C437-7CF8-4D2B-8C62-6F9CEA5611FA}"/>
          </ac:spMkLst>
        </pc:spChg>
        <pc:spChg chg="add del">
          <ac:chgData name="Anastasia Galvin" userId="2d39f159-777b-4bad-8899-bf8dfc77b0ad" providerId="ADAL" clId="{BB13C955-9A5B-4AFD-886B-3E7B20CBB928}" dt="2020-12-29T22:00:51.645" v="2669" actId="26606"/>
          <ac:spMkLst>
            <pc:docMk/>
            <pc:sldMk cId="1807139053" sldId="263"/>
            <ac:spMk id="7182" creationId="{A6B42B9F-F674-4D7F-AEFD-F5DC47A70952}"/>
          </ac:spMkLst>
        </pc:spChg>
        <pc:spChg chg="add del">
          <ac:chgData name="Anastasia Galvin" userId="2d39f159-777b-4bad-8899-bf8dfc77b0ad" providerId="ADAL" clId="{BB13C955-9A5B-4AFD-886B-3E7B20CBB928}" dt="2020-12-29T22:00:51.645" v="2669" actId="26606"/>
          <ac:spMkLst>
            <pc:docMk/>
            <pc:sldMk cId="1807139053" sldId="263"/>
            <ac:spMk id="7183" creationId="{E677BBB0-8A66-4619-B31B-5097655C5FF2}"/>
          </ac:spMkLst>
        </pc:spChg>
        <pc:spChg chg="add del">
          <ac:chgData name="Anastasia Galvin" userId="2d39f159-777b-4bad-8899-bf8dfc77b0ad" providerId="ADAL" clId="{BB13C955-9A5B-4AFD-886B-3E7B20CBB928}" dt="2020-12-29T22:00:51.645" v="2669" actId="26606"/>
          <ac:spMkLst>
            <pc:docMk/>
            <pc:sldMk cId="1807139053" sldId="263"/>
            <ac:spMk id="7184" creationId="{FB56C437-7CF8-4D2B-8C62-6F9CEA5611FA}"/>
          </ac:spMkLst>
        </pc:spChg>
        <pc:spChg chg="add">
          <ac:chgData name="Anastasia Galvin" userId="2d39f159-777b-4bad-8899-bf8dfc77b0ad" providerId="ADAL" clId="{BB13C955-9A5B-4AFD-886B-3E7B20CBB928}" dt="2020-12-29T22:01:00.297" v="2672" actId="26606"/>
          <ac:spMkLst>
            <pc:docMk/>
            <pc:sldMk cId="1807139053" sldId="263"/>
            <ac:spMk id="7185" creationId="{288F414E-1A16-495F-8EF5-F55A4207EE48}"/>
          </ac:spMkLst>
        </pc:spChg>
        <pc:picChg chg="add del">
          <ac:chgData name="Anastasia Galvin" userId="2d39f159-777b-4bad-8899-bf8dfc77b0ad" providerId="ADAL" clId="{BB13C955-9A5B-4AFD-886B-3E7B20CBB928}" dt="2020-12-29T21:57:28.239" v="2625"/>
          <ac:picMkLst>
            <pc:docMk/>
            <pc:sldMk cId="1807139053" sldId="263"/>
            <ac:picMk id="6" creationId="{84560FB5-12A0-4D82-9EC8-3C0E5651BB57}"/>
          </ac:picMkLst>
        </pc:picChg>
        <pc:picChg chg="add mod ord">
          <ac:chgData name="Anastasia Galvin" userId="2d39f159-777b-4bad-8899-bf8dfc77b0ad" providerId="ADAL" clId="{BB13C955-9A5B-4AFD-886B-3E7B20CBB928}" dt="2020-12-29T22:01:58.087" v="2744" actId="1038"/>
          <ac:picMkLst>
            <pc:docMk/>
            <pc:sldMk cId="1807139053" sldId="263"/>
            <ac:picMk id="7" creationId="{AAF7D31E-7375-4936-97B2-8F5E8E907677}"/>
          </ac:picMkLst>
        </pc:picChg>
        <pc:picChg chg="add mod ord">
          <ac:chgData name="Anastasia Galvin" userId="2d39f159-777b-4bad-8899-bf8dfc77b0ad" providerId="ADAL" clId="{BB13C955-9A5B-4AFD-886B-3E7B20CBB928}" dt="2020-12-29T22:01:00.297" v="2672" actId="26606"/>
          <ac:picMkLst>
            <pc:docMk/>
            <pc:sldMk cId="1807139053" sldId="263"/>
            <ac:picMk id="7170" creationId="{E705B09B-733E-4679-9B11-E6AC664256EA}"/>
          </ac:picMkLst>
        </pc:picChg>
        <pc:picChg chg="add mod ord">
          <ac:chgData name="Anastasia Galvin" userId="2d39f159-777b-4bad-8899-bf8dfc77b0ad" providerId="ADAL" clId="{BB13C955-9A5B-4AFD-886B-3E7B20CBB928}" dt="2020-12-29T22:02:01.718" v="2756" actId="1038"/>
          <ac:picMkLst>
            <pc:docMk/>
            <pc:sldMk cId="1807139053" sldId="263"/>
            <ac:picMk id="7176" creationId="{C760B78E-87D1-4837-AB57-A5527BCD50AF}"/>
          </ac:picMkLst>
        </pc:picChg>
        <pc:picChg chg="add del mod ord">
          <ac:chgData name="Anastasia Galvin" userId="2d39f159-777b-4bad-8899-bf8dfc77b0ad" providerId="ADAL" clId="{BB13C955-9A5B-4AFD-886B-3E7B20CBB928}" dt="2020-12-29T21:57:04.551" v="2617" actId="478"/>
          <ac:picMkLst>
            <pc:docMk/>
            <pc:sldMk cId="1807139053" sldId="263"/>
            <ac:picMk id="7178" creationId="{EBA8731E-C2DD-4A43-845D-E1FA83853D8B}"/>
          </ac:picMkLst>
        </pc:picChg>
        <pc:picChg chg="add del mod">
          <ac:chgData name="Anastasia Galvin" userId="2d39f159-777b-4bad-8899-bf8dfc77b0ad" providerId="ADAL" clId="{BB13C955-9A5B-4AFD-886B-3E7B20CBB928}" dt="2020-12-29T22:00:54.749" v="2670" actId="478"/>
          <ac:picMkLst>
            <pc:docMk/>
            <pc:sldMk cId="1807139053" sldId="263"/>
            <ac:picMk id="7180" creationId="{E20AC8B8-9501-4059-AAD0-34BEC23A0E0F}"/>
          </ac:picMkLst>
        </pc:picChg>
      </pc:sldChg>
      <pc:sldChg chg="addSp delSp modSp new mod modTransition setBg modNotesTx">
        <pc:chgData name="Anastasia Galvin" userId="2d39f159-777b-4bad-8899-bf8dfc77b0ad" providerId="ADAL" clId="{BB13C955-9A5B-4AFD-886B-3E7B20CBB928}" dt="2020-12-31T17:26:46.714" v="14024"/>
        <pc:sldMkLst>
          <pc:docMk/>
          <pc:sldMk cId="242671974" sldId="264"/>
        </pc:sldMkLst>
        <pc:spChg chg="add mod">
          <ac:chgData name="Anastasia Galvin" userId="2d39f159-777b-4bad-8899-bf8dfc77b0ad" providerId="ADAL" clId="{BB13C955-9A5B-4AFD-886B-3E7B20CBB928}" dt="2020-12-30T17:34:00.426" v="3013" actId="20577"/>
          <ac:spMkLst>
            <pc:docMk/>
            <pc:sldMk cId="242671974" sldId="264"/>
            <ac:spMk id="9" creationId="{B1713362-1813-48B6-8E69-45A2D093B860}"/>
          </ac:spMkLst>
        </pc:spChg>
        <pc:spChg chg="add mod">
          <ac:chgData name="Anastasia Galvin" userId="2d39f159-777b-4bad-8899-bf8dfc77b0ad" providerId="ADAL" clId="{BB13C955-9A5B-4AFD-886B-3E7B20CBB928}" dt="2020-12-30T17:59:58.573" v="3820" actId="14100"/>
          <ac:spMkLst>
            <pc:docMk/>
            <pc:sldMk cId="242671974" sldId="264"/>
            <ac:spMk id="10" creationId="{4F353123-661D-4AC5-BBDE-6B87C72D885F}"/>
          </ac:spMkLst>
        </pc:spChg>
        <pc:spChg chg="add del">
          <ac:chgData name="Anastasia Galvin" userId="2d39f159-777b-4bad-8899-bf8dfc77b0ad" providerId="ADAL" clId="{BB13C955-9A5B-4AFD-886B-3E7B20CBB928}" dt="2020-12-29T22:07:29.530" v="2979" actId="26606"/>
          <ac:spMkLst>
            <pc:docMk/>
            <pc:sldMk cId="242671974" sldId="264"/>
            <ac:spMk id="71" creationId="{B670DBD5-770C-4383-9F54-5B86E86BD5BB}"/>
          </ac:spMkLst>
        </pc:spChg>
        <pc:spChg chg="add del">
          <ac:chgData name="Anastasia Galvin" userId="2d39f159-777b-4bad-8899-bf8dfc77b0ad" providerId="ADAL" clId="{BB13C955-9A5B-4AFD-886B-3E7B20CBB928}" dt="2020-12-29T22:07:42.439" v="2981" actId="26606"/>
          <ac:spMkLst>
            <pc:docMk/>
            <pc:sldMk cId="242671974" sldId="264"/>
            <ac:spMk id="73" creationId="{56065185-5C34-4F86-AA96-AA4D065B0EF4}"/>
          </ac:spMkLst>
        </pc:spChg>
        <pc:spChg chg="add del">
          <ac:chgData name="Anastasia Galvin" userId="2d39f159-777b-4bad-8899-bf8dfc77b0ad" providerId="ADAL" clId="{BB13C955-9A5B-4AFD-886B-3E7B20CBB928}" dt="2020-12-29T22:07:50.794" v="2983" actId="26606"/>
          <ac:spMkLst>
            <pc:docMk/>
            <pc:sldMk cId="242671974" sldId="264"/>
            <ac:spMk id="75" creationId="{8D313E8C-7457-407E-BDA5-EACA44D38247}"/>
          </ac:spMkLst>
        </pc:spChg>
        <pc:spChg chg="add del">
          <ac:chgData name="Anastasia Galvin" userId="2d39f159-777b-4bad-8899-bf8dfc77b0ad" providerId="ADAL" clId="{BB13C955-9A5B-4AFD-886B-3E7B20CBB928}" dt="2020-12-29T22:07:42.439" v="2981" actId="26606"/>
          <ac:spMkLst>
            <pc:docMk/>
            <pc:sldMk cId="242671974" sldId="264"/>
            <ac:spMk id="8196" creationId="{C83A5C14-ED91-4CD1-809E-D29FF97C9AF5}"/>
          </ac:spMkLst>
        </pc:spChg>
        <pc:spChg chg="add del">
          <ac:chgData name="Anastasia Galvin" userId="2d39f159-777b-4bad-8899-bf8dfc77b0ad" providerId="ADAL" clId="{BB13C955-9A5B-4AFD-886B-3E7B20CBB928}" dt="2020-12-29T22:07:50.794" v="2983" actId="26606"/>
          <ac:spMkLst>
            <pc:docMk/>
            <pc:sldMk cId="242671974" sldId="264"/>
            <ac:spMk id="8198" creationId="{7EBFDB7D-DD97-44CE-AFFB-458781A3DB9B}"/>
          </ac:spMkLst>
        </pc:spChg>
        <pc:spChg chg="add del">
          <ac:chgData name="Anastasia Galvin" userId="2d39f159-777b-4bad-8899-bf8dfc77b0ad" providerId="ADAL" clId="{BB13C955-9A5B-4AFD-886B-3E7B20CBB928}" dt="2020-12-29T22:07:50.794" v="2983" actId="26606"/>
          <ac:spMkLst>
            <pc:docMk/>
            <pc:sldMk cId="242671974" sldId="264"/>
            <ac:spMk id="8199" creationId="{50F864A1-23CF-4954-887F-3C4458622A68}"/>
          </ac:spMkLst>
        </pc:spChg>
        <pc:picChg chg="add del mod">
          <ac:chgData name="Anastasia Galvin" userId="2d39f159-777b-4bad-8899-bf8dfc77b0ad" providerId="ADAL" clId="{BB13C955-9A5B-4AFD-886B-3E7B20CBB928}" dt="2020-12-29T22:07:56.510" v="2986" actId="1076"/>
          <ac:picMkLst>
            <pc:docMk/>
            <pc:sldMk cId="242671974" sldId="264"/>
            <ac:picMk id="8194" creationId="{924B84D4-44FD-4162-BC13-73156C354C6F}"/>
          </ac:picMkLst>
        </pc:picChg>
      </pc:sldChg>
      <pc:sldChg chg="addSp modSp new mod modTransition">
        <pc:chgData name="Anastasia Galvin" userId="2d39f159-777b-4bad-8899-bf8dfc77b0ad" providerId="ADAL" clId="{BB13C955-9A5B-4AFD-886B-3E7B20CBB928}" dt="2020-12-31T17:26:46.714" v="14024"/>
        <pc:sldMkLst>
          <pc:docMk/>
          <pc:sldMk cId="3016249609" sldId="265"/>
        </pc:sldMkLst>
        <pc:spChg chg="add mod">
          <ac:chgData name="Anastasia Galvin" userId="2d39f159-777b-4bad-8899-bf8dfc77b0ad" providerId="ADAL" clId="{BB13C955-9A5B-4AFD-886B-3E7B20CBB928}" dt="2020-12-30T17:43:50.157" v="3485" actId="20577"/>
          <ac:spMkLst>
            <pc:docMk/>
            <pc:sldMk cId="3016249609" sldId="265"/>
            <ac:spMk id="2" creationId="{876F147A-AB25-4C94-BB0F-0E7F25567326}"/>
          </ac:spMkLst>
        </pc:spChg>
        <pc:spChg chg="add mod">
          <ac:chgData name="Anastasia Galvin" userId="2d39f159-777b-4bad-8899-bf8dfc77b0ad" providerId="ADAL" clId="{BB13C955-9A5B-4AFD-886B-3E7B20CBB928}" dt="2020-12-31T17:26:20.919" v="14023" actId="20577"/>
          <ac:spMkLst>
            <pc:docMk/>
            <pc:sldMk cId="3016249609" sldId="265"/>
            <ac:spMk id="3" creationId="{AC7B675D-E90E-4155-A6E4-D13F58A4C76D}"/>
          </ac:spMkLst>
        </pc:spChg>
        <pc:spChg chg="add mod">
          <ac:chgData name="Anastasia Galvin" userId="2d39f159-777b-4bad-8899-bf8dfc77b0ad" providerId="ADAL" clId="{BB13C955-9A5B-4AFD-886B-3E7B20CBB928}" dt="2020-12-31T17:24:30.085" v="14000" actId="1076"/>
          <ac:spMkLst>
            <pc:docMk/>
            <pc:sldMk cId="3016249609" sldId="265"/>
            <ac:spMk id="5" creationId="{1D690D7A-F9A8-4A9A-8184-CF6C51A46AF4}"/>
          </ac:spMkLst>
        </pc:spChg>
      </pc:sldChg>
      <pc:sldChg chg="addSp delSp modSp new mod modTransition setBg modNotesTx">
        <pc:chgData name="Anastasia Galvin" userId="2d39f159-777b-4bad-8899-bf8dfc77b0ad" providerId="ADAL" clId="{BB13C955-9A5B-4AFD-886B-3E7B20CBB928}" dt="2020-12-31T17:26:46.714" v="14024"/>
        <pc:sldMkLst>
          <pc:docMk/>
          <pc:sldMk cId="954745601" sldId="266"/>
        </pc:sldMkLst>
        <pc:spChg chg="add del mod ord">
          <ac:chgData name="Anastasia Galvin" userId="2d39f159-777b-4bad-8899-bf8dfc77b0ad" providerId="ADAL" clId="{BB13C955-9A5B-4AFD-886B-3E7B20CBB928}" dt="2020-12-30T18:00:45.572" v="3827" actId="478"/>
          <ac:spMkLst>
            <pc:docMk/>
            <pc:sldMk cId="954745601" sldId="266"/>
            <ac:spMk id="2" creationId="{E8FABFBC-8051-4A7E-B7FB-7E0AFE335517}"/>
          </ac:spMkLst>
        </pc:spChg>
        <pc:spChg chg="add del mod">
          <ac:chgData name="Anastasia Galvin" userId="2d39f159-777b-4bad-8899-bf8dfc77b0ad" providerId="ADAL" clId="{BB13C955-9A5B-4AFD-886B-3E7B20CBB928}" dt="2020-12-30T18:01:17.680" v="3841" actId="478"/>
          <ac:spMkLst>
            <pc:docMk/>
            <pc:sldMk cId="954745601" sldId="266"/>
            <ac:spMk id="4" creationId="{D0FF564D-D51A-4652-8B82-FEE1F935764C}"/>
          </ac:spMkLst>
        </pc:spChg>
        <pc:spChg chg="add">
          <ac:chgData name="Anastasia Galvin" userId="2d39f159-777b-4bad-8899-bf8dfc77b0ad" providerId="ADAL" clId="{BB13C955-9A5B-4AFD-886B-3E7B20CBB928}" dt="2020-12-30T18:00:41.319" v="3826" actId="26606"/>
          <ac:spMkLst>
            <pc:docMk/>
            <pc:sldMk cId="954745601" sldId="266"/>
            <ac:spMk id="11" creationId="{70DFA0FD-AB28-4B25-B870-4D2BBC35BA1D}"/>
          </ac:spMkLst>
        </pc:spChg>
        <pc:spChg chg="add mod">
          <ac:chgData name="Anastasia Galvin" userId="2d39f159-777b-4bad-8899-bf8dfc77b0ad" providerId="ADAL" clId="{BB13C955-9A5B-4AFD-886B-3E7B20CBB928}" dt="2020-12-30T18:01:12.320" v="3840" actId="20577"/>
          <ac:spMkLst>
            <pc:docMk/>
            <pc:sldMk cId="954745601" sldId="266"/>
            <ac:spMk id="19" creationId="{92168235-1D4A-4BDB-A43F-1977949BC594}"/>
          </ac:spMkLst>
        </pc:spChg>
        <pc:spChg chg="add mod">
          <ac:chgData name="Anastasia Galvin" userId="2d39f159-777b-4bad-8899-bf8dfc77b0ad" providerId="ADAL" clId="{BB13C955-9A5B-4AFD-886B-3E7B20CBB928}" dt="2020-12-30T18:05:26.410" v="4303" actId="255"/>
          <ac:spMkLst>
            <pc:docMk/>
            <pc:sldMk cId="954745601" sldId="266"/>
            <ac:spMk id="20" creationId="{A0E24167-BD2F-430B-82FA-43408DC80C45}"/>
          </ac:spMkLst>
        </pc:spChg>
        <pc:grpChg chg="add">
          <ac:chgData name="Anastasia Galvin" userId="2d39f159-777b-4bad-8899-bf8dfc77b0ad" providerId="ADAL" clId="{BB13C955-9A5B-4AFD-886B-3E7B20CBB928}" dt="2020-12-30T18:00:41.319" v="3826" actId="26606"/>
          <ac:grpSpMkLst>
            <pc:docMk/>
            <pc:sldMk cId="954745601" sldId="266"/>
            <ac:grpSpMk id="13" creationId="{0D628DFB-9CD1-4E2B-8B44-9FDF7E80F6D9}"/>
          </ac:grpSpMkLst>
        </pc:grpChg>
        <pc:picChg chg="add mod ord">
          <ac:chgData name="Anastasia Galvin" userId="2d39f159-777b-4bad-8899-bf8dfc77b0ad" providerId="ADAL" clId="{BB13C955-9A5B-4AFD-886B-3E7B20CBB928}" dt="2020-12-30T18:04:51.795" v="4238" actId="14100"/>
          <ac:picMkLst>
            <pc:docMk/>
            <pc:sldMk cId="954745601" sldId="266"/>
            <ac:picMk id="6" creationId="{2F4FFBAB-B79F-4483-8FC9-3E2D755BF084}"/>
          </ac:picMkLst>
        </pc:picChg>
        <pc:picChg chg="add del">
          <ac:chgData name="Anastasia Galvin" userId="2d39f159-777b-4bad-8899-bf8dfc77b0ad" providerId="ADAL" clId="{BB13C955-9A5B-4AFD-886B-3E7B20CBB928}" dt="2020-12-30T18:00:30.620" v="3823" actId="26606"/>
          <ac:picMkLst>
            <pc:docMk/>
            <pc:sldMk cId="954745601" sldId="266"/>
            <ac:picMk id="71" creationId="{54DDEBDD-D8BD-41A6-8A0D-B00E3768B0F9}"/>
          </ac:picMkLst>
        </pc:picChg>
        <pc:picChg chg="add del mod">
          <ac:chgData name="Anastasia Galvin" userId="2d39f159-777b-4bad-8899-bf8dfc77b0ad" providerId="ADAL" clId="{BB13C955-9A5B-4AFD-886B-3E7B20CBB928}" dt="2020-12-30T18:00:33.619" v="3824" actId="478"/>
          <ac:picMkLst>
            <pc:docMk/>
            <pc:sldMk cId="954745601" sldId="266"/>
            <ac:picMk id="9218" creationId="{982DE301-76FB-43B9-9FD6-90C3D0CF745C}"/>
          </ac:picMkLst>
        </pc:picChg>
      </pc:sldChg>
      <pc:sldChg chg="addSp delSp modSp new mod modTransition modNotesTx">
        <pc:chgData name="Anastasia Galvin" userId="2d39f159-777b-4bad-8899-bf8dfc77b0ad" providerId="ADAL" clId="{BB13C955-9A5B-4AFD-886B-3E7B20CBB928}" dt="2021-01-04T13:19:11.173" v="14051" actId="20577"/>
        <pc:sldMkLst>
          <pc:docMk/>
          <pc:sldMk cId="911184593" sldId="267"/>
        </pc:sldMkLst>
        <pc:spChg chg="add mod">
          <ac:chgData name="Anastasia Galvin" userId="2d39f159-777b-4bad-8899-bf8dfc77b0ad" providerId="ADAL" clId="{BB13C955-9A5B-4AFD-886B-3E7B20CBB928}" dt="2020-12-30T18:56:46.145" v="5715" actId="14100"/>
          <ac:spMkLst>
            <pc:docMk/>
            <pc:sldMk cId="911184593" sldId="267"/>
            <ac:spMk id="2" creationId="{DC731A69-FFED-4F1D-AE19-7B0649A50E67}"/>
          </ac:spMkLst>
        </pc:spChg>
        <pc:spChg chg="add del mod">
          <ac:chgData name="Anastasia Galvin" userId="2d39f159-777b-4bad-8899-bf8dfc77b0ad" providerId="ADAL" clId="{BB13C955-9A5B-4AFD-886B-3E7B20CBB928}" dt="2020-12-30T18:37:07.346" v="4714" actId="478"/>
          <ac:spMkLst>
            <pc:docMk/>
            <pc:sldMk cId="911184593" sldId="267"/>
            <ac:spMk id="4" creationId="{FC7F46F4-D17F-48C5-BF18-3BBB69F11A1E}"/>
          </ac:spMkLst>
        </pc:spChg>
        <pc:spChg chg="add mod">
          <ac:chgData name="Anastasia Galvin" userId="2d39f159-777b-4bad-8899-bf8dfc77b0ad" providerId="ADAL" clId="{BB13C955-9A5B-4AFD-886B-3E7B20CBB928}" dt="2020-12-30T19:12:21.646" v="5731" actId="14100"/>
          <ac:spMkLst>
            <pc:docMk/>
            <pc:sldMk cId="911184593" sldId="267"/>
            <ac:spMk id="5" creationId="{39078DD1-8B7C-49DE-967B-8FAA3ED7BFD7}"/>
          </ac:spMkLst>
        </pc:spChg>
        <pc:spChg chg="add mod">
          <ac:chgData name="Anastasia Galvin" userId="2d39f159-777b-4bad-8899-bf8dfc77b0ad" providerId="ADAL" clId="{BB13C955-9A5B-4AFD-886B-3E7B20CBB928}" dt="2020-12-30T18:56:30.867" v="5711" actId="14100"/>
          <ac:spMkLst>
            <pc:docMk/>
            <pc:sldMk cId="911184593" sldId="267"/>
            <ac:spMk id="6" creationId="{3B921D46-D7AE-471F-828D-710BD761B1E3}"/>
          </ac:spMkLst>
        </pc:spChg>
      </pc:sldChg>
      <pc:sldChg chg="addSp delSp modSp new mod modTransition setBg modNotesTx">
        <pc:chgData name="Anastasia Galvin" userId="2d39f159-777b-4bad-8899-bf8dfc77b0ad" providerId="ADAL" clId="{BB13C955-9A5B-4AFD-886B-3E7B20CBB928}" dt="2020-12-31T17:26:46.714" v="14024"/>
        <pc:sldMkLst>
          <pc:docMk/>
          <pc:sldMk cId="4221943273" sldId="268"/>
        </pc:sldMkLst>
        <pc:spChg chg="add del mod ord">
          <ac:chgData name="Anastasia Galvin" userId="2d39f159-777b-4bad-8899-bf8dfc77b0ad" providerId="ADAL" clId="{BB13C955-9A5B-4AFD-886B-3E7B20CBB928}" dt="2020-12-30T19:14:00.520" v="5765" actId="478"/>
          <ac:spMkLst>
            <pc:docMk/>
            <pc:sldMk cId="4221943273" sldId="268"/>
            <ac:spMk id="3" creationId="{85798722-1C68-4247-84E6-B0E0ED6A4E9B}"/>
          </ac:spMkLst>
        </pc:spChg>
        <pc:spChg chg="add del mod">
          <ac:chgData name="Anastasia Galvin" userId="2d39f159-777b-4bad-8899-bf8dfc77b0ad" providerId="ADAL" clId="{BB13C955-9A5B-4AFD-886B-3E7B20CBB928}" dt="2020-12-30T19:17:34" v="6276" actId="478"/>
          <ac:spMkLst>
            <pc:docMk/>
            <pc:sldMk cId="4221943273" sldId="268"/>
            <ac:spMk id="5" creationId="{2F111AF7-18FE-41A7-A57F-DD33608052E6}"/>
          </ac:spMkLst>
        </pc:spChg>
        <pc:spChg chg="add mod">
          <ac:chgData name="Anastasia Galvin" userId="2d39f159-777b-4bad-8899-bf8dfc77b0ad" providerId="ADAL" clId="{BB13C955-9A5B-4AFD-886B-3E7B20CBB928}" dt="2020-12-30T19:17:51.194" v="6280" actId="33524"/>
          <ac:spMkLst>
            <pc:docMk/>
            <pc:sldMk cId="4221943273" sldId="268"/>
            <ac:spMk id="7" creationId="{7350C1FA-2AB6-4075-AE79-B97795E161F2}"/>
          </ac:spMkLst>
        </pc:spChg>
        <pc:picChg chg="add del">
          <ac:chgData name="Anastasia Galvin" userId="2d39f159-777b-4bad-8899-bf8dfc77b0ad" providerId="ADAL" clId="{BB13C955-9A5B-4AFD-886B-3E7B20CBB928}" dt="2020-12-30T19:13:59.049" v="5764"/>
          <ac:picMkLst>
            <pc:docMk/>
            <pc:sldMk cId="4221943273" sldId="268"/>
            <ac:picMk id="4" creationId="{160991AB-7BEC-484B-9478-867F2296C544}"/>
          </ac:picMkLst>
        </pc:picChg>
        <pc:picChg chg="add mod">
          <ac:chgData name="Anastasia Galvin" userId="2d39f159-777b-4bad-8899-bf8dfc77b0ad" providerId="ADAL" clId="{BB13C955-9A5B-4AFD-886B-3E7B20CBB928}" dt="2020-12-30T19:14:11.117" v="5768" actId="1076"/>
          <ac:picMkLst>
            <pc:docMk/>
            <pc:sldMk cId="4221943273" sldId="268"/>
            <ac:picMk id="11266" creationId="{108D2DC3-5599-4A3B-A313-129D623AF54E}"/>
          </ac:picMkLst>
        </pc:picChg>
      </pc:sldChg>
      <pc:sldChg chg="addSp delSp modSp new mod modTransition setBg modNotesTx">
        <pc:chgData name="Anastasia Galvin" userId="2d39f159-777b-4bad-8899-bf8dfc77b0ad" providerId="ADAL" clId="{BB13C955-9A5B-4AFD-886B-3E7B20CBB928}" dt="2020-12-31T17:26:46.714" v="14024"/>
        <pc:sldMkLst>
          <pc:docMk/>
          <pc:sldMk cId="735998688" sldId="269"/>
        </pc:sldMkLst>
        <pc:spChg chg="add del mod ord">
          <ac:chgData name="Anastasia Galvin" userId="2d39f159-777b-4bad-8899-bf8dfc77b0ad" providerId="ADAL" clId="{BB13C955-9A5B-4AFD-886B-3E7B20CBB928}" dt="2020-12-30T19:22:37.565" v="6303" actId="478"/>
          <ac:spMkLst>
            <pc:docMk/>
            <pc:sldMk cId="735998688" sldId="269"/>
            <ac:spMk id="3" creationId="{D7AB262B-0DD4-467A-BC99-65770905387E}"/>
          </ac:spMkLst>
        </pc:spChg>
        <pc:spChg chg="add mod">
          <ac:chgData name="Anastasia Galvin" userId="2d39f159-777b-4bad-8899-bf8dfc77b0ad" providerId="ADAL" clId="{BB13C955-9A5B-4AFD-886B-3E7B20CBB928}" dt="2020-12-30T19:21:56.523" v="6297" actId="20577"/>
          <ac:spMkLst>
            <pc:docMk/>
            <pc:sldMk cId="735998688" sldId="269"/>
            <ac:spMk id="5" creationId="{806D6DC1-4939-4832-9C6B-828232BF5F1D}"/>
          </ac:spMkLst>
        </pc:spChg>
        <pc:spChg chg="add del mod">
          <ac:chgData name="Anastasia Galvin" userId="2d39f159-777b-4bad-8899-bf8dfc77b0ad" providerId="ADAL" clId="{BB13C955-9A5B-4AFD-886B-3E7B20CBB928}" dt="2020-12-30T19:32:36.668" v="6908"/>
          <ac:spMkLst>
            <pc:docMk/>
            <pc:sldMk cId="735998688" sldId="269"/>
            <ac:spMk id="8" creationId="{496B09B4-0FC6-4738-BC31-3659EA0EEA75}"/>
          </ac:spMkLst>
        </pc:spChg>
        <pc:spChg chg="add mod">
          <ac:chgData name="Anastasia Galvin" userId="2d39f159-777b-4bad-8899-bf8dfc77b0ad" providerId="ADAL" clId="{BB13C955-9A5B-4AFD-886B-3E7B20CBB928}" dt="2020-12-30T19:32:00.093" v="6906" actId="20577"/>
          <ac:spMkLst>
            <pc:docMk/>
            <pc:sldMk cId="735998688" sldId="269"/>
            <ac:spMk id="9" creationId="{9D229502-03CB-41BE-90D4-7C26664B03C1}"/>
          </ac:spMkLst>
        </pc:spChg>
        <pc:picChg chg="add mod">
          <ac:chgData name="Anastasia Galvin" userId="2d39f159-777b-4bad-8899-bf8dfc77b0ad" providerId="ADAL" clId="{BB13C955-9A5B-4AFD-886B-3E7B20CBB928}" dt="2020-12-30T19:22:34.663" v="6301"/>
          <ac:picMkLst>
            <pc:docMk/>
            <pc:sldMk cId="735998688" sldId="269"/>
            <ac:picMk id="6" creationId="{77EA7C82-DB45-4A7B-8670-9FB862F54DD4}"/>
          </ac:picMkLst>
        </pc:picChg>
        <pc:picChg chg="add mod">
          <ac:chgData name="Anastasia Galvin" userId="2d39f159-777b-4bad-8899-bf8dfc77b0ad" providerId="ADAL" clId="{BB13C955-9A5B-4AFD-886B-3E7B20CBB928}" dt="2020-12-30T19:21:34.964" v="6287" actId="26606"/>
          <ac:picMkLst>
            <pc:docMk/>
            <pc:sldMk cId="735998688" sldId="269"/>
            <ac:picMk id="13314" creationId="{03B89D87-6AA8-4BC4-9A67-78086F53D158}"/>
          </ac:picMkLst>
        </pc:picChg>
      </pc:sldChg>
      <pc:sldChg chg="addSp delSp modSp new mod modTransition setBg modNotesTx">
        <pc:chgData name="Anastasia Galvin" userId="2d39f159-777b-4bad-8899-bf8dfc77b0ad" providerId="ADAL" clId="{BB13C955-9A5B-4AFD-886B-3E7B20CBB928}" dt="2020-12-31T17:26:46.714" v="14024"/>
        <pc:sldMkLst>
          <pc:docMk/>
          <pc:sldMk cId="836317538" sldId="270"/>
        </pc:sldMkLst>
        <pc:spChg chg="add del mod">
          <ac:chgData name="Anastasia Galvin" userId="2d39f159-777b-4bad-8899-bf8dfc77b0ad" providerId="ADAL" clId="{BB13C955-9A5B-4AFD-886B-3E7B20CBB928}" dt="2020-12-30T19:40:59.275" v="6929" actId="478"/>
          <ac:spMkLst>
            <pc:docMk/>
            <pc:sldMk cId="836317538" sldId="270"/>
            <ac:spMk id="3" creationId="{A89DD0C4-F33A-4FE7-B9F5-7082C7581AA2}"/>
          </ac:spMkLst>
        </pc:spChg>
        <pc:spChg chg="add del mod">
          <ac:chgData name="Anastasia Galvin" userId="2d39f159-777b-4bad-8899-bf8dfc77b0ad" providerId="ADAL" clId="{BB13C955-9A5B-4AFD-886B-3E7B20CBB928}" dt="2020-12-30T19:41:12.144" v="6932" actId="478"/>
          <ac:spMkLst>
            <pc:docMk/>
            <pc:sldMk cId="836317538" sldId="270"/>
            <ac:spMk id="5" creationId="{32916BB8-3798-41A9-A4F6-65762CD0647A}"/>
          </ac:spMkLst>
        </pc:spChg>
        <pc:spChg chg="add mod">
          <ac:chgData name="Anastasia Galvin" userId="2d39f159-777b-4bad-8899-bf8dfc77b0ad" providerId="ADAL" clId="{BB13C955-9A5B-4AFD-886B-3E7B20CBB928}" dt="2020-12-30T19:41:45.696" v="6950" actId="1076"/>
          <ac:spMkLst>
            <pc:docMk/>
            <pc:sldMk cId="836317538" sldId="270"/>
            <ac:spMk id="10" creationId="{1C9F81AC-1A94-4BFC-97C6-581D5C00DFB7}"/>
          </ac:spMkLst>
        </pc:spChg>
        <pc:spChg chg="add mod">
          <ac:chgData name="Anastasia Galvin" userId="2d39f159-777b-4bad-8899-bf8dfc77b0ad" providerId="ADAL" clId="{BB13C955-9A5B-4AFD-886B-3E7B20CBB928}" dt="2020-12-30T19:41:58.273" v="6969" actId="27636"/>
          <ac:spMkLst>
            <pc:docMk/>
            <pc:sldMk cId="836317538" sldId="270"/>
            <ac:spMk id="11" creationId="{65C612CC-094C-4A5C-88CB-320A76710D7B}"/>
          </ac:spMkLst>
        </pc:spChg>
        <pc:picChg chg="add mod">
          <ac:chgData name="Anastasia Galvin" userId="2d39f159-777b-4bad-8899-bf8dfc77b0ad" providerId="ADAL" clId="{BB13C955-9A5B-4AFD-886B-3E7B20CBB928}" dt="2020-12-30T19:41:19.336" v="6933"/>
          <ac:picMkLst>
            <pc:docMk/>
            <pc:sldMk cId="836317538" sldId="270"/>
            <ac:picMk id="8" creationId="{A23AC7F6-F03A-4C91-A094-086CF37998E3}"/>
          </ac:picMkLst>
        </pc:picChg>
        <pc:picChg chg="add mod">
          <ac:chgData name="Anastasia Galvin" userId="2d39f159-777b-4bad-8899-bf8dfc77b0ad" providerId="ADAL" clId="{BB13C955-9A5B-4AFD-886B-3E7B20CBB928}" dt="2020-12-30T19:41:05.764" v="6930"/>
          <ac:picMkLst>
            <pc:docMk/>
            <pc:sldMk cId="836317538" sldId="270"/>
            <ac:picMk id="9" creationId="{BA80B13A-6F9B-4A5C-B337-8EB05848E8DF}"/>
          </ac:picMkLst>
        </pc:picChg>
        <pc:picChg chg="add mod ord">
          <ac:chgData name="Anastasia Galvin" userId="2d39f159-777b-4bad-8899-bf8dfc77b0ad" providerId="ADAL" clId="{BB13C955-9A5B-4AFD-886B-3E7B20CBB928}" dt="2020-12-30T19:40:05.890" v="6920" actId="26606"/>
          <ac:picMkLst>
            <pc:docMk/>
            <pc:sldMk cId="836317538" sldId="270"/>
            <ac:picMk id="14338" creationId="{906CA9E6-9901-446E-A6EE-6A5A193E7A43}"/>
          </ac:picMkLst>
        </pc:picChg>
        <pc:picChg chg="add mod ord">
          <ac:chgData name="Anastasia Galvin" userId="2d39f159-777b-4bad-8899-bf8dfc77b0ad" providerId="ADAL" clId="{BB13C955-9A5B-4AFD-886B-3E7B20CBB928}" dt="2020-12-30T19:40:05.890" v="6920" actId="26606"/>
          <ac:picMkLst>
            <pc:docMk/>
            <pc:sldMk cId="836317538" sldId="270"/>
            <ac:picMk id="14340" creationId="{3A988F89-3850-45EB-842D-4223423C6E78}"/>
          </ac:picMkLst>
        </pc:picChg>
      </pc:sldChg>
      <pc:sldChg chg="addSp modSp new mod modTransition setBg modNotesTx">
        <pc:chgData name="Anastasia Galvin" userId="2d39f159-777b-4bad-8899-bf8dfc77b0ad" providerId="ADAL" clId="{BB13C955-9A5B-4AFD-886B-3E7B20CBB928}" dt="2020-12-31T17:26:46.714" v="14024"/>
        <pc:sldMkLst>
          <pc:docMk/>
          <pc:sldMk cId="613515999" sldId="271"/>
        </pc:sldMkLst>
        <pc:spChg chg="add mod">
          <ac:chgData name="Anastasia Galvin" userId="2d39f159-777b-4bad-8899-bf8dfc77b0ad" providerId="ADAL" clId="{BB13C955-9A5B-4AFD-886B-3E7B20CBB928}" dt="2020-12-30T19:47:53.756" v="7043" actId="1036"/>
          <ac:spMkLst>
            <pc:docMk/>
            <pc:sldMk cId="613515999" sldId="271"/>
            <ac:spMk id="9" creationId="{CCE3788C-CB67-4B28-91FF-1832CFD535BC}"/>
          </ac:spMkLst>
        </pc:spChg>
        <pc:spChg chg="add">
          <ac:chgData name="Anastasia Galvin" userId="2d39f159-777b-4bad-8899-bf8dfc77b0ad" providerId="ADAL" clId="{BB13C955-9A5B-4AFD-886B-3E7B20CBB928}" dt="2020-12-30T19:44:40.811" v="6972" actId="26606"/>
          <ac:spMkLst>
            <pc:docMk/>
            <pc:sldMk cId="613515999" sldId="271"/>
            <ac:spMk id="71" creationId="{8B089790-F4B6-46A7-BB28-7B74A9A9EFDC}"/>
          </ac:spMkLst>
        </pc:spChg>
        <pc:grpChg chg="add">
          <ac:chgData name="Anastasia Galvin" userId="2d39f159-777b-4bad-8899-bf8dfc77b0ad" providerId="ADAL" clId="{BB13C955-9A5B-4AFD-886B-3E7B20CBB928}" dt="2020-12-30T19:44:40.811" v="6972" actId="26606"/>
          <ac:grpSpMkLst>
            <pc:docMk/>
            <pc:sldMk cId="613515999" sldId="271"/>
            <ac:grpSpMk id="73" creationId="{9DE3F54D-33BC-4382-A2AB-5E002F0F1166}"/>
          </ac:grpSpMkLst>
        </pc:grpChg>
        <pc:picChg chg="add mod">
          <ac:chgData name="Anastasia Galvin" userId="2d39f159-777b-4bad-8899-bf8dfc77b0ad" providerId="ADAL" clId="{BB13C955-9A5B-4AFD-886B-3E7B20CBB928}" dt="2020-12-30T19:44:40.811" v="6972" actId="26606"/>
          <ac:picMkLst>
            <pc:docMk/>
            <pc:sldMk cId="613515999" sldId="271"/>
            <ac:picMk id="15362" creationId="{7EE475D8-3BDF-4438-A75C-2A435490FCE9}"/>
          </ac:picMkLst>
        </pc:picChg>
      </pc:sldChg>
      <pc:sldChg chg="addSp delSp modSp new mod modTransition setBg modNotesTx">
        <pc:chgData name="Anastasia Galvin" userId="2d39f159-777b-4bad-8899-bf8dfc77b0ad" providerId="ADAL" clId="{BB13C955-9A5B-4AFD-886B-3E7B20CBB928}" dt="2020-12-31T17:26:46.714" v="14024"/>
        <pc:sldMkLst>
          <pc:docMk/>
          <pc:sldMk cId="243639616" sldId="272"/>
        </pc:sldMkLst>
        <pc:spChg chg="add del mod">
          <ac:chgData name="Anastasia Galvin" userId="2d39f159-777b-4bad-8899-bf8dfc77b0ad" providerId="ADAL" clId="{BB13C955-9A5B-4AFD-886B-3E7B20CBB928}" dt="2020-12-30T19:50:37.674" v="7058" actId="478"/>
          <ac:spMkLst>
            <pc:docMk/>
            <pc:sldMk cId="243639616" sldId="272"/>
            <ac:spMk id="3" creationId="{AB16C02B-2FE3-407D-B3D6-70D89CD0B448}"/>
          </ac:spMkLst>
        </pc:spChg>
        <pc:spChg chg="add mod">
          <ac:chgData name="Anastasia Galvin" userId="2d39f159-777b-4bad-8899-bf8dfc77b0ad" providerId="ADAL" clId="{BB13C955-9A5B-4AFD-886B-3E7B20CBB928}" dt="2020-12-30T19:50:51.614" v="7076" actId="20577"/>
          <ac:spMkLst>
            <pc:docMk/>
            <pc:sldMk cId="243639616" sldId="272"/>
            <ac:spMk id="5" creationId="{C265D9EE-1EE9-431C-9D7C-7735A959F26D}"/>
          </ac:spMkLst>
        </pc:spChg>
        <pc:spChg chg="add mod">
          <ac:chgData name="Anastasia Galvin" userId="2d39f159-777b-4bad-8899-bf8dfc77b0ad" providerId="ADAL" clId="{BB13C955-9A5B-4AFD-886B-3E7B20CBB928}" dt="2020-12-30T19:58:06.036" v="7482" actId="1076"/>
          <ac:spMkLst>
            <pc:docMk/>
            <pc:sldMk cId="243639616" sldId="272"/>
            <ac:spMk id="6" creationId="{FBF2CB30-26CD-45B0-8452-77C99227BA7B}"/>
          </ac:spMkLst>
        </pc:spChg>
        <pc:spChg chg="add del mod">
          <ac:chgData name="Anastasia Galvin" userId="2d39f159-777b-4bad-8899-bf8dfc77b0ad" providerId="ADAL" clId="{BB13C955-9A5B-4AFD-886B-3E7B20CBB928}" dt="2020-12-30T19:57:34.618" v="7478" actId="478"/>
          <ac:spMkLst>
            <pc:docMk/>
            <pc:sldMk cId="243639616" sldId="272"/>
            <ac:spMk id="8" creationId="{7015030E-E056-49CE-B3DE-6F115B1EDE98}"/>
          </ac:spMkLst>
        </pc:spChg>
        <pc:spChg chg="add mod">
          <ac:chgData name="Anastasia Galvin" userId="2d39f159-777b-4bad-8899-bf8dfc77b0ad" providerId="ADAL" clId="{BB13C955-9A5B-4AFD-886B-3E7B20CBB928}" dt="2020-12-30T19:58:42.152" v="7573" actId="115"/>
          <ac:spMkLst>
            <pc:docMk/>
            <pc:sldMk cId="243639616" sldId="272"/>
            <ac:spMk id="11" creationId="{02F5475C-7E22-4F28-9002-A48F23984FAD}"/>
          </ac:spMkLst>
        </pc:spChg>
        <pc:spChg chg="add">
          <ac:chgData name="Anastasia Galvin" userId="2d39f159-777b-4bad-8899-bf8dfc77b0ad" providerId="ADAL" clId="{BB13C955-9A5B-4AFD-886B-3E7B20CBB928}" dt="2020-12-30T19:50:35.239" v="7057" actId="26606"/>
          <ac:spMkLst>
            <pc:docMk/>
            <pc:sldMk cId="243639616" sldId="272"/>
            <ac:spMk id="71" creationId="{D009D6D5-DAC2-4A8B-A17A-E206B9012D09}"/>
          </ac:spMkLst>
        </pc:spChg>
        <pc:picChg chg="add del mod">
          <ac:chgData name="Anastasia Galvin" userId="2d39f159-777b-4bad-8899-bf8dfc77b0ad" providerId="ADAL" clId="{BB13C955-9A5B-4AFD-886B-3E7B20CBB928}" dt="2020-12-30T19:57:15.525" v="7472"/>
          <ac:picMkLst>
            <pc:docMk/>
            <pc:sldMk cId="243639616" sldId="272"/>
            <ac:picMk id="9" creationId="{979ECA63-43E7-4EE0-AE6C-ECACE4659420}"/>
          </ac:picMkLst>
        </pc:picChg>
        <pc:picChg chg="add mod">
          <ac:chgData name="Anastasia Galvin" userId="2d39f159-777b-4bad-8899-bf8dfc77b0ad" providerId="ADAL" clId="{BB13C955-9A5B-4AFD-886B-3E7B20CBB928}" dt="2020-12-30T19:57:42.168" v="7479"/>
          <ac:picMkLst>
            <pc:docMk/>
            <pc:sldMk cId="243639616" sldId="272"/>
            <ac:picMk id="10" creationId="{7970D043-562C-4A23-9BC5-F74E637E63EF}"/>
          </ac:picMkLst>
        </pc:picChg>
        <pc:picChg chg="add mod ord">
          <ac:chgData name="Anastasia Galvin" userId="2d39f159-777b-4bad-8899-bf8dfc77b0ad" providerId="ADAL" clId="{BB13C955-9A5B-4AFD-886B-3E7B20CBB928}" dt="2020-12-30T19:50:35.239" v="7057" actId="26606"/>
          <ac:picMkLst>
            <pc:docMk/>
            <pc:sldMk cId="243639616" sldId="272"/>
            <ac:picMk id="16386" creationId="{7F8A2EFC-675B-4C40-9712-5BFE102E637D}"/>
          </ac:picMkLst>
        </pc:picChg>
      </pc:sldChg>
      <pc:sldChg chg="addSp delSp modSp new mod modTransition setBg modNotesTx">
        <pc:chgData name="Anastasia Galvin" userId="2d39f159-777b-4bad-8899-bf8dfc77b0ad" providerId="ADAL" clId="{BB13C955-9A5B-4AFD-886B-3E7B20CBB928}" dt="2020-12-31T17:26:46.714" v="14024"/>
        <pc:sldMkLst>
          <pc:docMk/>
          <pc:sldMk cId="160488912" sldId="273"/>
        </pc:sldMkLst>
        <pc:spChg chg="add del mod">
          <ac:chgData name="Anastasia Galvin" userId="2d39f159-777b-4bad-8899-bf8dfc77b0ad" providerId="ADAL" clId="{BB13C955-9A5B-4AFD-886B-3E7B20CBB928}" dt="2020-12-30T20:00:28.825" v="7584" actId="478"/>
          <ac:spMkLst>
            <pc:docMk/>
            <pc:sldMk cId="160488912" sldId="273"/>
            <ac:spMk id="3" creationId="{84972002-7543-4B90-BDFB-D748902C91E7}"/>
          </ac:spMkLst>
        </pc:spChg>
        <pc:spChg chg="add mod">
          <ac:chgData name="Anastasia Galvin" userId="2d39f159-777b-4bad-8899-bf8dfc77b0ad" providerId="ADAL" clId="{BB13C955-9A5B-4AFD-886B-3E7B20CBB928}" dt="2020-12-30T20:00:24.680" v="7583"/>
          <ac:spMkLst>
            <pc:docMk/>
            <pc:sldMk cId="160488912" sldId="273"/>
            <ac:spMk id="5" creationId="{C189BAEB-E6F9-4D56-97D3-61DA7835C1F2}"/>
          </ac:spMkLst>
        </pc:spChg>
        <pc:spChg chg="add del mod">
          <ac:chgData name="Anastasia Galvin" userId="2d39f159-777b-4bad-8899-bf8dfc77b0ad" providerId="ADAL" clId="{BB13C955-9A5B-4AFD-886B-3E7B20CBB928}" dt="2020-12-30T20:00:30.749" v="7586"/>
          <ac:spMkLst>
            <pc:docMk/>
            <pc:sldMk cId="160488912" sldId="273"/>
            <ac:spMk id="6" creationId="{1B05B0E9-C5FA-4220-A908-681EF372FF46}"/>
          </ac:spMkLst>
        </pc:spChg>
        <pc:spChg chg="add mod">
          <ac:chgData name="Anastasia Galvin" userId="2d39f159-777b-4bad-8899-bf8dfc77b0ad" providerId="ADAL" clId="{BB13C955-9A5B-4AFD-886B-3E7B20CBB928}" dt="2020-12-30T20:28:26.473" v="8692" actId="14100"/>
          <ac:spMkLst>
            <pc:docMk/>
            <pc:sldMk cId="160488912" sldId="273"/>
            <ac:spMk id="7" creationId="{D379C9B8-3BE1-4957-82C2-BC79A743EDF4}"/>
          </ac:spMkLst>
        </pc:spChg>
        <pc:spChg chg="add">
          <ac:chgData name="Anastasia Galvin" userId="2d39f159-777b-4bad-8899-bf8dfc77b0ad" providerId="ADAL" clId="{BB13C955-9A5B-4AFD-886B-3E7B20CBB928}" dt="2020-12-30T20:00:11.121" v="7580" actId="26606"/>
          <ac:spMkLst>
            <pc:docMk/>
            <pc:sldMk cId="160488912" sldId="273"/>
            <ac:spMk id="71" creationId="{687AFE0E-B37D-4531-AFE8-231C8348EAF1}"/>
          </ac:spMkLst>
        </pc:spChg>
        <pc:picChg chg="add mod ord">
          <ac:chgData name="Anastasia Galvin" userId="2d39f159-777b-4bad-8899-bf8dfc77b0ad" providerId="ADAL" clId="{BB13C955-9A5B-4AFD-886B-3E7B20CBB928}" dt="2020-12-30T20:00:20.409" v="7582" actId="1076"/>
          <ac:picMkLst>
            <pc:docMk/>
            <pc:sldMk cId="160488912" sldId="273"/>
            <ac:picMk id="17410" creationId="{6291A5CC-73BE-4EB0-9BF9-61DFC6F76BC5}"/>
          </ac:picMkLst>
        </pc:picChg>
      </pc:sldChg>
      <pc:sldChg chg="addSp modSp new mod modTransition modNotesTx">
        <pc:chgData name="Anastasia Galvin" userId="2d39f159-777b-4bad-8899-bf8dfc77b0ad" providerId="ADAL" clId="{BB13C955-9A5B-4AFD-886B-3E7B20CBB928}" dt="2020-12-31T17:26:46.714" v="14024"/>
        <pc:sldMkLst>
          <pc:docMk/>
          <pc:sldMk cId="702628524" sldId="274"/>
        </pc:sldMkLst>
        <pc:spChg chg="add mod">
          <ac:chgData name="Anastasia Galvin" userId="2d39f159-777b-4bad-8899-bf8dfc77b0ad" providerId="ADAL" clId="{BB13C955-9A5B-4AFD-886B-3E7B20CBB928}" dt="2020-12-30T20:27:23.393" v="8691" actId="20577"/>
          <ac:spMkLst>
            <pc:docMk/>
            <pc:sldMk cId="702628524" sldId="274"/>
            <ac:spMk id="2" creationId="{81619502-4381-4100-92AA-0A272E4EEBBA}"/>
          </ac:spMkLst>
        </pc:spChg>
        <pc:spChg chg="add mod">
          <ac:chgData name="Anastasia Galvin" userId="2d39f159-777b-4bad-8899-bf8dfc77b0ad" providerId="ADAL" clId="{BB13C955-9A5B-4AFD-886B-3E7B20CBB928}" dt="2020-12-30T20:27:16.078" v="8690" actId="20577"/>
          <ac:spMkLst>
            <pc:docMk/>
            <pc:sldMk cId="702628524" sldId="274"/>
            <ac:spMk id="3" creationId="{521537BC-B211-4AA1-8B5F-A1F8E9ACBF10}"/>
          </ac:spMkLst>
        </pc:spChg>
        <pc:spChg chg="add mod">
          <ac:chgData name="Anastasia Galvin" userId="2d39f159-777b-4bad-8899-bf8dfc77b0ad" providerId="ADAL" clId="{BB13C955-9A5B-4AFD-886B-3E7B20CBB928}" dt="2020-12-30T21:25:04.714" v="9814" actId="1076"/>
          <ac:spMkLst>
            <pc:docMk/>
            <pc:sldMk cId="702628524" sldId="274"/>
            <ac:spMk id="4" creationId="{9A9EF393-CF93-41B2-A860-838FD521DEAF}"/>
          </ac:spMkLst>
        </pc:spChg>
      </pc:sldChg>
      <pc:sldChg chg="addSp delSp modSp new mod modTransition setBg modNotesTx">
        <pc:chgData name="Anastasia Galvin" userId="2d39f159-777b-4bad-8899-bf8dfc77b0ad" providerId="ADAL" clId="{BB13C955-9A5B-4AFD-886B-3E7B20CBB928}" dt="2020-12-31T17:26:46.714" v="14024"/>
        <pc:sldMkLst>
          <pc:docMk/>
          <pc:sldMk cId="3673637305" sldId="275"/>
        </pc:sldMkLst>
        <pc:spChg chg="add del mod">
          <ac:chgData name="Anastasia Galvin" userId="2d39f159-777b-4bad-8899-bf8dfc77b0ad" providerId="ADAL" clId="{BB13C955-9A5B-4AFD-886B-3E7B20CBB928}" dt="2020-12-30T21:15:14.649" v="9140" actId="478"/>
          <ac:spMkLst>
            <pc:docMk/>
            <pc:sldMk cId="3673637305" sldId="275"/>
            <ac:spMk id="3" creationId="{D1488762-5743-4D2A-BB0A-16717C0A49EC}"/>
          </ac:spMkLst>
        </pc:spChg>
        <pc:spChg chg="add mod">
          <ac:chgData name="Anastasia Galvin" userId="2d39f159-777b-4bad-8899-bf8dfc77b0ad" providerId="ADAL" clId="{BB13C955-9A5B-4AFD-886B-3E7B20CBB928}" dt="2020-12-30T21:17:49.477" v="9440" actId="403"/>
          <ac:spMkLst>
            <pc:docMk/>
            <pc:sldMk cId="3673637305" sldId="275"/>
            <ac:spMk id="7" creationId="{95C4B2F1-F154-4553-8A2E-5E4F7BA460C1}"/>
          </ac:spMkLst>
        </pc:spChg>
        <pc:graphicFrameChg chg="add del modGraphic">
          <ac:chgData name="Anastasia Galvin" userId="2d39f159-777b-4bad-8899-bf8dfc77b0ad" providerId="ADAL" clId="{BB13C955-9A5B-4AFD-886B-3E7B20CBB928}" dt="2020-12-30T21:15:20.498" v="9142" actId="478"/>
          <ac:graphicFrameMkLst>
            <pc:docMk/>
            <pc:sldMk cId="3673637305" sldId="275"/>
            <ac:graphicFrameMk id="4" creationId="{92CC5AA2-1885-47F3-80FE-C3D0B0EA6B9A}"/>
          </ac:graphicFrameMkLst>
        </pc:graphicFrameChg>
        <pc:picChg chg="add">
          <ac:chgData name="Anastasia Galvin" userId="2d39f159-777b-4bad-8899-bf8dfc77b0ad" providerId="ADAL" clId="{BB13C955-9A5B-4AFD-886B-3E7B20CBB928}" dt="2020-12-30T21:15:10.617" v="9139" actId="26606"/>
          <ac:picMkLst>
            <pc:docMk/>
            <pc:sldMk cId="3673637305" sldId="275"/>
            <ac:picMk id="71" creationId="{54DDEBDD-D8BD-41A6-8A0D-B00E3768B0F9}"/>
          </ac:picMkLst>
        </pc:picChg>
        <pc:picChg chg="add mod">
          <ac:chgData name="Anastasia Galvin" userId="2d39f159-777b-4bad-8899-bf8dfc77b0ad" providerId="ADAL" clId="{BB13C955-9A5B-4AFD-886B-3E7B20CBB928}" dt="2020-12-30T21:15:10.617" v="9139" actId="26606"/>
          <ac:picMkLst>
            <pc:docMk/>
            <pc:sldMk cId="3673637305" sldId="275"/>
            <ac:picMk id="18434" creationId="{37D11EA8-BA4C-49C9-A1F3-FA7FA77CF21C}"/>
          </ac:picMkLst>
        </pc:picChg>
      </pc:sldChg>
      <pc:sldChg chg="addSp delSp modSp new mod modTransition modNotesTx">
        <pc:chgData name="Anastasia Galvin" userId="2d39f159-777b-4bad-8899-bf8dfc77b0ad" providerId="ADAL" clId="{BB13C955-9A5B-4AFD-886B-3E7B20CBB928}" dt="2020-12-31T17:26:46.714" v="14024"/>
        <pc:sldMkLst>
          <pc:docMk/>
          <pc:sldMk cId="3702501070" sldId="276"/>
        </pc:sldMkLst>
        <pc:spChg chg="add del mod">
          <ac:chgData name="Anastasia Galvin" userId="2d39f159-777b-4bad-8899-bf8dfc77b0ad" providerId="ADAL" clId="{BB13C955-9A5B-4AFD-886B-3E7B20CBB928}" dt="2020-12-30T21:20:42.550" v="9498" actId="478"/>
          <ac:spMkLst>
            <pc:docMk/>
            <pc:sldMk cId="3702501070" sldId="276"/>
            <ac:spMk id="3" creationId="{C49EDCF0-D647-46CC-815C-5D49F39E682A}"/>
          </ac:spMkLst>
        </pc:spChg>
        <pc:spChg chg="add mod">
          <ac:chgData name="Anastasia Galvin" userId="2d39f159-777b-4bad-8899-bf8dfc77b0ad" providerId="ADAL" clId="{BB13C955-9A5B-4AFD-886B-3E7B20CBB928}" dt="2020-12-30T21:18:52.240" v="9489" actId="20577"/>
          <ac:spMkLst>
            <pc:docMk/>
            <pc:sldMk cId="3702501070" sldId="276"/>
            <ac:spMk id="4" creationId="{228FC1B3-9522-41F2-A14C-069811EAD978}"/>
          </ac:spMkLst>
        </pc:spChg>
        <pc:spChg chg="add mod">
          <ac:chgData name="Anastasia Galvin" userId="2d39f159-777b-4bad-8899-bf8dfc77b0ad" providerId="ADAL" clId="{BB13C955-9A5B-4AFD-886B-3E7B20CBB928}" dt="2020-12-30T21:22:18.880" v="9793" actId="14100"/>
          <ac:spMkLst>
            <pc:docMk/>
            <pc:sldMk cId="3702501070" sldId="276"/>
            <ac:spMk id="7" creationId="{FC1834CA-76DD-4B38-9A65-E78A4B9248ED}"/>
          </ac:spMkLst>
        </pc:spChg>
        <pc:picChg chg="add mod">
          <ac:chgData name="Anastasia Galvin" userId="2d39f159-777b-4bad-8899-bf8dfc77b0ad" providerId="ADAL" clId="{BB13C955-9A5B-4AFD-886B-3E7B20CBB928}" dt="2020-12-30T21:24:06.164" v="9805" actId="1076"/>
          <ac:picMkLst>
            <pc:docMk/>
            <pc:sldMk cId="3702501070" sldId="276"/>
            <ac:picMk id="6" creationId="{A5373554-67BE-4000-8B42-3A23EF1316F1}"/>
          </ac:picMkLst>
        </pc:picChg>
        <pc:picChg chg="add mod">
          <ac:chgData name="Anastasia Galvin" userId="2d39f159-777b-4bad-8899-bf8dfc77b0ad" providerId="ADAL" clId="{BB13C955-9A5B-4AFD-886B-3E7B20CBB928}" dt="2020-12-30T21:20:25.087" v="9493"/>
          <ac:picMkLst>
            <pc:docMk/>
            <pc:sldMk cId="3702501070" sldId="276"/>
            <ac:picMk id="20482" creationId="{E9775F1D-A849-42F4-A92D-BC1636E23A13}"/>
          </ac:picMkLst>
        </pc:picChg>
        <pc:picChg chg="add mod">
          <ac:chgData name="Anastasia Galvin" userId="2d39f159-777b-4bad-8899-bf8dfc77b0ad" providerId="ADAL" clId="{BB13C955-9A5B-4AFD-886B-3E7B20CBB928}" dt="2020-12-30T21:24:23.744" v="9810" actId="1440"/>
          <ac:picMkLst>
            <pc:docMk/>
            <pc:sldMk cId="3702501070" sldId="276"/>
            <ac:picMk id="20484" creationId="{FB67762C-5925-4A81-8910-3563A2028D94}"/>
          </ac:picMkLst>
        </pc:picChg>
      </pc:sldChg>
      <pc:sldChg chg="addSp delSp modSp new mod modTransition setBg modNotes modNotesTx">
        <pc:chgData name="Anastasia Galvin" userId="2d39f159-777b-4bad-8899-bf8dfc77b0ad" providerId="ADAL" clId="{BB13C955-9A5B-4AFD-886B-3E7B20CBB928}" dt="2021-01-04T13:20:02.935" v="14054" actId="255"/>
        <pc:sldMkLst>
          <pc:docMk/>
          <pc:sldMk cId="4212080007" sldId="277"/>
        </pc:sldMkLst>
        <pc:spChg chg="add del mod">
          <ac:chgData name="Anastasia Galvin" userId="2d39f159-777b-4bad-8899-bf8dfc77b0ad" providerId="ADAL" clId="{BB13C955-9A5B-4AFD-886B-3E7B20CBB928}" dt="2020-12-30T21:25:30.141" v="9819" actId="478"/>
          <ac:spMkLst>
            <pc:docMk/>
            <pc:sldMk cId="4212080007" sldId="277"/>
            <ac:spMk id="3" creationId="{B4419709-BF59-4C49-870C-DAE74CDCA74E}"/>
          </ac:spMkLst>
        </pc:spChg>
        <pc:spChg chg="add mod">
          <ac:chgData name="Anastasia Galvin" userId="2d39f159-777b-4bad-8899-bf8dfc77b0ad" providerId="ADAL" clId="{BB13C955-9A5B-4AFD-886B-3E7B20CBB928}" dt="2020-12-30T21:33:34.723" v="10243" actId="14100"/>
          <ac:spMkLst>
            <pc:docMk/>
            <pc:sldMk cId="4212080007" sldId="277"/>
            <ac:spMk id="8" creationId="{63BF52C9-B0FF-4E60-B8D1-6433FDBB1252}"/>
          </ac:spMkLst>
        </pc:spChg>
        <pc:spChg chg="add del">
          <ac:chgData name="Anastasia Galvin" userId="2d39f159-777b-4bad-8899-bf8dfc77b0ad" providerId="ADAL" clId="{BB13C955-9A5B-4AFD-886B-3E7B20CBB928}" dt="2020-12-30T21:25:25.898" v="9817" actId="26606"/>
          <ac:spMkLst>
            <pc:docMk/>
            <pc:sldMk cId="4212080007" sldId="277"/>
            <ac:spMk id="71" creationId="{8FC9BE17-9A7B-462D-AE50-3D8777387304}"/>
          </ac:spMkLst>
        </pc:spChg>
        <pc:spChg chg="add del">
          <ac:chgData name="Anastasia Galvin" userId="2d39f159-777b-4bad-8899-bf8dfc77b0ad" providerId="ADAL" clId="{BB13C955-9A5B-4AFD-886B-3E7B20CBB928}" dt="2020-12-30T21:25:25.898" v="9817" actId="26606"/>
          <ac:spMkLst>
            <pc:docMk/>
            <pc:sldMk cId="4212080007" sldId="277"/>
            <ac:spMk id="73" creationId="{3EBE8569-6AEC-4B8C-8D53-2DE337CDBA65}"/>
          </ac:spMkLst>
        </pc:spChg>
        <pc:spChg chg="add del">
          <ac:chgData name="Anastasia Galvin" userId="2d39f159-777b-4bad-8899-bf8dfc77b0ad" providerId="ADAL" clId="{BB13C955-9A5B-4AFD-886B-3E7B20CBB928}" dt="2020-12-30T21:25:25.898" v="9817" actId="26606"/>
          <ac:spMkLst>
            <pc:docMk/>
            <pc:sldMk cId="4212080007" sldId="277"/>
            <ac:spMk id="75" creationId="{55D4142C-5077-457F-A6AD-3FECFDB39685}"/>
          </ac:spMkLst>
        </pc:spChg>
        <pc:spChg chg="add del">
          <ac:chgData name="Anastasia Galvin" userId="2d39f159-777b-4bad-8899-bf8dfc77b0ad" providerId="ADAL" clId="{BB13C955-9A5B-4AFD-886B-3E7B20CBB928}" dt="2020-12-30T21:25:25.898" v="9817" actId="26606"/>
          <ac:spMkLst>
            <pc:docMk/>
            <pc:sldMk cId="4212080007" sldId="277"/>
            <ac:spMk id="77" creationId="{7A5F0580-5EE9-419F-96EE-B6529EF6E7D0}"/>
          </ac:spMkLst>
        </pc:spChg>
        <pc:picChg chg="add mod">
          <ac:chgData name="Anastasia Galvin" userId="2d39f159-777b-4bad-8899-bf8dfc77b0ad" providerId="ADAL" clId="{BB13C955-9A5B-4AFD-886B-3E7B20CBB928}" dt="2020-12-30T21:25:25.898" v="9818" actId="26606"/>
          <ac:picMkLst>
            <pc:docMk/>
            <pc:sldMk cId="4212080007" sldId="277"/>
            <ac:picMk id="21506" creationId="{7863679A-6565-480D-9991-84C930317F7C}"/>
          </ac:picMkLst>
        </pc:picChg>
      </pc:sldChg>
      <pc:sldChg chg="new del modNotesTx">
        <pc:chgData name="Anastasia Galvin" userId="2d39f159-777b-4bad-8899-bf8dfc77b0ad" providerId="ADAL" clId="{BB13C955-9A5B-4AFD-886B-3E7B20CBB928}" dt="2020-12-30T21:30:05.217" v="10225" actId="47"/>
        <pc:sldMkLst>
          <pc:docMk/>
          <pc:sldMk cId="483154847" sldId="278"/>
        </pc:sldMkLst>
      </pc:sldChg>
      <pc:sldChg chg="new del modNotesTx">
        <pc:chgData name="Anastasia Galvin" userId="2d39f159-777b-4bad-8899-bf8dfc77b0ad" providerId="ADAL" clId="{BB13C955-9A5B-4AFD-886B-3E7B20CBB928}" dt="2020-12-30T21:30:05.232" v="10226" actId="47"/>
        <pc:sldMkLst>
          <pc:docMk/>
          <pc:sldMk cId="1321570736" sldId="279"/>
        </pc:sldMkLst>
      </pc:sldChg>
      <pc:sldChg chg="addSp delSp modSp new mod modTransition modNotes modNotesTx">
        <pc:chgData name="Anastasia Galvin" userId="2d39f159-777b-4bad-8899-bf8dfc77b0ad" providerId="ADAL" clId="{BB13C955-9A5B-4AFD-886B-3E7B20CBB928}" dt="2021-01-04T13:21:06.423" v="14060" actId="1076"/>
        <pc:sldMkLst>
          <pc:docMk/>
          <pc:sldMk cId="4152005812" sldId="280"/>
        </pc:sldMkLst>
        <pc:spChg chg="add mod">
          <ac:chgData name="Anastasia Galvin" userId="2d39f159-777b-4bad-8899-bf8dfc77b0ad" providerId="ADAL" clId="{BB13C955-9A5B-4AFD-886B-3E7B20CBB928}" dt="2020-12-30T23:32:30.414" v="11863" actId="14100"/>
          <ac:spMkLst>
            <pc:docMk/>
            <pc:sldMk cId="4152005812" sldId="280"/>
            <ac:spMk id="4" creationId="{EFE788F1-0444-47F7-8BDF-804DBE2F2396}"/>
          </ac:spMkLst>
        </pc:spChg>
        <pc:spChg chg="add mod">
          <ac:chgData name="Anastasia Galvin" userId="2d39f159-777b-4bad-8899-bf8dfc77b0ad" providerId="ADAL" clId="{BB13C955-9A5B-4AFD-886B-3E7B20CBB928}" dt="2020-12-30T23:32:38.500" v="11865" actId="14100"/>
          <ac:spMkLst>
            <pc:docMk/>
            <pc:sldMk cId="4152005812" sldId="280"/>
            <ac:spMk id="5" creationId="{5331A6FD-91D3-4DB4-AA15-74A98AD3B9BD}"/>
          </ac:spMkLst>
        </pc:spChg>
        <pc:spChg chg="add mod">
          <ac:chgData name="Anastasia Galvin" userId="2d39f159-777b-4bad-8899-bf8dfc77b0ad" providerId="ADAL" clId="{BB13C955-9A5B-4AFD-886B-3E7B20CBB928}" dt="2020-12-30T23:32:20.821" v="11861" actId="255"/>
          <ac:spMkLst>
            <pc:docMk/>
            <pc:sldMk cId="4152005812" sldId="280"/>
            <ac:spMk id="6" creationId="{A690E36B-BCDC-45D2-BF7C-D2C7C4224685}"/>
          </ac:spMkLst>
        </pc:spChg>
        <pc:spChg chg="add mod">
          <ac:chgData name="Anastasia Galvin" userId="2d39f159-777b-4bad-8899-bf8dfc77b0ad" providerId="ADAL" clId="{BB13C955-9A5B-4AFD-886B-3E7B20CBB928}" dt="2020-12-30T23:32:16.222" v="11860" actId="255"/>
          <ac:spMkLst>
            <pc:docMk/>
            <pc:sldMk cId="4152005812" sldId="280"/>
            <ac:spMk id="7" creationId="{4742F24A-4223-4B93-B701-DC7B237BDDD9}"/>
          </ac:spMkLst>
        </pc:spChg>
        <pc:spChg chg="add mod ord">
          <ac:chgData name="Anastasia Galvin" userId="2d39f159-777b-4bad-8899-bf8dfc77b0ad" providerId="ADAL" clId="{BB13C955-9A5B-4AFD-886B-3E7B20CBB928}" dt="2020-12-30T23:28:21.932" v="11710" actId="403"/>
          <ac:spMkLst>
            <pc:docMk/>
            <pc:sldMk cId="4152005812" sldId="280"/>
            <ac:spMk id="8" creationId="{3FC9D342-DA6E-4057-B167-6ED3EF5E1FD5}"/>
          </ac:spMkLst>
        </pc:spChg>
        <pc:spChg chg="add mod ord">
          <ac:chgData name="Anastasia Galvin" userId="2d39f159-777b-4bad-8899-bf8dfc77b0ad" providerId="ADAL" clId="{BB13C955-9A5B-4AFD-886B-3E7B20CBB928}" dt="2020-12-30T23:29:55.830" v="11738" actId="14100"/>
          <ac:spMkLst>
            <pc:docMk/>
            <pc:sldMk cId="4152005812" sldId="280"/>
            <ac:spMk id="13" creationId="{38372E83-4E91-44A9-A744-BFD3AD91118C}"/>
          </ac:spMkLst>
        </pc:spChg>
        <pc:spChg chg="add mod ord">
          <ac:chgData name="Anastasia Galvin" userId="2d39f159-777b-4bad-8899-bf8dfc77b0ad" providerId="ADAL" clId="{BB13C955-9A5B-4AFD-886B-3E7B20CBB928}" dt="2020-12-30T23:32:05.293" v="11858" actId="14100"/>
          <ac:spMkLst>
            <pc:docMk/>
            <pc:sldMk cId="4152005812" sldId="280"/>
            <ac:spMk id="14" creationId="{8A98810E-723D-4087-B7EE-2648AB6F1BF8}"/>
          </ac:spMkLst>
        </pc:spChg>
        <pc:spChg chg="add mod">
          <ac:chgData name="Anastasia Galvin" userId="2d39f159-777b-4bad-8899-bf8dfc77b0ad" providerId="ADAL" clId="{BB13C955-9A5B-4AFD-886B-3E7B20CBB928}" dt="2020-12-30T23:30:47.749" v="11774" actId="207"/>
          <ac:spMkLst>
            <pc:docMk/>
            <pc:sldMk cId="4152005812" sldId="280"/>
            <ac:spMk id="20" creationId="{0E6F5F8F-D84E-4BA8-B664-2AB3BE6668DC}"/>
          </ac:spMkLst>
        </pc:spChg>
        <pc:spChg chg="add mod">
          <ac:chgData name="Anastasia Galvin" userId="2d39f159-777b-4bad-8899-bf8dfc77b0ad" providerId="ADAL" clId="{BB13C955-9A5B-4AFD-886B-3E7B20CBB928}" dt="2020-12-30T23:31:24.352" v="11800" actId="1076"/>
          <ac:spMkLst>
            <pc:docMk/>
            <pc:sldMk cId="4152005812" sldId="280"/>
            <ac:spMk id="25" creationId="{458758B6-2A56-4D26-B69F-6B8DEEF3A652}"/>
          </ac:spMkLst>
        </pc:spChg>
        <pc:spChg chg="add mod">
          <ac:chgData name="Anastasia Galvin" userId="2d39f159-777b-4bad-8899-bf8dfc77b0ad" providerId="ADAL" clId="{BB13C955-9A5B-4AFD-886B-3E7B20CBB928}" dt="2020-12-30T23:31:52.544" v="11854" actId="20577"/>
          <ac:spMkLst>
            <pc:docMk/>
            <pc:sldMk cId="4152005812" sldId="280"/>
            <ac:spMk id="27" creationId="{84D40FF1-9073-4C1D-A81D-6BEC2FF039E8}"/>
          </ac:spMkLst>
        </pc:spChg>
        <pc:spChg chg="add mod">
          <ac:chgData name="Anastasia Galvin" userId="2d39f159-777b-4bad-8899-bf8dfc77b0ad" providerId="ADAL" clId="{BB13C955-9A5B-4AFD-886B-3E7B20CBB928}" dt="2020-12-30T23:33:34.033" v="11896" actId="122"/>
          <ac:spMkLst>
            <pc:docMk/>
            <pc:sldMk cId="4152005812" sldId="280"/>
            <ac:spMk id="28" creationId="{7DDCB426-9C63-4415-9720-F3A9FBAA8180}"/>
          </ac:spMkLst>
        </pc:spChg>
        <pc:picChg chg="add del mod modCrop">
          <ac:chgData name="Anastasia Galvin" userId="2d39f159-777b-4bad-8899-bf8dfc77b0ad" providerId="ADAL" clId="{BB13C955-9A5B-4AFD-886B-3E7B20CBB928}" dt="2020-12-30T23:32:00.582" v="11856" actId="478"/>
          <ac:picMkLst>
            <pc:docMk/>
            <pc:sldMk cId="4152005812" sldId="280"/>
            <ac:picMk id="3" creationId="{8E64E1DA-7D7E-4F5A-AA79-B1C0002E26D2}"/>
          </ac:picMkLst>
        </pc:picChg>
        <pc:picChg chg="add mod">
          <ac:chgData name="Anastasia Galvin" userId="2d39f159-777b-4bad-8899-bf8dfc77b0ad" providerId="ADAL" clId="{BB13C955-9A5B-4AFD-886B-3E7B20CBB928}" dt="2020-12-30T23:23:12.424" v="11662" actId="1076"/>
          <ac:picMkLst>
            <pc:docMk/>
            <pc:sldMk cId="4152005812" sldId="280"/>
            <ac:picMk id="23554" creationId="{D4C7BC76-DABC-4466-9A68-34C2A8D9F40F}"/>
          </ac:picMkLst>
        </pc:picChg>
        <pc:picChg chg="add mod">
          <ac:chgData name="Anastasia Galvin" userId="2d39f159-777b-4bad-8899-bf8dfc77b0ad" providerId="ADAL" clId="{BB13C955-9A5B-4AFD-886B-3E7B20CBB928}" dt="2020-12-30T23:26:01.984" v="11680" actId="1076"/>
          <ac:picMkLst>
            <pc:docMk/>
            <pc:sldMk cId="4152005812" sldId="280"/>
            <ac:picMk id="23556" creationId="{E6C17675-8E15-4D05-A210-EF7BD0A7EF5A}"/>
          </ac:picMkLst>
        </pc:picChg>
        <pc:picChg chg="add mod">
          <ac:chgData name="Anastasia Galvin" userId="2d39f159-777b-4bad-8899-bf8dfc77b0ad" providerId="ADAL" clId="{BB13C955-9A5B-4AFD-886B-3E7B20CBB928}" dt="2020-12-30T23:29:50.158" v="11736" actId="1076"/>
          <ac:picMkLst>
            <pc:docMk/>
            <pc:sldMk cId="4152005812" sldId="280"/>
            <ac:picMk id="23558" creationId="{43E6D964-3A87-465B-8082-764E9B165ABE}"/>
          </ac:picMkLst>
        </pc:picChg>
        <pc:picChg chg="add mod">
          <ac:chgData name="Anastasia Galvin" userId="2d39f159-777b-4bad-8899-bf8dfc77b0ad" providerId="ADAL" clId="{BB13C955-9A5B-4AFD-886B-3E7B20CBB928}" dt="2020-12-30T23:28:36.838" v="11713" actId="1076"/>
          <ac:picMkLst>
            <pc:docMk/>
            <pc:sldMk cId="4152005812" sldId="280"/>
            <ac:picMk id="23560" creationId="{7696AFDA-41E6-424E-B842-308D767B904E}"/>
          </ac:picMkLst>
        </pc:picChg>
        <pc:cxnChg chg="add mod">
          <ac:chgData name="Anastasia Galvin" userId="2d39f159-777b-4bad-8899-bf8dfc77b0ad" providerId="ADAL" clId="{BB13C955-9A5B-4AFD-886B-3E7B20CBB928}" dt="2020-12-30T23:30:04.394" v="11739" actId="1582"/>
          <ac:cxnSpMkLst>
            <pc:docMk/>
            <pc:sldMk cId="4152005812" sldId="280"/>
            <ac:cxnSpMk id="10" creationId="{47637496-8E44-4A69-8F15-8EECA9672926}"/>
          </ac:cxnSpMkLst>
        </pc:cxnChg>
        <pc:cxnChg chg="add mod">
          <ac:chgData name="Anastasia Galvin" userId="2d39f159-777b-4bad-8899-bf8dfc77b0ad" providerId="ADAL" clId="{BB13C955-9A5B-4AFD-886B-3E7B20CBB928}" dt="2020-12-30T23:31:35.969" v="11803" actId="14100"/>
          <ac:cxnSpMkLst>
            <pc:docMk/>
            <pc:sldMk cId="4152005812" sldId="280"/>
            <ac:cxnSpMk id="21" creationId="{6B67A113-420E-432C-9EAD-16D8021E8A05}"/>
          </ac:cxnSpMkLst>
        </pc:cxnChg>
        <pc:cxnChg chg="add mod">
          <ac:chgData name="Anastasia Galvin" userId="2d39f159-777b-4bad-8899-bf8dfc77b0ad" providerId="ADAL" clId="{BB13C955-9A5B-4AFD-886B-3E7B20CBB928}" dt="2020-12-30T23:31:04.832" v="11780" actId="14100"/>
          <ac:cxnSpMkLst>
            <pc:docMk/>
            <pc:sldMk cId="4152005812" sldId="280"/>
            <ac:cxnSpMk id="22" creationId="{167AAEC5-BAA1-4B5D-B326-5D3219AD5017}"/>
          </ac:cxnSpMkLst>
        </pc:cxnChg>
      </pc:sldChg>
      <pc:sldChg chg="addSp delSp modSp new mod modTransition setBg modNotes modNotesTx">
        <pc:chgData name="Anastasia Galvin" userId="2d39f159-777b-4bad-8899-bf8dfc77b0ad" providerId="ADAL" clId="{BB13C955-9A5B-4AFD-886B-3E7B20CBB928}" dt="2021-01-04T13:21:43.315" v="14065" actId="20577"/>
        <pc:sldMkLst>
          <pc:docMk/>
          <pc:sldMk cId="364643716" sldId="281"/>
        </pc:sldMkLst>
        <pc:spChg chg="add del mod">
          <ac:chgData name="Anastasia Galvin" userId="2d39f159-777b-4bad-8899-bf8dfc77b0ad" providerId="ADAL" clId="{BB13C955-9A5B-4AFD-886B-3E7B20CBB928}" dt="2020-12-31T12:12:15.237" v="11901" actId="478"/>
          <ac:spMkLst>
            <pc:docMk/>
            <pc:sldMk cId="364643716" sldId="281"/>
            <ac:spMk id="3" creationId="{C0AEA0F2-C2E2-4293-961C-85F1E4233BBE}"/>
          </ac:spMkLst>
        </pc:spChg>
        <pc:spChg chg="add mod">
          <ac:chgData name="Anastasia Galvin" userId="2d39f159-777b-4bad-8899-bf8dfc77b0ad" providerId="ADAL" clId="{BB13C955-9A5B-4AFD-886B-3E7B20CBB928}" dt="2020-12-31T12:14:42.438" v="12203" actId="20577"/>
          <ac:spMkLst>
            <pc:docMk/>
            <pc:sldMk cId="364643716" sldId="281"/>
            <ac:spMk id="10" creationId="{E2AC603B-B965-45B2-AD3D-D6C59770D034}"/>
          </ac:spMkLst>
        </pc:spChg>
        <pc:spChg chg="add">
          <ac:chgData name="Anastasia Galvin" userId="2d39f159-777b-4bad-8899-bf8dfc77b0ad" providerId="ADAL" clId="{BB13C955-9A5B-4AFD-886B-3E7B20CBB928}" dt="2020-12-31T12:12:13.478" v="11900" actId="26606"/>
          <ac:spMkLst>
            <pc:docMk/>
            <pc:sldMk cId="364643716" sldId="281"/>
            <ac:spMk id="71" creationId="{3BA513B0-82FF-4F41-8178-885375D1CFB5}"/>
          </ac:spMkLst>
        </pc:spChg>
        <pc:grpChg chg="add">
          <ac:chgData name="Anastasia Galvin" userId="2d39f159-777b-4bad-8899-bf8dfc77b0ad" providerId="ADAL" clId="{BB13C955-9A5B-4AFD-886B-3E7B20CBB928}" dt="2020-12-31T12:12:13.478" v="11900" actId="26606"/>
          <ac:grpSpMkLst>
            <pc:docMk/>
            <pc:sldMk cId="364643716" sldId="281"/>
            <ac:grpSpMk id="73" creationId="{93DB8501-F9F2-4ACD-B56A-9019CD5006D6}"/>
          </ac:grpSpMkLst>
        </pc:grpChg>
        <pc:picChg chg="add mod">
          <ac:chgData name="Anastasia Galvin" userId="2d39f159-777b-4bad-8899-bf8dfc77b0ad" providerId="ADAL" clId="{BB13C955-9A5B-4AFD-886B-3E7B20CBB928}" dt="2020-12-31T12:12:13.478" v="11900" actId="26606"/>
          <ac:picMkLst>
            <pc:docMk/>
            <pc:sldMk cId="364643716" sldId="281"/>
            <ac:picMk id="24578" creationId="{A96EFCE9-56F7-4586-BC38-67E5733AAE2B}"/>
          </ac:picMkLst>
        </pc:picChg>
      </pc:sldChg>
      <pc:sldChg chg="addSp modSp new mod modTransition modNotes modNotesTx">
        <pc:chgData name="Anastasia Galvin" userId="2d39f159-777b-4bad-8899-bf8dfc77b0ad" providerId="ADAL" clId="{BB13C955-9A5B-4AFD-886B-3E7B20CBB928}" dt="2021-01-04T13:21:56.219" v="14067" actId="20577"/>
        <pc:sldMkLst>
          <pc:docMk/>
          <pc:sldMk cId="4131685844" sldId="282"/>
        </pc:sldMkLst>
        <pc:spChg chg="add mod">
          <ac:chgData name="Anastasia Galvin" userId="2d39f159-777b-4bad-8899-bf8dfc77b0ad" providerId="ADAL" clId="{BB13C955-9A5B-4AFD-886B-3E7B20CBB928}" dt="2020-12-31T16:44:55.355" v="12254" actId="122"/>
          <ac:spMkLst>
            <pc:docMk/>
            <pc:sldMk cId="4131685844" sldId="282"/>
            <ac:spMk id="2" creationId="{96D9CFE7-C72C-4F33-AF69-EA41C7BF2BFD}"/>
          </ac:spMkLst>
        </pc:spChg>
        <pc:spChg chg="add mod">
          <ac:chgData name="Anastasia Galvin" userId="2d39f159-777b-4bad-8899-bf8dfc77b0ad" providerId="ADAL" clId="{BB13C955-9A5B-4AFD-886B-3E7B20CBB928}" dt="2020-12-31T16:47:21.125" v="12663" actId="404"/>
          <ac:spMkLst>
            <pc:docMk/>
            <pc:sldMk cId="4131685844" sldId="282"/>
            <ac:spMk id="4" creationId="{FFAAD440-11CD-42A8-870E-169F50307978}"/>
          </ac:spMkLst>
        </pc:spChg>
        <pc:picChg chg="add mod">
          <ac:chgData name="Anastasia Galvin" userId="2d39f159-777b-4bad-8899-bf8dfc77b0ad" providerId="ADAL" clId="{BB13C955-9A5B-4AFD-886B-3E7B20CBB928}" dt="2020-12-31T16:44:50.738" v="12253" actId="14100"/>
          <ac:picMkLst>
            <pc:docMk/>
            <pc:sldMk cId="4131685844" sldId="282"/>
            <ac:picMk id="25602" creationId="{6C2F511A-9F68-4CDF-9F83-5F78AB4FF44C}"/>
          </ac:picMkLst>
        </pc:picChg>
      </pc:sldChg>
      <pc:sldChg chg="addSp delSp modSp new mod modTransition setBg modNotesTx">
        <pc:chgData name="Anastasia Galvin" userId="2d39f159-777b-4bad-8899-bf8dfc77b0ad" providerId="ADAL" clId="{BB13C955-9A5B-4AFD-886B-3E7B20CBB928}" dt="2020-12-31T17:26:46.714" v="14024"/>
        <pc:sldMkLst>
          <pc:docMk/>
          <pc:sldMk cId="41148515" sldId="283"/>
        </pc:sldMkLst>
        <pc:spChg chg="add del mod">
          <ac:chgData name="Anastasia Galvin" userId="2d39f159-777b-4bad-8899-bf8dfc77b0ad" providerId="ADAL" clId="{BB13C955-9A5B-4AFD-886B-3E7B20CBB928}" dt="2020-12-31T16:48:27.385" v="12669" actId="478"/>
          <ac:spMkLst>
            <pc:docMk/>
            <pc:sldMk cId="41148515" sldId="283"/>
            <ac:spMk id="3" creationId="{59936590-27A0-4CDD-8635-AE07A1881F36}"/>
          </ac:spMkLst>
        </pc:spChg>
        <pc:spChg chg="add mod">
          <ac:chgData name="Anastasia Galvin" userId="2d39f159-777b-4bad-8899-bf8dfc77b0ad" providerId="ADAL" clId="{BB13C955-9A5B-4AFD-886B-3E7B20CBB928}" dt="2020-12-31T16:48:46.449" v="12699" actId="14100"/>
          <ac:spMkLst>
            <pc:docMk/>
            <pc:sldMk cId="41148515" sldId="283"/>
            <ac:spMk id="11" creationId="{09665FFC-40A0-4CB7-B33D-283EA3E28759}"/>
          </ac:spMkLst>
        </pc:spChg>
        <pc:spChg chg="add mod">
          <ac:chgData name="Anastasia Galvin" userId="2d39f159-777b-4bad-8899-bf8dfc77b0ad" providerId="ADAL" clId="{BB13C955-9A5B-4AFD-886B-3E7B20CBB928}" dt="2020-12-31T16:53:43.108" v="13093" actId="20577"/>
          <ac:spMkLst>
            <pc:docMk/>
            <pc:sldMk cId="41148515" sldId="283"/>
            <ac:spMk id="12" creationId="{362E23F3-FBAD-412E-8F88-529BFEF3C1E6}"/>
          </ac:spMkLst>
        </pc:spChg>
        <pc:spChg chg="add del mod">
          <ac:chgData name="Anastasia Galvin" userId="2d39f159-777b-4bad-8899-bf8dfc77b0ad" providerId="ADAL" clId="{BB13C955-9A5B-4AFD-886B-3E7B20CBB928}" dt="2020-12-31T16:56:10.599" v="13100" actId="478"/>
          <ac:spMkLst>
            <pc:docMk/>
            <pc:sldMk cId="41148515" sldId="283"/>
            <ac:spMk id="14" creationId="{54ABCE22-7A43-4941-B05C-72CEAE13A395}"/>
          </ac:spMkLst>
        </pc:spChg>
        <pc:spChg chg="add del">
          <ac:chgData name="Anastasia Galvin" userId="2d39f159-777b-4bad-8899-bf8dfc77b0ad" providerId="ADAL" clId="{BB13C955-9A5B-4AFD-886B-3E7B20CBB928}" dt="2020-12-31T16:48:23.521" v="12667" actId="26606"/>
          <ac:spMkLst>
            <pc:docMk/>
            <pc:sldMk cId="41148515" sldId="283"/>
            <ac:spMk id="71" creationId="{8FC9BE17-9A7B-462D-AE50-3D8777387304}"/>
          </ac:spMkLst>
        </pc:spChg>
        <pc:spChg chg="add del">
          <ac:chgData name="Anastasia Galvin" userId="2d39f159-777b-4bad-8899-bf8dfc77b0ad" providerId="ADAL" clId="{BB13C955-9A5B-4AFD-886B-3E7B20CBB928}" dt="2020-12-31T16:48:23.521" v="12667" actId="26606"/>
          <ac:spMkLst>
            <pc:docMk/>
            <pc:sldMk cId="41148515" sldId="283"/>
            <ac:spMk id="73" creationId="{3EBE8569-6AEC-4B8C-8D53-2DE337CDBA65}"/>
          </ac:spMkLst>
        </pc:spChg>
        <pc:spChg chg="add del">
          <ac:chgData name="Anastasia Galvin" userId="2d39f159-777b-4bad-8899-bf8dfc77b0ad" providerId="ADAL" clId="{BB13C955-9A5B-4AFD-886B-3E7B20CBB928}" dt="2020-12-31T16:48:23.521" v="12667" actId="26606"/>
          <ac:spMkLst>
            <pc:docMk/>
            <pc:sldMk cId="41148515" sldId="283"/>
            <ac:spMk id="75" creationId="{55D4142C-5077-457F-A6AD-3FECFDB39685}"/>
          </ac:spMkLst>
        </pc:spChg>
        <pc:spChg chg="add del">
          <ac:chgData name="Anastasia Galvin" userId="2d39f159-777b-4bad-8899-bf8dfc77b0ad" providerId="ADAL" clId="{BB13C955-9A5B-4AFD-886B-3E7B20CBB928}" dt="2020-12-31T16:48:23.521" v="12667" actId="26606"/>
          <ac:spMkLst>
            <pc:docMk/>
            <pc:sldMk cId="41148515" sldId="283"/>
            <ac:spMk id="77" creationId="{7A5F0580-5EE9-419F-96EE-B6529EF6E7D0}"/>
          </ac:spMkLst>
        </pc:spChg>
        <pc:spChg chg="add">
          <ac:chgData name="Anastasia Galvin" userId="2d39f159-777b-4bad-8899-bf8dfc77b0ad" providerId="ADAL" clId="{BB13C955-9A5B-4AFD-886B-3E7B20CBB928}" dt="2020-12-31T16:48:23.537" v="12668" actId="26606"/>
          <ac:spMkLst>
            <pc:docMk/>
            <pc:sldMk cId="41148515" sldId="283"/>
            <ac:spMk id="26628" creationId="{233F6408-E1FB-40EE-933F-488D38CCC73F}"/>
          </ac:spMkLst>
        </pc:spChg>
        <pc:spChg chg="add">
          <ac:chgData name="Anastasia Galvin" userId="2d39f159-777b-4bad-8899-bf8dfc77b0ad" providerId="ADAL" clId="{BB13C955-9A5B-4AFD-886B-3E7B20CBB928}" dt="2020-12-31T16:48:23.537" v="12668" actId="26606"/>
          <ac:spMkLst>
            <pc:docMk/>
            <pc:sldMk cId="41148515" sldId="283"/>
            <ac:spMk id="26629" creationId="{F055C0C5-567C-4C02-83F3-B427BC740697}"/>
          </ac:spMkLst>
        </pc:spChg>
        <pc:spChg chg="add">
          <ac:chgData name="Anastasia Galvin" userId="2d39f159-777b-4bad-8899-bf8dfc77b0ad" providerId="ADAL" clId="{BB13C955-9A5B-4AFD-886B-3E7B20CBB928}" dt="2020-12-31T16:48:23.537" v="12668" actId="26606"/>
          <ac:spMkLst>
            <pc:docMk/>
            <pc:sldMk cId="41148515" sldId="283"/>
            <ac:spMk id="26630" creationId="{E48B6BD6-5DED-4B86-A4B3-D35037F68FC4}"/>
          </ac:spMkLst>
        </pc:spChg>
        <pc:picChg chg="add mod">
          <ac:chgData name="Anastasia Galvin" userId="2d39f159-777b-4bad-8899-bf8dfc77b0ad" providerId="ADAL" clId="{BB13C955-9A5B-4AFD-886B-3E7B20CBB928}" dt="2020-12-31T16:56:17.280" v="13101"/>
          <ac:picMkLst>
            <pc:docMk/>
            <pc:sldMk cId="41148515" sldId="283"/>
            <ac:picMk id="15" creationId="{1BE8CE8A-5F50-4BD0-ACE8-5009BF8557C5}"/>
          </ac:picMkLst>
        </pc:picChg>
        <pc:picChg chg="add mod ord">
          <ac:chgData name="Anastasia Galvin" userId="2d39f159-777b-4bad-8899-bf8dfc77b0ad" providerId="ADAL" clId="{BB13C955-9A5B-4AFD-886B-3E7B20CBB928}" dt="2020-12-31T16:48:23.537" v="12668" actId="26606"/>
          <ac:picMkLst>
            <pc:docMk/>
            <pc:sldMk cId="41148515" sldId="283"/>
            <ac:picMk id="26626" creationId="{200786A9-645E-43E7-B4E8-C17788D755BB}"/>
          </ac:picMkLst>
        </pc:picChg>
      </pc:sldChg>
      <pc:sldChg chg="addSp delSp modSp new mod modTransition modNotes modNotesTx">
        <pc:chgData name="Anastasia Galvin" userId="2d39f159-777b-4bad-8899-bf8dfc77b0ad" providerId="ADAL" clId="{BB13C955-9A5B-4AFD-886B-3E7B20CBB928}" dt="2021-01-04T13:22:20.587" v="14072" actId="255"/>
        <pc:sldMkLst>
          <pc:docMk/>
          <pc:sldMk cId="211737952" sldId="284"/>
        </pc:sldMkLst>
        <pc:spChg chg="add mod">
          <ac:chgData name="Anastasia Galvin" userId="2d39f159-777b-4bad-8899-bf8dfc77b0ad" providerId="ADAL" clId="{BB13C955-9A5B-4AFD-886B-3E7B20CBB928}" dt="2020-12-31T17:06:44.796" v="13358" actId="20577"/>
          <ac:spMkLst>
            <pc:docMk/>
            <pc:sldMk cId="211737952" sldId="284"/>
            <ac:spMk id="2" creationId="{0765BB98-739E-4629-B99F-AF10EA159227}"/>
          </ac:spMkLst>
        </pc:spChg>
        <pc:spChg chg="add mod">
          <ac:chgData name="Anastasia Galvin" userId="2d39f159-777b-4bad-8899-bf8dfc77b0ad" providerId="ADAL" clId="{BB13C955-9A5B-4AFD-886B-3E7B20CBB928}" dt="2020-12-31T17:12:03.900" v="13883" actId="14100"/>
          <ac:spMkLst>
            <pc:docMk/>
            <pc:sldMk cId="211737952" sldId="284"/>
            <ac:spMk id="3" creationId="{120F38EB-A032-414C-A93F-762F1A02B735}"/>
          </ac:spMkLst>
        </pc:spChg>
        <pc:spChg chg="add del mod">
          <ac:chgData name="Anastasia Galvin" userId="2d39f159-777b-4bad-8899-bf8dfc77b0ad" providerId="ADAL" clId="{BB13C955-9A5B-4AFD-886B-3E7B20CBB928}" dt="2020-12-31T17:27:59.798" v="14032" actId="478"/>
          <ac:spMkLst>
            <pc:docMk/>
            <pc:sldMk cId="211737952" sldId="284"/>
            <ac:spMk id="5" creationId="{765744B0-B563-48BF-A2AD-DC60A00B48BE}"/>
          </ac:spMkLst>
        </pc:spChg>
        <pc:picChg chg="add mod">
          <ac:chgData name="Anastasia Galvin" userId="2d39f159-777b-4bad-8899-bf8dfc77b0ad" providerId="ADAL" clId="{BB13C955-9A5B-4AFD-886B-3E7B20CBB928}" dt="2020-12-31T17:28:08.543" v="14033"/>
          <ac:picMkLst>
            <pc:docMk/>
            <pc:sldMk cId="211737952" sldId="284"/>
            <ac:picMk id="6" creationId="{4383B974-A61A-4C2A-9A79-9072ED4BCEB9}"/>
          </ac:picMkLst>
        </pc:picChg>
      </pc:sldChg>
      <pc:sldChg chg="addSp modSp new del modNotesTx">
        <pc:chgData name="Anastasia Galvin" userId="2d39f159-777b-4bad-8899-bf8dfc77b0ad" providerId="ADAL" clId="{BB13C955-9A5B-4AFD-886B-3E7B20CBB928}" dt="2020-12-31T17:16:06.582" v="13890" actId="47"/>
        <pc:sldMkLst>
          <pc:docMk/>
          <pc:sldMk cId="855359128" sldId="285"/>
        </pc:sldMkLst>
        <pc:picChg chg="add mod">
          <ac:chgData name="Anastasia Galvin" userId="2d39f159-777b-4bad-8899-bf8dfc77b0ad" providerId="ADAL" clId="{BB13C955-9A5B-4AFD-886B-3E7B20CBB928}" dt="2020-12-31T17:12:59.083" v="13885" actId="1076"/>
          <ac:picMkLst>
            <pc:docMk/>
            <pc:sldMk cId="855359128" sldId="285"/>
            <ac:picMk id="27650" creationId="{F51DB48A-F1C9-4F54-B776-E5D227E4D1CC}"/>
          </ac:picMkLst>
        </pc:picChg>
      </pc:sldChg>
      <pc:sldChg chg="addSp modSp new mod modTransition modNotesTx">
        <pc:chgData name="Anastasia Galvin" userId="2d39f159-777b-4bad-8899-bf8dfc77b0ad" providerId="ADAL" clId="{BB13C955-9A5B-4AFD-886B-3E7B20CBB928}" dt="2020-12-31T17:26:46.714" v="14024"/>
        <pc:sldMkLst>
          <pc:docMk/>
          <pc:sldMk cId="4172660877" sldId="286"/>
        </pc:sldMkLst>
        <pc:spChg chg="add mod">
          <ac:chgData name="Anastasia Galvin" userId="2d39f159-777b-4bad-8899-bf8dfc77b0ad" providerId="ADAL" clId="{BB13C955-9A5B-4AFD-886B-3E7B20CBB928}" dt="2020-12-30T21:34:01.404" v="10302" actId="207"/>
          <ac:spMkLst>
            <pc:docMk/>
            <pc:sldMk cId="4172660877" sldId="286"/>
            <ac:spMk id="3" creationId="{59B9B7EC-215C-4EAE-A252-DFE2FA09A72F}"/>
          </ac:spMkLst>
        </pc:spChg>
        <pc:spChg chg="add mod">
          <ac:chgData name="Anastasia Galvin" userId="2d39f159-777b-4bad-8899-bf8dfc77b0ad" providerId="ADAL" clId="{BB13C955-9A5B-4AFD-886B-3E7B20CBB928}" dt="2020-12-30T21:37:36.022" v="10850" actId="403"/>
          <ac:spMkLst>
            <pc:docMk/>
            <pc:sldMk cId="4172660877" sldId="286"/>
            <ac:spMk id="4" creationId="{1E645D0D-906B-4201-96AD-3981925FDE55}"/>
          </ac:spMkLst>
        </pc:spChg>
        <pc:picChg chg="add mod">
          <ac:chgData name="Anastasia Galvin" userId="2d39f159-777b-4bad-8899-bf8dfc77b0ad" providerId="ADAL" clId="{BB13C955-9A5B-4AFD-886B-3E7B20CBB928}" dt="2020-12-30T21:33:18.824" v="10242" actId="1076"/>
          <ac:picMkLst>
            <pc:docMk/>
            <pc:sldMk cId="4172660877" sldId="286"/>
            <ac:picMk id="22530" creationId="{B2B690E2-75ED-4736-86D9-FEA1139DEA71}"/>
          </ac:picMkLst>
        </pc:picChg>
      </pc:sldChg>
    </pc:docChg>
  </pc:docChgLst>
  <pc:docChgLst>
    <pc:chgData name="Anastasia Galvin" userId="2d39f159-777b-4bad-8899-bf8dfc77b0ad" providerId="ADAL" clId="{E991FEF4-9590-494D-A7CB-CF738E372086}"/>
    <pc:docChg chg="modSld">
      <pc:chgData name="Anastasia Galvin" userId="2d39f159-777b-4bad-8899-bf8dfc77b0ad" providerId="ADAL" clId="{E991FEF4-9590-494D-A7CB-CF738E372086}" dt="2021-01-04T15:00:27.021" v="24" actId="20577"/>
      <pc:docMkLst>
        <pc:docMk/>
      </pc:docMkLst>
      <pc:sldChg chg="modNotesTx">
        <pc:chgData name="Anastasia Galvin" userId="2d39f159-777b-4bad-8899-bf8dfc77b0ad" providerId="ADAL" clId="{E991FEF4-9590-494D-A7CB-CF738E372086}" dt="2021-01-04T14:59:34.175" v="0" actId="20577"/>
        <pc:sldMkLst>
          <pc:docMk/>
          <pc:sldMk cId="78719349" sldId="260"/>
        </pc:sldMkLst>
      </pc:sldChg>
      <pc:sldChg chg="modNotesTx">
        <pc:chgData name="Anastasia Galvin" userId="2d39f159-777b-4bad-8899-bf8dfc77b0ad" providerId="ADAL" clId="{E991FEF4-9590-494D-A7CB-CF738E372086}" dt="2021-01-04T14:59:36.405" v="1" actId="20577"/>
        <pc:sldMkLst>
          <pc:docMk/>
          <pc:sldMk cId="3279964081" sldId="261"/>
        </pc:sldMkLst>
      </pc:sldChg>
      <pc:sldChg chg="modNotesTx">
        <pc:chgData name="Anastasia Galvin" userId="2d39f159-777b-4bad-8899-bf8dfc77b0ad" providerId="ADAL" clId="{E991FEF4-9590-494D-A7CB-CF738E372086}" dt="2021-01-04T14:59:39.040" v="2" actId="20577"/>
        <pc:sldMkLst>
          <pc:docMk/>
          <pc:sldMk cId="2994119" sldId="262"/>
        </pc:sldMkLst>
      </pc:sldChg>
      <pc:sldChg chg="modNotesTx">
        <pc:chgData name="Anastasia Galvin" userId="2d39f159-777b-4bad-8899-bf8dfc77b0ad" providerId="ADAL" clId="{E991FEF4-9590-494D-A7CB-CF738E372086}" dt="2021-01-04T14:59:41.062" v="3" actId="20577"/>
        <pc:sldMkLst>
          <pc:docMk/>
          <pc:sldMk cId="1807139053" sldId="263"/>
        </pc:sldMkLst>
      </pc:sldChg>
      <pc:sldChg chg="modNotesTx">
        <pc:chgData name="Anastasia Galvin" userId="2d39f159-777b-4bad-8899-bf8dfc77b0ad" providerId="ADAL" clId="{E991FEF4-9590-494D-A7CB-CF738E372086}" dt="2021-01-04T14:59:43.080" v="4" actId="20577"/>
        <pc:sldMkLst>
          <pc:docMk/>
          <pc:sldMk cId="242671974" sldId="264"/>
        </pc:sldMkLst>
      </pc:sldChg>
      <pc:sldChg chg="modNotesTx">
        <pc:chgData name="Anastasia Galvin" userId="2d39f159-777b-4bad-8899-bf8dfc77b0ad" providerId="ADAL" clId="{E991FEF4-9590-494D-A7CB-CF738E372086}" dt="2021-01-04T15:00:27.021" v="24" actId="20577"/>
        <pc:sldMkLst>
          <pc:docMk/>
          <pc:sldMk cId="3016249609" sldId="265"/>
        </pc:sldMkLst>
      </pc:sldChg>
      <pc:sldChg chg="modNotesTx">
        <pc:chgData name="Anastasia Galvin" userId="2d39f159-777b-4bad-8899-bf8dfc77b0ad" providerId="ADAL" clId="{E991FEF4-9590-494D-A7CB-CF738E372086}" dt="2021-01-04T14:59:46.015" v="6" actId="20577"/>
        <pc:sldMkLst>
          <pc:docMk/>
          <pc:sldMk cId="954745601" sldId="266"/>
        </pc:sldMkLst>
      </pc:sldChg>
      <pc:sldChg chg="modNotesTx">
        <pc:chgData name="Anastasia Galvin" userId="2d39f159-777b-4bad-8899-bf8dfc77b0ad" providerId="ADAL" clId="{E991FEF4-9590-494D-A7CB-CF738E372086}" dt="2021-01-04T14:59:48.191" v="7" actId="20577"/>
        <pc:sldMkLst>
          <pc:docMk/>
          <pc:sldMk cId="911184593" sldId="267"/>
        </pc:sldMkLst>
      </pc:sldChg>
      <pc:sldChg chg="modNotesTx">
        <pc:chgData name="Anastasia Galvin" userId="2d39f159-777b-4bad-8899-bf8dfc77b0ad" providerId="ADAL" clId="{E991FEF4-9590-494D-A7CB-CF738E372086}" dt="2021-01-04T14:59:52.070" v="8" actId="20577"/>
        <pc:sldMkLst>
          <pc:docMk/>
          <pc:sldMk cId="4221943273" sldId="268"/>
        </pc:sldMkLst>
      </pc:sldChg>
      <pc:sldChg chg="modNotesTx">
        <pc:chgData name="Anastasia Galvin" userId="2d39f159-777b-4bad-8899-bf8dfc77b0ad" providerId="ADAL" clId="{E991FEF4-9590-494D-A7CB-CF738E372086}" dt="2021-01-04T14:59:55.859" v="9" actId="20577"/>
        <pc:sldMkLst>
          <pc:docMk/>
          <pc:sldMk cId="836317538" sldId="270"/>
        </pc:sldMkLst>
      </pc:sldChg>
      <pc:sldChg chg="modNotesTx">
        <pc:chgData name="Anastasia Galvin" userId="2d39f159-777b-4bad-8899-bf8dfc77b0ad" providerId="ADAL" clId="{E991FEF4-9590-494D-A7CB-CF738E372086}" dt="2021-01-04T14:59:58.649" v="11" actId="20577"/>
        <pc:sldMkLst>
          <pc:docMk/>
          <pc:sldMk cId="613515999" sldId="271"/>
        </pc:sldMkLst>
      </pc:sldChg>
      <pc:sldChg chg="modNotesTx">
        <pc:chgData name="Anastasia Galvin" userId="2d39f159-777b-4bad-8899-bf8dfc77b0ad" providerId="ADAL" clId="{E991FEF4-9590-494D-A7CB-CF738E372086}" dt="2021-01-04T15:00:00.941" v="12" actId="20577"/>
        <pc:sldMkLst>
          <pc:docMk/>
          <pc:sldMk cId="243639616" sldId="272"/>
        </pc:sldMkLst>
      </pc:sldChg>
      <pc:sldChg chg="modNotesTx">
        <pc:chgData name="Anastasia Galvin" userId="2d39f159-777b-4bad-8899-bf8dfc77b0ad" providerId="ADAL" clId="{E991FEF4-9590-494D-A7CB-CF738E372086}" dt="2021-01-04T15:00:03.221" v="13" actId="20577"/>
        <pc:sldMkLst>
          <pc:docMk/>
          <pc:sldMk cId="160488912" sldId="273"/>
        </pc:sldMkLst>
      </pc:sldChg>
      <pc:sldChg chg="modNotesTx">
        <pc:chgData name="Anastasia Galvin" userId="2d39f159-777b-4bad-8899-bf8dfc77b0ad" providerId="ADAL" clId="{E991FEF4-9590-494D-A7CB-CF738E372086}" dt="2021-01-04T15:00:05.721" v="14" actId="20577"/>
        <pc:sldMkLst>
          <pc:docMk/>
          <pc:sldMk cId="702628524" sldId="274"/>
        </pc:sldMkLst>
      </pc:sldChg>
      <pc:sldChg chg="modNotesTx">
        <pc:chgData name="Anastasia Galvin" userId="2d39f159-777b-4bad-8899-bf8dfc77b0ad" providerId="ADAL" clId="{E991FEF4-9590-494D-A7CB-CF738E372086}" dt="2021-01-04T15:00:08.170" v="15" actId="20577"/>
        <pc:sldMkLst>
          <pc:docMk/>
          <pc:sldMk cId="3673637305" sldId="275"/>
        </pc:sldMkLst>
      </pc:sldChg>
      <pc:sldChg chg="modNotesTx">
        <pc:chgData name="Anastasia Galvin" userId="2d39f159-777b-4bad-8899-bf8dfc77b0ad" providerId="ADAL" clId="{E991FEF4-9590-494D-A7CB-CF738E372086}" dt="2021-01-04T15:00:10.140" v="16" actId="20577"/>
        <pc:sldMkLst>
          <pc:docMk/>
          <pc:sldMk cId="3702501070" sldId="276"/>
        </pc:sldMkLst>
      </pc:sldChg>
      <pc:sldChg chg="modNotesTx">
        <pc:chgData name="Anastasia Galvin" userId="2d39f159-777b-4bad-8899-bf8dfc77b0ad" providerId="ADAL" clId="{E991FEF4-9590-494D-A7CB-CF738E372086}" dt="2021-01-04T15:00:12.503" v="17" actId="20577"/>
        <pc:sldMkLst>
          <pc:docMk/>
          <pc:sldMk cId="4212080007" sldId="277"/>
        </pc:sldMkLst>
      </pc:sldChg>
      <pc:sldChg chg="modNotesTx">
        <pc:chgData name="Anastasia Galvin" userId="2d39f159-777b-4bad-8899-bf8dfc77b0ad" providerId="ADAL" clId="{E991FEF4-9590-494D-A7CB-CF738E372086}" dt="2021-01-04T15:00:16.455" v="19" actId="20577"/>
        <pc:sldMkLst>
          <pc:docMk/>
          <pc:sldMk cId="4152005812" sldId="280"/>
        </pc:sldMkLst>
      </pc:sldChg>
      <pc:sldChg chg="modNotesTx">
        <pc:chgData name="Anastasia Galvin" userId="2d39f159-777b-4bad-8899-bf8dfc77b0ad" providerId="ADAL" clId="{E991FEF4-9590-494D-A7CB-CF738E372086}" dt="2021-01-04T15:00:18.320" v="20" actId="20577"/>
        <pc:sldMkLst>
          <pc:docMk/>
          <pc:sldMk cId="364643716" sldId="281"/>
        </pc:sldMkLst>
      </pc:sldChg>
      <pc:sldChg chg="modNotesTx">
        <pc:chgData name="Anastasia Galvin" userId="2d39f159-777b-4bad-8899-bf8dfc77b0ad" providerId="ADAL" clId="{E991FEF4-9590-494D-A7CB-CF738E372086}" dt="2021-01-04T15:00:20.310" v="21" actId="20577"/>
        <pc:sldMkLst>
          <pc:docMk/>
          <pc:sldMk cId="4131685844" sldId="282"/>
        </pc:sldMkLst>
      </pc:sldChg>
      <pc:sldChg chg="modNotesTx">
        <pc:chgData name="Anastasia Galvin" userId="2d39f159-777b-4bad-8899-bf8dfc77b0ad" providerId="ADAL" clId="{E991FEF4-9590-494D-A7CB-CF738E372086}" dt="2021-01-04T15:00:23.080" v="22" actId="20577"/>
        <pc:sldMkLst>
          <pc:docMk/>
          <pc:sldMk cId="41148515" sldId="283"/>
        </pc:sldMkLst>
      </pc:sldChg>
      <pc:sldChg chg="modNotesTx">
        <pc:chgData name="Anastasia Galvin" userId="2d39f159-777b-4bad-8899-bf8dfc77b0ad" providerId="ADAL" clId="{E991FEF4-9590-494D-A7CB-CF738E372086}" dt="2021-01-04T15:00:24.980" v="23" actId="20577"/>
        <pc:sldMkLst>
          <pc:docMk/>
          <pc:sldMk cId="211737952" sldId="284"/>
        </pc:sldMkLst>
      </pc:sldChg>
      <pc:sldChg chg="modNotesTx">
        <pc:chgData name="Anastasia Galvin" userId="2d39f159-777b-4bad-8899-bf8dfc77b0ad" providerId="ADAL" clId="{E991FEF4-9590-494D-A7CB-CF738E372086}" dt="2021-01-04T15:00:14.354" v="18" actId="20577"/>
        <pc:sldMkLst>
          <pc:docMk/>
          <pc:sldMk cId="4172660877"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C15FB-E046-4A8B-884A-571A7DB83D68}" type="datetimeFigureOut">
              <a:rPr lang="en-GB" smtClean="0"/>
              <a:t>04/01/2021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EAB32-B4BF-441D-B8C6-4B26A8D3CA8F}" type="slidenum">
              <a:rPr lang="en-GB" smtClean="0"/>
              <a:t>‹#›</a:t>
            </a:fld>
            <a:endParaRPr lang="en-GB"/>
          </a:p>
        </p:txBody>
      </p:sp>
    </p:spTree>
    <p:extLst>
      <p:ext uri="{BB962C8B-B14F-4D97-AF65-F5344CB8AC3E}">
        <p14:creationId xmlns:p14="http://schemas.microsoft.com/office/powerpoint/2010/main" val="550697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EEAB32-B4BF-441D-B8C6-4B26A8D3CA8F}" type="slidenum">
              <a:rPr lang="en-GB" smtClean="0"/>
              <a:t>1</a:t>
            </a:fld>
            <a:endParaRPr lang="en-GB"/>
          </a:p>
        </p:txBody>
      </p:sp>
    </p:spTree>
    <p:extLst>
      <p:ext uri="{BB962C8B-B14F-4D97-AF65-F5344CB8AC3E}">
        <p14:creationId xmlns:p14="http://schemas.microsoft.com/office/powerpoint/2010/main" val="3879493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10</a:t>
            </a:fld>
            <a:endParaRPr lang="en-GB"/>
          </a:p>
        </p:txBody>
      </p:sp>
    </p:spTree>
    <p:extLst>
      <p:ext uri="{BB962C8B-B14F-4D97-AF65-F5344CB8AC3E}">
        <p14:creationId xmlns:p14="http://schemas.microsoft.com/office/powerpoint/2010/main" val="3674981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11</a:t>
            </a:fld>
            <a:endParaRPr lang="en-GB"/>
          </a:p>
        </p:txBody>
      </p:sp>
    </p:spTree>
    <p:extLst>
      <p:ext uri="{BB962C8B-B14F-4D97-AF65-F5344CB8AC3E}">
        <p14:creationId xmlns:p14="http://schemas.microsoft.com/office/powerpoint/2010/main" val="3869747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latin typeface="+mn-lt"/>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12</a:t>
            </a:fld>
            <a:endParaRPr lang="en-GB"/>
          </a:p>
        </p:txBody>
      </p:sp>
    </p:spTree>
    <p:extLst>
      <p:ext uri="{BB962C8B-B14F-4D97-AF65-F5344CB8AC3E}">
        <p14:creationId xmlns:p14="http://schemas.microsoft.com/office/powerpoint/2010/main" val="3634301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EEAB32-B4BF-441D-B8C6-4B26A8D3CA8F}" type="slidenum">
              <a:rPr lang="en-GB" smtClean="0"/>
              <a:t>13</a:t>
            </a:fld>
            <a:endParaRPr lang="en-GB"/>
          </a:p>
        </p:txBody>
      </p:sp>
    </p:spTree>
    <p:extLst>
      <p:ext uri="{BB962C8B-B14F-4D97-AF65-F5344CB8AC3E}">
        <p14:creationId xmlns:p14="http://schemas.microsoft.com/office/powerpoint/2010/main" val="2387594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spcBef>
                <a:spcPts val="600"/>
              </a:spcBef>
              <a:spcAft>
                <a:spcPts val="600"/>
              </a:spcAft>
              <a:buFont typeface="Symbol" panose="05050102010706020507" pitchFamily="18" charset="2"/>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14</a:t>
            </a:fld>
            <a:endParaRPr lang="en-GB"/>
          </a:p>
        </p:txBody>
      </p:sp>
    </p:spTree>
    <p:extLst>
      <p:ext uri="{BB962C8B-B14F-4D97-AF65-F5344CB8AC3E}">
        <p14:creationId xmlns:p14="http://schemas.microsoft.com/office/powerpoint/2010/main" val="3613532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15</a:t>
            </a:fld>
            <a:endParaRPr lang="en-GB"/>
          </a:p>
        </p:txBody>
      </p:sp>
    </p:spTree>
    <p:extLst>
      <p:ext uri="{BB962C8B-B14F-4D97-AF65-F5344CB8AC3E}">
        <p14:creationId xmlns:p14="http://schemas.microsoft.com/office/powerpoint/2010/main" val="2936903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16</a:t>
            </a:fld>
            <a:endParaRPr lang="en-GB"/>
          </a:p>
        </p:txBody>
      </p:sp>
    </p:spTree>
    <p:extLst>
      <p:ext uri="{BB962C8B-B14F-4D97-AF65-F5344CB8AC3E}">
        <p14:creationId xmlns:p14="http://schemas.microsoft.com/office/powerpoint/2010/main" val="278087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j-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17</a:t>
            </a:fld>
            <a:endParaRPr lang="en-GB"/>
          </a:p>
        </p:txBody>
      </p:sp>
    </p:spTree>
    <p:extLst>
      <p:ext uri="{BB962C8B-B14F-4D97-AF65-F5344CB8AC3E}">
        <p14:creationId xmlns:p14="http://schemas.microsoft.com/office/powerpoint/2010/main" val="3932498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18</a:t>
            </a:fld>
            <a:endParaRPr lang="en-GB"/>
          </a:p>
        </p:txBody>
      </p:sp>
    </p:spTree>
    <p:extLst>
      <p:ext uri="{BB962C8B-B14F-4D97-AF65-F5344CB8AC3E}">
        <p14:creationId xmlns:p14="http://schemas.microsoft.com/office/powerpoint/2010/main" val="4151633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19</a:t>
            </a:fld>
            <a:endParaRPr lang="en-GB"/>
          </a:p>
        </p:txBody>
      </p:sp>
    </p:spTree>
    <p:extLst>
      <p:ext uri="{BB962C8B-B14F-4D97-AF65-F5344CB8AC3E}">
        <p14:creationId xmlns:p14="http://schemas.microsoft.com/office/powerpoint/2010/main" val="2517949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EEAB32-B4BF-441D-B8C6-4B26A8D3CA8F}" type="slidenum">
              <a:rPr lang="en-GB" smtClean="0"/>
              <a:t>2</a:t>
            </a:fld>
            <a:endParaRPr lang="en-GB"/>
          </a:p>
        </p:txBody>
      </p:sp>
    </p:spTree>
    <p:extLst>
      <p:ext uri="{BB962C8B-B14F-4D97-AF65-F5344CB8AC3E}">
        <p14:creationId xmlns:p14="http://schemas.microsoft.com/office/powerpoint/2010/main" val="2982095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20</a:t>
            </a:fld>
            <a:endParaRPr lang="en-GB"/>
          </a:p>
        </p:txBody>
      </p:sp>
    </p:spTree>
    <p:extLst>
      <p:ext uri="{BB962C8B-B14F-4D97-AF65-F5344CB8AC3E}">
        <p14:creationId xmlns:p14="http://schemas.microsoft.com/office/powerpoint/2010/main" val="1755638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8313"/>
            <a:ext cx="5486400" cy="3086100"/>
          </a:xfrm>
        </p:spPr>
      </p:sp>
      <p:sp>
        <p:nvSpPr>
          <p:cNvPr id="3" name="Notes Placeholder 2"/>
          <p:cNvSpPr>
            <a:spLocks noGrp="1"/>
          </p:cNvSpPr>
          <p:nvPr>
            <p:ph type="body" idx="1"/>
          </p:nvPr>
        </p:nvSpPr>
        <p:spPr>
          <a:xfrm>
            <a:off x="685800" y="3711233"/>
            <a:ext cx="5486400" cy="3600450"/>
          </a:xfrm>
        </p:spPr>
        <p:txBody>
          <a:bodyPr/>
          <a:lstStyle/>
          <a:p>
            <a:pPr marL="171450" lvl="0" indent="-171450">
              <a:buFont typeface="Arial" panose="020B0604020202020204" pitchFamily="34" charset="0"/>
              <a:buChar char="•"/>
            </a:pPr>
            <a:endParaRPr lang="en-GB" sz="10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21</a:t>
            </a:fld>
            <a:endParaRPr lang="en-GB"/>
          </a:p>
        </p:txBody>
      </p:sp>
    </p:spTree>
    <p:extLst>
      <p:ext uri="{BB962C8B-B14F-4D97-AF65-F5344CB8AC3E}">
        <p14:creationId xmlns:p14="http://schemas.microsoft.com/office/powerpoint/2010/main" val="79486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EEAB32-B4BF-441D-B8C6-4B26A8D3CA8F}" type="slidenum">
              <a:rPr lang="en-GB" smtClean="0"/>
              <a:t>22</a:t>
            </a:fld>
            <a:endParaRPr lang="en-GB"/>
          </a:p>
        </p:txBody>
      </p:sp>
    </p:spTree>
    <p:extLst>
      <p:ext uri="{BB962C8B-B14F-4D97-AF65-F5344CB8AC3E}">
        <p14:creationId xmlns:p14="http://schemas.microsoft.com/office/powerpoint/2010/main" val="4121332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5650" y="523875"/>
            <a:ext cx="5486400" cy="3086100"/>
          </a:xfrm>
        </p:spPr>
      </p:sp>
      <p:sp>
        <p:nvSpPr>
          <p:cNvPr id="3" name="Notes Placeholder 2"/>
          <p:cNvSpPr>
            <a:spLocks noGrp="1"/>
          </p:cNvSpPr>
          <p:nvPr>
            <p:ph type="body" idx="1"/>
          </p:nvPr>
        </p:nvSpPr>
        <p:spPr>
          <a:xfrm>
            <a:off x="755650" y="3733801"/>
            <a:ext cx="5486400" cy="3600450"/>
          </a:xfrm>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23</a:t>
            </a:fld>
            <a:endParaRPr lang="en-GB"/>
          </a:p>
        </p:txBody>
      </p:sp>
    </p:spTree>
    <p:extLst>
      <p:ext uri="{BB962C8B-B14F-4D97-AF65-F5344CB8AC3E}">
        <p14:creationId xmlns:p14="http://schemas.microsoft.com/office/powerpoint/2010/main" val="3077489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GB" sz="1100" dirty="0">
              <a:effectLs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24</a:t>
            </a:fld>
            <a:endParaRPr lang="en-GB"/>
          </a:p>
        </p:txBody>
      </p:sp>
    </p:spTree>
    <p:extLst>
      <p:ext uri="{BB962C8B-B14F-4D97-AF65-F5344CB8AC3E}">
        <p14:creationId xmlns:p14="http://schemas.microsoft.com/office/powerpoint/2010/main" val="829991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25</a:t>
            </a:fld>
            <a:endParaRPr lang="en-GB"/>
          </a:p>
        </p:txBody>
      </p:sp>
    </p:spTree>
    <p:extLst>
      <p:ext uri="{BB962C8B-B14F-4D97-AF65-F5344CB8AC3E}">
        <p14:creationId xmlns:p14="http://schemas.microsoft.com/office/powerpoint/2010/main" val="3666177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26</a:t>
            </a:fld>
            <a:endParaRPr lang="en-GB"/>
          </a:p>
        </p:txBody>
      </p:sp>
    </p:spTree>
    <p:extLst>
      <p:ext uri="{BB962C8B-B14F-4D97-AF65-F5344CB8AC3E}">
        <p14:creationId xmlns:p14="http://schemas.microsoft.com/office/powerpoint/2010/main" val="3175417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92138"/>
            <a:ext cx="5486400" cy="3086100"/>
          </a:xfrm>
        </p:spPr>
      </p:sp>
      <p:sp>
        <p:nvSpPr>
          <p:cNvPr id="3" name="Notes Placeholder 2"/>
          <p:cNvSpPr>
            <a:spLocks noGrp="1"/>
          </p:cNvSpPr>
          <p:nvPr>
            <p:ph type="body" idx="1"/>
          </p:nvPr>
        </p:nvSpPr>
        <p:spPr>
          <a:xfrm>
            <a:off x="685800" y="3802673"/>
            <a:ext cx="5486400" cy="3600450"/>
          </a:xfrm>
        </p:spPr>
        <p:txBody>
          <a:bodyPr/>
          <a:lstStyle/>
          <a:p>
            <a:pPr marL="285750" lvl="0" indent="-285750">
              <a:buFont typeface="Arial" panose="020B0604020202020204" pitchFamily="34" charset="0"/>
              <a:buChar char="•"/>
            </a:pPr>
            <a:endParaRPr lang="en-GB" sz="1000" dirty="0">
              <a:effectLs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27</a:t>
            </a:fld>
            <a:endParaRPr lang="en-GB"/>
          </a:p>
        </p:txBody>
      </p:sp>
    </p:spTree>
    <p:extLst>
      <p:ext uri="{BB962C8B-B14F-4D97-AF65-F5344CB8AC3E}">
        <p14:creationId xmlns:p14="http://schemas.microsoft.com/office/powerpoint/2010/main" val="40151332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EEEAB32-B4BF-441D-B8C6-4B26A8D3CA8F}" type="slidenum">
              <a:rPr lang="en-GB" smtClean="0"/>
              <a:t>28</a:t>
            </a:fld>
            <a:endParaRPr lang="en-GB"/>
          </a:p>
        </p:txBody>
      </p:sp>
    </p:spTree>
    <p:extLst>
      <p:ext uri="{BB962C8B-B14F-4D97-AF65-F5344CB8AC3E}">
        <p14:creationId xmlns:p14="http://schemas.microsoft.com/office/powerpoint/2010/main" val="2279260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EEAB32-B4BF-441D-B8C6-4B26A8D3CA8F}" type="slidenum">
              <a:rPr lang="en-GB" smtClean="0"/>
              <a:t>3</a:t>
            </a:fld>
            <a:endParaRPr lang="en-GB"/>
          </a:p>
        </p:txBody>
      </p:sp>
    </p:spTree>
    <p:extLst>
      <p:ext uri="{BB962C8B-B14F-4D97-AF65-F5344CB8AC3E}">
        <p14:creationId xmlns:p14="http://schemas.microsoft.com/office/powerpoint/2010/main" val="2794212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EEEAB32-B4BF-441D-B8C6-4B26A8D3CA8F}" type="slidenum">
              <a:rPr lang="en-GB" smtClean="0"/>
              <a:t>4</a:t>
            </a:fld>
            <a:endParaRPr lang="en-GB"/>
          </a:p>
        </p:txBody>
      </p:sp>
    </p:spTree>
    <p:extLst>
      <p:ext uri="{BB962C8B-B14F-4D97-AF65-F5344CB8AC3E}">
        <p14:creationId xmlns:p14="http://schemas.microsoft.com/office/powerpoint/2010/main" val="191788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5</a:t>
            </a:fld>
            <a:endParaRPr lang="en-GB"/>
          </a:p>
        </p:txBody>
      </p:sp>
    </p:spTree>
    <p:extLst>
      <p:ext uri="{BB962C8B-B14F-4D97-AF65-F5344CB8AC3E}">
        <p14:creationId xmlns:p14="http://schemas.microsoft.com/office/powerpoint/2010/main" val="1182458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6</a:t>
            </a:fld>
            <a:endParaRPr lang="en-GB"/>
          </a:p>
        </p:txBody>
      </p:sp>
    </p:spTree>
    <p:extLst>
      <p:ext uri="{BB962C8B-B14F-4D97-AF65-F5344CB8AC3E}">
        <p14:creationId xmlns:p14="http://schemas.microsoft.com/office/powerpoint/2010/main" val="130122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a:latin typeface="+mn-lt"/>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7</a:t>
            </a:fld>
            <a:endParaRPr lang="en-GB"/>
          </a:p>
        </p:txBody>
      </p:sp>
    </p:spTree>
    <p:extLst>
      <p:ext uri="{BB962C8B-B14F-4D97-AF65-F5344CB8AC3E}">
        <p14:creationId xmlns:p14="http://schemas.microsoft.com/office/powerpoint/2010/main" val="419363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8</a:t>
            </a:fld>
            <a:endParaRPr lang="en-GB"/>
          </a:p>
        </p:txBody>
      </p:sp>
    </p:spTree>
    <p:extLst>
      <p:ext uri="{BB962C8B-B14F-4D97-AF65-F5344CB8AC3E}">
        <p14:creationId xmlns:p14="http://schemas.microsoft.com/office/powerpoint/2010/main" val="1981799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100" dirty="0">
              <a:effectLst/>
              <a:latin typeface="+mn-lt"/>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EEAB32-B4BF-441D-B8C6-4B26A8D3CA8F}" type="slidenum">
              <a:rPr lang="en-GB" smtClean="0"/>
              <a:t>9</a:t>
            </a:fld>
            <a:endParaRPr lang="en-GB"/>
          </a:p>
        </p:txBody>
      </p:sp>
    </p:spTree>
    <p:extLst>
      <p:ext uri="{BB962C8B-B14F-4D97-AF65-F5344CB8AC3E}">
        <p14:creationId xmlns:p14="http://schemas.microsoft.com/office/powerpoint/2010/main" val="3642428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8D842-84E6-482C-8373-2AF12737A9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5E324B-73E4-470B-9A38-B6C514185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CF3E74C-F9F4-43C6-9BD4-D9B8E843424F}"/>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5" name="Footer Placeholder 4">
            <a:extLst>
              <a:ext uri="{FF2B5EF4-FFF2-40B4-BE49-F238E27FC236}">
                <a16:creationId xmlns:a16="http://schemas.microsoft.com/office/drawing/2014/main" id="{3C5EFD93-4012-4C0A-AC63-9822135390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F8E593-E5A0-4888-9970-E416F4C4BE89}"/>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281151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4291-9A4C-4593-9366-14A05BA9CF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9A9844-75F6-43BD-BAF9-961EF3A137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BBA555F-BA45-44B2-ACA6-63316A467BF0}"/>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5" name="Footer Placeholder 4">
            <a:extLst>
              <a:ext uri="{FF2B5EF4-FFF2-40B4-BE49-F238E27FC236}">
                <a16:creationId xmlns:a16="http://schemas.microsoft.com/office/drawing/2014/main" id="{E8A6E82B-9492-4050-91A5-CBB40BDB54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4FB8DC-B8CE-4DF3-9EC6-B14A3EDFEB4D}"/>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30322102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BA3789-BF87-4111-9419-E4810ABB97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C8481D-FC46-493E-8831-96D3EA1C0B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178B2C-19C7-4B9B-A66C-B55EB49A4890}"/>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5" name="Footer Placeholder 4">
            <a:extLst>
              <a:ext uri="{FF2B5EF4-FFF2-40B4-BE49-F238E27FC236}">
                <a16:creationId xmlns:a16="http://schemas.microsoft.com/office/drawing/2014/main" id="{F41BB630-BF05-423E-8A64-04E189BB65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48971C-5DB3-49C1-9D9D-2BBD85D2E1EE}"/>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3384801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09005-5292-4AFA-B58F-913F394E29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65BA94-925A-4301-9F9C-65D1E8EBD1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CE9700-70E8-4AC7-B226-06A782154BA0}"/>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5" name="Footer Placeholder 4">
            <a:extLst>
              <a:ext uri="{FF2B5EF4-FFF2-40B4-BE49-F238E27FC236}">
                <a16:creationId xmlns:a16="http://schemas.microsoft.com/office/drawing/2014/main" id="{80E75D2C-9CF5-439C-B16B-FD96C427C9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6BAF2E-C955-4EAC-9F38-A0688790B6BF}"/>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9065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387F-B90D-4708-81C5-351370D5D7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D018279-A692-4532-B38D-9100318CC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94EB2-8D49-4364-A485-A7E23ACCBDED}"/>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5" name="Footer Placeholder 4">
            <a:extLst>
              <a:ext uri="{FF2B5EF4-FFF2-40B4-BE49-F238E27FC236}">
                <a16:creationId xmlns:a16="http://schemas.microsoft.com/office/drawing/2014/main" id="{FFAF6049-4BCB-49F9-8D0C-D7CE1ECD5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F64A0F-D374-41ED-9ECE-39F1A72502A0}"/>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322246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4A0C-77BB-4365-BA14-41C1E05486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CA0E92-25D9-4E75-AE91-177BF01CDD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3CBF9DF-1511-4447-9A52-BBF7866C664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83EE8A-3F44-441B-98D7-EC5AA2F9698E}"/>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6" name="Footer Placeholder 5">
            <a:extLst>
              <a:ext uri="{FF2B5EF4-FFF2-40B4-BE49-F238E27FC236}">
                <a16:creationId xmlns:a16="http://schemas.microsoft.com/office/drawing/2014/main" id="{CA3F1AEC-602B-4DBE-B03B-9FFDD5958B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128E2F-FA0E-4A94-9B93-35819815B16A}"/>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639837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01350-5416-47D3-B28F-1E4C9131964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B33AF4-9378-4225-A3D5-B910917DDB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9DAE90-2B3F-41D0-B069-D2A8A5BEB4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EEDB295-A757-43AC-A4DF-042316FFBC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D9FEB0-ABD0-4435-9BB4-972E1E94B3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CD4366F-DE8D-4470-BC75-5BE14DEBF8CC}"/>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8" name="Footer Placeholder 7">
            <a:extLst>
              <a:ext uri="{FF2B5EF4-FFF2-40B4-BE49-F238E27FC236}">
                <a16:creationId xmlns:a16="http://schemas.microsoft.com/office/drawing/2014/main" id="{16029907-AAE0-49A5-BCF6-A2E9F41287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36B7334-78DC-4CED-9B22-71D8693EB004}"/>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2087844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4CBD-3F9A-4889-BE92-0C4525FFB1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C0E4D3-FD97-477F-AEF0-CECC5C939E7C}"/>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4" name="Footer Placeholder 3">
            <a:extLst>
              <a:ext uri="{FF2B5EF4-FFF2-40B4-BE49-F238E27FC236}">
                <a16:creationId xmlns:a16="http://schemas.microsoft.com/office/drawing/2014/main" id="{97378806-7DA3-4A1F-BE2A-572897C5BA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ED02EC7-A73F-4C38-B554-B830D9CC1DE5}"/>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382168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43744-4CB0-48DF-9852-ED69ED74A0AE}"/>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3" name="Footer Placeholder 2">
            <a:extLst>
              <a:ext uri="{FF2B5EF4-FFF2-40B4-BE49-F238E27FC236}">
                <a16:creationId xmlns:a16="http://schemas.microsoft.com/office/drawing/2014/main" id="{8BFD2491-BB28-46A0-9568-509741E5E2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5C2B19-7A10-4636-A159-3088795A56DB}"/>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1634898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AAC33-CA8B-4629-B532-99D6C31377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B8CC12-5875-4398-ADE9-765AAC8FF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F39018-AD28-4926-828A-263AC7A16B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055608-9BC0-494A-833F-7F37A91A2E04}"/>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6" name="Footer Placeholder 5">
            <a:extLst>
              <a:ext uri="{FF2B5EF4-FFF2-40B4-BE49-F238E27FC236}">
                <a16:creationId xmlns:a16="http://schemas.microsoft.com/office/drawing/2014/main" id="{3C351690-FA7C-44C9-92E8-270366EC3F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750467-C038-4C90-B70E-C400EA21AF89}"/>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883731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5BB5-6312-4A3B-801B-7158D794C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E99731F-7E4D-412C-AD5A-7F93C80783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604A90-AA63-4495-B1DA-4C33E9125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68D8D-F046-40F6-B16B-65F13F878A7E}"/>
              </a:ext>
            </a:extLst>
          </p:cNvPr>
          <p:cNvSpPr>
            <a:spLocks noGrp="1"/>
          </p:cNvSpPr>
          <p:nvPr>
            <p:ph type="dt" sz="half" idx="10"/>
          </p:nvPr>
        </p:nvSpPr>
        <p:spPr/>
        <p:txBody>
          <a:bodyPr/>
          <a:lstStyle/>
          <a:p>
            <a:fld id="{62EA9E90-5CBA-4210-B9FC-E67D38B53212}" type="datetimeFigureOut">
              <a:rPr lang="en-GB" smtClean="0"/>
              <a:t>04/01/2021</a:t>
            </a:fld>
            <a:endParaRPr lang="en-GB"/>
          </a:p>
        </p:txBody>
      </p:sp>
      <p:sp>
        <p:nvSpPr>
          <p:cNvPr id="6" name="Footer Placeholder 5">
            <a:extLst>
              <a:ext uri="{FF2B5EF4-FFF2-40B4-BE49-F238E27FC236}">
                <a16:creationId xmlns:a16="http://schemas.microsoft.com/office/drawing/2014/main" id="{5ADED310-7AE9-423B-BD2D-90D27DF7F5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C03344-6995-498D-9921-D01CE1E75AB0}"/>
              </a:ext>
            </a:extLst>
          </p:cNvPr>
          <p:cNvSpPr>
            <a:spLocks noGrp="1"/>
          </p:cNvSpPr>
          <p:nvPr>
            <p:ph type="sldNum" sz="quarter" idx="12"/>
          </p:nvPr>
        </p:nvSpPr>
        <p:spPr/>
        <p:txBody>
          <a:bodyPr/>
          <a:lstStyle/>
          <a:p>
            <a:fld id="{7726ED4F-C03D-4040-BC4B-A95F9AF57F6D}" type="slidenum">
              <a:rPr lang="en-GB" smtClean="0"/>
              <a:t>‹#›</a:t>
            </a:fld>
            <a:endParaRPr lang="en-GB"/>
          </a:p>
        </p:txBody>
      </p:sp>
    </p:spTree>
    <p:extLst>
      <p:ext uri="{BB962C8B-B14F-4D97-AF65-F5344CB8AC3E}">
        <p14:creationId xmlns:p14="http://schemas.microsoft.com/office/powerpoint/2010/main" val="141000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D68CC5-2F1E-4B42-AF17-99CF3F6F08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7FABCE-BAFB-42F6-A48B-103DA2F779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A9FA6A-B2D4-4A7C-8C79-0D3348B8C4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A9E90-5CBA-4210-B9FC-E67D38B53212}" type="datetimeFigureOut">
              <a:rPr lang="en-GB" smtClean="0"/>
              <a:t>04/01/2021</a:t>
            </a:fld>
            <a:endParaRPr lang="en-GB"/>
          </a:p>
        </p:txBody>
      </p:sp>
      <p:sp>
        <p:nvSpPr>
          <p:cNvPr id="5" name="Footer Placeholder 4">
            <a:extLst>
              <a:ext uri="{FF2B5EF4-FFF2-40B4-BE49-F238E27FC236}">
                <a16:creationId xmlns:a16="http://schemas.microsoft.com/office/drawing/2014/main" id="{D4314E7D-402E-4F65-A88C-8AC8402317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A2EDF4-0DC6-4758-B147-D8D3EA84B4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26ED4F-C03D-4040-BC4B-A95F9AF57F6D}" type="slidenum">
              <a:rPr lang="en-GB" smtClean="0"/>
              <a:t>‹#›</a:t>
            </a:fld>
            <a:endParaRPr lang="en-GB"/>
          </a:p>
        </p:txBody>
      </p:sp>
    </p:spTree>
    <p:extLst>
      <p:ext uri="{BB962C8B-B14F-4D97-AF65-F5344CB8AC3E}">
        <p14:creationId xmlns:p14="http://schemas.microsoft.com/office/powerpoint/2010/main" val="2250682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youtube.com/watch?v=pNJB363yql8"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www.youtube.com/watch?v=nJzV6-wJ3SQ"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hyperlink" Target="https://www.youtube.com/watch?v=kJLQ3efGG4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youtube.com/watch?v=NdLuNtbSAck"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www.youtube.com/watch?v=lL1zpNfqEO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youtube.com/watch?v=50JLbD0b7Tg" TargetMode="External"/><Relationship Id="rId5" Type="http://schemas.openxmlformats.org/officeDocument/2006/relationships/image" Target="../media/image26.png"/><Relationship Id="rId4" Type="http://schemas.openxmlformats.org/officeDocument/2006/relationships/hyperlink" Target="https://dukeclass.weebly.com/uploads/3/7/3/1/37319647/mccarthy_speech_.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hyperlink" Target="https://www.youtube.com/watch?v=dwGQGM9X69o"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svUyYzzv6VI"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hyperlink" Target="https://www.gpisd.org/cms/lib01/TX01001872/Centricity/Domain/1156/House_UnAmerican_Activities%202.PDF"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hyperlink" Target="http://tah.eastconn.org/tah/1011JC2_HollywoodHUAC.pdf" TargetMode="External"/><Relationship Id="rId4" Type="http://schemas.openxmlformats.org/officeDocument/2006/relationships/hyperlink" Target="https://www.cia.gov/library/center-for-the-study-of-intelligence/csi-publications/csi-studies/studies/vol51no4/pdf-files/Ehrman_Alger_Hiss_Again-Web%20%28U%29.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nvasion of the Body Snatchers - Wikipedia">
            <a:extLst>
              <a:ext uri="{FF2B5EF4-FFF2-40B4-BE49-F238E27FC236}">
                <a16:creationId xmlns:a16="http://schemas.microsoft.com/office/drawing/2014/main" id="{FA7AF58D-6B01-4C78-8E3E-881903520E8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7907" r="-1" b="20500"/>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6" name="TextBox 5">
            <a:extLst>
              <a:ext uri="{FF2B5EF4-FFF2-40B4-BE49-F238E27FC236}">
                <a16:creationId xmlns:a16="http://schemas.microsoft.com/office/drawing/2014/main" id="{50592DF1-74EE-4DDA-9F7C-7DB66BCB3FE4}"/>
              </a:ext>
            </a:extLst>
          </p:cNvPr>
          <p:cNvSpPr txBox="1"/>
          <p:nvPr/>
        </p:nvSpPr>
        <p:spPr>
          <a:xfrm>
            <a:off x="302342" y="280220"/>
            <a:ext cx="5656007" cy="5479025"/>
          </a:xfrm>
          <a:prstGeom prst="rect">
            <a:avLst/>
          </a:prstGeom>
        </p:spPr>
        <p:txBody>
          <a:bodyPr vert="horz" lIns="91440" tIns="45720" rIns="91440" bIns="45720" rtlCol="0" anchor="ctr">
            <a:normAutofit/>
          </a:bodyPr>
          <a:lstStyle/>
          <a:p>
            <a:pPr>
              <a:lnSpc>
                <a:spcPct val="90000"/>
              </a:lnSpc>
              <a:spcAft>
                <a:spcPts val="600"/>
              </a:spcAft>
            </a:pPr>
            <a:r>
              <a:rPr lang="en-US" sz="3600" dirty="0">
                <a:solidFill>
                  <a:srgbClr val="000000"/>
                </a:solidFill>
                <a:latin typeface="The Hand Extrablack" panose="03070A02030502020204" pitchFamily="66" charset="0"/>
              </a:rPr>
              <a:t>This poster is from the </a:t>
            </a:r>
            <a:r>
              <a:rPr lang="en-US" sz="3600" baseline="0" dirty="0">
                <a:solidFill>
                  <a:srgbClr val="000000"/>
                </a:solidFill>
                <a:latin typeface="The Hand Extrablack" panose="03070A02030502020204" pitchFamily="66" charset="0"/>
              </a:rPr>
              <a:t>1956 film </a:t>
            </a:r>
            <a:r>
              <a:rPr lang="en-US" sz="3600" b="1" i="1" dirty="0">
                <a:solidFill>
                  <a:schemeClr val="accent2">
                    <a:lumMod val="75000"/>
                  </a:schemeClr>
                </a:solidFill>
                <a:latin typeface="The Hand Extrablack" panose="03070A02030502020204" pitchFamily="66" charset="0"/>
              </a:rPr>
              <a:t>Invasion</a:t>
            </a:r>
            <a:r>
              <a:rPr lang="en-US" sz="3600" b="1" i="1" baseline="0" dirty="0">
                <a:solidFill>
                  <a:schemeClr val="accent2">
                    <a:lumMod val="75000"/>
                  </a:schemeClr>
                </a:solidFill>
                <a:latin typeface="The Hand Extrablack" panose="03070A02030502020204" pitchFamily="66" charset="0"/>
              </a:rPr>
              <a:t> of the Body Snatchers</a:t>
            </a:r>
            <a:r>
              <a:rPr lang="en-US" sz="3600" b="1" i="1" baseline="0" dirty="0">
                <a:solidFill>
                  <a:srgbClr val="000000"/>
                </a:solidFill>
                <a:latin typeface="The Hand Extrablack" panose="03070A02030502020204" pitchFamily="66" charset="0"/>
              </a:rPr>
              <a:t>.</a:t>
            </a:r>
          </a:p>
          <a:p>
            <a:pPr>
              <a:lnSpc>
                <a:spcPct val="90000"/>
              </a:lnSpc>
              <a:spcAft>
                <a:spcPts val="600"/>
              </a:spcAft>
            </a:pPr>
            <a:endParaRPr lang="en-US" sz="3600" i="1" baseline="0" dirty="0">
              <a:solidFill>
                <a:srgbClr val="000000"/>
              </a:solidFill>
              <a:latin typeface="The Hand Extrablack" panose="03070A02030502020204" pitchFamily="66" charset="0"/>
            </a:endParaRPr>
          </a:p>
          <a:p>
            <a:pPr marL="342900" indent="-342900">
              <a:lnSpc>
                <a:spcPct val="90000"/>
              </a:lnSpc>
              <a:spcAft>
                <a:spcPts val="600"/>
              </a:spcAft>
              <a:buFont typeface="Wingdings" panose="05000000000000000000" pitchFamily="2" charset="2"/>
              <a:buChar char="Ø"/>
            </a:pPr>
            <a:r>
              <a:rPr lang="en-US" sz="3600" baseline="0" dirty="0">
                <a:solidFill>
                  <a:srgbClr val="000000"/>
                </a:solidFill>
                <a:latin typeface="The Hand Extrablack" panose="03070A02030502020204" pitchFamily="66" charset="0"/>
              </a:rPr>
              <a:t>Click on the YouTube link </a:t>
            </a:r>
            <a:r>
              <a:rPr lang="en-US" sz="3600" dirty="0">
                <a:solidFill>
                  <a:srgbClr val="000000"/>
                </a:solidFill>
                <a:latin typeface="The Hand Extrablack" panose="03070A02030502020204" pitchFamily="66" charset="0"/>
              </a:rPr>
              <a:t>to watch the video.</a:t>
            </a:r>
            <a:endParaRPr lang="en-US" sz="3600" baseline="0" dirty="0">
              <a:solidFill>
                <a:srgbClr val="000000"/>
              </a:solidFill>
              <a:latin typeface="The Hand Extrablack" panose="03070A02030502020204" pitchFamily="66" charset="0"/>
            </a:endParaRPr>
          </a:p>
          <a:p>
            <a:pPr marL="342900" indent="-228600">
              <a:lnSpc>
                <a:spcPct val="90000"/>
              </a:lnSpc>
              <a:spcAft>
                <a:spcPts val="600"/>
              </a:spcAft>
              <a:buFont typeface="Arial" panose="020B0604020202020204" pitchFamily="34" charset="0"/>
              <a:buChar char="•"/>
            </a:pPr>
            <a:r>
              <a:rPr lang="en-US" sz="3600" baseline="0" dirty="0">
                <a:solidFill>
                  <a:srgbClr val="000000"/>
                </a:solidFill>
                <a:latin typeface="The Hand Extrablack" panose="03070A02030502020204" pitchFamily="66" charset="0"/>
              </a:rPr>
              <a:t> </a:t>
            </a:r>
            <a:r>
              <a:rPr lang="en-US" sz="3600" dirty="0">
                <a:solidFill>
                  <a:srgbClr val="000000"/>
                </a:solidFill>
                <a:latin typeface="The Hand Extrablack" panose="03070A02030502020204" pitchFamily="66" charset="0"/>
              </a:rPr>
              <a:t>What do you think it was supposed to represent?</a:t>
            </a:r>
          </a:p>
          <a:p>
            <a:pPr marL="342900" indent="-228600">
              <a:lnSpc>
                <a:spcPct val="90000"/>
              </a:lnSpc>
              <a:spcAft>
                <a:spcPts val="600"/>
              </a:spcAft>
              <a:buFont typeface="Arial" panose="020B0604020202020204" pitchFamily="34" charset="0"/>
              <a:buChar char="•"/>
            </a:pPr>
            <a:r>
              <a:rPr lang="en-US" sz="3600" dirty="0">
                <a:solidFill>
                  <a:srgbClr val="000000"/>
                </a:solidFill>
                <a:latin typeface="The Hand Extrablack" panose="03070A02030502020204" pitchFamily="66" charset="0"/>
              </a:rPr>
              <a:t>Why was it produced?</a:t>
            </a:r>
          </a:p>
          <a:p>
            <a:pPr marL="342900" indent="-228600">
              <a:lnSpc>
                <a:spcPct val="90000"/>
              </a:lnSpc>
              <a:spcAft>
                <a:spcPts val="600"/>
              </a:spcAft>
              <a:buFont typeface="Arial" panose="020B0604020202020204" pitchFamily="34" charset="0"/>
              <a:buChar char="•"/>
            </a:pPr>
            <a:r>
              <a:rPr lang="en-US" sz="3600" dirty="0">
                <a:solidFill>
                  <a:srgbClr val="000000"/>
                </a:solidFill>
                <a:latin typeface="The Hand Extrablack" panose="03070A02030502020204" pitchFamily="66" charset="0"/>
              </a:rPr>
              <a:t>What do you think the reaction from the public would have been?</a:t>
            </a:r>
          </a:p>
        </p:txBody>
      </p:sp>
      <p:pic>
        <p:nvPicPr>
          <p:cNvPr id="1030" name="Picture 6" descr="Possible to remove center middle red &quot;youtube play&quot; button form iframe  embedded video? - Stack Overflow">
            <a:hlinkClick r:id="rId5"/>
            <a:extLst>
              <a:ext uri="{FF2B5EF4-FFF2-40B4-BE49-F238E27FC236}">
                <a16:creationId xmlns:a16="http://schemas.microsoft.com/office/drawing/2014/main" id="{DF9B0D53-1D44-498A-BF74-0485FFB74D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73" b="7486"/>
          <a:stretch/>
        </p:blipFill>
        <p:spPr bwMode="auto">
          <a:xfrm>
            <a:off x="4444181" y="5199200"/>
            <a:ext cx="1949245" cy="1511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022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ruman orders loyalty checks of federal employees, March 21, 1947 - POLITICO">
            <a:extLst>
              <a:ext uri="{FF2B5EF4-FFF2-40B4-BE49-F238E27FC236}">
                <a16:creationId xmlns:a16="http://schemas.microsoft.com/office/drawing/2014/main" id="{2F4FFBAB-B79F-4483-8FC9-3E2D755BF084}"/>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6293" r="27043"/>
          <a:stretch/>
        </p:blipFill>
        <p:spPr bwMode="auto">
          <a:xfrm>
            <a:off x="6278880" y="10"/>
            <a:ext cx="5949248"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14" name="Freeform: Shape 13">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Freeform: Shape 16">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itle 1">
            <a:extLst>
              <a:ext uri="{FF2B5EF4-FFF2-40B4-BE49-F238E27FC236}">
                <a16:creationId xmlns:a16="http://schemas.microsoft.com/office/drawing/2014/main" id="{92168235-1D4A-4BDB-A43F-1977949BC594}"/>
              </a:ext>
            </a:extLst>
          </p:cNvPr>
          <p:cNvSpPr txBox="1">
            <a:spLocks/>
          </p:cNvSpPr>
          <p:nvPr/>
        </p:nvSpPr>
        <p:spPr>
          <a:xfrm>
            <a:off x="283767" y="175291"/>
            <a:ext cx="5251316" cy="12645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Problematic?</a:t>
            </a:r>
          </a:p>
        </p:txBody>
      </p:sp>
      <p:sp>
        <p:nvSpPr>
          <p:cNvPr id="20" name="TextBox 19">
            <a:extLst>
              <a:ext uri="{FF2B5EF4-FFF2-40B4-BE49-F238E27FC236}">
                <a16:creationId xmlns:a16="http://schemas.microsoft.com/office/drawing/2014/main" id="{A0E24167-BD2F-430B-82FA-43408DC80C45}"/>
              </a:ext>
            </a:extLst>
          </p:cNvPr>
          <p:cNvSpPr txBox="1"/>
          <p:nvPr/>
        </p:nvSpPr>
        <p:spPr>
          <a:xfrm>
            <a:off x="283766" y="1249684"/>
            <a:ext cx="5812233" cy="5250176"/>
          </a:xfrm>
          <a:prstGeom prst="rect">
            <a:avLst/>
          </a:prstGeom>
        </p:spPr>
        <p:txBody>
          <a:bodyPr vert="horz" lIns="91440" tIns="45720" rIns="91440" bIns="45720" rtlCol="0">
            <a:noAutofit/>
          </a:bodyPr>
          <a:lstStyle/>
          <a:p>
            <a:pPr marL="457200" lvl="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There was no clear criteria for being included on the list and no hearings existed to allow individuals to clear their name.</a:t>
            </a:r>
          </a:p>
          <a:p>
            <a:pPr marL="457200" lvl="0" indent="-457200">
              <a:lnSpc>
                <a:spcPct val="120000"/>
              </a:lnSpc>
              <a:spcBef>
                <a:spcPts val="600"/>
              </a:spcBef>
              <a:spcAft>
                <a:spcPts val="600"/>
              </a:spcAft>
              <a:buFont typeface="Arial" panose="020B0604020202020204" pitchFamily="34" charset="0"/>
              <a:buChar char="•"/>
            </a:pPr>
            <a:r>
              <a:rPr lang="en-US" sz="3000" dirty="0">
                <a:effectLst/>
                <a:latin typeface="The Hand Extrablack" panose="03070A02030502020204" pitchFamily="66" charset="0"/>
              </a:rPr>
              <a:t>The investigated were entitled to legal counsel but had no right to confront witnesses or know their identity. Sometimes they wouldn’t know they charges against them!</a:t>
            </a:r>
          </a:p>
          <a:p>
            <a:pPr marL="457200" lvl="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Acceptance of information from anonymous informers could be the result of misunderstanding or malice.</a:t>
            </a:r>
            <a:endParaRPr lang="en-US" sz="3000" dirty="0">
              <a:effectLst/>
              <a:latin typeface="The Hand Extrablack" panose="03070A02030502020204" pitchFamily="66" charset="0"/>
            </a:endParaRPr>
          </a:p>
        </p:txBody>
      </p:sp>
    </p:spTree>
    <p:extLst>
      <p:ext uri="{BB962C8B-B14F-4D97-AF65-F5344CB8AC3E}">
        <p14:creationId xmlns:p14="http://schemas.microsoft.com/office/powerpoint/2010/main" val="95474560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DC731A69-FFED-4F1D-AE19-7B0649A50E67}"/>
              </a:ext>
            </a:extLst>
          </p:cNvPr>
          <p:cNvSpPr/>
          <p:nvPr/>
        </p:nvSpPr>
        <p:spPr>
          <a:xfrm>
            <a:off x="7887768" y="111095"/>
            <a:ext cx="4067798" cy="6554625"/>
          </a:xfrm>
          <a:prstGeom prst="foldedCorner">
            <a:avLst>
              <a:gd name="adj" fmla="val 1267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sz="3000" u="sng" dirty="0">
                <a:latin typeface="The Hand Extrablack" panose="03070A02030502020204" pitchFamily="66" charset="0"/>
              </a:rPr>
              <a:t>House of Un-American Activities Committee (HUAC)</a:t>
            </a:r>
          </a:p>
          <a:p>
            <a:pPr algn="ctr"/>
            <a:endParaRPr lang="en-GB" sz="3000" dirty="0">
              <a:latin typeface="The Hand Extrablack" panose="03070A02030502020204" pitchFamily="66" charset="0"/>
            </a:endParaRPr>
          </a:p>
          <a:p>
            <a:pPr algn="ctr"/>
            <a:r>
              <a:rPr lang="en-GB" sz="3000" dirty="0">
                <a:latin typeface="The Hand Extrablack" panose="03070A02030502020204" pitchFamily="66" charset="0"/>
              </a:rPr>
              <a:t>HUAC was a Congressional Committee that had been set up in 1938 to investigate what were perceived as threats to US values. Its original role was to investigate Nazi infiltration but by the mid-1940s it had turned its attention to Communists and their sympathisers.</a:t>
            </a:r>
          </a:p>
          <a:p>
            <a:pPr algn="ctr"/>
            <a:endParaRPr lang="en-GB" dirty="0">
              <a:latin typeface="The Hand Extrablack" panose="03070A02030502020204" pitchFamily="66" charset="0"/>
            </a:endParaRPr>
          </a:p>
          <a:p>
            <a:pPr algn="ctr"/>
            <a:r>
              <a:rPr lang="en-GB" sz="1800" b="0" i="0" dirty="0">
                <a:effectLst/>
                <a:latin typeface="The Hand Extrablack" panose="03070A02030502020204" pitchFamily="66" charset="0"/>
              </a:rPr>
              <a:t>Peter Clements</a:t>
            </a:r>
            <a:r>
              <a:rPr lang="en-GB" sz="1800" b="0" i="1" dirty="0">
                <a:effectLst/>
                <a:latin typeface="The Hand Extrablack" panose="03070A02030502020204" pitchFamily="66" charset="0"/>
              </a:rPr>
              <a:t>, My Revision Notes: Edexcel AS/A-level History: The USA, C1920–55: Boom, Bust and Recovery </a:t>
            </a:r>
            <a:r>
              <a:rPr lang="en-GB" sz="1800" b="0" i="0" dirty="0">
                <a:effectLst/>
                <a:latin typeface="The Hand Extrablack" panose="03070A02030502020204" pitchFamily="66" charset="0"/>
              </a:rPr>
              <a:t>(Oxon, 2017)</a:t>
            </a:r>
          </a:p>
        </p:txBody>
      </p:sp>
      <p:sp>
        <p:nvSpPr>
          <p:cNvPr id="5" name="Title 1">
            <a:extLst>
              <a:ext uri="{FF2B5EF4-FFF2-40B4-BE49-F238E27FC236}">
                <a16:creationId xmlns:a16="http://schemas.microsoft.com/office/drawing/2014/main" id="{39078DD1-8B7C-49DE-967B-8FAA3ED7BFD7}"/>
              </a:ext>
            </a:extLst>
          </p:cNvPr>
          <p:cNvSpPr txBox="1">
            <a:spLocks/>
          </p:cNvSpPr>
          <p:nvPr/>
        </p:nvSpPr>
        <p:spPr>
          <a:xfrm>
            <a:off x="283767" y="127221"/>
            <a:ext cx="5647014" cy="13126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HUAC and the Smith Act</a:t>
            </a:r>
          </a:p>
        </p:txBody>
      </p:sp>
      <p:sp>
        <p:nvSpPr>
          <p:cNvPr id="6" name="TextBox 5">
            <a:extLst>
              <a:ext uri="{FF2B5EF4-FFF2-40B4-BE49-F238E27FC236}">
                <a16:creationId xmlns:a16="http://schemas.microsoft.com/office/drawing/2014/main" id="{3B921D46-D7AE-471F-828D-710BD761B1E3}"/>
              </a:ext>
            </a:extLst>
          </p:cNvPr>
          <p:cNvSpPr txBox="1"/>
          <p:nvPr/>
        </p:nvSpPr>
        <p:spPr>
          <a:xfrm>
            <a:off x="283765" y="1249684"/>
            <a:ext cx="7390357" cy="5250176"/>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HUAC compiled a list of at least 40 groups it labelled as intent on promoting communist ideas and opened investigations into the Hollywood film industry. </a:t>
            </a:r>
          </a:p>
          <a:p>
            <a:pPr marL="457200" lvl="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1940 Smith Act was an anti-sedition enactment that made it a criminal offense for any person or organization to advocate the forcible or violent overthrow of the US government.</a:t>
            </a:r>
          </a:p>
          <a:p>
            <a:pPr marL="457200" lvl="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12 leaders of the American Communist Party were tried and convicted.</a:t>
            </a:r>
          </a:p>
          <a:p>
            <a:pPr marL="457200" lvl="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In 1948 the HUAC created a series of educational booklets that would help Americans identify and deal with communists.</a:t>
            </a:r>
          </a:p>
        </p:txBody>
      </p:sp>
    </p:spTree>
    <p:extLst>
      <p:ext uri="{BB962C8B-B14F-4D97-AF65-F5344CB8AC3E}">
        <p14:creationId xmlns:p14="http://schemas.microsoft.com/office/powerpoint/2010/main" val="91118459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The Hollywood Ten: The Men Who Refused to Name Names | Hollywood Reporter">
            <a:extLst>
              <a:ext uri="{FF2B5EF4-FFF2-40B4-BE49-F238E27FC236}">
                <a16:creationId xmlns:a16="http://schemas.microsoft.com/office/drawing/2014/main" id="{108D2DC3-5599-4A3B-A313-129D623AF5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 t="1" r="-257" b="4589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350C1FA-2AB6-4075-AE79-B97795E161F2}"/>
              </a:ext>
            </a:extLst>
          </p:cNvPr>
          <p:cNvSpPr txBox="1"/>
          <p:nvPr/>
        </p:nvSpPr>
        <p:spPr>
          <a:xfrm>
            <a:off x="127221" y="3660259"/>
            <a:ext cx="11728173" cy="3210997"/>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HUAC hearings investigated communist activity in Hollywood – ‘friendly witnesses’ testified about Communist activity they witnessed, and ‘unfriendly’ witnesses were called to testify about their communist activities.</a:t>
            </a:r>
          </a:p>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The ‘Hollywood Ten’ (above) refused to testify. They were fined and sent to jail for one year – they and many more were blacklisted.</a:t>
            </a:r>
          </a:p>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In a second round of televised HUAC hearings 324 people were blacklisted.</a:t>
            </a:r>
          </a:p>
        </p:txBody>
      </p:sp>
    </p:spTree>
    <p:extLst>
      <p:ext uri="{BB962C8B-B14F-4D97-AF65-F5344CB8AC3E}">
        <p14:creationId xmlns:p14="http://schemas.microsoft.com/office/powerpoint/2010/main" val="422194327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Trumbo (2015) - Filmaffinity">
            <a:extLst>
              <a:ext uri="{FF2B5EF4-FFF2-40B4-BE49-F238E27FC236}">
                <a16:creationId xmlns:a16="http://schemas.microsoft.com/office/drawing/2014/main" id="{03B89D87-6AA8-4BC4-9A67-78086F53D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2850" y="0"/>
            <a:ext cx="4629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06D6DC1-4939-4832-9C6B-828232BF5F1D}"/>
              </a:ext>
            </a:extLst>
          </p:cNvPr>
          <p:cNvSpPr txBox="1">
            <a:spLocks/>
          </p:cNvSpPr>
          <p:nvPr/>
        </p:nvSpPr>
        <p:spPr>
          <a:xfrm>
            <a:off x="283767" y="127221"/>
            <a:ext cx="5647014" cy="13126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Hollywood</a:t>
            </a:r>
          </a:p>
        </p:txBody>
      </p:sp>
      <p:pic>
        <p:nvPicPr>
          <p:cNvPr id="6" name="Picture 6" descr="Possible to remove center middle red &quot;youtube play&quot; button form iframe  embedded video? - Stack Overflow">
            <a:hlinkClick r:id="rId4"/>
            <a:extLst>
              <a:ext uri="{FF2B5EF4-FFF2-40B4-BE49-F238E27FC236}">
                <a16:creationId xmlns:a16="http://schemas.microsoft.com/office/drawing/2014/main" id="{77EA7C82-DB45-4A7B-8670-9FB862F54D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73" b="7486"/>
          <a:stretch/>
        </p:blipFill>
        <p:spPr bwMode="auto">
          <a:xfrm>
            <a:off x="5286598" y="127221"/>
            <a:ext cx="1949245" cy="15114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D229502-03CB-41BE-90D4-7C26664B03C1}"/>
              </a:ext>
            </a:extLst>
          </p:cNvPr>
          <p:cNvSpPr txBox="1"/>
          <p:nvPr/>
        </p:nvSpPr>
        <p:spPr>
          <a:xfrm>
            <a:off x="453224" y="1638669"/>
            <a:ext cx="6937133" cy="5250176"/>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The linked YouTube video gives an insight into the investigations of the HUAC and focuses particularly on two of the ‘ten’ John Howard Lawson and Dalton Trumbo.</a:t>
            </a:r>
          </a:p>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Trumbo did manage to get screenwriting jobs after his stint in prison, but his opportunities were greatly curtailed, he was poorly paid and had to write under a pseudonym.</a:t>
            </a:r>
          </a:p>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The 2015 film Trumbo is worth a watch!</a:t>
            </a:r>
          </a:p>
        </p:txBody>
      </p:sp>
    </p:spTree>
    <p:extLst>
      <p:ext uri="{BB962C8B-B14F-4D97-AF65-F5344CB8AC3E}">
        <p14:creationId xmlns:p14="http://schemas.microsoft.com/office/powerpoint/2010/main" val="73599868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40" name="Picture 4" descr="Rare photo of Ronald Reagan wearing eyeglasses, while testifying before the  House UnAmerican Activities Committee (1947) [1500x1492] : HistoryPorn">
            <a:extLst>
              <a:ext uri="{FF2B5EF4-FFF2-40B4-BE49-F238E27FC236}">
                <a16:creationId xmlns:a16="http://schemas.microsoft.com/office/drawing/2014/main" id="{3A988F89-3850-45EB-842D-4223423C6E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7" b="-3"/>
          <a:stretch/>
        </p:blipFill>
        <p:spPr bwMode="auto">
          <a:xfrm>
            <a:off x="99102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14338" name="Picture 2" descr="Walt Disney">
            <a:extLst>
              <a:ext uri="{FF2B5EF4-FFF2-40B4-BE49-F238E27FC236}">
                <a16:creationId xmlns:a16="http://schemas.microsoft.com/office/drawing/2014/main" id="{906CA9E6-9901-446E-A6EE-6A5A193E7A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000" r="11500" b="-1"/>
          <a:stretch/>
        </p:blipFill>
        <p:spPr bwMode="auto">
          <a:xfrm>
            <a:off x="6256867" y="956945"/>
            <a:ext cx="4944107" cy="4944110"/>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6" descr="Possible to remove center middle red &quot;youtube play&quot; button form iframe  embedded video? - Stack Overflow">
            <a:hlinkClick r:id="rId5"/>
            <a:extLst>
              <a:ext uri="{FF2B5EF4-FFF2-40B4-BE49-F238E27FC236}">
                <a16:creationId xmlns:a16="http://schemas.microsoft.com/office/drawing/2014/main" id="{A23AC7F6-F03A-4C91-A094-086CF37998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73" b="7486"/>
          <a:stretch/>
        </p:blipFill>
        <p:spPr bwMode="auto">
          <a:xfrm>
            <a:off x="221618" y="143124"/>
            <a:ext cx="1374094" cy="10654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ossible to remove center middle red &quot;youtube play&quot; button form iframe  embedded video? - Stack Overflow">
            <a:hlinkClick r:id="rId7"/>
            <a:extLst>
              <a:ext uri="{FF2B5EF4-FFF2-40B4-BE49-F238E27FC236}">
                <a16:creationId xmlns:a16="http://schemas.microsoft.com/office/drawing/2014/main" id="{BA80B13A-6F9B-4A5C-B337-8EB05848E8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973" b="7486"/>
          <a:stretch/>
        </p:blipFill>
        <p:spPr bwMode="auto">
          <a:xfrm>
            <a:off x="10611527" y="5631096"/>
            <a:ext cx="1374094" cy="106547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C9F81AC-1A94-4BFC-97C6-581D5C00DFB7}"/>
              </a:ext>
            </a:extLst>
          </p:cNvPr>
          <p:cNvSpPr txBox="1">
            <a:spLocks/>
          </p:cNvSpPr>
          <p:nvPr/>
        </p:nvSpPr>
        <p:spPr>
          <a:xfrm>
            <a:off x="9870826" y="143124"/>
            <a:ext cx="2223763" cy="9097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chemeClr val="accent2">
                    <a:lumMod val="75000"/>
                  </a:schemeClr>
                </a:solidFill>
                <a:latin typeface="The Hand Extrablack" panose="03070A02030502020204" pitchFamily="66" charset="0"/>
              </a:rPr>
              <a:t>Walt Disney</a:t>
            </a:r>
          </a:p>
        </p:txBody>
      </p:sp>
      <p:sp>
        <p:nvSpPr>
          <p:cNvPr id="11" name="Title 1">
            <a:extLst>
              <a:ext uri="{FF2B5EF4-FFF2-40B4-BE49-F238E27FC236}">
                <a16:creationId xmlns:a16="http://schemas.microsoft.com/office/drawing/2014/main" id="{65C612CC-094C-4A5C-88CB-320A76710D7B}"/>
              </a:ext>
            </a:extLst>
          </p:cNvPr>
          <p:cNvSpPr txBox="1">
            <a:spLocks/>
          </p:cNvSpPr>
          <p:nvPr/>
        </p:nvSpPr>
        <p:spPr>
          <a:xfrm>
            <a:off x="97412" y="5901055"/>
            <a:ext cx="2608081" cy="9097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5400" dirty="0">
                <a:solidFill>
                  <a:schemeClr val="accent2">
                    <a:lumMod val="75000"/>
                  </a:schemeClr>
                </a:solidFill>
                <a:latin typeface="The Hand Extrablack" panose="03070A02030502020204" pitchFamily="66" charset="0"/>
              </a:rPr>
              <a:t>Ronald Reagan</a:t>
            </a:r>
          </a:p>
        </p:txBody>
      </p:sp>
    </p:spTree>
    <p:extLst>
      <p:ext uri="{BB962C8B-B14F-4D97-AF65-F5344CB8AC3E}">
        <p14:creationId xmlns:p14="http://schemas.microsoft.com/office/powerpoint/2010/main" val="83631753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Alger Hiss convicted of lying under oath, Jan. 21, 1950 - POLITICO">
            <a:extLst>
              <a:ext uri="{FF2B5EF4-FFF2-40B4-BE49-F238E27FC236}">
                <a16:creationId xmlns:a16="http://schemas.microsoft.com/office/drawing/2014/main" id="{7EE475D8-3BDF-4438-A75C-2A435490FC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5434"/>
          <a:stretch/>
        </p:blipFill>
        <p:spPr bwMode="auto">
          <a:xfrm>
            <a:off x="-1" y="1"/>
            <a:ext cx="12192000"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74" name="Freeform: Shape 73">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7" name="Freeform: Shape 76">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9" name="Title 1">
            <a:extLst>
              <a:ext uri="{FF2B5EF4-FFF2-40B4-BE49-F238E27FC236}">
                <a16:creationId xmlns:a16="http://schemas.microsoft.com/office/drawing/2014/main" id="{CCE3788C-CB67-4B28-91FF-1832CFD535BC}"/>
              </a:ext>
            </a:extLst>
          </p:cNvPr>
          <p:cNvSpPr txBox="1">
            <a:spLocks/>
          </p:cNvSpPr>
          <p:nvPr/>
        </p:nvSpPr>
        <p:spPr>
          <a:xfrm>
            <a:off x="103696" y="5923658"/>
            <a:ext cx="12000320" cy="90972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5400" dirty="0">
                <a:solidFill>
                  <a:schemeClr val="accent2">
                    <a:lumMod val="75000"/>
                  </a:schemeClr>
                </a:solidFill>
                <a:latin typeface="The Hand Extrablack" panose="03070A02030502020204" pitchFamily="66" charset="0"/>
              </a:rPr>
              <a:t>Whittaker Chambers vs. Alger Hiss</a:t>
            </a:r>
          </a:p>
        </p:txBody>
      </p:sp>
    </p:spTree>
    <p:extLst>
      <p:ext uri="{BB962C8B-B14F-4D97-AF65-F5344CB8AC3E}">
        <p14:creationId xmlns:p14="http://schemas.microsoft.com/office/powerpoint/2010/main" val="61351599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Alger Hiss: Spotlight on the Jury | The New Yorker">
            <a:extLst>
              <a:ext uri="{FF2B5EF4-FFF2-40B4-BE49-F238E27FC236}">
                <a16:creationId xmlns:a16="http://schemas.microsoft.com/office/drawing/2014/main" id="{7F8A2EFC-675B-4C40-9712-5BFE102E63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489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265D9EE-1EE9-431C-9D7C-7735A959F26D}"/>
              </a:ext>
            </a:extLst>
          </p:cNvPr>
          <p:cNvSpPr txBox="1">
            <a:spLocks/>
          </p:cNvSpPr>
          <p:nvPr/>
        </p:nvSpPr>
        <p:spPr>
          <a:xfrm>
            <a:off x="283767" y="127221"/>
            <a:ext cx="5647014" cy="13126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Alger Hiss</a:t>
            </a:r>
          </a:p>
        </p:txBody>
      </p:sp>
      <p:sp>
        <p:nvSpPr>
          <p:cNvPr id="6" name="TextBox 5">
            <a:extLst>
              <a:ext uri="{FF2B5EF4-FFF2-40B4-BE49-F238E27FC236}">
                <a16:creationId xmlns:a16="http://schemas.microsoft.com/office/drawing/2014/main" id="{FBF2CB30-26CD-45B0-8452-77C99227BA7B}"/>
              </a:ext>
            </a:extLst>
          </p:cNvPr>
          <p:cNvSpPr txBox="1"/>
          <p:nvPr/>
        </p:nvSpPr>
        <p:spPr>
          <a:xfrm>
            <a:off x="208128" y="1365292"/>
            <a:ext cx="6053094" cy="5250176"/>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Hiss testified that he was unable to identify Whittaker Chambers but that he had known a writer named George Crosley during the 1930s. Chambers testified to using their name during his work as a Soviet courier.</a:t>
            </a:r>
          </a:p>
          <a:p>
            <a:pPr marL="457200" indent="-457200">
              <a:lnSpc>
                <a:spcPct val="120000"/>
              </a:lnSpc>
              <a:spcBef>
                <a:spcPts val="600"/>
              </a:spcBef>
              <a:spcAft>
                <a:spcPts val="600"/>
              </a:spcAft>
              <a:buFont typeface="Arial" panose="020B0604020202020204" pitchFamily="34" charset="0"/>
              <a:buChar char="•"/>
            </a:pPr>
            <a:r>
              <a:rPr lang="en-US" sz="3000" dirty="0">
                <a:latin typeface="The Hand Extrablack" panose="03070A02030502020204" pitchFamily="66" charset="0"/>
              </a:rPr>
              <a:t>Chambers made claim that Hiss had been, and may still be, a communist. Hiss sued Chambers for slander.</a:t>
            </a:r>
          </a:p>
        </p:txBody>
      </p:sp>
      <p:pic>
        <p:nvPicPr>
          <p:cNvPr id="10" name="Picture 6" descr="Possible to remove center middle red &quot;youtube play&quot; button form iframe  embedded video? - Stack Overflow">
            <a:hlinkClick r:id="rId4"/>
            <a:extLst>
              <a:ext uri="{FF2B5EF4-FFF2-40B4-BE49-F238E27FC236}">
                <a16:creationId xmlns:a16="http://schemas.microsoft.com/office/drawing/2014/main" id="{7970D043-562C-4A23-9BC5-F74E637E63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73" b="7486"/>
          <a:stretch/>
        </p:blipFill>
        <p:spPr bwMode="auto">
          <a:xfrm>
            <a:off x="283767" y="5154303"/>
            <a:ext cx="1884398" cy="146116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2F5475C-7E22-4F28-9002-A48F23984FAD}"/>
              </a:ext>
            </a:extLst>
          </p:cNvPr>
          <p:cNvSpPr txBox="1"/>
          <p:nvPr/>
        </p:nvSpPr>
        <p:spPr>
          <a:xfrm>
            <a:off x="2332924" y="5812863"/>
            <a:ext cx="4454375" cy="802606"/>
          </a:xfrm>
          <a:prstGeom prst="rect">
            <a:avLst/>
          </a:prstGeom>
        </p:spPr>
        <p:txBody>
          <a:bodyPr vert="horz" lIns="91440" tIns="45720" rIns="91440" bIns="45720" rtlCol="0">
            <a:noAutofit/>
          </a:bodyPr>
          <a:lstStyle/>
          <a:p>
            <a:pPr>
              <a:lnSpc>
                <a:spcPct val="120000"/>
              </a:lnSpc>
              <a:spcBef>
                <a:spcPts val="600"/>
              </a:spcBef>
              <a:spcAft>
                <a:spcPts val="600"/>
              </a:spcAft>
            </a:pPr>
            <a:r>
              <a:rPr lang="en-US" sz="3000" u="sng" dirty="0">
                <a:latin typeface="The Hand Extrablack" panose="03070A02030502020204" pitchFamily="66" charset="0"/>
              </a:rPr>
              <a:t>Click the link to watch Chambers’s testimony</a:t>
            </a:r>
            <a:r>
              <a:rPr lang="en-US" sz="3000" dirty="0">
                <a:latin typeface="The Hand Extrablack" panose="03070A02030502020204" pitchFamily="66" charset="0"/>
              </a:rPr>
              <a:t>.</a:t>
            </a:r>
          </a:p>
        </p:txBody>
      </p:sp>
    </p:spTree>
    <p:extLst>
      <p:ext uri="{BB962C8B-B14F-4D97-AF65-F5344CB8AC3E}">
        <p14:creationId xmlns:p14="http://schemas.microsoft.com/office/powerpoint/2010/main" val="24363961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72 Years Ago - RN Exposes Alger Hiss »">
            <a:extLst>
              <a:ext uri="{FF2B5EF4-FFF2-40B4-BE49-F238E27FC236}">
                <a16:creationId xmlns:a16="http://schemas.microsoft.com/office/drawing/2014/main" id="{6291A5CC-73BE-4EB0-9BF9-61DFC6F76B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76" r="7054" b="-3"/>
          <a:stretch/>
        </p:blipFill>
        <p:spPr bwMode="auto">
          <a:xfrm>
            <a:off x="228439" y="2128290"/>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189BAEB-E6F9-4D56-97D3-61DA7835C1F2}"/>
              </a:ext>
            </a:extLst>
          </p:cNvPr>
          <p:cNvSpPr txBox="1">
            <a:spLocks/>
          </p:cNvSpPr>
          <p:nvPr/>
        </p:nvSpPr>
        <p:spPr>
          <a:xfrm>
            <a:off x="283767" y="127221"/>
            <a:ext cx="5647014" cy="13126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Alger Hiss</a:t>
            </a:r>
          </a:p>
        </p:txBody>
      </p:sp>
      <p:sp>
        <p:nvSpPr>
          <p:cNvPr id="7" name="TextBox 6">
            <a:extLst>
              <a:ext uri="{FF2B5EF4-FFF2-40B4-BE49-F238E27FC236}">
                <a16:creationId xmlns:a16="http://schemas.microsoft.com/office/drawing/2014/main" id="{D379C9B8-3BE1-4957-82C2-BC79A743EDF4}"/>
              </a:ext>
            </a:extLst>
          </p:cNvPr>
          <p:cNvSpPr txBox="1"/>
          <p:nvPr/>
        </p:nvSpPr>
        <p:spPr>
          <a:xfrm>
            <a:off x="5796072" y="485439"/>
            <a:ext cx="6053094" cy="6094469"/>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3700" dirty="0">
                <a:latin typeface="The Hand Extrablack" panose="03070A02030502020204" pitchFamily="66" charset="0"/>
              </a:rPr>
              <a:t>With the burden of proof on Chambers, he produced a collection of classified State Department documents he claimed Hiss has provided (known as the ‘pumpkin papers’).</a:t>
            </a:r>
          </a:p>
          <a:p>
            <a:pPr marL="457200" indent="-457200">
              <a:lnSpc>
                <a:spcPct val="120000"/>
              </a:lnSpc>
              <a:spcBef>
                <a:spcPts val="600"/>
              </a:spcBef>
              <a:spcAft>
                <a:spcPts val="600"/>
              </a:spcAft>
              <a:buFont typeface="Arial" panose="020B0604020202020204" pitchFamily="34" charset="0"/>
              <a:buChar char="•"/>
            </a:pPr>
            <a:r>
              <a:rPr lang="en-US" sz="3700" dirty="0">
                <a:latin typeface="The Hand Extrablack" panose="03070A02030502020204" pitchFamily="66" charset="0"/>
              </a:rPr>
              <a:t>The case was turned over to the Justice Department and charges of perjury were brought against Hiss.</a:t>
            </a:r>
          </a:p>
          <a:p>
            <a:pPr marL="457200" indent="-457200">
              <a:lnSpc>
                <a:spcPct val="120000"/>
              </a:lnSpc>
              <a:spcBef>
                <a:spcPts val="600"/>
              </a:spcBef>
              <a:spcAft>
                <a:spcPts val="600"/>
              </a:spcAft>
              <a:buFont typeface="Arial" panose="020B0604020202020204" pitchFamily="34" charset="0"/>
              <a:buChar char="•"/>
            </a:pPr>
            <a:r>
              <a:rPr lang="en-US" sz="3700" dirty="0">
                <a:latin typeface="The Hand Extrablack" panose="03070A02030502020204" pitchFamily="66" charset="0"/>
              </a:rPr>
              <a:t>He was sentenced to 5 years in federal prison.</a:t>
            </a:r>
          </a:p>
        </p:txBody>
      </p:sp>
    </p:spTree>
    <p:extLst>
      <p:ext uri="{BB962C8B-B14F-4D97-AF65-F5344CB8AC3E}">
        <p14:creationId xmlns:p14="http://schemas.microsoft.com/office/powerpoint/2010/main" val="160488912"/>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1619502-4381-4100-92AA-0A272E4EEBBA}"/>
              </a:ext>
            </a:extLst>
          </p:cNvPr>
          <p:cNvSpPr/>
          <p:nvPr/>
        </p:nvSpPr>
        <p:spPr>
          <a:xfrm>
            <a:off x="7887768" y="111095"/>
            <a:ext cx="4067798" cy="6600790"/>
          </a:xfrm>
          <a:prstGeom prst="foldedCorner">
            <a:avLst>
              <a:gd name="adj" fmla="val 12675"/>
            </a:avLst>
          </a:prstGeom>
        </p:spPr>
        <p:style>
          <a:lnRef idx="2">
            <a:schemeClr val="accent2"/>
          </a:lnRef>
          <a:fillRef idx="1">
            <a:schemeClr val="lt1"/>
          </a:fillRef>
          <a:effectRef idx="0">
            <a:schemeClr val="accent2"/>
          </a:effectRef>
          <a:fontRef idx="minor">
            <a:schemeClr val="dk1"/>
          </a:fontRef>
        </p:style>
        <p:txBody>
          <a:bodyPr rtlCol="0" anchor="ctr"/>
          <a:lstStyle/>
          <a:p>
            <a:r>
              <a:rPr lang="en-GB" sz="3600" u="sng" dirty="0">
                <a:latin typeface="The Hand Extrablack" panose="03070A02030502020204" pitchFamily="66" charset="0"/>
              </a:rPr>
              <a:t>Joseph McCarthy*: </a:t>
            </a:r>
            <a:r>
              <a:rPr lang="en-GB" sz="3600" dirty="0">
                <a:latin typeface="The Hand Extrablack" panose="03070A02030502020204" pitchFamily="66" charset="0"/>
              </a:rPr>
              <a:t>Republican Senator (Wisconsin) 1947-1957. He became most visible in 1950. Within the existing mood of anxiety regarding internal Communist infiltration, McCarthy accused many individuals of being Communist sympathisers. </a:t>
            </a:r>
          </a:p>
          <a:p>
            <a:endParaRPr lang="en-GB" sz="3000" b="1" dirty="0">
              <a:latin typeface="The Hand Extrablack" panose="03070A02030502020204" pitchFamily="66" charset="0"/>
            </a:endParaRPr>
          </a:p>
          <a:p>
            <a:r>
              <a:rPr lang="en-GB" sz="3000" b="1" i="1" dirty="0">
                <a:latin typeface="The Hand Extrablack" panose="03070A02030502020204" pitchFamily="66" charset="0"/>
              </a:rPr>
              <a:t>*Not to be confused with Douglas MacArthur</a:t>
            </a:r>
            <a:endParaRPr lang="en-GB" sz="1800" b="0" i="1" dirty="0">
              <a:effectLst/>
              <a:latin typeface="The Hand Extrablack" panose="03070A02030502020204" pitchFamily="66" charset="0"/>
            </a:endParaRPr>
          </a:p>
        </p:txBody>
      </p:sp>
      <p:sp>
        <p:nvSpPr>
          <p:cNvPr id="3" name="Title 1">
            <a:extLst>
              <a:ext uri="{FF2B5EF4-FFF2-40B4-BE49-F238E27FC236}">
                <a16:creationId xmlns:a16="http://schemas.microsoft.com/office/drawing/2014/main" id="{521537BC-B211-4AA1-8B5F-A1F8E9ACBF10}"/>
              </a:ext>
            </a:extLst>
          </p:cNvPr>
          <p:cNvSpPr txBox="1">
            <a:spLocks/>
          </p:cNvSpPr>
          <p:nvPr/>
        </p:nvSpPr>
        <p:spPr>
          <a:xfrm>
            <a:off x="283767" y="127221"/>
            <a:ext cx="5647014" cy="13126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The rise of McCarthy</a:t>
            </a:r>
          </a:p>
        </p:txBody>
      </p:sp>
      <p:sp>
        <p:nvSpPr>
          <p:cNvPr id="4" name="TextBox 3">
            <a:extLst>
              <a:ext uri="{FF2B5EF4-FFF2-40B4-BE49-F238E27FC236}">
                <a16:creationId xmlns:a16="http://schemas.microsoft.com/office/drawing/2014/main" id="{9A9EF393-CF93-41B2-A860-838FD521DEAF}"/>
              </a:ext>
            </a:extLst>
          </p:cNvPr>
          <p:cNvSpPr txBox="1"/>
          <p:nvPr/>
        </p:nvSpPr>
        <p:spPr>
          <a:xfrm>
            <a:off x="236434" y="1439863"/>
            <a:ext cx="7389877" cy="4942083"/>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3700" dirty="0">
                <a:latin typeface="The Hand Extrablack" panose="03070A02030502020204" pitchFamily="66" charset="0"/>
              </a:rPr>
              <a:t>McCarthy was increasingly concerned with advancing his career to be re-elected as senator in 1952.</a:t>
            </a:r>
          </a:p>
          <a:p>
            <a:pPr marL="457200" indent="-457200">
              <a:lnSpc>
                <a:spcPct val="120000"/>
              </a:lnSpc>
              <a:spcBef>
                <a:spcPts val="600"/>
              </a:spcBef>
              <a:spcAft>
                <a:spcPts val="600"/>
              </a:spcAft>
              <a:buFont typeface="Arial" panose="020B0604020202020204" pitchFamily="34" charset="0"/>
              <a:buChar char="•"/>
            </a:pPr>
            <a:r>
              <a:rPr lang="en-US" sz="3700" dirty="0">
                <a:latin typeface="The Hand Extrablack" panose="03070A02030502020204" pitchFamily="66" charset="0"/>
              </a:rPr>
              <a:t>McCarthy’s enemies attempted to portray him negatively in the public light (they were largely unsuccessful).</a:t>
            </a:r>
          </a:p>
          <a:p>
            <a:pPr marL="457200" indent="-457200">
              <a:lnSpc>
                <a:spcPct val="120000"/>
              </a:lnSpc>
              <a:spcBef>
                <a:spcPts val="600"/>
              </a:spcBef>
              <a:spcAft>
                <a:spcPts val="600"/>
              </a:spcAft>
              <a:buFont typeface="Arial" panose="020B0604020202020204" pitchFamily="34" charset="0"/>
              <a:buChar char="•"/>
            </a:pPr>
            <a:r>
              <a:rPr lang="en-US" sz="3700" dirty="0">
                <a:latin typeface="The Hand Extrablack" panose="03070A02030502020204" pitchFamily="66" charset="0"/>
              </a:rPr>
              <a:t>McCarthy launched a counter-offensive and accused the leaders of the Madison newspaper </a:t>
            </a:r>
            <a:r>
              <a:rPr lang="en-US" sz="3700" i="1" dirty="0">
                <a:latin typeface="The Hand Extrablack" panose="03070A02030502020204" pitchFamily="66" charset="0"/>
              </a:rPr>
              <a:t>Capital Times</a:t>
            </a:r>
            <a:r>
              <a:rPr lang="en-US" sz="3700" dirty="0">
                <a:latin typeface="The Hand Extrablack" panose="03070A02030502020204" pitchFamily="66" charset="0"/>
              </a:rPr>
              <a:t> of being communists.</a:t>
            </a:r>
          </a:p>
        </p:txBody>
      </p:sp>
    </p:spTree>
    <p:extLst>
      <p:ext uri="{BB962C8B-B14F-4D97-AF65-F5344CB8AC3E}">
        <p14:creationId xmlns:p14="http://schemas.microsoft.com/office/powerpoint/2010/main" val="70262852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Why did Joseph McCarthy's influence decline? | Britannica">
            <a:extLst>
              <a:ext uri="{FF2B5EF4-FFF2-40B4-BE49-F238E27FC236}">
                <a16:creationId xmlns:a16="http://schemas.microsoft.com/office/drawing/2014/main" id="{37D11EA8-BA4C-49C9-A1F3-FA7FA77CF21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625"/>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7" name="TextBox 6">
            <a:extLst>
              <a:ext uri="{FF2B5EF4-FFF2-40B4-BE49-F238E27FC236}">
                <a16:creationId xmlns:a16="http://schemas.microsoft.com/office/drawing/2014/main" id="{95C4B2F1-F154-4553-8A2E-5E4F7BA460C1}"/>
              </a:ext>
            </a:extLst>
          </p:cNvPr>
          <p:cNvSpPr txBox="1"/>
          <p:nvPr/>
        </p:nvSpPr>
        <p:spPr>
          <a:xfrm>
            <a:off x="208127" y="120111"/>
            <a:ext cx="5768468" cy="6431518"/>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4000" dirty="0">
                <a:latin typeface="The Hand Extrablack" panose="03070A02030502020204" pitchFamily="66" charset="0"/>
              </a:rPr>
              <a:t>McCarthy surrounded himself with anti-communists and joined the chorus denouncing John Stewart.</a:t>
            </a:r>
          </a:p>
          <a:p>
            <a:pPr marL="457200" indent="-457200">
              <a:lnSpc>
                <a:spcPct val="120000"/>
              </a:lnSpc>
              <a:spcBef>
                <a:spcPts val="600"/>
              </a:spcBef>
              <a:spcAft>
                <a:spcPts val="600"/>
              </a:spcAft>
              <a:buFont typeface="Arial" panose="020B0604020202020204" pitchFamily="34" charset="0"/>
              <a:buChar char="•"/>
            </a:pPr>
            <a:r>
              <a:rPr lang="en-US" sz="4000" dirty="0">
                <a:latin typeface="The Hand Extrablack" panose="03070A02030502020204" pitchFamily="66" charset="0"/>
              </a:rPr>
              <a:t>He condemned </a:t>
            </a:r>
            <a:r>
              <a:rPr lang="en-US" sz="4000" dirty="0" err="1">
                <a:latin typeface="The Hand Extrablack" panose="03070A02030502020204" pitchFamily="66" charset="0"/>
              </a:rPr>
              <a:t>SoS</a:t>
            </a:r>
            <a:r>
              <a:rPr lang="en-US" sz="4000" dirty="0">
                <a:latin typeface="The Hand Extrablack" panose="03070A02030502020204" pitchFamily="66" charset="0"/>
              </a:rPr>
              <a:t> Dean Acheson for the China fiasco and supporting Alger Hiss.</a:t>
            </a:r>
          </a:p>
          <a:p>
            <a:pPr marL="457200" indent="-457200">
              <a:lnSpc>
                <a:spcPct val="120000"/>
              </a:lnSpc>
              <a:spcBef>
                <a:spcPts val="600"/>
              </a:spcBef>
              <a:spcAft>
                <a:spcPts val="600"/>
              </a:spcAft>
              <a:buFont typeface="Arial" panose="020B0604020202020204" pitchFamily="34" charset="0"/>
              <a:buChar char="•"/>
            </a:pPr>
            <a:r>
              <a:rPr lang="en-US" sz="4000" dirty="0">
                <a:latin typeface="The Hand Extrablack" panose="03070A02030502020204" pitchFamily="66" charset="0"/>
              </a:rPr>
              <a:t>J. Edgar Hoover (director of the FBI) also supported McCarthy’s efforts.</a:t>
            </a:r>
          </a:p>
        </p:txBody>
      </p:sp>
    </p:spTree>
    <p:extLst>
      <p:ext uri="{BB962C8B-B14F-4D97-AF65-F5344CB8AC3E}">
        <p14:creationId xmlns:p14="http://schemas.microsoft.com/office/powerpoint/2010/main" val="367363730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 King in New York (1957) - IMDb">
            <a:extLst>
              <a:ext uri="{FF2B5EF4-FFF2-40B4-BE49-F238E27FC236}">
                <a16:creationId xmlns:a16="http://schemas.microsoft.com/office/drawing/2014/main" id="{B78706D5-2937-4FB5-B73F-8A0B59E7A7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6" r="2" b="16084"/>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5991CB-9855-4B14-8473-F82AA08A5659}"/>
              </a:ext>
            </a:extLst>
          </p:cNvPr>
          <p:cNvSpPr txBox="1"/>
          <p:nvPr/>
        </p:nvSpPr>
        <p:spPr>
          <a:xfrm>
            <a:off x="6096000" y="261148"/>
            <a:ext cx="5791200" cy="6375625"/>
          </a:xfrm>
          <a:prstGeom prst="rect">
            <a:avLst/>
          </a:prstGeom>
        </p:spPr>
        <p:txBody>
          <a:bodyPr vert="horz" lIns="91440" tIns="45720" rIns="91440" bIns="45720" rtlCol="0">
            <a:normAutofit/>
          </a:bodyPr>
          <a:lstStyle/>
          <a:p>
            <a:pPr indent="-228600">
              <a:spcBef>
                <a:spcPts val="600"/>
              </a:spcBef>
              <a:spcAft>
                <a:spcPts val="600"/>
              </a:spcAft>
              <a:buFont typeface="Arial" panose="020B0604020202020204" pitchFamily="34" charset="0"/>
              <a:buChar char="•"/>
            </a:pPr>
            <a:r>
              <a:rPr lang="en-US" sz="2800" dirty="0">
                <a:latin typeface="The Hand Extrablack" panose="03070A02030502020204" pitchFamily="66" charset="0"/>
              </a:rPr>
              <a:t>Many careers were shaped, or indeed sunk, by this period of anti-Communist hysteria.</a:t>
            </a:r>
          </a:p>
          <a:p>
            <a:pPr indent="-228600">
              <a:spcBef>
                <a:spcPts val="600"/>
              </a:spcBef>
              <a:spcAft>
                <a:spcPts val="600"/>
              </a:spcAft>
              <a:buFont typeface="Arial" panose="020B0604020202020204" pitchFamily="34" charset="0"/>
              <a:buChar char="•"/>
            </a:pPr>
            <a:r>
              <a:rPr lang="en-US" sz="2800" dirty="0">
                <a:latin typeface="The Hand Extrablack" panose="03070A02030502020204" pitchFamily="66" charset="0"/>
              </a:rPr>
              <a:t>Charlie Chaplin was considered a Communist sympathizer and a potential security risk. He was one of 43 individuals the House Committee of Un-American Activities (HUAC) subpoenaed to testify in September 1947.</a:t>
            </a:r>
          </a:p>
          <a:p>
            <a:pPr indent="-228600">
              <a:spcBef>
                <a:spcPts val="600"/>
              </a:spcBef>
              <a:spcAft>
                <a:spcPts val="600"/>
              </a:spcAft>
              <a:buFont typeface="Arial" panose="020B0604020202020204" pitchFamily="34" charset="0"/>
              <a:buChar char="•"/>
            </a:pPr>
            <a:r>
              <a:rPr lang="en-US" sz="2800" dirty="0">
                <a:latin typeface="The Hand Extrablack" panose="03070A02030502020204" pitchFamily="66" charset="0"/>
              </a:rPr>
              <a:t>His response was to send invitations to his recent film </a:t>
            </a:r>
            <a:r>
              <a:rPr lang="en-US" sz="2800" i="1" dirty="0">
                <a:latin typeface="The Hand Extrablack" panose="03070A02030502020204" pitchFamily="66" charset="0"/>
              </a:rPr>
              <a:t>Monsieur </a:t>
            </a:r>
            <a:r>
              <a:rPr lang="en-US" sz="2800" i="1" dirty="0" err="1">
                <a:latin typeface="The Hand Extrablack" panose="03070A02030502020204" pitchFamily="66" charset="0"/>
              </a:rPr>
              <a:t>Verdoux</a:t>
            </a:r>
            <a:r>
              <a:rPr lang="en-US" sz="2800" dirty="0">
                <a:latin typeface="The Hand Extrablack" panose="03070A02030502020204" pitchFamily="66" charset="0"/>
              </a:rPr>
              <a:t> to each committee member.</a:t>
            </a:r>
          </a:p>
          <a:p>
            <a:pPr indent="-228600">
              <a:spcBef>
                <a:spcPts val="600"/>
              </a:spcBef>
              <a:spcAft>
                <a:spcPts val="600"/>
              </a:spcAft>
              <a:buFont typeface="Arial" panose="020B0604020202020204" pitchFamily="34" charset="0"/>
              <a:buChar char="•"/>
            </a:pPr>
            <a:r>
              <a:rPr lang="en-US" sz="2800" dirty="0">
                <a:latin typeface="The Hand Extrablack" panose="03070A02030502020204" pitchFamily="66" charset="0"/>
              </a:rPr>
              <a:t>He wasn’t called to testify. He was blacklisted in 1948. In 1952 he travelled to Britain with his family for a holiday and was informed that if he returned, he would be arrested.</a:t>
            </a:r>
          </a:p>
          <a:p>
            <a:pPr indent="-228600">
              <a:spcBef>
                <a:spcPts val="600"/>
              </a:spcBef>
              <a:spcAft>
                <a:spcPts val="600"/>
              </a:spcAft>
              <a:buFont typeface="Arial" panose="020B0604020202020204" pitchFamily="34" charset="0"/>
              <a:buChar char="•"/>
            </a:pPr>
            <a:r>
              <a:rPr lang="en-US" sz="2800" dirty="0">
                <a:latin typeface="The Hand Extrablack" panose="03070A02030502020204" pitchFamily="66" charset="0"/>
              </a:rPr>
              <a:t>Watch the short clip from </a:t>
            </a:r>
            <a:r>
              <a:rPr lang="en-US" sz="2800" i="1" dirty="0">
                <a:latin typeface="The Hand Extrablack" panose="03070A02030502020204" pitchFamily="66" charset="0"/>
              </a:rPr>
              <a:t>A King in New York. </a:t>
            </a:r>
            <a:r>
              <a:rPr lang="en-US" sz="2800" dirty="0">
                <a:latin typeface="The Hand Extrablack" panose="03070A02030502020204" pitchFamily="66" charset="0"/>
              </a:rPr>
              <a:t>Can you gather Chaplin’s feeling on the matter?</a:t>
            </a:r>
          </a:p>
        </p:txBody>
      </p:sp>
    </p:spTree>
    <p:extLst>
      <p:ext uri="{BB962C8B-B14F-4D97-AF65-F5344CB8AC3E}">
        <p14:creationId xmlns:p14="http://schemas.microsoft.com/office/powerpoint/2010/main" val="206320913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istory Sisco — On This Day in History February 9, 1950: At a...">
            <a:extLst>
              <a:ext uri="{FF2B5EF4-FFF2-40B4-BE49-F238E27FC236}">
                <a16:creationId xmlns:a16="http://schemas.microsoft.com/office/drawing/2014/main" id="{FB67762C-5925-4A81-8910-3563A2028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0724" y="2686639"/>
            <a:ext cx="4827049" cy="3676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28FC1B3-9522-41F2-A14C-069811EAD978}"/>
              </a:ext>
            </a:extLst>
          </p:cNvPr>
          <p:cNvSpPr txBox="1">
            <a:spLocks/>
          </p:cNvSpPr>
          <p:nvPr/>
        </p:nvSpPr>
        <p:spPr>
          <a:xfrm>
            <a:off x="283766" y="127221"/>
            <a:ext cx="11669421" cy="131264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Lincoln Day Speech 9 Feb 1950 (Wheeling)</a:t>
            </a:r>
          </a:p>
        </p:txBody>
      </p:sp>
      <p:pic>
        <p:nvPicPr>
          <p:cNvPr id="20482" name="Picture 2" descr="Link Page Icon of Line style - Available in SVG, PNG, EPS, AI &amp; Icon fonts">
            <a:hlinkClick r:id="rId4"/>
            <a:extLst>
              <a:ext uri="{FF2B5EF4-FFF2-40B4-BE49-F238E27FC236}">
                <a16:creationId xmlns:a16="http://schemas.microsoft.com/office/drawing/2014/main" id="{E9775F1D-A849-42F4-A92D-BC1636E23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1677" y="127221"/>
            <a:ext cx="1401510" cy="14015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ossible to remove center middle red &quot;youtube play&quot; button form iframe  embedded video? - Stack Overflow">
            <a:hlinkClick r:id="rId6"/>
            <a:extLst>
              <a:ext uri="{FF2B5EF4-FFF2-40B4-BE49-F238E27FC236}">
                <a16:creationId xmlns:a16="http://schemas.microsoft.com/office/drawing/2014/main" id="{A5373554-67BE-4000-8B42-3A23EF1316F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4973" b="7486"/>
          <a:stretch/>
        </p:blipFill>
        <p:spPr bwMode="auto">
          <a:xfrm>
            <a:off x="10551677" y="1611727"/>
            <a:ext cx="1271655" cy="9860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C1834CA-76DD-4B38-9A65-E78A4B9248ED}"/>
              </a:ext>
            </a:extLst>
          </p:cNvPr>
          <p:cNvSpPr txBox="1"/>
          <p:nvPr/>
        </p:nvSpPr>
        <p:spPr>
          <a:xfrm>
            <a:off x="208126" y="1439863"/>
            <a:ext cx="6739429" cy="5111766"/>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4000" dirty="0">
                <a:latin typeface="The Hand Extrablack" panose="03070A02030502020204" pitchFamily="66" charset="0"/>
              </a:rPr>
              <a:t>The speech was written for the most part by staff members.</a:t>
            </a:r>
          </a:p>
          <a:p>
            <a:pPr marL="457200" indent="-457200">
              <a:lnSpc>
                <a:spcPct val="120000"/>
              </a:lnSpc>
              <a:spcBef>
                <a:spcPts val="600"/>
              </a:spcBef>
              <a:spcAft>
                <a:spcPts val="600"/>
              </a:spcAft>
              <a:buFont typeface="Arial" panose="020B0604020202020204" pitchFamily="34" charset="0"/>
              <a:buChar char="•"/>
            </a:pPr>
            <a:r>
              <a:rPr lang="en-US" sz="4000" dirty="0">
                <a:latin typeface="The Hand Extrablack" panose="03070A02030502020204" pitchFamily="66" charset="0"/>
              </a:rPr>
              <a:t>He announced that he had a list of 205 State Department employees who were members of the Communist Party.</a:t>
            </a:r>
          </a:p>
          <a:p>
            <a:pPr marL="457200" indent="-457200">
              <a:lnSpc>
                <a:spcPct val="120000"/>
              </a:lnSpc>
              <a:spcBef>
                <a:spcPts val="600"/>
              </a:spcBef>
              <a:spcAft>
                <a:spcPts val="600"/>
              </a:spcAft>
              <a:buFont typeface="Arial" panose="020B0604020202020204" pitchFamily="34" charset="0"/>
              <a:buChar char="•"/>
            </a:pPr>
            <a:r>
              <a:rPr lang="en-US" sz="4000" dirty="0">
                <a:latin typeface="The Hand Extrablack" panose="03070A02030502020204" pitchFamily="66" charset="0"/>
              </a:rPr>
              <a:t>This assault moved on to the State Department.</a:t>
            </a:r>
          </a:p>
        </p:txBody>
      </p:sp>
    </p:spTree>
    <p:extLst>
      <p:ext uri="{BB962C8B-B14F-4D97-AF65-F5344CB8AC3E}">
        <p14:creationId xmlns:p14="http://schemas.microsoft.com/office/powerpoint/2010/main" val="37025010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Sen. Joe McCarthy Makes First Accusations This Week In 1950 | Wisconsin  Public Radio">
            <a:extLst>
              <a:ext uri="{FF2B5EF4-FFF2-40B4-BE49-F238E27FC236}">
                <a16:creationId xmlns:a16="http://schemas.microsoft.com/office/drawing/2014/main" id="{7863679A-6565-480D-9991-84C930317F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604" b="45110"/>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3BF52C9-B0FF-4E60-B8D1-6433FDBB1252}"/>
              </a:ext>
            </a:extLst>
          </p:cNvPr>
          <p:cNvSpPr txBox="1"/>
          <p:nvPr/>
        </p:nvSpPr>
        <p:spPr>
          <a:xfrm>
            <a:off x="236434" y="3685879"/>
            <a:ext cx="11792168" cy="3054286"/>
          </a:xfrm>
          <a:prstGeom prst="rect">
            <a:avLst/>
          </a:prstGeom>
        </p:spPr>
        <p:txBody>
          <a:bodyPr vert="horz" lIns="91440" tIns="45720" rIns="91440" bIns="45720" rtlCol="0">
            <a:noAutofit/>
          </a:bodyPr>
          <a:lstStyle/>
          <a:p>
            <a:pPr marL="457200" indent="-457200">
              <a:spcBef>
                <a:spcPts val="600"/>
              </a:spcBef>
              <a:spcAft>
                <a:spcPts val="600"/>
              </a:spcAft>
              <a:buFont typeface="Arial" panose="020B0604020202020204" pitchFamily="34" charset="0"/>
              <a:buChar char="•"/>
            </a:pPr>
            <a:r>
              <a:rPr lang="en-US" sz="3400" dirty="0">
                <a:latin typeface="The Hand Extrablack" panose="03070A02030502020204" pitchFamily="66" charset="0"/>
              </a:rPr>
              <a:t>McCarthy manipulated lists that had emerged following WWII, changing details to make the cases appear new.</a:t>
            </a:r>
          </a:p>
          <a:p>
            <a:pPr marL="457200" indent="-457200">
              <a:spcBef>
                <a:spcPts val="600"/>
              </a:spcBef>
              <a:spcAft>
                <a:spcPts val="600"/>
              </a:spcAft>
              <a:buFont typeface="Arial" panose="020B0604020202020204" pitchFamily="34" charset="0"/>
              <a:buChar char="•"/>
            </a:pPr>
            <a:r>
              <a:rPr lang="en-US" sz="3400" dirty="0">
                <a:latin typeface="The Hand Extrablack" panose="03070A02030502020204" pitchFamily="66" charset="0"/>
              </a:rPr>
              <a:t> McCarthy presented a 5-hour speech to the Senate (20</a:t>
            </a:r>
            <a:r>
              <a:rPr lang="en-US" sz="3400" baseline="30000" dirty="0">
                <a:latin typeface="The Hand Extrablack" panose="03070A02030502020204" pitchFamily="66" charset="0"/>
              </a:rPr>
              <a:t>th</a:t>
            </a:r>
            <a:r>
              <a:rPr lang="en-US" sz="3400" dirty="0">
                <a:latin typeface="The Hand Extrablack" panose="03070A02030502020204" pitchFamily="66" charset="0"/>
              </a:rPr>
              <a:t> Feb 1950) and clarified some changes, concealing the source of his information.</a:t>
            </a:r>
          </a:p>
          <a:p>
            <a:pPr marL="457200" indent="-457200">
              <a:spcBef>
                <a:spcPts val="600"/>
              </a:spcBef>
              <a:spcAft>
                <a:spcPts val="600"/>
              </a:spcAft>
              <a:buFont typeface="Arial" panose="020B0604020202020204" pitchFamily="34" charset="0"/>
              <a:buChar char="•"/>
            </a:pPr>
            <a:r>
              <a:rPr lang="en-US" sz="3400" dirty="0">
                <a:latin typeface="The Hand Extrablack" panose="03070A02030502020204" pitchFamily="66" charset="0"/>
              </a:rPr>
              <a:t>A subcommittee was formed under Senator </a:t>
            </a:r>
            <a:r>
              <a:rPr lang="en-US" sz="3400" dirty="0" err="1">
                <a:latin typeface="The Hand Extrablack" panose="03070A02030502020204" pitchFamily="66" charset="0"/>
              </a:rPr>
              <a:t>Tydings</a:t>
            </a:r>
            <a:r>
              <a:rPr lang="en-US" sz="3400" dirty="0">
                <a:latin typeface="The Hand Extrablack" panose="03070A02030502020204" pitchFamily="66" charset="0"/>
              </a:rPr>
              <a:t> to investigate McCarthy’s claims.</a:t>
            </a:r>
          </a:p>
        </p:txBody>
      </p:sp>
    </p:spTree>
    <p:extLst>
      <p:ext uri="{BB962C8B-B14F-4D97-AF65-F5344CB8AC3E}">
        <p14:creationId xmlns:p14="http://schemas.microsoft.com/office/powerpoint/2010/main" val="421208000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Opinion | How legendary Washington Post cartoonist Herblock might have  drawn the 2016 election - The Washington Post">
            <a:extLst>
              <a:ext uri="{FF2B5EF4-FFF2-40B4-BE49-F238E27FC236}">
                <a16:creationId xmlns:a16="http://schemas.microsoft.com/office/drawing/2014/main" id="{B2B690E2-75ED-4736-86D9-FEA1139DE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0850" y="0"/>
            <a:ext cx="5391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9B9B7EC-215C-4EAE-A252-DFE2FA09A72F}"/>
              </a:ext>
            </a:extLst>
          </p:cNvPr>
          <p:cNvSpPr txBox="1"/>
          <p:nvPr/>
        </p:nvSpPr>
        <p:spPr>
          <a:xfrm>
            <a:off x="9917762" y="772997"/>
            <a:ext cx="2063706" cy="1753387"/>
          </a:xfrm>
          <a:prstGeom prst="rect">
            <a:avLst/>
          </a:prstGeom>
        </p:spPr>
        <p:txBody>
          <a:bodyPr vert="horz" lIns="91440" tIns="45720" rIns="91440" bIns="45720" rtlCol="0">
            <a:noAutofit/>
          </a:bodyPr>
          <a:lstStyle/>
          <a:p>
            <a:pPr>
              <a:spcBef>
                <a:spcPts val="600"/>
              </a:spcBef>
              <a:spcAft>
                <a:spcPts val="600"/>
              </a:spcAft>
            </a:pPr>
            <a:r>
              <a:rPr lang="en-US" sz="3400" dirty="0">
                <a:solidFill>
                  <a:schemeClr val="accent2"/>
                </a:solidFill>
                <a:latin typeface="The Hand Extrablack" panose="03070A02030502020204" pitchFamily="66" charset="0"/>
              </a:rPr>
              <a:t>Herb Block, </a:t>
            </a:r>
            <a:r>
              <a:rPr lang="en-US" sz="3400" i="1" dirty="0">
                <a:solidFill>
                  <a:schemeClr val="accent2"/>
                </a:solidFill>
                <a:latin typeface="The Hand Extrablack" panose="03070A02030502020204" pitchFamily="66" charset="0"/>
              </a:rPr>
              <a:t>The Washington Post</a:t>
            </a:r>
            <a:r>
              <a:rPr lang="en-US" sz="3400" dirty="0">
                <a:solidFill>
                  <a:schemeClr val="accent2"/>
                </a:solidFill>
                <a:latin typeface="The Hand Extrablack" panose="03070A02030502020204" pitchFamily="66" charset="0"/>
              </a:rPr>
              <a:t>, 29 March 1950</a:t>
            </a:r>
          </a:p>
        </p:txBody>
      </p:sp>
      <p:sp>
        <p:nvSpPr>
          <p:cNvPr id="4" name="TextBox 3">
            <a:extLst>
              <a:ext uri="{FF2B5EF4-FFF2-40B4-BE49-F238E27FC236}">
                <a16:creationId xmlns:a16="http://schemas.microsoft.com/office/drawing/2014/main" id="{1E645D0D-906B-4201-96AD-3981925FDE55}"/>
              </a:ext>
            </a:extLst>
          </p:cNvPr>
          <p:cNvSpPr txBox="1"/>
          <p:nvPr/>
        </p:nvSpPr>
        <p:spPr>
          <a:xfrm>
            <a:off x="210531" y="348790"/>
            <a:ext cx="6199695" cy="6221691"/>
          </a:xfrm>
          <a:prstGeom prst="rect">
            <a:avLst/>
          </a:prstGeom>
        </p:spPr>
        <p:txBody>
          <a:bodyPr vert="horz" lIns="91440" tIns="45720" rIns="91440" bIns="45720" rtlCol="0">
            <a:noAutofit/>
          </a:bodyPr>
          <a:lstStyle/>
          <a:p>
            <a:pPr marL="457200" indent="-457200">
              <a:spcBef>
                <a:spcPts val="600"/>
              </a:spcBef>
              <a:spcAft>
                <a:spcPts val="600"/>
              </a:spcAft>
              <a:buFont typeface="Arial" panose="020B0604020202020204" pitchFamily="34" charset="0"/>
              <a:buChar char="•"/>
            </a:pPr>
            <a:r>
              <a:rPr lang="en-US" sz="3600" dirty="0">
                <a:latin typeface="The Hand Extrablack" panose="03070A02030502020204" pitchFamily="66" charset="0"/>
              </a:rPr>
              <a:t>Truman ridiculed McCarthy and defended Lattimore.</a:t>
            </a:r>
          </a:p>
          <a:p>
            <a:pPr marL="457200" indent="-457200">
              <a:spcBef>
                <a:spcPts val="600"/>
              </a:spcBef>
              <a:spcAft>
                <a:spcPts val="600"/>
              </a:spcAft>
              <a:buFont typeface="Arial" panose="020B0604020202020204" pitchFamily="34" charset="0"/>
              <a:buChar char="•"/>
            </a:pPr>
            <a:r>
              <a:rPr lang="en-US" sz="3600" dirty="0">
                <a:latin typeface="The Hand Extrablack" panose="03070A02030502020204" pitchFamily="66" charset="0"/>
              </a:rPr>
              <a:t>However, McCarthyism had become a national force in American politics.</a:t>
            </a:r>
          </a:p>
          <a:p>
            <a:pPr marL="457200" indent="-457200">
              <a:spcBef>
                <a:spcPts val="600"/>
              </a:spcBef>
              <a:spcAft>
                <a:spcPts val="600"/>
              </a:spcAft>
              <a:buFont typeface="Arial" panose="020B0604020202020204" pitchFamily="34" charset="0"/>
              <a:buChar char="•"/>
            </a:pPr>
            <a:r>
              <a:rPr lang="en-US" sz="3600" dirty="0">
                <a:latin typeface="The Hand Extrablack" panose="03070A02030502020204" pitchFamily="66" charset="0"/>
              </a:rPr>
              <a:t>After the inauguration of President Eisenhower (1953) McCarthy was appointed as head of a separate White House Committee to investigate communist activities in the government.</a:t>
            </a:r>
          </a:p>
          <a:p>
            <a:pPr marL="457200" indent="-457200">
              <a:spcBef>
                <a:spcPts val="600"/>
              </a:spcBef>
              <a:spcAft>
                <a:spcPts val="600"/>
              </a:spcAft>
              <a:buFont typeface="Arial" panose="020B0604020202020204" pitchFamily="34" charset="0"/>
              <a:buChar char="•"/>
            </a:pPr>
            <a:r>
              <a:rPr lang="en-US" sz="3600" dirty="0">
                <a:latin typeface="The Hand Extrablack" panose="03070A02030502020204" pitchFamily="66" charset="0"/>
              </a:rPr>
              <a:t>HUAC continued to operate. McCarthy’s methods included false accusation and bullying.</a:t>
            </a:r>
          </a:p>
        </p:txBody>
      </p:sp>
    </p:spTree>
    <p:extLst>
      <p:ext uri="{BB962C8B-B14F-4D97-AF65-F5344CB8AC3E}">
        <p14:creationId xmlns:p14="http://schemas.microsoft.com/office/powerpoint/2010/main" val="4172660877"/>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A98810E-723D-4087-B7EE-2648AB6F1BF8}"/>
              </a:ext>
            </a:extLst>
          </p:cNvPr>
          <p:cNvSpPr/>
          <p:nvPr/>
        </p:nvSpPr>
        <p:spPr>
          <a:xfrm rot="5400000">
            <a:off x="7837201" y="2960791"/>
            <a:ext cx="1857079" cy="39106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he Hand Extrablack" panose="03070A02030502020204" pitchFamily="66" charset="0"/>
              </a:rPr>
              <a:t>Siblings</a:t>
            </a:r>
          </a:p>
        </p:txBody>
      </p:sp>
      <p:sp>
        <p:nvSpPr>
          <p:cNvPr id="13" name="Rectangle 12">
            <a:extLst>
              <a:ext uri="{FF2B5EF4-FFF2-40B4-BE49-F238E27FC236}">
                <a16:creationId xmlns:a16="http://schemas.microsoft.com/office/drawing/2014/main" id="{38372E83-4E91-44A9-A744-BFD3AD91118C}"/>
              </a:ext>
            </a:extLst>
          </p:cNvPr>
          <p:cNvSpPr/>
          <p:nvPr/>
        </p:nvSpPr>
        <p:spPr>
          <a:xfrm>
            <a:off x="6234024" y="4480852"/>
            <a:ext cx="1988574" cy="39106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he Hand Extrablack" panose="03070A02030502020204" pitchFamily="66" charset="0"/>
              </a:rPr>
              <a:t>Married</a:t>
            </a:r>
          </a:p>
        </p:txBody>
      </p:sp>
      <p:sp>
        <p:nvSpPr>
          <p:cNvPr id="8" name="Rectangle 7">
            <a:extLst>
              <a:ext uri="{FF2B5EF4-FFF2-40B4-BE49-F238E27FC236}">
                <a16:creationId xmlns:a16="http://schemas.microsoft.com/office/drawing/2014/main" id="{3FC9D342-DA6E-4057-B167-6ED3EF5E1FD5}"/>
              </a:ext>
            </a:extLst>
          </p:cNvPr>
          <p:cNvSpPr/>
          <p:nvPr/>
        </p:nvSpPr>
        <p:spPr>
          <a:xfrm>
            <a:off x="6278096" y="1454989"/>
            <a:ext cx="1946907" cy="391064"/>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The Hand Extrablack" panose="03070A02030502020204" pitchFamily="66" charset="0"/>
              </a:rPr>
              <a:t>Married</a:t>
            </a:r>
          </a:p>
        </p:txBody>
      </p:sp>
      <p:sp>
        <p:nvSpPr>
          <p:cNvPr id="4" name="TextBox 3">
            <a:extLst>
              <a:ext uri="{FF2B5EF4-FFF2-40B4-BE49-F238E27FC236}">
                <a16:creationId xmlns:a16="http://schemas.microsoft.com/office/drawing/2014/main" id="{EFE788F1-0444-47F7-8BDF-804DBE2F2396}"/>
              </a:ext>
            </a:extLst>
          </p:cNvPr>
          <p:cNvSpPr txBox="1"/>
          <p:nvPr/>
        </p:nvSpPr>
        <p:spPr>
          <a:xfrm>
            <a:off x="9571691" y="435146"/>
            <a:ext cx="2331139" cy="1807311"/>
          </a:xfrm>
          <a:prstGeom prst="rect">
            <a:avLst/>
          </a:prstGeom>
        </p:spPr>
        <p:txBody>
          <a:bodyPr vert="horz" lIns="91440" tIns="45720" rIns="91440" bIns="45720" rtlCol="0">
            <a:noAutofit/>
          </a:bodyPr>
          <a:lstStyle/>
          <a:p>
            <a:pPr>
              <a:spcBef>
                <a:spcPts val="600"/>
              </a:spcBef>
            </a:pPr>
            <a:r>
              <a:rPr lang="en-US" sz="2200" dirty="0">
                <a:solidFill>
                  <a:schemeClr val="accent2"/>
                </a:solidFill>
                <a:latin typeface="The Hand Extrablack" panose="03070A02030502020204" pitchFamily="66" charset="0"/>
              </a:rPr>
              <a:t>Ethel Rosenberg</a:t>
            </a:r>
          </a:p>
          <a:p>
            <a:pPr>
              <a:spcBef>
                <a:spcPts val="600"/>
              </a:spcBef>
            </a:pPr>
            <a:r>
              <a:rPr lang="en-US" sz="2200" dirty="0">
                <a:latin typeface="The Hand Extrablack" panose="03070A02030502020204" pitchFamily="66" charset="0"/>
              </a:rPr>
              <a:t>Probably played only a minor role in espionage but was used as a lever to make Julius confess – which he never did. Executed 19 June 1953, at 37.</a:t>
            </a:r>
          </a:p>
        </p:txBody>
      </p:sp>
      <p:sp>
        <p:nvSpPr>
          <p:cNvPr id="5" name="TextBox 4">
            <a:extLst>
              <a:ext uri="{FF2B5EF4-FFF2-40B4-BE49-F238E27FC236}">
                <a16:creationId xmlns:a16="http://schemas.microsoft.com/office/drawing/2014/main" id="{5331A6FD-91D3-4DB4-AA15-74A98AD3B9BD}"/>
              </a:ext>
            </a:extLst>
          </p:cNvPr>
          <p:cNvSpPr txBox="1"/>
          <p:nvPr/>
        </p:nvSpPr>
        <p:spPr>
          <a:xfrm>
            <a:off x="9571691" y="3771274"/>
            <a:ext cx="2331135" cy="1753387"/>
          </a:xfrm>
          <a:prstGeom prst="rect">
            <a:avLst/>
          </a:prstGeom>
        </p:spPr>
        <p:txBody>
          <a:bodyPr vert="horz" lIns="91440" tIns="45720" rIns="91440" bIns="45720" rtlCol="0">
            <a:noAutofit/>
          </a:bodyPr>
          <a:lstStyle/>
          <a:p>
            <a:pPr>
              <a:spcBef>
                <a:spcPts val="600"/>
              </a:spcBef>
            </a:pPr>
            <a:r>
              <a:rPr lang="en-US" sz="2200" dirty="0">
                <a:solidFill>
                  <a:schemeClr val="accent2"/>
                </a:solidFill>
                <a:latin typeface="The Hand Extrablack" panose="03070A02030502020204" pitchFamily="66" charset="0"/>
              </a:rPr>
              <a:t>David Greenglass</a:t>
            </a:r>
          </a:p>
          <a:p>
            <a:pPr>
              <a:spcBef>
                <a:spcPts val="600"/>
              </a:spcBef>
            </a:pPr>
            <a:r>
              <a:rPr lang="en-US" sz="2200" dirty="0">
                <a:latin typeface="The Hand Extrablack" panose="03070A02030502020204" pitchFamily="66" charset="0"/>
              </a:rPr>
              <a:t>Confessed to spying implicated Julius and Ethel. Sentenced to 15 years in federal prison. Later lived under an alias.</a:t>
            </a:r>
          </a:p>
        </p:txBody>
      </p:sp>
      <p:sp>
        <p:nvSpPr>
          <p:cNvPr id="6" name="TextBox 5">
            <a:extLst>
              <a:ext uri="{FF2B5EF4-FFF2-40B4-BE49-F238E27FC236}">
                <a16:creationId xmlns:a16="http://schemas.microsoft.com/office/drawing/2014/main" id="{A690E36B-BCDC-45D2-BF7C-D2C7C4224685}"/>
              </a:ext>
            </a:extLst>
          </p:cNvPr>
          <p:cNvSpPr txBox="1"/>
          <p:nvPr/>
        </p:nvSpPr>
        <p:spPr>
          <a:xfrm>
            <a:off x="2962318" y="3771275"/>
            <a:ext cx="2063706" cy="1753387"/>
          </a:xfrm>
          <a:prstGeom prst="rect">
            <a:avLst/>
          </a:prstGeom>
        </p:spPr>
        <p:txBody>
          <a:bodyPr vert="horz" lIns="91440" tIns="45720" rIns="91440" bIns="45720" rtlCol="0">
            <a:noAutofit/>
          </a:bodyPr>
          <a:lstStyle/>
          <a:p>
            <a:pPr>
              <a:spcBef>
                <a:spcPts val="600"/>
              </a:spcBef>
            </a:pPr>
            <a:r>
              <a:rPr lang="en-US" sz="2200" dirty="0">
                <a:solidFill>
                  <a:schemeClr val="accent2"/>
                </a:solidFill>
                <a:latin typeface="The Hand Extrablack" panose="03070A02030502020204" pitchFamily="66" charset="0"/>
              </a:rPr>
              <a:t>Ruth Greenglass</a:t>
            </a:r>
          </a:p>
          <a:p>
            <a:pPr>
              <a:spcBef>
                <a:spcPts val="600"/>
              </a:spcBef>
            </a:pPr>
            <a:r>
              <a:rPr lang="en-US" sz="2200" dirty="0">
                <a:latin typeface="The Hand Extrablack" panose="03070A02030502020204" pitchFamily="66" charset="0"/>
              </a:rPr>
              <a:t>On Julius’s behalf, invited David into the spy ring. Occasional courier. Served no time because of the deal David cut. Lived under an alias until her death in 2008, at age 83.</a:t>
            </a:r>
          </a:p>
        </p:txBody>
      </p:sp>
      <p:sp>
        <p:nvSpPr>
          <p:cNvPr id="7" name="TextBox 6">
            <a:extLst>
              <a:ext uri="{FF2B5EF4-FFF2-40B4-BE49-F238E27FC236}">
                <a16:creationId xmlns:a16="http://schemas.microsoft.com/office/drawing/2014/main" id="{4742F24A-4223-4B93-B701-DC7B237BDDD9}"/>
              </a:ext>
            </a:extLst>
          </p:cNvPr>
          <p:cNvSpPr txBox="1"/>
          <p:nvPr/>
        </p:nvSpPr>
        <p:spPr>
          <a:xfrm>
            <a:off x="2965891" y="489070"/>
            <a:ext cx="2063706" cy="1753387"/>
          </a:xfrm>
          <a:prstGeom prst="rect">
            <a:avLst/>
          </a:prstGeom>
        </p:spPr>
        <p:txBody>
          <a:bodyPr vert="horz" lIns="91440" tIns="45720" rIns="91440" bIns="45720" rtlCol="0">
            <a:noAutofit/>
          </a:bodyPr>
          <a:lstStyle/>
          <a:p>
            <a:pPr>
              <a:spcBef>
                <a:spcPts val="600"/>
              </a:spcBef>
            </a:pPr>
            <a:r>
              <a:rPr lang="en-US" sz="2200" dirty="0">
                <a:solidFill>
                  <a:schemeClr val="accent2"/>
                </a:solidFill>
                <a:latin typeface="The Hand Extrablack" panose="03070A02030502020204" pitchFamily="66" charset="0"/>
              </a:rPr>
              <a:t>Julian Rosenberg</a:t>
            </a:r>
          </a:p>
          <a:p>
            <a:pPr>
              <a:spcBef>
                <a:spcPts val="600"/>
              </a:spcBef>
            </a:pPr>
            <a:r>
              <a:rPr lang="en-US" sz="2200" dirty="0">
                <a:latin typeface="The Hand Extrablack" panose="03070A02030502020204" pitchFamily="66" charset="0"/>
              </a:rPr>
              <a:t>Accused of helping to organise a spy ring to steal atomic secrets for Soviets. Executed 19 June 1954, at age 35. Maintained innocence until the end.</a:t>
            </a:r>
          </a:p>
        </p:txBody>
      </p:sp>
      <p:pic>
        <p:nvPicPr>
          <p:cNvPr id="23554" name="Picture 2" descr="Julius Rosenberg - Ethel, Execution &amp; Wife - Biography">
            <a:extLst>
              <a:ext uri="{FF2B5EF4-FFF2-40B4-BE49-F238E27FC236}">
                <a16:creationId xmlns:a16="http://schemas.microsoft.com/office/drawing/2014/main" id="{D4C7BC76-DABC-4466-9A68-34C2A8D9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3734" y="1078095"/>
            <a:ext cx="1164362" cy="116436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he Demonization of Ethel Rosenberg - Public Seminar">
            <a:extLst>
              <a:ext uri="{FF2B5EF4-FFF2-40B4-BE49-F238E27FC236}">
                <a16:creationId xmlns:a16="http://schemas.microsoft.com/office/drawing/2014/main" id="{E6C17675-8E15-4D05-A210-EF7BD0A7EF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45"/>
          <a:stretch/>
        </p:blipFill>
        <p:spPr bwMode="auto">
          <a:xfrm>
            <a:off x="8225003" y="1078095"/>
            <a:ext cx="1045868" cy="1164362"/>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Ruth Greenglass, Key Witness in Trial of Rosenbergs, Dies at 83 - The New  York Times">
            <a:extLst>
              <a:ext uri="{FF2B5EF4-FFF2-40B4-BE49-F238E27FC236}">
                <a16:creationId xmlns:a16="http://schemas.microsoft.com/office/drawing/2014/main" id="{43E6D964-3A87-465B-8082-764E9B165AB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05" t="11378" r="23209" b="37365"/>
          <a:stretch/>
        </p:blipFill>
        <p:spPr bwMode="auto">
          <a:xfrm>
            <a:off x="5154071" y="4099538"/>
            <a:ext cx="1083688" cy="1153691"/>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David Greenglass - Wikipedia">
            <a:extLst>
              <a:ext uri="{FF2B5EF4-FFF2-40B4-BE49-F238E27FC236}">
                <a16:creationId xmlns:a16="http://schemas.microsoft.com/office/drawing/2014/main" id="{7696AFDA-41E6-424E-B842-308D767B904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0887" t="2170" b="4315"/>
          <a:stretch/>
        </p:blipFill>
        <p:spPr bwMode="auto">
          <a:xfrm>
            <a:off x="8223897" y="4084859"/>
            <a:ext cx="1083688" cy="118305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47637496-8E44-4A69-8F15-8EECA9672926}"/>
              </a:ext>
            </a:extLst>
          </p:cNvPr>
          <p:cNvCxnSpPr>
            <a:cxnSpLocks/>
            <a:stCxn id="23554" idx="2"/>
            <a:endCxn id="23558" idx="0"/>
          </p:cNvCxnSpPr>
          <p:nvPr/>
        </p:nvCxnSpPr>
        <p:spPr>
          <a:xfrm>
            <a:off x="5695915" y="2242457"/>
            <a:ext cx="0" cy="185708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E6F5F8F-D84E-4BA8-B664-2AB3BE6668DC}"/>
              </a:ext>
            </a:extLst>
          </p:cNvPr>
          <p:cNvSpPr txBox="1"/>
          <p:nvPr/>
        </p:nvSpPr>
        <p:spPr>
          <a:xfrm>
            <a:off x="5782676" y="2619351"/>
            <a:ext cx="900257" cy="771739"/>
          </a:xfrm>
          <a:prstGeom prst="rect">
            <a:avLst/>
          </a:prstGeom>
        </p:spPr>
        <p:txBody>
          <a:bodyPr vert="horz" lIns="91440" tIns="45720" rIns="91440" bIns="45720" rtlCol="0">
            <a:noAutofit/>
          </a:bodyPr>
          <a:lstStyle/>
          <a:p>
            <a:pPr algn="ctr">
              <a:spcBef>
                <a:spcPts val="600"/>
              </a:spcBef>
            </a:pPr>
            <a:r>
              <a:rPr lang="en-US" sz="2000" dirty="0">
                <a:solidFill>
                  <a:schemeClr val="accent1"/>
                </a:solidFill>
                <a:latin typeface="The Hand Extrablack" panose="03070A02030502020204" pitchFamily="66" charset="0"/>
              </a:rPr>
              <a:t>Asked Ruth to recruit David</a:t>
            </a:r>
          </a:p>
        </p:txBody>
      </p:sp>
      <p:cxnSp>
        <p:nvCxnSpPr>
          <p:cNvPr id="21" name="Straight Arrow Connector 20">
            <a:extLst>
              <a:ext uri="{FF2B5EF4-FFF2-40B4-BE49-F238E27FC236}">
                <a16:creationId xmlns:a16="http://schemas.microsoft.com/office/drawing/2014/main" id="{6B67A113-420E-432C-9EAD-16D8021E8A05}"/>
              </a:ext>
            </a:extLst>
          </p:cNvPr>
          <p:cNvCxnSpPr>
            <a:cxnSpLocks/>
          </p:cNvCxnSpPr>
          <p:nvPr/>
        </p:nvCxnSpPr>
        <p:spPr>
          <a:xfrm>
            <a:off x="8747937" y="5267909"/>
            <a:ext cx="0" cy="1380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67AAEC5-BAA1-4B5D-B326-5D3219AD5017}"/>
              </a:ext>
            </a:extLst>
          </p:cNvPr>
          <p:cNvCxnSpPr>
            <a:cxnSpLocks/>
          </p:cNvCxnSpPr>
          <p:nvPr/>
        </p:nvCxnSpPr>
        <p:spPr>
          <a:xfrm>
            <a:off x="6232804" y="4327174"/>
            <a:ext cx="19897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58758B6-2A56-4D26-B69F-6B8DEEF3A652}"/>
              </a:ext>
            </a:extLst>
          </p:cNvPr>
          <p:cNvSpPr txBox="1"/>
          <p:nvPr/>
        </p:nvSpPr>
        <p:spPr>
          <a:xfrm>
            <a:off x="6496086" y="3904006"/>
            <a:ext cx="1389116" cy="391064"/>
          </a:xfrm>
          <a:prstGeom prst="rect">
            <a:avLst/>
          </a:prstGeom>
        </p:spPr>
        <p:txBody>
          <a:bodyPr vert="horz" lIns="91440" tIns="45720" rIns="91440" bIns="45720" rtlCol="0">
            <a:noAutofit/>
          </a:bodyPr>
          <a:lstStyle/>
          <a:p>
            <a:pPr algn="ctr">
              <a:spcBef>
                <a:spcPts val="600"/>
              </a:spcBef>
            </a:pPr>
            <a:r>
              <a:rPr lang="en-US" sz="2000" dirty="0">
                <a:solidFill>
                  <a:schemeClr val="accent1"/>
                </a:solidFill>
                <a:latin typeface="The Hand Extrablack" panose="03070A02030502020204" pitchFamily="66" charset="0"/>
              </a:rPr>
              <a:t>Recruited David</a:t>
            </a:r>
          </a:p>
        </p:txBody>
      </p:sp>
      <p:sp>
        <p:nvSpPr>
          <p:cNvPr id="27" name="TextBox 26">
            <a:extLst>
              <a:ext uri="{FF2B5EF4-FFF2-40B4-BE49-F238E27FC236}">
                <a16:creationId xmlns:a16="http://schemas.microsoft.com/office/drawing/2014/main" id="{84D40FF1-9073-4C1D-A81D-6BEC2FF039E8}"/>
              </a:ext>
            </a:extLst>
          </p:cNvPr>
          <p:cNvSpPr txBox="1"/>
          <p:nvPr/>
        </p:nvSpPr>
        <p:spPr>
          <a:xfrm>
            <a:off x="8857456" y="6036984"/>
            <a:ext cx="1695518" cy="771739"/>
          </a:xfrm>
          <a:prstGeom prst="rect">
            <a:avLst/>
          </a:prstGeom>
        </p:spPr>
        <p:txBody>
          <a:bodyPr vert="horz" lIns="91440" tIns="45720" rIns="91440" bIns="45720" rtlCol="0">
            <a:noAutofit/>
          </a:bodyPr>
          <a:lstStyle/>
          <a:p>
            <a:pPr algn="ctr">
              <a:spcBef>
                <a:spcPts val="600"/>
              </a:spcBef>
            </a:pPr>
            <a:r>
              <a:rPr lang="en-US" sz="2000" dirty="0">
                <a:solidFill>
                  <a:schemeClr val="accent1"/>
                </a:solidFill>
                <a:latin typeface="The Hand Extrablack" panose="03070A02030502020204" pitchFamily="66" charset="0"/>
              </a:rPr>
              <a:t>Passed secrets to Soviet agents through couriers</a:t>
            </a:r>
          </a:p>
        </p:txBody>
      </p:sp>
      <p:sp>
        <p:nvSpPr>
          <p:cNvPr id="28" name="Title 1">
            <a:extLst>
              <a:ext uri="{FF2B5EF4-FFF2-40B4-BE49-F238E27FC236}">
                <a16:creationId xmlns:a16="http://schemas.microsoft.com/office/drawing/2014/main" id="{7DDCB426-9C63-4415-9720-F3A9FBAA8180}"/>
              </a:ext>
            </a:extLst>
          </p:cNvPr>
          <p:cNvSpPr txBox="1">
            <a:spLocks/>
          </p:cNvSpPr>
          <p:nvPr/>
        </p:nvSpPr>
        <p:spPr>
          <a:xfrm>
            <a:off x="194748" y="127221"/>
            <a:ext cx="2597988" cy="32638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dirty="0">
                <a:solidFill>
                  <a:schemeClr val="accent2">
                    <a:lumMod val="75000"/>
                  </a:schemeClr>
                </a:solidFill>
                <a:latin typeface="The Hand Extrablack" panose="03070A02030502020204" pitchFamily="66" charset="0"/>
              </a:rPr>
              <a:t>The Rosenberg Case</a:t>
            </a:r>
          </a:p>
        </p:txBody>
      </p:sp>
    </p:spTree>
    <p:extLst>
      <p:ext uri="{BB962C8B-B14F-4D97-AF65-F5344CB8AC3E}">
        <p14:creationId xmlns:p14="http://schemas.microsoft.com/office/powerpoint/2010/main" val="415200581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78" name="Picture 2" descr="The Rosenberg Espionage Case">
            <a:extLst>
              <a:ext uri="{FF2B5EF4-FFF2-40B4-BE49-F238E27FC236}">
                <a16:creationId xmlns:a16="http://schemas.microsoft.com/office/drawing/2014/main" id="{A96EFCE9-56F7-4586-BC38-67E5733AAE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87" r="-1" b="24963"/>
          <a:stretch/>
        </p:blipFill>
        <p:spPr bwMode="auto">
          <a:xfrm>
            <a:off x="-1" y="10"/>
            <a:ext cx="12228129" cy="4666928"/>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74" name="Freeform: Shape 7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77" name="Freeform: Shape 7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10" name="TextBox 9">
            <a:extLst>
              <a:ext uri="{FF2B5EF4-FFF2-40B4-BE49-F238E27FC236}">
                <a16:creationId xmlns:a16="http://schemas.microsoft.com/office/drawing/2014/main" id="{E2AC603B-B965-45B2-AD3D-D6C59770D034}"/>
              </a:ext>
            </a:extLst>
          </p:cNvPr>
          <p:cNvSpPr txBox="1"/>
          <p:nvPr/>
        </p:nvSpPr>
        <p:spPr>
          <a:xfrm>
            <a:off x="210531" y="4157879"/>
            <a:ext cx="11859549" cy="2125217"/>
          </a:xfrm>
          <a:prstGeom prst="rect">
            <a:avLst/>
          </a:prstGeom>
        </p:spPr>
        <p:txBody>
          <a:bodyPr vert="horz" lIns="91440" tIns="45720" rIns="91440" bIns="45720" rtlCol="0">
            <a:noAutofit/>
          </a:bodyPr>
          <a:lstStyle/>
          <a:p>
            <a:pPr marL="457200" indent="-457200">
              <a:spcBef>
                <a:spcPts val="600"/>
              </a:spcBef>
              <a:spcAft>
                <a:spcPts val="600"/>
              </a:spcAft>
              <a:buFont typeface="Arial" panose="020B0604020202020204" pitchFamily="34" charset="0"/>
              <a:buChar char="•"/>
            </a:pPr>
            <a:r>
              <a:rPr lang="en-US" sz="3600" dirty="0">
                <a:latin typeface="The Hand Extrablack" panose="03070A02030502020204" pitchFamily="66" charset="0"/>
              </a:rPr>
              <a:t>The trial riveted the nation.</a:t>
            </a:r>
          </a:p>
          <a:p>
            <a:pPr marL="457200" indent="-457200">
              <a:spcBef>
                <a:spcPts val="600"/>
              </a:spcBef>
              <a:spcAft>
                <a:spcPts val="600"/>
              </a:spcAft>
              <a:buFont typeface="Arial" panose="020B0604020202020204" pitchFamily="34" charset="0"/>
              <a:buChar char="•"/>
            </a:pPr>
            <a:r>
              <a:rPr lang="en-US" sz="3600" dirty="0">
                <a:latin typeface="The Hand Extrablack" panose="03070A02030502020204" pitchFamily="66" charset="0"/>
              </a:rPr>
              <a:t>After deliberating for less than 8 hours, the jury returned a guilty verdict. David Greenglass was sentenced 15 years imprisonment. The </a:t>
            </a:r>
            <a:r>
              <a:rPr lang="en-US" sz="3600" dirty="0" err="1">
                <a:latin typeface="The Hand Extrablack" panose="03070A02030502020204" pitchFamily="66" charset="0"/>
              </a:rPr>
              <a:t>Rosenbergs</a:t>
            </a:r>
            <a:r>
              <a:rPr lang="en-US" sz="3600" dirty="0">
                <a:latin typeface="The Hand Extrablack" panose="03070A02030502020204" pitchFamily="66" charset="0"/>
              </a:rPr>
              <a:t> were executed at Sing </a:t>
            </a:r>
            <a:r>
              <a:rPr lang="en-US" sz="3600" dirty="0" err="1">
                <a:latin typeface="The Hand Extrablack" panose="03070A02030502020204" pitchFamily="66" charset="0"/>
              </a:rPr>
              <a:t>Sing</a:t>
            </a:r>
            <a:r>
              <a:rPr lang="en-US" sz="3600" dirty="0">
                <a:latin typeface="The Hand Extrablack" panose="03070A02030502020204" pitchFamily="66" charset="0"/>
              </a:rPr>
              <a:t> Prison (NY) on Friday 19</a:t>
            </a:r>
            <a:r>
              <a:rPr lang="en-US" sz="3600" baseline="30000" dirty="0">
                <a:latin typeface="The Hand Extrablack" panose="03070A02030502020204" pitchFamily="66" charset="0"/>
              </a:rPr>
              <a:t>th</a:t>
            </a:r>
            <a:r>
              <a:rPr lang="en-US" sz="3600" dirty="0">
                <a:latin typeface="The Hand Extrablack" panose="03070A02030502020204" pitchFamily="66" charset="0"/>
              </a:rPr>
              <a:t> June 1953.</a:t>
            </a:r>
          </a:p>
        </p:txBody>
      </p:sp>
    </p:spTree>
    <p:extLst>
      <p:ext uri="{BB962C8B-B14F-4D97-AF65-F5344CB8AC3E}">
        <p14:creationId xmlns:p14="http://schemas.microsoft.com/office/powerpoint/2010/main" val="36464371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CFE7-C72C-4F33-AF69-EA41C7BF2BFD}"/>
              </a:ext>
            </a:extLst>
          </p:cNvPr>
          <p:cNvSpPr txBox="1">
            <a:spLocks/>
          </p:cNvSpPr>
          <p:nvPr/>
        </p:nvSpPr>
        <p:spPr>
          <a:xfrm>
            <a:off x="283766" y="127220"/>
            <a:ext cx="6282497" cy="312978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dirty="0">
                <a:solidFill>
                  <a:schemeClr val="accent2">
                    <a:lumMod val="75000"/>
                  </a:schemeClr>
                </a:solidFill>
                <a:latin typeface="The Hand Extrablack" panose="03070A02030502020204" pitchFamily="66" charset="0"/>
              </a:rPr>
              <a:t>Internal Security Act 1950 (McCarran Act)</a:t>
            </a:r>
          </a:p>
        </p:txBody>
      </p:sp>
      <p:pic>
        <p:nvPicPr>
          <p:cNvPr id="25602" name="Picture 2">
            <a:extLst>
              <a:ext uri="{FF2B5EF4-FFF2-40B4-BE49-F238E27FC236}">
                <a16:creationId xmlns:a16="http://schemas.microsoft.com/office/drawing/2014/main" id="{6C2F511A-9F68-4CDF-9F83-5F78AB4FF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582" y="-127220"/>
            <a:ext cx="5109559" cy="69852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AAD440-11CD-42A8-870E-169F50307978}"/>
              </a:ext>
            </a:extLst>
          </p:cNvPr>
          <p:cNvSpPr txBox="1"/>
          <p:nvPr/>
        </p:nvSpPr>
        <p:spPr>
          <a:xfrm>
            <a:off x="184407" y="2366391"/>
            <a:ext cx="6808578" cy="2125217"/>
          </a:xfrm>
          <a:prstGeom prst="rect">
            <a:avLst/>
          </a:prstGeom>
        </p:spPr>
        <p:txBody>
          <a:bodyPr vert="horz" lIns="91440" tIns="45720" rIns="91440" bIns="45720" rtlCol="0">
            <a:noAutofit/>
          </a:bodyPr>
          <a:lstStyle/>
          <a:p>
            <a:pPr marL="457200" indent="-457200">
              <a:spcBef>
                <a:spcPts val="600"/>
              </a:spcBef>
              <a:spcAft>
                <a:spcPts val="600"/>
              </a:spcAft>
              <a:buFont typeface="Arial" panose="020B0604020202020204" pitchFamily="34" charset="0"/>
              <a:buChar char="•"/>
            </a:pPr>
            <a:r>
              <a:rPr lang="en-US" sz="3200" dirty="0">
                <a:latin typeface="The Hand Extrablack" panose="03070A02030502020204" pitchFamily="66" charset="0"/>
              </a:rPr>
              <a:t>Truman vetoed the bill because he believed it would make a mockery of the Bill of Rights but congress voted in </a:t>
            </a:r>
            <a:r>
              <a:rPr lang="en-US" sz="3200" dirty="0" err="1">
                <a:latin typeface="The Hand Extrablack" panose="03070A02030502020204" pitchFamily="66" charset="0"/>
              </a:rPr>
              <a:t>favour</a:t>
            </a:r>
            <a:r>
              <a:rPr lang="en-US" sz="3200" dirty="0">
                <a:latin typeface="The Hand Extrablack" panose="03070A02030502020204" pitchFamily="66" charset="0"/>
              </a:rPr>
              <a:t>.</a:t>
            </a:r>
          </a:p>
          <a:p>
            <a:pPr marL="457200" indent="-457200">
              <a:spcBef>
                <a:spcPts val="600"/>
              </a:spcBef>
              <a:spcAft>
                <a:spcPts val="600"/>
              </a:spcAft>
              <a:buFont typeface="Arial" panose="020B0604020202020204" pitchFamily="34" charset="0"/>
              <a:buChar char="•"/>
            </a:pPr>
            <a:r>
              <a:rPr lang="en-US" sz="3200" dirty="0">
                <a:latin typeface="The Hand Extrablack" panose="03070A02030502020204" pitchFamily="66" charset="0"/>
              </a:rPr>
              <a:t>The main measures included:</a:t>
            </a:r>
          </a:p>
          <a:p>
            <a:pPr marL="571500" indent="-571500">
              <a:spcBef>
                <a:spcPts val="600"/>
              </a:spcBef>
              <a:spcAft>
                <a:spcPts val="600"/>
              </a:spcAft>
              <a:buFont typeface="Wingdings" panose="05000000000000000000" pitchFamily="2" charset="2"/>
              <a:buChar char="Ø"/>
            </a:pPr>
            <a:r>
              <a:rPr lang="en-US" sz="3200" dirty="0">
                <a:latin typeface="The Hand Extrablack" panose="03070A02030502020204" pitchFamily="66" charset="0"/>
              </a:rPr>
              <a:t>All communist organisations being registered with the US government and members finger-printed</a:t>
            </a:r>
          </a:p>
          <a:p>
            <a:pPr marL="571500" indent="-571500">
              <a:spcBef>
                <a:spcPts val="600"/>
              </a:spcBef>
              <a:spcAft>
                <a:spcPts val="600"/>
              </a:spcAft>
              <a:buFont typeface="Wingdings" panose="05000000000000000000" pitchFamily="2" charset="2"/>
              <a:buChar char="Ø"/>
            </a:pPr>
            <a:r>
              <a:rPr lang="en-US" sz="3200" dirty="0">
                <a:latin typeface="The Hand Extrablack" panose="03070A02030502020204" pitchFamily="66" charset="0"/>
              </a:rPr>
              <a:t>No communist could carry a passport</a:t>
            </a:r>
          </a:p>
          <a:p>
            <a:pPr marL="571500" indent="-571500">
              <a:spcBef>
                <a:spcPts val="600"/>
              </a:spcBef>
              <a:spcAft>
                <a:spcPts val="600"/>
              </a:spcAft>
              <a:buFont typeface="Wingdings" panose="05000000000000000000" pitchFamily="2" charset="2"/>
              <a:buChar char="Ø"/>
            </a:pPr>
            <a:r>
              <a:rPr lang="en-US" sz="3200" dirty="0">
                <a:latin typeface="The Hand Extrablack" panose="03070A02030502020204" pitchFamily="66" charset="0"/>
              </a:rPr>
              <a:t>Detention camps could be set up in ‘emergency situations.’</a:t>
            </a:r>
          </a:p>
        </p:txBody>
      </p:sp>
    </p:spTree>
    <p:extLst>
      <p:ext uri="{BB962C8B-B14F-4D97-AF65-F5344CB8AC3E}">
        <p14:creationId xmlns:p14="http://schemas.microsoft.com/office/powerpoint/2010/main" val="4131685844"/>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8" name="Rectangle 70">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6629"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630"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626" name="Picture 2" descr="Why did Joseph McCarthy's influence decline? | Britannica">
            <a:extLst>
              <a:ext uri="{FF2B5EF4-FFF2-40B4-BE49-F238E27FC236}">
                <a16:creationId xmlns:a16="http://schemas.microsoft.com/office/drawing/2014/main" id="{200786A9-645E-43E7-B4E8-C17788D755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8" r="-1" b="-1"/>
          <a:stretch/>
        </p:blipFill>
        <p:spPr bwMode="auto">
          <a:xfrm>
            <a:off x="5603706" y="1258529"/>
            <a:ext cx="5638853" cy="433020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9665FFC-40A0-4CB7-B33D-283EA3E28759}"/>
              </a:ext>
            </a:extLst>
          </p:cNvPr>
          <p:cNvSpPr txBox="1">
            <a:spLocks/>
          </p:cNvSpPr>
          <p:nvPr/>
        </p:nvSpPr>
        <p:spPr>
          <a:xfrm>
            <a:off x="283767" y="127220"/>
            <a:ext cx="4044394" cy="1318403"/>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dirty="0">
                <a:solidFill>
                  <a:schemeClr val="accent2">
                    <a:lumMod val="75000"/>
                  </a:schemeClr>
                </a:solidFill>
                <a:latin typeface="The Hand Extrablack" panose="03070A02030502020204" pitchFamily="66" charset="0"/>
              </a:rPr>
              <a:t>McCarthy’s decline</a:t>
            </a:r>
          </a:p>
        </p:txBody>
      </p:sp>
      <p:sp>
        <p:nvSpPr>
          <p:cNvPr id="12" name="TextBox 11">
            <a:extLst>
              <a:ext uri="{FF2B5EF4-FFF2-40B4-BE49-F238E27FC236}">
                <a16:creationId xmlns:a16="http://schemas.microsoft.com/office/drawing/2014/main" id="{362E23F3-FBAD-412E-8F88-529BFEF3C1E6}"/>
              </a:ext>
            </a:extLst>
          </p:cNvPr>
          <p:cNvSpPr txBox="1"/>
          <p:nvPr/>
        </p:nvSpPr>
        <p:spPr>
          <a:xfrm>
            <a:off x="201824" y="1269266"/>
            <a:ext cx="3865079" cy="2125217"/>
          </a:xfrm>
          <a:prstGeom prst="rect">
            <a:avLst/>
          </a:prstGeom>
        </p:spPr>
        <p:txBody>
          <a:bodyPr vert="horz" lIns="91440" tIns="45720" rIns="91440" bIns="45720" rtlCol="0">
            <a:noAutofit/>
          </a:bodyPr>
          <a:lstStyle/>
          <a:p>
            <a:pPr marL="457200" indent="-457200">
              <a:spcBef>
                <a:spcPts val="600"/>
              </a:spcBef>
              <a:spcAft>
                <a:spcPts val="600"/>
              </a:spcAft>
              <a:buFont typeface="Arial" panose="020B0604020202020204" pitchFamily="34" charset="0"/>
              <a:buChar char="•"/>
            </a:pPr>
            <a:r>
              <a:rPr lang="en-US" sz="3200" dirty="0">
                <a:latin typeface="The Hand Extrablack" panose="03070A02030502020204" pitchFamily="66" charset="0"/>
              </a:rPr>
              <a:t>Ed Murrow (TV journalist) was McCarthy’s most influential opponent and criticized him in a broadcast (20 Oct 1953).</a:t>
            </a:r>
          </a:p>
          <a:p>
            <a:pPr marL="457200" indent="-457200">
              <a:spcBef>
                <a:spcPts val="600"/>
              </a:spcBef>
              <a:spcAft>
                <a:spcPts val="600"/>
              </a:spcAft>
              <a:buFont typeface="Arial" panose="020B0604020202020204" pitchFamily="34" charset="0"/>
              <a:buChar char="•"/>
            </a:pPr>
            <a:r>
              <a:rPr lang="en-US" sz="3200" dirty="0">
                <a:latin typeface="The Hand Extrablack" panose="03070A02030502020204" pitchFamily="66" charset="0"/>
              </a:rPr>
              <a:t>This was followed in March 1954 by an entire episode on his show </a:t>
            </a:r>
            <a:r>
              <a:rPr lang="en-US" sz="3200" i="1" dirty="0">
                <a:latin typeface="The Hand Extrablack" panose="03070A02030502020204" pitchFamily="66" charset="0"/>
              </a:rPr>
              <a:t>See It Now</a:t>
            </a:r>
            <a:r>
              <a:rPr lang="en-US" sz="3200" dirty="0">
                <a:latin typeface="The Hand Extrablack" panose="03070A02030502020204" pitchFamily="66" charset="0"/>
              </a:rPr>
              <a:t> showing damning footage of his methods.</a:t>
            </a:r>
          </a:p>
        </p:txBody>
      </p:sp>
      <p:pic>
        <p:nvPicPr>
          <p:cNvPr id="15" name="Picture 6" descr="Possible to remove center middle red &quot;youtube play&quot; button form iframe  embedded video? - Stack Overflow">
            <a:hlinkClick r:id="rId4"/>
            <a:extLst>
              <a:ext uri="{FF2B5EF4-FFF2-40B4-BE49-F238E27FC236}">
                <a16:creationId xmlns:a16="http://schemas.microsoft.com/office/drawing/2014/main" id="{1BE8CE8A-5F50-4BD0-ACE8-5009BF8557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973" b="7486"/>
          <a:stretch/>
        </p:blipFill>
        <p:spPr bwMode="auto">
          <a:xfrm>
            <a:off x="3050493" y="5588734"/>
            <a:ext cx="1271655" cy="98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51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5BB98-739E-4629-B99F-AF10EA159227}"/>
              </a:ext>
            </a:extLst>
          </p:cNvPr>
          <p:cNvSpPr txBox="1">
            <a:spLocks/>
          </p:cNvSpPr>
          <p:nvPr/>
        </p:nvSpPr>
        <p:spPr>
          <a:xfrm>
            <a:off x="283766" y="127220"/>
            <a:ext cx="11359593" cy="13184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7200" dirty="0">
                <a:solidFill>
                  <a:schemeClr val="accent2">
                    <a:lumMod val="75000"/>
                  </a:schemeClr>
                </a:solidFill>
                <a:latin typeface="The Hand Extrablack" panose="03070A02030502020204" pitchFamily="66" charset="0"/>
              </a:rPr>
              <a:t>Why did McCarthyism come to an end?</a:t>
            </a:r>
          </a:p>
        </p:txBody>
      </p:sp>
      <p:sp>
        <p:nvSpPr>
          <p:cNvPr id="3" name="TextBox 2">
            <a:extLst>
              <a:ext uri="{FF2B5EF4-FFF2-40B4-BE49-F238E27FC236}">
                <a16:creationId xmlns:a16="http://schemas.microsoft.com/office/drawing/2014/main" id="{120F38EB-A032-414C-A93F-762F1A02B735}"/>
              </a:ext>
            </a:extLst>
          </p:cNvPr>
          <p:cNvSpPr txBox="1"/>
          <p:nvPr/>
        </p:nvSpPr>
        <p:spPr>
          <a:xfrm>
            <a:off x="339634" y="1288866"/>
            <a:ext cx="11604958" cy="5441913"/>
          </a:xfrm>
          <a:prstGeom prst="rect">
            <a:avLst/>
          </a:prstGeom>
        </p:spPr>
        <p:txBody>
          <a:bodyPr vert="horz" lIns="91440" tIns="45720" rIns="91440" bIns="45720" rtlCol="0">
            <a:noAutofit/>
          </a:bodyPr>
          <a:lstStyle/>
          <a:p>
            <a:pPr marL="457200" indent="-457200">
              <a:spcBef>
                <a:spcPts val="600"/>
              </a:spcBef>
              <a:spcAft>
                <a:spcPts val="600"/>
              </a:spcAft>
              <a:buFont typeface="Arial" panose="020B0604020202020204" pitchFamily="34" charset="0"/>
              <a:buChar char="•"/>
            </a:pPr>
            <a:r>
              <a:rPr lang="en-US" sz="3800" dirty="0">
                <a:latin typeface="The Hand Extrablack" panose="03070A02030502020204" pitchFamily="66" charset="0"/>
              </a:rPr>
              <a:t>Many politicians, Hollywood stars and newspapers joined the criticism of McCarthy.</a:t>
            </a:r>
          </a:p>
          <a:p>
            <a:pPr marL="457200" indent="-457200">
              <a:spcBef>
                <a:spcPts val="600"/>
              </a:spcBef>
              <a:spcAft>
                <a:spcPts val="600"/>
              </a:spcAft>
              <a:buFont typeface="Arial" panose="020B0604020202020204" pitchFamily="34" charset="0"/>
              <a:buChar char="•"/>
            </a:pPr>
            <a:r>
              <a:rPr lang="en-US" sz="3800" dirty="0">
                <a:latin typeface="The Hand Extrablack" panose="03070A02030502020204" pitchFamily="66" charset="0"/>
              </a:rPr>
              <a:t>Several prominent court cases put an end to the type of ‘blacklisting’ McCarthy encouraged.</a:t>
            </a:r>
          </a:p>
          <a:p>
            <a:pPr marL="457200" indent="-457200">
              <a:spcBef>
                <a:spcPts val="600"/>
              </a:spcBef>
              <a:spcAft>
                <a:spcPts val="600"/>
              </a:spcAft>
              <a:buFont typeface="Arial" panose="020B0604020202020204" pitchFamily="34" charset="0"/>
              <a:buChar char="•"/>
            </a:pPr>
            <a:r>
              <a:rPr lang="en-US" sz="3800" dirty="0">
                <a:latin typeface="The Hand Extrablack" panose="03070A02030502020204" pitchFamily="66" charset="0"/>
              </a:rPr>
              <a:t>The Supreme Court stopped Congress from punishing uncooperative witnesses who previously would have been blacklisted as suspected communists.</a:t>
            </a:r>
          </a:p>
          <a:p>
            <a:pPr marL="457200" indent="-457200">
              <a:spcBef>
                <a:spcPts val="600"/>
              </a:spcBef>
              <a:spcAft>
                <a:spcPts val="600"/>
              </a:spcAft>
              <a:buFont typeface="Arial" panose="020B0604020202020204" pitchFamily="34" charset="0"/>
              <a:buChar char="•"/>
            </a:pPr>
            <a:r>
              <a:rPr lang="en-US" sz="3800" dirty="0">
                <a:latin typeface="The Hand Extrablack" panose="03070A02030502020204" pitchFamily="66" charset="0"/>
              </a:rPr>
              <a:t>In 1954, McCarthy accused 45 army officers of being Communist agents – the public televised hearings that followed highlighted McCarthy’s bullying, aggressive and confrontational manner.</a:t>
            </a:r>
          </a:p>
          <a:p>
            <a:pPr marL="457200" indent="-457200">
              <a:spcBef>
                <a:spcPts val="600"/>
              </a:spcBef>
              <a:spcAft>
                <a:spcPts val="600"/>
              </a:spcAft>
              <a:buFont typeface="Arial" panose="020B0604020202020204" pitchFamily="34" charset="0"/>
              <a:buChar char="•"/>
            </a:pPr>
            <a:r>
              <a:rPr lang="en-US" sz="3800" dirty="0">
                <a:latin typeface="The Hand Extrablack" panose="03070A02030502020204" pitchFamily="66" charset="0"/>
              </a:rPr>
              <a:t>A new Senate committee was established, and it condemned his </a:t>
            </a:r>
            <a:r>
              <a:rPr lang="en-US" sz="3800" dirty="0" err="1">
                <a:latin typeface="The Hand Extrablack" panose="03070A02030502020204" pitchFamily="66" charset="0"/>
              </a:rPr>
              <a:t>behaviour</a:t>
            </a:r>
            <a:r>
              <a:rPr lang="en-US" sz="3800" dirty="0">
                <a:latin typeface="The Hand Extrablack" panose="03070A02030502020204" pitchFamily="66" charset="0"/>
              </a:rPr>
              <a:t>.</a:t>
            </a:r>
          </a:p>
        </p:txBody>
      </p:sp>
      <p:pic>
        <p:nvPicPr>
          <p:cNvPr id="6" name="Picture 6" descr="Possible to remove center middle red &quot;youtube play&quot; button form iframe  embedded video? - Stack Overflow">
            <a:hlinkClick r:id="rId3"/>
            <a:extLst>
              <a:ext uri="{FF2B5EF4-FFF2-40B4-BE49-F238E27FC236}">
                <a16:creationId xmlns:a16="http://schemas.microsoft.com/office/drawing/2014/main" id="{4383B974-A61A-4C2A-9A79-9072ED4BCEB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973" b="7486"/>
          <a:stretch/>
        </p:blipFill>
        <p:spPr bwMode="auto">
          <a:xfrm>
            <a:off x="10672937" y="5667111"/>
            <a:ext cx="1271655" cy="98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795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147A-AB25-4C94-BB0F-0E7F25567326}"/>
              </a:ext>
            </a:extLst>
          </p:cNvPr>
          <p:cNvSpPr txBox="1">
            <a:spLocks/>
          </p:cNvSpPr>
          <p:nvPr/>
        </p:nvSpPr>
        <p:spPr>
          <a:xfrm>
            <a:off x="283767" y="175291"/>
            <a:ext cx="5251316" cy="12645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Bibliography</a:t>
            </a:r>
          </a:p>
        </p:txBody>
      </p:sp>
      <p:sp>
        <p:nvSpPr>
          <p:cNvPr id="3" name="TextBox 2">
            <a:extLst>
              <a:ext uri="{FF2B5EF4-FFF2-40B4-BE49-F238E27FC236}">
                <a16:creationId xmlns:a16="http://schemas.microsoft.com/office/drawing/2014/main" id="{AC7B675D-E90E-4155-A6E4-D13F58A4C76D}"/>
              </a:ext>
            </a:extLst>
          </p:cNvPr>
          <p:cNvSpPr txBox="1"/>
          <p:nvPr/>
        </p:nvSpPr>
        <p:spPr>
          <a:xfrm>
            <a:off x="283766" y="1249683"/>
            <a:ext cx="8372553" cy="5433025"/>
          </a:xfrm>
          <a:prstGeom prst="rect">
            <a:avLst/>
          </a:prstGeom>
        </p:spPr>
        <p:txBody>
          <a:bodyPr vert="horz" lIns="91440" tIns="45720" rIns="91440" bIns="45720" rtlCol="0">
            <a:noAutofit/>
          </a:bodyPr>
          <a:lstStyle/>
          <a:p>
            <a:pPr marL="457200" indent="-457200">
              <a:lnSpc>
                <a:spcPct val="120000"/>
              </a:lnSpc>
              <a:spcBef>
                <a:spcPts val="600"/>
              </a:spcBef>
              <a:spcAft>
                <a:spcPts val="600"/>
              </a:spcAft>
              <a:buFont typeface="Arial" panose="020B0604020202020204" pitchFamily="34" charset="0"/>
              <a:buChar char="•"/>
            </a:pPr>
            <a:r>
              <a:rPr lang="en-US" sz="3200" dirty="0">
                <a:solidFill>
                  <a:srgbClr val="000000"/>
                </a:solidFill>
                <a:latin typeface="The Hand Extrablack" panose="03070A02030502020204" pitchFamily="66" charset="0"/>
              </a:rPr>
              <a:t>Kathleen Arnold, </a:t>
            </a:r>
            <a:r>
              <a:rPr lang="en-US" sz="3200" i="1" dirty="0">
                <a:solidFill>
                  <a:srgbClr val="000000"/>
                </a:solidFill>
                <a:latin typeface="The Hand Extrablack" panose="03070A02030502020204" pitchFamily="66" charset="0"/>
              </a:rPr>
              <a:t>Anti-immigration in the United States </a:t>
            </a:r>
            <a:r>
              <a:rPr lang="en-US" sz="3200" dirty="0">
                <a:solidFill>
                  <a:srgbClr val="000000"/>
                </a:solidFill>
                <a:latin typeface="The Hand Extrablack" panose="03070A02030502020204" pitchFamily="66" charset="0"/>
              </a:rPr>
              <a:t>(California, 2011) p.8</a:t>
            </a:r>
          </a:p>
          <a:p>
            <a:pPr marL="457200" indent="-457200">
              <a:lnSpc>
                <a:spcPct val="120000"/>
              </a:lnSpc>
              <a:spcBef>
                <a:spcPts val="600"/>
              </a:spcBef>
              <a:spcAft>
                <a:spcPts val="600"/>
              </a:spcAft>
              <a:buFont typeface="Arial" panose="020B0604020202020204" pitchFamily="34" charset="0"/>
              <a:buChar char="•"/>
            </a:pPr>
            <a:r>
              <a:rPr lang="en-GB" sz="3200" b="1" dirty="0">
                <a:latin typeface="The Hand Extrablack" panose="03070A02030502020204" pitchFamily="66" charset="0"/>
                <a:ea typeface="MS Mincho" panose="02020609040205080304" pitchFamily="49" charset="-128"/>
                <a:cs typeface="Times New Roman" panose="02020603050405020304" pitchFamily="18" charset="0"/>
              </a:rPr>
              <a:t>Jonathan Michaels, </a:t>
            </a:r>
            <a:r>
              <a:rPr lang="en-GB" sz="3200" b="1" i="1" dirty="0">
                <a:latin typeface="The Hand Extrablack" panose="03070A02030502020204" pitchFamily="66" charset="0"/>
                <a:ea typeface="MS Mincho" panose="02020609040205080304" pitchFamily="49" charset="-128"/>
                <a:cs typeface="Times New Roman" panose="02020603050405020304" pitchFamily="18" charset="0"/>
              </a:rPr>
              <a:t>McCarthyism: The Realities, Delusions and Politics Behind the 1950s Red Scare </a:t>
            </a:r>
            <a:r>
              <a:rPr lang="en-GB" sz="3200" b="1" dirty="0">
                <a:latin typeface="The Hand Extrablack" panose="03070A02030502020204" pitchFamily="66" charset="0"/>
                <a:ea typeface="MS Mincho" panose="02020609040205080304" pitchFamily="49" charset="-128"/>
                <a:cs typeface="Times New Roman" panose="02020603050405020304" pitchFamily="18" charset="0"/>
              </a:rPr>
              <a:t>(London 2017) pp.105-114</a:t>
            </a:r>
          </a:p>
          <a:p>
            <a:pPr marL="457200" lvl="0" indent="-457200">
              <a:lnSpc>
                <a:spcPct val="120000"/>
              </a:lnSpc>
              <a:spcBef>
                <a:spcPts val="600"/>
              </a:spcBef>
              <a:spcAft>
                <a:spcPts val="600"/>
              </a:spcAft>
              <a:buFont typeface="Arial" panose="020B0604020202020204" pitchFamily="34" charset="0"/>
              <a:buChar char="•"/>
            </a:pPr>
            <a:r>
              <a:rPr lang="en-US" sz="3200" dirty="0">
                <a:effectLst/>
                <a:latin typeface="The Hand Extrablack" panose="03070A02030502020204" pitchFamily="66" charset="0"/>
              </a:rPr>
              <a:t>Jame</a:t>
            </a:r>
            <a:r>
              <a:rPr lang="en-US" sz="3200" dirty="0">
                <a:latin typeface="The Hand Extrablack" panose="03070A02030502020204" pitchFamily="66" charset="0"/>
              </a:rPr>
              <a:t>s Patterson et. Al. </a:t>
            </a:r>
            <a:r>
              <a:rPr lang="en-US" sz="3200" i="1" dirty="0">
                <a:latin typeface="The Hand Extrablack" panose="03070A02030502020204" pitchFamily="66" charset="0"/>
              </a:rPr>
              <a:t>Grand Expectations: The United States, 1945-1974  </a:t>
            </a:r>
            <a:r>
              <a:rPr lang="en-US" sz="3200" dirty="0">
                <a:latin typeface="The Hand Extrablack" panose="03070A02030502020204" pitchFamily="66" charset="0"/>
              </a:rPr>
              <a:t>(Oxford, 1996)</a:t>
            </a:r>
          </a:p>
          <a:p>
            <a:pPr marL="457200" indent="-457200">
              <a:lnSpc>
                <a:spcPct val="120000"/>
              </a:lnSpc>
              <a:spcBef>
                <a:spcPts val="600"/>
              </a:spcBef>
              <a:spcAft>
                <a:spcPts val="600"/>
              </a:spcAft>
              <a:buFont typeface="Arial" panose="020B0604020202020204" pitchFamily="34" charset="0"/>
              <a:buChar char="•"/>
            </a:pPr>
            <a:r>
              <a:rPr lang="en-GB" sz="3200" b="1" dirty="0">
                <a:latin typeface="The Hand Extrablack" panose="03070A02030502020204" pitchFamily="66" charset="0"/>
                <a:ea typeface="MS Mincho" panose="02020609040205080304" pitchFamily="49" charset="-128"/>
                <a:cs typeface="Times New Roman" panose="02020603050405020304" pitchFamily="18" charset="0"/>
              </a:rPr>
              <a:t>Sam Roberts, ‘The Rosenberg Trial’ </a:t>
            </a:r>
            <a:r>
              <a:rPr lang="en-GB" sz="3200" b="1" i="1" dirty="0">
                <a:latin typeface="The Hand Extrablack" panose="03070A02030502020204" pitchFamily="66" charset="0"/>
                <a:ea typeface="MS Mincho" panose="02020609040205080304" pitchFamily="49" charset="-128"/>
                <a:cs typeface="Times New Roman" panose="02020603050405020304" pitchFamily="18" charset="0"/>
              </a:rPr>
              <a:t>Times Past, </a:t>
            </a:r>
            <a:r>
              <a:rPr lang="en-GB" sz="3200" b="1" dirty="0">
                <a:latin typeface="The Hand Extrablack" panose="03070A02030502020204" pitchFamily="66" charset="0"/>
                <a:ea typeface="MS Mincho" panose="02020609040205080304" pitchFamily="49" charset="-128"/>
                <a:cs typeface="Times New Roman" panose="02020603050405020304" pitchFamily="18" charset="0"/>
              </a:rPr>
              <a:t>April 2011.</a:t>
            </a:r>
            <a:endParaRPr lang="en-GB" sz="3200" i="1" dirty="0">
              <a:latin typeface="The Hand Extrablack" panose="03070A02030502020204" pitchFamily="66" charset="0"/>
              <a:ea typeface="MS Mincho" panose="02020609040205080304" pitchFamily="49" charset="-128"/>
              <a:cs typeface="Times New Roman" panose="02020603050405020304" pitchFamily="18" charset="0"/>
            </a:endParaRPr>
          </a:p>
          <a:p>
            <a:pPr marL="457200" indent="-457200">
              <a:lnSpc>
                <a:spcPct val="120000"/>
              </a:lnSpc>
              <a:spcBef>
                <a:spcPts val="600"/>
              </a:spcBef>
              <a:spcAft>
                <a:spcPts val="600"/>
              </a:spcAft>
              <a:buFont typeface="Arial" panose="020B0604020202020204" pitchFamily="34" charset="0"/>
              <a:buChar char="•"/>
            </a:pPr>
            <a:r>
              <a:rPr lang="en-GB" sz="3200" b="1" dirty="0">
                <a:effectLst/>
                <a:latin typeface="The Hand Extrablack" panose="03070A02030502020204" pitchFamily="66" charset="0"/>
                <a:ea typeface="MS Mincho" panose="02020609040205080304" pitchFamily="49" charset="-128"/>
                <a:cs typeface="Times New Roman" panose="02020603050405020304" pitchFamily="18" charset="0"/>
              </a:rPr>
              <a:t>William T. Walker, </a:t>
            </a:r>
            <a:r>
              <a:rPr lang="en-GB" sz="3200" b="1" i="1" dirty="0">
                <a:effectLst/>
                <a:latin typeface="The Hand Extrablack" panose="03070A02030502020204" pitchFamily="66" charset="0"/>
                <a:ea typeface="MS Mincho" panose="02020609040205080304" pitchFamily="49" charset="-128"/>
                <a:cs typeface="Times New Roman" panose="02020603050405020304" pitchFamily="18" charset="0"/>
              </a:rPr>
              <a:t>McCarthyism and the Red Scare: a reference guide </a:t>
            </a:r>
            <a:r>
              <a:rPr lang="en-GB" sz="3200" b="1" dirty="0">
                <a:effectLst/>
                <a:latin typeface="The Hand Extrablack" panose="03070A02030502020204" pitchFamily="66" charset="0"/>
                <a:ea typeface="MS Mincho" panose="02020609040205080304" pitchFamily="49" charset="-128"/>
                <a:cs typeface="Times New Roman" panose="02020603050405020304" pitchFamily="18" charset="0"/>
              </a:rPr>
              <a:t>(Oxford, 2011) pp.32-43</a:t>
            </a:r>
          </a:p>
        </p:txBody>
      </p:sp>
      <p:sp>
        <p:nvSpPr>
          <p:cNvPr id="5" name="TextBox 4">
            <a:extLst>
              <a:ext uri="{FF2B5EF4-FFF2-40B4-BE49-F238E27FC236}">
                <a16:creationId xmlns:a16="http://schemas.microsoft.com/office/drawing/2014/main" id="{1D690D7A-F9A8-4A9A-8184-CF6C51A46AF4}"/>
              </a:ext>
            </a:extLst>
          </p:cNvPr>
          <p:cNvSpPr txBox="1"/>
          <p:nvPr/>
        </p:nvSpPr>
        <p:spPr>
          <a:xfrm>
            <a:off x="8947321" y="176411"/>
            <a:ext cx="2960912" cy="6555641"/>
          </a:xfrm>
          <a:prstGeom prst="rect">
            <a:avLst/>
          </a:prstGeom>
          <a:noFill/>
        </p:spPr>
        <p:txBody>
          <a:bodyPr wrap="square">
            <a:spAutoFit/>
          </a:bodyPr>
          <a:lstStyle/>
          <a:p>
            <a:r>
              <a:rPr lang="en-GB" sz="2800" u="sng" dirty="0">
                <a:solidFill>
                  <a:srgbClr val="0000FF"/>
                </a:solidFill>
                <a:effectLst/>
                <a:latin typeface="The Hand Extrablack" panose="03070A02030502020204" pitchFamily="66" charset="0"/>
                <a:ea typeface="MS Mincho" panose="02020609040205080304" pitchFamily="49" charset="-128"/>
                <a:cs typeface="Times New Roman" panose="02020603050405020304" pitchFamily="18" charset="0"/>
                <a:hlinkClick r:id="rId3"/>
              </a:rPr>
              <a:t>https://www.gpisd.org/cms/lib01/TX01001872/Centricity/Domain/1156/House_UnAmerican_Activities%202.PDF</a:t>
            </a:r>
            <a:r>
              <a:rPr lang="en-GB" sz="2800" dirty="0">
                <a:effectLst/>
                <a:latin typeface="The Hand Extrablack" panose="03070A02030502020204" pitchFamily="66" charset="0"/>
                <a:ea typeface="MS Mincho" panose="02020609040205080304" pitchFamily="49" charset="-128"/>
                <a:cs typeface="Times New Roman" panose="02020603050405020304" pitchFamily="18" charset="0"/>
              </a:rPr>
              <a:t> </a:t>
            </a:r>
          </a:p>
          <a:p>
            <a:endParaRPr lang="en-GB" sz="2800" dirty="0">
              <a:latin typeface="The Hand Extrablack" panose="03070A02030502020204" pitchFamily="66" charset="0"/>
              <a:ea typeface="MS Mincho" panose="02020609040205080304" pitchFamily="49" charset="-128"/>
              <a:cs typeface="Times New Roman" panose="02020603050405020304" pitchFamily="18" charset="0"/>
            </a:endParaRPr>
          </a:p>
          <a:p>
            <a:r>
              <a:rPr lang="en-GB" sz="2800" u="sng" dirty="0">
                <a:solidFill>
                  <a:srgbClr val="0000FF"/>
                </a:solidFill>
                <a:effectLst/>
                <a:latin typeface="The Hand Extrablack" panose="03070A02030502020204" pitchFamily="66" charset="0"/>
                <a:ea typeface="MS Mincho" panose="02020609040205080304" pitchFamily="49" charset="-128"/>
                <a:cs typeface="Times New Roman" panose="02020603050405020304" pitchFamily="18" charset="0"/>
                <a:hlinkClick r:id="rId4"/>
              </a:rPr>
              <a:t>https://www.cia.gov/library/center-for-the-study-of-intelligence/csi-publications/csi-studies/studies/vol51no4/pdf-files/Ehrman_Alger_Hiss_Again-Web%20%28U%29.pdf</a:t>
            </a:r>
            <a:endParaRPr lang="en-GB" sz="2800" dirty="0">
              <a:effectLst/>
              <a:latin typeface="The Hand Extrablack" panose="03070A02030502020204" pitchFamily="66" charset="0"/>
              <a:ea typeface="MS Mincho" panose="02020609040205080304" pitchFamily="49" charset="-128"/>
              <a:cs typeface="Times New Roman" panose="02020603050405020304" pitchFamily="18" charset="0"/>
            </a:endParaRPr>
          </a:p>
          <a:p>
            <a:endParaRPr lang="en-GB" sz="2800" dirty="0">
              <a:latin typeface="The Hand Extrablack" panose="03070A02030502020204" pitchFamily="66" charset="0"/>
              <a:ea typeface="MS Mincho" panose="02020609040205080304" pitchFamily="49" charset="-128"/>
              <a:cs typeface="Times New Roman" panose="02020603050405020304" pitchFamily="18" charset="0"/>
            </a:endParaRPr>
          </a:p>
          <a:p>
            <a:r>
              <a:rPr lang="en-GB" sz="2800" u="sng" dirty="0">
                <a:solidFill>
                  <a:srgbClr val="0000FF"/>
                </a:solidFill>
                <a:effectLst/>
                <a:latin typeface="The Hand Extrablack" panose="03070A02030502020204" pitchFamily="66" charset="0"/>
                <a:ea typeface="MS Mincho" panose="02020609040205080304" pitchFamily="49" charset="-128"/>
                <a:cs typeface="Times New Roman" panose="02020603050405020304" pitchFamily="18" charset="0"/>
                <a:hlinkClick r:id="rId5"/>
              </a:rPr>
              <a:t>http://tah.eastconn.org/tah/1011JC2_HollywoodHUAC.pdf</a:t>
            </a:r>
            <a:endParaRPr lang="en-GB" sz="3200" dirty="0">
              <a:effectLst/>
              <a:latin typeface="The Hand Extrablack" panose="03070A02030502020204" pitchFamily="66"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301624960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commie smasher | communists in situ">
            <a:extLst>
              <a:ext uri="{FF2B5EF4-FFF2-40B4-BE49-F238E27FC236}">
                <a16:creationId xmlns:a16="http://schemas.microsoft.com/office/drawing/2014/main" id="{BAD34634-0E17-4EEE-B61D-2C1C183954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8721"/>
          <a:stretch/>
        </p:blipFill>
        <p:spPr bwMode="auto">
          <a:xfrm>
            <a:off x="-2" y="10"/>
            <a:ext cx="5779884"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3" name="Group 72">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extBox 2">
            <a:extLst>
              <a:ext uri="{FF2B5EF4-FFF2-40B4-BE49-F238E27FC236}">
                <a16:creationId xmlns:a16="http://schemas.microsoft.com/office/drawing/2014/main" id="{EA221918-8AE5-47AF-911E-08920E019F7B}"/>
              </a:ext>
            </a:extLst>
          </p:cNvPr>
          <p:cNvSpPr txBox="1"/>
          <p:nvPr/>
        </p:nvSpPr>
        <p:spPr>
          <a:xfrm>
            <a:off x="6066504" y="294968"/>
            <a:ext cx="5452532" cy="6393426"/>
          </a:xfrm>
          <a:prstGeom prst="rect">
            <a:avLst/>
          </a:prstGeom>
        </p:spPr>
        <p:txBody>
          <a:bodyPr vert="horz" lIns="91440" tIns="45720" rIns="91440" bIns="45720" rtlCol="0">
            <a:normAutofit/>
          </a:bodyPr>
          <a:lstStyle/>
          <a:p>
            <a:pPr indent="-228600">
              <a:lnSpc>
                <a:spcPct val="90000"/>
              </a:lnSpc>
              <a:spcBef>
                <a:spcPts val="600"/>
              </a:spcBef>
              <a:spcAft>
                <a:spcPts val="600"/>
              </a:spcAft>
              <a:buFont typeface="Arial" panose="020B0604020202020204" pitchFamily="34" charset="0"/>
              <a:buChar char="•"/>
            </a:pPr>
            <a:r>
              <a:rPr lang="en-US" sz="3200" dirty="0">
                <a:latin typeface="The Hand Extrablack" panose="03070A02030502020204" pitchFamily="66" charset="0"/>
              </a:rPr>
              <a:t>Captain America was created in 1941 as a Nazi-fighting character and was killed off my Marvel at the end of the war.</a:t>
            </a:r>
          </a:p>
          <a:p>
            <a:pPr indent="-228600">
              <a:lnSpc>
                <a:spcPct val="90000"/>
              </a:lnSpc>
              <a:spcBef>
                <a:spcPts val="600"/>
              </a:spcBef>
              <a:spcAft>
                <a:spcPts val="600"/>
              </a:spcAft>
              <a:buFont typeface="Arial" panose="020B0604020202020204" pitchFamily="34" charset="0"/>
              <a:buChar char="•"/>
            </a:pPr>
            <a:r>
              <a:rPr lang="en-US" sz="3200" dirty="0">
                <a:latin typeface="The Hand Extrablack" panose="03070A02030502020204" pitchFamily="66" charset="0"/>
              </a:rPr>
              <a:t>In 1953 he was brought back to help counter a new enemy.</a:t>
            </a:r>
          </a:p>
          <a:p>
            <a:pPr indent="-228600">
              <a:lnSpc>
                <a:spcPct val="90000"/>
              </a:lnSpc>
              <a:spcBef>
                <a:spcPts val="600"/>
              </a:spcBef>
              <a:spcAft>
                <a:spcPts val="600"/>
              </a:spcAft>
              <a:buFont typeface="Arial" panose="020B0604020202020204" pitchFamily="34" charset="0"/>
              <a:buChar char="•"/>
            </a:pPr>
            <a:r>
              <a:rPr lang="en-US" sz="3200" dirty="0">
                <a:latin typeface="The Hand Extrablack" panose="03070A02030502020204" pitchFamily="66" charset="0"/>
              </a:rPr>
              <a:t>From this, the story emerged that he had not died but had been frozen in ice.</a:t>
            </a:r>
          </a:p>
          <a:p>
            <a:pPr>
              <a:lnSpc>
                <a:spcPct val="90000"/>
              </a:lnSpc>
              <a:spcBef>
                <a:spcPts val="600"/>
              </a:spcBef>
              <a:spcAft>
                <a:spcPts val="600"/>
              </a:spcAft>
            </a:pPr>
            <a:endParaRPr lang="en-US" sz="3200" dirty="0">
              <a:latin typeface="The Hand Extrablack" panose="03070A02030502020204" pitchFamily="66" charset="0"/>
            </a:endParaRPr>
          </a:p>
          <a:p>
            <a:pPr marL="361950" indent="-304800">
              <a:lnSpc>
                <a:spcPct val="90000"/>
              </a:lnSpc>
              <a:spcBef>
                <a:spcPts val="600"/>
              </a:spcBef>
              <a:spcAft>
                <a:spcPts val="600"/>
              </a:spcAft>
              <a:buFont typeface="+mj-lt"/>
              <a:buAutoNum type="arabicPeriod"/>
            </a:pPr>
            <a:r>
              <a:rPr lang="en-US" sz="3200" dirty="0">
                <a:latin typeface="The Hand Extrablack" panose="03070A02030502020204" pitchFamily="66" charset="0"/>
              </a:rPr>
              <a:t>What does this evidence regarding popular mood at the time?</a:t>
            </a:r>
          </a:p>
          <a:p>
            <a:pPr marL="361950" indent="-304800">
              <a:lnSpc>
                <a:spcPct val="90000"/>
              </a:lnSpc>
              <a:spcBef>
                <a:spcPts val="600"/>
              </a:spcBef>
              <a:spcAft>
                <a:spcPts val="600"/>
              </a:spcAft>
              <a:buFont typeface="+mj-lt"/>
              <a:buAutoNum type="arabicPeriod"/>
            </a:pPr>
            <a:r>
              <a:rPr lang="en-US" sz="3200" dirty="0">
                <a:latin typeface="The Hand Extrablack" panose="03070A02030502020204" pitchFamily="66" charset="0"/>
              </a:rPr>
              <a:t>Why do you think Marvel later withdrew this version of Captain America?</a:t>
            </a:r>
          </a:p>
        </p:txBody>
      </p:sp>
      <p:sp>
        <p:nvSpPr>
          <p:cNvPr id="77" name="Isosceles Triangle 76">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817720"/>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134">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04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emagogue': Book remembers McCarthy and his troublesome communist hunt |  The Independent | The Independent">
            <a:extLst>
              <a:ext uri="{FF2B5EF4-FFF2-40B4-BE49-F238E27FC236}">
                <a16:creationId xmlns:a16="http://schemas.microsoft.com/office/drawing/2014/main" id="{6288762A-993F-4A5C-805A-5EE4B6F093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 r="1" b="25014"/>
          <a:stretch/>
        </p:blipFill>
        <p:spPr bwMode="auto">
          <a:xfrm>
            <a:off x="-4243" y="10"/>
            <a:ext cx="12196243"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7" name="Rectangle 136">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828180"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78" name="Freeform: Shape 138">
            <a:extLst>
              <a:ext uri="{FF2B5EF4-FFF2-40B4-BE49-F238E27FC236}">
                <a16:creationId xmlns:a16="http://schemas.microsoft.com/office/drawing/2014/main" id="{A77100AA-BF68-4139-8224-79EA1F916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274247" y="753374"/>
            <a:ext cx="5353835" cy="5353836"/>
          </a:xfrm>
          <a:custGeom>
            <a:avLst/>
            <a:gdLst>
              <a:gd name="connsiteX0" fmla="*/ 5273742 w 5353835"/>
              <a:gd name="connsiteY0" fmla="*/ 690509 h 5353836"/>
              <a:gd name="connsiteX1" fmla="*/ 5353835 w 5353835"/>
              <a:gd name="connsiteY1" fmla="*/ 770602 h 5353836"/>
              <a:gd name="connsiteX2" fmla="*/ 5353835 w 5353835"/>
              <a:gd name="connsiteY2" fmla="*/ 4854514 h 5353836"/>
              <a:gd name="connsiteX3" fmla="*/ 5273742 w 5353835"/>
              <a:gd name="connsiteY3" fmla="*/ 4934608 h 5353836"/>
              <a:gd name="connsiteX4" fmla="*/ 502667 w 5353835"/>
              <a:gd name="connsiteY4" fmla="*/ 0 h 5353836"/>
              <a:gd name="connsiteX5" fmla="*/ 4583234 w 5353835"/>
              <a:gd name="connsiteY5" fmla="*/ 1 h 5353836"/>
              <a:gd name="connsiteX6" fmla="*/ 4663327 w 5353835"/>
              <a:gd name="connsiteY6" fmla="*/ 80094 h 5353836"/>
              <a:gd name="connsiteX7" fmla="*/ 422574 w 5353835"/>
              <a:gd name="connsiteY7" fmla="*/ 80094 h 5353836"/>
              <a:gd name="connsiteX8" fmla="*/ 0 w 5353835"/>
              <a:gd name="connsiteY8" fmla="*/ 502667 h 5353836"/>
              <a:gd name="connsiteX9" fmla="*/ 80093 w 5353835"/>
              <a:gd name="connsiteY9" fmla="*/ 422574 h 5353836"/>
              <a:gd name="connsiteX10" fmla="*/ 80093 w 5353835"/>
              <a:gd name="connsiteY10" fmla="*/ 5273743 h 5353836"/>
              <a:gd name="connsiteX11" fmla="*/ 4934607 w 5353835"/>
              <a:gd name="connsiteY11" fmla="*/ 5273743 h 5353836"/>
              <a:gd name="connsiteX12" fmla="*/ 4854514 w 5353835"/>
              <a:gd name="connsiteY12" fmla="*/ 5353836 h 5353836"/>
              <a:gd name="connsiteX13" fmla="*/ 0 w 5353835"/>
              <a:gd name="connsiteY13" fmla="*/ 5353836 h 535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6">
                <a:moveTo>
                  <a:pt x="5273742" y="690509"/>
                </a:moveTo>
                <a:lnTo>
                  <a:pt x="5353835" y="770602"/>
                </a:lnTo>
                <a:lnTo>
                  <a:pt x="5353835" y="4854514"/>
                </a:lnTo>
                <a:lnTo>
                  <a:pt x="5273742" y="4934608"/>
                </a:lnTo>
                <a:close/>
                <a:moveTo>
                  <a:pt x="502667" y="0"/>
                </a:moveTo>
                <a:lnTo>
                  <a:pt x="4583234" y="1"/>
                </a:lnTo>
                <a:lnTo>
                  <a:pt x="4663327" y="80094"/>
                </a:lnTo>
                <a:lnTo>
                  <a:pt x="422574" y="80094"/>
                </a:lnTo>
                <a:close/>
                <a:moveTo>
                  <a:pt x="0" y="502667"/>
                </a:moveTo>
                <a:lnTo>
                  <a:pt x="80093" y="422574"/>
                </a:lnTo>
                <a:lnTo>
                  <a:pt x="80093" y="5273743"/>
                </a:lnTo>
                <a:lnTo>
                  <a:pt x="4934607" y="5273743"/>
                </a:lnTo>
                <a:lnTo>
                  <a:pt x="4854514" y="5353836"/>
                </a:lnTo>
                <a:lnTo>
                  <a:pt x="0" y="5353836"/>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Title 1">
            <a:extLst>
              <a:ext uri="{FF2B5EF4-FFF2-40B4-BE49-F238E27FC236}">
                <a16:creationId xmlns:a16="http://schemas.microsoft.com/office/drawing/2014/main" id="{E20C24E1-69A7-458C-83FA-6EA08443F764}"/>
              </a:ext>
            </a:extLst>
          </p:cNvPr>
          <p:cNvSpPr>
            <a:spLocks noGrp="1"/>
          </p:cNvSpPr>
          <p:nvPr>
            <p:ph type="ctrTitle"/>
          </p:nvPr>
        </p:nvSpPr>
        <p:spPr>
          <a:xfrm>
            <a:off x="7395093" y="1472276"/>
            <a:ext cx="3091310" cy="1952947"/>
          </a:xfrm>
          <a:noFill/>
        </p:spPr>
        <p:txBody>
          <a:bodyPr anchor="ctr">
            <a:normAutofit/>
          </a:bodyPr>
          <a:lstStyle/>
          <a:p>
            <a:r>
              <a:rPr lang="en-GB" sz="4800" u="sng" dirty="0">
                <a:solidFill>
                  <a:schemeClr val="accent2">
                    <a:lumMod val="75000"/>
                  </a:schemeClr>
                </a:solidFill>
                <a:latin typeface="The Hand Extrablack" panose="03070A02030502020204" pitchFamily="66" charset="0"/>
              </a:rPr>
              <a:t>McCarthy and the ‘second’ Red Scare</a:t>
            </a:r>
          </a:p>
        </p:txBody>
      </p:sp>
      <p:sp>
        <p:nvSpPr>
          <p:cNvPr id="3" name="Subtitle 2">
            <a:extLst>
              <a:ext uri="{FF2B5EF4-FFF2-40B4-BE49-F238E27FC236}">
                <a16:creationId xmlns:a16="http://schemas.microsoft.com/office/drawing/2014/main" id="{B7B88972-388E-4D6B-A9F7-781E0550BCF2}"/>
              </a:ext>
            </a:extLst>
          </p:cNvPr>
          <p:cNvSpPr>
            <a:spLocks noGrp="1"/>
          </p:cNvSpPr>
          <p:nvPr>
            <p:ph type="subTitle" idx="1"/>
          </p:nvPr>
        </p:nvSpPr>
        <p:spPr>
          <a:xfrm>
            <a:off x="7054639" y="3361264"/>
            <a:ext cx="3664656" cy="2156247"/>
          </a:xfrm>
          <a:noFill/>
        </p:spPr>
        <p:txBody>
          <a:bodyPr>
            <a:normAutofit/>
          </a:bodyPr>
          <a:lstStyle/>
          <a:p>
            <a:pPr marL="342900" indent="-342900">
              <a:buFont typeface="Arial" panose="020B0604020202020204" pitchFamily="34" charset="0"/>
              <a:buChar char="•"/>
            </a:pPr>
            <a:r>
              <a:rPr lang="en-GB" sz="2800" dirty="0">
                <a:solidFill>
                  <a:srgbClr val="080808"/>
                </a:solidFill>
                <a:latin typeface="The Hand Extrablack" panose="03070A02030502020204" pitchFamily="66" charset="0"/>
              </a:rPr>
              <a:t>Recall why a ‘red scare’ emerged</a:t>
            </a:r>
          </a:p>
          <a:p>
            <a:pPr marL="342900" indent="-342900">
              <a:buFont typeface="Arial" panose="020B0604020202020204" pitchFamily="34" charset="0"/>
              <a:buChar char="•"/>
            </a:pPr>
            <a:r>
              <a:rPr lang="en-GB" sz="2800" dirty="0">
                <a:solidFill>
                  <a:srgbClr val="080808"/>
                </a:solidFill>
                <a:latin typeface="The Hand Extrablack" panose="03070A02030502020204" pitchFamily="66" charset="0"/>
              </a:rPr>
              <a:t>Assess McCarthy’s impact</a:t>
            </a:r>
          </a:p>
          <a:p>
            <a:pPr marL="342900" indent="-342900">
              <a:buFont typeface="Arial" panose="020B0604020202020204" pitchFamily="34" charset="0"/>
              <a:buChar char="•"/>
            </a:pPr>
            <a:r>
              <a:rPr lang="en-GB" sz="2800" dirty="0">
                <a:solidFill>
                  <a:srgbClr val="080808"/>
                </a:solidFill>
                <a:latin typeface="The Hand Extrablack" panose="03070A02030502020204" pitchFamily="66" charset="0"/>
              </a:rPr>
              <a:t>Consider why Eisenhower didn’t speak out earlier</a:t>
            </a:r>
          </a:p>
          <a:p>
            <a:pPr marL="342900" indent="-342900">
              <a:buFont typeface="Arial" panose="020B0604020202020204" pitchFamily="34" charset="0"/>
              <a:buChar char="•"/>
            </a:pPr>
            <a:endParaRPr lang="en-GB" sz="2800" dirty="0">
              <a:solidFill>
                <a:srgbClr val="080808"/>
              </a:solidFill>
              <a:latin typeface="The Hand Extrablack" panose="03070A02030502020204" pitchFamily="66" charset="0"/>
            </a:endParaRPr>
          </a:p>
        </p:txBody>
      </p:sp>
    </p:spTree>
    <p:extLst>
      <p:ext uri="{BB962C8B-B14F-4D97-AF65-F5344CB8AC3E}">
        <p14:creationId xmlns:p14="http://schemas.microsoft.com/office/powerpoint/2010/main" val="370077663"/>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he Hand Extrablack" panose="03070A02030502020204" pitchFamily="66" charset="0"/>
            </a:endParaRPr>
          </a:p>
        </p:txBody>
      </p:sp>
      <p:sp>
        <p:nvSpPr>
          <p:cNvPr id="2" name="Title 1">
            <a:extLst>
              <a:ext uri="{FF2B5EF4-FFF2-40B4-BE49-F238E27FC236}">
                <a16:creationId xmlns:a16="http://schemas.microsoft.com/office/drawing/2014/main" id="{7CC7FCBB-7673-4D29-A5E4-11407928331B}"/>
              </a:ext>
            </a:extLst>
          </p:cNvPr>
          <p:cNvSpPr>
            <a:spLocks noGrp="1"/>
          </p:cNvSpPr>
          <p:nvPr>
            <p:ph type="title"/>
          </p:nvPr>
        </p:nvSpPr>
        <p:spPr>
          <a:xfrm>
            <a:off x="283767" y="175291"/>
            <a:ext cx="5251316" cy="1264572"/>
          </a:xfrm>
        </p:spPr>
        <p:txBody>
          <a:bodyPr>
            <a:normAutofit/>
          </a:bodyPr>
          <a:lstStyle/>
          <a:p>
            <a:r>
              <a:rPr lang="en-GB" sz="7200" dirty="0">
                <a:solidFill>
                  <a:schemeClr val="accent2">
                    <a:lumMod val="75000"/>
                  </a:schemeClr>
                </a:solidFill>
                <a:latin typeface="The Hand Extrablack" panose="03070A02030502020204" pitchFamily="66" charset="0"/>
              </a:rPr>
              <a:t>Red baiting</a:t>
            </a:r>
          </a:p>
        </p:txBody>
      </p:sp>
      <p:sp>
        <p:nvSpPr>
          <p:cNvPr id="3" name="Content Placeholder 2">
            <a:extLst>
              <a:ext uri="{FF2B5EF4-FFF2-40B4-BE49-F238E27FC236}">
                <a16:creationId xmlns:a16="http://schemas.microsoft.com/office/drawing/2014/main" id="{2E01AD0D-7B4A-4B7C-98CE-9E5BCADFA36C}"/>
              </a:ext>
            </a:extLst>
          </p:cNvPr>
          <p:cNvSpPr>
            <a:spLocks noGrp="1"/>
          </p:cNvSpPr>
          <p:nvPr>
            <p:ph idx="1"/>
          </p:nvPr>
        </p:nvSpPr>
        <p:spPr>
          <a:xfrm>
            <a:off x="283767" y="1439864"/>
            <a:ext cx="5945448" cy="5087836"/>
          </a:xfrm>
        </p:spPr>
        <p:txBody>
          <a:bodyPr>
            <a:normAutofit fontScale="92500"/>
          </a:bodyPr>
          <a:lstStyle/>
          <a:p>
            <a:pPr marL="0" indent="0">
              <a:lnSpc>
                <a:spcPct val="110000"/>
              </a:lnSpc>
              <a:spcBef>
                <a:spcPts val="600"/>
              </a:spcBef>
              <a:spcAft>
                <a:spcPts val="600"/>
              </a:spcAft>
              <a:buNone/>
            </a:pPr>
            <a:r>
              <a:rPr lang="en-GB" sz="3200" dirty="0">
                <a:effectLst/>
                <a:latin typeface="The Hand Extrablack" panose="03070A02030502020204" pitchFamily="66" charset="0"/>
                <a:ea typeface="MS Mincho" panose="02020609040205080304" pitchFamily="49" charset="-128"/>
                <a:cs typeface="Times New Roman" panose="02020603050405020304" pitchFamily="18" charset="0"/>
              </a:rPr>
              <a:t>Red baiting existed long before McCarthy rose to promin</a:t>
            </a:r>
            <a:r>
              <a:rPr lang="en-GB" sz="3200" dirty="0">
                <a:latin typeface="The Hand Extrablack" panose="03070A02030502020204" pitchFamily="66" charset="0"/>
                <a:ea typeface="MS Mincho" panose="02020609040205080304" pitchFamily="49" charset="-128"/>
                <a:cs typeface="Times New Roman" panose="02020603050405020304" pitchFamily="18" charset="0"/>
              </a:rPr>
              <a:t>ence.</a:t>
            </a:r>
          </a:p>
          <a:p>
            <a:pPr marL="0" indent="0">
              <a:lnSpc>
                <a:spcPct val="110000"/>
              </a:lnSpc>
              <a:spcBef>
                <a:spcPts val="600"/>
              </a:spcBef>
              <a:spcAft>
                <a:spcPts val="600"/>
              </a:spcAft>
              <a:buNone/>
            </a:pPr>
            <a:r>
              <a:rPr lang="en-GB" sz="3200" dirty="0">
                <a:effectLst/>
                <a:latin typeface="The Hand Extrablack" panose="03070A02030502020204" pitchFamily="66" charset="0"/>
                <a:ea typeface="MS Mincho" panose="02020609040205080304" pitchFamily="49" charset="-128"/>
                <a:cs typeface="Times New Roman" panose="02020603050405020304" pitchFamily="18" charset="0"/>
              </a:rPr>
              <a:t>In the Congressional </a:t>
            </a:r>
            <a:r>
              <a:rPr lang="en-GB" sz="3200" dirty="0">
                <a:latin typeface="The Hand Extrablack" panose="03070A02030502020204" pitchFamily="66" charset="0"/>
                <a:ea typeface="MS Mincho" panose="02020609040205080304" pitchFamily="49" charset="-128"/>
                <a:cs typeface="Times New Roman" panose="02020603050405020304" pitchFamily="18" charset="0"/>
              </a:rPr>
              <a:t>race between Jerry </a:t>
            </a:r>
            <a:r>
              <a:rPr lang="en-GB" sz="3200" dirty="0" err="1">
                <a:latin typeface="The Hand Extrablack" panose="03070A02030502020204" pitchFamily="66" charset="0"/>
                <a:ea typeface="MS Mincho" panose="02020609040205080304" pitchFamily="49" charset="-128"/>
                <a:cs typeface="Times New Roman" panose="02020603050405020304" pitchFamily="18" charset="0"/>
              </a:rPr>
              <a:t>Voorhis</a:t>
            </a:r>
            <a:r>
              <a:rPr lang="en-GB" sz="3200" dirty="0">
                <a:latin typeface="The Hand Extrablack" panose="03070A02030502020204" pitchFamily="66" charset="0"/>
                <a:ea typeface="MS Mincho" panose="02020609040205080304" pitchFamily="49" charset="-128"/>
                <a:cs typeface="Times New Roman" panose="02020603050405020304" pitchFamily="18" charset="0"/>
              </a:rPr>
              <a:t> (right) and Richard Nixon, the following recollection was made of Nixon’s campaign team:</a:t>
            </a:r>
          </a:p>
          <a:p>
            <a:pPr marL="0" indent="0">
              <a:lnSpc>
                <a:spcPct val="110000"/>
              </a:lnSpc>
              <a:spcBef>
                <a:spcPts val="600"/>
              </a:spcBef>
              <a:spcAft>
                <a:spcPts val="600"/>
              </a:spcAft>
              <a:buNone/>
            </a:pPr>
            <a:r>
              <a:rPr lang="en-GB" sz="3200" dirty="0">
                <a:effectLst/>
                <a:latin typeface="The Hand Extrablack" panose="03070A02030502020204" pitchFamily="66" charset="0"/>
                <a:ea typeface="MS Mincho" panose="02020609040205080304" pitchFamily="49" charset="-128"/>
                <a:cs typeface="Times New Roman" panose="02020603050405020304" pitchFamily="18" charset="0"/>
              </a:rPr>
              <a:t>“…they had a whole boiler room with phones going all the time. She said she would call a number and just say, ‘Did you know that Jerry </a:t>
            </a:r>
            <a:r>
              <a:rPr lang="en-GB" sz="3200" dirty="0" err="1">
                <a:effectLst/>
                <a:latin typeface="The Hand Extrablack" panose="03070A02030502020204" pitchFamily="66" charset="0"/>
                <a:ea typeface="MS Mincho" panose="02020609040205080304" pitchFamily="49" charset="-128"/>
                <a:cs typeface="Times New Roman" panose="02020603050405020304" pitchFamily="18" charset="0"/>
              </a:rPr>
              <a:t>Voorhis</a:t>
            </a:r>
            <a:r>
              <a:rPr lang="en-GB" sz="3200" dirty="0">
                <a:effectLst/>
                <a:latin typeface="The Hand Extrablack" panose="03070A02030502020204" pitchFamily="66" charset="0"/>
                <a:ea typeface="MS Mincho" panose="02020609040205080304" pitchFamily="49" charset="-128"/>
                <a:cs typeface="Times New Roman" panose="02020603050405020304" pitchFamily="18" charset="0"/>
              </a:rPr>
              <a:t> was a Communist?’ And that’s all.”</a:t>
            </a:r>
          </a:p>
          <a:p>
            <a:pPr marL="0" indent="0">
              <a:lnSpc>
                <a:spcPct val="110000"/>
              </a:lnSpc>
              <a:spcBef>
                <a:spcPts val="600"/>
              </a:spcBef>
              <a:spcAft>
                <a:spcPts val="600"/>
              </a:spcAft>
              <a:buNone/>
            </a:pPr>
            <a:r>
              <a:rPr lang="en-GB" sz="3200" i="1" dirty="0">
                <a:effectLst/>
                <a:latin typeface="The Hand Extrablack" panose="03070A02030502020204" pitchFamily="66" charset="0"/>
              </a:rPr>
              <a:t>Zita Remley speaking about her niece, Monica </a:t>
            </a:r>
            <a:r>
              <a:rPr lang="en-GB" sz="3200" i="1" dirty="0" err="1">
                <a:effectLst/>
                <a:latin typeface="The Hand Extrablack" panose="03070A02030502020204" pitchFamily="66" charset="0"/>
              </a:rPr>
              <a:t>Shram</a:t>
            </a:r>
            <a:endParaRPr lang="en-GB" sz="3200" i="1" dirty="0">
              <a:latin typeface="The Hand Extrablack" panose="03070A02030502020204" pitchFamily="66" charset="0"/>
            </a:endParaRPr>
          </a:p>
        </p:txBody>
      </p:sp>
      <p:pic>
        <p:nvPicPr>
          <p:cNvPr id="4" name="Picture 4">
            <a:extLst>
              <a:ext uri="{FF2B5EF4-FFF2-40B4-BE49-F238E27FC236}">
                <a16:creationId xmlns:a16="http://schemas.microsoft.com/office/drawing/2014/main" id="{0EF04105-FE6C-4F69-8AAC-4DF4E8FB66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7477"/>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D9CE891B-7375-4AB6-9357-9A1C17D2F560}"/>
              </a:ext>
            </a:extLst>
          </p:cNvPr>
          <p:cNvSpPr/>
          <p:nvPr/>
        </p:nvSpPr>
        <p:spPr>
          <a:xfrm>
            <a:off x="199104" y="4284407"/>
            <a:ext cx="6012315" cy="2235919"/>
          </a:xfrm>
          <a:prstGeom prst="wedgeRoundRectCallout">
            <a:avLst>
              <a:gd name="adj1" fmla="val -35429"/>
              <a:gd name="adj2" fmla="val 63819"/>
              <a:gd name="adj3" fmla="val 16667"/>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719349"/>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Richard Nixon. Senator And Republican Photograph by Everett">
            <a:extLst>
              <a:ext uri="{FF2B5EF4-FFF2-40B4-BE49-F238E27FC236}">
                <a16:creationId xmlns:a16="http://schemas.microsoft.com/office/drawing/2014/main" id="{837D6C75-ECF1-427C-9AE9-A4C8B3E721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91" t="7059" b="29614"/>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282991F-E8FF-422B-BA8C-181C95FE10FC}"/>
              </a:ext>
            </a:extLst>
          </p:cNvPr>
          <p:cNvSpPr txBox="1"/>
          <p:nvPr/>
        </p:nvSpPr>
        <p:spPr>
          <a:xfrm>
            <a:off x="7749290" y="640081"/>
            <a:ext cx="3764826" cy="5254692"/>
          </a:xfrm>
          <a:prstGeom prst="rect">
            <a:avLst/>
          </a:prstGeom>
        </p:spPr>
        <p:txBody>
          <a:bodyPr vert="horz" lIns="91440" tIns="45720" rIns="91440" bIns="45720" rtlCol="0">
            <a:normAutofit fontScale="85000" lnSpcReduction="10000"/>
          </a:bodyPr>
          <a:lstStyle/>
          <a:p>
            <a:pPr lvl="0" algn="ctr">
              <a:spcBef>
                <a:spcPts val="600"/>
              </a:spcBef>
              <a:spcAft>
                <a:spcPts val="600"/>
              </a:spcAft>
            </a:pPr>
            <a:r>
              <a:rPr lang="en-US" sz="4300" dirty="0">
                <a:effectLst/>
                <a:latin typeface="The Hand Extrablack" panose="03070A02030502020204" pitchFamily="66" charset="0"/>
              </a:rPr>
              <a:t>“Of course, I knew that Jerry Voorhis wasn’t a Communist. I had to win. That’s the thing you don’t understand. The important thing is to win. You’re just being naïve… Nice guys and sissies don’t win many elections.”</a:t>
            </a:r>
          </a:p>
          <a:p>
            <a:pPr lvl="0" algn="ctr">
              <a:spcBef>
                <a:spcPts val="600"/>
              </a:spcBef>
              <a:spcAft>
                <a:spcPts val="600"/>
              </a:spcAft>
            </a:pPr>
            <a:endParaRPr lang="en-US" sz="3600" dirty="0">
              <a:effectLst/>
              <a:latin typeface="The Hand Extrablack" panose="03070A02030502020204" pitchFamily="66" charset="0"/>
            </a:endParaRPr>
          </a:p>
          <a:p>
            <a:pPr lvl="0">
              <a:spcBef>
                <a:spcPts val="600"/>
              </a:spcBef>
              <a:spcAft>
                <a:spcPts val="600"/>
              </a:spcAft>
            </a:pPr>
            <a:r>
              <a:rPr lang="en-US" sz="2800" i="1" dirty="0">
                <a:latin typeface="The Hand Extrablack" panose="03070A02030502020204" pitchFamily="66" charset="0"/>
              </a:rPr>
              <a:t>Richard Nixon speaking with Stanley Long</a:t>
            </a:r>
            <a:endParaRPr lang="en-US" sz="2800" i="1" dirty="0">
              <a:effectLst/>
              <a:latin typeface="The Hand Extrablack" panose="03070A02030502020204" pitchFamily="66" charset="0"/>
            </a:endParaRPr>
          </a:p>
        </p:txBody>
      </p:sp>
    </p:spTree>
    <p:extLst>
      <p:ext uri="{BB962C8B-B14F-4D97-AF65-F5344CB8AC3E}">
        <p14:creationId xmlns:p14="http://schemas.microsoft.com/office/powerpoint/2010/main" val="327996408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a:extLst>
              <a:ext uri="{FF2B5EF4-FFF2-40B4-BE49-F238E27FC236}">
                <a16:creationId xmlns:a16="http://schemas.microsoft.com/office/drawing/2014/main" id="{6556C4B6-2D34-42B1-92EC-CD1E0DAF3D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25" r="17295" b="-2"/>
          <a:stretch/>
        </p:blipFill>
        <p:spPr bwMode="auto">
          <a:xfrm>
            <a:off x="4406845" y="4"/>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a:noFill/>
          <a:extLst>
            <a:ext uri="{909E8E84-426E-40DD-AFC4-6F175D3DCCD1}">
              <a14:hiddenFill xmlns:a14="http://schemas.microsoft.com/office/drawing/2010/main">
                <a:solidFill>
                  <a:srgbClr val="FFFFFF"/>
                </a:solidFill>
              </a14:hiddenFill>
            </a:ext>
          </a:extLst>
        </p:spPr>
      </p:pic>
      <p:pic>
        <p:nvPicPr>
          <p:cNvPr id="6146" name="Picture 2" descr="1947 – NKVD directives for occupied eastern Europe | Romania Dacia">
            <a:extLst>
              <a:ext uri="{FF2B5EF4-FFF2-40B4-BE49-F238E27FC236}">
                <a16:creationId xmlns:a16="http://schemas.microsoft.com/office/drawing/2014/main" id="{6F0FC78F-A466-47E6-AFA2-98BA9A83D1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513" r="32634" b="1"/>
          <a:stretch/>
        </p:blipFill>
        <p:spPr bwMode="auto">
          <a:xfrm>
            <a:off x="20" y="277472"/>
            <a:ext cx="4552718" cy="5946218"/>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a:noFill/>
          <a:extLst>
            <a:ext uri="{909E8E84-426E-40DD-AFC4-6F175D3DCCD1}">
              <a14:hiddenFill xmlns:a14="http://schemas.microsoft.com/office/drawing/2010/main">
                <a:solidFill>
                  <a:srgbClr val="FFFFFF"/>
                </a:solidFill>
              </a14:hiddenFill>
            </a:ext>
          </a:extLst>
        </p:spPr>
      </p:pic>
      <p:pic>
        <p:nvPicPr>
          <p:cNvPr id="6150" name="Picture 6" descr="Klaus Fuchs | Atomic Heritage Foundation">
            <a:extLst>
              <a:ext uri="{FF2B5EF4-FFF2-40B4-BE49-F238E27FC236}">
                <a16:creationId xmlns:a16="http://schemas.microsoft.com/office/drawing/2014/main" id="{C5CE1226-AEB3-4362-8369-7605F8689C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060" r="-3" b="20807"/>
          <a:stretch/>
        </p:blipFill>
        <p:spPr bwMode="auto">
          <a:xfrm>
            <a:off x="8653074" y="-3"/>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99E8BC3E-B27E-43C2-83B8-F913CCEA6E06}"/>
              </a:ext>
            </a:extLst>
          </p:cNvPr>
          <p:cNvSpPr txBox="1">
            <a:spLocks/>
          </p:cNvSpPr>
          <p:nvPr/>
        </p:nvSpPr>
        <p:spPr>
          <a:xfrm>
            <a:off x="4552738" y="3556673"/>
            <a:ext cx="5251316" cy="12645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Roots of the red scare</a:t>
            </a:r>
          </a:p>
        </p:txBody>
      </p:sp>
      <p:sp>
        <p:nvSpPr>
          <p:cNvPr id="8" name="TextBox 7">
            <a:extLst>
              <a:ext uri="{FF2B5EF4-FFF2-40B4-BE49-F238E27FC236}">
                <a16:creationId xmlns:a16="http://schemas.microsoft.com/office/drawing/2014/main" id="{E343ADD4-6D0E-406C-98DE-BE128CD4A0F8}"/>
              </a:ext>
            </a:extLst>
          </p:cNvPr>
          <p:cNvSpPr txBox="1"/>
          <p:nvPr/>
        </p:nvSpPr>
        <p:spPr>
          <a:xfrm>
            <a:off x="3322320" y="4678680"/>
            <a:ext cx="8763000" cy="2179316"/>
          </a:xfrm>
          <a:prstGeom prst="rect">
            <a:avLst/>
          </a:prstGeom>
        </p:spPr>
        <p:txBody>
          <a:bodyPr vert="horz" lIns="91440" tIns="45720" rIns="91440" bIns="45720" rtlCol="0">
            <a:noAutofit/>
          </a:bodyPr>
          <a:lstStyle/>
          <a:p>
            <a:pPr lvl="0" algn="ctr">
              <a:lnSpc>
                <a:spcPct val="120000"/>
              </a:lnSpc>
              <a:spcBef>
                <a:spcPts val="600"/>
              </a:spcBef>
              <a:spcAft>
                <a:spcPts val="600"/>
              </a:spcAft>
            </a:pPr>
            <a:r>
              <a:rPr lang="en-US" sz="3200" dirty="0">
                <a:effectLst/>
                <a:latin typeface="The Hand Extrablack" panose="03070A02030502020204" pitchFamily="66" charset="0"/>
              </a:rPr>
              <a:t>Although the use of American spies to gain access to military secrets was little known to American intelligence in the beginning years of the Cold War, the increasing international tensions certainly fed into a fear of Communist infiltration at home.</a:t>
            </a:r>
            <a:endParaRPr lang="en-US" sz="3200" i="1" dirty="0">
              <a:effectLst/>
              <a:latin typeface="The Hand Extrablack" panose="03070A02030502020204" pitchFamily="66" charset="0"/>
            </a:endParaRPr>
          </a:p>
        </p:txBody>
      </p:sp>
    </p:spTree>
    <p:extLst>
      <p:ext uri="{BB962C8B-B14F-4D97-AF65-F5344CB8AC3E}">
        <p14:creationId xmlns:p14="http://schemas.microsoft.com/office/powerpoint/2010/main" val="299411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6">
            <a:extLst>
              <a:ext uri="{FF2B5EF4-FFF2-40B4-BE49-F238E27FC236}">
                <a16:creationId xmlns:a16="http://schemas.microsoft.com/office/drawing/2014/main" id="{AAF7D31E-7375-4936-97B2-8F5E8E9076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7" r="-3" b="-3"/>
          <a:stretch/>
        </p:blipFill>
        <p:spPr bwMode="auto">
          <a:xfrm>
            <a:off x="167639" y="6"/>
            <a:ext cx="3922776" cy="393760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C760B78E-87D1-4837-AB57-A5527BCD50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
          <a:stretch/>
        </p:blipFill>
        <p:spPr bwMode="auto">
          <a:xfrm>
            <a:off x="4261173" y="10"/>
            <a:ext cx="3922776" cy="3937599"/>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79" name="Rectangle 78">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81" name="Rectangle 80">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85" name="Rectangle 82">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7326ECE-350E-4BFE-A610-F52ED2D15849}"/>
              </a:ext>
            </a:extLst>
          </p:cNvPr>
          <p:cNvSpPr txBox="1"/>
          <p:nvPr/>
        </p:nvSpPr>
        <p:spPr>
          <a:xfrm>
            <a:off x="3997166" y="4293879"/>
            <a:ext cx="3887936" cy="1912614"/>
          </a:xfrm>
          <a:prstGeom prst="rect">
            <a:avLst/>
          </a:prstGeom>
        </p:spPr>
        <p:txBody>
          <a:bodyPr vert="horz" lIns="91440" tIns="45720" rIns="91440" bIns="45720" rtlCol="0" anchor="ctr">
            <a:normAutofit fontScale="85000" lnSpcReduction="10000"/>
          </a:bodyPr>
          <a:lstStyle/>
          <a:p>
            <a:pPr>
              <a:lnSpc>
                <a:spcPct val="120000"/>
              </a:lnSpc>
              <a:spcBef>
                <a:spcPts val="600"/>
              </a:spcBef>
              <a:spcAft>
                <a:spcPts val="600"/>
              </a:spcAft>
            </a:pPr>
            <a:r>
              <a:rPr lang="en-US" sz="3200" i="0" dirty="0">
                <a:solidFill>
                  <a:schemeClr val="accent2">
                    <a:lumMod val="75000"/>
                  </a:schemeClr>
                </a:solidFill>
                <a:effectLst/>
                <a:latin typeface="The Hand Extrablack" panose="03070A02030502020204" pitchFamily="66" charset="0"/>
              </a:rPr>
              <a:t>“If we falter in our leadership, we may endanger the peace of the world. And we shall surely endanger the welfare of this nation.” </a:t>
            </a:r>
            <a:r>
              <a:rPr lang="en-US" sz="3200" dirty="0">
                <a:solidFill>
                  <a:schemeClr val="accent2">
                    <a:lumMod val="75000"/>
                  </a:schemeClr>
                </a:solidFill>
                <a:latin typeface="The Hand Extrablack" panose="03070A02030502020204" pitchFamily="66" charset="0"/>
              </a:rPr>
              <a:t>President </a:t>
            </a:r>
            <a:r>
              <a:rPr lang="en-US" sz="3200" i="0" dirty="0">
                <a:solidFill>
                  <a:schemeClr val="accent2">
                    <a:lumMod val="75000"/>
                  </a:schemeClr>
                </a:solidFill>
                <a:effectLst/>
                <a:latin typeface="The Hand Extrablack" panose="03070A02030502020204" pitchFamily="66" charset="0"/>
              </a:rPr>
              <a:t>Truman 12</a:t>
            </a:r>
            <a:r>
              <a:rPr lang="en-US" sz="3200" i="0" baseline="30000" dirty="0">
                <a:solidFill>
                  <a:schemeClr val="accent2">
                    <a:lumMod val="75000"/>
                  </a:schemeClr>
                </a:solidFill>
                <a:effectLst/>
                <a:latin typeface="The Hand Extrablack" panose="03070A02030502020204" pitchFamily="66" charset="0"/>
              </a:rPr>
              <a:t>th</a:t>
            </a:r>
            <a:r>
              <a:rPr lang="en-US" sz="3200" i="0" dirty="0">
                <a:solidFill>
                  <a:schemeClr val="accent2">
                    <a:lumMod val="75000"/>
                  </a:schemeClr>
                </a:solidFill>
                <a:effectLst/>
                <a:latin typeface="The Hand Extrablack" panose="03070A02030502020204" pitchFamily="66" charset="0"/>
              </a:rPr>
              <a:t> March 1947</a:t>
            </a:r>
            <a:endParaRPr lang="en-US" sz="3200" dirty="0">
              <a:solidFill>
                <a:schemeClr val="accent2">
                  <a:lumMod val="75000"/>
                </a:schemeClr>
              </a:solidFill>
              <a:latin typeface="The Hand Extrablack" panose="03070A02030502020204" pitchFamily="66" charset="0"/>
            </a:endParaRPr>
          </a:p>
        </p:txBody>
      </p:sp>
      <p:pic>
        <p:nvPicPr>
          <p:cNvPr id="7170" name="Picture 2" descr="Harry S. Truman - Wikipedia">
            <a:extLst>
              <a:ext uri="{FF2B5EF4-FFF2-40B4-BE49-F238E27FC236}">
                <a16:creationId xmlns:a16="http://schemas.microsoft.com/office/drawing/2014/main" id="{E705B09B-733E-4679-9B11-E6AC664256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10" r="14069" b="-3"/>
          <a:stretch/>
        </p:blipFill>
        <p:spPr bwMode="auto">
          <a:xfrm>
            <a:off x="8269224" y="-6"/>
            <a:ext cx="3922776" cy="630936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A358996-B7DF-444F-8F0E-91EB79497FE2}"/>
              </a:ext>
            </a:extLst>
          </p:cNvPr>
          <p:cNvSpPr txBox="1"/>
          <p:nvPr/>
        </p:nvSpPr>
        <p:spPr>
          <a:xfrm>
            <a:off x="682644" y="4215378"/>
            <a:ext cx="3084186" cy="1912614"/>
          </a:xfrm>
          <a:prstGeom prst="rect">
            <a:avLst/>
          </a:prstGeom>
        </p:spPr>
        <p:txBody>
          <a:bodyPr vert="horz" lIns="91440" tIns="45720" rIns="91440" bIns="45720" rtlCol="0" anchor="ctr">
            <a:normAutofit fontScale="85000" lnSpcReduction="10000"/>
          </a:bodyPr>
          <a:lstStyle/>
          <a:p>
            <a:pPr>
              <a:lnSpc>
                <a:spcPct val="120000"/>
              </a:lnSpc>
              <a:spcBef>
                <a:spcPts val="600"/>
              </a:spcBef>
              <a:spcAft>
                <a:spcPts val="600"/>
              </a:spcAft>
            </a:pPr>
            <a:r>
              <a:rPr lang="en-US" sz="3200" dirty="0">
                <a:latin typeface="The Hand Extrablack" panose="03070A02030502020204" pitchFamily="66" charset="0"/>
              </a:rPr>
              <a:t>The National Security Council and CIA were created by the National Security Act, which was signed into law in July 1947.</a:t>
            </a:r>
          </a:p>
        </p:txBody>
      </p:sp>
    </p:spTree>
    <p:extLst>
      <p:ext uri="{BB962C8B-B14F-4D97-AF65-F5344CB8AC3E}">
        <p14:creationId xmlns:p14="http://schemas.microsoft.com/office/powerpoint/2010/main" val="180713905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924B84D4-44FD-4162-BC13-73156C354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0"/>
            <a:ext cx="3987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B1713362-1813-48B6-8E69-45A2D093B860}"/>
              </a:ext>
            </a:extLst>
          </p:cNvPr>
          <p:cNvSpPr txBox="1">
            <a:spLocks/>
          </p:cNvSpPr>
          <p:nvPr/>
        </p:nvSpPr>
        <p:spPr>
          <a:xfrm>
            <a:off x="283767" y="175291"/>
            <a:ext cx="5251316" cy="12645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7200" dirty="0">
                <a:solidFill>
                  <a:schemeClr val="accent2">
                    <a:lumMod val="75000"/>
                  </a:schemeClr>
                </a:solidFill>
                <a:latin typeface="The Hand Extrablack" panose="03070A02030502020204" pitchFamily="66" charset="0"/>
              </a:rPr>
              <a:t>Executive Order 9835</a:t>
            </a:r>
          </a:p>
        </p:txBody>
      </p:sp>
      <p:sp>
        <p:nvSpPr>
          <p:cNvPr id="10" name="TextBox 9">
            <a:extLst>
              <a:ext uri="{FF2B5EF4-FFF2-40B4-BE49-F238E27FC236}">
                <a16:creationId xmlns:a16="http://schemas.microsoft.com/office/drawing/2014/main" id="{4F353123-661D-4AC5-BBDE-6B87C72D885F}"/>
              </a:ext>
            </a:extLst>
          </p:cNvPr>
          <p:cNvSpPr txBox="1"/>
          <p:nvPr/>
        </p:nvSpPr>
        <p:spPr>
          <a:xfrm>
            <a:off x="283766" y="1249684"/>
            <a:ext cx="7541973" cy="5250176"/>
          </a:xfrm>
          <a:prstGeom prst="rect">
            <a:avLst/>
          </a:prstGeom>
        </p:spPr>
        <p:txBody>
          <a:bodyPr vert="horz" lIns="91440" tIns="45720" rIns="91440" bIns="45720" rtlCol="0">
            <a:noAutofit/>
          </a:bodyPr>
          <a:lstStyle/>
          <a:p>
            <a:pPr lvl="0">
              <a:lnSpc>
                <a:spcPct val="120000"/>
              </a:lnSpc>
              <a:spcBef>
                <a:spcPts val="600"/>
              </a:spcBef>
              <a:spcAft>
                <a:spcPts val="600"/>
              </a:spcAft>
            </a:pPr>
            <a:r>
              <a:rPr lang="en-US" sz="3200" dirty="0">
                <a:effectLst/>
                <a:latin typeface="The Hand Extrablack" panose="03070A02030502020204" pitchFamily="66" charset="0"/>
              </a:rPr>
              <a:t>Issued 22</a:t>
            </a:r>
            <a:r>
              <a:rPr lang="en-US" sz="3200" baseline="30000" dirty="0">
                <a:effectLst/>
                <a:latin typeface="The Hand Extrablack" panose="03070A02030502020204" pitchFamily="66" charset="0"/>
              </a:rPr>
              <a:t>nd</a:t>
            </a:r>
            <a:r>
              <a:rPr lang="en-US" sz="3200" dirty="0">
                <a:effectLst/>
                <a:latin typeface="The Hand Extrablack" panose="03070A02030502020204" pitchFamily="66" charset="0"/>
              </a:rPr>
              <a:t> March 1947 “for the administration of an employees loyalty program in the Executive branch of the Government.”</a:t>
            </a:r>
          </a:p>
          <a:p>
            <a:pPr marL="358775" lvl="0" indent="-358775">
              <a:lnSpc>
                <a:spcPct val="120000"/>
              </a:lnSpc>
              <a:spcBef>
                <a:spcPts val="600"/>
              </a:spcBef>
              <a:spcAft>
                <a:spcPts val="600"/>
              </a:spcAft>
              <a:buFont typeface="Arial" panose="020B0604020202020204" pitchFamily="34" charset="0"/>
              <a:buChar char="•"/>
            </a:pPr>
            <a:r>
              <a:rPr lang="en-US" sz="3200" dirty="0">
                <a:effectLst/>
                <a:latin typeface="The Hand Extrablack" panose="03070A02030502020204" pitchFamily="66" charset="0"/>
              </a:rPr>
              <a:t>For the first time in American </a:t>
            </a:r>
            <a:r>
              <a:rPr lang="en-US" sz="3200" dirty="0">
                <a:latin typeface="The Hand Extrablack" panose="03070A02030502020204" pitchFamily="66" charset="0"/>
              </a:rPr>
              <a:t>history, there was the screening of ‘disloyal’ federal employees to undercut potential internal subversion.</a:t>
            </a:r>
          </a:p>
          <a:p>
            <a:pPr marL="358775" lvl="0" indent="-358775">
              <a:lnSpc>
                <a:spcPct val="120000"/>
              </a:lnSpc>
              <a:spcBef>
                <a:spcPts val="600"/>
              </a:spcBef>
              <a:spcAft>
                <a:spcPts val="600"/>
              </a:spcAft>
              <a:buFont typeface="Arial" panose="020B0604020202020204" pitchFamily="34" charset="0"/>
              <a:buChar char="•"/>
            </a:pPr>
            <a:r>
              <a:rPr lang="en-US" sz="3200" dirty="0">
                <a:effectLst/>
                <a:latin typeface="The Hand Extrablack" panose="03070A02030502020204" pitchFamily="66" charset="0"/>
              </a:rPr>
              <a:t>The </a:t>
            </a:r>
            <a:r>
              <a:rPr lang="en-US" sz="3200" dirty="0">
                <a:latin typeface="The Hand Extrablack" panose="03070A02030502020204" pitchFamily="66" charset="0"/>
              </a:rPr>
              <a:t>order set up ‘loyalty boards’ in government agencies (employing around 2.5 million peopled).</a:t>
            </a:r>
          </a:p>
          <a:p>
            <a:pPr marL="358775" lvl="0" indent="-358775">
              <a:lnSpc>
                <a:spcPct val="120000"/>
              </a:lnSpc>
              <a:spcBef>
                <a:spcPts val="600"/>
              </a:spcBef>
              <a:spcAft>
                <a:spcPts val="600"/>
              </a:spcAft>
              <a:buFont typeface="Arial" panose="020B0604020202020204" pitchFamily="34" charset="0"/>
              <a:buChar char="•"/>
            </a:pPr>
            <a:r>
              <a:rPr lang="en-US" sz="3200" dirty="0">
                <a:effectLst/>
                <a:latin typeface="The Hand Extrablack" panose="03070A02030502020204" pitchFamily="66" charset="0"/>
              </a:rPr>
              <a:t>A </a:t>
            </a:r>
            <a:r>
              <a:rPr lang="en-US" sz="3200" dirty="0">
                <a:latin typeface="The Hand Extrablack" panose="03070A02030502020204" pitchFamily="66" charset="0"/>
              </a:rPr>
              <a:t>list of suspected subversive organisations was compiled by the Attorney General’s office (and published in December 1947). </a:t>
            </a:r>
            <a:endParaRPr lang="en-US" sz="3200" dirty="0">
              <a:effectLst/>
              <a:latin typeface="The Hand Extrablack" panose="03070A02030502020204" pitchFamily="66" charset="0"/>
            </a:endParaRPr>
          </a:p>
        </p:txBody>
      </p:sp>
    </p:spTree>
    <p:extLst>
      <p:ext uri="{BB962C8B-B14F-4D97-AF65-F5344CB8AC3E}">
        <p14:creationId xmlns:p14="http://schemas.microsoft.com/office/powerpoint/2010/main" val="242671974"/>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2064</Words>
  <Application>Microsoft Office PowerPoint</Application>
  <PresentationFormat>Widescreen</PresentationFormat>
  <Paragraphs>163</Paragraphs>
  <Slides>28</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Symbol</vt:lpstr>
      <vt:lpstr>The Hand Extrablack</vt:lpstr>
      <vt:lpstr>Wingdings</vt:lpstr>
      <vt:lpstr>Office Theme</vt:lpstr>
      <vt:lpstr>PowerPoint Presentation</vt:lpstr>
      <vt:lpstr>PowerPoint Presentation</vt:lpstr>
      <vt:lpstr>PowerPoint Presentation</vt:lpstr>
      <vt:lpstr>McCarthy and the ‘second’ Red Scare</vt:lpstr>
      <vt:lpstr>Red baiting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Anastasia Galvin</dc:creator>
  <cp:lastModifiedBy>Anastasia Galvin</cp:lastModifiedBy>
  <cp:revision>1</cp:revision>
  <dcterms:created xsi:type="dcterms:W3CDTF">2020-12-31T12:12:13Z</dcterms:created>
  <dcterms:modified xsi:type="dcterms:W3CDTF">2021-01-04T15:00:28Z</dcterms:modified>
</cp:coreProperties>
</file>