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93784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2468736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EECCC9-56A9-42D7-8D71-38A90ED5CED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2123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781228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EECCC9-56A9-42D7-8D71-38A90ED5CED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98865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3150962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993256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886204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91996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845CF14-616D-4947-BECA-EBF172A7D93D}"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355194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972268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845CF14-616D-4947-BECA-EBF172A7D93D}" type="datetimeFigureOut">
              <a:rPr lang="en-GB" smtClean="0"/>
              <a:t>02/07/2020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327288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845CF14-616D-4947-BECA-EBF172A7D93D}" type="datetimeFigureOut">
              <a:rPr lang="en-GB" smtClean="0"/>
              <a:t>02/07/2020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2728340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5CF14-616D-4947-BECA-EBF172A7D93D}" type="datetimeFigureOut">
              <a:rPr lang="en-GB" smtClean="0"/>
              <a:t>02/07/2020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3114572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3701837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845CF14-616D-4947-BECA-EBF172A7D93D}"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EECCC9-56A9-42D7-8D71-38A90ED5CEDD}" type="slidenum">
              <a:rPr lang="en-GB" smtClean="0"/>
              <a:t>‹#›</a:t>
            </a:fld>
            <a:endParaRPr lang="en-GB"/>
          </a:p>
        </p:txBody>
      </p:sp>
    </p:spTree>
    <p:extLst>
      <p:ext uri="{BB962C8B-B14F-4D97-AF65-F5344CB8AC3E}">
        <p14:creationId xmlns:p14="http://schemas.microsoft.com/office/powerpoint/2010/main" val="1565389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845CF14-616D-4947-BECA-EBF172A7D93D}" type="datetimeFigureOut">
              <a:rPr lang="en-GB" smtClean="0"/>
              <a:t>02/07/2020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8EECCC9-56A9-42D7-8D71-38A90ED5CEDD}" type="slidenum">
              <a:rPr lang="en-GB" smtClean="0"/>
              <a:t>‹#›</a:t>
            </a:fld>
            <a:endParaRPr lang="en-GB"/>
          </a:p>
        </p:txBody>
      </p:sp>
    </p:spTree>
    <p:extLst>
      <p:ext uri="{BB962C8B-B14F-4D97-AF65-F5344CB8AC3E}">
        <p14:creationId xmlns:p14="http://schemas.microsoft.com/office/powerpoint/2010/main" val="613695249"/>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 id="2147483759" r:id="rId13"/>
    <p:sldLayoutId id="2147483760" r:id="rId14"/>
    <p:sldLayoutId id="2147483761" r:id="rId15"/>
    <p:sldLayoutId id="214748376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improvephotography.com/45474/15-helpful-landscape-photography-tips-beginner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Landscape photography</a:t>
            </a:r>
            <a:br>
              <a:rPr lang="en-GB" b="1" dirty="0" smtClean="0"/>
            </a:br>
            <a:endParaRPr lang="en-GB" b="1" dirty="0"/>
          </a:p>
        </p:txBody>
      </p:sp>
      <p:sp>
        <p:nvSpPr>
          <p:cNvPr id="3" name="Content Placeholder 2"/>
          <p:cNvSpPr>
            <a:spLocks noGrp="1"/>
          </p:cNvSpPr>
          <p:nvPr>
            <p:ph idx="1"/>
          </p:nvPr>
        </p:nvSpPr>
        <p:spPr>
          <a:xfrm>
            <a:off x="838200" y="1825625"/>
            <a:ext cx="4448695" cy="4351338"/>
          </a:xfrm>
        </p:spPr>
        <p:txBody>
          <a:bodyPr>
            <a:normAutofit fontScale="62500" lnSpcReduction="20000"/>
          </a:bodyPr>
          <a:lstStyle/>
          <a:p>
            <a:pPr marL="0" indent="0">
              <a:buNone/>
            </a:pPr>
            <a:r>
              <a:rPr lang="en-US" b="1" dirty="0"/>
              <a:t>Task description</a:t>
            </a:r>
            <a:endParaRPr lang="en-US" dirty="0"/>
          </a:p>
          <a:p>
            <a:pPr marL="0" indent="0">
              <a:buNone/>
            </a:pPr>
            <a:r>
              <a:rPr lang="en-US" dirty="0" smtClean="0">
                <a:effectLst/>
              </a:rPr>
              <a:t>To link to the current work that you have been doing I would like you to take a set of photos (approx. 20 in total, then pick the best ten for your sketchbook).</a:t>
            </a:r>
          </a:p>
          <a:p>
            <a:pPr marL="0" indent="0">
              <a:buNone/>
            </a:pPr>
            <a:r>
              <a:rPr lang="en-US" dirty="0" smtClean="0">
                <a:effectLst/>
              </a:rPr>
              <a:t>The photos should be of landscapes or trees or woodland and convey a sense of natural beauty (you may wish to use certain filters or editing software to alter/enhance the </a:t>
            </a:r>
            <a:r>
              <a:rPr lang="en-US" dirty="0" err="1" smtClean="0">
                <a:effectLst/>
              </a:rPr>
              <a:t>colour</a:t>
            </a:r>
            <a:r>
              <a:rPr lang="en-US" dirty="0" smtClean="0">
                <a:effectLst/>
              </a:rPr>
              <a:t> scheme.  Also consider the time of day and explore different camera angles (close up, wide angle shot, looking up </a:t>
            </a:r>
            <a:r>
              <a:rPr lang="en-US" dirty="0" err="1" smtClean="0">
                <a:effectLst/>
              </a:rPr>
              <a:t>etc</a:t>
            </a:r>
            <a:r>
              <a:rPr lang="en-US" dirty="0" smtClean="0">
                <a:effectLst/>
              </a:rPr>
              <a:t>).  I was hoping most of you would be able to get out over the weekend to do this. If you are having to stay in the house to self isolate could you let me know please.</a:t>
            </a:r>
          </a:p>
          <a:p>
            <a:pPr marL="0" indent="0">
              <a:buNone/>
            </a:pPr>
            <a:r>
              <a:rPr lang="en-US" dirty="0" smtClean="0">
                <a:effectLst/>
              </a:rPr>
              <a:t>You will need to print out your best 8-10 to mount into your book. In a future lesson (Monday) we will be using some of them for image transfer (so keep them saved digitally somewhere), and then working into them. Therefore you need some that are straight long shots so that we can add industrial elements over the top.</a:t>
            </a:r>
          </a:p>
          <a:p>
            <a:pPr marL="0" indent="0">
              <a:buNone/>
            </a:pPr>
            <a:r>
              <a:rPr lang="en-US" dirty="0" smtClean="0">
                <a:effectLst/>
              </a:rPr>
              <a:t>For those of you that wish to enhance your photographic skills, this is a useful set of tips:</a:t>
            </a:r>
          </a:p>
          <a:p>
            <a:pPr marL="0" indent="0">
              <a:buNone/>
            </a:pPr>
            <a:r>
              <a:rPr lang="en-US" dirty="0">
                <a:hlinkClick r:id="rId2"/>
              </a:rPr>
              <a:t>https://improvephotography.com/45474/15-helpful-landscape-photography-tips-beginners/</a:t>
            </a:r>
            <a:endParaRPr lang="en-US" dirty="0" smtClean="0">
              <a:effectLst/>
            </a:endParaRPr>
          </a:p>
          <a:p>
            <a:endParaRPr lang="en-GB" dirty="0"/>
          </a:p>
        </p:txBody>
      </p:sp>
      <p:pic>
        <p:nvPicPr>
          <p:cNvPr id="4" name="Picture 3"/>
          <p:cNvPicPr>
            <a:picLocks noChangeAspect="1"/>
          </p:cNvPicPr>
          <p:nvPr/>
        </p:nvPicPr>
        <p:blipFill>
          <a:blip r:embed="rId3"/>
          <a:stretch>
            <a:fillRect/>
          </a:stretch>
        </p:blipFill>
        <p:spPr>
          <a:xfrm>
            <a:off x="5409253" y="3104548"/>
            <a:ext cx="6782747" cy="3658111"/>
          </a:xfrm>
          <a:prstGeom prst="rect">
            <a:avLst/>
          </a:prstGeom>
        </p:spPr>
      </p:pic>
    </p:spTree>
    <p:extLst>
      <p:ext uri="{BB962C8B-B14F-4D97-AF65-F5344CB8AC3E}">
        <p14:creationId xmlns:p14="http://schemas.microsoft.com/office/powerpoint/2010/main" val="203625750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TotalTime>
  <Words>230</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Century Gothic</vt:lpstr>
      <vt:lpstr>Wingdings 3</vt:lpstr>
      <vt:lpstr>Wisp</vt:lpstr>
      <vt:lpstr>Landscape photography </vt:lpstr>
    </vt:vector>
  </TitlesOfParts>
  <Company>King Edward VI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photography </dc:title>
  <dc:creator>Alex Westmore</dc:creator>
  <cp:lastModifiedBy>Alex Westmore</cp:lastModifiedBy>
  <cp:revision>1</cp:revision>
  <dcterms:created xsi:type="dcterms:W3CDTF">2020-07-02T10:16:53Z</dcterms:created>
  <dcterms:modified xsi:type="dcterms:W3CDTF">2020-07-02T10:18:41Z</dcterms:modified>
</cp:coreProperties>
</file>