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62"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0DBD7D-E4F4-4DBC-9DF9-85C894514BA1}" type="datetimeFigureOut">
              <a:rPr lang="en-GB" smtClean="0"/>
              <a:t>12/06/2019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B0FB89-B654-4EDE-B30B-FBB475FCAA66}" type="slidenum">
              <a:rPr lang="en-GB" smtClean="0"/>
              <a:t>‹#›</a:t>
            </a:fld>
            <a:endParaRPr lang="en-GB"/>
          </a:p>
        </p:txBody>
      </p:sp>
    </p:spTree>
    <p:extLst>
      <p:ext uri="{BB962C8B-B14F-4D97-AF65-F5344CB8AC3E}">
        <p14:creationId xmlns:p14="http://schemas.microsoft.com/office/powerpoint/2010/main" val="41152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0DBD7D-E4F4-4DBC-9DF9-85C894514BA1}" type="datetimeFigureOut">
              <a:rPr lang="en-GB" smtClean="0"/>
              <a:t>12/06/2019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B0FB89-B654-4EDE-B30B-FBB475FCAA66}" type="slidenum">
              <a:rPr lang="en-GB" smtClean="0"/>
              <a:t>‹#›</a:t>
            </a:fld>
            <a:endParaRPr lang="en-GB"/>
          </a:p>
        </p:txBody>
      </p:sp>
    </p:spTree>
    <p:extLst>
      <p:ext uri="{BB962C8B-B14F-4D97-AF65-F5344CB8AC3E}">
        <p14:creationId xmlns:p14="http://schemas.microsoft.com/office/powerpoint/2010/main" val="246617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0DBD7D-E4F4-4DBC-9DF9-85C894514BA1}" type="datetimeFigureOut">
              <a:rPr lang="en-GB" smtClean="0"/>
              <a:t>12/06/2019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B0FB89-B654-4EDE-B30B-FBB475FCAA66}" type="slidenum">
              <a:rPr lang="en-GB" smtClean="0"/>
              <a:t>‹#›</a:t>
            </a:fld>
            <a:endParaRPr lang="en-GB"/>
          </a:p>
        </p:txBody>
      </p:sp>
    </p:spTree>
    <p:extLst>
      <p:ext uri="{BB962C8B-B14F-4D97-AF65-F5344CB8AC3E}">
        <p14:creationId xmlns:p14="http://schemas.microsoft.com/office/powerpoint/2010/main" val="2507833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0DBD7D-E4F4-4DBC-9DF9-85C894514BA1}" type="datetimeFigureOut">
              <a:rPr lang="en-GB" smtClean="0"/>
              <a:t>12/06/2019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B0FB89-B654-4EDE-B30B-FBB475FCAA66}" type="slidenum">
              <a:rPr lang="en-GB" smtClean="0"/>
              <a:t>‹#›</a:t>
            </a:fld>
            <a:endParaRPr lang="en-GB"/>
          </a:p>
        </p:txBody>
      </p:sp>
    </p:spTree>
    <p:extLst>
      <p:ext uri="{BB962C8B-B14F-4D97-AF65-F5344CB8AC3E}">
        <p14:creationId xmlns:p14="http://schemas.microsoft.com/office/powerpoint/2010/main" val="1713816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0DBD7D-E4F4-4DBC-9DF9-85C894514BA1}" type="datetimeFigureOut">
              <a:rPr lang="en-GB" smtClean="0"/>
              <a:t>12/06/2019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B0FB89-B654-4EDE-B30B-FBB475FCAA66}" type="slidenum">
              <a:rPr lang="en-GB" smtClean="0"/>
              <a:t>‹#›</a:t>
            </a:fld>
            <a:endParaRPr lang="en-GB"/>
          </a:p>
        </p:txBody>
      </p:sp>
    </p:spTree>
    <p:extLst>
      <p:ext uri="{BB962C8B-B14F-4D97-AF65-F5344CB8AC3E}">
        <p14:creationId xmlns:p14="http://schemas.microsoft.com/office/powerpoint/2010/main" val="1514729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0DBD7D-E4F4-4DBC-9DF9-85C894514BA1}" type="datetimeFigureOut">
              <a:rPr lang="en-GB" smtClean="0"/>
              <a:t>12/06/2019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B0FB89-B654-4EDE-B30B-FBB475FCAA66}" type="slidenum">
              <a:rPr lang="en-GB" smtClean="0"/>
              <a:t>‹#›</a:t>
            </a:fld>
            <a:endParaRPr lang="en-GB"/>
          </a:p>
        </p:txBody>
      </p:sp>
    </p:spTree>
    <p:extLst>
      <p:ext uri="{BB962C8B-B14F-4D97-AF65-F5344CB8AC3E}">
        <p14:creationId xmlns:p14="http://schemas.microsoft.com/office/powerpoint/2010/main" val="552987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0DBD7D-E4F4-4DBC-9DF9-85C894514BA1}" type="datetimeFigureOut">
              <a:rPr lang="en-GB" smtClean="0"/>
              <a:t>12/06/2019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B0FB89-B654-4EDE-B30B-FBB475FCAA66}" type="slidenum">
              <a:rPr lang="en-GB" smtClean="0"/>
              <a:t>‹#›</a:t>
            </a:fld>
            <a:endParaRPr lang="en-GB"/>
          </a:p>
        </p:txBody>
      </p:sp>
    </p:spTree>
    <p:extLst>
      <p:ext uri="{BB962C8B-B14F-4D97-AF65-F5344CB8AC3E}">
        <p14:creationId xmlns:p14="http://schemas.microsoft.com/office/powerpoint/2010/main" val="4141087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0DBD7D-E4F4-4DBC-9DF9-85C894514BA1}" type="datetimeFigureOut">
              <a:rPr lang="en-GB" smtClean="0"/>
              <a:t>12/06/2019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B0FB89-B654-4EDE-B30B-FBB475FCAA66}" type="slidenum">
              <a:rPr lang="en-GB" smtClean="0"/>
              <a:t>‹#›</a:t>
            </a:fld>
            <a:endParaRPr lang="en-GB"/>
          </a:p>
        </p:txBody>
      </p:sp>
    </p:spTree>
    <p:extLst>
      <p:ext uri="{BB962C8B-B14F-4D97-AF65-F5344CB8AC3E}">
        <p14:creationId xmlns:p14="http://schemas.microsoft.com/office/powerpoint/2010/main" val="1837961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DBD7D-E4F4-4DBC-9DF9-85C894514BA1}" type="datetimeFigureOut">
              <a:rPr lang="en-GB" smtClean="0"/>
              <a:t>12/06/2019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B0FB89-B654-4EDE-B30B-FBB475FCAA66}" type="slidenum">
              <a:rPr lang="en-GB" smtClean="0"/>
              <a:t>‹#›</a:t>
            </a:fld>
            <a:endParaRPr lang="en-GB"/>
          </a:p>
        </p:txBody>
      </p:sp>
    </p:spTree>
    <p:extLst>
      <p:ext uri="{BB962C8B-B14F-4D97-AF65-F5344CB8AC3E}">
        <p14:creationId xmlns:p14="http://schemas.microsoft.com/office/powerpoint/2010/main" val="146784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DBD7D-E4F4-4DBC-9DF9-85C894514BA1}" type="datetimeFigureOut">
              <a:rPr lang="en-GB" smtClean="0"/>
              <a:t>12/06/2019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B0FB89-B654-4EDE-B30B-FBB475FCAA66}" type="slidenum">
              <a:rPr lang="en-GB" smtClean="0"/>
              <a:t>‹#›</a:t>
            </a:fld>
            <a:endParaRPr lang="en-GB"/>
          </a:p>
        </p:txBody>
      </p:sp>
    </p:spTree>
    <p:extLst>
      <p:ext uri="{BB962C8B-B14F-4D97-AF65-F5344CB8AC3E}">
        <p14:creationId xmlns:p14="http://schemas.microsoft.com/office/powerpoint/2010/main" val="112183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DBD7D-E4F4-4DBC-9DF9-85C894514BA1}" type="datetimeFigureOut">
              <a:rPr lang="en-GB" smtClean="0"/>
              <a:t>12/06/2019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B0FB89-B654-4EDE-B30B-FBB475FCAA66}" type="slidenum">
              <a:rPr lang="en-GB" smtClean="0"/>
              <a:t>‹#›</a:t>
            </a:fld>
            <a:endParaRPr lang="en-GB"/>
          </a:p>
        </p:txBody>
      </p:sp>
    </p:spTree>
    <p:extLst>
      <p:ext uri="{BB962C8B-B14F-4D97-AF65-F5344CB8AC3E}">
        <p14:creationId xmlns:p14="http://schemas.microsoft.com/office/powerpoint/2010/main" val="2040268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DBD7D-E4F4-4DBC-9DF9-85C894514BA1}" type="datetimeFigureOut">
              <a:rPr lang="en-GB" smtClean="0"/>
              <a:t>12/06/2019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0FB89-B654-4EDE-B30B-FBB475FCAA66}" type="slidenum">
              <a:rPr lang="en-GB" smtClean="0"/>
              <a:t>‹#›</a:t>
            </a:fld>
            <a:endParaRPr lang="en-GB"/>
          </a:p>
        </p:txBody>
      </p:sp>
    </p:spTree>
    <p:extLst>
      <p:ext uri="{BB962C8B-B14F-4D97-AF65-F5344CB8AC3E}">
        <p14:creationId xmlns:p14="http://schemas.microsoft.com/office/powerpoint/2010/main" val="6943386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918" y="554805"/>
            <a:ext cx="7893269" cy="501485"/>
          </a:xfrm>
        </p:spPr>
        <p:txBody>
          <a:bodyPr>
            <a:noAutofit/>
          </a:bodyPr>
          <a:lstStyle/>
          <a:p>
            <a:r>
              <a:rPr lang="en-GB" sz="6600" b="1" dirty="0" smtClean="0"/>
              <a:t>Ian Murphy</a:t>
            </a:r>
            <a:endParaRPr lang="en-GB" sz="6600" b="1" dirty="0"/>
          </a:p>
        </p:txBody>
      </p:sp>
      <p:sp>
        <p:nvSpPr>
          <p:cNvPr id="3" name="Subtitle 2"/>
          <p:cNvSpPr>
            <a:spLocks noGrp="1"/>
          </p:cNvSpPr>
          <p:nvPr>
            <p:ph type="subTitle" idx="1"/>
          </p:nvPr>
        </p:nvSpPr>
        <p:spPr>
          <a:xfrm>
            <a:off x="1" y="1198180"/>
            <a:ext cx="8544910" cy="5659820"/>
          </a:xfrm>
        </p:spPr>
        <p:txBody>
          <a:bodyPr>
            <a:normAutofit fontScale="62500" lnSpcReduction="20000"/>
          </a:bodyPr>
          <a:lstStyle/>
          <a:p>
            <a:pPr algn="l"/>
            <a:r>
              <a:rPr lang="en-GB" dirty="0" smtClean="0"/>
              <a:t>Ian Murphy is a living artist whose work often focuses on the architecture seen during his travels.  For your mock exam you are to respond to his work. I advise you do it in the following way:</a:t>
            </a:r>
          </a:p>
          <a:p>
            <a:pPr marL="457200" indent="-457200" algn="l">
              <a:buAutoNum type="arabicPeriod"/>
            </a:pPr>
            <a:r>
              <a:rPr lang="en-GB" dirty="0" smtClean="0"/>
              <a:t>Have a look at his featured work over the following four slides. Pay attention to how detailed and textural they are.  You will need to pick your own close up to do in response.</a:t>
            </a:r>
          </a:p>
          <a:p>
            <a:pPr marL="457200" indent="-457200" algn="l">
              <a:buAutoNum type="arabicPeriod"/>
            </a:pPr>
            <a:r>
              <a:rPr lang="en-GB" dirty="0" smtClean="0"/>
              <a:t>Think about where you could </a:t>
            </a:r>
            <a:r>
              <a:rPr lang="en-GB" u="sng" dirty="0" smtClean="0"/>
              <a:t>take a close up photo </a:t>
            </a:r>
            <a:r>
              <a:rPr lang="en-GB" dirty="0" smtClean="0"/>
              <a:t>of interesting architectural details (a range of tones and textures will make the image more interesting to study and draw from). See example right.</a:t>
            </a:r>
          </a:p>
          <a:p>
            <a:pPr marL="457200" indent="-457200" algn="l">
              <a:buAutoNum type="arabicPeriod"/>
            </a:pPr>
            <a:r>
              <a:rPr lang="en-GB" dirty="0" smtClean="0"/>
              <a:t>Take your photo, edit it into black and white and play with the contrast and cropping if necessary.</a:t>
            </a:r>
          </a:p>
          <a:p>
            <a:pPr marL="457200" indent="-457200" algn="l">
              <a:buAutoNum type="arabicPeriod"/>
            </a:pPr>
            <a:r>
              <a:rPr lang="en-GB" dirty="0" smtClean="0"/>
              <a:t>Print your image a suitable size to work from in the exam. Please note </a:t>
            </a:r>
            <a:r>
              <a:rPr lang="en-GB" b="1" u="sng" dirty="0" smtClean="0"/>
              <a:t>you will NOT be able to have your phones in the exam.</a:t>
            </a:r>
          </a:p>
          <a:p>
            <a:pPr marL="457200" indent="-457200" algn="l">
              <a:buAutoNum type="arabicPeriod"/>
            </a:pPr>
            <a:r>
              <a:rPr lang="en-GB" dirty="0" smtClean="0"/>
              <a:t>Decide on the materials you will use to complete a high quality detailed drawing of your chosen image (stick to monochrome, any of the following materials would be suitable: shading pencils, biro, fine liner, chalk and charcoal). Tip: pick a material you feel confident in using to get the best result. Select an appropriate size to work based on your material choice and the fact</a:t>
            </a:r>
            <a:r>
              <a:rPr lang="en-GB" b="1" u="sng" dirty="0" smtClean="0"/>
              <a:t> you have 5 hours!</a:t>
            </a:r>
          </a:p>
          <a:p>
            <a:pPr marL="457200" indent="-457200" algn="l">
              <a:buAutoNum type="arabicPeriod"/>
            </a:pPr>
            <a:r>
              <a:rPr lang="en-GB" dirty="0" smtClean="0"/>
              <a:t>Decide what technique you will use to draw, e.g. freehand or gridding. If the latter you may grid your photo out in advance.</a:t>
            </a:r>
          </a:p>
          <a:p>
            <a:pPr marL="457200" indent="-457200" algn="l">
              <a:buAutoNum type="arabicPeriod"/>
            </a:pPr>
            <a:r>
              <a:rPr lang="en-GB" dirty="0" smtClean="0"/>
              <a:t>On the day of the </a:t>
            </a:r>
            <a:r>
              <a:rPr lang="en-GB" b="1" u="sng" dirty="0" smtClean="0"/>
              <a:t>exam (Thursday 20</a:t>
            </a:r>
            <a:r>
              <a:rPr lang="en-GB" b="1" u="sng" baseline="30000" dirty="0" smtClean="0"/>
              <a:t>th</a:t>
            </a:r>
            <a:r>
              <a:rPr lang="en-GB" b="1" u="sng" dirty="0" smtClean="0"/>
              <a:t> June) </a:t>
            </a:r>
            <a:r>
              <a:rPr lang="en-GB" dirty="0" smtClean="0"/>
              <a:t>you will need to come over straight after registration with your image already printed out and any specific materials you might need.</a:t>
            </a:r>
            <a:r>
              <a:rPr lang="en-GB" dirty="0"/>
              <a:t> </a:t>
            </a:r>
            <a:r>
              <a:rPr lang="en-GB" dirty="0" smtClean="0"/>
              <a:t>You will have normal breaks.  </a:t>
            </a:r>
          </a:p>
          <a:p>
            <a:pPr algn="l"/>
            <a:r>
              <a:rPr lang="en-GB" sz="4500" b="1" dirty="0" smtClean="0">
                <a:solidFill>
                  <a:srgbClr val="FFC000"/>
                </a:solidFill>
              </a:rPr>
              <a:t>Good luck!</a:t>
            </a:r>
          </a:p>
          <a:p>
            <a:pPr algn="l"/>
            <a:endParaRPr lang="en-GB" dirty="0" smtClean="0"/>
          </a:p>
          <a:p>
            <a:pPr algn="l"/>
            <a:endParaRPr lang="en-GB" dirty="0"/>
          </a:p>
          <a:p>
            <a:pPr algn="l"/>
            <a:r>
              <a:rPr lang="en-GB" dirty="0" smtClean="0"/>
              <a:t>Purpose of exam: to assess your recording skills and for you to see how much you can do in 5hours, this will help you to plan for the final GSCE exam.</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03" t="36551" r="50141" b="24368"/>
          <a:stretch/>
        </p:blipFill>
        <p:spPr>
          <a:xfrm>
            <a:off x="8544911" y="1198180"/>
            <a:ext cx="3610304" cy="2680139"/>
          </a:xfrm>
          <a:prstGeom prst="rect">
            <a:avLst/>
          </a:prstGeom>
        </p:spPr>
      </p:pic>
    </p:spTree>
    <p:extLst>
      <p:ext uri="{BB962C8B-B14F-4D97-AF65-F5344CB8AC3E}">
        <p14:creationId xmlns:p14="http://schemas.microsoft.com/office/powerpoint/2010/main" val="1942780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8670" y="365123"/>
            <a:ext cx="4585130" cy="537352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65124"/>
            <a:ext cx="5628192" cy="5373523"/>
          </a:xfrm>
          <a:prstGeom prst="rect">
            <a:avLst/>
          </a:prstGeom>
        </p:spPr>
      </p:pic>
    </p:spTree>
    <p:extLst>
      <p:ext uri="{BB962C8B-B14F-4D97-AF65-F5344CB8AC3E}">
        <p14:creationId xmlns:p14="http://schemas.microsoft.com/office/powerpoint/2010/main" val="86492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876" y="365125"/>
            <a:ext cx="7268891" cy="58118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24" y="365125"/>
            <a:ext cx="3547485" cy="5811838"/>
          </a:xfrm>
          <a:prstGeom prst="rect">
            <a:avLst/>
          </a:prstGeom>
        </p:spPr>
      </p:pic>
    </p:spTree>
    <p:extLst>
      <p:ext uri="{BB962C8B-B14F-4D97-AF65-F5344CB8AC3E}">
        <p14:creationId xmlns:p14="http://schemas.microsoft.com/office/powerpoint/2010/main" val="1773016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123"/>
            <a:ext cx="4014757" cy="58118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179" y="365124"/>
            <a:ext cx="5912621" cy="5811838"/>
          </a:xfrm>
          <a:prstGeom prst="rect">
            <a:avLst/>
          </a:prstGeom>
        </p:spPr>
      </p:pic>
    </p:spTree>
    <p:extLst>
      <p:ext uri="{BB962C8B-B14F-4D97-AF65-F5344CB8AC3E}">
        <p14:creationId xmlns:p14="http://schemas.microsoft.com/office/powerpoint/2010/main" val="2104462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125"/>
            <a:ext cx="5708286" cy="58118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345" y="365125"/>
            <a:ext cx="4653455" cy="5825436"/>
          </a:xfrm>
          <a:prstGeom prst="rect">
            <a:avLst/>
          </a:prstGeom>
        </p:spPr>
      </p:pic>
    </p:spTree>
    <p:extLst>
      <p:ext uri="{BB962C8B-B14F-4D97-AF65-F5344CB8AC3E}">
        <p14:creationId xmlns:p14="http://schemas.microsoft.com/office/powerpoint/2010/main" val="9992436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19</TotalTime>
  <Words>347</Words>
  <Application>Microsoft Office PowerPoint</Application>
  <PresentationFormat>Widescreen</PresentationFormat>
  <Paragraphs>13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Ian Murphy</vt:lpstr>
      <vt:lpstr>PowerPoint Presentation</vt:lpstr>
      <vt:lpstr>PowerPoint Presentation</vt:lpstr>
      <vt:lpstr>PowerPoint Presentation</vt:lpstr>
      <vt:lpstr>PowerPoint Presentation</vt:lpstr>
    </vt:vector>
  </TitlesOfParts>
  <Company>King Edward VI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Ian Murphy</dc:title>
  <dc:creator>Alex Westmore</dc:creator>
  <cp:lastModifiedBy>Alex Westmore</cp:lastModifiedBy>
  <cp:revision>4</cp:revision>
  <dcterms:created xsi:type="dcterms:W3CDTF">2019-06-12T12:23:21Z</dcterms:created>
  <dcterms:modified xsi:type="dcterms:W3CDTF">2019-06-12T12:43:05Z</dcterms:modified>
</cp:coreProperties>
</file>