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B5828-B302-4789-8B12-225CE412C4DB}" type="datetimeFigureOut">
              <a:rPr lang="en-GB" smtClean="0"/>
              <a:t>02/07/2020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DDA09-F789-4EBE-BE7C-F44B34EA419E}" type="slidenum">
              <a:rPr lang="en-GB" smtClean="0"/>
              <a:t>‹#›</a:t>
            </a:fld>
            <a:endParaRPr lang="en-GB"/>
          </a:p>
        </p:txBody>
      </p:sp>
    </p:spTree>
    <p:extLst>
      <p:ext uri="{BB962C8B-B14F-4D97-AF65-F5344CB8AC3E}">
        <p14:creationId xmlns:p14="http://schemas.microsoft.com/office/powerpoint/2010/main" val="264752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30C5DE-0CDE-407C-918F-88D1C3A0BBE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59D03-A4B3-4B2C-83C3-5896272D86F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87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0C5DE-0CDE-407C-918F-88D1C3A0BBE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261914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0C5DE-0CDE-407C-918F-88D1C3A0BBE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236754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0C5DE-0CDE-407C-918F-88D1C3A0BBE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378442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30C5DE-0CDE-407C-918F-88D1C3A0BBEF}"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59D03-A4B3-4B2C-83C3-5896272D86F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3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30C5DE-0CDE-407C-918F-88D1C3A0BBEF}"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226868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30C5DE-0CDE-407C-918F-88D1C3A0BBEF}"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78412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30C5DE-0CDE-407C-918F-88D1C3A0BBEF}"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12397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30C5DE-0CDE-407C-918F-88D1C3A0BBEF}" type="datetimeFigureOut">
              <a:rPr lang="en-GB" smtClean="0"/>
              <a:t>02/07/2020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4712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30C5DE-0CDE-407C-918F-88D1C3A0BBEF}" type="datetimeFigureOut">
              <a:rPr lang="en-GB" smtClean="0"/>
              <a:t>02/07/2020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859D03-A4B3-4B2C-83C3-5896272D86F4}" type="slidenum">
              <a:rPr lang="en-GB" smtClean="0"/>
              <a:t>‹#›</a:t>
            </a:fld>
            <a:endParaRPr lang="en-GB"/>
          </a:p>
        </p:txBody>
      </p:sp>
    </p:spTree>
    <p:extLst>
      <p:ext uri="{BB962C8B-B14F-4D97-AF65-F5344CB8AC3E}">
        <p14:creationId xmlns:p14="http://schemas.microsoft.com/office/powerpoint/2010/main" val="26874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C30C5DE-0CDE-407C-918F-88D1C3A0BBEF}"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59D03-A4B3-4B2C-83C3-5896272D86F4}" type="slidenum">
              <a:rPr lang="en-GB" smtClean="0"/>
              <a:t>‹#›</a:t>
            </a:fld>
            <a:endParaRPr lang="en-GB"/>
          </a:p>
        </p:txBody>
      </p:sp>
    </p:spTree>
    <p:extLst>
      <p:ext uri="{BB962C8B-B14F-4D97-AF65-F5344CB8AC3E}">
        <p14:creationId xmlns:p14="http://schemas.microsoft.com/office/powerpoint/2010/main" val="285043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30C5DE-0CDE-407C-918F-88D1C3A0BBEF}" type="datetimeFigureOut">
              <a:rPr lang="en-GB" smtClean="0"/>
              <a:t>02/07/2020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859D03-A4B3-4B2C-83C3-5896272D86F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6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2" y="0"/>
            <a:ext cx="10058400" cy="1450757"/>
          </a:xfrm>
        </p:spPr>
        <p:txBody>
          <a:bodyPr/>
          <a:lstStyle/>
          <a:p>
            <a:r>
              <a:rPr lang="en-GB" b="1" dirty="0" smtClean="0"/>
              <a:t>Karl </a:t>
            </a:r>
            <a:r>
              <a:rPr lang="en-GB" b="1" dirty="0" err="1" smtClean="0"/>
              <a:t>Blossfeldt</a:t>
            </a:r>
            <a:endParaRPr lang="en-GB" b="1" dirty="0"/>
          </a:p>
        </p:txBody>
      </p:sp>
      <p:sp>
        <p:nvSpPr>
          <p:cNvPr id="4" name="Rectangle 3"/>
          <p:cNvSpPr/>
          <p:nvPr/>
        </p:nvSpPr>
        <p:spPr>
          <a:xfrm>
            <a:off x="393525" y="1649125"/>
            <a:ext cx="6869084" cy="3970318"/>
          </a:xfrm>
          <a:prstGeom prst="rect">
            <a:avLst/>
          </a:prstGeom>
        </p:spPr>
        <p:txBody>
          <a:bodyPr wrap="square">
            <a:spAutoFit/>
          </a:bodyPr>
          <a:lstStyle/>
          <a:p>
            <a:r>
              <a:rPr lang="en-US" sz="1200" b="1" u="sng" dirty="0"/>
              <a:t>Lesson </a:t>
            </a:r>
            <a:r>
              <a:rPr lang="en-US" sz="1200" b="1" u="sng" dirty="0" smtClean="0"/>
              <a:t>tasks:</a:t>
            </a:r>
          </a:p>
          <a:p>
            <a:r>
              <a:rPr lang="en-US" sz="1200" dirty="0" smtClean="0"/>
              <a:t>1. </a:t>
            </a:r>
            <a:r>
              <a:rPr lang="en-US" sz="1200" b="1" dirty="0" smtClean="0"/>
              <a:t>Complete </a:t>
            </a:r>
            <a:r>
              <a:rPr lang="en-US" sz="1200" b="1" dirty="0"/>
              <a:t>a drawing from one of your own black and white Karl </a:t>
            </a:r>
            <a:r>
              <a:rPr lang="en-US" sz="1200" b="1" dirty="0" err="1"/>
              <a:t>Blossfeldt</a:t>
            </a:r>
            <a:r>
              <a:rPr lang="en-US" sz="1200" b="1" dirty="0"/>
              <a:t> style photos. </a:t>
            </a:r>
            <a:r>
              <a:rPr lang="en-US" sz="1200" dirty="0"/>
              <a:t>You are welcome to use any material to do this.</a:t>
            </a:r>
          </a:p>
          <a:p>
            <a:r>
              <a:rPr lang="en-US" sz="1200" dirty="0"/>
              <a:t>Ideas: acrylic, chalk, digital painting using apps such as Procreate or </a:t>
            </a:r>
            <a:r>
              <a:rPr lang="en-US" sz="1200" dirty="0" err="1"/>
              <a:t>Krita</a:t>
            </a:r>
            <a:r>
              <a:rPr lang="en-US" sz="1200" dirty="0"/>
              <a:t>, ink, tea, coffee, biro..... anything that you can create a range of tones with.  You could focus on smooth blending or maybe hatching or pointillism. Begin to develop your own drawing style, this could mean working small or going bigger.  Just be mindful that this piece of work will need presenting alongside your </a:t>
            </a:r>
            <a:r>
              <a:rPr lang="en-US" sz="1200" dirty="0" err="1"/>
              <a:t>Blossfeldt</a:t>
            </a:r>
            <a:r>
              <a:rPr lang="en-US" sz="1200" dirty="0"/>
              <a:t> style photos and your drawn copy across a double page in your sketchbook.</a:t>
            </a:r>
          </a:p>
          <a:p>
            <a:r>
              <a:rPr lang="en-US" sz="1200" dirty="0"/>
              <a:t>There is no need to submit this yet, I will look at it once you have presented the whole double page.</a:t>
            </a:r>
          </a:p>
          <a:p>
            <a:endParaRPr lang="en-US" sz="1200" dirty="0"/>
          </a:p>
          <a:p>
            <a:r>
              <a:rPr lang="en-US" sz="1200" b="1" dirty="0" smtClean="0"/>
              <a:t>2. Present </a:t>
            </a:r>
            <a:r>
              <a:rPr lang="en-US" sz="1200" b="1" dirty="0"/>
              <a:t>a double sketchbook page of your Karl </a:t>
            </a:r>
            <a:r>
              <a:rPr lang="en-US" sz="1200" b="1" dirty="0" err="1"/>
              <a:t>Blossfeldt</a:t>
            </a:r>
            <a:r>
              <a:rPr lang="en-US" sz="1200" b="1" dirty="0"/>
              <a:t> related work. It should include the following:</a:t>
            </a:r>
            <a:endParaRPr lang="en-US" sz="1200" dirty="0"/>
          </a:p>
          <a:p>
            <a:r>
              <a:rPr lang="en-US" sz="1200" dirty="0"/>
              <a:t>- a clear title using the artist name.</a:t>
            </a:r>
          </a:p>
          <a:p>
            <a:r>
              <a:rPr lang="en-US" sz="1200" dirty="0"/>
              <a:t>-a brief paragraph explaining what type of work he was famous for and the period (dates) he worked between.</a:t>
            </a:r>
          </a:p>
          <a:p>
            <a:r>
              <a:rPr lang="en-US" sz="1200" dirty="0"/>
              <a:t>- a couple of small images of his work.</a:t>
            </a:r>
          </a:p>
          <a:p>
            <a:r>
              <a:rPr lang="en-US" sz="1200" dirty="0"/>
              <a:t>- your best own black and white photos in response.</a:t>
            </a:r>
          </a:p>
          <a:p>
            <a:r>
              <a:rPr lang="en-US" sz="1200" dirty="0"/>
              <a:t>- your detailed drawn copy of his work.</a:t>
            </a:r>
          </a:p>
          <a:p>
            <a:r>
              <a:rPr lang="en-US" sz="1200" dirty="0"/>
              <a:t>-your drawing of one of your own photos.</a:t>
            </a:r>
          </a:p>
          <a:p>
            <a:r>
              <a:rPr lang="en-US" sz="1200" dirty="0"/>
              <a:t>Presentation style:</a:t>
            </a:r>
          </a:p>
          <a:p>
            <a:r>
              <a:rPr lang="en-US" sz="1200" dirty="0"/>
              <a:t>-consider what you have available. Some of you may have collage materials to hand, such as magazines and newspapers. Others of you may just need to opt for simplicity with sharp headings.</a:t>
            </a:r>
          </a:p>
        </p:txBody>
      </p:sp>
      <p:pic>
        <p:nvPicPr>
          <p:cNvPr id="7" name="Picture 6"/>
          <p:cNvPicPr>
            <a:picLocks noChangeAspect="1"/>
          </p:cNvPicPr>
          <p:nvPr/>
        </p:nvPicPr>
        <p:blipFill>
          <a:blip r:embed="rId2"/>
          <a:stretch>
            <a:fillRect/>
          </a:stretch>
        </p:blipFill>
        <p:spPr>
          <a:xfrm>
            <a:off x="7384217" y="3860800"/>
            <a:ext cx="4807783" cy="2997200"/>
          </a:xfrm>
          <a:prstGeom prst="rect">
            <a:avLst/>
          </a:prstGeom>
        </p:spPr>
      </p:pic>
      <p:pic>
        <p:nvPicPr>
          <p:cNvPr id="8" name="Picture 7"/>
          <p:cNvPicPr>
            <a:picLocks noChangeAspect="1"/>
          </p:cNvPicPr>
          <p:nvPr/>
        </p:nvPicPr>
        <p:blipFill>
          <a:blip r:embed="rId3"/>
          <a:stretch>
            <a:fillRect/>
          </a:stretch>
        </p:blipFill>
        <p:spPr>
          <a:xfrm>
            <a:off x="7443571" y="51241"/>
            <a:ext cx="4689073" cy="2997400"/>
          </a:xfrm>
          <a:prstGeom prst="rect">
            <a:avLst/>
          </a:prstGeom>
        </p:spPr>
      </p:pic>
      <p:sp>
        <p:nvSpPr>
          <p:cNvPr id="9" name="TextBox 8"/>
          <p:cNvSpPr txBox="1"/>
          <p:nvPr/>
        </p:nvSpPr>
        <p:spPr>
          <a:xfrm>
            <a:off x="7384217" y="3099882"/>
            <a:ext cx="3767667" cy="523220"/>
          </a:xfrm>
          <a:prstGeom prst="rect">
            <a:avLst/>
          </a:prstGeom>
          <a:noFill/>
        </p:spPr>
        <p:txBody>
          <a:bodyPr wrap="square" rtlCol="0">
            <a:spAutoFit/>
          </a:bodyPr>
          <a:lstStyle/>
          <a:p>
            <a:r>
              <a:rPr lang="en-GB" sz="1400" dirty="0" smtClean="0"/>
              <a:t>Above: digital presentation</a:t>
            </a:r>
          </a:p>
          <a:p>
            <a:r>
              <a:rPr lang="en-GB" sz="1400" dirty="0" smtClean="0"/>
              <a:t>Below: hand collaged presentation</a:t>
            </a:r>
            <a:endParaRPr lang="en-GB" sz="1400" dirty="0"/>
          </a:p>
        </p:txBody>
      </p:sp>
    </p:spTree>
    <p:extLst>
      <p:ext uri="{BB962C8B-B14F-4D97-AF65-F5344CB8AC3E}">
        <p14:creationId xmlns:p14="http://schemas.microsoft.com/office/powerpoint/2010/main" val="62113111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TotalTime>
  <Words>292</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Calibri Light</vt:lpstr>
      <vt:lpstr>Retrospect</vt:lpstr>
      <vt:lpstr>Karl Blossfeldt</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Blossfeldt</dc:title>
  <dc:creator>Alex Westmore</dc:creator>
  <cp:lastModifiedBy>Alex Westmore</cp:lastModifiedBy>
  <cp:revision>4</cp:revision>
  <dcterms:created xsi:type="dcterms:W3CDTF">2020-07-02T10:06:42Z</dcterms:created>
  <dcterms:modified xsi:type="dcterms:W3CDTF">2020-07-02T10:16:24Z</dcterms:modified>
</cp:coreProperties>
</file>