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6244-BDFD-4653-8555-74C07876F416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7D82F-D292-4E05-B3BC-58690B97E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500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9100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202891-5BA1-48BC-9797-9CF5DF70908B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500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9100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4298D6-623A-4BEE-82B3-01BD392C863A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6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4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5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7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9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5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C1EB-9301-433A-82F4-D749465B9B68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A584-EEFB-420A-BAE9-D861DA23C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2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AwYHNo31ZQ&amp;list=PLiOil1qP-cMURN_8baOr3QWfySmIjqKIj&amp;index=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oOb3JSDAUo&amp;list=PLiOil1qP-cMURN_8baOr3QWfySmIjqKIj&amp;index=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00B0F0"/>
                </a:solidFill>
              </a:rPr>
              <a:t>Starter: Where is the light coming from?</a:t>
            </a:r>
          </a:p>
        </p:txBody>
      </p:sp>
      <p:pic>
        <p:nvPicPr>
          <p:cNvPr id="4099" name="Picture 2" descr="http://blog.kristykate.com/wp-content/uploads/2014/09/SDC-Wk1-Day05-1-Kri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20317" r="33473" b="15526"/>
          <a:stretch>
            <a:fillRect/>
          </a:stretch>
        </p:blipFill>
        <p:spPr bwMode="auto">
          <a:xfrm>
            <a:off x="4151313" y="1628776"/>
            <a:ext cx="42481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680661" y="5345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https://www.youtube.com/watch?v=AAwYHNo31ZQ&amp;list=PLiOil1qP-cMURN_8baOr3QWfySmIjqKIj&amp;index=5</a:t>
            </a:r>
            <a:endParaRPr lang="en-GB" dirty="0"/>
          </a:p>
        </p:txBody>
      </p:sp>
      <p:sp>
        <p:nvSpPr>
          <p:cNvPr id="5" name="Action Button: Movie 4">
            <a:hlinkClick r:id="rId2" highlightClick="1"/>
          </p:cNvPr>
          <p:cNvSpPr/>
          <p:nvPr/>
        </p:nvSpPr>
        <p:spPr>
          <a:xfrm>
            <a:off x="6816437" y="3567733"/>
            <a:ext cx="4713316" cy="159317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9" y="217429"/>
            <a:ext cx="63531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FF0000"/>
                </a:solidFill>
              </a:rPr>
              <a:t>Lesson objective: To be able to convey form through shading.</a:t>
            </a:r>
          </a:p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</a:rPr>
              <a:t>Skill objective: To be able to vary the amount of pressure I apply with my pencil to produce a range of shades.</a:t>
            </a:r>
          </a:p>
          <a:p>
            <a:pPr eaLnBrk="1" hangingPunct="1"/>
            <a:r>
              <a:rPr lang="en-GB" altLang="en-US" sz="3600" dirty="0" smtClean="0">
                <a:solidFill>
                  <a:srgbClr val="00B050"/>
                </a:solidFill>
              </a:rPr>
              <a:t>Lesson outcome: Complete the shading sheet.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600" dirty="0" smtClean="0"/>
              <a:t>AO3 Recording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845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2" y="0"/>
            <a:ext cx="5036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543" y="63500"/>
            <a:ext cx="462586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73680" y="5665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https://www.youtube.com/watch?v=YoOb3JSDAUo&amp;list=PLiOil1qP-cMURN_8baOr3QWfySmIjqKIj&amp;index=4</a:t>
            </a:r>
            <a:endParaRPr lang="en-GB" dirty="0"/>
          </a:p>
        </p:txBody>
      </p:sp>
      <p:sp>
        <p:nvSpPr>
          <p:cNvPr id="5" name="Action Button: Movie 4">
            <a:hlinkClick r:id="rId2" highlightClick="1"/>
          </p:cNvPr>
          <p:cNvSpPr/>
          <p:nvPr/>
        </p:nvSpPr>
        <p:spPr>
          <a:xfrm>
            <a:off x="5821680" y="2937265"/>
            <a:ext cx="3882043" cy="212805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95" y="1598223"/>
            <a:ext cx="4457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54" y="1088159"/>
            <a:ext cx="4886745" cy="602529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68" y="4863234"/>
            <a:ext cx="3033190" cy="2022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18"/>
            <a:ext cx="4780511" cy="3187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6" y="148918"/>
            <a:ext cx="4780511" cy="3187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" y="3670993"/>
            <a:ext cx="4780511" cy="3187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5" y="3904848"/>
            <a:ext cx="4429727" cy="29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Widescreen</PresentationFormat>
  <Paragraphs>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Starter: Where is the light coming from?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4</cp:revision>
  <dcterms:created xsi:type="dcterms:W3CDTF">2020-08-17T13:57:19Z</dcterms:created>
  <dcterms:modified xsi:type="dcterms:W3CDTF">2020-08-17T14:25:36Z</dcterms:modified>
</cp:coreProperties>
</file>