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12192000" cy="6858000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4" d="100"/>
          <a:sy n="44" d="100"/>
        </p:scale>
        <p:origin x="18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1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1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1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7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9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CF31-D326-4D54-8926-A245BF720D5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73C-D913-4657-9082-12FD16685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Art challenge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690688"/>
            <a:ext cx="3559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 smtClean="0"/>
              <a:t>To create a GCSE style project that explores the initial theme of BIRDS.</a:t>
            </a:r>
          </a:p>
          <a:p>
            <a:pPr marL="514350" indent="-514350">
              <a:buAutoNum type="arabicPeriod"/>
            </a:pPr>
            <a:r>
              <a:rPr lang="en-GB" sz="1200" dirty="0" smtClean="0"/>
              <a:t>Do an initial mind map and collect imagery to work from, think about what themes are associated with birds too e.g. migration.</a:t>
            </a:r>
          </a:p>
          <a:p>
            <a:pPr marL="514350" indent="-514350">
              <a:buAutoNum type="arabicPeriod"/>
            </a:pPr>
            <a:r>
              <a:rPr lang="en-GB" sz="1200" dirty="0" smtClean="0"/>
              <a:t>Take your own photographs of birds if possible… in flight and close up, collect feathers.</a:t>
            </a:r>
          </a:p>
          <a:p>
            <a:pPr marL="514350" indent="-514350">
              <a:buAutoNum type="arabicPeriod"/>
            </a:pPr>
            <a:r>
              <a:rPr lang="en-GB" sz="1200" dirty="0" smtClean="0"/>
              <a:t>Create a series of drawings that explore birds ‘close up’ (use a variety of media:</a:t>
            </a:r>
          </a:p>
          <a:p>
            <a:pPr>
              <a:buFontTx/>
              <a:buChar char="-"/>
            </a:pPr>
            <a:r>
              <a:rPr lang="en-GB" sz="1200" dirty="0" smtClean="0"/>
              <a:t>Pencil</a:t>
            </a:r>
          </a:p>
          <a:p>
            <a:pPr>
              <a:buFontTx/>
              <a:buChar char="-"/>
            </a:pPr>
            <a:r>
              <a:rPr lang="en-GB" sz="1200" dirty="0" smtClean="0"/>
              <a:t>Pen/biro</a:t>
            </a:r>
          </a:p>
          <a:p>
            <a:pPr>
              <a:buFontTx/>
              <a:buChar char="-"/>
            </a:pPr>
            <a:r>
              <a:rPr lang="en-GB" sz="1200" dirty="0" smtClean="0"/>
              <a:t>Coloured pencil</a:t>
            </a:r>
          </a:p>
          <a:p>
            <a:pPr>
              <a:buFontTx/>
              <a:buChar char="-"/>
            </a:pPr>
            <a:r>
              <a:rPr lang="en-GB" sz="1200" dirty="0" smtClean="0"/>
              <a:t>Mono print</a:t>
            </a:r>
          </a:p>
          <a:p>
            <a:pPr>
              <a:buFontTx/>
              <a:buChar char="-"/>
            </a:pPr>
            <a:r>
              <a:rPr lang="en-GB" sz="1200" dirty="0" smtClean="0"/>
              <a:t>Paint</a:t>
            </a:r>
          </a:p>
          <a:p>
            <a:pPr>
              <a:buFontTx/>
              <a:buChar char="-"/>
            </a:pPr>
            <a:r>
              <a:rPr lang="en-GB" sz="1200" dirty="0" smtClean="0"/>
              <a:t>-charcoal and chalk</a:t>
            </a:r>
          </a:p>
          <a:p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7" y="1550353"/>
            <a:ext cx="7053944" cy="5307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1553" y="365125"/>
            <a:ext cx="447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note: there is a lot here, don’t feel that you should do all of it, do the bits that appeal. Work in whatever size you like and come at lunchtimes for tips and guidance.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98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74" y="136749"/>
            <a:ext cx="6977743" cy="442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4</a:t>
            </a:r>
            <a:r>
              <a:rPr lang="en-GB" sz="1400" dirty="0" smtClean="0"/>
              <a:t>. Explore the shape and form of birds and the idea of migration by looking up </a:t>
            </a:r>
            <a:r>
              <a:rPr lang="en-GB" sz="1400" b="1" dirty="0" smtClean="0"/>
              <a:t>Claire Brewster’s </a:t>
            </a:r>
            <a:r>
              <a:rPr lang="en-GB" sz="1400" dirty="0" smtClean="0"/>
              <a:t>work. Now create careful cut out responses from collected maps and your own chosen bird silhouettes.</a:t>
            </a:r>
          </a:p>
          <a:p>
            <a:pPr marL="0" indent="0">
              <a:buNone/>
            </a:pPr>
            <a:r>
              <a:rPr lang="en-GB" sz="1400" dirty="0" smtClean="0"/>
              <a:t>5. Look at the work of </a:t>
            </a:r>
            <a:r>
              <a:rPr lang="en-GB" sz="1400" b="1" dirty="0" smtClean="0"/>
              <a:t>Abby Diamond </a:t>
            </a:r>
            <a:r>
              <a:rPr lang="en-GB" sz="1400" dirty="0" smtClean="0"/>
              <a:t>and explore creating your own responses in inks, watercolour and fine liner. 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118" y="478971"/>
            <a:ext cx="4705450" cy="6265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34" y="1536834"/>
            <a:ext cx="3543979" cy="532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74" y="1533549"/>
            <a:ext cx="2005355" cy="4118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586" y="5821119"/>
            <a:ext cx="278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may also want to look at the work of </a:t>
            </a:r>
            <a:r>
              <a:rPr lang="en-GB" dirty="0" err="1" smtClean="0"/>
              <a:t>Ohara</a:t>
            </a:r>
            <a:r>
              <a:rPr lang="en-GB" dirty="0" smtClean="0"/>
              <a:t> </a:t>
            </a:r>
            <a:r>
              <a:rPr lang="en-GB" dirty="0" err="1" smtClean="0"/>
              <a:t>Koson</a:t>
            </a:r>
            <a:r>
              <a:rPr lang="en-GB" dirty="0" smtClean="0"/>
              <a:t>, who is a Japanese artist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4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Extension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574347"/>
            <a:ext cx="6085114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400" dirty="0" smtClean="0"/>
              <a:t>Stitching into artwork can be an interesting way of creating texture.</a:t>
            </a:r>
          </a:p>
          <a:p>
            <a:pPr>
              <a:buFontTx/>
              <a:buChar char="-"/>
            </a:pPr>
            <a:r>
              <a:rPr lang="en-GB" sz="1400" dirty="0" smtClean="0"/>
              <a:t>Try stitching feather or leaf shapes into photocopies of your existing studies.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120" y="0"/>
            <a:ext cx="4425044" cy="68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Development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911349"/>
            <a:ext cx="5410200" cy="4265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 smtClean="0"/>
              <a:t>6. Explore </a:t>
            </a:r>
            <a:r>
              <a:rPr lang="en-GB" sz="1200" b="1" dirty="0" smtClean="0"/>
              <a:t>Joseph Cornell’s </a:t>
            </a:r>
            <a:r>
              <a:rPr lang="en-GB" sz="1200" dirty="0" smtClean="0"/>
              <a:t>work, where he uses boxes to create his layered compositions.</a:t>
            </a:r>
          </a:p>
          <a:p>
            <a:pPr marL="0" indent="0">
              <a:buNone/>
            </a:pPr>
            <a:r>
              <a:rPr lang="en-GB" sz="1200" dirty="0" smtClean="0"/>
              <a:t>7. Think about how you could bring elements of your work so far to create a final piece. Firstly, decide what the focus of the final piece will be and then design a composition that will convey this and use a combination of the best techniques learnt through exploring the previous artists.</a:t>
            </a:r>
          </a:p>
          <a:p>
            <a:pPr marL="0" indent="0">
              <a:buNone/>
            </a:pPr>
            <a:r>
              <a:rPr lang="en-GB" sz="1200" dirty="0" smtClean="0"/>
              <a:t>(Obviously I can discuss this with you when I get to this stage).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5" y="-118280"/>
            <a:ext cx="4963886" cy="69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Display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6029" cy="459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 smtClean="0"/>
              <a:t>Decide how you want to creatively display all of your samples and work – e.g. collaged onto mount board with relevant photos and titles.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0"/>
            <a:ext cx="4985657" cy="73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5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Art challenge  </vt:lpstr>
      <vt:lpstr>PowerPoint Presentation</vt:lpstr>
      <vt:lpstr>Extension </vt:lpstr>
      <vt:lpstr>Development </vt:lpstr>
      <vt:lpstr>Display</vt:lpstr>
    </vt:vector>
  </TitlesOfParts>
  <Company>King Edward VI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challenge</dc:title>
  <dc:creator>Alex Westmore</dc:creator>
  <cp:lastModifiedBy>Alex Westmore</cp:lastModifiedBy>
  <cp:revision>6</cp:revision>
  <cp:lastPrinted>2018-03-16T08:23:12Z</cp:lastPrinted>
  <dcterms:created xsi:type="dcterms:W3CDTF">2018-03-16T08:09:38Z</dcterms:created>
  <dcterms:modified xsi:type="dcterms:W3CDTF">2018-03-16T08:38:48Z</dcterms:modified>
</cp:coreProperties>
</file>