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>
        <p:scale>
          <a:sx n="55" d="100"/>
          <a:sy n="55" d="100"/>
        </p:scale>
        <p:origin x="2526" y="14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F97F6-9FD1-4B5A-A61D-1E4D1FF2DFC4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32889-BCBE-46A0-B582-3BDD2E81E9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C75489-5B3C-4689-BB21-BE62CA343B9A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671697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6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55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51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59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9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9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0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07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3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80847-2FE9-49F4-A19F-A3205E20CA99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6BEB9-1FE6-4C3C-A1D2-D6CA2A78B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6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81" y="1983206"/>
            <a:ext cx="4210050" cy="40195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230" y="1294534"/>
            <a:ext cx="4210050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5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49031"/>
            <a:ext cx="14235777" cy="1641658"/>
          </a:xfrm>
        </p:spPr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286" y="585162"/>
            <a:ext cx="3595646" cy="589074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2142260"/>
            <a:ext cx="5725258" cy="457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4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6843"/>
            <a:ext cx="18468509" cy="1533845"/>
          </a:xfrm>
        </p:spPr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970" y="581950"/>
            <a:ext cx="5888510" cy="57881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16" y="842750"/>
            <a:ext cx="4516755" cy="565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96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999" y="462801"/>
            <a:ext cx="13678953" cy="1583487"/>
          </a:xfrm>
        </p:spPr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5" y="827262"/>
            <a:ext cx="5464147" cy="556327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278" y="827262"/>
            <a:ext cx="3902962" cy="5650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706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Widescreen</PresentationFormat>
  <Paragraphs>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Westmore</dc:creator>
  <cp:lastModifiedBy>Alex Westmore</cp:lastModifiedBy>
  <cp:revision>2</cp:revision>
  <dcterms:created xsi:type="dcterms:W3CDTF">2017-05-02T15:44:45Z</dcterms:created>
  <dcterms:modified xsi:type="dcterms:W3CDTF">2020-07-02T10:36:40Z</dcterms:modified>
</cp:coreProperties>
</file>