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7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stasia Galvin" userId="2d39f159-777b-4bad-8899-bf8dfc77b0ad" providerId="ADAL" clId="{C3646279-2888-4DAE-9918-98C8FFD3F73E}"/>
    <pc:docChg chg="modSld">
      <pc:chgData name="Anastasia Galvin" userId="2d39f159-777b-4bad-8899-bf8dfc77b0ad" providerId="ADAL" clId="{C3646279-2888-4DAE-9918-98C8FFD3F73E}" dt="2021-05-27T13:49:42.603" v="0" actId="20577"/>
      <pc:docMkLst>
        <pc:docMk/>
      </pc:docMkLst>
      <pc:sldChg chg="modSp mod">
        <pc:chgData name="Anastasia Galvin" userId="2d39f159-777b-4bad-8899-bf8dfc77b0ad" providerId="ADAL" clId="{C3646279-2888-4DAE-9918-98C8FFD3F73E}" dt="2021-05-27T13:49:42.603" v="0" actId="20577"/>
        <pc:sldMkLst>
          <pc:docMk/>
          <pc:sldMk cId="1431780306" sldId="261"/>
        </pc:sldMkLst>
        <pc:spChg chg="mod">
          <ac:chgData name="Anastasia Galvin" userId="2d39f159-777b-4bad-8899-bf8dfc77b0ad" providerId="ADAL" clId="{C3646279-2888-4DAE-9918-98C8FFD3F73E}" dt="2021-05-27T13:49:42.603" v="0" actId="20577"/>
          <ac:spMkLst>
            <pc:docMk/>
            <pc:sldMk cId="1431780306" sldId="261"/>
            <ac:spMk id="6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1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3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89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98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1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54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72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94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8E437-4EBD-46A3-98BF-F54B0E1A5764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39FE3-3995-4BA9-A7C2-D4C1C21486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2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504" y="3390714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51" y="1589871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32043" y="2006566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213" y="3624000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724" y="5301208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Image result for green post it 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17373" y="5229200"/>
            <a:ext cx="1343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3671524" y="4869160"/>
            <a:ext cx="1512168" cy="15360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All the topics!</a:t>
            </a:r>
          </a:p>
        </p:txBody>
      </p:sp>
      <p:pic>
        <p:nvPicPr>
          <p:cNvPr id="1034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3" y="1050388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516" y="2845296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04" y="5109705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6" y="1133941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835" y="2798503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Image result for orange post it no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208" y="5059471"/>
            <a:ext cx="1416125" cy="129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106837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42" y="22802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2" y="1702537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04" y="3966177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815" y="1861010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732" y="3917775"/>
            <a:ext cx="1585268" cy="158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42680" y="3793727"/>
            <a:ext cx="1099085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What were the first castles built in England called?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42025" y="2035577"/>
            <a:ext cx="1079028" cy="60015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When did Edward the Confessor die?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57037" y="2356876"/>
            <a:ext cx="1079028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Who was King John’s brother and predecessor?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49368" y="3861082"/>
            <a:ext cx="1079028" cy="938708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What kind of insect caused the Black Death to spread?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66638" y="106839"/>
            <a:ext cx="4409618" cy="873891"/>
          </a:xfrm>
          <a:prstGeom prst="roundRect">
            <a:avLst/>
          </a:prstGeom>
          <a:solidFill>
            <a:srgbClr val="9696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Has it stuck?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Work your way through the post it note questions. Lets see what knowledge has stuck. Any gaps should guide your revision. </a:t>
            </a:r>
          </a:p>
          <a:p>
            <a:pPr algn="ctr"/>
            <a:r>
              <a:rPr lang="en-GB" sz="1100" b="1" dirty="0">
                <a:solidFill>
                  <a:srgbClr val="92D050"/>
                </a:solidFill>
              </a:rPr>
              <a:t>GREEN </a:t>
            </a:r>
            <a:r>
              <a:rPr lang="en-GB" sz="1100" b="1" dirty="0">
                <a:solidFill>
                  <a:schemeClr val="tx1"/>
                </a:solidFill>
              </a:rPr>
              <a:t>– Core Knowledge  </a:t>
            </a:r>
            <a:r>
              <a:rPr lang="en-GB" sz="1100" b="1" dirty="0">
                <a:solidFill>
                  <a:srgbClr val="FFC000"/>
                </a:solidFill>
              </a:rPr>
              <a:t>AMBER </a:t>
            </a:r>
            <a:r>
              <a:rPr lang="en-GB" sz="1100" b="1" dirty="0">
                <a:solidFill>
                  <a:schemeClr val="tx1"/>
                </a:solidFill>
              </a:rPr>
              <a:t>– Good Knowledge  </a:t>
            </a:r>
            <a:r>
              <a:rPr lang="en-GB" sz="1100" b="1" dirty="0">
                <a:solidFill>
                  <a:srgbClr val="FF0000"/>
                </a:solidFill>
              </a:rPr>
              <a:t>RED </a:t>
            </a:r>
            <a:r>
              <a:rPr lang="en-GB" sz="1100" b="1" dirty="0">
                <a:solidFill>
                  <a:schemeClr val="tx1"/>
                </a:solidFill>
              </a:rPr>
              <a:t>- Advanced </a:t>
            </a:r>
            <a:endParaRPr lang="en-GB" sz="1100" b="1" dirty="0">
              <a:solidFill>
                <a:srgbClr val="92D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79359" y="5646326"/>
            <a:ext cx="1353865" cy="60015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 Who was the leader of the Peasants’ Revolt?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12504" y="5457396"/>
            <a:ext cx="998245" cy="110798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Who was King when Thomas Becket was Archbishop of Canterbury? </a:t>
            </a:r>
          </a:p>
        </p:txBody>
      </p:sp>
      <p:pic>
        <p:nvPicPr>
          <p:cNvPr id="1040" name="Picture 16" descr="Image result for clipart p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835" y="1139514"/>
            <a:ext cx="230113" cy="1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6" descr="Image result for clipart p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840" y="2775799"/>
            <a:ext cx="230113" cy="1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6" descr="Image result for clipart p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213" y="5063217"/>
            <a:ext cx="230113" cy="1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6" descr="Image result for clipart p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6" y="1051639"/>
            <a:ext cx="230113" cy="1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338" y="2842068"/>
            <a:ext cx="231775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6" y="1564579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258" y="3372961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413" y="5301211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9733" y="2006569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19776" y="5209684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425" y="3605364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448" y="106839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01" y="1806151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01" y="4166853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928" y="193121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726" y="1951709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6" descr="Image result for clipart p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9628" y="4015729"/>
            <a:ext cx="327643" cy="25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766" y="5124998"/>
            <a:ext cx="231775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2308022" y="1348153"/>
            <a:ext cx="1047296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Who were the four contenders to the throne?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58761" y="1412803"/>
            <a:ext cx="1210455" cy="60015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Why did King John fall out with the Pope?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55116" y="3000017"/>
            <a:ext cx="1210455" cy="938708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Give an example of a way in which people tried to treat the Black Death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633511" y="5321656"/>
            <a:ext cx="1210455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What was the trigger event of the Peasants’ Revolt?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69390" y="5263614"/>
            <a:ext cx="1178887" cy="110798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What was the name of the attempt by the King to assert control over the Church?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57970" y="3143913"/>
            <a:ext cx="1178887" cy="60015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What were the benefits of this model?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4544" y="2006681"/>
            <a:ext cx="1324899" cy="110798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William gained control mostly through violence and oppression. How far do you agree?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45528" y="639497"/>
            <a:ext cx="1324899" cy="60015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Why was John forced to sign the Magna Carta?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51582" y="2275033"/>
            <a:ext cx="1228498" cy="938708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Why did the Black Death lead to discrimination against Jewish people?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651582" y="4226816"/>
            <a:ext cx="1323276" cy="1107986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To what extent was The Peasants’ Revolt caused by the long term consequences of the Black Death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8CCE934-A399-4A07-95CF-B31021330CD6}"/>
              </a:ext>
            </a:extLst>
          </p:cNvPr>
          <p:cNvSpPr txBox="1"/>
          <p:nvPr/>
        </p:nvSpPr>
        <p:spPr>
          <a:xfrm>
            <a:off x="1164547" y="464944"/>
            <a:ext cx="1079028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Who had the strongest claim to the throne and why?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C393383-F780-431D-B213-189D40C2A087}"/>
              </a:ext>
            </a:extLst>
          </p:cNvPr>
          <p:cNvSpPr txBox="1"/>
          <p:nvPr/>
        </p:nvSpPr>
        <p:spPr>
          <a:xfrm>
            <a:off x="105370" y="4450986"/>
            <a:ext cx="1195620" cy="76943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1100" b="1" dirty="0"/>
              <a:t>Why did tensions between Becket and the King escalate? </a:t>
            </a:r>
          </a:p>
        </p:txBody>
      </p:sp>
    </p:spTree>
    <p:extLst>
      <p:ext uri="{BB962C8B-B14F-4D97-AF65-F5344CB8AC3E}">
        <p14:creationId xmlns:p14="http://schemas.microsoft.com/office/powerpoint/2010/main" val="143178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247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Bennet Ager</dc:creator>
  <cp:lastModifiedBy>Anastasia Galvin</cp:lastModifiedBy>
  <cp:revision>8</cp:revision>
  <dcterms:created xsi:type="dcterms:W3CDTF">2021-05-20T10:31:27Z</dcterms:created>
  <dcterms:modified xsi:type="dcterms:W3CDTF">2021-05-27T13:49:51Z</dcterms:modified>
</cp:coreProperties>
</file>