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56FCA5-12D6-42D8-8B22-3D0B1550FF2B}" type="datetimeFigureOut">
              <a:rPr lang="en-GB" smtClean="0"/>
              <a:t>01/03/2017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56FCA5-12D6-42D8-8B22-3D0B1550FF2B}" type="datetimeFigureOut">
              <a:rPr lang="en-GB" smtClean="0"/>
              <a:t>01/03/2017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56FCA5-12D6-42D8-8B22-3D0B1550FF2B}" type="datetimeFigureOut">
              <a:rPr lang="en-GB" smtClean="0"/>
              <a:t>01/03/2017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56FCA5-12D6-42D8-8B22-3D0B1550FF2B}" type="datetimeFigureOut">
              <a:rPr lang="en-GB" smtClean="0"/>
              <a:t>01/03/2017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0356FCA5-12D6-42D8-8B22-3D0B1550FF2B}" type="datetimeFigureOut">
              <a:rPr lang="en-GB" smtClean="0"/>
              <a:t>01/03/2017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56FCA5-12D6-42D8-8B22-3D0B1550FF2B}" type="datetimeFigureOut">
              <a:rPr lang="en-GB" smtClean="0"/>
              <a:t>01/03/2017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3AAEBA-F570-4EAB-8104-F41BBD9AF131}"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56FCA5-12D6-42D8-8B22-3D0B1550FF2B}" type="datetimeFigureOut">
              <a:rPr lang="en-GB" smtClean="0"/>
              <a:t>01/03/2017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56FCA5-12D6-42D8-8B22-3D0B1550FF2B}" type="datetimeFigureOut">
              <a:rPr lang="en-GB" smtClean="0"/>
              <a:t>01/03/2017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56FCA5-12D6-42D8-8B22-3D0B1550FF2B}" type="datetimeFigureOut">
              <a:rPr lang="en-GB" smtClean="0"/>
              <a:t>01/03/2017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0356FCA5-12D6-42D8-8B22-3D0B1550FF2B}" type="datetimeFigureOut">
              <a:rPr lang="en-GB" smtClean="0"/>
              <a:t>01/03/2017</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93AAEBA-F570-4EAB-8104-F41BBD9AF131}"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56FCA5-12D6-42D8-8B22-3D0B1550FF2B}" type="datetimeFigureOut">
              <a:rPr lang="en-GB" smtClean="0"/>
              <a:t>01/03/2017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3AAEBA-F570-4EAB-8104-F41BBD9AF131}"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0356FCA5-12D6-42D8-8B22-3D0B1550FF2B}" type="datetimeFigureOut">
              <a:rPr lang="en-GB" smtClean="0"/>
              <a:t>01/03/2017</a:t>
            </a:fld>
            <a:endParaRPr lang="en-GB"/>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93AAEBA-F570-4EAB-8104-F41BBD9AF131}"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692696"/>
            <a:ext cx="5648623" cy="1204306"/>
          </a:xfrm>
        </p:spPr>
        <p:txBody>
          <a:bodyPr/>
          <a:lstStyle/>
          <a:p>
            <a:r>
              <a:rPr lang="en-GB" dirty="0" smtClean="0"/>
              <a:t>Viking Shields</a:t>
            </a:r>
            <a:endParaRPr lang="en-GB" dirty="0"/>
          </a:p>
        </p:txBody>
      </p:sp>
      <p:pic>
        <p:nvPicPr>
          <p:cNvPr id="5122" name="Picture 2" descr="https://encrypted-tbn0.gstatic.com/images?q=tbn:ANd9GcQr4gPXuJOFGfaw9vPpslebHs7yrWIqX0lTZT7s8ciTo5GxBGY_"/>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4355976" y="2348880"/>
            <a:ext cx="3672408" cy="3943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9809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8091" y="620688"/>
            <a:ext cx="7520940" cy="3579849"/>
          </a:xfrm>
        </p:spPr>
        <p:txBody>
          <a:bodyPr>
            <a:normAutofit/>
          </a:bodyPr>
          <a:lstStyle/>
          <a:p>
            <a:r>
              <a:rPr lang="en-GB" sz="2400" b="0" dirty="0"/>
              <a:t>Archaeologists have not found much evidence for complete shields, although parts of the fittings have been found, like the central boss.</a:t>
            </a:r>
          </a:p>
          <a:p>
            <a:r>
              <a:rPr lang="en-GB" b="0" dirty="0"/>
              <a:t> </a:t>
            </a:r>
            <a:endParaRPr lang="en-GB" dirty="0"/>
          </a:p>
        </p:txBody>
      </p:sp>
      <p:pic>
        <p:nvPicPr>
          <p:cNvPr id="1026" name="Picture 2" descr="Image result for viking shield bo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1668" y="2276872"/>
            <a:ext cx="5772332" cy="4323680"/>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descr="Image result for viking shield bos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AutoShape 6" descr="Image result for viking shield bos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8" descr="Image result for viking shield bos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2962548"/>
            <a:ext cx="2983189" cy="2088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26531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260648"/>
            <a:ext cx="7520940" cy="3579849"/>
          </a:xfrm>
        </p:spPr>
        <p:txBody>
          <a:bodyPr>
            <a:normAutofit/>
          </a:bodyPr>
          <a:lstStyle/>
          <a:p>
            <a:r>
              <a:rPr lang="en-GB" sz="2400" dirty="0" smtClean="0"/>
              <a:t>	</a:t>
            </a:r>
            <a:r>
              <a:rPr lang="en-GB" sz="2400" b="0" dirty="0"/>
              <a:t>Circular shields were up to a metre across and made of a single layer of planks fitted together. There was a central hollow iron boss to protect the hand, a handle (grip) riveted to the back, and bindings on the rim, sometimes made from leather.</a:t>
            </a:r>
            <a:endParaRPr lang="en-GB" sz="2400" dirty="0"/>
          </a:p>
        </p:txBody>
      </p:sp>
      <p:pic>
        <p:nvPicPr>
          <p:cNvPr id="2050" name="Picture 2" descr="http://fc06.deviantart.net/fs46/f/2009/194/5/1/Viking_shield_by_Nimpsu.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20" y="2430560"/>
            <a:ext cx="9396536" cy="4427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62121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59832" y="980728"/>
            <a:ext cx="2982237" cy="3579849"/>
          </a:xfrm>
        </p:spPr>
        <p:txBody>
          <a:bodyPr>
            <a:normAutofit/>
          </a:bodyPr>
          <a:lstStyle/>
          <a:p>
            <a:r>
              <a:rPr lang="en-GB" sz="2400" b="0" dirty="0"/>
              <a:t>Some of the pictures of shields in Viking art </a:t>
            </a:r>
            <a:r>
              <a:rPr lang="en-GB" sz="2400" b="0" dirty="0" smtClean="0"/>
              <a:t>show </a:t>
            </a:r>
            <a:r>
              <a:rPr lang="en-GB" sz="2400" b="0" dirty="0"/>
              <a:t>simple </a:t>
            </a:r>
            <a:r>
              <a:rPr lang="en-GB" sz="2400" b="0" dirty="0" smtClean="0"/>
              <a:t>pinwheel </a:t>
            </a:r>
            <a:r>
              <a:rPr lang="en-GB" sz="2400" b="0" dirty="0"/>
              <a:t>and spiral designs</a:t>
            </a:r>
            <a:r>
              <a:rPr lang="en-GB" sz="2400" b="0" dirty="0" smtClean="0"/>
              <a:t>.</a:t>
            </a:r>
            <a:endParaRPr lang="en-GB"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31245"/>
            <a:ext cx="3096344"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832" y="3645024"/>
            <a:ext cx="3098185" cy="30330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descr="Macintosh HD:Users:rachaelcockshott:Desktop:images-5.jpe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8017" y="3284984"/>
            <a:ext cx="3020884" cy="3142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3" descr="Macintosh HD:Users:rachaelcockshott:Desktop:images.jpe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240" y="260648"/>
            <a:ext cx="2763738" cy="2685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Macintosh HD:Users:rachaelcockshott:Desktop:images-4.jpe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4340" y="404664"/>
            <a:ext cx="2880320" cy="2880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5914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80728"/>
            <a:ext cx="7520940" cy="548640"/>
          </a:xfrm>
        </p:spPr>
        <p:txBody>
          <a:bodyPr/>
          <a:lstStyle/>
          <a:p>
            <a:r>
              <a:rPr lang="en-GB" sz="2400" cap="none" dirty="0" smtClean="0"/>
              <a:t>The kite-shaped shield was introduced from around 1000 AD. You can see this represented on the </a:t>
            </a:r>
            <a:r>
              <a:rPr lang="en-GB" sz="2400" cap="none" dirty="0" err="1" smtClean="0"/>
              <a:t>bayeux</a:t>
            </a:r>
            <a:r>
              <a:rPr lang="en-GB" sz="2400" cap="none" dirty="0" smtClean="0"/>
              <a:t> tapestry, which records the events of 1066. The designs on the shields on the tapestry include crosses, patterns made up of dots, and quite a few strange looking creatures.</a:t>
            </a:r>
            <a:endParaRPr lang="en-GB" sz="2400" cap="none" dirty="0"/>
          </a:p>
        </p:txBody>
      </p:sp>
      <p:pic>
        <p:nvPicPr>
          <p:cNvPr id="4100" name="Picture 4" descr="Image result for viking shield bayeux tapestry"/>
          <p:cNvPicPr>
            <a:picLocks noChangeAspect="1" noChangeArrowheads="1"/>
          </p:cNvPicPr>
          <p:nvPr/>
        </p:nvPicPr>
        <p:blipFill rotWithShape="1">
          <a:blip r:embed="rId2">
            <a:extLst>
              <a:ext uri="{28A0092B-C50C-407E-A947-70E740481C1C}">
                <a14:useLocalDpi xmlns:a14="http://schemas.microsoft.com/office/drawing/2010/main" val="0"/>
              </a:ext>
            </a:extLst>
          </a:blip>
          <a:srcRect r="52765"/>
          <a:stretch/>
        </p:blipFill>
        <p:spPr bwMode="auto">
          <a:xfrm>
            <a:off x="7435156" y="2781176"/>
            <a:ext cx="1666652" cy="3772292"/>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http://www.printingmuseum.org/images/exhibits/MPHthe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8" y="2312988"/>
            <a:ext cx="7416628" cy="4536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47805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3933056"/>
            <a:ext cx="5544616" cy="504056"/>
          </a:xfrm>
        </p:spPr>
        <p:txBody>
          <a:bodyPr/>
          <a:lstStyle/>
          <a:p>
            <a:r>
              <a:rPr lang="en-GB" dirty="0" smtClean="0"/>
              <a:t/>
            </a:r>
            <a:br>
              <a:rPr lang="en-GB" dirty="0" smtClean="0"/>
            </a:br>
            <a:r>
              <a:rPr lang="en-GB" dirty="0"/>
              <a:t/>
            </a:r>
            <a:br>
              <a:rPr lang="en-GB" dirty="0"/>
            </a:br>
            <a:r>
              <a:rPr lang="en-GB" dirty="0" smtClean="0"/>
              <a:t>SAXON</a:t>
            </a:r>
            <a:r>
              <a:rPr lang="en-GB" dirty="0" smtClean="0"/>
              <a:t> Shields</a:t>
            </a:r>
            <a:br>
              <a:rPr lang="en-GB" dirty="0" smtClean="0"/>
            </a:br>
            <a:r>
              <a:rPr lang="en-GB" dirty="0" smtClean="0"/>
              <a:t>Design your own </a:t>
            </a:r>
            <a:r>
              <a:rPr lang="en-GB" dirty="0" err="1" smtClean="0"/>
              <a:t>saxon</a:t>
            </a:r>
            <a:r>
              <a:rPr lang="en-GB" dirty="0" smtClean="0"/>
              <a:t> shield suitable for use in the shield wall. </a:t>
            </a:r>
            <a:br>
              <a:rPr lang="en-GB" dirty="0" smtClean="0"/>
            </a:br>
            <a:r>
              <a:rPr lang="en-GB" dirty="0" smtClean="0"/>
              <a:t>Make sure you include your personal story, the metal boss and the strap for your hand.</a:t>
            </a:r>
            <a:br>
              <a:rPr lang="en-GB" dirty="0" smtClean="0"/>
            </a:br>
            <a:r>
              <a:rPr lang="en-GB" dirty="0" smtClean="0"/>
              <a:t> </a:t>
            </a:r>
            <a:endParaRPr lang="en-GB" dirty="0"/>
          </a:p>
        </p:txBody>
      </p:sp>
      <p:pic>
        <p:nvPicPr>
          <p:cNvPr id="5122" name="Picture 2" descr="https://encrypted-tbn0.gstatic.com/images?q=tbn:ANd9GcQr4gPXuJOFGfaw9vPpslebHs7yrWIqX0lTZT7s8ciTo5GxBGY_"/>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imgEffect>
                  </a14:imgLayer>
                </a14:imgProps>
              </a:ext>
              <a:ext uri="{28A0092B-C50C-407E-A947-70E740481C1C}">
                <a14:useLocalDpi xmlns:a14="http://schemas.microsoft.com/office/drawing/2010/main" val="0"/>
              </a:ext>
            </a:extLst>
          </a:blip>
          <a:srcRect/>
          <a:stretch>
            <a:fillRect/>
          </a:stretch>
        </p:blipFill>
        <p:spPr bwMode="auto">
          <a:xfrm>
            <a:off x="5148064" y="2636912"/>
            <a:ext cx="3672408" cy="3943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18634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34</TotalTime>
  <Words>94</Words>
  <Application>Microsoft Office PowerPoint</Application>
  <PresentationFormat>On-screen Show (4:3)</PresentationFormat>
  <Paragraphs>7</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Franklin Gothic Book</vt:lpstr>
      <vt:lpstr>Franklin Gothic Medium</vt:lpstr>
      <vt:lpstr>Tunga</vt:lpstr>
      <vt:lpstr>Wingdings</vt:lpstr>
      <vt:lpstr>Angles</vt:lpstr>
      <vt:lpstr>Viking Shields</vt:lpstr>
      <vt:lpstr>PowerPoint Presentation</vt:lpstr>
      <vt:lpstr>PowerPoint Presentation</vt:lpstr>
      <vt:lpstr>PowerPoint Presentation</vt:lpstr>
      <vt:lpstr>The kite-shaped shield was introduced from around 1000 AD. You can see this represented on the bayeux tapestry, which records the events of 1066. The designs on the shields on the tapestry include crosses, patterns made up of dots, and quite a few strange looking creatures.</vt:lpstr>
      <vt:lpstr>  SAXON Shields Design your own saxon shield suitable for use in the shield wall.  Make sure you include your personal story, the metal boss and the strap for your hand.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Viking Shields</dc:title>
  <dc:creator>Andrew Baker</dc:creator>
  <cp:lastModifiedBy>Robert Reynolds</cp:lastModifiedBy>
  <cp:revision>3</cp:revision>
  <dcterms:created xsi:type="dcterms:W3CDTF">2015-03-09T12:19:13Z</dcterms:created>
  <dcterms:modified xsi:type="dcterms:W3CDTF">2017-03-01T14:43:48Z</dcterms:modified>
</cp:coreProperties>
</file>