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68" r:id="rId4"/>
    <p:sldMasterId id="214748366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Lst>
  <p:sldSz cy="5143500" cx="9144000"/>
  <p:notesSz cx="6858000" cy="9144000"/>
  <p:embeddedFontLst>
    <p:embeddedFont>
      <p:font typeface="Roboto"/>
      <p:regular r:id="rId27"/>
      <p:bold r:id="rId28"/>
      <p:italic r:id="rId29"/>
      <p:boldItalic r:id="rId30"/>
    </p:embeddedFont>
    <p:embeddedFont>
      <p:font typeface="Work Sans"/>
      <p:regular r:id="rId31"/>
      <p:bold r:id="rId32"/>
      <p:italic r:id="rId33"/>
      <p:boldItalic r:id="rId34"/>
    </p:embeddedFont>
    <p:embeddedFont>
      <p:font typeface="Roboto Light"/>
      <p:regular r:id="rId35"/>
      <p:bold r:id="rId36"/>
      <p:italic r:id="rId37"/>
      <p:boldItalic r:id="rId38"/>
    </p:embeddedFont>
    <p:embeddedFont>
      <p:font typeface="Work Sans Regular"/>
      <p:regular r:id="rId39"/>
      <p:bold r:id="rId40"/>
      <p:italic r:id="rId41"/>
      <p:bold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4C13E87-4F3B-497C-B8BC-181C3F01CF8F}">
  <a:tblStyle styleId="{54C13E87-4F3B-497C-B8BC-181C3F01CF8F}"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fill>
          <a:solidFill>
            <a:srgbClr val="FFFFFF">
              <a:alpha val="0"/>
            </a:srgbClr>
          </a:solidFill>
        </a:fill>
      </a:tcStyle>
    </a:wholeTbl>
    <a:band1H>
      <a:tcTxStyle b="off" i="off"/>
    </a:band1H>
    <a:band2H>
      <a:tcTxStyle b="off" i="off"/>
      <a:tcStyle>
        <a:fill>
          <a:solidFill>
            <a:srgbClr val="FFFFFF"/>
          </a:solidFill>
        </a:fill>
      </a:tcStyle>
    </a:band2H>
    <a:band1V>
      <a:tcTxStyle b="off" i="off"/>
    </a:band1V>
    <a:band2V>
      <a:tcTxStyle b="off" i="off"/>
    </a:band2V>
    <a:lastCol>
      <a:tcTxStyle b="off" i="off"/>
    </a:lastCol>
    <a:firstCo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fill>
          <a:solidFill>
            <a:srgbClr val="FFFFFF">
              <a:alpha val="0"/>
            </a:srgbClr>
          </a:solidFill>
        </a:fill>
      </a:tcStyle>
    </a:firstCol>
    <a:lastRow>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fill>
          <a:solidFill>
            <a:srgbClr val="FFFFFF">
              <a:alpha val="0"/>
            </a:srgbClr>
          </a:solidFill>
        </a:fill>
      </a:tcStyle>
    </a:lastRow>
    <a:seCell>
      <a:tcTxStyle b="off" i="off"/>
    </a:seCell>
    <a:swCell>
      <a:tcTxStyle b="off" i="off"/>
    </a:swCell>
    <a:firstRow>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fill>
          <a:solidFill>
            <a:srgbClr val="FFFFFF">
              <a:alpha val="0"/>
            </a:srgbClr>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WorkSansRegular-bold.fntdata"/><Relationship Id="rId20" Type="http://schemas.openxmlformats.org/officeDocument/2006/relationships/slide" Target="slides/slide14.xml"/><Relationship Id="rId42" Type="http://schemas.openxmlformats.org/officeDocument/2006/relationships/font" Target="fonts/WorkSansRegular-boldItalic.fntdata"/><Relationship Id="rId41" Type="http://schemas.openxmlformats.org/officeDocument/2006/relationships/font" Target="fonts/WorkSansRegular-italic.fnt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Roboto-bold.fntdata"/><Relationship Id="rId27" Type="http://schemas.openxmlformats.org/officeDocument/2006/relationships/font" Target="fonts/Roboto-regular.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Roboto-italic.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WorkSans-regular.fntdata"/><Relationship Id="rId30" Type="http://schemas.openxmlformats.org/officeDocument/2006/relationships/font" Target="fonts/Roboto-boldItalic.fntdata"/><Relationship Id="rId11" Type="http://schemas.openxmlformats.org/officeDocument/2006/relationships/slide" Target="slides/slide5.xml"/><Relationship Id="rId33" Type="http://schemas.openxmlformats.org/officeDocument/2006/relationships/font" Target="fonts/WorkSans-italic.fntdata"/><Relationship Id="rId10" Type="http://schemas.openxmlformats.org/officeDocument/2006/relationships/slide" Target="slides/slide4.xml"/><Relationship Id="rId32" Type="http://schemas.openxmlformats.org/officeDocument/2006/relationships/font" Target="fonts/WorkSans-bold.fntdata"/><Relationship Id="rId13" Type="http://schemas.openxmlformats.org/officeDocument/2006/relationships/slide" Target="slides/slide7.xml"/><Relationship Id="rId35" Type="http://schemas.openxmlformats.org/officeDocument/2006/relationships/font" Target="fonts/RobotoLight-regular.fntdata"/><Relationship Id="rId12" Type="http://schemas.openxmlformats.org/officeDocument/2006/relationships/slide" Target="slides/slide6.xml"/><Relationship Id="rId34" Type="http://schemas.openxmlformats.org/officeDocument/2006/relationships/font" Target="fonts/WorkSans-boldItalic.fntdata"/><Relationship Id="rId15" Type="http://schemas.openxmlformats.org/officeDocument/2006/relationships/slide" Target="slides/slide9.xml"/><Relationship Id="rId37" Type="http://schemas.openxmlformats.org/officeDocument/2006/relationships/font" Target="fonts/RobotoLight-italic.fntdata"/><Relationship Id="rId14" Type="http://schemas.openxmlformats.org/officeDocument/2006/relationships/slide" Target="slides/slide8.xml"/><Relationship Id="rId36" Type="http://schemas.openxmlformats.org/officeDocument/2006/relationships/font" Target="fonts/RobotoLight-bold.fntdata"/><Relationship Id="rId17" Type="http://schemas.openxmlformats.org/officeDocument/2006/relationships/slide" Target="slides/slide11.xml"/><Relationship Id="rId39" Type="http://schemas.openxmlformats.org/officeDocument/2006/relationships/font" Target="fonts/WorkSansRegular-regular.fntdata"/><Relationship Id="rId16" Type="http://schemas.openxmlformats.org/officeDocument/2006/relationships/slide" Target="slides/slide10.xml"/><Relationship Id="rId38" Type="http://schemas.openxmlformats.org/officeDocument/2006/relationships/font" Target="fonts/RobotoLight-bold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lahistoriaconmapas.com/atlas/maps-bing/Harrying-of-the-North.htm"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Hereward_the_Wake#/media/File:097-Hereward_fighting_Normans.png"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File:Rougemont_Castle,_1845.jpg"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35f391192_0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35f391192_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8e1e742fc4_0_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8e1e742fc4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9ed4ceab9e_0_27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1" name="Google Shape;251;g9ed4ceab9e_0_2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Image retrieved from</a:t>
            </a:r>
            <a:endParaRPr/>
          </a:p>
          <a:p>
            <a:pPr indent="0" lvl="0" marL="0" rtl="0" algn="l">
              <a:lnSpc>
                <a:spcPct val="100000"/>
              </a:lnSpc>
              <a:spcBef>
                <a:spcPts val="0"/>
              </a:spcBef>
              <a:spcAft>
                <a:spcPts val="0"/>
              </a:spcAft>
              <a:buSzPts val="1100"/>
              <a:buNone/>
            </a:pPr>
            <a:r>
              <a:rPr lang="en" u="sng">
                <a:solidFill>
                  <a:schemeClr val="hlink"/>
                </a:solidFill>
                <a:hlinkClick r:id="rId2"/>
              </a:rPr>
              <a:t>http://www.lahistoriaconmapas.com/atlas/maps-bing/Harrying-of-the-North.htm</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9ed4ceab9e_0_34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8" name="Google Shape;268;g9ed4ceab9e_0_3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Image retrieved from</a:t>
            </a:r>
            <a:endParaRPr/>
          </a:p>
          <a:p>
            <a:pPr indent="0" lvl="0" marL="0" rtl="0" algn="l">
              <a:lnSpc>
                <a:spcPct val="100000"/>
              </a:lnSpc>
              <a:spcBef>
                <a:spcPts val="0"/>
              </a:spcBef>
              <a:spcAft>
                <a:spcPts val="0"/>
              </a:spcAft>
              <a:buClr>
                <a:schemeClr val="dk1"/>
              </a:buClr>
              <a:buSzPts val="1100"/>
              <a:buFont typeface="Arial"/>
              <a:buNone/>
            </a:pPr>
            <a:r>
              <a:rPr lang="en"/>
              <a:t>https://ichef.bbci.co.uk/images/ic/1008xn/p03m9b70.jpg</a:t>
            </a:r>
            <a:endParaRPr/>
          </a:p>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9ed4ceab9e_0_3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9ed4ceab9e_0_3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9ed4ceab9e_0_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9ed4ceab9e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Image retrieved from</a:t>
            </a:r>
            <a:endParaRPr>
              <a:solidFill>
                <a:schemeClr val="dk1"/>
              </a:solidFill>
            </a:endParaRPr>
          </a:p>
          <a:p>
            <a:pPr indent="0" lvl="0" marL="0" rtl="0" algn="l">
              <a:spcBef>
                <a:spcPts val="0"/>
              </a:spcBef>
              <a:spcAft>
                <a:spcPts val="0"/>
              </a:spcAft>
              <a:buNone/>
            </a:pPr>
            <a:r>
              <a:rPr lang="en">
                <a:solidFill>
                  <a:schemeClr val="dk1"/>
                </a:solidFill>
              </a:rPr>
              <a:t>https://en.wikipedia.org/wiki/Hereward_the_Wake#/media/File:Isle_of_Ely_1648_by_J_Blaeu.jpg </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9ed4ceab9e_0_8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8" name="Google Shape;318;g9ed4ceab9e_0_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Image retrieved from</a:t>
            </a:r>
            <a:endParaRPr/>
          </a:p>
          <a:p>
            <a:pPr indent="0" lvl="0" marL="0" rtl="0" algn="l">
              <a:lnSpc>
                <a:spcPct val="100000"/>
              </a:lnSpc>
              <a:spcBef>
                <a:spcPts val="0"/>
              </a:spcBef>
              <a:spcAft>
                <a:spcPts val="0"/>
              </a:spcAft>
              <a:buSzPts val="1100"/>
              <a:buNone/>
            </a:pPr>
            <a:r>
              <a:rPr lang="en" u="sng">
                <a:solidFill>
                  <a:schemeClr val="hlink"/>
                </a:solidFill>
                <a:hlinkClick r:id="rId2"/>
              </a:rPr>
              <a:t>https://en.wikipedia.org/wiki/Hereward_the_Wake#/media/File:097-Hereward_fighting_Normans.png</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9998da0c99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7" name="Google Shape;327;g9998da0c99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9aef95e3be_0_2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9aef95e3be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9aef95e3be_0_4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9aef95e3be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Image retrieved</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9aef95e3be_0_6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9aef95e3be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3606f1c2d_3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3606f1c2d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9aef95e3be_0_8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9aef95e3be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Images retrieved from</a:t>
            </a:r>
            <a:endParaRPr/>
          </a:p>
          <a:p>
            <a:pPr indent="0" lvl="0" marL="0" rtl="0" algn="l">
              <a:spcBef>
                <a:spcPts val="0"/>
              </a:spcBef>
              <a:spcAft>
                <a:spcPts val="0"/>
              </a:spcAft>
              <a:buClr>
                <a:schemeClr val="dk1"/>
              </a:buClr>
              <a:buSzPts val="1100"/>
              <a:buFont typeface="Arial"/>
              <a:buNone/>
            </a:pPr>
            <a:r>
              <a:rPr lang="en">
                <a:solidFill>
                  <a:schemeClr val="dk1"/>
                </a:solidFill>
              </a:rPr>
              <a:t>https://i.imgur.com/lus5sTW.jpg</a:t>
            </a:r>
            <a:endParaRPr/>
          </a:p>
          <a:p>
            <a:pPr indent="0" lvl="0" marL="0" rtl="0" algn="l">
              <a:spcBef>
                <a:spcPts val="0"/>
              </a:spcBef>
              <a:spcAft>
                <a:spcPts val="0"/>
              </a:spcAft>
              <a:buClr>
                <a:schemeClr val="dk1"/>
              </a:buClr>
              <a:buSzPts val="1100"/>
              <a:buFont typeface="Arial"/>
              <a:buNone/>
            </a:pPr>
            <a:r>
              <a:rPr lang="en">
                <a:solidFill>
                  <a:schemeClr val="dk1"/>
                </a:solidFill>
              </a:rPr>
              <a:t>http://www.castlesandmanorhouses.com/architecture_02_towers.htm</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35f391192_02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35f391192_0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35f391192_0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35f391192_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Image retrieved from</a:t>
            </a:r>
            <a:endParaRPr/>
          </a:p>
          <a:p>
            <a:pPr indent="0" lvl="0" marL="0" rtl="0" algn="l">
              <a:spcBef>
                <a:spcPts val="0"/>
              </a:spcBef>
              <a:spcAft>
                <a:spcPts val="0"/>
              </a:spcAft>
              <a:buNone/>
            </a:pPr>
            <a:r>
              <a:rPr lang="en"/>
              <a:t>https://www.historytoday.com/sites/default/files/history-matters/normansburnhouse.jpg</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53ea58978d_0_6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5" name="Google Shape;175;g53ea58978d_0_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Video link: https://youtu.be/kc5EKDyRVp8</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35f391192_01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35f391192_0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35ed75ccf_02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35ed75ccf_0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9ed4ceab9e_0_66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9" name="Google Shape;219;g9ed4ceab9e_0_6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Images retrieved from</a:t>
            </a:r>
            <a:endParaRPr/>
          </a:p>
          <a:p>
            <a:pPr indent="0" lvl="0" marL="0" rtl="0" algn="l">
              <a:lnSpc>
                <a:spcPct val="100000"/>
              </a:lnSpc>
              <a:spcBef>
                <a:spcPts val="0"/>
              </a:spcBef>
              <a:spcAft>
                <a:spcPts val="0"/>
              </a:spcAft>
              <a:buSzPts val="1100"/>
              <a:buNone/>
            </a:pPr>
            <a:r>
              <a:rPr lang="en" u="sng">
                <a:solidFill>
                  <a:schemeClr val="hlink"/>
                </a:solidFill>
                <a:hlinkClick r:id="rId2"/>
              </a:rPr>
              <a:t>https://en.wikipedia.org/wiki/File:Rougemont_Castle,_1845.jpg</a:t>
            </a:r>
            <a:endParaRPr/>
          </a:p>
          <a:p>
            <a:pPr indent="0" lvl="0" marL="0" rtl="0" algn="l">
              <a:lnSpc>
                <a:spcPct val="100000"/>
              </a:lnSpc>
              <a:spcBef>
                <a:spcPts val="0"/>
              </a:spcBef>
              <a:spcAft>
                <a:spcPts val="0"/>
              </a:spcAft>
              <a:buSzPts val="1100"/>
              <a:buNone/>
            </a:pPr>
            <a:r>
              <a:rPr lang="en"/>
              <a:t>https://en.wikipedia.org/wiki/Mercia#/media/File:Mercian_Supremacy_x_4_alt.png</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9" name="Shape 9"/>
        <p:cNvGrpSpPr/>
        <p:nvPr/>
      </p:nvGrpSpPr>
      <p:grpSpPr>
        <a:xfrm>
          <a:off x="0" y="0"/>
          <a:ext cx="0" cy="0"/>
          <a:chOff x="0" y="0"/>
          <a:chExt cx="0" cy="0"/>
        </a:xfrm>
      </p:grpSpPr>
      <p:sp>
        <p:nvSpPr>
          <p:cNvPr id="10" name="Google Shape;10;p2"/>
          <p:cNvSpPr/>
          <p:nvPr/>
        </p:nvSpPr>
        <p:spPr>
          <a:xfrm>
            <a:off x="196350" y="196350"/>
            <a:ext cx="8760600" cy="47682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txBox="1"/>
          <p:nvPr>
            <p:ph type="ctrTitle"/>
          </p:nvPr>
        </p:nvSpPr>
        <p:spPr>
          <a:xfrm>
            <a:off x="1048725" y="3058625"/>
            <a:ext cx="4914000" cy="1159800"/>
          </a:xfrm>
          <a:prstGeom prst="rect">
            <a:avLst/>
          </a:prstGeom>
        </p:spPr>
        <p:txBody>
          <a:bodyPr anchorCtr="0" anchor="b" bIns="91425" lIns="91425" spcFirstLastPara="1" rIns="91425" wrap="square" tIns="91425">
            <a:noAutofit/>
          </a:bodyPr>
          <a:lstStyle>
            <a:lvl1pPr lvl="0" rtl="0">
              <a:spcBef>
                <a:spcPts val="0"/>
              </a:spcBef>
              <a:spcAft>
                <a:spcPts val="0"/>
              </a:spcAft>
              <a:buSzPts val="3600"/>
              <a:buFont typeface="Roboto"/>
              <a:buNone/>
              <a:defRPr b="0" sz="3600">
                <a:latin typeface="Roboto"/>
                <a:ea typeface="Roboto"/>
                <a:cs typeface="Roboto"/>
                <a:sym typeface="Roboto"/>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pic>
        <p:nvPicPr>
          <p:cNvPr id="12" name="Google Shape;12;p2"/>
          <p:cNvPicPr preferRelativeResize="0"/>
          <p:nvPr/>
        </p:nvPicPr>
        <p:blipFill>
          <a:blip r:embed="rId2">
            <a:alphaModFix/>
          </a:blip>
          <a:stretch>
            <a:fillRect/>
          </a:stretch>
        </p:blipFill>
        <p:spPr>
          <a:xfrm>
            <a:off x="8357975" y="4365575"/>
            <a:ext cx="598976" cy="59897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reverse">
  <p:cSld name="BLANK_1">
    <p:bg>
      <p:bgPr>
        <a:solidFill>
          <a:srgbClr val="000000"/>
        </a:solidFill>
      </p:bgPr>
    </p:bg>
    <p:spTree>
      <p:nvGrpSpPr>
        <p:cNvPr id="60" name="Shape 60"/>
        <p:cNvGrpSpPr/>
        <p:nvPr/>
      </p:nvGrpSpPr>
      <p:grpSpPr>
        <a:xfrm>
          <a:off x="0" y="0"/>
          <a:ext cx="0" cy="0"/>
          <a:chOff x="0" y="0"/>
          <a:chExt cx="0" cy="0"/>
        </a:xfrm>
      </p:grpSpPr>
      <p:sp>
        <p:nvSpPr>
          <p:cNvPr id="61" name="Google Shape;61;p11"/>
          <p:cNvSpPr/>
          <p:nvPr/>
        </p:nvSpPr>
        <p:spPr>
          <a:xfrm>
            <a:off x="196350" y="196350"/>
            <a:ext cx="8760600" cy="4768200"/>
          </a:xfrm>
          <a:prstGeom prst="rect">
            <a:avLst/>
          </a:prstGeom>
          <a:noFill/>
          <a:ln cap="flat"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1"/>
          <p:cNvSpPr txBox="1"/>
          <p:nvPr>
            <p:ph idx="12" type="sldNum"/>
          </p:nvPr>
        </p:nvSpPr>
        <p:spPr>
          <a:xfrm>
            <a:off x="8337124" y="279428"/>
            <a:ext cx="548700" cy="393600"/>
          </a:xfrm>
          <a:prstGeom prst="rect">
            <a:avLst/>
          </a:prstGeom>
        </p:spPr>
        <p:txBody>
          <a:bodyPr anchorCtr="0" anchor="ctr" bIns="91425" lIns="91425" spcFirstLastPara="1" rIns="91425" wrap="square" tIns="91425">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indent="0" lvl="0" marL="0" rtl="0" algn="r">
              <a:spcBef>
                <a:spcPts val="0"/>
              </a:spcBef>
              <a:spcAft>
                <a:spcPts val="0"/>
              </a:spcAft>
              <a:buNone/>
            </a:pPr>
            <a:fld id="{00000000-1234-1234-1234-123412341234}" type="slidenum">
              <a:rPr lang="en"/>
              <a:t>‹#›</a:t>
            </a:fld>
            <a:endParaRPr/>
          </a:p>
        </p:txBody>
      </p:sp>
      <p:pic>
        <p:nvPicPr>
          <p:cNvPr id="63" name="Google Shape;63;p11"/>
          <p:cNvPicPr preferRelativeResize="0"/>
          <p:nvPr/>
        </p:nvPicPr>
        <p:blipFill>
          <a:blip r:embed="rId2">
            <a:alphaModFix/>
          </a:blip>
          <a:stretch>
            <a:fillRect/>
          </a:stretch>
        </p:blipFill>
        <p:spPr>
          <a:xfrm>
            <a:off x="8311988" y="4300125"/>
            <a:ext cx="598976" cy="598976"/>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68" name="Shape 68"/>
        <p:cNvGrpSpPr/>
        <p:nvPr/>
      </p:nvGrpSpPr>
      <p:grpSpPr>
        <a:xfrm>
          <a:off x="0" y="0"/>
          <a:ext cx="0" cy="0"/>
          <a:chOff x="0" y="0"/>
          <a:chExt cx="0" cy="0"/>
        </a:xfrm>
      </p:grpSpPr>
      <p:sp>
        <p:nvSpPr>
          <p:cNvPr id="69" name="Google Shape;69;p13"/>
          <p:cNvSpPr/>
          <p:nvPr/>
        </p:nvSpPr>
        <p:spPr>
          <a:xfrm>
            <a:off x="196350" y="196350"/>
            <a:ext cx="8760600" cy="47682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p13"/>
          <p:cNvSpPr txBox="1"/>
          <p:nvPr>
            <p:ph type="ctrTitle"/>
          </p:nvPr>
        </p:nvSpPr>
        <p:spPr>
          <a:xfrm>
            <a:off x="1048725" y="3058625"/>
            <a:ext cx="4914000" cy="11598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3600"/>
              <a:buFont typeface="Roboto"/>
              <a:buNone/>
              <a:defRPr b="0" sz="3600">
                <a:latin typeface="Roboto"/>
                <a:ea typeface="Roboto"/>
                <a:cs typeface="Roboto"/>
                <a:sym typeface="Roboto"/>
              </a:defRPr>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pic>
        <p:nvPicPr>
          <p:cNvPr id="71" name="Google Shape;71;p13"/>
          <p:cNvPicPr preferRelativeResize="0"/>
          <p:nvPr/>
        </p:nvPicPr>
        <p:blipFill rotWithShape="1">
          <a:blip r:embed="rId2">
            <a:alphaModFix/>
          </a:blip>
          <a:srcRect b="0" l="0" r="0" t="0"/>
          <a:stretch/>
        </p:blipFill>
        <p:spPr>
          <a:xfrm>
            <a:off x="8357975" y="4365575"/>
            <a:ext cx="598976" cy="598976"/>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72" name="Shape 72"/>
        <p:cNvGrpSpPr/>
        <p:nvPr/>
      </p:nvGrpSpPr>
      <p:grpSpPr>
        <a:xfrm>
          <a:off x="0" y="0"/>
          <a:ext cx="0" cy="0"/>
          <a:chOff x="0" y="0"/>
          <a:chExt cx="0" cy="0"/>
        </a:xfrm>
      </p:grpSpPr>
      <p:sp>
        <p:nvSpPr>
          <p:cNvPr id="73" name="Google Shape;73;p14"/>
          <p:cNvSpPr/>
          <p:nvPr/>
        </p:nvSpPr>
        <p:spPr>
          <a:xfrm>
            <a:off x="196350" y="196350"/>
            <a:ext cx="8760600" cy="47682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14"/>
          <p:cNvSpPr txBox="1"/>
          <p:nvPr>
            <p:ph idx="1" type="body"/>
          </p:nvPr>
        </p:nvSpPr>
        <p:spPr>
          <a:xfrm>
            <a:off x="869150" y="2312925"/>
            <a:ext cx="3594600" cy="2133300"/>
          </a:xfrm>
          <a:prstGeom prst="rect">
            <a:avLst/>
          </a:prstGeom>
          <a:noFill/>
          <a:ln>
            <a:noFill/>
          </a:ln>
        </p:spPr>
        <p:txBody>
          <a:bodyPr anchorCtr="0" anchor="t" bIns="91425" lIns="91425" spcFirstLastPara="1" rIns="91425" wrap="square" tIns="91425">
            <a:noAutofit/>
          </a:bodyPr>
          <a:lstStyle>
            <a:lvl1pPr indent="-330200" lvl="0" marL="457200" rtl="0" algn="l">
              <a:lnSpc>
                <a:spcPct val="100000"/>
              </a:lnSpc>
              <a:spcBef>
                <a:spcPts val="600"/>
              </a:spcBef>
              <a:spcAft>
                <a:spcPts val="0"/>
              </a:spcAft>
              <a:buSzPts val="1600"/>
              <a:buChar char="▪"/>
              <a:defRPr sz="1600"/>
            </a:lvl1pPr>
            <a:lvl2pPr indent="-330200" lvl="1" marL="914400" rtl="0" algn="l">
              <a:lnSpc>
                <a:spcPct val="100000"/>
              </a:lnSpc>
              <a:spcBef>
                <a:spcPts val="0"/>
              </a:spcBef>
              <a:spcAft>
                <a:spcPts val="0"/>
              </a:spcAft>
              <a:buSzPts val="1600"/>
              <a:buChar char="□"/>
              <a:defRPr sz="1600"/>
            </a:lvl2pPr>
            <a:lvl3pPr indent="-330200" lvl="2" marL="1371600" rtl="0" algn="l">
              <a:lnSpc>
                <a:spcPct val="100000"/>
              </a:lnSpc>
              <a:spcBef>
                <a:spcPts val="0"/>
              </a:spcBef>
              <a:spcAft>
                <a:spcPts val="0"/>
              </a:spcAft>
              <a:buSzPts val="1600"/>
              <a:buChar char="□"/>
              <a:defRPr sz="1600"/>
            </a:lvl3pPr>
            <a:lvl4pPr indent="-330200" lvl="3" marL="1828800" rtl="0" algn="l">
              <a:lnSpc>
                <a:spcPct val="100000"/>
              </a:lnSpc>
              <a:spcBef>
                <a:spcPts val="0"/>
              </a:spcBef>
              <a:spcAft>
                <a:spcPts val="0"/>
              </a:spcAft>
              <a:buSzPts val="1600"/>
              <a:buChar char="□"/>
              <a:defRPr sz="1600"/>
            </a:lvl4pPr>
            <a:lvl5pPr indent="-330200" lvl="4" marL="2286000" rtl="0" algn="l">
              <a:lnSpc>
                <a:spcPct val="100000"/>
              </a:lnSpc>
              <a:spcBef>
                <a:spcPts val="0"/>
              </a:spcBef>
              <a:spcAft>
                <a:spcPts val="0"/>
              </a:spcAft>
              <a:buSzPts val="1600"/>
              <a:buChar char="○"/>
              <a:defRPr sz="1600"/>
            </a:lvl5pPr>
            <a:lvl6pPr indent="-330200" lvl="5" marL="2743200" rtl="0" algn="l">
              <a:lnSpc>
                <a:spcPct val="100000"/>
              </a:lnSpc>
              <a:spcBef>
                <a:spcPts val="0"/>
              </a:spcBef>
              <a:spcAft>
                <a:spcPts val="0"/>
              </a:spcAft>
              <a:buSzPts val="1600"/>
              <a:buChar char="■"/>
              <a:defRPr sz="1600"/>
            </a:lvl6pPr>
            <a:lvl7pPr indent="-330200" lvl="6" marL="3200400" rtl="0" algn="l">
              <a:lnSpc>
                <a:spcPct val="100000"/>
              </a:lnSpc>
              <a:spcBef>
                <a:spcPts val="0"/>
              </a:spcBef>
              <a:spcAft>
                <a:spcPts val="0"/>
              </a:spcAft>
              <a:buSzPts val="1600"/>
              <a:buChar char="●"/>
              <a:defRPr sz="1600"/>
            </a:lvl7pPr>
            <a:lvl8pPr indent="-330200" lvl="7" marL="3657600" rtl="0" algn="l">
              <a:lnSpc>
                <a:spcPct val="100000"/>
              </a:lnSpc>
              <a:spcBef>
                <a:spcPts val="0"/>
              </a:spcBef>
              <a:spcAft>
                <a:spcPts val="0"/>
              </a:spcAft>
              <a:buSzPts val="1600"/>
              <a:buChar char="○"/>
              <a:defRPr sz="1600"/>
            </a:lvl8pPr>
            <a:lvl9pPr indent="-330200" lvl="8" marL="4114800" rtl="0" algn="l">
              <a:lnSpc>
                <a:spcPct val="100000"/>
              </a:lnSpc>
              <a:spcBef>
                <a:spcPts val="0"/>
              </a:spcBef>
              <a:spcAft>
                <a:spcPts val="0"/>
              </a:spcAft>
              <a:buSzPts val="1600"/>
              <a:buChar char="■"/>
              <a:defRPr sz="1600"/>
            </a:lvl9pPr>
          </a:lstStyle>
          <a:p/>
        </p:txBody>
      </p:sp>
      <p:sp>
        <p:nvSpPr>
          <p:cNvPr id="75" name="Google Shape;75;p14"/>
          <p:cNvSpPr txBox="1"/>
          <p:nvPr>
            <p:ph idx="2" type="body"/>
          </p:nvPr>
        </p:nvSpPr>
        <p:spPr>
          <a:xfrm>
            <a:off x="4680228" y="2312925"/>
            <a:ext cx="3594600" cy="2133300"/>
          </a:xfrm>
          <a:prstGeom prst="rect">
            <a:avLst/>
          </a:prstGeom>
          <a:noFill/>
          <a:ln>
            <a:noFill/>
          </a:ln>
        </p:spPr>
        <p:txBody>
          <a:bodyPr anchorCtr="0" anchor="t" bIns="91425" lIns="91425" spcFirstLastPara="1" rIns="91425" wrap="square" tIns="91425">
            <a:noAutofit/>
          </a:bodyPr>
          <a:lstStyle>
            <a:lvl1pPr indent="-330200" lvl="0" marL="457200" rtl="0" algn="l">
              <a:lnSpc>
                <a:spcPct val="100000"/>
              </a:lnSpc>
              <a:spcBef>
                <a:spcPts val="600"/>
              </a:spcBef>
              <a:spcAft>
                <a:spcPts val="0"/>
              </a:spcAft>
              <a:buSzPts val="1600"/>
              <a:buChar char="▪"/>
              <a:defRPr sz="1600"/>
            </a:lvl1pPr>
            <a:lvl2pPr indent="-330200" lvl="1" marL="914400" rtl="0" algn="l">
              <a:lnSpc>
                <a:spcPct val="100000"/>
              </a:lnSpc>
              <a:spcBef>
                <a:spcPts val="0"/>
              </a:spcBef>
              <a:spcAft>
                <a:spcPts val="0"/>
              </a:spcAft>
              <a:buSzPts val="1600"/>
              <a:buChar char="□"/>
              <a:defRPr sz="1600"/>
            </a:lvl2pPr>
            <a:lvl3pPr indent="-330200" lvl="2" marL="1371600" rtl="0" algn="l">
              <a:lnSpc>
                <a:spcPct val="100000"/>
              </a:lnSpc>
              <a:spcBef>
                <a:spcPts val="0"/>
              </a:spcBef>
              <a:spcAft>
                <a:spcPts val="0"/>
              </a:spcAft>
              <a:buSzPts val="1600"/>
              <a:buChar char="□"/>
              <a:defRPr sz="1600"/>
            </a:lvl3pPr>
            <a:lvl4pPr indent="-330200" lvl="3" marL="1828800" rtl="0" algn="l">
              <a:lnSpc>
                <a:spcPct val="100000"/>
              </a:lnSpc>
              <a:spcBef>
                <a:spcPts val="0"/>
              </a:spcBef>
              <a:spcAft>
                <a:spcPts val="0"/>
              </a:spcAft>
              <a:buSzPts val="1600"/>
              <a:buChar char="□"/>
              <a:defRPr sz="1600"/>
            </a:lvl4pPr>
            <a:lvl5pPr indent="-330200" lvl="4" marL="2286000" rtl="0" algn="l">
              <a:lnSpc>
                <a:spcPct val="100000"/>
              </a:lnSpc>
              <a:spcBef>
                <a:spcPts val="0"/>
              </a:spcBef>
              <a:spcAft>
                <a:spcPts val="0"/>
              </a:spcAft>
              <a:buSzPts val="1600"/>
              <a:buChar char="○"/>
              <a:defRPr sz="1600"/>
            </a:lvl5pPr>
            <a:lvl6pPr indent="-330200" lvl="5" marL="2743200" rtl="0" algn="l">
              <a:lnSpc>
                <a:spcPct val="100000"/>
              </a:lnSpc>
              <a:spcBef>
                <a:spcPts val="0"/>
              </a:spcBef>
              <a:spcAft>
                <a:spcPts val="0"/>
              </a:spcAft>
              <a:buSzPts val="1600"/>
              <a:buChar char="■"/>
              <a:defRPr sz="1600"/>
            </a:lvl6pPr>
            <a:lvl7pPr indent="-330200" lvl="6" marL="3200400" rtl="0" algn="l">
              <a:lnSpc>
                <a:spcPct val="100000"/>
              </a:lnSpc>
              <a:spcBef>
                <a:spcPts val="0"/>
              </a:spcBef>
              <a:spcAft>
                <a:spcPts val="0"/>
              </a:spcAft>
              <a:buSzPts val="1600"/>
              <a:buChar char="●"/>
              <a:defRPr sz="1600"/>
            </a:lvl7pPr>
            <a:lvl8pPr indent="-330200" lvl="7" marL="3657600" rtl="0" algn="l">
              <a:lnSpc>
                <a:spcPct val="100000"/>
              </a:lnSpc>
              <a:spcBef>
                <a:spcPts val="0"/>
              </a:spcBef>
              <a:spcAft>
                <a:spcPts val="0"/>
              </a:spcAft>
              <a:buSzPts val="1600"/>
              <a:buChar char="○"/>
              <a:defRPr sz="1600"/>
            </a:lvl8pPr>
            <a:lvl9pPr indent="-330200" lvl="8" marL="4114800" rtl="0" algn="l">
              <a:lnSpc>
                <a:spcPct val="100000"/>
              </a:lnSpc>
              <a:spcBef>
                <a:spcPts val="0"/>
              </a:spcBef>
              <a:spcAft>
                <a:spcPts val="0"/>
              </a:spcAft>
              <a:buSzPts val="1600"/>
              <a:buChar char="■"/>
              <a:defRPr sz="1600"/>
            </a:lvl9pPr>
          </a:lstStyle>
          <a:p/>
        </p:txBody>
      </p:sp>
      <p:sp>
        <p:nvSpPr>
          <p:cNvPr id="76" name="Google Shape;76;p14"/>
          <p:cNvSpPr txBox="1"/>
          <p:nvPr>
            <p:ph idx="12" type="sldNum"/>
          </p:nvPr>
        </p:nvSpPr>
        <p:spPr>
          <a:xfrm>
            <a:off x="8327799" y="270078"/>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1pPr>
            <a:lvl2pPr indent="0" lvl="1"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2pPr>
            <a:lvl3pPr indent="0" lvl="2"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3pPr>
            <a:lvl4pPr indent="0" lvl="3"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4pPr>
            <a:lvl5pPr indent="0" lvl="4"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5pPr>
            <a:lvl6pPr indent="0" lvl="5"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6pPr>
            <a:lvl7pPr indent="0" lvl="6"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7pPr>
            <a:lvl8pPr indent="0" lvl="7"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8pPr>
            <a:lvl9pPr indent="0" lvl="8"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9pPr>
          </a:lstStyle>
          <a:p>
            <a:pPr indent="0" lvl="0" marL="0" rtl="0" algn="r">
              <a:spcBef>
                <a:spcPts val="0"/>
              </a:spcBef>
              <a:spcAft>
                <a:spcPts val="0"/>
              </a:spcAft>
              <a:buNone/>
            </a:pPr>
            <a:fld id="{00000000-1234-1234-1234-123412341234}" type="slidenum">
              <a:rPr lang="en"/>
              <a:t>‹#›</a:t>
            </a:fld>
            <a:endParaRPr/>
          </a:p>
        </p:txBody>
      </p:sp>
      <p:pic>
        <p:nvPicPr>
          <p:cNvPr id="77" name="Google Shape;77;p14"/>
          <p:cNvPicPr preferRelativeResize="0"/>
          <p:nvPr/>
        </p:nvPicPr>
        <p:blipFill rotWithShape="1">
          <a:blip r:embed="rId2">
            <a:alphaModFix/>
          </a:blip>
          <a:srcRect b="0" l="0" r="0" t="0"/>
          <a:stretch/>
        </p:blipFill>
        <p:spPr>
          <a:xfrm>
            <a:off x="8357975" y="4365575"/>
            <a:ext cx="598976" cy="598976"/>
          </a:xfrm>
          <a:prstGeom prst="rect">
            <a:avLst/>
          </a:prstGeom>
          <a:noFill/>
          <a:ln>
            <a:noFill/>
          </a:ln>
        </p:spPr>
      </p:pic>
      <p:sp>
        <p:nvSpPr>
          <p:cNvPr id="78" name="Google Shape;78;p14"/>
          <p:cNvSpPr txBox="1"/>
          <p:nvPr>
            <p:ph type="ctrTitle"/>
          </p:nvPr>
        </p:nvSpPr>
        <p:spPr>
          <a:xfrm>
            <a:off x="940250" y="947800"/>
            <a:ext cx="4950000" cy="11598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3000"/>
              <a:buFont typeface="Roboto"/>
              <a:buNone/>
              <a:defRPr b="0" sz="3000">
                <a:latin typeface="Roboto"/>
                <a:ea typeface="Roboto"/>
                <a:cs typeface="Roboto"/>
                <a:sym typeface="Roboto"/>
              </a:defRPr>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spTree>
      <p:nvGrpSpPr>
        <p:cNvPr id="79" name="Shape 79"/>
        <p:cNvGrpSpPr/>
        <p:nvPr/>
      </p:nvGrpSpPr>
      <p:grpSpPr>
        <a:xfrm>
          <a:off x="0" y="0"/>
          <a:ext cx="0" cy="0"/>
          <a:chOff x="0" y="0"/>
          <a:chExt cx="0" cy="0"/>
        </a:xfrm>
      </p:grpSpPr>
      <p:sp>
        <p:nvSpPr>
          <p:cNvPr id="80" name="Google Shape;80;p15"/>
          <p:cNvSpPr/>
          <p:nvPr/>
        </p:nvSpPr>
        <p:spPr>
          <a:xfrm>
            <a:off x="196350" y="196350"/>
            <a:ext cx="8760600" cy="47682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 name="Google Shape;81;p15"/>
          <p:cNvSpPr txBox="1"/>
          <p:nvPr>
            <p:ph type="ctrTitle"/>
          </p:nvPr>
        </p:nvSpPr>
        <p:spPr>
          <a:xfrm>
            <a:off x="1012800" y="2497750"/>
            <a:ext cx="4950000" cy="11598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3000"/>
              <a:buFont typeface="Roboto"/>
              <a:buNone/>
              <a:defRPr b="0" sz="3000">
                <a:latin typeface="Roboto"/>
                <a:ea typeface="Roboto"/>
                <a:cs typeface="Roboto"/>
                <a:sym typeface="Roboto"/>
              </a:defRPr>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
        <p:nvSpPr>
          <p:cNvPr id="82" name="Google Shape;82;p15"/>
          <p:cNvSpPr txBox="1"/>
          <p:nvPr>
            <p:ph idx="1" type="subTitle"/>
          </p:nvPr>
        </p:nvSpPr>
        <p:spPr>
          <a:xfrm>
            <a:off x="1012800" y="3678252"/>
            <a:ext cx="4950000" cy="7848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000000"/>
              </a:buClr>
              <a:buSzPts val="2000"/>
              <a:buNone/>
              <a:defRPr>
                <a:solidFill>
                  <a:srgbClr val="000000"/>
                </a:solidFill>
              </a:defRPr>
            </a:lvl1pPr>
            <a:lvl2pPr lvl="1" rtl="0" algn="l">
              <a:lnSpc>
                <a:spcPct val="100000"/>
              </a:lnSpc>
              <a:spcBef>
                <a:spcPts val="0"/>
              </a:spcBef>
              <a:spcAft>
                <a:spcPts val="0"/>
              </a:spcAft>
              <a:buClr>
                <a:srgbClr val="000000"/>
              </a:buClr>
              <a:buSzPts val="2000"/>
              <a:buNone/>
              <a:defRPr>
                <a:solidFill>
                  <a:srgbClr val="000000"/>
                </a:solidFill>
              </a:defRPr>
            </a:lvl2pPr>
            <a:lvl3pPr lvl="2" rtl="0" algn="l">
              <a:lnSpc>
                <a:spcPct val="100000"/>
              </a:lnSpc>
              <a:spcBef>
                <a:spcPts val="0"/>
              </a:spcBef>
              <a:spcAft>
                <a:spcPts val="0"/>
              </a:spcAft>
              <a:buClr>
                <a:srgbClr val="000000"/>
              </a:buClr>
              <a:buSzPts val="2000"/>
              <a:buNone/>
              <a:defRPr>
                <a:solidFill>
                  <a:srgbClr val="000000"/>
                </a:solidFill>
              </a:defRPr>
            </a:lvl3pPr>
            <a:lvl4pPr lvl="3" rtl="0" algn="l">
              <a:lnSpc>
                <a:spcPct val="100000"/>
              </a:lnSpc>
              <a:spcBef>
                <a:spcPts val="0"/>
              </a:spcBef>
              <a:spcAft>
                <a:spcPts val="0"/>
              </a:spcAft>
              <a:buClr>
                <a:srgbClr val="000000"/>
              </a:buClr>
              <a:buSzPts val="2000"/>
              <a:buNone/>
              <a:defRPr>
                <a:solidFill>
                  <a:srgbClr val="000000"/>
                </a:solidFill>
              </a:defRPr>
            </a:lvl4pPr>
            <a:lvl5pPr lvl="4" rtl="0" algn="l">
              <a:lnSpc>
                <a:spcPct val="100000"/>
              </a:lnSpc>
              <a:spcBef>
                <a:spcPts val="0"/>
              </a:spcBef>
              <a:spcAft>
                <a:spcPts val="0"/>
              </a:spcAft>
              <a:buClr>
                <a:srgbClr val="000000"/>
              </a:buClr>
              <a:buSzPts val="2000"/>
              <a:buNone/>
              <a:defRPr>
                <a:solidFill>
                  <a:srgbClr val="000000"/>
                </a:solidFill>
              </a:defRPr>
            </a:lvl5pPr>
            <a:lvl6pPr lvl="5" rtl="0" algn="l">
              <a:lnSpc>
                <a:spcPct val="100000"/>
              </a:lnSpc>
              <a:spcBef>
                <a:spcPts val="0"/>
              </a:spcBef>
              <a:spcAft>
                <a:spcPts val="0"/>
              </a:spcAft>
              <a:buClr>
                <a:srgbClr val="000000"/>
              </a:buClr>
              <a:buSzPts val="2000"/>
              <a:buNone/>
              <a:defRPr>
                <a:solidFill>
                  <a:srgbClr val="000000"/>
                </a:solidFill>
              </a:defRPr>
            </a:lvl6pPr>
            <a:lvl7pPr lvl="6" rtl="0" algn="l">
              <a:lnSpc>
                <a:spcPct val="100000"/>
              </a:lnSpc>
              <a:spcBef>
                <a:spcPts val="0"/>
              </a:spcBef>
              <a:spcAft>
                <a:spcPts val="0"/>
              </a:spcAft>
              <a:buClr>
                <a:srgbClr val="000000"/>
              </a:buClr>
              <a:buSzPts val="2000"/>
              <a:buNone/>
              <a:defRPr>
                <a:solidFill>
                  <a:srgbClr val="000000"/>
                </a:solidFill>
              </a:defRPr>
            </a:lvl7pPr>
            <a:lvl8pPr lvl="7" rtl="0" algn="l">
              <a:lnSpc>
                <a:spcPct val="100000"/>
              </a:lnSpc>
              <a:spcBef>
                <a:spcPts val="0"/>
              </a:spcBef>
              <a:spcAft>
                <a:spcPts val="0"/>
              </a:spcAft>
              <a:buClr>
                <a:srgbClr val="000000"/>
              </a:buClr>
              <a:buSzPts val="2000"/>
              <a:buNone/>
              <a:defRPr>
                <a:solidFill>
                  <a:srgbClr val="000000"/>
                </a:solidFill>
              </a:defRPr>
            </a:lvl8pPr>
            <a:lvl9pPr lvl="8" rtl="0" algn="l">
              <a:lnSpc>
                <a:spcPct val="100000"/>
              </a:lnSpc>
              <a:spcBef>
                <a:spcPts val="0"/>
              </a:spcBef>
              <a:spcAft>
                <a:spcPts val="0"/>
              </a:spcAft>
              <a:buClr>
                <a:srgbClr val="000000"/>
              </a:buClr>
              <a:buSzPts val="2000"/>
              <a:buNone/>
              <a:defRPr>
                <a:solidFill>
                  <a:srgbClr val="000000"/>
                </a:solidFill>
              </a:defRPr>
            </a:lvl9pPr>
          </a:lstStyle>
          <a:p/>
        </p:txBody>
      </p:sp>
      <p:pic>
        <p:nvPicPr>
          <p:cNvPr id="83" name="Google Shape;83;p15"/>
          <p:cNvPicPr preferRelativeResize="0"/>
          <p:nvPr/>
        </p:nvPicPr>
        <p:blipFill rotWithShape="1">
          <a:blip r:embed="rId2">
            <a:alphaModFix/>
          </a:blip>
          <a:srcRect b="0" l="0" r="0" t="0"/>
          <a:stretch/>
        </p:blipFill>
        <p:spPr>
          <a:xfrm>
            <a:off x="8357975" y="4365575"/>
            <a:ext cx="598976" cy="598976"/>
          </a:xfrm>
          <a:prstGeom prst="rect">
            <a:avLst/>
          </a:prstGeom>
          <a:noFill/>
          <a:ln>
            <a:noFill/>
          </a:ln>
        </p:spPr>
      </p:pic>
      <p:sp>
        <p:nvSpPr>
          <p:cNvPr id="84" name="Google Shape;84;p1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atin typeface="Roboto Light"/>
                <a:ea typeface="Roboto Light"/>
                <a:cs typeface="Roboto Light"/>
                <a:sym typeface="Roboto Light"/>
              </a:defRPr>
            </a:lvl1pPr>
            <a:lvl2pPr lvl="1" rtl="0">
              <a:buNone/>
              <a:defRPr>
                <a:latin typeface="Roboto Light"/>
                <a:ea typeface="Roboto Light"/>
                <a:cs typeface="Roboto Light"/>
                <a:sym typeface="Roboto Light"/>
              </a:defRPr>
            </a:lvl2pPr>
            <a:lvl3pPr lvl="2" rtl="0">
              <a:buNone/>
              <a:defRPr>
                <a:latin typeface="Roboto Light"/>
                <a:ea typeface="Roboto Light"/>
                <a:cs typeface="Roboto Light"/>
                <a:sym typeface="Roboto Light"/>
              </a:defRPr>
            </a:lvl3pPr>
            <a:lvl4pPr lvl="3" rtl="0">
              <a:buNone/>
              <a:defRPr>
                <a:latin typeface="Roboto Light"/>
                <a:ea typeface="Roboto Light"/>
                <a:cs typeface="Roboto Light"/>
                <a:sym typeface="Roboto Light"/>
              </a:defRPr>
            </a:lvl4pPr>
            <a:lvl5pPr lvl="4" rtl="0">
              <a:buNone/>
              <a:defRPr>
                <a:latin typeface="Roboto Light"/>
                <a:ea typeface="Roboto Light"/>
                <a:cs typeface="Roboto Light"/>
                <a:sym typeface="Roboto Light"/>
              </a:defRPr>
            </a:lvl5pPr>
            <a:lvl6pPr lvl="5" rtl="0">
              <a:buNone/>
              <a:defRPr>
                <a:latin typeface="Roboto Light"/>
                <a:ea typeface="Roboto Light"/>
                <a:cs typeface="Roboto Light"/>
                <a:sym typeface="Roboto Light"/>
              </a:defRPr>
            </a:lvl6pPr>
            <a:lvl7pPr lvl="6" rtl="0">
              <a:buNone/>
              <a:defRPr>
                <a:latin typeface="Roboto Light"/>
                <a:ea typeface="Roboto Light"/>
                <a:cs typeface="Roboto Light"/>
                <a:sym typeface="Roboto Light"/>
              </a:defRPr>
            </a:lvl7pPr>
            <a:lvl8pPr lvl="7" rtl="0">
              <a:buNone/>
              <a:defRPr>
                <a:latin typeface="Roboto Light"/>
                <a:ea typeface="Roboto Light"/>
                <a:cs typeface="Roboto Light"/>
                <a:sym typeface="Roboto Light"/>
              </a:defRPr>
            </a:lvl8pPr>
            <a:lvl9pPr lvl="8" rtl="0">
              <a:buNone/>
              <a:defRPr>
                <a:latin typeface="Roboto Light"/>
                <a:ea typeface="Roboto Light"/>
                <a:cs typeface="Roboto Light"/>
                <a:sym typeface="Roboto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spTree>
      <p:nvGrpSpPr>
        <p:cNvPr id="85" name="Shape 85"/>
        <p:cNvGrpSpPr/>
        <p:nvPr/>
      </p:nvGrpSpPr>
      <p:grpSpPr>
        <a:xfrm>
          <a:off x="0" y="0"/>
          <a:ext cx="0" cy="0"/>
          <a:chOff x="0" y="0"/>
          <a:chExt cx="0" cy="0"/>
        </a:xfrm>
      </p:grpSpPr>
      <p:sp>
        <p:nvSpPr>
          <p:cNvPr id="86" name="Google Shape;86;p16"/>
          <p:cNvSpPr/>
          <p:nvPr/>
        </p:nvSpPr>
        <p:spPr>
          <a:xfrm>
            <a:off x="191700" y="187650"/>
            <a:ext cx="8760600" cy="47682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 name="Google Shape;87;p16"/>
          <p:cNvSpPr txBox="1"/>
          <p:nvPr>
            <p:ph idx="1" type="body"/>
          </p:nvPr>
        </p:nvSpPr>
        <p:spPr>
          <a:xfrm>
            <a:off x="1804525" y="854775"/>
            <a:ext cx="5152200" cy="3505200"/>
          </a:xfrm>
          <a:prstGeom prst="rect">
            <a:avLst/>
          </a:prstGeom>
          <a:noFill/>
          <a:ln>
            <a:noFill/>
          </a:ln>
        </p:spPr>
        <p:txBody>
          <a:bodyPr anchorCtr="0" anchor="t" bIns="91425" lIns="91425" spcFirstLastPara="1" rIns="91425" wrap="square" tIns="91425">
            <a:noAutofit/>
          </a:bodyPr>
          <a:lstStyle>
            <a:lvl1pPr indent="-431800" lvl="0" marL="457200" rtl="0" algn="l">
              <a:lnSpc>
                <a:spcPct val="115000"/>
              </a:lnSpc>
              <a:spcBef>
                <a:spcPts val="600"/>
              </a:spcBef>
              <a:spcAft>
                <a:spcPts val="0"/>
              </a:spcAft>
              <a:buSzPts val="3200"/>
              <a:buChar char="▪"/>
              <a:defRPr i="1" sz="3200"/>
            </a:lvl1pPr>
            <a:lvl2pPr indent="-431800" lvl="1" marL="914400" rtl="0" algn="l">
              <a:lnSpc>
                <a:spcPct val="115000"/>
              </a:lnSpc>
              <a:spcBef>
                <a:spcPts val="0"/>
              </a:spcBef>
              <a:spcAft>
                <a:spcPts val="0"/>
              </a:spcAft>
              <a:buSzPts val="3200"/>
              <a:buChar char="□"/>
              <a:defRPr i="1" sz="3200"/>
            </a:lvl2pPr>
            <a:lvl3pPr indent="-431800" lvl="2" marL="1371600" rtl="0" algn="l">
              <a:lnSpc>
                <a:spcPct val="115000"/>
              </a:lnSpc>
              <a:spcBef>
                <a:spcPts val="0"/>
              </a:spcBef>
              <a:spcAft>
                <a:spcPts val="0"/>
              </a:spcAft>
              <a:buSzPts val="3200"/>
              <a:buChar char="□"/>
              <a:defRPr i="1" sz="3200"/>
            </a:lvl3pPr>
            <a:lvl4pPr indent="-431800" lvl="3" marL="1828800" rtl="0" algn="l">
              <a:lnSpc>
                <a:spcPct val="115000"/>
              </a:lnSpc>
              <a:spcBef>
                <a:spcPts val="0"/>
              </a:spcBef>
              <a:spcAft>
                <a:spcPts val="0"/>
              </a:spcAft>
              <a:buSzPts val="3200"/>
              <a:buChar char="□"/>
              <a:defRPr i="1" sz="3200"/>
            </a:lvl4pPr>
            <a:lvl5pPr indent="-431800" lvl="4" marL="2286000" rtl="0" algn="l">
              <a:lnSpc>
                <a:spcPct val="115000"/>
              </a:lnSpc>
              <a:spcBef>
                <a:spcPts val="0"/>
              </a:spcBef>
              <a:spcAft>
                <a:spcPts val="0"/>
              </a:spcAft>
              <a:buSzPts val="3200"/>
              <a:buChar char="○"/>
              <a:defRPr i="1" sz="3200"/>
            </a:lvl5pPr>
            <a:lvl6pPr indent="-431800" lvl="5" marL="2743200" rtl="0" algn="l">
              <a:lnSpc>
                <a:spcPct val="115000"/>
              </a:lnSpc>
              <a:spcBef>
                <a:spcPts val="0"/>
              </a:spcBef>
              <a:spcAft>
                <a:spcPts val="0"/>
              </a:spcAft>
              <a:buSzPts val="3200"/>
              <a:buChar char="■"/>
              <a:defRPr i="1" sz="3200"/>
            </a:lvl6pPr>
            <a:lvl7pPr indent="-431800" lvl="6" marL="3200400" rtl="0" algn="l">
              <a:lnSpc>
                <a:spcPct val="115000"/>
              </a:lnSpc>
              <a:spcBef>
                <a:spcPts val="0"/>
              </a:spcBef>
              <a:spcAft>
                <a:spcPts val="0"/>
              </a:spcAft>
              <a:buSzPts val="3200"/>
              <a:buChar char="●"/>
              <a:defRPr i="1" sz="3200"/>
            </a:lvl7pPr>
            <a:lvl8pPr indent="-431800" lvl="7" marL="3657600" rtl="0" algn="l">
              <a:lnSpc>
                <a:spcPct val="115000"/>
              </a:lnSpc>
              <a:spcBef>
                <a:spcPts val="0"/>
              </a:spcBef>
              <a:spcAft>
                <a:spcPts val="0"/>
              </a:spcAft>
              <a:buSzPts val="3200"/>
              <a:buChar char="○"/>
              <a:defRPr i="1" sz="3200"/>
            </a:lvl8pPr>
            <a:lvl9pPr indent="-431800" lvl="8" marL="4114800" rtl="0" algn="l">
              <a:lnSpc>
                <a:spcPct val="115000"/>
              </a:lnSpc>
              <a:spcBef>
                <a:spcPts val="0"/>
              </a:spcBef>
              <a:spcAft>
                <a:spcPts val="0"/>
              </a:spcAft>
              <a:buSzPts val="3200"/>
              <a:buChar char="■"/>
              <a:defRPr i="1" sz="3200"/>
            </a:lvl9pPr>
          </a:lstStyle>
          <a:p/>
        </p:txBody>
      </p:sp>
      <p:sp>
        <p:nvSpPr>
          <p:cNvPr id="88" name="Google Shape;88;p16"/>
          <p:cNvSpPr/>
          <p:nvPr/>
        </p:nvSpPr>
        <p:spPr>
          <a:xfrm>
            <a:off x="617750" y="603375"/>
            <a:ext cx="948000" cy="948000"/>
          </a:xfrm>
          <a:prstGeom prst="rect">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p16"/>
          <p:cNvSpPr/>
          <p:nvPr/>
        </p:nvSpPr>
        <p:spPr>
          <a:xfrm>
            <a:off x="809196" y="854775"/>
            <a:ext cx="565108" cy="445200"/>
          </a:xfrm>
          <a:prstGeom prst="rect">
            <a:avLst/>
          </a:prstGeom>
        </p:spPr>
        <p:txBody>
          <a:bodyPr>
            <a:prstTxWarp prst="textPlain"/>
          </a:bodyPr>
          <a:lstStyle/>
          <a:p>
            <a:pPr lvl="0" algn="ctr"/>
            <a:r>
              <a:rPr b="1" i="0">
                <a:ln>
                  <a:noFill/>
                </a:ln>
                <a:solidFill>
                  <a:srgbClr val="FFFFFF"/>
                </a:solidFill>
                <a:latin typeface="Arial"/>
              </a:rPr>
              <a:t>“</a:t>
            </a:r>
          </a:p>
        </p:txBody>
      </p:sp>
      <p:sp>
        <p:nvSpPr>
          <p:cNvPr id="90" name="Google Shape;90;p16"/>
          <p:cNvSpPr txBox="1"/>
          <p:nvPr>
            <p:ph idx="12" type="sldNum"/>
          </p:nvPr>
        </p:nvSpPr>
        <p:spPr>
          <a:xfrm>
            <a:off x="8159499" y="4393278"/>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1pPr>
            <a:lvl2pPr indent="0" lvl="1"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2pPr>
            <a:lvl3pPr indent="0" lvl="2"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3pPr>
            <a:lvl4pPr indent="0" lvl="3"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4pPr>
            <a:lvl5pPr indent="0" lvl="4"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5pPr>
            <a:lvl6pPr indent="0" lvl="5"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6pPr>
            <a:lvl7pPr indent="0" lvl="6"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7pPr>
            <a:lvl8pPr indent="0" lvl="7"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8pPr>
            <a:lvl9pPr indent="0" lvl="8"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9pPr>
          </a:lstStyle>
          <a:p>
            <a:pPr indent="0" lvl="0" marL="0" rtl="0" algn="r">
              <a:spcBef>
                <a:spcPts val="0"/>
              </a:spcBef>
              <a:spcAft>
                <a:spcPts val="0"/>
              </a:spcAft>
              <a:buNone/>
            </a:pPr>
            <a:fld id="{00000000-1234-1234-1234-123412341234}" type="slidenum">
              <a:rPr lang="en"/>
              <a:t>‹#›</a:t>
            </a:fld>
            <a:endParaRPr/>
          </a:p>
        </p:txBody>
      </p:sp>
      <p:pic>
        <p:nvPicPr>
          <p:cNvPr id="91" name="Google Shape;91;p16"/>
          <p:cNvPicPr preferRelativeResize="0"/>
          <p:nvPr/>
        </p:nvPicPr>
        <p:blipFill rotWithShape="1">
          <a:blip r:embed="rId2">
            <a:alphaModFix/>
          </a:blip>
          <a:srcRect b="0" l="0" r="0" t="0"/>
          <a:stretch/>
        </p:blipFill>
        <p:spPr>
          <a:xfrm>
            <a:off x="8357975" y="4365575"/>
            <a:ext cx="598976" cy="598976"/>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92" name="Shape 92"/>
        <p:cNvGrpSpPr/>
        <p:nvPr/>
      </p:nvGrpSpPr>
      <p:grpSpPr>
        <a:xfrm>
          <a:off x="0" y="0"/>
          <a:ext cx="0" cy="0"/>
          <a:chOff x="0" y="0"/>
          <a:chExt cx="0" cy="0"/>
        </a:xfrm>
      </p:grpSpPr>
      <p:sp>
        <p:nvSpPr>
          <p:cNvPr id="93" name="Google Shape;93;p17"/>
          <p:cNvSpPr/>
          <p:nvPr/>
        </p:nvSpPr>
        <p:spPr>
          <a:xfrm>
            <a:off x="196350" y="196350"/>
            <a:ext cx="8760600" cy="47682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17"/>
          <p:cNvSpPr txBox="1"/>
          <p:nvPr>
            <p:ph idx="1" type="body"/>
          </p:nvPr>
        </p:nvSpPr>
        <p:spPr>
          <a:xfrm>
            <a:off x="869150" y="2312925"/>
            <a:ext cx="7405800" cy="2004000"/>
          </a:xfrm>
          <a:prstGeom prst="rect">
            <a:avLst/>
          </a:prstGeom>
          <a:noFill/>
          <a:ln>
            <a:noFill/>
          </a:ln>
        </p:spPr>
        <p:txBody>
          <a:bodyPr anchorCtr="0" anchor="t" bIns="91425" lIns="91425" spcFirstLastPara="1" rIns="91425" wrap="square" tIns="91425">
            <a:noAutofit/>
          </a:bodyPr>
          <a:lstStyle>
            <a:lvl1pPr indent="-355600" lvl="0" marL="457200" rtl="0" algn="l">
              <a:lnSpc>
                <a:spcPct val="100000"/>
              </a:lnSpc>
              <a:spcBef>
                <a:spcPts val="600"/>
              </a:spcBef>
              <a:spcAft>
                <a:spcPts val="0"/>
              </a:spcAft>
              <a:buSzPts val="2000"/>
              <a:buChar char="▪"/>
              <a:defRPr/>
            </a:lvl1pPr>
            <a:lvl2pPr indent="-355600" lvl="1" marL="914400" rtl="0" algn="l">
              <a:lnSpc>
                <a:spcPct val="100000"/>
              </a:lnSpc>
              <a:spcBef>
                <a:spcPts val="0"/>
              </a:spcBef>
              <a:spcAft>
                <a:spcPts val="0"/>
              </a:spcAft>
              <a:buSzPts val="2000"/>
              <a:buChar char="□"/>
              <a:defRPr/>
            </a:lvl2pPr>
            <a:lvl3pPr indent="-355600" lvl="2" marL="1371600" rtl="0" algn="l">
              <a:lnSpc>
                <a:spcPct val="100000"/>
              </a:lnSpc>
              <a:spcBef>
                <a:spcPts val="0"/>
              </a:spcBef>
              <a:spcAft>
                <a:spcPts val="0"/>
              </a:spcAft>
              <a:buSzPts val="2000"/>
              <a:buChar char="□"/>
              <a:defRPr/>
            </a:lvl3pPr>
            <a:lvl4pPr indent="-355600" lvl="3" marL="1828800" rtl="0" algn="l">
              <a:lnSpc>
                <a:spcPct val="100000"/>
              </a:lnSpc>
              <a:spcBef>
                <a:spcPts val="0"/>
              </a:spcBef>
              <a:spcAft>
                <a:spcPts val="0"/>
              </a:spcAft>
              <a:buSzPts val="2000"/>
              <a:buChar char="□"/>
              <a:defRPr/>
            </a:lvl4pPr>
            <a:lvl5pPr indent="-355600" lvl="4" marL="2286000" rtl="0" algn="l">
              <a:lnSpc>
                <a:spcPct val="100000"/>
              </a:lnSpc>
              <a:spcBef>
                <a:spcPts val="0"/>
              </a:spcBef>
              <a:spcAft>
                <a:spcPts val="0"/>
              </a:spcAft>
              <a:buSzPts val="2000"/>
              <a:buChar char="○"/>
              <a:defRPr/>
            </a:lvl5pPr>
            <a:lvl6pPr indent="-355600" lvl="5" marL="2743200" rtl="0" algn="l">
              <a:lnSpc>
                <a:spcPct val="100000"/>
              </a:lnSpc>
              <a:spcBef>
                <a:spcPts val="0"/>
              </a:spcBef>
              <a:spcAft>
                <a:spcPts val="0"/>
              </a:spcAft>
              <a:buSzPts val="2000"/>
              <a:buChar char="■"/>
              <a:defRPr/>
            </a:lvl6pPr>
            <a:lvl7pPr indent="-355600" lvl="6" marL="3200400" rtl="0" algn="l">
              <a:lnSpc>
                <a:spcPct val="100000"/>
              </a:lnSpc>
              <a:spcBef>
                <a:spcPts val="0"/>
              </a:spcBef>
              <a:spcAft>
                <a:spcPts val="0"/>
              </a:spcAft>
              <a:buSzPts val="2000"/>
              <a:buChar char="●"/>
              <a:defRPr/>
            </a:lvl7pPr>
            <a:lvl8pPr indent="-355600" lvl="7" marL="3657600" rtl="0" algn="l">
              <a:lnSpc>
                <a:spcPct val="100000"/>
              </a:lnSpc>
              <a:spcBef>
                <a:spcPts val="0"/>
              </a:spcBef>
              <a:spcAft>
                <a:spcPts val="0"/>
              </a:spcAft>
              <a:buSzPts val="2000"/>
              <a:buChar char="○"/>
              <a:defRPr/>
            </a:lvl8pPr>
            <a:lvl9pPr indent="-355600" lvl="8" marL="4114800" rtl="0" algn="l">
              <a:lnSpc>
                <a:spcPct val="100000"/>
              </a:lnSpc>
              <a:spcBef>
                <a:spcPts val="0"/>
              </a:spcBef>
              <a:spcAft>
                <a:spcPts val="0"/>
              </a:spcAft>
              <a:buSzPts val="2000"/>
              <a:buChar char="■"/>
              <a:defRPr/>
            </a:lvl9pPr>
          </a:lstStyle>
          <a:p/>
        </p:txBody>
      </p:sp>
      <p:sp>
        <p:nvSpPr>
          <p:cNvPr id="95" name="Google Shape;95;p17"/>
          <p:cNvSpPr txBox="1"/>
          <p:nvPr>
            <p:ph idx="12" type="sldNum"/>
          </p:nvPr>
        </p:nvSpPr>
        <p:spPr>
          <a:xfrm>
            <a:off x="8337124" y="270078"/>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1pPr>
            <a:lvl2pPr indent="0" lvl="1"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2pPr>
            <a:lvl3pPr indent="0" lvl="2"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3pPr>
            <a:lvl4pPr indent="0" lvl="3"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4pPr>
            <a:lvl5pPr indent="0" lvl="4"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5pPr>
            <a:lvl6pPr indent="0" lvl="5"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6pPr>
            <a:lvl7pPr indent="0" lvl="6"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7pPr>
            <a:lvl8pPr indent="0" lvl="7"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8pPr>
            <a:lvl9pPr indent="0" lvl="8"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9pPr>
          </a:lstStyle>
          <a:p>
            <a:pPr indent="0" lvl="0" marL="0" rtl="0" algn="r">
              <a:spcBef>
                <a:spcPts val="0"/>
              </a:spcBef>
              <a:spcAft>
                <a:spcPts val="0"/>
              </a:spcAft>
              <a:buNone/>
            </a:pPr>
            <a:fld id="{00000000-1234-1234-1234-123412341234}" type="slidenum">
              <a:rPr lang="en"/>
              <a:t>‹#›</a:t>
            </a:fld>
            <a:endParaRPr/>
          </a:p>
        </p:txBody>
      </p:sp>
      <p:pic>
        <p:nvPicPr>
          <p:cNvPr id="96" name="Google Shape;96;p17"/>
          <p:cNvPicPr preferRelativeResize="0"/>
          <p:nvPr/>
        </p:nvPicPr>
        <p:blipFill rotWithShape="1">
          <a:blip r:embed="rId2">
            <a:alphaModFix/>
          </a:blip>
          <a:srcRect b="0" l="0" r="0" t="0"/>
          <a:stretch/>
        </p:blipFill>
        <p:spPr>
          <a:xfrm>
            <a:off x="8357975" y="4365575"/>
            <a:ext cx="598976" cy="598976"/>
          </a:xfrm>
          <a:prstGeom prst="rect">
            <a:avLst/>
          </a:prstGeom>
          <a:noFill/>
          <a:ln>
            <a:noFill/>
          </a:ln>
        </p:spPr>
      </p:pic>
      <p:sp>
        <p:nvSpPr>
          <p:cNvPr id="97" name="Google Shape;97;p17"/>
          <p:cNvSpPr txBox="1"/>
          <p:nvPr>
            <p:ph type="ctrTitle"/>
          </p:nvPr>
        </p:nvSpPr>
        <p:spPr>
          <a:xfrm>
            <a:off x="940250" y="947800"/>
            <a:ext cx="4950000" cy="11598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3000"/>
              <a:buFont typeface="Roboto"/>
              <a:buNone/>
              <a:defRPr b="0" sz="3000">
                <a:latin typeface="Roboto"/>
                <a:ea typeface="Roboto"/>
                <a:cs typeface="Roboto"/>
                <a:sym typeface="Roboto"/>
              </a:defRPr>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98" name="Shape 98"/>
        <p:cNvGrpSpPr/>
        <p:nvPr/>
      </p:nvGrpSpPr>
      <p:grpSpPr>
        <a:xfrm>
          <a:off x="0" y="0"/>
          <a:ext cx="0" cy="0"/>
          <a:chOff x="0" y="0"/>
          <a:chExt cx="0" cy="0"/>
        </a:xfrm>
      </p:grpSpPr>
      <p:sp>
        <p:nvSpPr>
          <p:cNvPr id="99" name="Google Shape;99;p18"/>
          <p:cNvSpPr/>
          <p:nvPr/>
        </p:nvSpPr>
        <p:spPr>
          <a:xfrm>
            <a:off x="196350" y="196350"/>
            <a:ext cx="8760600" cy="47682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18"/>
          <p:cNvSpPr txBox="1"/>
          <p:nvPr>
            <p:ph idx="1" type="body"/>
          </p:nvPr>
        </p:nvSpPr>
        <p:spPr>
          <a:xfrm>
            <a:off x="869150" y="2312925"/>
            <a:ext cx="2366400" cy="2040000"/>
          </a:xfrm>
          <a:prstGeom prst="rect">
            <a:avLst/>
          </a:prstGeom>
          <a:noFill/>
          <a:ln>
            <a:noFill/>
          </a:ln>
        </p:spPr>
        <p:txBody>
          <a:bodyPr anchorCtr="0" anchor="t" bIns="91425" lIns="91425" spcFirstLastPara="1" rIns="91425" wrap="square" tIns="91425">
            <a:noAutofit/>
          </a:bodyPr>
          <a:lstStyle>
            <a:lvl1pPr indent="-317500" lvl="0" marL="457200" rtl="0" algn="l">
              <a:lnSpc>
                <a:spcPct val="100000"/>
              </a:lnSpc>
              <a:spcBef>
                <a:spcPts val="600"/>
              </a:spcBef>
              <a:spcAft>
                <a:spcPts val="0"/>
              </a:spcAft>
              <a:buSzPts val="1400"/>
              <a:buChar char="▪"/>
              <a:defRPr sz="1400"/>
            </a:lvl1pPr>
            <a:lvl2pPr indent="-317500" lvl="1" marL="914400" rtl="0" algn="l">
              <a:lnSpc>
                <a:spcPct val="100000"/>
              </a:lnSpc>
              <a:spcBef>
                <a:spcPts val="0"/>
              </a:spcBef>
              <a:spcAft>
                <a:spcPts val="0"/>
              </a:spcAft>
              <a:buSzPts val="1400"/>
              <a:buChar char="□"/>
              <a:defRPr sz="1400"/>
            </a:lvl2pPr>
            <a:lvl3pPr indent="-317500" lvl="2" marL="1371600" rtl="0" algn="l">
              <a:lnSpc>
                <a:spcPct val="100000"/>
              </a:lnSpc>
              <a:spcBef>
                <a:spcPts val="0"/>
              </a:spcBef>
              <a:spcAft>
                <a:spcPts val="0"/>
              </a:spcAft>
              <a:buSzPts val="1400"/>
              <a:buChar char="□"/>
              <a:defRPr sz="1400"/>
            </a:lvl3pPr>
            <a:lvl4pPr indent="-317500" lvl="3" marL="1828800" rtl="0" algn="l">
              <a:lnSpc>
                <a:spcPct val="100000"/>
              </a:lnSpc>
              <a:spcBef>
                <a:spcPts val="0"/>
              </a:spcBef>
              <a:spcAft>
                <a:spcPts val="0"/>
              </a:spcAft>
              <a:buSzPts val="1400"/>
              <a:buChar char="□"/>
              <a:defRPr sz="1400"/>
            </a:lvl4pPr>
            <a:lvl5pPr indent="-317500" lvl="4" marL="2286000" rtl="0" algn="l">
              <a:lnSpc>
                <a:spcPct val="100000"/>
              </a:lnSpc>
              <a:spcBef>
                <a:spcPts val="0"/>
              </a:spcBef>
              <a:spcAft>
                <a:spcPts val="0"/>
              </a:spcAft>
              <a:buSzPts val="1400"/>
              <a:buChar char="○"/>
              <a:defRPr sz="1400"/>
            </a:lvl5pPr>
            <a:lvl6pPr indent="-317500" lvl="5" marL="2743200" rtl="0" algn="l">
              <a:lnSpc>
                <a:spcPct val="100000"/>
              </a:lnSpc>
              <a:spcBef>
                <a:spcPts val="0"/>
              </a:spcBef>
              <a:spcAft>
                <a:spcPts val="0"/>
              </a:spcAft>
              <a:buSzPts val="1400"/>
              <a:buChar char="■"/>
              <a:defRPr sz="1400"/>
            </a:lvl6pPr>
            <a:lvl7pPr indent="-317500" lvl="6" marL="3200400" rtl="0" algn="l">
              <a:lnSpc>
                <a:spcPct val="100000"/>
              </a:lnSpc>
              <a:spcBef>
                <a:spcPts val="0"/>
              </a:spcBef>
              <a:spcAft>
                <a:spcPts val="0"/>
              </a:spcAft>
              <a:buSzPts val="1400"/>
              <a:buChar char="●"/>
              <a:defRPr sz="1400"/>
            </a:lvl7pPr>
            <a:lvl8pPr indent="-317500" lvl="7" marL="3657600" rtl="0" algn="l">
              <a:lnSpc>
                <a:spcPct val="100000"/>
              </a:lnSpc>
              <a:spcBef>
                <a:spcPts val="0"/>
              </a:spcBef>
              <a:spcAft>
                <a:spcPts val="0"/>
              </a:spcAft>
              <a:buSzPts val="1400"/>
              <a:buChar char="○"/>
              <a:defRPr sz="1400"/>
            </a:lvl8pPr>
            <a:lvl9pPr indent="-317500" lvl="8" marL="4114800" rtl="0" algn="l">
              <a:lnSpc>
                <a:spcPct val="100000"/>
              </a:lnSpc>
              <a:spcBef>
                <a:spcPts val="0"/>
              </a:spcBef>
              <a:spcAft>
                <a:spcPts val="0"/>
              </a:spcAft>
              <a:buSzPts val="1400"/>
              <a:buChar char="■"/>
              <a:defRPr sz="1400"/>
            </a:lvl9pPr>
          </a:lstStyle>
          <a:p/>
        </p:txBody>
      </p:sp>
      <p:sp>
        <p:nvSpPr>
          <p:cNvPr id="101" name="Google Shape;101;p18"/>
          <p:cNvSpPr txBox="1"/>
          <p:nvPr>
            <p:ph idx="2" type="body"/>
          </p:nvPr>
        </p:nvSpPr>
        <p:spPr>
          <a:xfrm>
            <a:off x="3356739" y="2312925"/>
            <a:ext cx="2366400" cy="2040000"/>
          </a:xfrm>
          <a:prstGeom prst="rect">
            <a:avLst/>
          </a:prstGeom>
          <a:noFill/>
          <a:ln>
            <a:noFill/>
          </a:ln>
        </p:spPr>
        <p:txBody>
          <a:bodyPr anchorCtr="0" anchor="t" bIns="91425" lIns="91425" spcFirstLastPara="1" rIns="91425" wrap="square" tIns="91425">
            <a:noAutofit/>
          </a:bodyPr>
          <a:lstStyle>
            <a:lvl1pPr indent="-317500" lvl="0" marL="457200" rtl="0" algn="l">
              <a:lnSpc>
                <a:spcPct val="100000"/>
              </a:lnSpc>
              <a:spcBef>
                <a:spcPts val="600"/>
              </a:spcBef>
              <a:spcAft>
                <a:spcPts val="0"/>
              </a:spcAft>
              <a:buSzPts val="1400"/>
              <a:buChar char="▪"/>
              <a:defRPr sz="1400"/>
            </a:lvl1pPr>
            <a:lvl2pPr indent="-317500" lvl="1" marL="914400" rtl="0" algn="l">
              <a:lnSpc>
                <a:spcPct val="100000"/>
              </a:lnSpc>
              <a:spcBef>
                <a:spcPts val="0"/>
              </a:spcBef>
              <a:spcAft>
                <a:spcPts val="0"/>
              </a:spcAft>
              <a:buSzPts val="1400"/>
              <a:buChar char="□"/>
              <a:defRPr sz="1400"/>
            </a:lvl2pPr>
            <a:lvl3pPr indent="-317500" lvl="2" marL="1371600" rtl="0" algn="l">
              <a:lnSpc>
                <a:spcPct val="100000"/>
              </a:lnSpc>
              <a:spcBef>
                <a:spcPts val="0"/>
              </a:spcBef>
              <a:spcAft>
                <a:spcPts val="0"/>
              </a:spcAft>
              <a:buSzPts val="1400"/>
              <a:buChar char="□"/>
              <a:defRPr sz="1400"/>
            </a:lvl3pPr>
            <a:lvl4pPr indent="-317500" lvl="3" marL="1828800" rtl="0" algn="l">
              <a:lnSpc>
                <a:spcPct val="100000"/>
              </a:lnSpc>
              <a:spcBef>
                <a:spcPts val="0"/>
              </a:spcBef>
              <a:spcAft>
                <a:spcPts val="0"/>
              </a:spcAft>
              <a:buSzPts val="1400"/>
              <a:buChar char="□"/>
              <a:defRPr sz="1400"/>
            </a:lvl4pPr>
            <a:lvl5pPr indent="-317500" lvl="4" marL="2286000" rtl="0" algn="l">
              <a:lnSpc>
                <a:spcPct val="100000"/>
              </a:lnSpc>
              <a:spcBef>
                <a:spcPts val="0"/>
              </a:spcBef>
              <a:spcAft>
                <a:spcPts val="0"/>
              </a:spcAft>
              <a:buSzPts val="1400"/>
              <a:buChar char="○"/>
              <a:defRPr sz="1400"/>
            </a:lvl5pPr>
            <a:lvl6pPr indent="-317500" lvl="5" marL="2743200" rtl="0" algn="l">
              <a:lnSpc>
                <a:spcPct val="100000"/>
              </a:lnSpc>
              <a:spcBef>
                <a:spcPts val="0"/>
              </a:spcBef>
              <a:spcAft>
                <a:spcPts val="0"/>
              </a:spcAft>
              <a:buSzPts val="1400"/>
              <a:buChar char="■"/>
              <a:defRPr sz="1400"/>
            </a:lvl6pPr>
            <a:lvl7pPr indent="-317500" lvl="6" marL="3200400" rtl="0" algn="l">
              <a:lnSpc>
                <a:spcPct val="100000"/>
              </a:lnSpc>
              <a:spcBef>
                <a:spcPts val="0"/>
              </a:spcBef>
              <a:spcAft>
                <a:spcPts val="0"/>
              </a:spcAft>
              <a:buSzPts val="1400"/>
              <a:buChar char="●"/>
              <a:defRPr sz="1400"/>
            </a:lvl7pPr>
            <a:lvl8pPr indent="-317500" lvl="7" marL="3657600" rtl="0" algn="l">
              <a:lnSpc>
                <a:spcPct val="100000"/>
              </a:lnSpc>
              <a:spcBef>
                <a:spcPts val="0"/>
              </a:spcBef>
              <a:spcAft>
                <a:spcPts val="0"/>
              </a:spcAft>
              <a:buSzPts val="1400"/>
              <a:buChar char="○"/>
              <a:defRPr sz="1400"/>
            </a:lvl8pPr>
            <a:lvl9pPr indent="-317500" lvl="8" marL="4114800" rtl="0" algn="l">
              <a:lnSpc>
                <a:spcPct val="100000"/>
              </a:lnSpc>
              <a:spcBef>
                <a:spcPts val="0"/>
              </a:spcBef>
              <a:spcAft>
                <a:spcPts val="0"/>
              </a:spcAft>
              <a:buSzPts val="1400"/>
              <a:buChar char="■"/>
              <a:defRPr sz="1400"/>
            </a:lvl9pPr>
          </a:lstStyle>
          <a:p/>
        </p:txBody>
      </p:sp>
      <p:sp>
        <p:nvSpPr>
          <p:cNvPr id="102" name="Google Shape;102;p18"/>
          <p:cNvSpPr txBox="1"/>
          <p:nvPr>
            <p:ph idx="3" type="body"/>
          </p:nvPr>
        </p:nvSpPr>
        <p:spPr>
          <a:xfrm>
            <a:off x="5844329" y="2312925"/>
            <a:ext cx="2366400" cy="2040000"/>
          </a:xfrm>
          <a:prstGeom prst="rect">
            <a:avLst/>
          </a:prstGeom>
          <a:noFill/>
          <a:ln>
            <a:noFill/>
          </a:ln>
        </p:spPr>
        <p:txBody>
          <a:bodyPr anchorCtr="0" anchor="t" bIns="91425" lIns="91425" spcFirstLastPara="1" rIns="91425" wrap="square" tIns="91425">
            <a:noAutofit/>
          </a:bodyPr>
          <a:lstStyle>
            <a:lvl1pPr indent="-317500" lvl="0" marL="457200" rtl="0" algn="l">
              <a:lnSpc>
                <a:spcPct val="100000"/>
              </a:lnSpc>
              <a:spcBef>
                <a:spcPts val="600"/>
              </a:spcBef>
              <a:spcAft>
                <a:spcPts val="0"/>
              </a:spcAft>
              <a:buSzPts val="1400"/>
              <a:buChar char="▪"/>
              <a:defRPr sz="1400"/>
            </a:lvl1pPr>
            <a:lvl2pPr indent="-317500" lvl="1" marL="914400" rtl="0" algn="l">
              <a:lnSpc>
                <a:spcPct val="100000"/>
              </a:lnSpc>
              <a:spcBef>
                <a:spcPts val="0"/>
              </a:spcBef>
              <a:spcAft>
                <a:spcPts val="0"/>
              </a:spcAft>
              <a:buSzPts val="1400"/>
              <a:buChar char="□"/>
              <a:defRPr sz="1400"/>
            </a:lvl2pPr>
            <a:lvl3pPr indent="-317500" lvl="2" marL="1371600" rtl="0" algn="l">
              <a:lnSpc>
                <a:spcPct val="100000"/>
              </a:lnSpc>
              <a:spcBef>
                <a:spcPts val="0"/>
              </a:spcBef>
              <a:spcAft>
                <a:spcPts val="0"/>
              </a:spcAft>
              <a:buSzPts val="1400"/>
              <a:buChar char="□"/>
              <a:defRPr sz="1400"/>
            </a:lvl3pPr>
            <a:lvl4pPr indent="-317500" lvl="3" marL="1828800" rtl="0" algn="l">
              <a:lnSpc>
                <a:spcPct val="100000"/>
              </a:lnSpc>
              <a:spcBef>
                <a:spcPts val="0"/>
              </a:spcBef>
              <a:spcAft>
                <a:spcPts val="0"/>
              </a:spcAft>
              <a:buSzPts val="1400"/>
              <a:buChar char="□"/>
              <a:defRPr sz="1400"/>
            </a:lvl4pPr>
            <a:lvl5pPr indent="-317500" lvl="4" marL="2286000" rtl="0" algn="l">
              <a:lnSpc>
                <a:spcPct val="100000"/>
              </a:lnSpc>
              <a:spcBef>
                <a:spcPts val="0"/>
              </a:spcBef>
              <a:spcAft>
                <a:spcPts val="0"/>
              </a:spcAft>
              <a:buSzPts val="1400"/>
              <a:buChar char="○"/>
              <a:defRPr sz="1400"/>
            </a:lvl5pPr>
            <a:lvl6pPr indent="-317500" lvl="5" marL="2743200" rtl="0" algn="l">
              <a:lnSpc>
                <a:spcPct val="100000"/>
              </a:lnSpc>
              <a:spcBef>
                <a:spcPts val="0"/>
              </a:spcBef>
              <a:spcAft>
                <a:spcPts val="0"/>
              </a:spcAft>
              <a:buSzPts val="1400"/>
              <a:buChar char="■"/>
              <a:defRPr sz="1400"/>
            </a:lvl6pPr>
            <a:lvl7pPr indent="-317500" lvl="6" marL="3200400" rtl="0" algn="l">
              <a:lnSpc>
                <a:spcPct val="100000"/>
              </a:lnSpc>
              <a:spcBef>
                <a:spcPts val="0"/>
              </a:spcBef>
              <a:spcAft>
                <a:spcPts val="0"/>
              </a:spcAft>
              <a:buSzPts val="1400"/>
              <a:buChar char="●"/>
              <a:defRPr sz="1400"/>
            </a:lvl7pPr>
            <a:lvl8pPr indent="-317500" lvl="7" marL="3657600" rtl="0" algn="l">
              <a:lnSpc>
                <a:spcPct val="100000"/>
              </a:lnSpc>
              <a:spcBef>
                <a:spcPts val="0"/>
              </a:spcBef>
              <a:spcAft>
                <a:spcPts val="0"/>
              </a:spcAft>
              <a:buSzPts val="1400"/>
              <a:buChar char="○"/>
              <a:defRPr sz="1400"/>
            </a:lvl8pPr>
            <a:lvl9pPr indent="-317500" lvl="8" marL="4114800" rtl="0" algn="l">
              <a:lnSpc>
                <a:spcPct val="100000"/>
              </a:lnSpc>
              <a:spcBef>
                <a:spcPts val="0"/>
              </a:spcBef>
              <a:spcAft>
                <a:spcPts val="0"/>
              </a:spcAft>
              <a:buSzPts val="1400"/>
              <a:buChar char="■"/>
              <a:defRPr sz="1400"/>
            </a:lvl9pPr>
          </a:lstStyle>
          <a:p/>
        </p:txBody>
      </p:sp>
      <p:sp>
        <p:nvSpPr>
          <p:cNvPr id="103" name="Google Shape;103;p18"/>
          <p:cNvSpPr txBox="1"/>
          <p:nvPr>
            <p:ph idx="12" type="sldNum"/>
          </p:nvPr>
        </p:nvSpPr>
        <p:spPr>
          <a:xfrm>
            <a:off x="8346474" y="260728"/>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1pPr>
            <a:lvl2pPr indent="0" lvl="1"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2pPr>
            <a:lvl3pPr indent="0" lvl="2"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3pPr>
            <a:lvl4pPr indent="0" lvl="3"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4pPr>
            <a:lvl5pPr indent="0" lvl="4"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5pPr>
            <a:lvl6pPr indent="0" lvl="5"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6pPr>
            <a:lvl7pPr indent="0" lvl="6"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7pPr>
            <a:lvl8pPr indent="0" lvl="7"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8pPr>
            <a:lvl9pPr indent="0" lvl="8"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9pPr>
          </a:lstStyle>
          <a:p>
            <a:pPr indent="0" lvl="0" marL="0" rtl="0" algn="r">
              <a:spcBef>
                <a:spcPts val="0"/>
              </a:spcBef>
              <a:spcAft>
                <a:spcPts val="0"/>
              </a:spcAft>
              <a:buNone/>
            </a:pPr>
            <a:fld id="{00000000-1234-1234-1234-123412341234}" type="slidenum">
              <a:rPr lang="en"/>
              <a:t>‹#›</a:t>
            </a:fld>
            <a:endParaRPr/>
          </a:p>
        </p:txBody>
      </p:sp>
      <p:pic>
        <p:nvPicPr>
          <p:cNvPr id="104" name="Google Shape;104;p18"/>
          <p:cNvPicPr preferRelativeResize="0"/>
          <p:nvPr/>
        </p:nvPicPr>
        <p:blipFill rotWithShape="1">
          <a:blip r:embed="rId2">
            <a:alphaModFix/>
          </a:blip>
          <a:srcRect b="0" l="0" r="0" t="0"/>
          <a:stretch/>
        </p:blipFill>
        <p:spPr>
          <a:xfrm>
            <a:off x="8357975" y="4365575"/>
            <a:ext cx="598976" cy="598976"/>
          </a:xfrm>
          <a:prstGeom prst="rect">
            <a:avLst/>
          </a:prstGeom>
          <a:noFill/>
          <a:ln>
            <a:noFill/>
          </a:ln>
        </p:spPr>
      </p:pic>
      <p:sp>
        <p:nvSpPr>
          <p:cNvPr id="105" name="Google Shape;105;p18"/>
          <p:cNvSpPr txBox="1"/>
          <p:nvPr>
            <p:ph type="ctrTitle"/>
          </p:nvPr>
        </p:nvSpPr>
        <p:spPr>
          <a:xfrm>
            <a:off x="940250" y="947800"/>
            <a:ext cx="4950000" cy="11598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3000"/>
              <a:buFont typeface="Roboto"/>
              <a:buNone/>
              <a:defRPr b="0" sz="3000">
                <a:latin typeface="Roboto"/>
                <a:ea typeface="Roboto"/>
                <a:cs typeface="Roboto"/>
                <a:sym typeface="Roboto"/>
              </a:defRPr>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6" name="Shape 106"/>
        <p:cNvGrpSpPr/>
        <p:nvPr/>
      </p:nvGrpSpPr>
      <p:grpSpPr>
        <a:xfrm>
          <a:off x="0" y="0"/>
          <a:ext cx="0" cy="0"/>
          <a:chOff x="0" y="0"/>
          <a:chExt cx="0" cy="0"/>
        </a:xfrm>
      </p:grpSpPr>
      <p:sp>
        <p:nvSpPr>
          <p:cNvPr id="107" name="Google Shape;107;p19"/>
          <p:cNvSpPr/>
          <p:nvPr/>
        </p:nvSpPr>
        <p:spPr>
          <a:xfrm>
            <a:off x="196350" y="196350"/>
            <a:ext cx="8760600" cy="47682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 name="Google Shape;108;p19"/>
          <p:cNvSpPr txBox="1"/>
          <p:nvPr>
            <p:ph idx="12" type="sldNum"/>
          </p:nvPr>
        </p:nvSpPr>
        <p:spPr>
          <a:xfrm>
            <a:off x="8346474" y="260728"/>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1pPr>
            <a:lvl2pPr indent="0" lvl="1"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2pPr>
            <a:lvl3pPr indent="0" lvl="2"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3pPr>
            <a:lvl4pPr indent="0" lvl="3"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4pPr>
            <a:lvl5pPr indent="0" lvl="4"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5pPr>
            <a:lvl6pPr indent="0" lvl="5"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6pPr>
            <a:lvl7pPr indent="0" lvl="6"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7pPr>
            <a:lvl8pPr indent="0" lvl="7"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8pPr>
            <a:lvl9pPr indent="0" lvl="8"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9pPr>
          </a:lstStyle>
          <a:p>
            <a:pPr indent="0" lvl="0" marL="0" rtl="0" algn="r">
              <a:spcBef>
                <a:spcPts val="0"/>
              </a:spcBef>
              <a:spcAft>
                <a:spcPts val="0"/>
              </a:spcAft>
              <a:buNone/>
            </a:pPr>
            <a:fld id="{00000000-1234-1234-1234-123412341234}" type="slidenum">
              <a:rPr lang="en"/>
              <a:t>‹#›</a:t>
            </a:fld>
            <a:endParaRPr/>
          </a:p>
        </p:txBody>
      </p:sp>
      <p:pic>
        <p:nvPicPr>
          <p:cNvPr id="109" name="Google Shape;109;p19"/>
          <p:cNvPicPr preferRelativeResize="0"/>
          <p:nvPr/>
        </p:nvPicPr>
        <p:blipFill rotWithShape="1">
          <a:blip r:embed="rId2">
            <a:alphaModFix/>
          </a:blip>
          <a:srcRect b="0" l="0" r="0" t="0"/>
          <a:stretch/>
        </p:blipFill>
        <p:spPr>
          <a:xfrm>
            <a:off x="8357975" y="4365575"/>
            <a:ext cx="598976" cy="598976"/>
          </a:xfrm>
          <a:prstGeom prst="rect">
            <a:avLst/>
          </a:prstGeom>
          <a:noFill/>
          <a:ln>
            <a:noFill/>
          </a:ln>
        </p:spPr>
      </p:pic>
      <p:sp>
        <p:nvSpPr>
          <p:cNvPr id="110" name="Google Shape;110;p19"/>
          <p:cNvSpPr txBox="1"/>
          <p:nvPr>
            <p:ph type="ctrTitle"/>
          </p:nvPr>
        </p:nvSpPr>
        <p:spPr>
          <a:xfrm>
            <a:off x="940250" y="947800"/>
            <a:ext cx="4950000" cy="11598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3000"/>
              <a:buFont typeface="Roboto"/>
              <a:buNone/>
              <a:defRPr b="0" sz="3000">
                <a:latin typeface="Roboto"/>
                <a:ea typeface="Roboto"/>
                <a:cs typeface="Roboto"/>
                <a:sym typeface="Roboto"/>
              </a:defRPr>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1" name="Shape 111"/>
        <p:cNvGrpSpPr/>
        <p:nvPr/>
      </p:nvGrpSpPr>
      <p:grpSpPr>
        <a:xfrm>
          <a:off x="0" y="0"/>
          <a:ext cx="0" cy="0"/>
          <a:chOff x="0" y="0"/>
          <a:chExt cx="0" cy="0"/>
        </a:xfrm>
      </p:grpSpPr>
      <p:sp>
        <p:nvSpPr>
          <p:cNvPr id="112" name="Google Shape;112;p20"/>
          <p:cNvSpPr/>
          <p:nvPr/>
        </p:nvSpPr>
        <p:spPr>
          <a:xfrm>
            <a:off x="196350" y="196350"/>
            <a:ext cx="8760600" cy="47682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 name="Google Shape;113;p20"/>
          <p:cNvSpPr txBox="1"/>
          <p:nvPr>
            <p:ph idx="1" type="body"/>
          </p:nvPr>
        </p:nvSpPr>
        <p:spPr>
          <a:xfrm>
            <a:off x="840425" y="3949100"/>
            <a:ext cx="7463100" cy="519600"/>
          </a:xfrm>
          <a:prstGeom prst="rect">
            <a:avLst/>
          </a:prstGeom>
          <a:noFill/>
          <a:ln>
            <a:noFill/>
          </a:ln>
        </p:spPr>
        <p:txBody>
          <a:bodyPr anchorCtr="0" anchor="t" bIns="91425" lIns="91425" spcFirstLastPara="1" rIns="91425" wrap="square" tIns="91425">
            <a:noAutofit/>
          </a:bodyPr>
          <a:lstStyle>
            <a:lvl1pPr indent="-228600" lvl="0" marL="457200" rtl="0" algn="l">
              <a:lnSpc>
                <a:spcPct val="100000"/>
              </a:lnSpc>
              <a:spcBef>
                <a:spcPts val="360"/>
              </a:spcBef>
              <a:spcAft>
                <a:spcPts val="0"/>
              </a:spcAft>
              <a:buSzPts val="1800"/>
              <a:buFont typeface="Roboto"/>
              <a:buNone/>
              <a:defRPr sz="1800">
                <a:latin typeface="Roboto"/>
                <a:ea typeface="Roboto"/>
                <a:cs typeface="Roboto"/>
                <a:sym typeface="Roboto"/>
              </a:defRPr>
            </a:lvl1pPr>
          </a:lstStyle>
          <a:p/>
        </p:txBody>
      </p:sp>
      <p:sp>
        <p:nvSpPr>
          <p:cNvPr id="114" name="Google Shape;114;p20"/>
          <p:cNvSpPr txBox="1"/>
          <p:nvPr>
            <p:ph idx="12" type="sldNum"/>
          </p:nvPr>
        </p:nvSpPr>
        <p:spPr>
          <a:xfrm>
            <a:off x="8346474" y="270053"/>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1pPr>
            <a:lvl2pPr indent="0" lvl="1"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2pPr>
            <a:lvl3pPr indent="0" lvl="2"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3pPr>
            <a:lvl4pPr indent="0" lvl="3"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4pPr>
            <a:lvl5pPr indent="0" lvl="4"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5pPr>
            <a:lvl6pPr indent="0" lvl="5"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6pPr>
            <a:lvl7pPr indent="0" lvl="6"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7pPr>
            <a:lvl8pPr indent="0" lvl="7"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8pPr>
            <a:lvl9pPr indent="0" lvl="8"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9pPr>
          </a:lstStyle>
          <a:p>
            <a:pPr indent="0" lvl="0" marL="0" rtl="0" algn="r">
              <a:spcBef>
                <a:spcPts val="0"/>
              </a:spcBef>
              <a:spcAft>
                <a:spcPts val="0"/>
              </a:spcAft>
              <a:buNone/>
            </a:pPr>
            <a:fld id="{00000000-1234-1234-1234-123412341234}" type="slidenum">
              <a:rPr lang="en"/>
              <a:t>‹#›</a:t>
            </a:fld>
            <a:endParaRPr/>
          </a:p>
        </p:txBody>
      </p:sp>
      <p:pic>
        <p:nvPicPr>
          <p:cNvPr id="115" name="Google Shape;115;p20"/>
          <p:cNvPicPr preferRelativeResize="0"/>
          <p:nvPr/>
        </p:nvPicPr>
        <p:blipFill rotWithShape="1">
          <a:blip r:embed="rId2">
            <a:alphaModFix/>
          </a:blip>
          <a:srcRect b="0" l="0" r="0" t="0"/>
          <a:stretch/>
        </p:blipFill>
        <p:spPr>
          <a:xfrm>
            <a:off x="8357975" y="4365575"/>
            <a:ext cx="598976" cy="598976"/>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6" name="Shape 116"/>
        <p:cNvGrpSpPr/>
        <p:nvPr/>
      </p:nvGrpSpPr>
      <p:grpSpPr>
        <a:xfrm>
          <a:off x="0" y="0"/>
          <a:ext cx="0" cy="0"/>
          <a:chOff x="0" y="0"/>
          <a:chExt cx="0" cy="0"/>
        </a:xfrm>
      </p:grpSpPr>
      <p:sp>
        <p:nvSpPr>
          <p:cNvPr id="117" name="Google Shape;117;p21"/>
          <p:cNvSpPr/>
          <p:nvPr/>
        </p:nvSpPr>
        <p:spPr>
          <a:xfrm>
            <a:off x="196350" y="196350"/>
            <a:ext cx="8760600" cy="47682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 name="Google Shape;118;p21"/>
          <p:cNvSpPr txBox="1"/>
          <p:nvPr>
            <p:ph idx="12" type="sldNum"/>
          </p:nvPr>
        </p:nvSpPr>
        <p:spPr>
          <a:xfrm>
            <a:off x="8346474" y="260703"/>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1pPr>
            <a:lvl2pPr indent="0" lvl="1"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2pPr>
            <a:lvl3pPr indent="0" lvl="2"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3pPr>
            <a:lvl4pPr indent="0" lvl="3"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4pPr>
            <a:lvl5pPr indent="0" lvl="4"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5pPr>
            <a:lvl6pPr indent="0" lvl="5"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6pPr>
            <a:lvl7pPr indent="0" lvl="6"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7pPr>
            <a:lvl8pPr indent="0" lvl="7"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8pPr>
            <a:lvl9pPr indent="0" lvl="8"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9pPr>
          </a:lstStyle>
          <a:p>
            <a:pPr indent="0" lvl="0" marL="0" rtl="0" algn="r">
              <a:spcBef>
                <a:spcPts val="0"/>
              </a:spcBef>
              <a:spcAft>
                <a:spcPts val="0"/>
              </a:spcAft>
              <a:buNone/>
            </a:pPr>
            <a:fld id="{00000000-1234-1234-1234-123412341234}" type="slidenum">
              <a:rPr lang="en"/>
              <a:t>‹#›</a:t>
            </a:fld>
            <a:endParaRPr/>
          </a:p>
        </p:txBody>
      </p:sp>
      <p:pic>
        <p:nvPicPr>
          <p:cNvPr id="119" name="Google Shape;119;p21"/>
          <p:cNvPicPr preferRelativeResize="0"/>
          <p:nvPr/>
        </p:nvPicPr>
        <p:blipFill rotWithShape="1">
          <a:blip r:embed="rId2">
            <a:alphaModFix/>
          </a:blip>
          <a:srcRect b="0" l="0" r="0" t="0"/>
          <a:stretch/>
        </p:blipFill>
        <p:spPr>
          <a:xfrm>
            <a:off x="8357975" y="4365575"/>
            <a:ext cx="598976" cy="59897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spTree>
      <p:nvGrpSpPr>
        <p:cNvPr id="13" name="Shape 13"/>
        <p:cNvGrpSpPr/>
        <p:nvPr/>
      </p:nvGrpSpPr>
      <p:grpSpPr>
        <a:xfrm>
          <a:off x="0" y="0"/>
          <a:ext cx="0" cy="0"/>
          <a:chOff x="0" y="0"/>
          <a:chExt cx="0" cy="0"/>
        </a:xfrm>
      </p:grpSpPr>
      <p:sp>
        <p:nvSpPr>
          <p:cNvPr id="14" name="Google Shape;14;p3"/>
          <p:cNvSpPr/>
          <p:nvPr/>
        </p:nvSpPr>
        <p:spPr>
          <a:xfrm>
            <a:off x="196350" y="196350"/>
            <a:ext cx="8760600" cy="47682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3"/>
          <p:cNvSpPr txBox="1"/>
          <p:nvPr>
            <p:ph type="ctrTitle"/>
          </p:nvPr>
        </p:nvSpPr>
        <p:spPr>
          <a:xfrm>
            <a:off x="1012800" y="2497750"/>
            <a:ext cx="4950000" cy="11598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Font typeface="Roboto"/>
              <a:buNone/>
              <a:defRPr b="0" sz="3000">
                <a:latin typeface="Roboto"/>
                <a:ea typeface="Roboto"/>
                <a:cs typeface="Roboto"/>
                <a:sym typeface="Roboto"/>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6" name="Google Shape;16;p3"/>
          <p:cNvSpPr txBox="1"/>
          <p:nvPr>
            <p:ph idx="1" type="subTitle"/>
          </p:nvPr>
        </p:nvSpPr>
        <p:spPr>
          <a:xfrm>
            <a:off x="1012800" y="3678252"/>
            <a:ext cx="4950000" cy="7848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000000"/>
              </a:buClr>
              <a:buSzPts val="2000"/>
              <a:buNone/>
              <a:defRPr>
                <a:solidFill>
                  <a:srgbClr val="000000"/>
                </a:solidFill>
              </a:defRPr>
            </a:lvl1pPr>
            <a:lvl2pPr lvl="1" rtl="0">
              <a:spcBef>
                <a:spcPts val="0"/>
              </a:spcBef>
              <a:spcAft>
                <a:spcPts val="0"/>
              </a:spcAft>
              <a:buClr>
                <a:srgbClr val="000000"/>
              </a:buClr>
              <a:buSzPts val="2000"/>
              <a:buNone/>
              <a:defRPr>
                <a:solidFill>
                  <a:srgbClr val="000000"/>
                </a:solidFill>
              </a:defRPr>
            </a:lvl2pPr>
            <a:lvl3pPr lvl="2" rtl="0">
              <a:spcBef>
                <a:spcPts val="0"/>
              </a:spcBef>
              <a:spcAft>
                <a:spcPts val="0"/>
              </a:spcAft>
              <a:buClr>
                <a:srgbClr val="000000"/>
              </a:buClr>
              <a:buSzPts val="2000"/>
              <a:buNone/>
              <a:defRPr>
                <a:solidFill>
                  <a:srgbClr val="000000"/>
                </a:solidFill>
              </a:defRPr>
            </a:lvl3pPr>
            <a:lvl4pPr lvl="3" rtl="0">
              <a:spcBef>
                <a:spcPts val="0"/>
              </a:spcBef>
              <a:spcAft>
                <a:spcPts val="0"/>
              </a:spcAft>
              <a:buClr>
                <a:srgbClr val="000000"/>
              </a:buClr>
              <a:buSzPts val="2000"/>
              <a:buNone/>
              <a:defRPr>
                <a:solidFill>
                  <a:srgbClr val="000000"/>
                </a:solidFill>
              </a:defRPr>
            </a:lvl4pPr>
            <a:lvl5pPr lvl="4" rtl="0">
              <a:spcBef>
                <a:spcPts val="0"/>
              </a:spcBef>
              <a:spcAft>
                <a:spcPts val="0"/>
              </a:spcAft>
              <a:buClr>
                <a:srgbClr val="000000"/>
              </a:buClr>
              <a:buSzPts val="2000"/>
              <a:buNone/>
              <a:defRPr>
                <a:solidFill>
                  <a:srgbClr val="000000"/>
                </a:solidFill>
              </a:defRPr>
            </a:lvl5pPr>
            <a:lvl6pPr lvl="5" rtl="0">
              <a:spcBef>
                <a:spcPts val="0"/>
              </a:spcBef>
              <a:spcAft>
                <a:spcPts val="0"/>
              </a:spcAft>
              <a:buClr>
                <a:srgbClr val="000000"/>
              </a:buClr>
              <a:buSzPts val="2000"/>
              <a:buNone/>
              <a:defRPr>
                <a:solidFill>
                  <a:srgbClr val="000000"/>
                </a:solidFill>
              </a:defRPr>
            </a:lvl6pPr>
            <a:lvl7pPr lvl="6" rtl="0">
              <a:spcBef>
                <a:spcPts val="0"/>
              </a:spcBef>
              <a:spcAft>
                <a:spcPts val="0"/>
              </a:spcAft>
              <a:buClr>
                <a:srgbClr val="000000"/>
              </a:buClr>
              <a:buSzPts val="2000"/>
              <a:buNone/>
              <a:defRPr>
                <a:solidFill>
                  <a:srgbClr val="000000"/>
                </a:solidFill>
              </a:defRPr>
            </a:lvl7pPr>
            <a:lvl8pPr lvl="7" rtl="0">
              <a:spcBef>
                <a:spcPts val="0"/>
              </a:spcBef>
              <a:spcAft>
                <a:spcPts val="0"/>
              </a:spcAft>
              <a:buClr>
                <a:srgbClr val="000000"/>
              </a:buClr>
              <a:buSzPts val="2000"/>
              <a:buNone/>
              <a:defRPr>
                <a:solidFill>
                  <a:srgbClr val="000000"/>
                </a:solidFill>
              </a:defRPr>
            </a:lvl8pPr>
            <a:lvl9pPr lvl="8" rtl="0">
              <a:spcBef>
                <a:spcPts val="0"/>
              </a:spcBef>
              <a:spcAft>
                <a:spcPts val="0"/>
              </a:spcAft>
              <a:buClr>
                <a:srgbClr val="000000"/>
              </a:buClr>
              <a:buSzPts val="2000"/>
              <a:buNone/>
              <a:defRPr>
                <a:solidFill>
                  <a:srgbClr val="000000"/>
                </a:solidFill>
              </a:defRPr>
            </a:lvl9pPr>
          </a:lstStyle>
          <a:p/>
        </p:txBody>
      </p:sp>
      <p:pic>
        <p:nvPicPr>
          <p:cNvPr id="17" name="Google Shape;17;p3"/>
          <p:cNvPicPr preferRelativeResize="0"/>
          <p:nvPr/>
        </p:nvPicPr>
        <p:blipFill>
          <a:blip r:embed="rId2">
            <a:alphaModFix/>
          </a:blip>
          <a:stretch>
            <a:fillRect/>
          </a:stretch>
        </p:blipFill>
        <p:spPr>
          <a:xfrm>
            <a:off x="8357975" y="4365575"/>
            <a:ext cx="598976" cy="598976"/>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reverse">
  <p:cSld name="BLANK_1">
    <p:bg>
      <p:bgPr>
        <a:solidFill>
          <a:srgbClr val="000000"/>
        </a:solidFill>
      </p:bgPr>
    </p:bg>
    <p:spTree>
      <p:nvGrpSpPr>
        <p:cNvPr id="120" name="Shape 120"/>
        <p:cNvGrpSpPr/>
        <p:nvPr/>
      </p:nvGrpSpPr>
      <p:grpSpPr>
        <a:xfrm>
          <a:off x="0" y="0"/>
          <a:ext cx="0" cy="0"/>
          <a:chOff x="0" y="0"/>
          <a:chExt cx="0" cy="0"/>
        </a:xfrm>
      </p:grpSpPr>
      <p:sp>
        <p:nvSpPr>
          <p:cNvPr id="121" name="Google Shape;121;p22"/>
          <p:cNvSpPr/>
          <p:nvPr/>
        </p:nvSpPr>
        <p:spPr>
          <a:xfrm>
            <a:off x="196350" y="196350"/>
            <a:ext cx="8760600" cy="4768200"/>
          </a:xfrm>
          <a:prstGeom prst="rect">
            <a:avLst/>
          </a:prstGeom>
          <a:noFill/>
          <a:ln cap="flat"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p22"/>
          <p:cNvSpPr txBox="1"/>
          <p:nvPr>
            <p:ph idx="12" type="sldNum"/>
          </p:nvPr>
        </p:nvSpPr>
        <p:spPr>
          <a:xfrm>
            <a:off x="8337124" y="279428"/>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Work Sans"/>
                <a:ea typeface="Work Sans"/>
                <a:cs typeface="Work Sans"/>
                <a:sym typeface="Work Sans"/>
              </a:defRPr>
            </a:lvl1pPr>
            <a:lvl2pPr indent="0" lvl="1" marL="0" marR="0" rtl="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Work Sans"/>
                <a:ea typeface="Work Sans"/>
                <a:cs typeface="Work Sans"/>
                <a:sym typeface="Work Sans"/>
              </a:defRPr>
            </a:lvl2pPr>
            <a:lvl3pPr indent="0" lvl="2" marL="0" marR="0" rtl="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Work Sans"/>
                <a:ea typeface="Work Sans"/>
                <a:cs typeface="Work Sans"/>
                <a:sym typeface="Work Sans"/>
              </a:defRPr>
            </a:lvl3pPr>
            <a:lvl4pPr indent="0" lvl="3" marL="0" marR="0" rtl="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Work Sans"/>
                <a:ea typeface="Work Sans"/>
                <a:cs typeface="Work Sans"/>
                <a:sym typeface="Work Sans"/>
              </a:defRPr>
            </a:lvl4pPr>
            <a:lvl5pPr indent="0" lvl="4" marL="0" marR="0" rtl="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Work Sans"/>
                <a:ea typeface="Work Sans"/>
                <a:cs typeface="Work Sans"/>
                <a:sym typeface="Work Sans"/>
              </a:defRPr>
            </a:lvl5pPr>
            <a:lvl6pPr indent="0" lvl="5" marL="0" marR="0" rtl="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Work Sans"/>
                <a:ea typeface="Work Sans"/>
                <a:cs typeface="Work Sans"/>
                <a:sym typeface="Work Sans"/>
              </a:defRPr>
            </a:lvl6pPr>
            <a:lvl7pPr indent="0" lvl="6" marL="0" marR="0" rtl="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Work Sans"/>
                <a:ea typeface="Work Sans"/>
                <a:cs typeface="Work Sans"/>
                <a:sym typeface="Work Sans"/>
              </a:defRPr>
            </a:lvl7pPr>
            <a:lvl8pPr indent="0" lvl="7" marL="0" marR="0" rtl="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Work Sans"/>
                <a:ea typeface="Work Sans"/>
                <a:cs typeface="Work Sans"/>
                <a:sym typeface="Work Sans"/>
              </a:defRPr>
            </a:lvl8pPr>
            <a:lvl9pPr indent="0" lvl="8" marL="0" marR="0" rtl="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Work Sans"/>
                <a:ea typeface="Work Sans"/>
                <a:cs typeface="Work Sans"/>
                <a:sym typeface="Work Sans"/>
              </a:defRPr>
            </a:lvl9pPr>
          </a:lstStyle>
          <a:p>
            <a:pPr indent="0" lvl="0" marL="0" rtl="0" algn="r">
              <a:spcBef>
                <a:spcPts val="0"/>
              </a:spcBef>
              <a:spcAft>
                <a:spcPts val="0"/>
              </a:spcAft>
              <a:buNone/>
            </a:pPr>
            <a:fld id="{00000000-1234-1234-1234-123412341234}" type="slidenum">
              <a:rPr lang="en"/>
              <a:t>‹#›</a:t>
            </a:fld>
            <a:endParaRPr/>
          </a:p>
        </p:txBody>
      </p:sp>
      <p:pic>
        <p:nvPicPr>
          <p:cNvPr id="123" name="Google Shape;123;p22"/>
          <p:cNvPicPr preferRelativeResize="0"/>
          <p:nvPr/>
        </p:nvPicPr>
        <p:blipFill rotWithShape="1">
          <a:blip r:embed="rId2">
            <a:alphaModFix/>
          </a:blip>
          <a:srcRect b="0" l="0" r="0" t="0"/>
          <a:stretch/>
        </p:blipFill>
        <p:spPr>
          <a:xfrm>
            <a:off x="8311988" y="4300125"/>
            <a:ext cx="598976" cy="59897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spTree>
      <p:nvGrpSpPr>
        <p:cNvPr id="18" name="Shape 18"/>
        <p:cNvGrpSpPr/>
        <p:nvPr/>
      </p:nvGrpSpPr>
      <p:grpSpPr>
        <a:xfrm>
          <a:off x="0" y="0"/>
          <a:ext cx="0" cy="0"/>
          <a:chOff x="0" y="0"/>
          <a:chExt cx="0" cy="0"/>
        </a:xfrm>
      </p:grpSpPr>
      <p:sp>
        <p:nvSpPr>
          <p:cNvPr id="19" name="Google Shape;19;p4"/>
          <p:cNvSpPr/>
          <p:nvPr/>
        </p:nvSpPr>
        <p:spPr>
          <a:xfrm>
            <a:off x="191700" y="187650"/>
            <a:ext cx="8760600" cy="47682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txBox="1"/>
          <p:nvPr>
            <p:ph idx="1" type="body"/>
          </p:nvPr>
        </p:nvSpPr>
        <p:spPr>
          <a:xfrm>
            <a:off x="1804525" y="854775"/>
            <a:ext cx="5152200" cy="3505200"/>
          </a:xfrm>
          <a:prstGeom prst="rect">
            <a:avLst/>
          </a:prstGeom>
        </p:spPr>
        <p:txBody>
          <a:bodyPr anchorCtr="0" anchor="t" bIns="91425" lIns="91425" spcFirstLastPara="1" rIns="91425" wrap="square" tIns="91425">
            <a:noAutofit/>
          </a:bodyPr>
          <a:lstStyle>
            <a:lvl1pPr indent="-431800" lvl="0" marL="457200" rtl="0">
              <a:lnSpc>
                <a:spcPct val="115000"/>
              </a:lnSpc>
              <a:spcBef>
                <a:spcPts val="600"/>
              </a:spcBef>
              <a:spcAft>
                <a:spcPts val="0"/>
              </a:spcAft>
              <a:buSzPts val="3200"/>
              <a:buChar char="▪"/>
              <a:defRPr i="1" sz="3200"/>
            </a:lvl1pPr>
            <a:lvl2pPr indent="-431800" lvl="1" marL="914400" rtl="0">
              <a:lnSpc>
                <a:spcPct val="115000"/>
              </a:lnSpc>
              <a:spcBef>
                <a:spcPts val="0"/>
              </a:spcBef>
              <a:spcAft>
                <a:spcPts val="0"/>
              </a:spcAft>
              <a:buSzPts val="3200"/>
              <a:buChar char="□"/>
              <a:defRPr i="1" sz="3200"/>
            </a:lvl2pPr>
            <a:lvl3pPr indent="-431800" lvl="2" marL="1371600" rtl="0">
              <a:lnSpc>
                <a:spcPct val="115000"/>
              </a:lnSpc>
              <a:spcBef>
                <a:spcPts val="0"/>
              </a:spcBef>
              <a:spcAft>
                <a:spcPts val="0"/>
              </a:spcAft>
              <a:buSzPts val="3200"/>
              <a:buChar char="□"/>
              <a:defRPr i="1" sz="3200"/>
            </a:lvl3pPr>
            <a:lvl4pPr indent="-431800" lvl="3" marL="1828800" rtl="0">
              <a:lnSpc>
                <a:spcPct val="115000"/>
              </a:lnSpc>
              <a:spcBef>
                <a:spcPts val="0"/>
              </a:spcBef>
              <a:spcAft>
                <a:spcPts val="0"/>
              </a:spcAft>
              <a:buSzPts val="3200"/>
              <a:buChar char="□"/>
              <a:defRPr i="1" sz="3200"/>
            </a:lvl4pPr>
            <a:lvl5pPr indent="-431800" lvl="4" marL="2286000" rtl="0">
              <a:lnSpc>
                <a:spcPct val="115000"/>
              </a:lnSpc>
              <a:spcBef>
                <a:spcPts val="0"/>
              </a:spcBef>
              <a:spcAft>
                <a:spcPts val="0"/>
              </a:spcAft>
              <a:buSzPts val="3200"/>
              <a:buChar char="○"/>
              <a:defRPr i="1" sz="3200"/>
            </a:lvl5pPr>
            <a:lvl6pPr indent="-431800" lvl="5" marL="2743200" rtl="0">
              <a:lnSpc>
                <a:spcPct val="115000"/>
              </a:lnSpc>
              <a:spcBef>
                <a:spcPts val="0"/>
              </a:spcBef>
              <a:spcAft>
                <a:spcPts val="0"/>
              </a:spcAft>
              <a:buSzPts val="3200"/>
              <a:buChar char="■"/>
              <a:defRPr i="1" sz="3200"/>
            </a:lvl6pPr>
            <a:lvl7pPr indent="-431800" lvl="6" marL="3200400" rtl="0">
              <a:lnSpc>
                <a:spcPct val="115000"/>
              </a:lnSpc>
              <a:spcBef>
                <a:spcPts val="0"/>
              </a:spcBef>
              <a:spcAft>
                <a:spcPts val="0"/>
              </a:spcAft>
              <a:buSzPts val="3200"/>
              <a:buChar char="●"/>
              <a:defRPr i="1" sz="3200"/>
            </a:lvl7pPr>
            <a:lvl8pPr indent="-431800" lvl="7" marL="3657600" rtl="0">
              <a:lnSpc>
                <a:spcPct val="115000"/>
              </a:lnSpc>
              <a:spcBef>
                <a:spcPts val="0"/>
              </a:spcBef>
              <a:spcAft>
                <a:spcPts val="0"/>
              </a:spcAft>
              <a:buSzPts val="3200"/>
              <a:buChar char="○"/>
              <a:defRPr i="1" sz="3200"/>
            </a:lvl8pPr>
            <a:lvl9pPr indent="-431800" lvl="8" marL="4114800" rtl="0">
              <a:lnSpc>
                <a:spcPct val="115000"/>
              </a:lnSpc>
              <a:spcBef>
                <a:spcPts val="0"/>
              </a:spcBef>
              <a:spcAft>
                <a:spcPts val="0"/>
              </a:spcAft>
              <a:buSzPts val="3200"/>
              <a:buChar char="■"/>
              <a:defRPr i="1" sz="3200"/>
            </a:lvl9pPr>
          </a:lstStyle>
          <a:p/>
        </p:txBody>
      </p:sp>
      <p:sp>
        <p:nvSpPr>
          <p:cNvPr id="21" name="Google Shape;21;p4"/>
          <p:cNvSpPr/>
          <p:nvPr/>
        </p:nvSpPr>
        <p:spPr>
          <a:xfrm>
            <a:off x="617750" y="603375"/>
            <a:ext cx="948000" cy="9480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4"/>
          <p:cNvSpPr/>
          <p:nvPr/>
        </p:nvSpPr>
        <p:spPr>
          <a:xfrm>
            <a:off x="809196" y="854775"/>
            <a:ext cx="565108" cy="445200"/>
          </a:xfrm>
          <a:prstGeom prst="rect">
            <a:avLst/>
          </a:prstGeom>
        </p:spPr>
        <p:txBody>
          <a:bodyPr>
            <a:prstTxWarp prst="textPlain"/>
          </a:bodyPr>
          <a:lstStyle/>
          <a:p>
            <a:pPr lvl="0" algn="ctr"/>
            <a:r>
              <a:rPr b="1" i="0">
                <a:ln>
                  <a:noFill/>
                </a:ln>
                <a:solidFill>
                  <a:srgbClr val="FFFFFF"/>
                </a:solidFill>
                <a:latin typeface="Arial"/>
              </a:rPr>
              <a:t>“</a:t>
            </a:r>
          </a:p>
        </p:txBody>
      </p:sp>
      <p:sp>
        <p:nvSpPr>
          <p:cNvPr id="23" name="Google Shape;23;p4"/>
          <p:cNvSpPr txBox="1"/>
          <p:nvPr>
            <p:ph idx="12" type="sldNum"/>
          </p:nvPr>
        </p:nvSpPr>
        <p:spPr>
          <a:xfrm>
            <a:off x="8159499" y="4393278"/>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4" name="Google Shape;24;p4"/>
          <p:cNvPicPr preferRelativeResize="0"/>
          <p:nvPr/>
        </p:nvPicPr>
        <p:blipFill>
          <a:blip r:embed="rId2">
            <a:alphaModFix/>
          </a:blip>
          <a:stretch>
            <a:fillRect/>
          </a:stretch>
        </p:blipFill>
        <p:spPr>
          <a:xfrm>
            <a:off x="8357975" y="4365575"/>
            <a:ext cx="598976" cy="59897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25" name="Shape 25"/>
        <p:cNvGrpSpPr/>
        <p:nvPr/>
      </p:nvGrpSpPr>
      <p:grpSpPr>
        <a:xfrm>
          <a:off x="0" y="0"/>
          <a:ext cx="0" cy="0"/>
          <a:chOff x="0" y="0"/>
          <a:chExt cx="0" cy="0"/>
        </a:xfrm>
      </p:grpSpPr>
      <p:sp>
        <p:nvSpPr>
          <p:cNvPr id="26" name="Google Shape;26;p5"/>
          <p:cNvSpPr/>
          <p:nvPr/>
        </p:nvSpPr>
        <p:spPr>
          <a:xfrm>
            <a:off x="196350" y="196350"/>
            <a:ext cx="8760600" cy="47682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5"/>
          <p:cNvSpPr txBox="1"/>
          <p:nvPr>
            <p:ph idx="1" type="body"/>
          </p:nvPr>
        </p:nvSpPr>
        <p:spPr>
          <a:xfrm>
            <a:off x="869150" y="2312925"/>
            <a:ext cx="7405800" cy="2004000"/>
          </a:xfrm>
          <a:prstGeom prst="rect">
            <a:avLst/>
          </a:prstGeom>
        </p:spPr>
        <p:txBody>
          <a:bodyPr anchorCtr="0" anchor="t" bIns="91425" lIns="91425" spcFirstLastPara="1" rIns="91425" wrap="square" tIns="91425">
            <a:noAutofit/>
          </a:bodyPr>
          <a:lstStyle>
            <a:lvl1pPr indent="-355600" lvl="0" marL="457200" rtl="0">
              <a:spcBef>
                <a:spcPts val="600"/>
              </a:spcBef>
              <a:spcAft>
                <a:spcPts val="0"/>
              </a:spcAft>
              <a:buSzPts val="2000"/>
              <a:buChar char="▪"/>
              <a:defRPr/>
            </a:lvl1pPr>
            <a:lvl2pPr indent="-355600" lvl="1" marL="914400" rtl="0">
              <a:spcBef>
                <a:spcPts val="0"/>
              </a:spcBef>
              <a:spcAft>
                <a:spcPts val="0"/>
              </a:spcAft>
              <a:buSzPts val="2000"/>
              <a:buChar char="□"/>
              <a:defRPr/>
            </a:lvl2pPr>
            <a:lvl3pPr indent="-355600" lvl="2" marL="1371600" rtl="0">
              <a:spcBef>
                <a:spcPts val="0"/>
              </a:spcBef>
              <a:spcAft>
                <a:spcPts val="0"/>
              </a:spcAft>
              <a:buSzPts val="2000"/>
              <a:buChar char="□"/>
              <a:defRPr/>
            </a:lvl3pPr>
            <a:lvl4pPr indent="-355600" lvl="3" marL="1828800" rtl="0">
              <a:spcBef>
                <a:spcPts val="0"/>
              </a:spcBef>
              <a:spcAft>
                <a:spcPts val="0"/>
              </a:spcAft>
              <a:buSzPts val="2000"/>
              <a:buChar char="□"/>
              <a:defRPr/>
            </a:lvl4pPr>
            <a:lvl5pPr indent="-355600" lvl="4" marL="2286000" rtl="0">
              <a:spcBef>
                <a:spcPts val="0"/>
              </a:spcBef>
              <a:spcAft>
                <a:spcPts val="0"/>
              </a:spcAft>
              <a:buSzPts val="2000"/>
              <a:buChar char="○"/>
              <a:defRPr/>
            </a:lvl5pPr>
            <a:lvl6pPr indent="-355600" lvl="5" marL="2743200" rtl="0">
              <a:spcBef>
                <a:spcPts val="0"/>
              </a:spcBef>
              <a:spcAft>
                <a:spcPts val="0"/>
              </a:spcAft>
              <a:buSzPts val="2000"/>
              <a:buChar char="■"/>
              <a:defRPr/>
            </a:lvl6pPr>
            <a:lvl7pPr indent="-355600" lvl="6" marL="3200400" rtl="0">
              <a:spcBef>
                <a:spcPts val="0"/>
              </a:spcBef>
              <a:spcAft>
                <a:spcPts val="0"/>
              </a:spcAft>
              <a:buSzPts val="2000"/>
              <a:buChar char="●"/>
              <a:defRPr/>
            </a:lvl7pPr>
            <a:lvl8pPr indent="-355600" lvl="7" marL="3657600" rtl="0">
              <a:spcBef>
                <a:spcPts val="0"/>
              </a:spcBef>
              <a:spcAft>
                <a:spcPts val="0"/>
              </a:spcAft>
              <a:buSzPts val="2000"/>
              <a:buChar char="○"/>
              <a:defRPr/>
            </a:lvl8pPr>
            <a:lvl9pPr indent="-355600" lvl="8" marL="4114800" rtl="0">
              <a:spcBef>
                <a:spcPts val="0"/>
              </a:spcBef>
              <a:spcAft>
                <a:spcPts val="0"/>
              </a:spcAft>
              <a:buSzPts val="2000"/>
              <a:buChar char="■"/>
              <a:defRPr/>
            </a:lvl9pPr>
          </a:lstStyle>
          <a:p/>
        </p:txBody>
      </p:sp>
      <p:sp>
        <p:nvSpPr>
          <p:cNvPr id="28" name="Google Shape;28;p5"/>
          <p:cNvSpPr txBox="1"/>
          <p:nvPr>
            <p:ph idx="12" type="sldNum"/>
          </p:nvPr>
        </p:nvSpPr>
        <p:spPr>
          <a:xfrm>
            <a:off x="8337124" y="270078"/>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9" name="Google Shape;29;p5"/>
          <p:cNvPicPr preferRelativeResize="0"/>
          <p:nvPr/>
        </p:nvPicPr>
        <p:blipFill>
          <a:blip r:embed="rId2">
            <a:alphaModFix/>
          </a:blip>
          <a:stretch>
            <a:fillRect/>
          </a:stretch>
        </p:blipFill>
        <p:spPr>
          <a:xfrm>
            <a:off x="8357975" y="4365575"/>
            <a:ext cx="598976" cy="598976"/>
          </a:xfrm>
          <a:prstGeom prst="rect">
            <a:avLst/>
          </a:prstGeom>
          <a:noFill/>
          <a:ln>
            <a:noFill/>
          </a:ln>
        </p:spPr>
      </p:pic>
      <p:sp>
        <p:nvSpPr>
          <p:cNvPr id="30" name="Google Shape;30;p5"/>
          <p:cNvSpPr txBox="1"/>
          <p:nvPr>
            <p:ph type="ctrTitle"/>
          </p:nvPr>
        </p:nvSpPr>
        <p:spPr>
          <a:xfrm>
            <a:off x="940250" y="947800"/>
            <a:ext cx="4950000" cy="11598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Font typeface="Roboto"/>
              <a:buNone/>
              <a:defRPr b="0" sz="3000">
                <a:latin typeface="Roboto"/>
                <a:ea typeface="Roboto"/>
                <a:cs typeface="Roboto"/>
                <a:sym typeface="Roboto"/>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31" name="Shape 31"/>
        <p:cNvGrpSpPr/>
        <p:nvPr/>
      </p:nvGrpSpPr>
      <p:grpSpPr>
        <a:xfrm>
          <a:off x="0" y="0"/>
          <a:ext cx="0" cy="0"/>
          <a:chOff x="0" y="0"/>
          <a:chExt cx="0" cy="0"/>
        </a:xfrm>
      </p:grpSpPr>
      <p:sp>
        <p:nvSpPr>
          <p:cNvPr id="32" name="Google Shape;32;p6"/>
          <p:cNvSpPr/>
          <p:nvPr/>
        </p:nvSpPr>
        <p:spPr>
          <a:xfrm>
            <a:off x="196350" y="196350"/>
            <a:ext cx="8760600" cy="47682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6"/>
          <p:cNvSpPr txBox="1"/>
          <p:nvPr>
            <p:ph idx="1" type="body"/>
          </p:nvPr>
        </p:nvSpPr>
        <p:spPr>
          <a:xfrm>
            <a:off x="869150" y="2312925"/>
            <a:ext cx="3594600" cy="2133300"/>
          </a:xfrm>
          <a:prstGeom prst="rect">
            <a:avLst/>
          </a:prstGeom>
        </p:spPr>
        <p:txBody>
          <a:bodyPr anchorCtr="0" anchor="t" bIns="91425" lIns="91425" spcFirstLastPara="1" rIns="91425" wrap="square" tIns="91425">
            <a:noAutofit/>
          </a:bodyPr>
          <a:lstStyle>
            <a:lvl1pPr indent="-330200" lvl="0" marL="457200" rtl="0">
              <a:spcBef>
                <a:spcPts val="60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34" name="Google Shape;34;p6"/>
          <p:cNvSpPr txBox="1"/>
          <p:nvPr>
            <p:ph idx="2" type="body"/>
          </p:nvPr>
        </p:nvSpPr>
        <p:spPr>
          <a:xfrm>
            <a:off x="4680228" y="2312925"/>
            <a:ext cx="3594600" cy="2133300"/>
          </a:xfrm>
          <a:prstGeom prst="rect">
            <a:avLst/>
          </a:prstGeom>
        </p:spPr>
        <p:txBody>
          <a:bodyPr anchorCtr="0" anchor="t" bIns="91425" lIns="91425" spcFirstLastPara="1" rIns="91425" wrap="square" tIns="91425">
            <a:noAutofit/>
          </a:bodyPr>
          <a:lstStyle>
            <a:lvl1pPr indent="-330200" lvl="0" marL="457200" rtl="0">
              <a:spcBef>
                <a:spcPts val="60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35" name="Google Shape;35;p6"/>
          <p:cNvSpPr txBox="1"/>
          <p:nvPr>
            <p:ph idx="12" type="sldNum"/>
          </p:nvPr>
        </p:nvSpPr>
        <p:spPr>
          <a:xfrm>
            <a:off x="8327799" y="270078"/>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36" name="Google Shape;36;p6"/>
          <p:cNvPicPr preferRelativeResize="0"/>
          <p:nvPr/>
        </p:nvPicPr>
        <p:blipFill>
          <a:blip r:embed="rId2">
            <a:alphaModFix/>
          </a:blip>
          <a:stretch>
            <a:fillRect/>
          </a:stretch>
        </p:blipFill>
        <p:spPr>
          <a:xfrm>
            <a:off x="8357975" y="4365575"/>
            <a:ext cx="598976" cy="598976"/>
          </a:xfrm>
          <a:prstGeom prst="rect">
            <a:avLst/>
          </a:prstGeom>
          <a:noFill/>
          <a:ln>
            <a:noFill/>
          </a:ln>
        </p:spPr>
      </p:pic>
      <p:sp>
        <p:nvSpPr>
          <p:cNvPr id="37" name="Google Shape;37;p6"/>
          <p:cNvSpPr txBox="1"/>
          <p:nvPr>
            <p:ph type="ctrTitle"/>
          </p:nvPr>
        </p:nvSpPr>
        <p:spPr>
          <a:xfrm>
            <a:off x="940250" y="947800"/>
            <a:ext cx="4950000" cy="11598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Font typeface="Roboto"/>
              <a:buNone/>
              <a:defRPr b="0" sz="3000">
                <a:latin typeface="Roboto"/>
                <a:ea typeface="Roboto"/>
                <a:cs typeface="Roboto"/>
                <a:sym typeface="Roboto"/>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38" name="Shape 38"/>
        <p:cNvGrpSpPr/>
        <p:nvPr/>
      </p:nvGrpSpPr>
      <p:grpSpPr>
        <a:xfrm>
          <a:off x="0" y="0"/>
          <a:ext cx="0" cy="0"/>
          <a:chOff x="0" y="0"/>
          <a:chExt cx="0" cy="0"/>
        </a:xfrm>
      </p:grpSpPr>
      <p:sp>
        <p:nvSpPr>
          <p:cNvPr id="39" name="Google Shape;39;p7"/>
          <p:cNvSpPr/>
          <p:nvPr/>
        </p:nvSpPr>
        <p:spPr>
          <a:xfrm>
            <a:off x="196350" y="196350"/>
            <a:ext cx="8760600" cy="47682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7"/>
          <p:cNvSpPr txBox="1"/>
          <p:nvPr>
            <p:ph idx="1" type="body"/>
          </p:nvPr>
        </p:nvSpPr>
        <p:spPr>
          <a:xfrm>
            <a:off x="869150" y="2312925"/>
            <a:ext cx="2366400" cy="20400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41" name="Google Shape;41;p7"/>
          <p:cNvSpPr txBox="1"/>
          <p:nvPr>
            <p:ph idx="2" type="body"/>
          </p:nvPr>
        </p:nvSpPr>
        <p:spPr>
          <a:xfrm>
            <a:off x="3356739" y="2312925"/>
            <a:ext cx="2366400" cy="20400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42" name="Google Shape;42;p7"/>
          <p:cNvSpPr txBox="1"/>
          <p:nvPr>
            <p:ph idx="3" type="body"/>
          </p:nvPr>
        </p:nvSpPr>
        <p:spPr>
          <a:xfrm>
            <a:off x="5844329" y="2312925"/>
            <a:ext cx="2366400" cy="20400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43" name="Google Shape;43;p7"/>
          <p:cNvSpPr txBox="1"/>
          <p:nvPr>
            <p:ph idx="12" type="sldNum"/>
          </p:nvPr>
        </p:nvSpPr>
        <p:spPr>
          <a:xfrm>
            <a:off x="8346474" y="260728"/>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44" name="Google Shape;44;p7"/>
          <p:cNvPicPr preferRelativeResize="0"/>
          <p:nvPr/>
        </p:nvPicPr>
        <p:blipFill>
          <a:blip r:embed="rId2">
            <a:alphaModFix/>
          </a:blip>
          <a:stretch>
            <a:fillRect/>
          </a:stretch>
        </p:blipFill>
        <p:spPr>
          <a:xfrm>
            <a:off x="8357975" y="4365575"/>
            <a:ext cx="598976" cy="598976"/>
          </a:xfrm>
          <a:prstGeom prst="rect">
            <a:avLst/>
          </a:prstGeom>
          <a:noFill/>
          <a:ln>
            <a:noFill/>
          </a:ln>
        </p:spPr>
      </p:pic>
      <p:sp>
        <p:nvSpPr>
          <p:cNvPr id="45" name="Google Shape;45;p7"/>
          <p:cNvSpPr txBox="1"/>
          <p:nvPr>
            <p:ph type="ctrTitle"/>
          </p:nvPr>
        </p:nvSpPr>
        <p:spPr>
          <a:xfrm>
            <a:off x="940250" y="947800"/>
            <a:ext cx="4950000" cy="11598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Font typeface="Roboto"/>
              <a:buNone/>
              <a:defRPr b="0" sz="3000">
                <a:latin typeface="Roboto"/>
                <a:ea typeface="Roboto"/>
                <a:cs typeface="Roboto"/>
                <a:sym typeface="Roboto"/>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6" name="Shape 46"/>
        <p:cNvGrpSpPr/>
        <p:nvPr/>
      </p:nvGrpSpPr>
      <p:grpSpPr>
        <a:xfrm>
          <a:off x="0" y="0"/>
          <a:ext cx="0" cy="0"/>
          <a:chOff x="0" y="0"/>
          <a:chExt cx="0" cy="0"/>
        </a:xfrm>
      </p:grpSpPr>
      <p:sp>
        <p:nvSpPr>
          <p:cNvPr id="47" name="Google Shape;47;p8"/>
          <p:cNvSpPr/>
          <p:nvPr/>
        </p:nvSpPr>
        <p:spPr>
          <a:xfrm>
            <a:off x="196350" y="196350"/>
            <a:ext cx="8760600" cy="47682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8"/>
          <p:cNvSpPr txBox="1"/>
          <p:nvPr>
            <p:ph idx="12" type="sldNum"/>
          </p:nvPr>
        </p:nvSpPr>
        <p:spPr>
          <a:xfrm>
            <a:off x="8346474" y="260728"/>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49" name="Google Shape;49;p8"/>
          <p:cNvPicPr preferRelativeResize="0"/>
          <p:nvPr/>
        </p:nvPicPr>
        <p:blipFill>
          <a:blip r:embed="rId2">
            <a:alphaModFix/>
          </a:blip>
          <a:stretch>
            <a:fillRect/>
          </a:stretch>
        </p:blipFill>
        <p:spPr>
          <a:xfrm>
            <a:off x="8357975" y="4365575"/>
            <a:ext cx="598976" cy="598976"/>
          </a:xfrm>
          <a:prstGeom prst="rect">
            <a:avLst/>
          </a:prstGeom>
          <a:noFill/>
          <a:ln>
            <a:noFill/>
          </a:ln>
        </p:spPr>
      </p:pic>
      <p:sp>
        <p:nvSpPr>
          <p:cNvPr id="50" name="Google Shape;50;p8"/>
          <p:cNvSpPr txBox="1"/>
          <p:nvPr>
            <p:ph type="ctrTitle"/>
          </p:nvPr>
        </p:nvSpPr>
        <p:spPr>
          <a:xfrm>
            <a:off x="940250" y="947800"/>
            <a:ext cx="4950000" cy="11598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Font typeface="Roboto"/>
              <a:buNone/>
              <a:defRPr b="0" sz="3000">
                <a:latin typeface="Roboto"/>
                <a:ea typeface="Roboto"/>
                <a:cs typeface="Roboto"/>
                <a:sym typeface="Roboto"/>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1" name="Shape 51"/>
        <p:cNvGrpSpPr/>
        <p:nvPr/>
      </p:nvGrpSpPr>
      <p:grpSpPr>
        <a:xfrm>
          <a:off x="0" y="0"/>
          <a:ext cx="0" cy="0"/>
          <a:chOff x="0" y="0"/>
          <a:chExt cx="0" cy="0"/>
        </a:xfrm>
      </p:grpSpPr>
      <p:sp>
        <p:nvSpPr>
          <p:cNvPr id="52" name="Google Shape;52;p9"/>
          <p:cNvSpPr/>
          <p:nvPr/>
        </p:nvSpPr>
        <p:spPr>
          <a:xfrm>
            <a:off x="196350" y="196350"/>
            <a:ext cx="8760600" cy="47682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9"/>
          <p:cNvSpPr txBox="1"/>
          <p:nvPr>
            <p:ph idx="1" type="body"/>
          </p:nvPr>
        </p:nvSpPr>
        <p:spPr>
          <a:xfrm>
            <a:off x="840425" y="3949100"/>
            <a:ext cx="7463100" cy="519600"/>
          </a:xfrm>
          <a:prstGeom prst="rect">
            <a:avLst/>
          </a:prstGeom>
        </p:spPr>
        <p:txBody>
          <a:bodyPr anchorCtr="0" anchor="t" bIns="91425" lIns="91425" spcFirstLastPara="1" rIns="91425" wrap="square" tIns="91425">
            <a:noAutofit/>
          </a:bodyPr>
          <a:lstStyle>
            <a:lvl1pPr indent="-228600" lvl="0" marL="457200" rtl="0">
              <a:spcBef>
                <a:spcPts val="360"/>
              </a:spcBef>
              <a:spcAft>
                <a:spcPts val="0"/>
              </a:spcAft>
              <a:buSzPts val="1800"/>
              <a:buFont typeface="Roboto"/>
              <a:buNone/>
              <a:defRPr sz="1800">
                <a:latin typeface="Roboto"/>
                <a:ea typeface="Roboto"/>
                <a:cs typeface="Roboto"/>
                <a:sym typeface="Roboto"/>
              </a:defRPr>
            </a:lvl1pPr>
          </a:lstStyle>
          <a:p/>
        </p:txBody>
      </p:sp>
      <p:sp>
        <p:nvSpPr>
          <p:cNvPr id="54" name="Google Shape;54;p9"/>
          <p:cNvSpPr txBox="1"/>
          <p:nvPr>
            <p:ph idx="12" type="sldNum"/>
          </p:nvPr>
        </p:nvSpPr>
        <p:spPr>
          <a:xfrm>
            <a:off x="8346474" y="270053"/>
            <a:ext cx="548700" cy="393600"/>
          </a:xfrm>
          <a:prstGeom prst="rect">
            <a:avLst/>
          </a:prstGeom>
        </p:spPr>
        <p:txBody>
          <a:bodyPr anchorCtr="0" anchor="ctr" bIns="91425" lIns="91425" spcFirstLastPara="1" rIns="91425" wrap="square" tIns="91425">
            <a:noAutofit/>
          </a:bodyPr>
          <a:lstStyle>
            <a:lvl1pPr lvl="0" rtl="0">
              <a:buNone/>
              <a:defRPr>
                <a:latin typeface="Work Sans"/>
                <a:ea typeface="Work Sans"/>
                <a:cs typeface="Work Sans"/>
                <a:sym typeface="Work Sans"/>
              </a:defRPr>
            </a:lvl1pPr>
            <a:lvl2pPr lvl="1" rtl="0">
              <a:buNone/>
              <a:defRPr>
                <a:latin typeface="Work Sans"/>
                <a:ea typeface="Work Sans"/>
                <a:cs typeface="Work Sans"/>
                <a:sym typeface="Work Sans"/>
              </a:defRPr>
            </a:lvl2pPr>
            <a:lvl3pPr lvl="2" rtl="0">
              <a:buNone/>
              <a:defRPr>
                <a:latin typeface="Work Sans"/>
                <a:ea typeface="Work Sans"/>
                <a:cs typeface="Work Sans"/>
                <a:sym typeface="Work Sans"/>
              </a:defRPr>
            </a:lvl3pPr>
            <a:lvl4pPr lvl="3" rtl="0">
              <a:buNone/>
              <a:defRPr>
                <a:latin typeface="Work Sans"/>
                <a:ea typeface="Work Sans"/>
                <a:cs typeface="Work Sans"/>
                <a:sym typeface="Work Sans"/>
              </a:defRPr>
            </a:lvl4pPr>
            <a:lvl5pPr lvl="4" rtl="0">
              <a:buNone/>
              <a:defRPr>
                <a:latin typeface="Work Sans"/>
                <a:ea typeface="Work Sans"/>
                <a:cs typeface="Work Sans"/>
                <a:sym typeface="Work Sans"/>
              </a:defRPr>
            </a:lvl5pPr>
            <a:lvl6pPr lvl="5" rtl="0">
              <a:buNone/>
              <a:defRPr>
                <a:latin typeface="Work Sans"/>
                <a:ea typeface="Work Sans"/>
                <a:cs typeface="Work Sans"/>
                <a:sym typeface="Work Sans"/>
              </a:defRPr>
            </a:lvl6pPr>
            <a:lvl7pPr lvl="6" rtl="0">
              <a:buNone/>
              <a:defRPr>
                <a:latin typeface="Work Sans"/>
                <a:ea typeface="Work Sans"/>
                <a:cs typeface="Work Sans"/>
                <a:sym typeface="Work Sans"/>
              </a:defRPr>
            </a:lvl7pPr>
            <a:lvl8pPr lvl="7" rtl="0">
              <a:buNone/>
              <a:defRPr>
                <a:latin typeface="Work Sans"/>
                <a:ea typeface="Work Sans"/>
                <a:cs typeface="Work Sans"/>
                <a:sym typeface="Work Sans"/>
              </a:defRPr>
            </a:lvl8pPr>
            <a:lvl9pPr lvl="8" rtl="0">
              <a:buNone/>
              <a:defRPr>
                <a:latin typeface="Work Sans"/>
                <a:ea typeface="Work Sans"/>
                <a:cs typeface="Work Sans"/>
                <a:sym typeface="Work Sans"/>
              </a:defRPr>
            </a:lvl9pPr>
          </a:lstStyle>
          <a:p>
            <a:pPr indent="0" lvl="0" marL="0" rtl="0" algn="r">
              <a:spcBef>
                <a:spcPts val="0"/>
              </a:spcBef>
              <a:spcAft>
                <a:spcPts val="0"/>
              </a:spcAft>
              <a:buNone/>
            </a:pPr>
            <a:fld id="{00000000-1234-1234-1234-123412341234}" type="slidenum">
              <a:rPr lang="en"/>
              <a:t>‹#›</a:t>
            </a:fld>
            <a:endParaRPr/>
          </a:p>
        </p:txBody>
      </p:sp>
      <p:pic>
        <p:nvPicPr>
          <p:cNvPr id="55" name="Google Shape;55;p9"/>
          <p:cNvPicPr preferRelativeResize="0"/>
          <p:nvPr/>
        </p:nvPicPr>
        <p:blipFill>
          <a:blip r:embed="rId2">
            <a:alphaModFix/>
          </a:blip>
          <a:stretch>
            <a:fillRect/>
          </a:stretch>
        </p:blipFill>
        <p:spPr>
          <a:xfrm>
            <a:off x="8357975" y="4365575"/>
            <a:ext cx="598976" cy="598976"/>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p10"/>
          <p:cNvSpPr/>
          <p:nvPr/>
        </p:nvSpPr>
        <p:spPr>
          <a:xfrm>
            <a:off x="196350" y="196350"/>
            <a:ext cx="8760600" cy="47682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0"/>
          <p:cNvSpPr txBox="1"/>
          <p:nvPr>
            <p:ph idx="12" type="sldNum"/>
          </p:nvPr>
        </p:nvSpPr>
        <p:spPr>
          <a:xfrm>
            <a:off x="8346474" y="26070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59" name="Google Shape;59;p10"/>
          <p:cNvPicPr preferRelativeResize="0"/>
          <p:nvPr/>
        </p:nvPicPr>
        <p:blipFill>
          <a:blip r:embed="rId2">
            <a:alphaModFix/>
          </a:blip>
          <a:stretch>
            <a:fillRect/>
          </a:stretch>
        </p:blipFill>
        <p:spPr>
          <a:xfrm>
            <a:off x="8357975" y="4365575"/>
            <a:ext cx="598976" cy="59897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2.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11" Type="http://schemas.openxmlformats.org/officeDocument/2006/relationships/theme" Target="../theme/theme1.xml"/><Relationship Id="rId10" Type="http://schemas.openxmlformats.org/officeDocument/2006/relationships/slideLayout" Target="../slideLayouts/slideLayout20.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69150" y="847600"/>
            <a:ext cx="5092200" cy="13602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1pPr>
            <a:lvl2pPr lvl="1" rtl="0">
              <a:spcBef>
                <a:spcPts val="0"/>
              </a:spcBef>
              <a:spcAft>
                <a:spcPts val="0"/>
              </a:spcAft>
              <a:buClr>
                <a:schemeClr val="dk1"/>
              </a:buClr>
              <a:buSzPts val="4000"/>
              <a:buFont typeface="Work Sans"/>
              <a:buNone/>
              <a:defRPr b="1" sz="4000">
                <a:solidFill>
                  <a:schemeClr val="dk1"/>
                </a:solidFill>
                <a:latin typeface="Work Sans"/>
                <a:ea typeface="Work Sans"/>
                <a:cs typeface="Work Sans"/>
                <a:sym typeface="Work Sans"/>
              </a:defRPr>
            </a:lvl2pPr>
            <a:lvl3pPr lvl="2" rtl="0">
              <a:spcBef>
                <a:spcPts val="0"/>
              </a:spcBef>
              <a:spcAft>
                <a:spcPts val="0"/>
              </a:spcAft>
              <a:buClr>
                <a:schemeClr val="dk1"/>
              </a:buClr>
              <a:buSzPts val="4000"/>
              <a:buFont typeface="Work Sans"/>
              <a:buNone/>
              <a:defRPr b="1" sz="4000">
                <a:solidFill>
                  <a:schemeClr val="dk1"/>
                </a:solidFill>
                <a:latin typeface="Work Sans"/>
                <a:ea typeface="Work Sans"/>
                <a:cs typeface="Work Sans"/>
                <a:sym typeface="Work Sans"/>
              </a:defRPr>
            </a:lvl3pPr>
            <a:lvl4pPr lvl="3" rtl="0">
              <a:spcBef>
                <a:spcPts val="0"/>
              </a:spcBef>
              <a:spcAft>
                <a:spcPts val="0"/>
              </a:spcAft>
              <a:buClr>
                <a:schemeClr val="dk1"/>
              </a:buClr>
              <a:buSzPts val="4000"/>
              <a:buFont typeface="Work Sans"/>
              <a:buNone/>
              <a:defRPr b="1" sz="4000">
                <a:solidFill>
                  <a:schemeClr val="dk1"/>
                </a:solidFill>
                <a:latin typeface="Work Sans"/>
                <a:ea typeface="Work Sans"/>
                <a:cs typeface="Work Sans"/>
                <a:sym typeface="Work Sans"/>
              </a:defRPr>
            </a:lvl4pPr>
            <a:lvl5pPr lvl="4" rtl="0">
              <a:spcBef>
                <a:spcPts val="0"/>
              </a:spcBef>
              <a:spcAft>
                <a:spcPts val="0"/>
              </a:spcAft>
              <a:buClr>
                <a:schemeClr val="dk1"/>
              </a:buClr>
              <a:buSzPts val="4000"/>
              <a:buFont typeface="Work Sans"/>
              <a:buNone/>
              <a:defRPr b="1" sz="4000">
                <a:solidFill>
                  <a:schemeClr val="dk1"/>
                </a:solidFill>
                <a:latin typeface="Work Sans"/>
                <a:ea typeface="Work Sans"/>
                <a:cs typeface="Work Sans"/>
                <a:sym typeface="Work Sans"/>
              </a:defRPr>
            </a:lvl5pPr>
            <a:lvl6pPr lvl="5" rtl="0">
              <a:spcBef>
                <a:spcPts val="0"/>
              </a:spcBef>
              <a:spcAft>
                <a:spcPts val="0"/>
              </a:spcAft>
              <a:buClr>
                <a:schemeClr val="dk1"/>
              </a:buClr>
              <a:buSzPts val="4000"/>
              <a:buFont typeface="Work Sans"/>
              <a:buNone/>
              <a:defRPr b="1" sz="4000">
                <a:solidFill>
                  <a:schemeClr val="dk1"/>
                </a:solidFill>
                <a:latin typeface="Work Sans"/>
                <a:ea typeface="Work Sans"/>
                <a:cs typeface="Work Sans"/>
                <a:sym typeface="Work Sans"/>
              </a:defRPr>
            </a:lvl6pPr>
            <a:lvl7pPr lvl="6" rtl="0">
              <a:spcBef>
                <a:spcPts val="0"/>
              </a:spcBef>
              <a:spcAft>
                <a:spcPts val="0"/>
              </a:spcAft>
              <a:buClr>
                <a:schemeClr val="dk1"/>
              </a:buClr>
              <a:buSzPts val="4000"/>
              <a:buFont typeface="Work Sans"/>
              <a:buNone/>
              <a:defRPr b="1" sz="4000">
                <a:solidFill>
                  <a:schemeClr val="dk1"/>
                </a:solidFill>
                <a:latin typeface="Work Sans"/>
                <a:ea typeface="Work Sans"/>
                <a:cs typeface="Work Sans"/>
                <a:sym typeface="Work Sans"/>
              </a:defRPr>
            </a:lvl7pPr>
            <a:lvl8pPr lvl="7" rtl="0">
              <a:spcBef>
                <a:spcPts val="0"/>
              </a:spcBef>
              <a:spcAft>
                <a:spcPts val="0"/>
              </a:spcAft>
              <a:buClr>
                <a:schemeClr val="dk1"/>
              </a:buClr>
              <a:buSzPts val="4000"/>
              <a:buFont typeface="Work Sans"/>
              <a:buNone/>
              <a:defRPr b="1" sz="4000">
                <a:solidFill>
                  <a:schemeClr val="dk1"/>
                </a:solidFill>
                <a:latin typeface="Work Sans"/>
                <a:ea typeface="Work Sans"/>
                <a:cs typeface="Work Sans"/>
                <a:sym typeface="Work Sans"/>
              </a:defRPr>
            </a:lvl8pPr>
            <a:lvl9pPr lvl="8" rtl="0">
              <a:spcBef>
                <a:spcPts val="0"/>
              </a:spcBef>
              <a:spcAft>
                <a:spcPts val="0"/>
              </a:spcAft>
              <a:buClr>
                <a:schemeClr val="dk1"/>
              </a:buClr>
              <a:buSzPts val="4000"/>
              <a:buFont typeface="Work Sans"/>
              <a:buNone/>
              <a:defRPr b="1" sz="4000">
                <a:solidFill>
                  <a:schemeClr val="dk1"/>
                </a:solidFill>
                <a:latin typeface="Work Sans"/>
                <a:ea typeface="Work Sans"/>
                <a:cs typeface="Work Sans"/>
                <a:sym typeface="Work Sans"/>
              </a:defRPr>
            </a:lvl9pPr>
          </a:lstStyle>
          <a:p/>
        </p:txBody>
      </p:sp>
      <p:sp>
        <p:nvSpPr>
          <p:cNvPr id="7" name="Google Shape;7;p1"/>
          <p:cNvSpPr txBox="1"/>
          <p:nvPr>
            <p:ph idx="1" type="body"/>
          </p:nvPr>
        </p:nvSpPr>
        <p:spPr>
          <a:xfrm>
            <a:off x="869150" y="2312925"/>
            <a:ext cx="7405800" cy="2004000"/>
          </a:xfrm>
          <a:prstGeom prst="rect">
            <a:avLst/>
          </a:prstGeom>
          <a:noFill/>
          <a:ln>
            <a:noFill/>
          </a:ln>
        </p:spPr>
        <p:txBody>
          <a:bodyPr anchorCtr="0" anchor="t" bIns="91425" lIns="91425" spcFirstLastPara="1" rIns="91425" wrap="square" tIns="91425">
            <a:noAutofit/>
          </a:bodyPr>
          <a:lstStyle>
            <a:lvl1pPr indent="-355600" lvl="0" marL="457200" rtl="0">
              <a:spcBef>
                <a:spcPts val="600"/>
              </a:spcBef>
              <a:spcAft>
                <a:spcPts val="0"/>
              </a:spcAft>
              <a:buClr>
                <a:schemeClr val="dk1"/>
              </a:buClr>
              <a:buSzPts val="2000"/>
              <a:buFont typeface="Roboto Light"/>
              <a:buChar char="▪"/>
              <a:defRPr sz="2000">
                <a:solidFill>
                  <a:schemeClr val="dk1"/>
                </a:solidFill>
                <a:latin typeface="Roboto Light"/>
                <a:ea typeface="Roboto Light"/>
                <a:cs typeface="Roboto Light"/>
                <a:sym typeface="Roboto Light"/>
              </a:defRPr>
            </a:lvl1pPr>
            <a:lvl2pPr indent="-355600" lvl="1" marL="914400" rtl="0">
              <a:spcBef>
                <a:spcPts val="0"/>
              </a:spcBef>
              <a:spcAft>
                <a:spcPts val="0"/>
              </a:spcAft>
              <a:buClr>
                <a:schemeClr val="dk1"/>
              </a:buClr>
              <a:buSzPts val="2000"/>
              <a:buFont typeface="Roboto Light"/>
              <a:buChar char="□"/>
              <a:defRPr sz="2000">
                <a:solidFill>
                  <a:schemeClr val="dk1"/>
                </a:solidFill>
                <a:latin typeface="Roboto Light"/>
                <a:ea typeface="Roboto Light"/>
                <a:cs typeface="Roboto Light"/>
                <a:sym typeface="Roboto Light"/>
              </a:defRPr>
            </a:lvl2pPr>
            <a:lvl3pPr indent="-355600" lvl="2" marL="1371600" rtl="0">
              <a:spcBef>
                <a:spcPts val="0"/>
              </a:spcBef>
              <a:spcAft>
                <a:spcPts val="0"/>
              </a:spcAft>
              <a:buClr>
                <a:schemeClr val="dk1"/>
              </a:buClr>
              <a:buSzPts val="2000"/>
              <a:buFont typeface="Roboto Light"/>
              <a:buChar char="□"/>
              <a:defRPr sz="2000">
                <a:solidFill>
                  <a:schemeClr val="dk1"/>
                </a:solidFill>
                <a:latin typeface="Roboto Light"/>
                <a:ea typeface="Roboto Light"/>
                <a:cs typeface="Roboto Light"/>
                <a:sym typeface="Roboto Light"/>
              </a:defRPr>
            </a:lvl3pPr>
            <a:lvl4pPr indent="-355600" lvl="3" marL="1828800" rtl="0">
              <a:spcBef>
                <a:spcPts val="0"/>
              </a:spcBef>
              <a:spcAft>
                <a:spcPts val="0"/>
              </a:spcAft>
              <a:buClr>
                <a:schemeClr val="dk1"/>
              </a:buClr>
              <a:buSzPts val="2000"/>
              <a:buFont typeface="Roboto Light"/>
              <a:buChar char="□"/>
              <a:defRPr sz="2000">
                <a:solidFill>
                  <a:schemeClr val="dk1"/>
                </a:solidFill>
                <a:latin typeface="Roboto Light"/>
                <a:ea typeface="Roboto Light"/>
                <a:cs typeface="Roboto Light"/>
                <a:sym typeface="Roboto Light"/>
              </a:defRPr>
            </a:lvl4pPr>
            <a:lvl5pPr indent="-355600" lvl="4" marL="2286000" rtl="0">
              <a:spcBef>
                <a:spcPts val="0"/>
              </a:spcBef>
              <a:spcAft>
                <a:spcPts val="0"/>
              </a:spcAft>
              <a:buClr>
                <a:schemeClr val="dk1"/>
              </a:buClr>
              <a:buSzPts val="2000"/>
              <a:buFont typeface="Roboto Light"/>
              <a:buChar char="○"/>
              <a:defRPr sz="2000">
                <a:solidFill>
                  <a:schemeClr val="dk1"/>
                </a:solidFill>
                <a:latin typeface="Roboto Light"/>
                <a:ea typeface="Roboto Light"/>
                <a:cs typeface="Roboto Light"/>
                <a:sym typeface="Roboto Light"/>
              </a:defRPr>
            </a:lvl5pPr>
            <a:lvl6pPr indent="-355600" lvl="5" marL="2743200" rtl="0">
              <a:spcBef>
                <a:spcPts val="0"/>
              </a:spcBef>
              <a:spcAft>
                <a:spcPts val="0"/>
              </a:spcAft>
              <a:buClr>
                <a:schemeClr val="dk1"/>
              </a:buClr>
              <a:buSzPts val="2000"/>
              <a:buFont typeface="Roboto Light"/>
              <a:buChar char="■"/>
              <a:defRPr sz="2000">
                <a:solidFill>
                  <a:schemeClr val="dk1"/>
                </a:solidFill>
                <a:latin typeface="Roboto Light"/>
                <a:ea typeface="Roboto Light"/>
                <a:cs typeface="Roboto Light"/>
                <a:sym typeface="Roboto Light"/>
              </a:defRPr>
            </a:lvl6pPr>
            <a:lvl7pPr indent="-355600" lvl="6" marL="3200400" rtl="0">
              <a:spcBef>
                <a:spcPts val="0"/>
              </a:spcBef>
              <a:spcAft>
                <a:spcPts val="0"/>
              </a:spcAft>
              <a:buClr>
                <a:schemeClr val="dk1"/>
              </a:buClr>
              <a:buSzPts val="2000"/>
              <a:buFont typeface="Roboto Light"/>
              <a:buChar char="●"/>
              <a:defRPr sz="2000">
                <a:solidFill>
                  <a:schemeClr val="dk1"/>
                </a:solidFill>
                <a:latin typeface="Roboto Light"/>
                <a:ea typeface="Roboto Light"/>
                <a:cs typeface="Roboto Light"/>
                <a:sym typeface="Roboto Light"/>
              </a:defRPr>
            </a:lvl7pPr>
            <a:lvl8pPr indent="-355600" lvl="7" marL="3657600" rtl="0">
              <a:spcBef>
                <a:spcPts val="0"/>
              </a:spcBef>
              <a:spcAft>
                <a:spcPts val="0"/>
              </a:spcAft>
              <a:buClr>
                <a:schemeClr val="dk1"/>
              </a:buClr>
              <a:buSzPts val="2000"/>
              <a:buFont typeface="Roboto Light"/>
              <a:buChar char="○"/>
              <a:defRPr sz="2000">
                <a:solidFill>
                  <a:schemeClr val="dk1"/>
                </a:solidFill>
                <a:latin typeface="Roboto Light"/>
                <a:ea typeface="Roboto Light"/>
                <a:cs typeface="Roboto Light"/>
                <a:sym typeface="Roboto Light"/>
              </a:defRPr>
            </a:lvl8pPr>
            <a:lvl9pPr indent="-355600" lvl="8" marL="4114800" rtl="0">
              <a:spcBef>
                <a:spcPts val="0"/>
              </a:spcBef>
              <a:spcAft>
                <a:spcPts val="0"/>
              </a:spcAft>
              <a:buClr>
                <a:schemeClr val="dk1"/>
              </a:buClr>
              <a:buSzPts val="2000"/>
              <a:buFont typeface="Roboto Light"/>
              <a:buChar char="■"/>
              <a:defRPr sz="2000">
                <a:solidFill>
                  <a:schemeClr val="dk1"/>
                </a:solidFill>
                <a:latin typeface="Roboto Light"/>
                <a:ea typeface="Roboto Light"/>
                <a:cs typeface="Roboto Light"/>
                <a:sym typeface="Roboto Light"/>
              </a:defRPr>
            </a:lvl9pPr>
          </a:lstStyle>
          <a:p/>
        </p:txBody>
      </p:sp>
      <p:sp>
        <p:nvSpPr>
          <p:cNvPr id="8" name="Google Shape;8;p1"/>
          <p:cNvSpPr txBox="1"/>
          <p:nvPr>
            <p:ph idx="12" type="sldNum"/>
          </p:nvPr>
        </p:nvSpPr>
        <p:spPr>
          <a:xfrm>
            <a:off x="8159499" y="4393278"/>
            <a:ext cx="548700" cy="393600"/>
          </a:xfrm>
          <a:prstGeom prst="rect">
            <a:avLst/>
          </a:prstGeom>
          <a:noFill/>
          <a:ln>
            <a:noFill/>
          </a:ln>
        </p:spPr>
        <p:txBody>
          <a:bodyPr anchorCtr="0" anchor="ctr" bIns="91425" lIns="91425" spcFirstLastPara="1" rIns="91425" wrap="square" tIns="91425">
            <a:noAutofit/>
          </a:bodyPr>
          <a:lstStyle>
            <a:lvl1pPr lvl="0" rtl="0" algn="r">
              <a:buNone/>
              <a:defRPr b="1" sz="1300">
                <a:solidFill>
                  <a:schemeClr val="dk1"/>
                </a:solidFill>
                <a:latin typeface="Work Sans"/>
                <a:ea typeface="Work Sans"/>
                <a:cs typeface="Work Sans"/>
                <a:sym typeface="Work Sans"/>
              </a:defRPr>
            </a:lvl1pPr>
            <a:lvl2pPr lvl="1" rtl="0" algn="r">
              <a:buNone/>
              <a:defRPr b="1" sz="1300">
                <a:solidFill>
                  <a:schemeClr val="dk1"/>
                </a:solidFill>
                <a:latin typeface="Work Sans"/>
                <a:ea typeface="Work Sans"/>
                <a:cs typeface="Work Sans"/>
                <a:sym typeface="Work Sans"/>
              </a:defRPr>
            </a:lvl2pPr>
            <a:lvl3pPr lvl="2" rtl="0" algn="r">
              <a:buNone/>
              <a:defRPr b="1" sz="1300">
                <a:solidFill>
                  <a:schemeClr val="dk1"/>
                </a:solidFill>
                <a:latin typeface="Work Sans"/>
                <a:ea typeface="Work Sans"/>
                <a:cs typeface="Work Sans"/>
                <a:sym typeface="Work Sans"/>
              </a:defRPr>
            </a:lvl3pPr>
            <a:lvl4pPr lvl="3" rtl="0" algn="r">
              <a:buNone/>
              <a:defRPr b="1" sz="1300">
                <a:solidFill>
                  <a:schemeClr val="dk1"/>
                </a:solidFill>
                <a:latin typeface="Work Sans"/>
                <a:ea typeface="Work Sans"/>
                <a:cs typeface="Work Sans"/>
                <a:sym typeface="Work Sans"/>
              </a:defRPr>
            </a:lvl4pPr>
            <a:lvl5pPr lvl="4" rtl="0" algn="r">
              <a:buNone/>
              <a:defRPr b="1" sz="1300">
                <a:solidFill>
                  <a:schemeClr val="dk1"/>
                </a:solidFill>
                <a:latin typeface="Work Sans"/>
                <a:ea typeface="Work Sans"/>
                <a:cs typeface="Work Sans"/>
                <a:sym typeface="Work Sans"/>
              </a:defRPr>
            </a:lvl5pPr>
            <a:lvl6pPr lvl="5" rtl="0" algn="r">
              <a:buNone/>
              <a:defRPr b="1" sz="1300">
                <a:solidFill>
                  <a:schemeClr val="dk1"/>
                </a:solidFill>
                <a:latin typeface="Work Sans"/>
                <a:ea typeface="Work Sans"/>
                <a:cs typeface="Work Sans"/>
                <a:sym typeface="Work Sans"/>
              </a:defRPr>
            </a:lvl6pPr>
            <a:lvl7pPr lvl="6" rtl="0" algn="r">
              <a:buNone/>
              <a:defRPr b="1" sz="1300">
                <a:solidFill>
                  <a:schemeClr val="dk1"/>
                </a:solidFill>
                <a:latin typeface="Work Sans"/>
                <a:ea typeface="Work Sans"/>
                <a:cs typeface="Work Sans"/>
                <a:sym typeface="Work Sans"/>
              </a:defRPr>
            </a:lvl7pPr>
            <a:lvl8pPr lvl="7" rtl="0" algn="r">
              <a:buNone/>
              <a:defRPr b="1" sz="1300">
                <a:solidFill>
                  <a:schemeClr val="dk1"/>
                </a:solidFill>
                <a:latin typeface="Work Sans"/>
                <a:ea typeface="Work Sans"/>
                <a:cs typeface="Work Sans"/>
                <a:sym typeface="Work Sans"/>
              </a:defRPr>
            </a:lvl8pPr>
            <a:lvl9pPr lvl="8" rtl="0" algn="r">
              <a:buNone/>
              <a:defRPr b="1" sz="1300">
                <a:solidFill>
                  <a:schemeClr val="dk1"/>
                </a:solidFill>
                <a:latin typeface="Work Sans"/>
                <a:ea typeface="Work Sans"/>
                <a:cs typeface="Work Sans"/>
                <a:sym typeface="Work San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chemeClr val="lt1"/>
        </a:solidFill>
      </p:bgPr>
    </p:bg>
    <p:spTree>
      <p:nvGrpSpPr>
        <p:cNvPr id="64" name="Shape 64"/>
        <p:cNvGrpSpPr/>
        <p:nvPr/>
      </p:nvGrpSpPr>
      <p:grpSpPr>
        <a:xfrm>
          <a:off x="0" y="0"/>
          <a:ext cx="0" cy="0"/>
          <a:chOff x="0" y="0"/>
          <a:chExt cx="0" cy="0"/>
        </a:xfrm>
      </p:grpSpPr>
      <p:sp>
        <p:nvSpPr>
          <p:cNvPr id="65" name="Google Shape;65;p12"/>
          <p:cNvSpPr txBox="1"/>
          <p:nvPr>
            <p:ph type="title"/>
          </p:nvPr>
        </p:nvSpPr>
        <p:spPr>
          <a:xfrm>
            <a:off x="869150" y="847600"/>
            <a:ext cx="5092200" cy="13602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dk1"/>
              </a:buClr>
              <a:buSzPts val="3000"/>
              <a:buFont typeface="Roboto"/>
              <a:buNone/>
              <a:defRPr b="0" i="0" sz="3000" u="none" cap="none" strike="noStrike">
                <a:solidFill>
                  <a:schemeClr val="dk1"/>
                </a:solidFill>
                <a:latin typeface="Roboto"/>
                <a:ea typeface="Roboto"/>
                <a:cs typeface="Roboto"/>
                <a:sym typeface="Roboto"/>
              </a:defRPr>
            </a:lvl1pPr>
            <a:lvl2pPr lvl="1" marR="0" rtl="0" algn="l">
              <a:lnSpc>
                <a:spcPct val="100000"/>
              </a:lnSpc>
              <a:spcBef>
                <a:spcPts val="0"/>
              </a:spcBef>
              <a:spcAft>
                <a:spcPts val="0"/>
              </a:spcAft>
              <a:buClr>
                <a:schemeClr val="dk1"/>
              </a:buClr>
              <a:buSzPts val="4000"/>
              <a:buFont typeface="Work Sans"/>
              <a:buNone/>
              <a:defRPr b="1" i="0" sz="4000" u="none" cap="none" strike="noStrike">
                <a:solidFill>
                  <a:schemeClr val="dk1"/>
                </a:solidFill>
                <a:latin typeface="Work Sans"/>
                <a:ea typeface="Work Sans"/>
                <a:cs typeface="Work Sans"/>
                <a:sym typeface="Work Sans"/>
              </a:defRPr>
            </a:lvl2pPr>
            <a:lvl3pPr lvl="2" marR="0" rtl="0" algn="l">
              <a:lnSpc>
                <a:spcPct val="100000"/>
              </a:lnSpc>
              <a:spcBef>
                <a:spcPts val="0"/>
              </a:spcBef>
              <a:spcAft>
                <a:spcPts val="0"/>
              </a:spcAft>
              <a:buClr>
                <a:schemeClr val="dk1"/>
              </a:buClr>
              <a:buSzPts val="4000"/>
              <a:buFont typeface="Work Sans"/>
              <a:buNone/>
              <a:defRPr b="1" i="0" sz="4000" u="none" cap="none" strike="noStrike">
                <a:solidFill>
                  <a:schemeClr val="dk1"/>
                </a:solidFill>
                <a:latin typeface="Work Sans"/>
                <a:ea typeface="Work Sans"/>
                <a:cs typeface="Work Sans"/>
                <a:sym typeface="Work Sans"/>
              </a:defRPr>
            </a:lvl3pPr>
            <a:lvl4pPr lvl="3" marR="0" rtl="0" algn="l">
              <a:lnSpc>
                <a:spcPct val="100000"/>
              </a:lnSpc>
              <a:spcBef>
                <a:spcPts val="0"/>
              </a:spcBef>
              <a:spcAft>
                <a:spcPts val="0"/>
              </a:spcAft>
              <a:buClr>
                <a:schemeClr val="dk1"/>
              </a:buClr>
              <a:buSzPts val="4000"/>
              <a:buFont typeface="Work Sans"/>
              <a:buNone/>
              <a:defRPr b="1" i="0" sz="4000" u="none" cap="none" strike="noStrike">
                <a:solidFill>
                  <a:schemeClr val="dk1"/>
                </a:solidFill>
                <a:latin typeface="Work Sans"/>
                <a:ea typeface="Work Sans"/>
                <a:cs typeface="Work Sans"/>
                <a:sym typeface="Work Sans"/>
              </a:defRPr>
            </a:lvl4pPr>
            <a:lvl5pPr lvl="4" marR="0" rtl="0" algn="l">
              <a:lnSpc>
                <a:spcPct val="100000"/>
              </a:lnSpc>
              <a:spcBef>
                <a:spcPts val="0"/>
              </a:spcBef>
              <a:spcAft>
                <a:spcPts val="0"/>
              </a:spcAft>
              <a:buClr>
                <a:schemeClr val="dk1"/>
              </a:buClr>
              <a:buSzPts val="4000"/>
              <a:buFont typeface="Work Sans"/>
              <a:buNone/>
              <a:defRPr b="1" i="0" sz="4000" u="none" cap="none" strike="noStrike">
                <a:solidFill>
                  <a:schemeClr val="dk1"/>
                </a:solidFill>
                <a:latin typeface="Work Sans"/>
                <a:ea typeface="Work Sans"/>
                <a:cs typeface="Work Sans"/>
                <a:sym typeface="Work Sans"/>
              </a:defRPr>
            </a:lvl5pPr>
            <a:lvl6pPr lvl="5" marR="0" rtl="0" algn="l">
              <a:lnSpc>
                <a:spcPct val="100000"/>
              </a:lnSpc>
              <a:spcBef>
                <a:spcPts val="0"/>
              </a:spcBef>
              <a:spcAft>
                <a:spcPts val="0"/>
              </a:spcAft>
              <a:buClr>
                <a:schemeClr val="dk1"/>
              </a:buClr>
              <a:buSzPts val="4000"/>
              <a:buFont typeface="Work Sans"/>
              <a:buNone/>
              <a:defRPr b="1" i="0" sz="4000" u="none" cap="none" strike="noStrike">
                <a:solidFill>
                  <a:schemeClr val="dk1"/>
                </a:solidFill>
                <a:latin typeface="Work Sans"/>
                <a:ea typeface="Work Sans"/>
                <a:cs typeface="Work Sans"/>
                <a:sym typeface="Work Sans"/>
              </a:defRPr>
            </a:lvl6pPr>
            <a:lvl7pPr lvl="6" marR="0" rtl="0" algn="l">
              <a:lnSpc>
                <a:spcPct val="100000"/>
              </a:lnSpc>
              <a:spcBef>
                <a:spcPts val="0"/>
              </a:spcBef>
              <a:spcAft>
                <a:spcPts val="0"/>
              </a:spcAft>
              <a:buClr>
                <a:schemeClr val="dk1"/>
              </a:buClr>
              <a:buSzPts val="4000"/>
              <a:buFont typeface="Work Sans"/>
              <a:buNone/>
              <a:defRPr b="1" i="0" sz="4000" u="none" cap="none" strike="noStrike">
                <a:solidFill>
                  <a:schemeClr val="dk1"/>
                </a:solidFill>
                <a:latin typeface="Work Sans"/>
                <a:ea typeface="Work Sans"/>
                <a:cs typeface="Work Sans"/>
                <a:sym typeface="Work Sans"/>
              </a:defRPr>
            </a:lvl7pPr>
            <a:lvl8pPr lvl="7" marR="0" rtl="0" algn="l">
              <a:lnSpc>
                <a:spcPct val="100000"/>
              </a:lnSpc>
              <a:spcBef>
                <a:spcPts val="0"/>
              </a:spcBef>
              <a:spcAft>
                <a:spcPts val="0"/>
              </a:spcAft>
              <a:buClr>
                <a:schemeClr val="dk1"/>
              </a:buClr>
              <a:buSzPts val="4000"/>
              <a:buFont typeface="Work Sans"/>
              <a:buNone/>
              <a:defRPr b="1" i="0" sz="4000" u="none" cap="none" strike="noStrike">
                <a:solidFill>
                  <a:schemeClr val="dk1"/>
                </a:solidFill>
                <a:latin typeface="Work Sans"/>
                <a:ea typeface="Work Sans"/>
                <a:cs typeface="Work Sans"/>
                <a:sym typeface="Work Sans"/>
              </a:defRPr>
            </a:lvl8pPr>
            <a:lvl9pPr lvl="8" marR="0" rtl="0" algn="l">
              <a:lnSpc>
                <a:spcPct val="100000"/>
              </a:lnSpc>
              <a:spcBef>
                <a:spcPts val="0"/>
              </a:spcBef>
              <a:spcAft>
                <a:spcPts val="0"/>
              </a:spcAft>
              <a:buClr>
                <a:schemeClr val="dk1"/>
              </a:buClr>
              <a:buSzPts val="4000"/>
              <a:buFont typeface="Work Sans"/>
              <a:buNone/>
              <a:defRPr b="1" i="0" sz="4000" u="none" cap="none" strike="noStrike">
                <a:solidFill>
                  <a:schemeClr val="dk1"/>
                </a:solidFill>
                <a:latin typeface="Work Sans"/>
                <a:ea typeface="Work Sans"/>
                <a:cs typeface="Work Sans"/>
                <a:sym typeface="Work Sans"/>
              </a:defRPr>
            </a:lvl9pPr>
          </a:lstStyle>
          <a:p/>
        </p:txBody>
      </p:sp>
      <p:sp>
        <p:nvSpPr>
          <p:cNvPr id="66" name="Google Shape;66;p12"/>
          <p:cNvSpPr txBox="1"/>
          <p:nvPr>
            <p:ph idx="1" type="body"/>
          </p:nvPr>
        </p:nvSpPr>
        <p:spPr>
          <a:xfrm>
            <a:off x="869150" y="2312925"/>
            <a:ext cx="7405800" cy="2004000"/>
          </a:xfrm>
          <a:prstGeom prst="rect">
            <a:avLst/>
          </a:prstGeom>
          <a:noFill/>
          <a:ln>
            <a:noFill/>
          </a:ln>
        </p:spPr>
        <p:txBody>
          <a:bodyPr anchorCtr="0" anchor="t" bIns="91425" lIns="91425" spcFirstLastPara="1" rIns="91425" wrap="square" tIns="91425">
            <a:noAutofit/>
          </a:bodyPr>
          <a:lstStyle>
            <a:lvl1pPr indent="-355600" lvl="0" marL="457200" marR="0" rtl="0" algn="l">
              <a:lnSpc>
                <a:spcPct val="100000"/>
              </a:lnSpc>
              <a:spcBef>
                <a:spcPts val="600"/>
              </a:spcBef>
              <a:spcAft>
                <a:spcPts val="0"/>
              </a:spcAft>
              <a:buClr>
                <a:schemeClr val="dk1"/>
              </a:buClr>
              <a:buSzPts val="2000"/>
              <a:buFont typeface="Roboto Light"/>
              <a:buChar char="▪"/>
              <a:defRPr b="0" i="0" sz="2000" u="none" cap="none" strike="noStrike">
                <a:solidFill>
                  <a:schemeClr val="dk1"/>
                </a:solidFill>
                <a:latin typeface="Roboto Light"/>
                <a:ea typeface="Roboto Light"/>
                <a:cs typeface="Roboto Light"/>
                <a:sym typeface="Roboto Light"/>
              </a:defRPr>
            </a:lvl1pPr>
            <a:lvl2pPr indent="-355600" lvl="1" marL="914400" marR="0" rtl="0" algn="l">
              <a:lnSpc>
                <a:spcPct val="100000"/>
              </a:lnSpc>
              <a:spcBef>
                <a:spcPts val="0"/>
              </a:spcBef>
              <a:spcAft>
                <a:spcPts val="0"/>
              </a:spcAft>
              <a:buClr>
                <a:schemeClr val="dk1"/>
              </a:buClr>
              <a:buSzPts val="2000"/>
              <a:buFont typeface="Roboto Light"/>
              <a:buChar char="□"/>
              <a:defRPr b="0" i="0" sz="2000" u="none" cap="none" strike="noStrike">
                <a:solidFill>
                  <a:schemeClr val="dk1"/>
                </a:solidFill>
                <a:latin typeface="Roboto Light"/>
                <a:ea typeface="Roboto Light"/>
                <a:cs typeface="Roboto Light"/>
                <a:sym typeface="Roboto Light"/>
              </a:defRPr>
            </a:lvl2pPr>
            <a:lvl3pPr indent="-355600" lvl="2" marL="1371600" marR="0" rtl="0" algn="l">
              <a:lnSpc>
                <a:spcPct val="100000"/>
              </a:lnSpc>
              <a:spcBef>
                <a:spcPts val="0"/>
              </a:spcBef>
              <a:spcAft>
                <a:spcPts val="0"/>
              </a:spcAft>
              <a:buClr>
                <a:schemeClr val="dk1"/>
              </a:buClr>
              <a:buSzPts val="2000"/>
              <a:buFont typeface="Roboto Light"/>
              <a:buChar char="□"/>
              <a:defRPr b="0" i="0" sz="2000" u="none" cap="none" strike="noStrike">
                <a:solidFill>
                  <a:schemeClr val="dk1"/>
                </a:solidFill>
                <a:latin typeface="Roboto Light"/>
                <a:ea typeface="Roboto Light"/>
                <a:cs typeface="Roboto Light"/>
                <a:sym typeface="Roboto Light"/>
              </a:defRPr>
            </a:lvl3pPr>
            <a:lvl4pPr indent="-355600" lvl="3" marL="1828800" marR="0" rtl="0" algn="l">
              <a:lnSpc>
                <a:spcPct val="100000"/>
              </a:lnSpc>
              <a:spcBef>
                <a:spcPts val="0"/>
              </a:spcBef>
              <a:spcAft>
                <a:spcPts val="0"/>
              </a:spcAft>
              <a:buClr>
                <a:schemeClr val="dk1"/>
              </a:buClr>
              <a:buSzPts val="2000"/>
              <a:buFont typeface="Roboto Light"/>
              <a:buChar char="□"/>
              <a:defRPr b="0" i="0" sz="2000" u="none" cap="none" strike="noStrike">
                <a:solidFill>
                  <a:schemeClr val="dk1"/>
                </a:solidFill>
                <a:latin typeface="Roboto Light"/>
                <a:ea typeface="Roboto Light"/>
                <a:cs typeface="Roboto Light"/>
                <a:sym typeface="Roboto Light"/>
              </a:defRPr>
            </a:lvl4pPr>
            <a:lvl5pPr indent="-355600" lvl="4" marL="2286000" marR="0" rtl="0" algn="l">
              <a:lnSpc>
                <a:spcPct val="100000"/>
              </a:lnSpc>
              <a:spcBef>
                <a:spcPts val="0"/>
              </a:spcBef>
              <a:spcAft>
                <a:spcPts val="0"/>
              </a:spcAft>
              <a:buClr>
                <a:schemeClr val="dk1"/>
              </a:buClr>
              <a:buSzPts val="2000"/>
              <a:buFont typeface="Roboto Light"/>
              <a:buChar char="○"/>
              <a:defRPr b="0" i="0" sz="2000" u="none" cap="none" strike="noStrike">
                <a:solidFill>
                  <a:schemeClr val="dk1"/>
                </a:solidFill>
                <a:latin typeface="Roboto Light"/>
                <a:ea typeface="Roboto Light"/>
                <a:cs typeface="Roboto Light"/>
                <a:sym typeface="Roboto Light"/>
              </a:defRPr>
            </a:lvl5pPr>
            <a:lvl6pPr indent="-355600" lvl="5" marL="2743200" marR="0" rtl="0" algn="l">
              <a:lnSpc>
                <a:spcPct val="100000"/>
              </a:lnSpc>
              <a:spcBef>
                <a:spcPts val="0"/>
              </a:spcBef>
              <a:spcAft>
                <a:spcPts val="0"/>
              </a:spcAft>
              <a:buClr>
                <a:schemeClr val="dk1"/>
              </a:buClr>
              <a:buSzPts val="2000"/>
              <a:buFont typeface="Roboto Light"/>
              <a:buChar char="■"/>
              <a:defRPr b="0" i="0" sz="2000" u="none" cap="none" strike="noStrike">
                <a:solidFill>
                  <a:schemeClr val="dk1"/>
                </a:solidFill>
                <a:latin typeface="Roboto Light"/>
                <a:ea typeface="Roboto Light"/>
                <a:cs typeface="Roboto Light"/>
                <a:sym typeface="Roboto Light"/>
              </a:defRPr>
            </a:lvl6pPr>
            <a:lvl7pPr indent="-355600" lvl="6" marL="3200400" marR="0" rtl="0" algn="l">
              <a:lnSpc>
                <a:spcPct val="100000"/>
              </a:lnSpc>
              <a:spcBef>
                <a:spcPts val="0"/>
              </a:spcBef>
              <a:spcAft>
                <a:spcPts val="0"/>
              </a:spcAft>
              <a:buClr>
                <a:schemeClr val="dk1"/>
              </a:buClr>
              <a:buSzPts val="2000"/>
              <a:buFont typeface="Roboto Light"/>
              <a:buChar char="●"/>
              <a:defRPr b="0" i="0" sz="2000" u="none" cap="none" strike="noStrike">
                <a:solidFill>
                  <a:schemeClr val="dk1"/>
                </a:solidFill>
                <a:latin typeface="Roboto Light"/>
                <a:ea typeface="Roboto Light"/>
                <a:cs typeface="Roboto Light"/>
                <a:sym typeface="Roboto Light"/>
              </a:defRPr>
            </a:lvl7pPr>
            <a:lvl8pPr indent="-355600" lvl="7" marL="3657600" marR="0" rtl="0" algn="l">
              <a:lnSpc>
                <a:spcPct val="100000"/>
              </a:lnSpc>
              <a:spcBef>
                <a:spcPts val="0"/>
              </a:spcBef>
              <a:spcAft>
                <a:spcPts val="0"/>
              </a:spcAft>
              <a:buClr>
                <a:schemeClr val="dk1"/>
              </a:buClr>
              <a:buSzPts val="2000"/>
              <a:buFont typeface="Roboto Light"/>
              <a:buChar char="○"/>
              <a:defRPr b="0" i="0" sz="2000" u="none" cap="none" strike="noStrike">
                <a:solidFill>
                  <a:schemeClr val="dk1"/>
                </a:solidFill>
                <a:latin typeface="Roboto Light"/>
                <a:ea typeface="Roboto Light"/>
                <a:cs typeface="Roboto Light"/>
                <a:sym typeface="Roboto Light"/>
              </a:defRPr>
            </a:lvl8pPr>
            <a:lvl9pPr indent="-355600" lvl="8" marL="4114800" marR="0" rtl="0" algn="l">
              <a:lnSpc>
                <a:spcPct val="100000"/>
              </a:lnSpc>
              <a:spcBef>
                <a:spcPts val="0"/>
              </a:spcBef>
              <a:spcAft>
                <a:spcPts val="0"/>
              </a:spcAft>
              <a:buClr>
                <a:schemeClr val="dk1"/>
              </a:buClr>
              <a:buSzPts val="2000"/>
              <a:buFont typeface="Roboto Light"/>
              <a:buChar char="■"/>
              <a:defRPr b="0" i="0" sz="2000" u="none" cap="none" strike="noStrike">
                <a:solidFill>
                  <a:schemeClr val="dk1"/>
                </a:solidFill>
                <a:latin typeface="Roboto Light"/>
                <a:ea typeface="Roboto Light"/>
                <a:cs typeface="Roboto Light"/>
                <a:sym typeface="Roboto Light"/>
              </a:defRPr>
            </a:lvl9pPr>
          </a:lstStyle>
          <a:p/>
        </p:txBody>
      </p:sp>
      <p:sp>
        <p:nvSpPr>
          <p:cNvPr id="67" name="Google Shape;67;p12"/>
          <p:cNvSpPr txBox="1"/>
          <p:nvPr>
            <p:ph idx="12" type="sldNum"/>
          </p:nvPr>
        </p:nvSpPr>
        <p:spPr>
          <a:xfrm>
            <a:off x="8159499" y="4393278"/>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1pPr>
            <a:lvl2pPr indent="0" lvl="1"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2pPr>
            <a:lvl3pPr indent="0" lvl="2"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3pPr>
            <a:lvl4pPr indent="0" lvl="3"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4pPr>
            <a:lvl5pPr indent="0" lvl="4"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5pPr>
            <a:lvl6pPr indent="0" lvl="5"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6pPr>
            <a:lvl7pPr indent="0" lvl="6"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7pPr>
            <a:lvl8pPr indent="0" lvl="7"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8pPr>
            <a:lvl9pPr indent="0" lvl="8"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Lst>
  <p:transition>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20.png"/><Relationship Id="rId4" Type="http://schemas.openxmlformats.org/officeDocument/2006/relationships/image" Target="../media/image23.png"/><Relationship Id="rId9" Type="http://schemas.openxmlformats.org/officeDocument/2006/relationships/image" Target="../media/image27.png"/><Relationship Id="rId5" Type="http://schemas.openxmlformats.org/officeDocument/2006/relationships/image" Target="../media/image25.png"/><Relationship Id="rId6" Type="http://schemas.openxmlformats.org/officeDocument/2006/relationships/image" Target="../media/image22.png"/><Relationship Id="rId7" Type="http://schemas.openxmlformats.org/officeDocument/2006/relationships/image" Target="../media/image24.png"/><Relationship Id="rId8"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30.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9.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hyperlink" Target="http://www.youtube.com/watch?v=kc5EKDyRVp8" TargetMode="Externa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21.png"/><Relationship Id="rId4" Type="http://schemas.openxmlformats.org/officeDocument/2006/relationships/image" Target="../media/image9.png"/><Relationship Id="rId5" Type="http://schemas.openxmlformats.org/officeDocument/2006/relationships/image" Target="../media/image11.png"/><Relationship Id="rId6" Type="http://schemas.openxmlformats.org/officeDocument/2006/relationships/image" Target="../media/image4.png"/><Relationship Id="rId7"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19.png"/><Relationship Id="rId5"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78D8"/>
        </a:solidFill>
      </p:bgPr>
    </p:bg>
    <p:spTree>
      <p:nvGrpSpPr>
        <p:cNvPr id="127" name="Shape 127"/>
        <p:cNvGrpSpPr/>
        <p:nvPr/>
      </p:nvGrpSpPr>
      <p:grpSpPr>
        <a:xfrm>
          <a:off x="0" y="0"/>
          <a:ext cx="0" cy="0"/>
          <a:chOff x="0" y="0"/>
          <a:chExt cx="0" cy="0"/>
        </a:xfrm>
      </p:grpSpPr>
      <p:pic>
        <p:nvPicPr>
          <p:cNvPr id="128" name="Google Shape;128;p23"/>
          <p:cNvPicPr preferRelativeResize="0"/>
          <p:nvPr/>
        </p:nvPicPr>
        <p:blipFill>
          <a:blip r:embed="rId3">
            <a:alphaModFix/>
          </a:blip>
          <a:stretch>
            <a:fillRect/>
          </a:stretch>
        </p:blipFill>
        <p:spPr>
          <a:xfrm>
            <a:off x="2755737" y="324025"/>
            <a:ext cx="3632518" cy="891926"/>
          </a:xfrm>
          <a:prstGeom prst="rect">
            <a:avLst/>
          </a:prstGeom>
          <a:noFill/>
          <a:ln>
            <a:noFill/>
          </a:ln>
        </p:spPr>
      </p:pic>
      <p:sp>
        <p:nvSpPr>
          <p:cNvPr id="129" name="Google Shape;129;p23"/>
          <p:cNvSpPr txBox="1"/>
          <p:nvPr/>
        </p:nvSpPr>
        <p:spPr>
          <a:xfrm>
            <a:off x="245475" y="3408225"/>
            <a:ext cx="5898600" cy="105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latin typeface="Roboto"/>
                <a:ea typeface="Roboto"/>
                <a:cs typeface="Roboto"/>
                <a:sym typeface="Roboto"/>
              </a:rPr>
              <a:t>OCR B</a:t>
            </a:r>
            <a:endParaRPr sz="1500">
              <a:latin typeface="Roboto"/>
              <a:ea typeface="Roboto"/>
              <a:cs typeface="Roboto"/>
              <a:sym typeface="Roboto"/>
            </a:endParaRPr>
          </a:p>
          <a:p>
            <a:pPr indent="0" lvl="0" marL="0" rtl="0" algn="l">
              <a:spcBef>
                <a:spcPts val="0"/>
              </a:spcBef>
              <a:spcAft>
                <a:spcPts val="0"/>
              </a:spcAft>
              <a:buNone/>
            </a:pPr>
            <a:r>
              <a:rPr lang="en" sz="1500">
                <a:latin typeface="Roboto"/>
                <a:ea typeface="Roboto"/>
                <a:cs typeface="Roboto"/>
                <a:sym typeface="Roboto"/>
              </a:rPr>
              <a:t>British Depth Studies</a:t>
            </a:r>
            <a:endParaRPr sz="1500">
              <a:latin typeface="Roboto"/>
              <a:ea typeface="Roboto"/>
              <a:cs typeface="Roboto"/>
              <a:sym typeface="Roboto"/>
            </a:endParaRPr>
          </a:p>
          <a:p>
            <a:pPr indent="0" lvl="0" marL="0" rtl="0" algn="l">
              <a:spcBef>
                <a:spcPts val="0"/>
              </a:spcBef>
              <a:spcAft>
                <a:spcPts val="0"/>
              </a:spcAft>
              <a:buNone/>
            </a:pPr>
            <a:r>
              <a:rPr b="1" lang="en" sz="1500">
                <a:solidFill>
                  <a:srgbClr val="3C78D8"/>
                </a:solidFill>
                <a:latin typeface="Roboto"/>
                <a:ea typeface="Roboto"/>
                <a:cs typeface="Roboto"/>
                <a:sym typeface="Roboto"/>
              </a:rPr>
              <a:t>The Norman Conquest, 1065–1087</a:t>
            </a:r>
            <a:endParaRPr b="1" sz="1500">
              <a:solidFill>
                <a:srgbClr val="3C78D8"/>
              </a:solidFill>
              <a:latin typeface="Roboto"/>
              <a:ea typeface="Roboto"/>
              <a:cs typeface="Roboto"/>
              <a:sym typeface="Roboto"/>
            </a:endParaRPr>
          </a:p>
        </p:txBody>
      </p:sp>
      <p:sp>
        <p:nvSpPr>
          <p:cNvPr id="130" name="Google Shape;130;p23"/>
          <p:cNvSpPr txBox="1"/>
          <p:nvPr/>
        </p:nvSpPr>
        <p:spPr>
          <a:xfrm>
            <a:off x="950538" y="2146875"/>
            <a:ext cx="7242900" cy="7863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3500">
                <a:solidFill>
                  <a:srgbClr val="3C78D8"/>
                </a:solidFill>
                <a:latin typeface="Roboto"/>
                <a:ea typeface="Roboto"/>
                <a:cs typeface="Roboto"/>
                <a:sym typeface="Roboto"/>
              </a:rPr>
              <a:t>Resistance and response</a:t>
            </a:r>
            <a:endParaRPr sz="3500">
              <a:solidFill>
                <a:srgbClr val="3C78D8"/>
              </a:solidFill>
              <a:latin typeface="Roboto"/>
              <a:ea typeface="Roboto"/>
              <a:cs typeface="Roboto"/>
              <a:sym typeface="Roboto"/>
            </a:endParaRPr>
          </a:p>
        </p:txBody>
      </p:sp>
      <p:sp>
        <p:nvSpPr>
          <p:cNvPr id="131" name="Google Shape;131;p23"/>
          <p:cNvSpPr txBox="1"/>
          <p:nvPr/>
        </p:nvSpPr>
        <p:spPr>
          <a:xfrm>
            <a:off x="4286850" y="1364775"/>
            <a:ext cx="570300" cy="73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500">
                <a:solidFill>
                  <a:srgbClr val="3C78D8"/>
                </a:solidFill>
                <a:latin typeface="Roboto Light"/>
                <a:ea typeface="Roboto Light"/>
                <a:cs typeface="Roboto Light"/>
                <a:sym typeface="Roboto Light"/>
              </a:rPr>
              <a:t>3</a:t>
            </a:r>
            <a:endParaRPr sz="4500">
              <a:solidFill>
                <a:srgbClr val="3C78D8"/>
              </a:solidFill>
              <a:latin typeface="Roboto Light"/>
              <a:ea typeface="Roboto Light"/>
              <a:cs typeface="Roboto Light"/>
              <a:sym typeface="Roboto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32"/>
          <p:cNvSpPr txBox="1"/>
          <p:nvPr>
            <p:ph idx="12" type="sldNum"/>
          </p:nvPr>
        </p:nvSpPr>
        <p:spPr>
          <a:xfrm>
            <a:off x="8327799" y="27007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35" name="Google Shape;235;p32"/>
          <p:cNvSpPr txBox="1"/>
          <p:nvPr/>
        </p:nvSpPr>
        <p:spPr>
          <a:xfrm>
            <a:off x="981350" y="451800"/>
            <a:ext cx="66534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3C78D8"/>
                </a:solidFill>
                <a:latin typeface="Roboto"/>
                <a:ea typeface="Roboto"/>
                <a:cs typeface="Roboto"/>
                <a:sym typeface="Roboto"/>
              </a:rPr>
              <a:t>Northern resistance </a:t>
            </a:r>
            <a:r>
              <a:rPr b="1" lang="en" sz="2000">
                <a:latin typeface="Roboto"/>
                <a:ea typeface="Roboto"/>
                <a:cs typeface="Roboto"/>
                <a:sym typeface="Roboto"/>
              </a:rPr>
              <a:t>and </a:t>
            </a:r>
            <a:r>
              <a:rPr b="1" lang="en" sz="2000">
                <a:solidFill>
                  <a:srgbClr val="3C78D8"/>
                </a:solidFill>
                <a:latin typeface="Roboto"/>
                <a:ea typeface="Roboto"/>
                <a:cs typeface="Roboto"/>
                <a:sym typeface="Roboto"/>
              </a:rPr>
              <a:t>William’s ‘Harrying of the North’</a:t>
            </a:r>
            <a:endParaRPr b="1" sz="2000">
              <a:solidFill>
                <a:srgbClr val="3C78D8"/>
              </a:solidFill>
              <a:latin typeface="Roboto"/>
              <a:ea typeface="Roboto"/>
              <a:cs typeface="Roboto"/>
              <a:sym typeface="Roboto"/>
            </a:endParaRPr>
          </a:p>
        </p:txBody>
      </p:sp>
      <p:sp>
        <p:nvSpPr>
          <p:cNvPr id="236" name="Google Shape;236;p32"/>
          <p:cNvSpPr/>
          <p:nvPr/>
        </p:nvSpPr>
        <p:spPr>
          <a:xfrm>
            <a:off x="7560325" y="618375"/>
            <a:ext cx="1372800" cy="209100"/>
          </a:xfrm>
          <a:prstGeom prst="rect">
            <a:avLst/>
          </a:pr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32"/>
          <p:cNvSpPr txBox="1"/>
          <p:nvPr/>
        </p:nvSpPr>
        <p:spPr>
          <a:xfrm>
            <a:off x="270750" y="1197075"/>
            <a:ext cx="8605800" cy="897300"/>
          </a:xfrm>
          <a:prstGeom prst="rect">
            <a:avLst/>
          </a:prstGeom>
          <a:solidFill>
            <a:srgbClr val="3C78D8"/>
          </a:solidFill>
          <a:ln>
            <a:noFill/>
          </a:ln>
        </p:spPr>
        <p:txBody>
          <a:bodyPr anchorCtr="0" anchor="t" bIns="91425" lIns="91425" spcFirstLastPara="1" rIns="91425" wrap="square" tIns="91425">
            <a:noAutofit/>
          </a:bodyPr>
          <a:lstStyle/>
          <a:p>
            <a:pPr indent="0" lvl="0" marL="0" rtl="0" algn="just">
              <a:spcBef>
                <a:spcPts val="0"/>
              </a:spcBef>
              <a:spcAft>
                <a:spcPts val="0"/>
              </a:spcAft>
              <a:buClr>
                <a:schemeClr val="dk1"/>
              </a:buClr>
              <a:buSzPts val="1100"/>
              <a:buFont typeface="Arial"/>
              <a:buNone/>
            </a:pPr>
            <a:r>
              <a:rPr lang="en" sz="1600">
                <a:solidFill>
                  <a:srgbClr val="FFFFFF"/>
                </a:solidFill>
                <a:latin typeface="Roboto"/>
                <a:ea typeface="Roboto"/>
                <a:cs typeface="Roboto"/>
                <a:sym typeface="Roboto"/>
              </a:rPr>
              <a:t>Earls Edwin and Morcar, who initially swore their loyalty to William after the Anglo-Saxons’ defeat at the Battle of Hastings, rebelled in 1068 upon realising that they would never regain the amount of influence and authority they once had.</a:t>
            </a:r>
            <a:endParaRPr sz="1600">
              <a:solidFill>
                <a:srgbClr val="FFFFFF"/>
              </a:solidFill>
              <a:latin typeface="Roboto"/>
              <a:ea typeface="Roboto"/>
              <a:cs typeface="Roboto"/>
              <a:sym typeface="Roboto"/>
            </a:endParaRPr>
          </a:p>
          <a:p>
            <a:pPr indent="0" lvl="0" marL="0" rtl="0" algn="just">
              <a:spcBef>
                <a:spcPts val="0"/>
              </a:spcBef>
              <a:spcAft>
                <a:spcPts val="0"/>
              </a:spcAft>
              <a:buClr>
                <a:schemeClr val="dk1"/>
              </a:buClr>
              <a:buSzPts val="1100"/>
              <a:buFont typeface="Arial"/>
              <a:buNone/>
            </a:pPr>
            <a:r>
              <a:t/>
            </a:r>
            <a:endParaRPr sz="1600">
              <a:solidFill>
                <a:srgbClr val="FFFFFF"/>
              </a:solidFill>
              <a:latin typeface="Roboto"/>
              <a:ea typeface="Roboto"/>
              <a:cs typeface="Roboto"/>
              <a:sym typeface="Roboto"/>
            </a:endParaRPr>
          </a:p>
          <a:p>
            <a:pPr indent="0" lvl="0" marL="0" rtl="0" algn="just">
              <a:spcBef>
                <a:spcPts val="0"/>
              </a:spcBef>
              <a:spcAft>
                <a:spcPts val="0"/>
              </a:spcAft>
              <a:buNone/>
            </a:pPr>
            <a:r>
              <a:t/>
            </a:r>
            <a:endParaRPr sz="1600">
              <a:solidFill>
                <a:srgbClr val="FFFFFF"/>
              </a:solidFill>
              <a:latin typeface="Roboto"/>
              <a:ea typeface="Roboto"/>
              <a:cs typeface="Roboto"/>
              <a:sym typeface="Roboto"/>
            </a:endParaRPr>
          </a:p>
        </p:txBody>
      </p:sp>
      <p:sp>
        <p:nvSpPr>
          <p:cNvPr id="238" name="Google Shape;238;p32"/>
          <p:cNvSpPr txBox="1"/>
          <p:nvPr/>
        </p:nvSpPr>
        <p:spPr>
          <a:xfrm>
            <a:off x="218975" y="891975"/>
            <a:ext cx="5800800" cy="305100"/>
          </a:xfrm>
          <a:prstGeom prst="rect">
            <a:avLst/>
          </a:prstGeom>
          <a:solidFill>
            <a:srgbClr val="000000"/>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600">
                <a:solidFill>
                  <a:srgbClr val="FFFFFF"/>
                </a:solidFill>
                <a:latin typeface="Roboto"/>
                <a:ea typeface="Roboto"/>
                <a:cs typeface="Roboto"/>
                <a:sym typeface="Roboto"/>
              </a:rPr>
              <a:t>Northern resistance</a:t>
            </a:r>
            <a:endParaRPr b="1" sz="1600">
              <a:solidFill>
                <a:srgbClr val="FFFFFF"/>
              </a:solidFill>
              <a:latin typeface="Roboto"/>
              <a:ea typeface="Roboto"/>
              <a:cs typeface="Roboto"/>
              <a:sym typeface="Roboto"/>
            </a:endParaRPr>
          </a:p>
        </p:txBody>
      </p:sp>
      <p:sp>
        <p:nvSpPr>
          <p:cNvPr id="239" name="Google Shape;239;p32"/>
          <p:cNvSpPr txBox="1"/>
          <p:nvPr/>
        </p:nvSpPr>
        <p:spPr>
          <a:xfrm>
            <a:off x="235475" y="2094375"/>
            <a:ext cx="3621300" cy="2855100"/>
          </a:xfrm>
          <a:prstGeom prst="rect">
            <a:avLst/>
          </a:prstGeom>
          <a:noFill/>
          <a:ln>
            <a:noFill/>
          </a:ln>
        </p:spPr>
        <p:txBody>
          <a:bodyPr anchorCtr="0" anchor="t" bIns="91425" lIns="91425" spcFirstLastPara="1" rIns="91425" wrap="square" tIns="91425">
            <a:noAutofit/>
          </a:bodyPr>
          <a:lstStyle/>
          <a:p>
            <a:pPr indent="-330200" lvl="0" marL="457200" marR="0" rtl="0" algn="just">
              <a:lnSpc>
                <a:spcPct val="100000"/>
              </a:lnSpc>
              <a:spcBef>
                <a:spcPts val="0"/>
              </a:spcBef>
              <a:spcAft>
                <a:spcPts val="0"/>
              </a:spcAft>
              <a:buSzPts val="1600"/>
              <a:buFont typeface="Roboto"/>
              <a:buChar char="●"/>
            </a:pPr>
            <a:r>
              <a:rPr lang="en" sz="1600">
                <a:latin typeface="Roboto"/>
                <a:ea typeface="Roboto"/>
                <a:cs typeface="Roboto"/>
                <a:sym typeface="Roboto"/>
              </a:rPr>
              <a:t>The earls withdrew from court and announced their opposition to William, encouraging many others to follow suit. </a:t>
            </a:r>
            <a:endParaRPr sz="1600">
              <a:latin typeface="Roboto"/>
              <a:ea typeface="Roboto"/>
              <a:cs typeface="Roboto"/>
              <a:sym typeface="Roboto"/>
            </a:endParaRPr>
          </a:p>
          <a:p>
            <a:pPr indent="-330200" lvl="0" marL="457200" marR="0" rtl="0" algn="just">
              <a:lnSpc>
                <a:spcPct val="100000"/>
              </a:lnSpc>
              <a:spcBef>
                <a:spcPts val="0"/>
              </a:spcBef>
              <a:spcAft>
                <a:spcPts val="0"/>
              </a:spcAft>
              <a:buSzPts val="1600"/>
              <a:buFont typeface="Roboto"/>
              <a:buChar char="●"/>
            </a:pPr>
            <a:r>
              <a:rPr lang="en" sz="1600">
                <a:latin typeface="Roboto"/>
                <a:ea typeface="Roboto"/>
                <a:cs typeface="Roboto"/>
                <a:sym typeface="Roboto"/>
              </a:rPr>
              <a:t>William marched north and ordered a castle to be built at Warwick. Intimidated, Edwin and Morcar, once again, submitted. William went on to build other castles in the Midlands, putting loyal Normans in charge.</a:t>
            </a:r>
            <a:endParaRPr sz="1600">
              <a:latin typeface="Roboto"/>
              <a:ea typeface="Roboto"/>
              <a:cs typeface="Roboto"/>
              <a:sym typeface="Roboto"/>
            </a:endParaRPr>
          </a:p>
        </p:txBody>
      </p:sp>
      <p:cxnSp>
        <p:nvCxnSpPr>
          <p:cNvPr id="240" name="Google Shape;240;p32"/>
          <p:cNvCxnSpPr/>
          <p:nvPr/>
        </p:nvCxnSpPr>
        <p:spPr>
          <a:xfrm>
            <a:off x="3856775" y="2083800"/>
            <a:ext cx="0" cy="2855100"/>
          </a:xfrm>
          <a:prstGeom prst="straightConnector1">
            <a:avLst/>
          </a:prstGeom>
          <a:noFill/>
          <a:ln cap="flat" cmpd="sng" w="38100">
            <a:solidFill>
              <a:srgbClr val="3C78D8"/>
            </a:solidFill>
            <a:prstDash val="solid"/>
            <a:round/>
            <a:headEnd len="med" w="med" type="none"/>
            <a:tailEnd len="med" w="med" type="none"/>
          </a:ln>
        </p:spPr>
      </p:cxnSp>
      <p:cxnSp>
        <p:nvCxnSpPr>
          <p:cNvPr id="241" name="Google Shape;241;p32"/>
          <p:cNvCxnSpPr/>
          <p:nvPr/>
        </p:nvCxnSpPr>
        <p:spPr>
          <a:xfrm>
            <a:off x="3856775" y="3520950"/>
            <a:ext cx="5037300" cy="0"/>
          </a:xfrm>
          <a:prstGeom prst="straightConnector1">
            <a:avLst/>
          </a:prstGeom>
          <a:noFill/>
          <a:ln cap="flat" cmpd="sng" w="38100">
            <a:solidFill>
              <a:srgbClr val="3C78D8"/>
            </a:solidFill>
            <a:prstDash val="solid"/>
            <a:round/>
            <a:headEnd len="med" w="med" type="none"/>
            <a:tailEnd len="med" w="med" type="triangle"/>
          </a:ln>
        </p:spPr>
      </p:cxnSp>
      <p:sp>
        <p:nvSpPr>
          <p:cNvPr id="242" name="Google Shape;242;p32"/>
          <p:cNvSpPr/>
          <p:nvPr/>
        </p:nvSpPr>
        <p:spPr>
          <a:xfrm>
            <a:off x="3921700" y="2196525"/>
            <a:ext cx="1629300" cy="1033500"/>
          </a:xfrm>
          <a:prstGeom prst="wedgeRectCallout">
            <a:avLst>
              <a:gd fmla="val -20762" name="adj1"/>
              <a:gd fmla="val 75567" name="adj2"/>
            </a:avLst>
          </a:prstGeom>
          <a:solidFill>
            <a:srgbClr val="F3F3F3"/>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300">
                <a:latin typeface="Roboto"/>
                <a:ea typeface="Roboto"/>
                <a:cs typeface="Roboto"/>
                <a:sym typeface="Roboto"/>
              </a:rPr>
              <a:t>William appointed Copsig, who had worked for Tostig, as Earl of Northumbria. </a:t>
            </a:r>
            <a:endParaRPr sz="1300">
              <a:latin typeface="Roboto"/>
              <a:ea typeface="Roboto"/>
              <a:cs typeface="Roboto"/>
              <a:sym typeface="Roboto"/>
            </a:endParaRPr>
          </a:p>
        </p:txBody>
      </p:sp>
      <p:sp>
        <p:nvSpPr>
          <p:cNvPr id="243" name="Google Shape;243;p32"/>
          <p:cNvSpPr/>
          <p:nvPr/>
        </p:nvSpPr>
        <p:spPr>
          <a:xfrm>
            <a:off x="3921700" y="3844900"/>
            <a:ext cx="1075800" cy="968100"/>
          </a:xfrm>
          <a:prstGeom prst="wedgeRectCallout">
            <a:avLst>
              <a:gd fmla="val 20345" name="adj1"/>
              <a:gd fmla="val -81373" name="adj2"/>
            </a:avLst>
          </a:prstGeom>
          <a:solidFill>
            <a:srgbClr val="F3F3F3"/>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300">
                <a:latin typeface="Roboto"/>
                <a:ea typeface="Roboto"/>
                <a:cs typeface="Roboto"/>
                <a:sym typeface="Roboto"/>
              </a:rPr>
              <a:t>Copsig was ambushed and killed.</a:t>
            </a:r>
            <a:endParaRPr sz="1300">
              <a:latin typeface="Roboto"/>
              <a:ea typeface="Roboto"/>
              <a:cs typeface="Roboto"/>
              <a:sym typeface="Roboto"/>
            </a:endParaRPr>
          </a:p>
        </p:txBody>
      </p:sp>
      <p:sp>
        <p:nvSpPr>
          <p:cNvPr id="244" name="Google Shape;244;p32"/>
          <p:cNvSpPr/>
          <p:nvPr/>
        </p:nvSpPr>
        <p:spPr>
          <a:xfrm>
            <a:off x="5615925" y="2196529"/>
            <a:ext cx="1431300" cy="1033500"/>
          </a:xfrm>
          <a:prstGeom prst="wedgeRectCallout">
            <a:avLst>
              <a:gd fmla="val -20762" name="adj1"/>
              <a:gd fmla="val 75567" name="adj2"/>
            </a:avLst>
          </a:prstGeom>
          <a:solidFill>
            <a:srgbClr val="F3F3F3"/>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300">
                <a:latin typeface="Roboto"/>
                <a:ea typeface="Roboto"/>
                <a:cs typeface="Roboto"/>
                <a:sym typeface="Roboto"/>
              </a:rPr>
              <a:t>Gospatric was made earl in 1068, after offering money to William.</a:t>
            </a:r>
            <a:endParaRPr sz="1300">
              <a:latin typeface="Roboto"/>
              <a:ea typeface="Roboto"/>
              <a:cs typeface="Roboto"/>
              <a:sym typeface="Roboto"/>
            </a:endParaRPr>
          </a:p>
        </p:txBody>
      </p:sp>
      <p:sp>
        <p:nvSpPr>
          <p:cNvPr id="245" name="Google Shape;245;p32"/>
          <p:cNvSpPr/>
          <p:nvPr/>
        </p:nvSpPr>
        <p:spPr>
          <a:xfrm>
            <a:off x="5062425" y="3844900"/>
            <a:ext cx="1704300" cy="968100"/>
          </a:xfrm>
          <a:prstGeom prst="wedgeRectCallout">
            <a:avLst>
              <a:gd fmla="val 21075" name="adj1"/>
              <a:gd fmla="val -82497" name="adj2"/>
            </a:avLst>
          </a:prstGeom>
          <a:solidFill>
            <a:srgbClr val="F3F3F3"/>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300">
                <a:latin typeface="Roboto"/>
                <a:ea typeface="Roboto"/>
                <a:cs typeface="Roboto"/>
                <a:sym typeface="Roboto"/>
              </a:rPr>
              <a:t>Gospatric joined the short-lived rebellion of Edwin and Morcar.</a:t>
            </a:r>
            <a:endParaRPr sz="1300">
              <a:latin typeface="Roboto"/>
              <a:ea typeface="Roboto"/>
              <a:cs typeface="Roboto"/>
              <a:sym typeface="Roboto"/>
            </a:endParaRPr>
          </a:p>
        </p:txBody>
      </p:sp>
      <p:sp>
        <p:nvSpPr>
          <p:cNvPr id="246" name="Google Shape;246;p32"/>
          <p:cNvSpPr/>
          <p:nvPr/>
        </p:nvSpPr>
        <p:spPr>
          <a:xfrm>
            <a:off x="7112150" y="2196529"/>
            <a:ext cx="1431300" cy="1033500"/>
          </a:xfrm>
          <a:prstGeom prst="wedgeRectCallout">
            <a:avLst>
              <a:gd fmla="val -20762" name="adj1"/>
              <a:gd fmla="val 75567" name="adj2"/>
            </a:avLst>
          </a:prstGeom>
          <a:solidFill>
            <a:srgbClr val="F3F3F3"/>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300">
                <a:latin typeface="Roboto"/>
                <a:ea typeface="Roboto"/>
                <a:cs typeface="Roboto"/>
                <a:sym typeface="Roboto"/>
              </a:rPr>
              <a:t>William took away Gospatric’s land and title.</a:t>
            </a:r>
            <a:endParaRPr sz="1300">
              <a:latin typeface="Roboto"/>
              <a:ea typeface="Roboto"/>
              <a:cs typeface="Roboto"/>
              <a:sym typeface="Roboto"/>
            </a:endParaRPr>
          </a:p>
        </p:txBody>
      </p:sp>
      <p:sp>
        <p:nvSpPr>
          <p:cNvPr id="247" name="Google Shape;247;p32"/>
          <p:cNvSpPr/>
          <p:nvPr/>
        </p:nvSpPr>
        <p:spPr>
          <a:xfrm>
            <a:off x="6831650" y="3844900"/>
            <a:ext cx="1505400" cy="968100"/>
          </a:xfrm>
          <a:prstGeom prst="wedgeRectCallout">
            <a:avLst>
              <a:gd fmla="val 21075" name="adj1"/>
              <a:gd fmla="val -82497" name="adj2"/>
            </a:avLst>
          </a:prstGeom>
          <a:solidFill>
            <a:srgbClr val="F3F3F3"/>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300">
                <a:latin typeface="Roboto"/>
                <a:ea typeface="Roboto"/>
                <a:cs typeface="Roboto"/>
                <a:sym typeface="Roboto"/>
              </a:rPr>
              <a:t>Robert de Comines, a Norman, was appointed as earl.</a:t>
            </a:r>
            <a:endParaRPr sz="1300">
              <a:latin typeface="Roboto"/>
              <a:ea typeface="Roboto"/>
              <a:cs typeface="Roboto"/>
              <a:sym typeface="Roboto"/>
            </a:endParaRPr>
          </a:p>
        </p:txBody>
      </p:sp>
      <p:pic>
        <p:nvPicPr>
          <p:cNvPr id="248" name="Google Shape;248;p32"/>
          <p:cNvPicPr preferRelativeResize="0"/>
          <p:nvPr/>
        </p:nvPicPr>
        <p:blipFill>
          <a:blip r:embed="rId3">
            <a:alphaModFix/>
          </a:blip>
          <a:stretch>
            <a:fillRect/>
          </a:stretch>
        </p:blipFill>
        <p:spPr>
          <a:xfrm>
            <a:off x="283850" y="232725"/>
            <a:ext cx="652425" cy="6524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2" name="Shape 252"/>
        <p:cNvGrpSpPr/>
        <p:nvPr/>
      </p:nvGrpSpPr>
      <p:grpSpPr>
        <a:xfrm>
          <a:off x="0" y="0"/>
          <a:ext cx="0" cy="0"/>
          <a:chOff x="0" y="0"/>
          <a:chExt cx="0" cy="0"/>
        </a:xfrm>
      </p:grpSpPr>
      <p:pic>
        <p:nvPicPr>
          <p:cNvPr id="253" name="Google Shape;253;p33"/>
          <p:cNvPicPr preferRelativeResize="0"/>
          <p:nvPr/>
        </p:nvPicPr>
        <p:blipFill rotWithShape="1">
          <a:blip r:embed="rId3">
            <a:alphaModFix amt="22000"/>
          </a:blip>
          <a:srcRect b="0" l="0" r="0" t="0"/>
          <a:stretch/>
        </p:blipFill>
        <p:spPr>
          <a:xfrm>
            <a:off x="235475" y="203350"/>
            <a:ext cx="8702425" cy="4703425"/>
          </a:xfrm>
          <a:prstGeom prst="rect">
            <a:avLst/>
          </a:prstGeom>
          <a:noFill/>
          <a:ln>
            <a:noFill/>
          </a:ln>
        </p:spPr>
      </p:pic>
      <p:sp>
        <p:nvSpPr>
          <p:cNvPr id="254" name="Google Shape;254;p33"/>
          <p:cNvSpPr txBox="1"/>
          <p:nvPr/>
        </p:nvSpPr>
        <p:spPr>
          <a:xfrm>
            <a:off x="3805650" y="4489625"/>
            <a:ext cx="1717800" cy="170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255" name="Google Shape;255;p33"/>
          <p:cNvSpPr txBox="1"/>
          <p:nvPr/>
        </p:nvSpPr>
        <p:spPr>
          <a:xfrm>
            <a:off x="235475" y="784500"/>
            <a:ext cx="4448400" cy="3126300"/>
          </a:xfrm>
          <a:prstGeom prst="rect">
            <a:avLst/>
          </a:prstGeom>
          <a:noFill/>
          <a:ln>
            <a:noFill/>
          </a:ln>
        </p:spPr>
        <p:txBody>
          <a:bodyPr anchorCtr="0" anchor="t" bIns="91425" lIns="91425" spcFirstLastPara="1" rIns="91425" wrap="square" tIns="91425">
            <a:noAutofit/>
          </a:bodyPr>
          <a:lstStyle/>
          <a:p>
            <a:pPr indent="-317500" lvl="0" marL="457200" marR="0" rtl="0" algn="just">
              <a:lnSpc>
                <a:spcPct val="100000"/>
              </a:lnSpc>
              <a:spcBef>
                <a:spcPts val="0"/>
              </a:spcBef>
              <a:spcAft>
                <a:spcPts val="0"/>
              </a:spcAft>
              <a:buClr>
                <a:srgbClr val="000000"/>
              </a:buClr>
              <a:buSzPts val="1400"/>
              <a:buFont typeface="Roboto"/>
              <a:buChar char="●"/>
            </a:pPr>
            <a:r>
              <a:rPr i="0" lang="en" u="none" cap="none" strike="noStrike">
                <a:solidFill>
                  <a:srgbClr val="000000"/>
                </a:solidFill>
                <a:latin typeface="Roboto"/>
                <a:ea typeface="Roboto"/>
                <a:cs typeface="Roboto"/>
                <a:sym typeface="Roboto"/>
              </a:rPr>
              <a:t>Robert </a:t>
            </a:r>
            <a:r>
              <a:rPr lang="en">
                <a:latin typeface="Roboto"/>
                <a:ea typeface="Roboto"/>
                <a:cs typeface="Roboto"/>
                <a:sym typeface="Roboto"/>
              </a:rPr>
              <a:t>de </a:t>
            </a:r>
            <a:r>
              <a:rPr i="0" lang="en" u="none" cap="none" strike="noStrike">
                <a:solidFill>
                  <a:srgbClr val="000000"/>
                </a:solidFill>
                <a:latin typeface="Roboto"/>
                <a:ea typeface="Roboto"/>
                <a:cs typeface="Roboto"/>
                <a:sym typeface="Roboto"/>
              </a:rPr>
              <a:t>Comines,</a:t>
            </a:r>
            <a:r>
              <a:rPr lang="en">
                <a:latin typeface="Roboto"/>
                <a:ea typeface="Roboto"/>
                <a:cs typeface="Roboto"/>
                <a:sym typeface="Roboto"/>
              </a:rPr>
              <a:t> the newly appointed Earl of Northumbria,</a:t>
            </a:r>
            <a:r>
              <a:rPr i="0" lang="en" u="none" cap="none" strike="noStrike">
                <a:solidFill>
                  <a:srgbClr val="000000"/>
                </a:solidFill>
                <a:latin typeface="Roboto"/>
                <a:ea typeface="Roboto"/>
                <a:cs typeface="Roboto"/>
                <a:sym typeface="Roboto"/>
              </a:rPr>
              <a:t> travelled north with his army, allowing his men to attack villages they passed through.</a:t>
            </a:r>
            <a:endParaRPr>
              <a:latin typeface="Roboto"/>
              <a:ea typeface="Roboto"/>
              <a:cs typeface="Roboto"/>
              <a:sym typeface="Roboto"/>
            </a:endParaRPr>
          </a:p>
          <a:p>
            <a:pPr indent="-317500" lvl="0" marL="457200" marR="0" rtl="0" algn="just">
              <a:lnSpc>
                <a:spcPct val="100000"/>
              </a:lnSpc>
              <a:spcBef>
                <a:spcPts val="0"/>
              </a:spcBef>
              <a:spcAft>
                <a:spcPts val="0"/>
              </a:spcAft>
              <a:buClr>
                <a:srgbClr val="000000"/>
              </a:buClr>
              <a:buSzPts val="1400"/>
              <a:buFont typeface="Roboto"/>
              <a:buChar char="●"/>
            </a:pPr>
            <a:r>
              <a:rPr i="0" lang="en" u="none" cap="none" strike="noStrike">
                <a:solidFill>
                  <a:srgbClr val="000000"/>
                </a:solidFill>
                <a:latin typeface="Roboto"/>
                <a:ea typeface="Roboto"/>
                <a:cs typeface="Roboto"/>
                <a:sym typeface="Roboto"/>
              </a:rPr>
              <a:t>The people of Northumbria fought back, mobilising themselves into an army. </a:t>
            </a:r>
            <a:endParaRPr i="0" u="none" cap="none" strike="noStrike">
              <a:solidFill>
                <a:srgbClr val="000000"/>
              </a:solidFill>
              <a:latin typeface="Roboto"/>
              <a:ea typeface="Roboto"/>
              <a:cs typeface="Roboto"/>
              <a:sym typeface="Roboto"/>
            </a:endParaRPr>
          </a:p>
          <a:p>
            <a:pPr indent="-317500" lvl="0" marL="457200" marR="0" rtl="0" algn="just">
              <a:lnSpc>
                <a:spcPct val="100000"/>
              </a:lnSpc>
              <a:spcBef>
                <a:spcPts val="0"/>
              </a:spcBef>
              <a:spcAft>
                <a:spcPts val="0"/>
              </a:spcAft>
              <a:buClr>
                <a:srgbClr val="000000"/>
              </a:buClr>
              <a:buSzPts val="1400"/>
              <a:buFont typeface="Roboto"/>
              <a:buChar char="●"/>
            </a:pPr>
            <a:r>
              <a:rPr i="0" lang="en" u="none" cap="none" strike="noStrike">
                <a:solidFill>
                  <a:srgbClr val="000000"/>
                </a:solidFill>
                <a:latin typeface="Roboto"/>
                <a:ea typeface="Roboto"/>
                <a:cs typeface="Roboto"/>
                <a:sym typeface="Roboto"/>
              </a:rPr>
              <a:t>On 28 January, the rebels went to Durham, killed many of Robert’s men and burned down the house where Robert was staying, killing him.</a:t>
            </a:r>
            <a:endParaRPr i="0" u="none" cap="none" strike="noStrike">
              <a:solidFill>
                <a:srgbClr val="000000"/>
              </a:solidFill>
              <a:latin typeface="Roboto"/>
              <a:ea typeface="Roboto"/>
              <a:cs typeface="Roboto"/>
              <a:sym typeface="Roboto"/>
            </a:endParaRPr>
          </a:p>
          <a:p>
            <a:pPr indent="-317500" lvl="0" marL="457200" marR="0" rtl="0" algn="just">
              <a:lnSpc>
                <a:spcPct val="100000"/>
              </a:lnSpc>
              <a:spcBef>
                <a:spcPts val="0"/>
              </a:spcBef>
              <a:spcAft>
                <a:spcPts val="0"/>
              </a:spcAft>
              <a:buClr>
                <a:srgbClr val="000000"/>
              </a:buClr>
              <a:buSzPts val="1400"/>
              <a:buFont typeface="Roboto"/>
              <a:buChar char="●"/>
            </a:pPr>
            <a:r>
              <a:rPr i="0" lang="en" u="none" cap="none" strike="noStrike">
                <a:solidFill>
                  <a:srgbClr val="000000"/>
                </a:solidFill>
                <a:latin typeface="Roboto"/>
                <a:ea typeface="Roboto"/>
                <a:cs typeface="Roboto"/>
                <a:sym typeface="Roboto"/>
              </a:rPr>
              <a:t>The rebels then marched to York, killing the guardian of the castle as well as a large proportion of the Norman force guarding the city. The actions of the northern rebels </a:t>
            </a:r>
            <a:r>
              <a:rPr lang="en">
                <a:latin typeface="Roboto"/>
                <a:ea typeface="Roboto"/>
                <a:cs typeface="Roboto"/>
                <a:sym typeface="Roboto"/>
              </a:rPr>
              <a:t>inspired </a:t>
            </a:r>
            <a:r>
              <a:rPr i="0" lang="en" u="none" cap="none" strike="noStrike">
                <a:solidFill>
                  <a:srgbClr val="000000"/>
                </a:solidFill>
                <a:latin typeface="Roboto"/>
                <a:ea typeface="Roboto"/>
                <a:cs typeface="Roboto"/>
                <a:sym typeface="Roboto"/>
              </a:rPr>
              <a:t>rebellions to </a:t>
            </a:r>
            <a:r>
              <a:rPr lang="en">
                <a:latin typeface="Roboto"/>
                <a:ea typeface="Roboto"/>
                <a:cs typeface="Roboto"/>
                <a:sym typeface="Roboto"/>
              </a:rPr>
              <a:t>ignite </a:t>
            </a:r>
            <a:r>
              <a:rPr i="0" lang="en" u="none" cap="none" strike="noStrike">
                <a:solidFill>
                  <a:srgbClr val="000000"/>
                </a:solidFill>
                <a:latin typeface="Roboto"/>
                <a:ea typeface="Roboto"/>
                <a:cs typeface="Roboto"/>
                <a:sym typeface="Roboto"/>
              </a:rPr>
              <a:t>in other parts of the country. </a:t>
            </a:r>
            <a:endParaRPr i="0" u="none" cap="none" strike="noStrike">
              <a:solidFill>
                <a:srgbClr val="222222"/>
              </a:solidFill>
              <a:highlight>
                <a:srgbClr val="FFFFFF"/>
              </a:highlight>
              <a:latin typeface="Roboto"/>
              <a:ea typeface="Roboto"/>
              <a:cs typeface="Roboto"/>
              <a:sym typeface="Roboto"/>
            </a:endParaRPr>
          </a:p>
        </p:txBody>
      </p:sp>
      <p:sp>
        <p:nvSpPr>
          <p:cNvPr id="256" name="Google Shape;256;p33"/>
          <p:cNvSpPr txBox="1"/>
          <p:nvPr>
            <p:ph idx="12" type="sldNum"/>
          </p:nvPr>
        </p:nvSpPr>
        <p:spPr>
          <a:xfrm>
            <a:off x="8337124" y="27007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300"/>
              <a:buFont typeface="Arial"/>
              <a:buNone/>
            </a:pPr>
            <a:fld id="{00000000-1234-1234-1234-123412341234}" type="slidenum">
              <a:rPr lang="en"/>
              <a:t>‹#›</a:t>
            </a:fld>
            <a:endParaRPr/>
          </a:p>
        </p:txBody>
      </p:sp>
      <p:sp>
        <p:nvSpPr>
          <p:cNvPr id="257" name="Google Shape;257;p33"/>
          <p:cNvSpPr txBox="1"/>
          <p:nvPr/>
        </p:nvSpPr>
        <p:spPr>
          <a:xfrm>
            <a:off x="377025" y="3910800"/>
            <a:ext cx="4306800" cy="933600"/>
          </a:xfrm>
          <a:prstGeom prst="rect">
            <a:avLst/>
          </a:prstGeom>
          <a:solidFill>
            <a:srgbClr val="FFFFFF"/>
          </a:solid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b="1" lang="en">
                <a:solidFill>
                  <a:schemeClr val="dk1"/>
                </a:solidFill>
                <a:latin typeface="Roboto"/>
                <a:ea typeface="Roboto"/>
                <a:cs typeface="Roboto"/>
                <a:sym typeface="Roboto"/>
              </a:rPr>
              <a:t>Edgar Aethling</a:t>
            </a:r>
            <a:r>
              <a:rPr lang="en">
                <a:solidFill>
                  <a:schemeClr val="dk1"/>
                </a:solidFill>
                <a:latin typeface="Roboto"/>
                <a:ea typeface="Roboto"/>
                <a:cs typeface="Roboto"/>
                <a:sym typeface="Roboto"/>
              </a:rPr>
              <a:t>, who had sought refuge in Scotland, also became involved. He asked for assistance from the Danish king, </a:t>
            </a:r>
            <a:r>
              <a:rPr b="1" lang="en">
                <a:solidFill>
                  <a:schemeClr val="dk1"/>
                </a:solidFill>
                <a:latin typeface="Roboto"/>
                <a:ea typeface="Roboto"/>
                <a:cs typeface="Roboto"/>
                <a:sym typeface="Roboto"/>
              </a:rPr>
              <a:t>King Sweyn,</a:t>
            </a:r>
            <a:r>
              <a:rPr lang="en">
                <a:solidFill>
                  <a:schemeClr val="dk1"/>
                </a:solidFill>
                <a:latin typeface="Roboto"/>
                <a:ea typeface="Roboto"/>
                <a:cs typeface="Roboto"/>
                <a:sym typeface="Roboto"/>
              </a:rPr>
              <a:t> who sent a fleet of ships.</a:t>
            </a:r>
            <a:endParaRPr>
              <a:solidFill>
                <a:srgbClr val="222222"/>
              </a:solidFill>
              <a:highlight>
                <a:schemeClr val="lt1"/>
              </a:highlight>
              <a:latin typeface="Roboto"/>
              <a:ea typeface="Roboto"/>
              <a:cs typeface="Roboto"/>
              <a:sym typeface="Roboto"/>
            </a:endParaRPr>
          </a:p>
        </p:txBody>
      </p:sp>
      <p:cxnSp>
        <p:nvCxnSpPr>
          <p:cNvPr id="258" name="Google Shape;258;p33"/>
          <p:cNvCxnSpPr/>
          <p:nvPr/>
        </p:nvCxnSpPr>
        <p:spPr>
          <a:xfrm>
            <a:off x="4760925" y="761175"/>
            <a:ext cx="0" cy="4161600"/>
          </a:xfrm>
          <a:prstGeom prst="straightConnector1">
            <a:avLst/>
          </a:prstGeom>
          <a:noFill/>
          <a:ln cap="flat" cmpd="sng" w="38100">
            <a:solidFill>
              <a:srgbClr val="3C78D8"/>
            </a:solidFill>
            <a:prstDash val="solid"/>
            <a:round/>
            <a:headEnd len="med" w="med" type="none"/>
            <a:tailEnd len="med" w="med" type="none"/>
          </a:ln>
        </p:spPr>
      </p:cxnSp>
      <p:cxnSp>
        <p:nvCxnSpPr>
          <p:cNvPr id="259" name="Google Shape;259;p33"/>
          <p:cNvCxnSpPr/>
          <p:nvPr/>
        </p:nvCxnSpPr>
        <p:spPr>
          <a:xfrm>
            <a:off x="6791575" y="729675"/>
            <a:ext cx="0" cy="4061100"/>
          </a:xfrm>
          <a:prstGeom prst="straightConnector1">
            <a:avLst/>
          </a:prstGeom>
          <a:noFill/>
          <a:ln cap="flat" cmpd="sng" w="38100">
            <a:solidFill>
              <a:srgbClr val="000000"/>
            </a:solidFill>
            <a:prstDash val="solid"/>
            <a:round/>
            <a:headEnd len="med" w="med" type="none"/>
            <a:tailEnd len="med" w="med" type="triangle"/>
          </a:ln>
        </p:spPr>
      </p:cxnSp>
      <p:sp>
        <p:nvSpPr>
          <p:cNvPr id="260" name="Google Shape;260;p33"/>
          <p:cNvSpPr/>
          <p:nvPr/>
        </p:nvSpPr>
        <p:spPr>
          <a:xfrm>
            <a:off x="4878850" y="1171875"/>
            <a:ext cx="1629300" cy="812100"/>
          </a:xfrm>
          <a:prstGeom prst="wedgeRectCallout">
            <a:avLst>
              <a:gd fmla="val 65022" name="adj1"/>
              <a:gd fmla="val -23240" name="adj2"/>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latin typeface="Roboto"/>
                <a:ea typeface="Roboto"/>
                <a:cs typeface="Roboto"/>
                <a:sym typeface="Roboto"/>
              </a:rPr>
              <a:t>The Danes raided English towns as they headed to York.</a:t>
            </a:r>
            <a:endParaRPr sz="1200">
              <a:latin typeface="Roboto"/>
              <a:ea typeface="Roboto"/>
              <a:cs typeface="Roboto"/>
              <a:sym typeface="Roboto"/>
            </a:endParaRPr>
          </a:p>
        </p:txBody>
      </p:sp>
      <p:sp>
        <p:nvSpPr>
          <p:cNvPr id="261" name="Google Shape;261;p33"/>
          <p:cNvSpPr/>
          <p:nvPr/>
        </p:nvSpPr>
        <p:spPr>
          <a:xfrm>
            <a:off x="7166025" y="1248075"/>
            <a:ext cx="1629300" cy="1226100"/>
          </a:xfrm>
          <a:prstGeom prst="wedgeRectCallout">
            <a:avLst>
              <a:gd fmla="val -70016" name="adj1"/>
              <a:gd fmla="val 21621" name="adj2"/>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latin typeface="Roboto"/>
                <a:ea typeface="Roboto"/>
                <a:cs typeface="Roboto"/>
                <a:sym typeface="Roboto"/>
              </a:rPr>
              <a:t>William’s troops were in control of the city but the Danes and the rebels were able to take York once again.</a:t>
            </a:r>
            <a:endParaRPr sz="1200">
              <a:latin typeface="Roboto"/>
              <a:ea typeface="Roboto"/>
              <a:cs typeface="Roboto"/>
              <a:sym typeface="Roboto"/>
            </a:endParaRPr>
          </a:p>
        </p:txBody>
      </p:sp>
      <p:sp>
        <p:nvSpPr>
          <p:cNvPr id="262" name="Google Shape;262;p33"/>
          <p:cNvSpPr/>
          <p:nvPr/>
        </p:nvSpPr>
        <p:spPr>
          <a:xfrm>
            <a:off x="4923075" y="2449650"/>
            <a:ext cx="1629300" cy="812100"/>
          </a:xfrm>
          <a:prstGeom prst="wedgeRectCallout">
            <a:avLst>
              <a:gd fmla="val 65022" name="adj1"/>
              <a:gd fmla="val -23240" name="adj2"/>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latin typeface="Roboto"/>
                <a:ea typeface="Roboto"/>
                <a:cs typeface="Roboto"/>
                <a:sym typeface="Roboto"/>
              </a:rPr>
              <a:t>William gathered his army and began to march north.</a:t>
            </a:r>
            <a:endParaRPr sz="1200">
              <a:latin typeface="Roboto"/>
              <a:ea typeface="Roboto"/>
              <a:cs typeface="Roboto"/>
              <a:sym typeface="Roboto"/>
            </a:endParaRPr>
          </a:p>
        </p:txBody>
      </p:sp>
      <p:sp>
        <p:nvSpPr>
          <p:cNvPr id="263" name="Google Shape;263;p33"/>
          <p:cNvSpPr/>
          <p:nvPr/>
        </p:nvSpPr>
        <p:spPr>
          <a:xfrm>
            <a:off x="7166025" y="2623800"/>
            <a:ext cx="1629300" cy="1357500"/>
          </a:xfrm>
          <a:prstGeom prst="wedgeRectCallout">
            <a:avLst>
              <a:gd fmla="val -70016" name="adj1"/>
              <a:gd fmla="val 21621" name="adj2"/>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latin typeface="Roboto"/>
                <a:ea typeface="Roboto"/>
                <a:cs typeface="Roboto"/>
                <a:sym typeface="Roboto"/>
              </a:rPr>
              <a:t>When the rebels heard William was on his way, their force dispersed. Edgar returned to Scotland and the Danes decided to withdraw.</a:t>
            </a:r>
            <a:endParaRPr sz="1200">
              <a:latin typeface="Roboto"/>
              <a:ea typeface="Roboto"/>
              <a:cs typeface="Roboto"/>
              <a:sym typeface="Roboto"/>
            </a:endParaRPr>
          </a:p>
        </p:txBody>
      </p:sp>
      <p:sp>
        <p:nvSpPr>
          <p:cNvPr id="264" name="Google Shape;264;p33"/>
          <p:cNvSpPr/>
          <p:nvPr/>
        </p:nvSpPr>
        <p:spPr>
          <a:xfrm>
            <a:off x="4923075" y="3572325"/>
            <a:ext cx="1629300" cy="1003500"/>
          </a:xfrm>
          <a:prstGeom prst="wedgeRectCallout">
            <a:avLst>
              <a:gd fmla="val 65022" name="adj1"/>
              <a:gd fmla="val -23240" name="adj2"/>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latin typeface="Roboto"/>
                <a:ea typeface="Roboto"/>
                <a:cs typeface="Roboto"/>
                <a:sym typeface="Roboto"/>
              </a:rPr>
              <a:t>William offered to pay the Danes if they returned home, an agreement they were happy to make.</a:t>
            </a:r>
            <a:endParaRPr sz="1200">
              <a:latin typeface="Roboto"/>
              <a:ea typeface="Roboto"/>
              <a:cs typeface="Roboto"/>
              <a:sym typeface="Roboto"/>
            </a:endParaRPr>
          </a:p>
        </p:txBody>
      </p:sp>
      <p:sp>
        <p:nvSpPr>
          <p:cNvPr id="265" name="Google Shape;265;p33"/>
          <p:cNvSpPr txBox="1"/>
          <p:nvPr/>
        </p:nvSpPr>
        <p:spPr>
          <a:xfrm>
            <a:off x="218975" y="434775"/>
            <a:ext cx="6823500" cy="305100"/>
          </a:xfrm>
          <a:prstGeom prst="rect">
            <a:avLst/>
          </a:prstGeom>
          <a:solidFill>
            <a:srgbClr val="000000"/>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600">
                <a:solidFill>
                  <a:srgbClr val="FFFFFF"/>
                </a:solidFill>
                <a:latin typeface="Roboto"/>
                <a:ea typeface="Roboto"/>
                <a:cs typeface="Roboto"/>
                <a:sym typeface="Roboto"/>
              </a:rPr>
              <a:t>Edgar the Aethling and the rebellions in the North, 1069</a:t>
            </a:r>
            <a:endParaRPr b="1" sz="1600">
              <a:solidFill>
                <a:srgbClr val="FFFFFF"/>
              </a:solidFill>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9" name="Shape 269"/>
        <p:cNvGrpSpPr/>
        <p:nvPr/>
      </p:nvGrpSpPr>
      <p:grpSpPr>
        <a:xfrm>
          <a:off x="0" y="0"/>
          <a:ext cx="0" cy="0"/>
          <a:chOff x="0" y="0"/>
          <a:chExt cx="0" cy="0"/>
        </a:xfrm>
      </p:grpSpPr>
      <p:sp>
        <p:nvSpPr>
          <p:cNvPr id="270" name="Google Shape;270;p34"/>
          <p:cNvSpPr txBox="1"/>
          <p:nvPr/>
        </p:nvSpPr>
        <p:spPr>
          <a:xfrm>
            <a:off x="235475" y="2892150"/>
            <a:ext cx="3962400" cy="19314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400"/>
              <a:buFont typeface="Arial"/>
              <a:buNone/>
            </a:pPr>
            <a:r>
              <a:rPr i="0" lang="en" sz="1600" u="none" cap="none" strike="noStrike">
                <a:solidFill>
                  <a:srgbClr val="000000"/>
                </a:solidFill>
                <a:latin typeface="Roboto"/>
                <a:ea typeface="Roboto"/>
                <a:cs typeface="Roboto"/>
                <a:sym typeface="Roboto"/>
              </a:rPr>
              <a:t>Some sources report </a:t>
            </a:r>
            <a:r>
              <a:rPr b="1" i="0" lang="en" sz="1600" u="none" cap="none" strike="noStrike">
                <a:solidFill>
                  <a:srgbClr val="000000"/>
                </a:solidFill>
                <a:latin typeface="Roboto"/>
                <a:ea typeface="Roboto"/>
                <a:cs typeface="Roboto"/>
                <a:sym typeface="Roboto"/>
              </a:rPr>
              <a:t>100,000 people</a:t>
            </a:r>
            <a:r>
              <a:rPr i="0" lang="en" sz="1600" u="none" cap="none" strike="noStrike">
                <a:solidFill>
                  <a:srgbClr val="000000"/>
                </a:solidFill>
                <a:latin typeface="Roboto"/>
                <a:ea typeface="Roboto"/>
                <a:cs typeface="Roboto"/>
                <a:sym typeface="Roboto"/>
              </a:rPr>
              <a:t> were killed in the harrying, although this is disputed by many historians. In the Domesday Book, many areas of the north were simply referred to as ‘</a:t>
            </a:r>
            <a:r>
              <a:rPr b="1" i="0" lang="en" sz="1600" u="none" cap="none" strike="noStrike">
                <a:solidFill>
                  <a:srgbClr val="000000"/>
                </a:solidFill>
                <a:latin typeface="Roboto"/>
                <a:ea typeface="Roboto"/>
                <a:cs typeface="Roboto"/>
                <a:sym typeface="Roboto"/>
              </a:rPr>
              <a:t>waste</a:t>
            </a:r>
            <a:r>
              <a:rPr i="0" lang="en" sz="1600" u="none" cap="none" strike="noStrike">
                <a:solidFill>
                  <a:srgbClr val="000000"/>
                </a:solidFill>
                <a:latin typeface="Roboto"/>
                <a:ea typeface="Roboto"/>
                <a:cs typeface="Roboto"/>
                <a:sym typeface="Roboto"/>
              </a:rPr>
              <a:t>’ which may refer to the consequences of the harrying.</a:t>
            </a:r>
            <a:endParaRPr i="0" sz="1600" u="none" cap="none" strike="noStrike">
              <a:solidFill>
                <a:srgbClr val="000000"/>
              </a:solidFill>
              <a:latin typeface="Roboto"/>
              <a:ea typeface="Roboto"/>
              <a:cs typeface="Roboto"/>
              <a:sym typeface="Roboto"/>
            </a:endParaRPr>
          </a:p>
        </p:txBody>
      </p:sp>
      <p:pic>
        <p:nvPicPr>
          <p:cNvPr id="271" name="Google Shape;271;p34"/>
          <p:cNvPicPr preferRelativeResize="0"/>
          <p:nvPr/>
        </p:nvPicPr>
        <p:blipFill rotWithShape="1">
          <a:blip r:embed="rId3">
            <a:alphaModFix/>
          </a:blip>
          <a:srcRect b="0" l="0" r="0" t="0"/>
          <a:stretch/>
        </p:blipFill>
        <p:spPr>
          <a:xfrm>
            <a:off x="4197875" y="793650"/>
            <a:ext cx="4631450" cy="3085125"/>
          </a:xfrm>
          <a:prstGeom prst="rect">
            <a:avLst/>
          </a:prstGeom>
          <a:noFill/>
          <a:ln>
            <a:noFill/>
          </a:ln>
        </p:spPr>
      </p:pic>
      <p:sp>
        <p:nvSpPr>
          <p:cNvPr id="272" name="Google Shape;272;p34"/>
          <p:cNvSpPr txBox="1"/>
          <p:nvPr>
            <p:ph idx="12" type="sldNum"/>
          </p:nvPr>
        </p:nvSpPr>
        <p:spPr>
          <a:xfrm>
            <a:off x="8337124" y="27007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300"/>
              <a:buFont typeface="Arial"/>
              <a:buNone/>
            </a:pPr>
            <a:fld id="{00000000-1234-1234-1234-123412341234}" type="slidenum">
              <a:rPr lang="en"/>
              <a:t>‹#›</a:t>
            </a:fld>
            <a:endParaRPr/>
          </a:p>
        </p:txBody>
      </p:sp>
      <p:sp>
        <p:nvSpPr>
          <p:cNvPr id="273" name="Google Shape;273;p34"/>
          <p:cNvSpPr txBox="1"/>
          <p:nvPr/>
        </p:nvSpPr>
        <p:spPr>
          <a:xfrm>
            <a:off x="235475" y="793650"/>
            <a:ext cx="3962400" cy="2098500"/>
          </a:xfrm>
          <a:prstGeom prst="rect">
            <a:avLst/>
          </a:prstGeom>
          <a:solidFill>
            <a:srgbClr val="F3F3F3"/>
          </a:solid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chemeClr val="dk1"/>
              </a:buClr>
              <a:buSzPts val="1100"/>
              <a:buFont typeface="Arial"/>
              <a:buNone/>
            </a:pPr>
            <a:r>
              <a:rPr lang="en" sz="1600">
                <a:latin typeface="Roboto"/>
                <a:ea typeface="Roboto"/>
                <a:cs typeface="Roboto"/>
                <a:sym typeface="Roboto"/>
              </a:rPr>
              <a:t>The ‘</a:t>
            </a:r>
            <a:r>
              <a:rPr b="1" lang="en" sz="1600">
                <a:latin typeface="Roboto"/>
                <a:ea typeface="Roboto"/>
                <a:cs typeface="Roboto"/>
                <a:sym typeface="Roboto"/>
              </a:rPr>
              <a:t>Harrying of the North</a:t>
            </a:r>
            <a:r>
              <a:rPr lang="en" sz="1600">
                <a:latin typeface="Roboto"/>
                <a:ea typeface="Roboto"/>
                <a:cs typeface="Roboto"/>
                <a:sym typeface="Roboto"/>
              </a:rPr>
              <a:t>’ came to be known as William’s most notorious response to the rebellions in the whole of his reign. Norman troops killed the entire population. Villages and houses were burnt to the ground, and food supplies, crops and animals were deliberately destroyed.</a:t>
            </a:r>
            <a:endParaRPr sz="1600">
              <a:latin typeface="Roboto"/>
              <a:ea typeface="Roboto"/>
              <a:cs typeface="Roboto"/>
              <a:sym typeface="Roboto"/>
            </a:endParaRPr>
          </a:p>
        </p:txBody>
      </p:sp>
      <p:sp>
        <p:nvSpPr>
          <p:cNvPr id="274" name="Google Shape;274;p34"/>
          <p:cNvSpPr txBox="1"/>
          <p:nvPr/>
        </p:nvSpPr>
        <p:spPr>
          <a:xfrm>
            <a:off x="4197875" y="3932550"/>
            <a:ext cx="4631400" cy="331500"/>
          </a:xfrm>
          <a:prstGeom prst="rect">
            <a:avLst/>
          </a:prstGeom>
          <a:solidFill>
            <a:srgbClr val="3C78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lang="en" sz="1000">
                <a:solidFill>
                  <a:srgbClr val="FFFFFF"/>
                </a:solidFill>
                <a:latin typeface="Roboto"/>
                <a:ea typeface="Roboto"/>
                <a:cs typeface="Roboto"/>
                <a:sym typeface="Roboto"/>
              </a:rPr>
              <a:t>An impression of ‘The Harrying of the North’, showing villagers killed and houses burnt to the ground</a:t>
            </a:r>
            <a:endParaRPr b="1" sz="1000">
              <a:solidFill>
                <a:srgbClr val="FFFFFF"/>
              </a:solidFill>
              <a:latin typeface="Roboto"/>
              <a:ea typeface="Roboto"/>
              <a:cs typeface="Roboto"/>
              <a:sym typeface="Roboto"/>
            </a:endParaRPr>
          </a:p>
        </p:txBody>
      </p:sp>
      <p:sp>
        <p:nvSpPr>
          <p:cNvPr id="275" name="Google Shape;275;p34"/>
          <p:cNvSpPr txBox="1"/>
          <p:nvPr/>
        </p:nvSpPr>
        <p:spPr>
          <a:xfrm>
            <a:off x="218975" y="434775"/>
            <a:ext cx="5800800" cy="305100"/>
          </a:xfrm>
          <a:prstGeom prst="rect">
            <a:avLst/>
          </a:prstGeom>
          <a:solidFill>
            <a:srgbClr val="000000"/>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600">
                <a:solidFill>
                  <a:srgbClr val="FFFFFF"/>
                </a:solidFill>
                <a:latin typeface="Roboto"/>
                <a:ea typeface="Roboto"/>
                <a:cs typeface="Roboto"/>
                <a:sym typeface="Roboto"/>
              </a:rPr>
              <a:t>William’s ‘Harrying of the North’</a:t>
            </a:r>
            <a:endParaRPr b="1" sz="1600">
              <a:solidFill>
                <a:srgbClr val="FFFFFF"/>
              </a:solidFill>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pic>
        <p:nvPicPr>
          <p:cNvPr id="280" name="Google Shape;280;p35"/>
          <p:cNvPicPr preferRelativeResize="0"/>
          <p:nvPr/>
        </p:nvPicPr>
        <p:blipFill>
          <a:blip r:embed="rId3">
            <a:alphaModFix/>
          </a:blip>
          <a:stretch>
            <a:fillRect/>
          </a:stretch>
        </p:blipFill>
        <p:spPr>
          <a:xfrm>
            <a:off x="3838425" y="1029975"/>
            <a:ext cx="987280" cy="798550"/>
          </a:xfrm>
          <a:prstGeom prst="rect">
            <a:avLst/>
          </a:prstGeom>
          <a:noFill/>
          <a:ln>
            <a:noFill/>
          </a:ln>
        </p:spPr>
      </p:pic>
      <p:sp>
        <p:nvSpPr>
          <p:cNvPr id="281" name="Google Shape;281;p35"/>
          <p:cNvSpPr txBox="1"/>
          <p:nvPr>
            <p:ph idx="12" type="sldNum"/>
          </p:nvPr>
        </p:nvSpPr>
        <p:spPr>
          <a:xfrm>
            <a:off x="8337124" y="27007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300"/>
              <a:buFont typeface="Arial"/>
              <a:buNone/>
            </a:pPr>
            <a:fld id="{00000000-1234-1234-1234-123412341234}" type="slidenum">
              <a:rPr lang="en"/>
              <a:t>‹#›</a:t>
            </a:fld>
            <a:endParaRPr/>
          </a:p>
        </p:txBody>
      </p:sp>
      <p:sp>
        <p:nvSpPr>
          <p:cNvPr id="282" name="Google Shape;282;p35"/>
          <p:cNvSpPr/>
          <p:nvPr/>
        </p:nvSpPr>
        <p:spPr>
          <a:xfrm>
            <a:off x="292450" y="261525"/>
            <a:ext cx="7550700" cy="410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lang="en" sz="1600">
                <a:solidFill>
                  <a:srgbClr val="CC0000"/>
                </a:solidFill>
                <a:latin typeface="Roboto"/>
                <a:ea typeface="Roboto"/>
                <a:cs typeface="Roboto"/>
                <a:sym typeface="Roboto"/>
              </a:rPr>
              <a:t>What were the reasons for and the impact of the Harrying of the North?</a:t>
            </a:r>
            <a:endParaRPr b="1" sz="1600">
              <a:solidFill>
                <a:srgbClr val="CC0000"/>
              </a:solidFill>
              <a:latin typeface="Roboto"/>
              <a:ea typeface="Roboto"/>
              <a:cs typeface="Roboto"/>
              <a:sym typeface="Roboto"/>
            </a:endParaRPr>
          </a:p>
        </p:txBody>
      </p:sp>
      <p:sp>
        <p:nvSpPr>
          <p:cNvPr id="283" name="Google Shape;283;p35"/>
          <p:cNvSpPr txBox="1"/>
          <p:nvPr/>
        </p:nvSpPr>
        <p:spPr>
          <a:xfrm>
            <a:off x="292450" y="1023800"/>
            <a:ext cx="3417300" cy="3786600"/>
          </a:xfrm>
          <a:prstGeom prst="rect">
            <a:avLst/>
          </a:prstGeom>
          <a:noFill/>
          <a:ln>
            <a:noFill/>
          </a:ln>
        </p:spPr>
        <p:txBody>
          <a:bodyPr anchorCtr="0" anchor="t" bIns="91425" lIns="91425" spcFirstLastPara="1" rIns="91425" wrap="square" tIns="91425">
            <a:noAutofit/>
          </a:bodyPr>
          <a:lstStyle/>
          <a:p>
            <a:pPr indent="-323850" lvl="0" marL="457200" marR="0" rtl="0" algn="just">
              <a:lnSpc>
                <a:spcPct val="100000"/>
              </a:lnSpc>
              <a:spcBef>
                <a:spcPts val="0"/>
              </a:spcBef>
              <a:spcAft>
                <a:spcPts val="0"/>
              </a:spcAft>
              <a:buSzPts val="1500"/>
              <a:buFont typeface="Roboto"/>
              <a:buChar char="❏"/>
            </a:pPr>
            <a:r>
              <a:rPr lang="en" sz="1500">
                <a:latin typeface="Roboto"/>
                <a:ea typeface="Roboto"/>
                <a:cs typeface="Roboto"/>
                <a:sym typeface="Roboto"/>
              </a:rPr>
              <a:t>William tried peaceful negotiations with the people of the north right after his conquest but hostility towards the Normans grew strong when he left England.</a:t>
            </a:r>
            <a:endParaRPr sz="1500">
              <a:latin typeface="Roboto"/>
              <a:ea typeface="Roboto"/>
              <a:cs typeface="Roboto"/>
              <a:sym typeface="Roboto"/>
            </a:endParaRPr>
          </a:p>
          <a:p>
            <a:pPr indent="-323850" lvl="0" marL="457200" marR="0" rtl="0" algn="just">
              <a:lnSpc>
                <a:spcPct val="100000"/>
              </a:lnSpc>
              <a:spcBef>
                <a:spcPts val="0"/>
              </a:spcBef>
              <a:spcAft>
                <a:spcPts val="0"/>
              </a:spcAft>
              <a:buSzPts val="1500"/>
              <a:buFont typeface="Roboto"/>
              <a:buChar char="❏"/>
            </a:pPr>
            <a:r>
              <a:rPr lang="en" sz="1500">
                <a:latin typeface="Roboto"/>
                <a:ea typeface="Roboto"/>
                <a:cs typeface="Roboto"/>
                <a:sym typeface="Roboto"/>
              </a:rPr>
              <a:t>The rebels of the north were supported by the Scots and the Danes, who both wanted to take some or all of England.</a:t>
            </a:r>
            <a:endParaRPr sz="1500">
              <a:latin typeface="Roboto"/>
              <a:ea typeface="Roboto"/>
              <a:cs typeface="Roboto"/>
              <a:sym typeface="Roboto"/>
            </a:endParaRPr>
          </a:p>
          <a:p>
            <a:pPr indent="-323850" lvl="0" marL="457200" marR="0" rtl="0" algn="just">
              <a:lnSpc>
                <a:spcPct val="100000"/>
              </a:lnSpc>
              <a:spcBef>
                <a:spcPts val="0"/>
              </a:spcBef>
              <a:spcAft>
                <a:spcPts val="0"/>
              </a:spcAft>
              <a:buSzPts val="1500"/>
              <a:buFont typeface="Roboto"/>
              <a:buChar char="❏"/>
            </a:pPr>
            <a:r>
              <a:rPr lang="en" sz="1500">
                <a:latin typeface="Roboto"/>
                <a:ea typeface="Roboto"/>
                <a:cs typeface="Roboto"/>
                <a:sym typeface="Roboto"/>
              </a:rPr>
              <a:t>With threats of foreign invasions and various rebellions all over the country, William came to the decision that depopulating the north was the best solution to control the people.</a:t>
            </a:r>
            <a:endParaRPr sz="1500">
              <a:latin typeface="Roboto"/>
              <a:ea typeface="Roboto"/>
              <a:cs typeface="Roboto"/>
              <a:sym typeface="Roboto"/>
            </a:endParaRPr>
          </a:p>
        </p:txBody>
      </p:sp>
      <p:sp>
        <p:nvSpPr>
          <p:cNvPr id="284" name="Google Shape;284;p35"/>
          <p:cNvSpPr txBox="1"/>
          <p:nvPr/>
        </p:nvSpPr>
        <p:spPr>
          <a:xfrm>
            <a:off x="222650" y="700863"/>
            <a:ext cx="3417300" cy="294300"/>
          </a:xfrm>
          <a:prstGeom prst="rect">
            <a:avLst/>
          </a:prstGeom>
          <a:solidFill>
            <a:srgbClr val="000000"/>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500">
                <a:solidFill>
                  <a:srgbClr val="FFFFFF"/>
                </a:solidFill>
                <a:latin typeface="Roboto"/>
                <a:ea typeface="Roboto"/>
                <a:cs typeface="Roboto"/>
                <a:sym typeface="Roboto"/>
              </a:rPr>
              <a:t>Why depopulate the north?</a:t>
            </a:r>
            <a:endParaRPr b="1" sz="1500">
              <a:solidFill>
                <a:srgbClr val="FFFFFF"/>
              </a:solidFill>
            </a:endParaRPr>
          </a:p>
        </p:txBody>
      </p:sp>
      <p:sp>
        <p:nvSpPr>
          <p:cNvPr id="285" name="Google Shape;285;p35"/>
          <p:cNvSpPr txBox="1"/>
          <p:nvPr/>
        </p:nvSpPr>
        <p:spPr>
          <a:xfrm>
            <a:off x="3838425" y="700875"/>
            <a:ext cx="5107500" cy="2943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500">
                <a:solidFill>
                  <a:srgbClr val="FFFFFF"/>
                </a:solidFill>
                <a:latin typeface="Roboto"/>
                <a:ea typeface="Roboto"/>
                <a:cs typeface="Roboto"/>
                <a:sym typeface="Roboto"/>
              </a:rPr>
              <a:t>Impact</a:t>
            </a:r>
            <a:endParaRPr b="1" sz="1500">
              <a:solidFill>
                <a:srgbClr val="FFFFFF"/>
              </a:solidFill>
            </a:endParaRPr>
          </a:p>
        </p:txBody>
      </p:sp>
      <p:sp>
        <p:nvSpPr>
          <p:cNvPr id="286" name="Google Shape;286;p35"/>
          <p:cNvSpPr txBox="1"/>
          <p:nvPr/>
        </p:nvSpPr>
        <p:spPr>
          <a:xfrm>
            <a:off x="4752825" y="1131875"/>
            <a:ext cx="2015400" cy="625800"/>
          </a:xfrm>
          <a:prstGeom prst="rect">
            <a:avLst/>
          </a:prstGeom>
          <a:solidFill>
            <a:srgbClr val="3C78D8"/>
          </a:solidFill>
          <a:ln cap="flat" cmpd="sng" w="19050">
            <a:solidFill>
              <a:srgbClr val="3C78D8"/>
            </a:solidFill>
            <a:prstDash val="solid"/>
            <a:round/>
            <a:headEnd len="sm" w="sm" type="none"/>
            <a:tailEnd len="sm" w="sm" type="none"/>
          </a:ln>
        </p:spPr>
        <p:txBody>
          <a:bodyPr anchorCtr="0" anchor="ctr" bIns="91400" lIns="91400" spcFirstLastPara="1" rIns="91400" wrap="square" tIns="91400">
            <a:noAutofit/>
          </a:bodyPr>
          <a:lstStyle/>
          <a:p>
            <a:pPr indent="0" lvl="0" marL="0" marR="0" rtl="0" algn="ctr">
              <a:lnSpc>
                <a:spcPct val="100000"/>
              </a:lnSpc>
              <a:spcBef>
                <a:spcPts val="0"/>
              </a:spcBef>
              <a:spcAft>
                <a:spcPts val="0"/>
              </a:spcAft>
              <a:buClr>
                <a:schemeClr val="dk1"/>
              </a:buClr>
              <a:buSzPts val="1100"/>
              <a:buFont typeface="Arial"/>
              <a:buNone/>
            </a:pPr>
            <a:r>
              <a:rPr b="1" lang="en" sz="1600">
                <a:solidFill>
                  <a:srgbClr val="FFFFFF"/>
                </a:solidFill>
                <a:latin typeface="Roboto"/>
                <a:ea typeface="Roboto"/>
                <a:cs typeface="Roboto"/>
                <a:sym typeface="Roboto"/>
              </a:rPr>
              <a:t>Reduced the threat of invasion </a:t>
            </a:r>
            <a:endParaRPr b="1" sz="1600">
              <a:solidFill>
                <a:srgbClr val="FFFFFF"/>
              </a:solidFill>
              <a:latin typeface="Roboto"/>
              <a:ea typeface="Roboto"/>
              <a:cs typeface="Roboto"/>
              <a:sym typeface="Roboto"/>
            </a:endParaRPr>
          </a:p>
        </p:txBody>
      </p:sp>
      <p:sp>
        <p:nvSpPr>
          <p:cNvPr id="287" name="Google Shape;287;p35"/>
          <p:cNvSpPr txBox="1"/>
          <p:nvPr/>
        </p:nvSpPr>
        <p:spPr>
          <a:xfrm>
            <a:off x="4752825" y="1894375"/>
            <a:ext cx="2015400" cy="625800"/>
          </a:xfrm>
          <a:prstGeom prst="rect">
            <a:avLst/>
          </a:prstGeom>
          <a:solidFill>
            <a:srgbClr val="3C78D8"/>
          </a:solidFill>
          <a:ln cap="flat" cmpd="sng" w="19050">
            <a:solidFill>
              <a:srgbClr val="3C78D8"/>
            </a:solidFill>
            <a:prstDash val="solid"/>
            <a:round/>
            <a:headEnd len="sm" w="sm" type="none"/>
            <a:tailEnd len="sm" w="sm" type="none"/>
          </a:ln>
        </p:spPr>
        <p:txBody>
          <a:bodyPr anchorCtr="0" anchor="ctr" bIns="91400" lIns="91400" spcFirstLastPara="1" rIns="91400" wrap="square" tIns="91400">
            <a:noAutofit/>
          </a:bodyPr>
          <a:lstStyle/>
          <a:p>
            <a:pPr indent="0" lvl="0" marL="0" marR="0" rtl="0" algn="ctr">
              <a:lnSpc>
                <a:spcPct val="100000"/>
              </a:lnSpc>
              <a:spcBef>
                <a:spcPts val="0"/>
              </a:spcBef>
              <a:spcAft>
                <a:spcPts val="0"/>
              </a:spcAft>
              <a:buClr>
                <a:schemeClr val="dk1"/>
              </a:buClr>
              <a:buSzPts val="1100"/>
              <a:buFont typeface="Arial"/>
              <a:buNone/>
            </a:pPr>
            <a:r>
              <a:rPr b="1" lang="en" sz="1600">
                <a:solidFill>
                  <a:srgbClr val="FFFFFF"/>
                </a:solidFill>
                <a:latin typeface="Roboto"/>
                <a:ea typeface="Roboto"/>
                <a:cs typeface="Roboto"/>
                <a:sym typeface="Roboto"/>
              </a:rPr>
              <a:t>Removed the threat of the north</a:t>
            </a:r>
            <a:endParaRPr b="1" sz="1600">
              <a:solidFill>
                <a:srgbClr val="FFFFFF"/>
              </a:solidFill>
              <a:latin typeface="Roboto"/>
              <a:ea typeface="Roboto"/>
              <a:cs typeface="Roboto"/>
              <a:sym typeface="Roboto"/>
            </a:endParaRPr>
          </a:p>
        </p:txBody>
      </p:sp>
      <p:sp>
        <p:nvSpPr>
          <p:cNvPr id="288" name="Google Shape;288;p35"/>
          <p:cNvSpPr txBox="1"/>
          <p:nvPr/>
        </p:nvSpPr>
        <p:spPr>
          <a:xfrm>
            <a:off x="4752825" y="2656875"/>
            <a:ext cx="2015400" cy="625800"/>
          </a:xfrm>
          <a:prstGeom prst="rect">
            <a:avLst/>
          </a:prstGeom>
          <a:solidFill>
            <a:srgbClr val="3C78D8"/>
          </a:solidFill>
          <a:ln cap="flat" cmpd="sng" w="19050">
            <a:solidFill>
              <a:srgbClr val="3C78D8"/>
            </a:solidFill>
            <a:prstDash val="solid"/>
            <a:round/>
            <a:headEnd len="sm" w="sm" type="none"/>
            <a:tailEnd len="sm" w="sm" type="none"/>
          </a:ln>
        </p:spPr>
        <p:txBody>
          <a:bodyPr anchorCtr="0" anchor="ctr" bIns="91400" lIns="91400" spcFirstLastPara="1" rIns="91400" wrap="square" tIns="91400">
            <a:noAutofit/>
          </a:bodyPr>
          <a:lstStyle/>
          <a:p>
            <a:pPr indent="0" lvl="0" marL="0" marR="0" rtl="0" algn="ctr">
              <a:lnSpc>
                <a:spcPct val="100000"/>
              </a:lnSpc>
              <a:spcBef>
                <a:spcPts val="0"/>
              </a:spcBef>
              <a:spcAft>
                <a:spcPts val="0"/>
              </a:spcAft>
              <a:buClr>
                <a:schemeClr val="dk1"/>
              </a:buClr>
              <a:buSzPts val="1100"/>
              <a:buFont typeface="Arial"/>
              <a:buNone/>
            </a:pPr>
            <a:r>
              <a:rPr b="1" lang="en" sz="1600">
                <a:solidFill>
                  <a:srgbClr val="FFFFFF"/>
                </a:solidFill>
                <a:latin typeface="Roboto"/>
                <a:ea typeface="Roboto"/>
                <a:cs typeface="Roboto"/>
                <a:sym typeface="Roboto"/>
              </a:rPr>
              <a:t>Refugees</a:t>
            </a:r>
            <a:endParaRPr b="1" sz="1600">
              <a:solidFill>
                <a:srgbClr val="FFFFFF"/>
              </a:solidFill>
              <a:latin typeface="Roboto"/>
              <a:ea typeface="Roboto"/>
              <a:cs typeface="Roboto"/>
              <a:sym typeface="Roboto"/>
            </a:endParaRPr>
          </a:p>
        </p:txBody>
      </p:sp>
      <p:sp>
        <p:nvSpPr>
          <p:cNvPr id="289" name="Google Shape;289;p35"/>
          <p:cNvSpPr txBox="1"/>
          <p:nvPr/>
        </p:nvSpPr>
        <p:spPr>
          <a:xfrm>
            <a:off x="4752825" y="3419375"/>
            <a:ext cx="2015400" cy="625800"/>
          </a:xfrm>
          <a:prstGeom prst="rect">
            <a:avLst/>
          </a:prstGeom>
          <a:solidFill>
            <a:srgbClr val="3C78D8"/>
          </a:solidFill>
          <a:ln cap="flat" cmpd="sng" w="19050">
            <a:solidFill>
              <a:srgbClr val="3C78D8"/>
            </a:solidFill>
            <a:prstDash val="solid"/>
            <a:round/>
            <a:headEnd len="sm" w="sm" type="none"/>
            <a:tailEnd len="sm" w="sm" type="none"/>
          </a:ln>
        </p:spPr>
        <p:txBody>
          <a:bodyPr anchorCtr="0" anchor="ctr" bIns="91400" lIns="91400" spcFirstLastPara="1" rIns="91400" wrap="square" tIns="91400">
            <a:noAutofit/>
          </a:bodyPr>
          <a:lstStyle/>
          <a:p>
            <a:pPr indent="0" lvl="0" marL="0" marR="0" rtl="0" algn="ctr">
              <a:lnSpc>
                <a:spcPct val="100000"/>
              </a:lnSpc>
              <a:spcBef>
                <a:spcPts val="0"/>
              </a:spcBef>
              <a:spcAft>
                <a:spcPts val="0"/>
              </a:spcAft>
              <a:buClr>
                <a:schemeClr val="dk1"/>
              </a:buClr>
              <a:buSzPts val="1100"/>
              <a:buFont typeface="Arial"/>
              <a:buNone/>
            </a:pPr>
            <a:r>
              <a:rPr b="1" lang="en" sz="1600">
                <a:solidFill>
                  <a:srgbClr val="FFFFFF"/>
                </a:solidFill>
                <a:latin typeface="Roboto"/>
                <a:ea typeface="Roboto"/>
                <a:cs typeface="Roboto"/>
                <a:sym typeface="Roboto"/>
              </a:rPr>
              <a:t>Resistance</a:t>
            </a:r>
            <a:endParaRPr b="1" sz="1600">
              <a:solidFill>
                <a:srgbClr val="FFFFFF"/>
              </a:solidFill>
              <a:latin typeface="Roboto"/>
              <a:ea typeface="Roboto"/>
              <a:cs typeface="Roboto"/>
              <a:sym typeface="Roboto"/>
            </a:endParaRPr>
          </a:p>
        </p:txBody>
      </p:sp>
      <p:sp>
        <p:nvSpPr>
          <p:cNvPr id="290" name="Google Shape;290;p35"/>
          <p:cNvSpPr txBox="1"/>
          <p:nvPr/>
        </p:nvSpPr>
        <p:spPr>
          <a:xfrm>
            <a:off x="4752825" y="4181875"/>
            <a:ext cx="2015400" cy="625800"/>
          </a:xfrm>
          <a:prstGeom prst="rect">
            <a:avLst/>
          </a:prstGeom>
          <a:solidFill>
            <a:srgbClr val="3C78D8"/>
          </a:solidFill>
          <a:ln cap="flat" cmpd="sng" w="19050">
            <a:solidFill>
              <a:srgbClr val="3C78D8"/>
            </a:solidFill>
            <a:prstDash val="solid"/>
            <a:round/>
            <a:headEnd len="sm" w="sm" type="none"/>
            <a:tailEnd len="sm" w="sm" type="none"/>
          </a:ln>
        </p:spPr>
        <p:txBody>
          <a:bodyPr anchorCtr="0" anchor="ctr" bIns="91400" lIns="91400" spcFirstLastPara="1" rIns="91400" wrap="square" tIns="91400">
            <a:noAutofit/>
          </a:bodyPr>
          <a:lstStyle/>
          <a:p>
            <a:pPr indent="0" lvl="0" marL="0" marR="0" rtl="0" algn="ctr">
              <a:lnSpc>
                <a:spcPct val="100000"/>
              </a:lnSpc>
              <a:spcBef>
                <a:spcPts val="0"/>
              </a:spcBef>
              <a:spcAft>
                <a:spcPts val="0"/>
              </a:spcAft>
              <a:buClr>
                <a:schemeClr val="dk1"/>
              </a:buClr>
              <a:buSzPts val="1100"/>
              <a:buFont typeface="Arial"/>
              <a:buNone/>
            </a:pPr>
            <a:r>
              <a:rPr b="1" lang="en" sz="1600">
                <a:solidFill>
                  <a:srgbClr val="FFFFFF"/>
                </a:solidFill>
                <a:latin typeface="Roboto"/>
                <a:ea typeface="Roboto"/>
                <a:cs typeface="Roboto"/>
                <a:sym typeface="Roboto"/>
              </a:rPr>
              <a:t>Ruins</a:t>
            </a:r>
            <a:endParaRPr b="1" sz="1600">
              <a:solidFill>
                <a:srgbClr val="FFFFFF"/>
              </a:solidFill>
              <a:latin typeface="Roboto"/>
              <a:ea typeface="Roboto"/>
              <a:cs typeface="Roboto"/>
              <a:sym typeface="Roboto"/>
            </a:endParaRPr>
          </a:p>
        </p:txBody>
      </p:sp>
      <p:sp>
        <p:nvSpPr>
          <p:cNvPr id="291" name="Google Shape;291;p35"/>
          <p:cNvSpPr txBox="1"/>
          <p:nvPr/>
        </p:nvSpPr>
        <p:spPr>
          <a:xfrm>
            <a:off x="6768225" y="1142225"/>
            <a:ext cx="1868700" cy="605100"/>
          </a:xfrm>
          <a:prstGeom prst="rect">
            <a:avLst/>
          </a:prstGeom>
          <a:solidFill>
            <a:srgbClr val="FFFFFF"/>
          </a:solidFill>
          <a:ln cap="flat" cmpd="sng" w="19050">
            <a:solidFill>
              <a:srgbClr val="3C78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400"/>
              <a:buFont typeface="Arial"/>
              <a:buNone/>
            </a:pPr>
            <a:r>
              <a:rPr lang="en" sz="1200">
                <a:latin typeface="Roboto"/>
                <a:ea typeface="Roboto"/>
                <a:cs typeface="Roboto"/>
                <a:sym typeface="Roboto"/>
              </a:rPr>
              <a:t>The threat of future Danish invasions was reduced.</a:t>
            </a:r>
            <a:endParaRPr i="0" sz="1200" u="none" cap="none" strike="noStrike">
              <a:solidFill>
                <a:srgbClr val="000000"/>
              </a:solidFill>
              <a:latin typeface="Roboto"/>
              <a:ea typeface="Roboto"/>
              <a:cs typeface="Roboto"/>
              <a:sym typeface="Roboto"/>
            </a:endParaRPr>
          </a:p>
        </p:txBody>
      </p:sp>
      <p:sp>
        <p:nvSpPr>
          <p:cNvPr id="292" name="Google Shape;292;p35"/>
          <p:cNvSpPr txBox="1"/>
          <p:nvPr/>
        </p:nvSpPr>
        <p:spPr>
          <a:xfrm>
            <a:off x="6768225" y="1904725"/>
            <a:ext cx="1868700" cy="605100"/>
          </a:xfrm>
          <a:prstGeom prst="rect">
            <a:avLst/>
          </a:prstGeom>
          <a:solidFill>
            <a:srgbClr val="FFFFFF"/>
          </a:solidFill>
          <a:ln cap="flat" cmpd="sng" w="19050">
            <a:solidFill>
              <a:srgbClr val="3C78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400"/>
              <a:buFont typeface="Arial"/>
              <a:buNone/>
            </a:pPr>
            <a:r>
              <a:rPr lang="en" sz="1200">
                <a:latin typeface="Roboto"/>
                <a:ea typeface="Roboto"/>
                <a:cs typeface="Roboto"/>
                <a:sym typeface="Roboto"/>
              </a:rPr>
              <a:t>Northumbria was no longer a threat to William’s rule.</a:t>
            </a:r>
            <a:endParaRPr i="0" sz="1200" u="none" cap="none" strike="noStrike">
              <a:solidFill>
                <a:srgbClr val="000000"/>
              </a:solidFill>
              <a:latin typeface="Roboto"/>
              <a:ea typeface="Roboto"/>
              <a:cs typeface="Roboto"/>
              <a:sym typeface="Roboto"/>
            </a:endParaRPr>
          </a:p>
        </p:txBody>
      </p:sp>
      <p:sp>
        <p:nvSpPr>
          <p:cNvPr id="293" name="Google Shape;293;p35"/>
          <p:cNvSpPr txBox="1"/>
          <p:nvPr/>
        </p:nvSpPr>
        <p:spPr>
          <a:xfrm>
            <a:off x="6768225" y="2662050"/>
            <a:ext cx="1868700" cy="605100"/>
          </a:xfrm>
          <a:prstGeom prst="rect">
            <a:avLst/>
          </a:prstGeom>
          <a:solidFill>
            <a:srgbClr val="FFFFFF"/>
          </a:solidFill>
          <a:ln cap="flat" cmpd="sng" w="19050">
            <a:solidFill>
              <a:srgbClr val="3C78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400"/>
              <a:buFont typeface="Arial"/>
              <a:buNone/>
            </a:pPr>
            <a:r>
              <a:rPr lang="en" sz="1200">
                <a:latin typeface="Roboto"/>
                <a:ea typeface="Roboto"/>
                <a:cs typeface="Roboto"/>
                <a:sym typeface="Roboto"/>
              </a:rPr>
              <a:t>Many people fled and settled in other parts of the country.</a:t>
            </a:r>
            <a:endParaRPr i="0" sz="1200" u="none" cap="none" strike="noStrike">
              <a:solidFill>
                <a:srgbClr val="000000"/>
              </a:solidFill>
              <a:latin typeface="Roboto"/>
              <a:ea typeface="Roboto"/>
              <a:cs typeface="Roboto"/>
              <a:sym typeface="Roboto"/>
            </a:endParaRPr>
          </a:p>
        </p:txBody>
      </p:sp>
      <p:sp>
        <p:nvSpPr>
          <p:cNvPr id="294" name="Google Shape;294;p35"/>
          <p:cNvSpPr txBox="1"/>
          <p:nvPr/>
        </p:nvSpPr>
        <p:spPr>
          <a:xfrm>
            <a:off x="6768225" y="3421963"/>
            <a:ext cx="1868700" cy="605100"/>
          </a:xfrm>
          <a:prstGeom prst="rect">
            <a:avLst/>
          </a:prstGeom>
          <a:solidFill>
            <a:srgbClr val="FFFFFF"/>
          </a:solidFill>
          <a:ln cap="flat" cmpd="sng" w="19050">
            <a:solidFill>
              <a:srgbClr val="3C78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400"/>
              <a:buFont typeface="Arial"/>
              <a:buNone/>
            </a:pPr>
            <a:r>
              <a:rPr lang="en" sz="1200">
                <a:latin typeface="Roboto"/>
                <a:ea typeface="Roboto"/>
                <a:cs typeface="Roboto"/>
                <a:sym typeface="Roboto"/>
              </a:rPr>
              <a:t>Some of the refugees joined up with resistance struggles in other areas.</a:t>
            </a:r>
            <a:endParaRPr i="0" sz="1200" u="none" cap="none" strike="noStrike">
              <a:solidFill>
                <a:srgbClr val="000000"/>
              </a:solidFill>
              <a:latin typeface="Roboto"/>
              <a:ea typeface="Roboto"/>
              <a:cs typeface="Roboto"/>
              <a:sym typeface="Roboto"/>
            </a:endParaRPr>
          </a:p>
        </p:txBody>
      </p:sp>
      <p:sp>
        <p:nvSpPr>
          <p:cNvPr id="295" name="Google Shape;295;p35"/>
          <p:cNvSpPr txBox="1"/>
          <p:nvPr/>
        </p:nvSpPr>
        <p:spPr>
          <a:xfrm>
            <a:off x="6768225" y="4181863"/>
            <a:ext cx="1868700" cy="605100"/>
          </a:xfrm>
          <a:prstGeom prst="rect">
            <a:avLst/>
          </a:prstGeom>
          <a:solidFill>
            <a:srgbClr val="FFFFFF"/>
          </a:solidFill>
          <a:ln cap="flat" cmpd="sng" w="19050">
            <a:solidFill>
              <a:srgbClr val="3C78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400"/>
              <a:buFont typeface="Arial"/>
              <a:buNone/>
            </a:pPr>
            <a:r>
              <a:rPr lang="en" sz="1200">
                <a:latin typeface="Roboto"/>
                <a:ea typeface="Roboto"/>
                <a:cs typeface="Roboto"/>
                <a:sym typeface="Roboto"/>
              </a:rPr>
              <a:t>Over half the wealth and population in northern England was lost.</a:t>
            </a:r>
            <a:endParaRPr i="0" sz="1200" u="none" cap="none" strike="noStrike">
              <a:solidFill>
                <a:srgbClr val="000000"/>
              </a:solidFill>
              <a:latin typeface="Roboto"/>
              <a:ea typeface="Roboto"/>
              <a:cs typeface="Roboto"/>
              <a:sym typeface="Roboto"/>
            </a:endParaRPr>
          </a:p>
        </p:txBody>
      </p:sp>
      <p:pic>
        <p:nvPicPr>
          <p:cNvPr id="296" name="Google Shape;296;p35"/>
          <p:cNvPicPr preferRelativeResize="0"/>
          <p:nvPr/>
        </p:nvPicPr>
        <p:blipFill rotWithShape="1">
          <a:blip r:embed="rId4">
            <a:alphaModFix/>
          </a:blip>
          <a:srcRect b="4242" l="0" r="0" t="0"/>
          <a:stretch/>
        </p:blipFill>
        <p:spPr>
          <a:xfrm>
            <a:off x="3709738" y="1882150"/>
            <a:ext cx="833929" cy="798549"/>
          </a:xfrm>
          <a:prstGeom prst="rect">
            <a:avLst/>
          </a:prstGeom>
          <a:noFill/>
          <a:ln>
            <a:noFill/>
          </a:ln>
        </p:spPr>
      </p:pic>
      <p:pic>
        <p:nvPicPr>
          <p:cNvPr id="297" name="Google Shape;297;p35"/>
          <p:cNvPicPr preferRelativeResize="0"/>
          <p:nvPr/>
        </p:nvPicPr>
        <p:blipFill>
          <a:blip r:embed="rId5">
            <a:alphaModFix/>
          </a:blip>
          <a:stretch>
            <a:fillRect/>
          </a:stretch>
        </p:blipFill>
        <p:spPr>
          <a:xfrm>
            <a:off x="4143224" y="1314336"/>
            <a:ext cx="294318" cy="294300"/>
          </a:xfrm>
          <a:prstGeom prst="rect">
            <a:avLst/>
          </a:prstGeom>
          <a:noFill/>
          <a:ln>
            <a:noFill/>
          </a:ln>
        </p:spPr>
      </p:pic>
      <p:pic>
        <p:nvPicPr>
          <p:cNvPr id="298" name="Google Shape;298;p35"/>
          <p:cNvPicPr preferRelativeResize="0"/>
          <p:nvPr/>
        </p:nvPicPr>
        <p:blipFill>
          <a:blip r:embed="rId6">
            <a:alphaModFix/>
          </a:blip>
          <a:stretch>
            <a:fillRect/>
          </a:stretch>
        </p:blipFill>
        <p:spPr>
          <a:xfrm flipH="1">
            <a:off x="4022625" y="1818175"/>
            <a:ext cx="264925" cy="264925"/>
          </a:xfrm>
          <a:prstGeom prst="rect">
            <a:avLst/>
          </a:prstGeom>
          <a:noFill/>
          <a:ln>
            <a:noFill/>
          </a:ln>
        </p:spPr>
      </p:pic>
      <p:pic>
        <p:nvPicPr>
          <p:cNvPr id="299" name="Google Shape;299;p35"/>
          <p:cNvPicPr preferRelativeResize="0"/>
          <p:nvPr/>
        </p:nvPicPr>
        <p:blipFill>
          <a:blip r:embed="rId7">
            <a:alphaModFix/>
          </a:blip>
          <a:stretch>
            <a:fillRect/>
          </a:stretch>
        </p:blipFill>
        <p:spPr>
          <a:xfrm>
            <a:off x="3709750" y="2734325"/>
            <a:ext cx="605100" cy="605100"/>
          </a:xfrm>
          <a:prstGeom prst="rect">
            <a:avLst/>
          </a:prstGeom>
          <a:noFill/>
          <a:ln>
            <a:noFill/>
          </a:ln>
        </p:spPr>
      </p:pic>
      <p:pic>
        <p:nvPicPr>
          <p:cNvPr id="300" name="Google Shape;300;p35"/>
          <p:cNvPicPr preferRelativeResize="0"/>
          <p:nvPr/>
        </p:nvPicPr>
        <p:blipFill>
          <a:blip r:embed="rId7">
            <a:alphaModFix/>
          </a:blip>
          <a:stretch>
            <a:fillRect/>
          </a:stretch>
        </p:blipFill>
        <p:spPr>
          <a:xfrm>
            <a:off x="4098825" y="2748913"/>
            <a:ext cx="605100" cy="605100"/>
          </a:xfrm>
          <a:prstGeom prst="rect">
            <a:avLst/>
          </a:prstGeom>
          <a:noFill/>
          <a:ln>
            <a:noFill/>
          </a:ln>
        </p:spPr>
      </p:pic>
      <p:pic>
        <p:nvPicPr>
          <p:cNvPr id="301" name="Google Shape;301;p35"/>
          <p:cNvPicPr preferRelativeResize="0"/>
          <p:nvPr/>
        </p:nvPicPr>
        <p:blipFill>
          <a:blip r:embed="rId8">
            <a:alphaModFix/>
          </a:blip>
          <a:stretch>
            <a:fillRect/>
          </a:stretch>
        </p:blipFill>
        <p:spPr>
          <a:xfrm>
            <a:off x="3956937" y="3450425"/>
            <a:ext cx="548700" cy="548700"/>
          </a:xfrm>
          <a:prstGeom prst="rect">
            <a:avLst/>
          </a:prstGeom>
          <a:noFill/>
          <a:ln>
            <a:noFill/>
          </a:ln>
        </p:spPr>
      </p:pic>
      <p:pic>
        <p:nvPicPr>
          <p:cNvPr id="302" name="Google Shape;302;p35"/>
          <p:cNvPicPr preferRelativeResize="0"/>
          <p:nvPr/>
        </p:nvPicPr>
        <p:blipFill>
          <a:blip r:embed="rId9">
            <a:alphaModFix/>
          </a:blip>
          <a:stretch>
            <a:fillRect/>
          </a:stretch>
        </p:blipFill>
        <p:spPr>
          <a:xfrm>
            <a:off x="3878663" y="4095550"/>
            <a:ext cx="705251" cy="70525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36"/>
          <p:cNvSpPr txBox="1"/>
          <p:nvPr>
            <p:ph idx="12" type="sldNum"/>
          </p:nvPr>
        </p:nvSpPr>
        <p:spPr>
          <a:xfrm>
            <a:off x="8327799" y="27007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08" name="Google Shape;308;p36"/>
          <p:cNvSpPr txBox="1"/>
          <p:nvPr/>
        </p:nvSpPr>
        <p:spPr>
          <a:xfrm>
            <a:off x="993750" y="152400"/>
            <a:ext cx="46950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3C78D8"/>
                </a:solidFill>
                <a:latin typeface="Roboto"/>
                <a:ea typeface="Roboto"/>
                <a:cs typeface="Roboto"/>
                <a:sym typeface="Roboto"/>
              </a:rPr>
              <a:t>The rebellion of Hereward in the east</a:t>
            </a:r>
            <a:endParaRPr b="1" sz="2000">
              <a:solidFill>
                <a:srgbClr val="3C78D8"/>
              </a:solidFill>
              <a:latin typeface="Roboto"/>
              <a:ea typeface="Roboto"/>
              <a:cs typeface="Roboto"/>
              <a:sym typeface="Roboto"/>
            </a:endParaRPr>
          </a:p>
          <a:p>
            <a:pPr indent="0" lvl="0" marL="0" rtl="0" algn="l">
              <a:spcBef>
                <a:spcPts val="0"/>
              </a:spcBef>
              <a:spcAft>
                <a:spcPts val="0"/>
              </a:spcAft>
              <a:buNone/>
            </a:pPr>
            <a:r>
              <a:rPr b="1" lang="en" sz="2000">
                <a:latin typeface="Roboto"/>
                <a:ea typeface="Roboto"/>
                <a:cs typeface="Roboto"/>
                <a:sym typeface="Roboto"/>
              </a:rPr>
              <a:t>and </a:t>
            </a:r>
            <a:r>
              <a:rPr b="1" lang="en" sz="2000">
                <a:solidFill>
                  <a:srgbClr val="3C78D8"/>
                </a:solidFill>
                <a:latin typeface="Roboto"/>
                <a:ea typeface="Roboto"/>
                <a:cs typeface="Roboto"/>
                <a:sym typeface="Roboto"/>
              </a:rPr>
              <a:t>the end of English resistance</a:t>
            </a:r>
            <a:endParaRPr b="1" sz="2000">
              <a:solidFill>
                <a:srgbClr val="3C78D8"/>
              </a:solidFill>
              <a:latin typeface="Roboto"/>
              <a:ea typeface="Roboto"/>
              <a:cs typeface="Roboto"/>
              <a:sym typeface="Roboto"/>
            </a:endParaRPr>
          </a:p>
        </p:txBody>
      </p:sp>
      <p:sp>
        <p:nvSpPr>
          <p:cNvPr id="309" name="Google Shape;309;p36"/>
          <p:cNvSpPr/>
          <p:nvPr/>
        </p:nvSpPr>
        <p:spPr>
          <a:xfrm>
            <a:off x="4932800" y="618375"/>
            <a:ext cx="4000200" cy="209100"/>
          </a:xfrm>
          <a:prstGeom prst="rect">
            <a:avLst/>
          </a:pr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36"/>
          <p:cNvSpPr txBox="1"/>
          <p:nvPr/>
        </p:nvSpPr>
        <p:spPr>
          <a:xfrm>
            <a:off x="218975" y="891975"/>
            <a:ext cx="5469900" cy="305100"/>
          </a:xfrm>
          <a:prstGeom prst="rect">
            <a:avLst/>
          </a:prstGeom>
          <a:solidFill>
            <a:srgbClr val="000000"/>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600">
                <a:solidFill>
                  <a:srgbClr val="FFFFFF"/>
                </a:solidFill>
                <a:latin typeface="Roboto"/>
                <a:ea typeface="Roboto"/>
                <a:cs typeface="Roboto"/>
                <a:sym typeface="Roboto"/>
              </a:rPr>
              <a:t>Hereward the Wake and rebellion of Ely</a:t>
            </a:r>
            <a:endParaRPr b="1" sz="1600">
              <a:solidFill>
                <a:srgbClr val="FFFFFF"/>
              </a:solidFill>
              <a:latin typeface="Roboto"/>
              <a:ea typeface="Roboto"/>
              <a:cs typeface="Roboto"/>
              <a:sym typeface="Roboto"/>
            </a:endParaRPr>
          </a:p>
        </p:txBody>
      </p:sp>
      <p:sp>
        <p:nvSpPr>
          <p:cNvPr id="311" name="Google Shape;311;p36"/>
          <p:cNvSpPr txBox="1"/>
          <p:nvPr/>
        </p:nvSpPr>
        <p:spPr>
          <a:xfrm>
            <a:off x="283800" y="2236275"/>
            <a:ext cx="5469900" cy="26265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None/>
            </a:pPr>
            <a:r>
              <a:rPr lang="en" sz="1600">
                <a:latin typeface="Roboto"/>
                <a:ea typeface="Roboto"/>
                <a:cs typeface="Roboto"/>
                <a:sym typeface="Roboto"/>
              </a:rPr>
              <a:t>Hereward </a:t>
            </a:r>
            <a:r>
              <a:rPr lang="en" sz="1600">
                <a:latin typeface="Roboto"/>
                <a:ea typeface="Roboto"/>
                <a:cs typeface="Roboto"/>
                <a:sym typeface="Roboto"/>
              </a:rPr>
              <a:t>returned from exile around 1069 and was horrified to discover that his father and brother had been murdered and their lands stolen. H</a:t>
            </a:r>
            <a:r>
              <a:rPr i="0" lang="en" sz="1600" u="none" cap="none" strike="noStrike">
                <a:solidFill>
                  <a:srgbClr val="000000"/>
                </a:solidFill>
                <a:latin typeface="Roboto"/>
                <a:ea typeface="Roboto"/>
                <a:cs typeface="Roboto"/>
                <a:sym typeface="Roboto"/>
              </a:rPr>
              <a:t>e then fled into the fens, where he was harboured by Abbot Thurstan of Ely.</a:t>
            </a:r>
            <a:r>
              <a:rPr lang="en" sz="1600">
                <a:latin typeface="Roboto"/>
                <a:ea typeface="Roboto"/>
                <a:cs typeface="Roboto"/>
                <a:sym typeface="Roboto"/>
              </a:rPr>
              <a:t> </a:t>
            </a:r>
            <a:r>
              <a:rPr i="0" lang="en" sz="1600" u="none" cap="none" strike="noStrike">
                <a:solidFill>
                  <a:srgbClr val="000000"/>
                </a:solidFill>
                <a:latin typeface="Roboto"/>
                <a:ea typeface="Roboto"/>
                <a:cs typeface="Roboto"/>
                <a:sym typeface="Roboto"/>
              </a:rPr>
              <a:t>In 1071, Morcar took refuge with Hereward </a:t>
            </a:r>
            <a:r>
              <a:rPr lang="en" sz="1600">
                <a:latin typeface="Roboto"/>
                <a:ea typeface="Roboto"/>
                <a:cs typeface="Roboto"/>
                <a:sym typeface="Roboto"/>
              </a:rPr>
              <a:t>when </a:t>
            </a:r>
            <a:r>
              <a:rPr i="0" lang="en" sz="1600" u="none" cap="none" strike="noStrike">
                <a:solidFill>
                  <a:srgbClr val="000000"/>
                </a:solidFill>
                <a:latin typeface="Roboto"/>
                <a:ea typeface="Roboto"/>
                <a:cs typeface="Roboto"/>
                <a:sym typeface="Roboto"/>
              </a:rPr>
              <a:t>Edwin </a:t>
            </a:r>
            <a:r>
              <a:rPr lang="en" sz="1600">
                <a:latin typeface="Roboto"/>
                <a:ea typeface="Roboto"/>
                <a:cs typeface="Roboto"/>
                <a:sym typeface="Roboto"/>
              </a:rPr>
              <a:t>was</a:t>
            </a:r>
            <a:r>
              <a:rPr i="0" lang="en" sz="1600" u="none" cap="none" strike="noStrike">
                <a:solidFill>
                  <a:srgbClr val="000000"/>
                </a:solidFill>
                <a:latin typeface="Roboto"/>
                <a:ea typeface="Roboto"/>
                <a:cs typeface="Roboto"/>
                <a:sym typeface="Roboto"/>
              </a:rPr>
              <a:t> murdered</a:t>
            </a:r>
            <a:r>
              <a:rPr lang="en" sz="1600">
                <a:latin typeface="Roboto"/>
                <a:ea typeface="Roboto"/>
                <a:cs typeface="Roboto"/>
                <a:sym typeface="Roboto"/>
              </a:rPr>
              <a:t>. Hereward wanted to dethrone WIlliam. The rebels set up a base on the Isle of Ely in the marshes in East Anglia, where they built up supplies to survive a siege. William  had to resort to new tactics to fight the rebellion - he deployed the use of siege towers. </a:t>
            </a:r>
            <a:endParaRPr sz="1600">
              <a:latin typeface="Roboto"/>
              <a:ea typeface="Roboto"/>
              <a:cs typeface="Roboto"/>
              <a:sym typeface="Roboto"/>
            </a:endParaRPr>
          </a:p>
          <a:p>
            <a:pPr indent="0" lvl="0" marL="0" marR="0" rtl="0" algn="just">
              <a:lnSpc>
                <a:spcPct val="100000"/>
              </a:lnSpc>
              <a:spcBef>
                <a:spcPts val="0"/>
              </a:spcBef>
              <a:spcAft>
                <a:spcPts val="0"/>
              </a:spcAft>
              <a:buNone/>
            </a:pPr>
            <a:r>
              <a:rPr i="0" lang="en" sz="1600" u="none" cap="none" strike="noStrike">
                <a:solidFill>
                  <a:srgbClr val="000000"/>
                </a:solidFill>
                <a:latin typeface="Roboto"/>
                <a:ea typeface="Roboto"/>
                <a:cs typeface="Roboto"/>
                <a:sym typeface="Roboto"/>
              </a:rPr>
              <a:t> </a:t>
            </a:r>
            <a:endParaRPr i="0" sz="1600" u="none" cap="none" strike="noStrike">
              <a:solidFill>
                <a:srgbClr val="000000"/>
              </a:solidFill>
              <a:latin typeface="Roboto"/>
              <a:ea typeface="Roboto"/>
              <a:cs typeface="Roboto"/>
              <a:sym typeface="Roboto"/>
            </a:endParaRPr>
          </a:p>
        </p:txBody>
      </p:sp>
      <p:sp>
        <p:nvSpPr>
          <p:cNvPr id="312" name="Google Shape;312;p36"/>
          <p:cNvSpPr txBox="1"/>
          <p:nvPr/>
        </p:nvSpPr>
        <p:spPr>
          <a:xfrm>
            <a:off x="5753700" y="4416150"/>
            <a:ext cx="2578200" cy="209100"/>
          </a:xfrm>
          <a:prstGeom prst="rect">
            <a:avLst/>
          </a:prstGeom>
          <a:solidFill>
            <a:srgbClr val="3C78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lang="en" sz="1000">
                <a:solidFill>
                  <a:srgbClr val="FFFFFF"/>
                </a:solidFill>
                <a:latin typeface="Roboto"/>
                <a:ea typeface="Roboto"/>
                <a:cs typeface="Roboto"/>
                <a:sym typeface="Roboto"/>
              </a:rPr>
              <a:t>Isle of Ely</a:t>
            </a:r>
            <a:endParaRPr b="1" sz="1000">
              <a:solidFill>
                <a:srgbClr val="FFFFFF"/>
              </a:solidFill>
              <a:latin typeface="Roboto"/>
              <a:ea typeface="Roboto"/>
              <a:cs typeface="Roboto"/>
              <a:sym typeface="Roboto"/>
            </a:endParaRPr>
          </a:p>
        </p:txBody>
      </p:sp>
      <p:pic>
        <p:nvPicPr>
          <p:cNvPr id="313" name="Google Shape;313;p36"/>
          <p:cNvPicPr preferRelativeResize="0"/>
          <p:nvPr/>
        </p:nvPicPr>
        <p:blipFill rotWithShape="1">
          <a:blip r:embed="rId3">
            <a:alphaModFix/>
          </a:blip>
          <a:srcRect b="0" l="0" r="0" t="0"/>
          <a:stretch/>
        </p:blipFill>
        <p:spPr>
          <a:xfrm>
            <a:off x="5753700" y="962225"/>
            <a:ext cx="3122800" cy="3404613"/>
          </a:xfrm>
          <a:prstGeom prst="rect">
            <a:avLst/>
          </a:prstGeom>
          <a:noFill/>
          <a:ln>
            <a:noFill/>
          </a:ln>
        </p:spPr>
      </p:pic>
      <p:sp>
        <p:nvSpPr>
          <p:cNvPr id="314" name="Google Shape;314;p36"/>
          <p:cNvSpPr txBox="1"/>
          <p:nvPr/>
        </p:nvSpPr>
        <p:spPr>
          <a:xfrm>
            <a:off x="219000" y="1197075"/>
            <a:ext cx="5469900" cy="1096500"/>
          </a:xfrm>
          <a:prstGeom prst="rect">
            <a:avLst/>
          </a:prstGeom>
          <a:solidFill>
            <a:srgbClr val="3C78D8"/>
          </a:solid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sz="1600">
                <a:solidFill>
                  <a:srgbClr val="FFFFFF"/>
                </a:solidFill>
                <a:latin typeface="Roboto"/>
                <a:ea typeface="Roboto"/>
                <a:cs typeface="Roboto"/>
                <a:sym typeface="Roboto"/>
              </a:rPr>
              <a:t>Also known as Hereward the Outlaw or Hereward the Exile, Hereward the Wake was an Anglo-Saxon nobleman and a local resistance leader. He lived in the Isle of Ely in East Anglia.</a:t>
            </a:r>
            <a:endParaRPr sz="1600">
              <a:solidFill>
                <a:srgbClr val="FFFFFF"/>
              </a:solidFill>
              <a:latin typeface="Roboto"/>
              <a:ea typeface="Roboto"/>
              <a:cs typeface="Roboto"/>
              <a:sym typeface="Roboto"/>
            </a:endParaRPr>
          </a:p>
        </p:txBody>
      </p:sp>
      <p:pic>
        <p:nvPicPr>
          <p:cNvPr id="315" name="Google Shape;315;p36"/>
          <p:cNvPicPr preferRelativeResize="0"/>
          <p:nvPr/>
        </p:nvPicPr>
        <p:blipFill>
          <a:blip r:embed="rId4">
            <a:alphaModFix/>
          </a:blip>
          <a:stretch>
            <a:fillRect/>
          </a:stretch>
        </p:blipFill>
        <p:spPr>
          <a:xfrm>
            <a:off x="338598" y="270075"/>
            <a:ext cx="655150" cy="65512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9" name="Shape 319"/>
        <p:cNvGrpSpPr/>
        <p:nvPr/>
      </p:nvGrpSpPr>
      <p:grpSpPr>
        <a:xfrm>
          <a:off x="0" y="0"/>
          <a:ext cx="0" cy="0"/>
          <a:chOff x="0" y="0"/>
          <a:chExt cx="0" cy="0"/>
        </a:xfrm>
      </p:grpSpPr>
      <p:sp>
        <p:nvSpPr>
          <p:cNvPr id="320" name="Google Shape;320;p37"/>
          <p:cNvSpPr txBox="1"/>
          <p:nvPr>
            <p:ph idx="12" type="sldNum"/>
          </p:nvPr>
        </p:nvSpPr>
        <p:spPr>
          <a:xfrm>
            <a:off x="8337124" y="27007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300"/>
              <a:buFont typeface="Arial"/>
              <a:buNone/>
            </a:pPr>
            <a:fld id="{00000000-1234-1234-1234-123412341234}" type="slidenum">
              <a:rPr lang="en"/>
              <a:t>‹#›</a:t>
            </a:fld>
            <a:endParaRPr/>
          </a:p>
        </p:txBody>
      </p:sp>
      <p:sp>
        <p:nvSpPr>
          <p:cNvPr id="321" name="Google Shape;321;p37"/>
          <p:cNvSpPr txBox="1"/>
          <p:nvPr/>
        </p:nvSpPr>
        <p:spPr>
          <a:xfrm>
            <a:off x="3803825" y="417500"/>
            <a:ext cx="4533300" cy="31359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500"/>
              <a:buFont typeface="Arial"/>
              <a:buNone/>
            </a:pPr>
            <a:r>
              <a:rPr lang="en" sz="1600">
                <a:latin typeface="Roboto"/>
                <a:ea typeface="Roboto"/>
                <a:cs typeface="Roboto"/>
                <a:sym typeface="Roboto"/>
              </a:rPr>
              <a:t>William could not allow such a high-profile rebel to remain at large. He</a:t>
            </a:r>
            <a:r>
              <a:rPr i="0" lang="en" sz="1600" u="none" cap="none" strike="noStrike">
                <a:solidFill>
                  <a:srgbClr val="000000"/>
                </a:solidFill>
                <a:latin typeface="Roboto"/>
                <a:ea typeface="Roboto"/>
                <a:cs typeface="Roboto"/>
                <a:sym typeface="Roboto"/>
              </a:rPr>
              <a:t> therefore despatched an army to besiege the rebels in the marsh. To help their movement, the Normans built a causeway over the marsh, but it collapsed under the weight of the knights. Such was their determination that they resorted to using a sorceress (unsuccessfully). Abbot Thurstan, fearing for his abbey, showed the Normans a secret route across to the Isle in exchange for the safety of his abbey.</a:t>
            </a:r>
            <a:r>
              <a:rPr lang="en" sz="1600">
                <a:latin typeface="Roboto"/>
                <a:ea typeface="Roboto"/>
                <a:cs typeface="Roboto"/>
                <a:sym typeface="Roboto"/>
              </a:rPr>
              <a:t> </a:t>
            </a:r>
            <a:r>
              <a:rPr i="0" lang="en" sz="1600" u="none" cap="none" strike="noStrike">
                <a:solidFill>
                  <a:srgbClr val="000000"/>
                </a:solidFill>
                <a:latin typeface="Roboto"/>
                <a:ea typeface="Roboto"/>
                <a:cs typeface="Roboto"/>
                <a:sym typeface="Roboto"/>
              </a:rPr>
              <a:t>Morcar was taken, but Hereward escaped with a handful of men.</a:t>
            </a:r>
            <a:endParaRPr i="0" sz="1600" u="none" cap="none" strike="noStrike">
              <a:solidFill>
                <a:srgbClr val="000000"/>
              </a:solidFill>
              <a:latin typeface="Roboto"/>
              <a:ea typeface="Roboto"/>
              <a:cs typeface="Roboto"/>
              <a:sym typeface="Roboto"/>
            </a:endParaRPr>
          </a:p>
        </p:txBody>
      </p:sp>
      <p:pic>
        <p:nvPicPr>
          <p:cNvPr id="322" name="Google Shape;322;p37"/>
          <p:cNvPicPr preferRelativeResize="0"/>
          <p:nvPr/>
        </p:nvPicPr>
        <p:blipFill rotWithShape="1">
          <a:blip r:embed="rId3">
            <a:alphaModFix/>
          </a:blip>
          <a:srcRect b="0" l="0" r="0" t="0"/>
          <a:stretch/>
        </p:blipFill>
        <p:spPr>
          <a:xfrm>
            <a:off x="329450" y="346575"/>
            <a:ext cx="3410200" cy="4266975"/>
          </a:xfrm>
          <a:prstGeom prst="rect">
            <a:avLst/>
          </a:prstGeom>
          <a:noFill/>
          <a:ln>
            <a:noFill/>
          </a:ln>
        </p:spPr>
      </p:pic>
      <p:sp>
        <p:nvSpPr>
          <p:cNvPr id="323" name="Google Shape;323;p37"/>
          <p:cNvSpPr txBox="1"/>
          <p:nvPr/>
        </p:nvSpPr>
        <p:spPr>
          <a:xfrm>
            <a:off x="329500" y="4676525"/>
            <a:ext cx="3410100" cy="207600"/>
          </a:xfrm>
          <a:prstGeom prst="rect">
            <a:avLst/>
          </a:prstGeom>
          <a:solidFill>
            <a:srgbClr val="3C78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lang="en" sz="1000">
                <a:solidFill>
                  <a:srgbClr val="FFFFFF"/>
                </a:solidFill>
                <a:latin typeface="Roboto"/>
                <a:ea typeface="Roboto"/>
                <a:cs typeface="Roboto"/>
                <a:sym typeface="Roboto"/>
              </a:rPr>
              <a:t>A depiction of Hereward the Wake fighting Normans</a:t>
            </a:r>
            <a:endParaRPr b="1" sz="1000">
              <a:solidFill>
                <a:srgbClr val="FFFFFF"/>
              </a:solidFill>
              <a:latin typeface="Roboto"/>
              <a:ea typeface="Roboto"/>
              <a:cs typeface="Roboto"/>
              <a:sym typeface="Roboto"/>
            </a:endParaRPr>
          </a:p>
        </p:txBody>
      </p:sp>
      <p:sp>
        <p:nvSpPr>
          <p:cNvPr id="324" name="Google Shape;324;p37"/>
          <p:cNvSpPr txBox="1"/>
          <p:nvPr/>
        </p:nvSpPr>
        <p:spPr>
          <a:xfrm>
            <a:off x="3803825" y="3553400"/>
            <a:ext cx="4533300" cy="916800"/>
          </a:xfrm>
          <a:prstGeom prst="rect">
            <a:avLst/>
          </a:prstGeom>
          <a:solidFill>
            <a:srgbClr val="434343"/>
          </a:solid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sz="1600">
                <a:solidFill>
                  <a:srgbClr val="FFFFFF"/>
                </a:solidFill>
                <a:latin typeface="Roboto"/>
                <a:ea typeface="Roboto"/>
                <a:cs typeface="Roboto"/>
                <a:sym typeface="Roboto"/>
              </a:rPr>
              <a:t>After some time, Hereward surrendered to William, who pardoned him and let him keep his lands. Peace was restored between the two.</a:t>
            </a:r>
            <a:endParaRPr sz="1600">
              <a:solidFill>
                <a:srgbClr val="FFFFFF"/>
              </a:solidFill>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38"/>
          <p:cNvSpPr txBox="1"/>
          <p:nvPr>
            <p:ph idx="12" type="sldNum"/>
          </p:nvPr>
        </p:nvSpPr>
        <p:spPr>
          <a:xfrm>
            <a:off x="8346474" y="260728"/>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30" name="Google Shape;330;p38"/>
          <p:cNvSpPr txBox="1"/>
          <p:nvPr/>
        </p:nvSpPr>
        <p:spPr>
          <a:xfrm>
            <a:off x="450175" y="4058425"/>
            <a:ext cx="2177400" cy="725700"/>
          </a:xfrm>
          <a:prstGeom prst="rect">
            <a:avLst/>
          </a:prstGeom>
          <a:solidFill>
            <a:srgbClr val="3C78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FFFFFF"/>
                </a:solidFill>
                <a:latin typeface="Roboto"/>
                <a:ea typeface="Roboto"/>
                <a:cs typeface="Roboto"/>
                <a:sym typeface="Roboto"/>
              </a:rPr>
              <a:t>Let’s review some important terms!</a:t>
            </a:r>
            <a:endParaRPr b="1" i="0" sz="1800" u="none" cap="none" strike="noStrike">
              <a:solidFill>
                <a:srgbClr val="FFFFFF"/>
              </a:solidFill>
              <a:latin typeface="Roboto"/>
              <a:ea typeface="Roboto"/>
              <a:cs typeface="Roboto"/>
              <a:sym typeface="Roboto"/>
            </a:endParaRPr>
          </a:p>
        </p:txBody>
      </p:sp>
      <p:sp>
        <p:nvSpPr>
          <p:cNvPr id="331" name="Google Shape;331;p38"/>
          <p:cNvSpPr/>
          <p:nvPr/>
        </p:nvSpPr>
        <p:spPr>
          <a:xfrm>
            <a:off x="450175" y="1603000"/>
            <a:ext cx="3076800" cy="2382900"/>
          </a:xfrm>
          <a:prstGeom prst="foldedCorner">
            <a:avLst>
              <a:gd fmla="val 16667" name="adj"/>
            </a:avLst>
          </a:prstGeom>
          <a:solidFill>
            <a:srgbClr val="F3F3F3"/>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 name="Google Shape;332;p38"/>
          <p:cNvSpPr/>
          <p:nvPr/>
        </p:nvSpPr>
        <p:spPr>
          <a:xfrm>
            <a:off x="667950" y="1773850"/>
            <a:ext cx="2355000" cy="441000"/>
          </a:xfrm>
          <a:prstGeom prst="rect">
            <a:avLst/>
          </a:prstGeom>
          <a:solidFill>
            <a:srgbClr val="FFFFFF"/>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lang="en" sz="1500">
                <a:latin typeface="Roboto"/>
                <a:ea typeface="Roboto"/>
                <a:cs typeface="Roboto"/>
                <a:sym typeface="Roboto"/>
              </a:rPr>
              <a:t>Feudal lord</a:t>
            </a:r>
            <a:endParaRPr b="1" i="0" sz="1500" u="none" cap="none" strike="noStrike">
              <a:solidFill>
                <a:srgbClr val="000000"/>
              </a:solidFill>
              <a:latin typeface="Roboto"/>
              <a:ea typeface="Roboto"/>
              <a:cs typeface="Roboto"/>
              <a:sym typeface="Roboto"/>
            </a:endParaRPr>
          </a:p>
        </p:txBody>
      </p:sp>
      <p:sp>
        <p:nvSpPr>
          <p:cNvPr id="333" name="Google Shape;333;p38"/>
          <p:cNvSpPr/>
          <p:nvPr/>
        </p:nvSpPr>
        <p:spPr>
          <a:xfrm>
            <a:off x="667950" y="2307250"/>
            <a:ext cx="2355000" cy="441000"/>
          </a:xfrm>
          <a:prstGeom prst="rect">
            <a:avLst/>
          </a:prstGeom>
          <a:solidFill>
            <a:srgbClr val="FFFFFF"/>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lang="en" sz="1500">
                <a:latin typeface="Roboto"/>
                <a:ea typeface="Roboto"/>
                <a:cs typeface="Roboto"/>
                <a:sym typeface="Roboto"/>
              </a:rPr>
              <a:t>Resistance</a:t>
            </a:r>
            <a:endParaRPr b="1" i="0" sz="1500" u="none" cap="none" strike="noStrike">
              <a:solidFill>
                <a:srgbClr val="000000"/>
              </a:solidFill>
              <a:latin typeface="Roboto"/>
              <a:ea typeface="Roboto"/>
              <a:cs typeface="Roboto"/>
              <a:sym typeface="Roboto"/>
            </a:endParaRPr>
          </a:p>
        </p:txBody>
      </p:sp>
      <p:sp>
        <p:nvSpPr>
          <p:cNvPr id="334" name="Google Shape;334;p38"/>
          <p:cNvSpPr/>
          <p:nvPr/>
        </p:nvSpPr>
        <p:spPr>
          <a:xfrm>
            <a:off x="667950" y="2840650"/>
            <a:ext cx="2355000" cy="441000"/>
          </a:xfrm>
          <a:prstGeom prst="rect">
            <a:avLst/>
          </a:prstGeom>
          <a:solidFill>
            <a:srgbClr val="FFFFFF"/>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lang="en" sz="1500">
                <a:latin typeface="Roboto"/>
                <a:ea typeface="Roboto"/>
                <a:cs typeface="Roboto"/>
                <a:sym typeface="Roboto"/>
              </a:rPr>
              <a:t>Harrying of the North</a:t>
            </a:r>
            <a:endParaRPr b="1" i="0" sz="1500" u="none" cap="none" strike="noStrike">
              <a:solidFill>
                <a:srgbClr val="000000"/>
              </a:solidFill>
              <a:latin typeface="Roboto"/>
              <a:ea typeface="Roboto"/>
              <a:cs typeface="Roboto"/>
              <a:sym typeface="Roboto"/>
            </a:endParaRPr>
          </a:p>
        </p:txBody>
      </p:sp>
      <p:sp>
        <p:nvSpPr>
          <p:cNvPr id="335" name="Google Shape;335;p38"/>
          <p:cNvSpPr/>
          <p:nvPr/>
        </p:nvSpPr>
        <p:spPr>
          <a:xfrm>
            <a:off x="667950" y="3374050"/>
            <a:ext cx="2355000" cy="441000"/>
          </a:xfrm>
          <a:prstGeom prst="rect">
            <a:avLst/>
          </a:prstGeom>
          <a:solidFill>
            <a:srgbClr val="FFFFFF"/>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lang="en" sz="1500">
                <a:latin typeface="Roboto"/>
                <a:ea typeface="Roboto"/>
                <a:cs typeface="Roboto"/>
                <a:sym typeface="Roboto"/>
              </a:rPr>
              <a:t>Siege tower</a:t>
            </a:r>
            <a:endParaRPr b="1" i="0" sz="1500" u="none" cap="none" strike="noStrike">
              <a:solidFill>
                <a:srgbClr val="000000"/>
              </a:solidFill>
              <a:latin typeface="Roboto"/>
              <a:ea typeface="Roboto"/>
              <a:cs typeface="Roboto"/>
              <a:sym typeface="Roboto"/>
            </a:endParaRPr>
          </a:p>
        </p:txBody>
      </p:sp>
      <p:cxnSp>
        <p:nvCxnSpPr>
          <p:cNvPr id="336" name="Google Shape;336;p38"/>
          <p:cNvCxnSpPr>
            <a:stCxn id="337" idx="1"/>
            <a:endCxn id="333" idx="3"/>
          </p:cNvCxnSpPr>
          <p:nvPr/>
        </p:nvCxnSpPr>
        <p:spPr>
          <a:xfrm flipH="1">
            <a:off x="3022900" y="2355682"/>
            <a:ext cx="1747200" cy="172200"/>
          </a:xfrm>
          <a:prstGeom prst="bentConnector3">
            <a:avLst>
              <a:gd fmla="val 49999" name="adj1"/>
            </a:avLst>
          </a:prstGeom>
          <a:noFill/>
          <a:ln cap="flat" cmpd="sng" w="19050">
            <a:solidFill>
              <a:srgbClr val="3C78D8"/>
            </a:solidFill>
            <a:prstDash val="solid"/>
            <a:round/>
            <a:headEnd len="sm" w="sm" type="none"/>
            <a:tailEnd len="sm" w="sm" type="none"/>
          </a:ln>
        </p:spPr>
      </p:cxnSp>
      <p:sp>
        <p:nvSpPr>
          <p:cNvPr id="338" name="Google Shape;338;p38"/>
          <p:cNvSpPr txBox="1"/>
          <p:nvPr/>
        </p:nvSpPr>
        <p:spPr>
          <a:xfrm>
            <a:off x="4136325" y="1209400"/>
            <a:ext cx="3631500" cy="578400"/>
          </a:xfrm>
          <a:prstGeom prst="rect">
            <a:avLst/>
          </a:prstGeom>
          <a:noFill/>
          <a:ln cap="flat" cmpd="sng" w="19050">
            <a:solidFill>
              <a:srgbClr val="3C78D8"/>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
                <a:latin typeface="Roboto"/>
                <a:ea typeface="Roboto"/>
                <a:cs typeface="Roboto"/>
                <a:sym typeface="Roboto"/>
              </a:rPr>
              <a:t>A lord in a feudal system, who bestows fiefs on vassals</a:t>
            </a:r>
            <a:endParaRPr b="0" i="0" sz="1400" u="none" cap="none" strike="noStrike">
              <a:solidFill>
                <a:srgbClr val="000000"/>
              </a:solidFill>
              <a:latin typeface="Roboto"/>
              <a:ea typeface="Roboto"/>
              <a:cs typeface="Roboto"/>
              <a:sym typeface="Roboto"/>
            </a:endParaRPr>
          </a:p>
        </p:txBody>
      </p:sp>
      <p:sp>
        <p:nvSpPr>
          <p:cNvPr id="339" name="Google Shape;339;p38"/>
          <p:cNvSpPr txBox="1"/>
          <p:nvPr/>
        </p:nvSpPr>
        <p:spPr>
          <a:xfrm>
            <a:off x="4136325" y="3815050"/>
            <a:ext cx="3631500" cy="821100"/>
          </a:xfrm>
          <a:prstGeom prst="rect">
            <a:avLst/>
          </a:prstGeom>
          <a:noFill/>
          <a:ln cap="flat" cmpd="sng" w="19050">
            <a:solidFill>
              <a:srgbClr val="3C78D8"/>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
                <a:latin typeface="Roboto"/>
                <a:ea typeface="Roboto"/>
                <a:cs typeface="Roboto"/>
                <a:sym typeface="Roboto"/>
              </a:rPr>
              <a:t> A wooden tower used during a siege by the attackers to get men over the walls of the castle</a:t>
            </a:r>
            <a:endParaRPr b="0" i="0" sz="1400" u="none" cap="none" strike="noStrike">
              <a:solidFill>
                <a:srgbClr val="000000"/>
              </a:solidFill>
              <a:latin typeface="Roboto"/>
              <a:ea typeface="Roboto"/>
              <a:cs typeface="Roboto"/>
              <a:sym typeface="Roboto"/>
            </a:endParaRPr>
          </a:p>
        </p:txBody>
      </p:sp>
      <p:cxnSp>
        <p:nvCxnSpPr>
          <p:cNvPr id="340" name="Google Shape;340;p38"/>
          <p:cNvCxnSpPr>
            <a:stCxn id="338" idx="1"/>
            <a:endCxn id="332" idx="3"/>
          </p:cNvCxnSpPr>
          <p:nvPr/>
        </p:nvCxnSpPr>
        <p:spPr>
          <a:xfrm flipH="1">
            <a:off x="3023025" y="1498600"/>
            <a:ext cx="1113300" cy="495900"/>
          </a:xfrm>
          <a:prstGeom prst="bentConnector3">
            <a:avLst>
              <a:gd fmla="val 50003" name="adj1"/>
            </a:avLst>
          </a:prstGeom>
          <a:noFill/>
          <a:ln cap="flat" cmpd="sng" w="19050">
            <a:solidFill>
              <a:srgbClr val="3C78D8"/>
            </a:solidFill>
            <a:prstDash val="solid"/>
            <a:round/>
            <a:headEnd len="sm" w="sm" type="none"/>
            <a:tailEnd len="sm" w="sm" type="none"/>
          </a:ln>
        </p:spPr>
      </p:cxnSp>
      <p:cxnSp>
        <p:nvCxnSpPr>
          <p:cNvPr id="341" name="Google Shape;341;p38"/>
          <p:cNvCxnSpPr>
            <a:stCxn id="342" idx="1"/>
            <a:endCxn id="334" idx="3"/>
          </p:cNvCxnSpPr>
          <p:nvPr/>
        </p:nvCxnSpPr>
        <p:spPr>
          <a:xfrm rot="10800000">
            <a:off x="3022900" y="3061050"/>
            <a:ext cx="1747200" cy="168900"/>
          </a:xfrm>
          <a:prstGeom prst="bentConnector3">
            <a:avLst>
              <a:gd fmla="val 49999" name="adj1"/>
            </a:avLst>
          </a:prstGeom>
          <a:noFill/>
          <a:ln cap="flat" cmpd="sng" w="19050">
            <a:solidFill>
              <a:srgbClr val="3C78D8"/>
            </a:solidFill>
            <a:prstDash val="solid"/>
            <a:round/>
            <a:headEnd len="sm" w="sm" type="none"/>
            <a:tailEnd len="sm" w="sm" type="none"/>
          </a:ln>
        </p:spPr>
      </p:cxnSp>
      <p:sp>
        <p:nvSpPr>
          <p:cNvPr id="337" name="Google Shape;337;p38"/>
          <p:cNvSpPr txBox="1"/>
          <p:nvPr/>
        </p:nvSpPr>
        <p:spPr>
          <a:xfrm>
            <a:off x="4770100" y="2066482"/>
            <a:ext cx="3631500" cy="578400"/>
          </a:xfrm>
          <a:prstGeom prst="rect">
            <a:avLst/>
          </a:prstGeom>
          <a:solidFill>
            <a:srgbClr val="FFFFFF"/>
          </a:solidFill>
          <a:ln cap="flat" cmpd="sng" w="19050">
            <a:solidFill>
              <a:srgbClr val="3C78D8"/>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
                <a:latin typeface="Roboto"/>
                <a:ea typeface="Roboto"/>
                <a:cs typeface="Roboto"/>
                <a:sym typeface="Roboto"/>
              </a:rPr>
              <a:t>The refusal to accept or comply with something</a:t>
            </a:r>
            <a:endParaRPr b="0" i="0" sz="1400" u="none" cap="none" strike="noStrike">
              <a:solidFill>
                <a:srgbClr val="000000"/>
              </a:solidFill>
              <a:latin typeface="Roboto"/>
              <a:ea typeface="Roboto"/>
              <a:cs typeface="Roboto"/>
              <a:sym typeface="Roboto"/>
            </a:endParaRPr>
          </a:p>
        </p:txBody>
      </p:sp>
      <p:sp>
        <p:nvSpPr>
          <p:cNvPr id="342" name="Google Shape;342;p38"/>
          <p:cNvSpPr txBox="1"/>
          <p:nvPr/>
        </p:nvSpPr>
        <p:spPr>
          <a:xfrm>
            <a:off x="4770100" y="2867100"/>
            <a:ext cx="3631500" cy="725700"/>
          </a:xfrm>
          <a:prstGeom prst="rect">
            <a:avLst/>
          </a:prstGeom>
          <a:solidFill>
            <a:srgbClr val="FFFFFF"/>
          </a:solidFill>
          <a:ln cap="flat" cmpd="sng" w="19050">
            <a:solidFill>
              <a:srgbClr val="3C78D8"/>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
                <a:latin typeface="Roboto"/>
                <a:ea typeface="Roboto"/>
                <a:cs typeface="Roboto"/>
                <a:sym typeface="Roboto"/>
              </a:rPr>
              <a:t>A series of destructive campaigns by William the Conqueror to subjugate the north of England</a:t>
            </a:r>
            <a:endParaRPr>
              <a:latin typeface="Roboto"/>
              <a:ea typeface="Roboto"/>
              <a:cs typeface="Roboto"/>
              <a:sym typeface="Roboto"/>
            </a:endParaRPr>
          </a:p>
        </p:txBody>
      </p:sp>
      <p:cxnSp>
        <p:nvCxnSpPr>
          <p:cNvPr id="343" name="Google Shape;343;p38"/>
          <p:cNvCxnSpPr>
            <a:stCxn id="339" idx="1"/>
            <a:endCxn id="335" idx="3"/>
          </p:cNvCxnSpPr>
          <p:nvPr/>
        </p:nvCxnSpPr>
        <p:spPr>
          <a:xfrm rot="10800000">
            <a:off x="3023025" y="3594700"/>
            <a:ext cx="1113300" cy="630900"/>
          </a:xfrm>
          <a:prstGeom prst="bentConnector3">
            <a:avLst>
              <a:gd fmla="val 50003" name="adj1"/>
            </a:avLst>
          </a:prstGeom>
          <a:noFill/>
          <a:ln cap="flat" cmpd="sng" w="19050">
            <a:solidFill>
              <a:srgbClr val="3C78D8"/>
            </a:solidFill>
            <a:prstDash val="solid"/>
            <a:round/>
            <a:headEnd len="sm" w="sm" type="none"/>
            <a:tailEnd len="sm" w="sm" type="none"/>
          </a:ln>
        </p:spPr>
      </p:cxnSp>
      <p:sp>
        <p:nvSpPr>
          <p:cNvPr id="344" name="Google Shape;344;p38"/>
          <p:cNvSpPr txBox="1"/>
          <p:nvPr/>
        </p:nvSpPr>
        <p:spPr>
          <a:xfrm>
            <a:off x="1045175" y="472275"/>
            <a:ext cx="2743800" cy="501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lang="en" sz="2000">
                <a:latin typeface="Roboto"/>
                <a:ea typeface="Roboto"/>
                <a:cs typeface="Roboto"/>
                <a:sym typeface="Roboto"/>
              </a:rPr>
              <a:t>Glossary of terms</a:t>
            </a:r>
            <a:endParaRPr b="1" i="0" sz="2000" u="none" cap="none" strike="noStrike">
              <a:solidFill>
                <a:srgbClr val="000000"/>
              </a:solidFill>
              <a:latin typeface="Roboto"/>
              <a:ea typeface="Roboto"/>
              <a:cs typeface="Roboto"/>
              <a:sym typeface="Roboto"/>
            </a:endParaRPr>
          </a:p>
        </p:txBody>
      </p:sp>
      <p:sp>
        <p:nvSpPr>
          <p:cNvPr id="345" name="Google Shape;345;p38"/>
          <p:cNvSpPr/>
          <p:nvPr/>
        </p:nvSpPr>
        <p:spPr>
          <a:xfrm>
            <a:off x="3234825" y="618375"/>
            <a:ext cx="5698500" cy="209100"/>
          </a:xfrm>
          <a:prstGeom prst="rect">
            <a:avLst/>
          </a:pr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46" name="Google Shape;346;p38"/>
          <p:cNvPicPr preferRelativeResize="0"/>
          <p:nvPr/>
        </p:nvPicPr>
        <p:blipFill>
          <a:blip r:embed="rId3">
            <a:alphaModFix/>
          </a:blip>
          <a:stretch>
            <a:fillRect/>
          </a:stretch>
        </p:blipFill>
        <p:spPr>
          <a:xfrm>
            <a:off x="376400" y="326875"/>
            <a:ext cx="821175" cy="8211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39"/>
          <p:cNvSpPr txBox="1"/>
          <p:nvPr>
            <p:ph idx="12" type="sldNum"/>
          </p:nvPr>
        </p:nvSpPr>
        <p:spPr>
          <a:xfrm>
            <a:off x="8337124" y="27007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pSp>
        <p:nvGrpSpPr>
          <p:cNvPr id="352" name="Google Shape;352;p39"/>
          <p:cNvGrpSpPr/>
          <p:nvPr/>
        </p:nvGrpSpPr>
        <p:grpSpPr>
          <a:xfrm>
            <a:off x="366560" y="350726"/>
            <a:ext cx="605901" cy="709463"/>
            <a:chOff x="584925" y="238125"/>
            <a:chExt cx="415200" cy="525100"/>
          </a:xfrm>
        </p:grpSpPr>
        <p:sp>
          <p:nvSpPr>
            <p:cNvPr id="353" name="Google Shape;353;p39"/>
            <p:cNvSpPr/>
            <p:nvPr/>
          </p:nvSpPr>
          <p:spPr>
            <a:xfrm>
              <a:off x="621550" y="299175"/>
              <a:ext cx="378575" cy="464050"/>
            </a:xfrm>
            <a:custGeom>
              <a:rect b="b" l="l" r="r" t="t"/>
              <a:pathLst>
                <a:path extrusionOk="0" h="18562" w="15143">
                  <a:moveTo>
                    <a:pt x="14166" y="0"/>
                  </a:moveTo>
                  <a:lnTo>
                    <a:pt x="14166" y="16755"/>
                  </a:lnTo>
                  <a:lnTo>
                    <a:pt x="14141" y="16926"/>
                  </a:lnTo>
                  <a:lnTo>
                    <a:pt x="14093" y="17072"/>
                  </a:lnTo>
                  <a:lnTo>
                    <a:pt x="14044" y="17194"/>
                  </a:lnTo>
                  <a:lnTo>
                    <a:pt x="13946" y="17341"/>
                  </a:lnTo>
                  <a:lnTo>
                    <a:pt x="13824" y="17438"/>
                  </a:lnTo>
                  <a:lnTo>
                    <a:pt x="13677" y="17512"/>
                  </a:lnTo>
                  <a:lnTo>
                    <a:pt x="13531" y="17561"/>
                  </a:lnTo>
                  <a:lnTo>
                    <a:pt x="13384" y="17585"/>
                  </a:lnTo>
                  <a:lnTo>
                    <a:pt x="0" y="17585"/>
                  </a:lnTo>
                  <a:lnTo>
                    <a:pt x="0" y="17731"/>
                  </a:lnTo>
                  <a:lnTo>
                    <a:pt x="25" y="17902"/>
                  </a:lnTo>
                  <a:lnTo>
                    <a:pt x="74" y="18049"/>
                  </a:lnTo>
                  <a:lnTo>
                    <a:pt x="123" y="18171"/>
                  </a:lnTo>
                  <a:lnTo>
                    <a:pt x="220" y="18318"/>
                  </a:lnTo>
                  <a:lnTo>
                    <a:pt x="342" y="18415"/>
                  </a:lnTo>
                  <a:lnTo>
                    <a:pt x="489" y="18489"/>
                  </a:lnTo>
                  <a:lnTo>
                    <a:pt x="635" y="18537"/>
                  </a:lnTo>
                  <a:lnTo>
                    <a:pt x="782" y="18562"/>
                  </a:lnTo>
                  <a:lnTo>
                    <a:pt x="14361" y="18562"/>
                  </a:lnTo>
                  <a:lnTo>
                    <a:pt x="14508" y="18537"/>
                  </a:lnTo>
                  <a:lnTo>
                    <a:pt x="14654" y="18489"/>
                  </a:lnTo>
                  <a:lnTo>
                    <a:pt x="14801" y="18415"/>
                  </a:lnTo>
                  <a:lnTo>
                    <a:pt x="14923" y="18318"/>
                  </a:lnTo>
                  <a:lnTo>
                    <a:pt x="15021" y="18171"/>
                  </a:lnTo>
                  <a:lnTo>
                    <a:pt x="15069" y="18049"/>
                  </a:lnTo>
                  <a:lnTo>
                    <a:pt x="15118" y="17902"/>
                  </a:lnTo>
                  <a:lnTo>
                    <a:pt x="15143" y="17731"/>
                  </a:lnTo>
                  <a:lnTo>
                    <a:pt x="15143" y="733"/>
                  </a:lnTo>
                  <a:lnTo>
                    <a:pt x="15118" y="586"/>
                  </a:lnTo>
                  <a:lnTo>
                    <a:pt x="15069" y="440"/>
                  </a:lnTo>
                  <a:lnTo>
                    <a:pt x="15021" y="318"/>
                  </a:lnTo>
                  <a:lnTo>
                    <a:pt x="14923" y="196"/>
                  </a:lnTo>
                  <a:lnTo>
                    <a:pt x="14801" y="122"/>
                  </a:lnTo>
                  <a:lnTo>
                    <a:pt x="14654" y="49"/>
                  </a:lnTo>
                  <a:lnTo>
                    <a:pt x="14508" y="25"/>
                  </a:lnTo>
                  <a:lnTo>
                    <a:pt x="14361" y="0"/>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39"/>
            <p:cNvSpPr/>
            <p:nvPr/>
          </p:nvSpPr>
          <p:spPr>
            <a:xfrm>
              <a:off x="633750" y="238125"/>
              <a:ext cx="29350" cy="63500"/>
            </a:xfrm>
            <a:custGeom>
              <a:rect b="b" l="l" r="r" t="t"/>
              <a:pathLst>
                <a:path extrusionOk="0" h="2540" w="1174">
                  <a:moveTo>
                    <a:pt x="392" y="0"/>
                  </a:moveTo>
                  <a:lnTo>
                    <a:pt x="294" y="49"/>
                  </a:lnTo>
                  <a:lnTo>
                    <a:pt x="221" y="73"/>
                  </a:lnTo>
                  <a:lnTo>
                    <a:pt x="147" y="147"/>
                  </a:lnTo>
                  <a:lnTo>
                    <a:pt x="74" y="220"/>
                  </a:lnTo>
                  <a:lnTo>
                    <a:pt x="50" y="293"/>
                  </a:lnTo>
                  <a:lnTo>
                    <a:pt x="1" y="391"/>
                  </a:lnTo>
                  <a:lnTo>
                    <a:pt x="1" y="488"/>
                  </a:lnTo>
                  <a:lnTo>
                    <a:pt x="1" y="2052"/>
                  </a:lnTo>
                  <a:lnTo>
                    <a:pt x="1" y="2149"/>
                  </a:lnTo>
                  <a:lnTo>
                    <a:pt x="50" y="2247"/>
                  </a:lnTo>
                  <a:lnTo>
                    <a:pt x="74" y="2320"/>
                  </a:lnTo>
                  <a:lnTo>
                    <a:pt x="147" y="2393"/>
                  </a:lnTo>
                  <a:lnTo>
                    <a:pt x="221" y="2467"/>
                  </a:lnTo>
                  <a:lnTo>
                    <a:pt x="294" y="2491"/>
                  </a:lnTo>
                  <a:lnTo>
                    <a:pt x="392" y="2540"/>
                  </a:lnTo>
                  <a:lnTo>
                    <a:pt x="782"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2" y="0"/>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39"/>
            <p:cNvSpPr/>
            <p:nvPr/>
          </p:nvSpPr>
          <p:spPr>
            <a:xfrm>
              <a:off x="716800" y="238125"/>
              <a:ext cx="29325" cy="63500"/>
            </a:xfrm>
            <a:custGeom>
              <a:rect b="b" l="l" r="r" t="t"/>
              <a:pathLst>
                <a:path extrusionOk="0" h="2540" w="1173">
                  <a:moveTo>
                    <a:pt x="391" y="0"/>
                  </a:moveTo>
                  <a:lnTo>
                    <a:pt x="294" y="49"/>
                  </a:lnTo>
                  <a:lnTo>
                    <a:pt x="220" y="73"/>
                  </a:lnTo>
                  <a:lnTo>
                    <a:pt x="147" y="147"/>
                  </a:lnTo>
                  <a:lnTo>
                    <a:pt x="74" y="220"/>
                  </a:lnTo>
                  <a:lnTo>
                    <a:pt x="49" y="293"/>
                  </a:lnTo>
                  <a:lnTo>
                    <a:pt x="0" y="391"/>
                  </a:lnTo>
                  <a:lnTo>
                    <a:pt x="0" y="488"/>
                  </a:lnTo>
                  <a:lnTo>
                    <a:pt x="0" y="2052"/>
                  </a:lnTo>
                  <a:lnTo>
                    <a:pt x="0" y="2149"/>
                  </a:lnTo>
                  <a:lnTo>
                    <a:pt x="49" y="2247"/>
                  </a:lnTo>
                  <a:lnTo>
                    <a:pt x="74" y="2320"/>
                  </a:lnTo>
                  <a:lnTo>
                    <a:pt x="147" y="2393"/>
                  </a:lnTo>
                  <a:lnTo>
                    <a:pt x="220" y="2467"/>
                  </a:lnTo>
                  <a:lnTo>
                    <a:pt x="294" y="2491"/>
                  </a:lnTo>
                  <a:lnTo>
                    <a:pt x="391" y="2540"/>
                  </a:lnTo>
                  <a:lnTo>
                    <a:pt x="782" y="2540"/>
                  </a:lnTo>
                  <a:lnTo>
                    <a:pt x="880" y="2491"/>
                  </a:lnTo>
                  <a:lnTo>
                    <a:pt x="953" y="2467"/>
                  </a:lnTo>
                  <a:lnTo>
                    <a:pt x="1026" y="2393"/>
                  </a:lnTo>
                  <a:lnTo>
                    <a:pt x="1099" y="2320"/>
                  </a:lnTo>
                  <a:lnTo>
                    <a:pt x="1124" y="2247"/>
                  </a:lnTo>
                  <a:lnTo>
                    <a:pt x="1173" y="2149"/>
                  </a:lnTo>
                  <a:lnTo>
                    <a:pt x="1173" y="2052"/>
                  </a:lnTo>
                  <a:lnTo>
                    <a:pt x="1173" y="488"/>
                  </a:lnTo>
                  <a:lnTo>
                    <a:pt x="1173" y="391"/>
                  </a:lnTo>
                  <a:lnTo>
                    <a:pt x="1124" y="293"/>
                  </a:lnTo>
                  <a:lnTo>
                    <a:pt x="1099" y="220"/>
                  </a:lnTo>
                  <a:lnTo>
                    <a:pt x="1026" y="147"/>
                  </a:lnTo>
                  <a:lnTo>
                    <a:pt x="953" y="73"/>
                  </a:lnTo>
                  <a:lnTo>
                    <a:pt x="880" y="49"/>
                  </a:lnTo>
                  <a:lnTo>
                    <a:pt x="782" y="0"/>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39"/>
            <p:cNvSpPr/>
            <p:nvPr/>
          </p:nvSpPr>
          <p:spPr>
            <a:xfrm>
              <a:off x="799825" y="238125"/>
              <a:ext cx="29350" cy="63500"/>
            </a:xfrm>
            <a:custGeom>
              <a:rect b="b" l="l" r="r" t="t"/>
              <a:pathLst>
                <a:path extrusionOk="0" h="2540" w="1174">
                  <a:moveTo>
                    <a:pt x="392" y="0"/>
                  </a:moveTo>
                  <a:lnTo>
                    <a:pt x="294" y="49"/>
                  </a:lnTo>
                  <a:lnTo>
                    <a:pt x="221" y="73"/>
                  </a:lnTo>
                  <a:lnTo>
                    <a:pt x="148" y="147"/>
                  </a:lnTo>
                  <a:lnTo>
                    <a:pt x="74" y="220"/>
                  </a:lnTo>
                  <a:lnTo>
                    <a:pt x="50" y="293"/>
                  </a:lnTo>
                  <a:lnTo>
                    <a:pt x="1" y="391"/>
                  </a:lnTo>
                  <a:lnTo>
                    <a:pt x="1" y="488"/>
                  </a:lnTo>
                  <a:lnTo>
                    <a:pt x="1" y="2052"/>
                  </a:lnTo>
                  <a:lnTo>
                    <a:pt x="1" y="2149"/>
                  </a:lnTo>
                  <a:lnTo>
                    <a:pt x="50" y="2247"/>
                  </a:lnTo>
                  <a:lnTo>
                    <a:pt x="74" y="2320"/>
                  </a:lnTo>
                  <a:lnTo>
                    <a:pt x="148" y="2393"/>
                  </a:lnTo>
                  <a:lnTo>
                    <a:pt x="221" y="2467"/>
                  </a:lnTo>
                  <a:lnTo>
                    <a:pt x="294" y="2491"/>
                  </a:lnTo>
                  <a:lnTo>
                    <a:pt x="392" y="2540"/>
                  </a:lnTo>
                  <a:lnTo>
                    <a:pt x="783"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3" y="0"/>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39"/>
            <p:cNvSpPr/>
            <p:nvPr/>
          </p:nvSpPr>
          <p:spPr>
            <a:xfrm>
              <a:off x="882875" y="238125"/>
              <a:ext cx="29325" cy="63500"/>
            </a:xfrm>
            <a:custGeom>
              <a:rect b="b" l="l" r="r" t="t"/>
              <a:pathLst>
                <a:path extrusionOk="0" h="2540" w="1173">
                  <a:moveTo>
                    <a:pt x="391" y="0"/>
                  </a:moveTo>
                  <a:lnTo>
                    <a:pt x="294" y="49"/>
                  </a:lnTo>
                  <a:lnTo>
                    <a:pt x="220" y="73"/>
                  </a:lnTo>
                  <a:lnTo>
                    <a:pt x="147" y="147"/>
                  </a:lnTo>
                  <a:lnTo>
                    <a:pt x="74" y="220"/>
                  </a:lnTo>
                  <a:lnTo>
                    <a:pt x="49" y="293"/>
                  </a:lnTo>
                  <a:lnTo>
                    <a:pt x="1" y="391"/>
                  </a:lnTo>
                  <a:lnTo>
                    <a:pt x="1" y="488"/>
                  </a:lnTo>
                  <a:lnTo>
                    <a:pt x="1" y="2052"/>
                  </a:lnTo>
                  <a:lnTo>
                    <a:pt x="1" y="2149"/>
                  </a:lnTo>
                  <a:lnTo>
                    <a:pt x="49" y="2247"/>
                  </a:lnTo>
                  <a:lnTo>
                    <a:pt x="74" y="2320"/>
                  </a:lnTo>
                  <a:lnTo>
                    <a:pt x="147" y="2393"/>
                  </a:lnTo>
                  <a:lnTo>
                    <a:pt x="220" y="2467"/>
                  </a:lnTo>
                  <a:lnTo>
                    <a:pt x="294" y="2491"/>
                  </a:lnTo>
                  <a:lnTo>
                    <a:pt x="391" y="2540"/>
                  </a:lnTo>
                  <a:lnTo>
                    <a:pt x="782" y="2540"/>
                  </a:lnTo>
                  <a:lnTo>
                    <a:pt x="880" y="2491"/>
                  </a:lnTo>
                  <a:lnTo>
                    <a:pt x="953" y="2467"/>
                  </a:lnTo>
                  <a:lnTo>
                    <a:pt x="1026" y="2393"/>
                  </a:lnTo>
                  <a:lnTo>
                    <a:pt x="1100" y="2320"/>
                  </a:lnTo>
                  <a:lnTo>
                    <a:pt x="1124" y="2247"/>
                  </a:lnTo>
                  <a:lnTo>
                    <a:pt x="1173" y="2149"/>
                  </a:lnTo>
                  <a:lnTo>
                    <a:pt x="1173" y="2052"/>
                  </a:lnTo>
                  <a:lnTo>
                    <a:pt x="1173" y="488"/>
                  </a:lnTo>
                  <a:lnTo>
                    <a:pt x="1173" y="391"/>
                  </a:lnTo>
                  <a:lnTo>
                    <a:pt x="1124" y="293"/>
                  </a:lnTo>
                  <a:lnTo>
                    <a:pt x="1100" y="220"/>
                  </a:lnTo>
                  <a:lnTo>
                    <a:pt x="1026" y="147"/>
                  </a:lnTo>
                  <a:lnTo>
                    <a:pt x="953" y="73"/>
                  </a:lnTo>
                  <a:lnTo>
                    <a:pt x="880" y="49"/>
                  </a:lnTo>
                  <a:lnTo>
                    <a:pt x="782" y="0"/>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39"/>
            <p:cNvSpPr/>
            <p:nvPr/>
          </p:nvSpPr>
          <p:spPr>
            <a:xfrm>
              <a:off x="584925" y="261325"/>
              <a:ext cx="378575" cy="464050"/>
            </a:xfrm>
            <a:custGeom>
              <a:rect b="b" l="l" r="r" t="t"/>
              <a:pathLst>
                <a:path extrusionOk="0" h="18562" w="15143">
                  <a:moveTo>
                    <a:pt x="2540" y="171"/>
                  </a:moveTo>
                  <a:lnTo>
                    <a:pt x="2711" y="195"/>
                  </a:lnTo>
                  <a:lnTo>
                    <a:pt x="2882" y="244"/>
                  </a:lnTo>
                  <a:lnTo>
                    <a:pt x="3053" y="318"/>
                  </a:lnTo>
                  <a:lnTo>
                    <a:pt x="3175" y="440"/>
                  </a:lnTo>
                  <a:lnTo>
                    <a:pt x="3297" y="562"/>
                  </a:lnTo>
                  <a:lnTo>
                    <a:pt x="3370" y="733"/>
                  </a:lnTo>
                  <a:lnTo>
                    <a:pt x="3419" y="904"/>
                  </a:lnTo>
                  <a:lnTo>
                    <a:pt x="3444" y="1075"/>
                  </a:lnTo>
                  <a:lnTo>
                    <a:pt x="3419" y="1246"/>
                  </a:lnTo>
                  <a:lnTo>
                    <a:pt x="3370" y="1417"/>
                  </a:lnTo>
                  <a:lnTo>
                    <a:pt x="3297" y="1588"/>
                  </a:lnTo>
                  <a:lnTo>
                    <a:pt x="3175" y="1710"/>
                  </a:lnTo>
                  <a:lnTo>
                    <a:pt x="3053" y="1832"/>
                  </a:lnTo>
                  <a:lnTo>
                    <a:pt x="2882" y="1905"/>
                  </a:lnTo>
                  <a:lnTo>
                    <a:pt x="2711" y="1954"/>
                  </a:lnTo>
                  <a:lnTo>
                    <a:pt x="2540" y="1978"/>
                  </a:lnTo>
                  <a:lnTo>
                    <a:pt x="2369" y="1954"/>
                  </a:lnTo>
                  <a:lnTo>
                    <a:pt x="2198" y="1905"/>
                  </a:lnTo>
                  <a:lnTo>
                    <a:pt x="2027" y="1832"/>
                  </a:lnTo>
                  <a:lnTo>
                    <a:pt x="1905" y="1710"/>
                  </a:lnTo>
                  <a:lnTo>
                    <a:pt x="1783" y="1588"/>
                  </a:lnTo>
                  <a:lnTo>
                    <a:pt x="1710" y="1417"/>
                  </a:lnTo>
                  <a:lnTo>
                    <a:pt x="1661" y="1246"/>
                  </a:lnTo>
                  <a:lnTo>
                    <a:pt x="1636" y="1075"/>
                  </a:lnTo>
                  <a:lnTo>
                    <a:pt x="1661" y="904"/>
                  </a:lnTo>
                  <a:lnTo>
                    <a:pt x="1710" y="733"/>
                  </a:lnTo>
                  <a:lnTo>
                    <a:pt x="1783" y="562"/>
                  </a:lnTo>
                  <a:lnTo>
                    <a:pt x="1905" y="440"/>
                  </a:lnTo>
                  <a:lnTo>
                    <a:pt x="2027" y="318"/>
                  </a:lnTo>
                  <a:lnTo>
                    <a:pt x="2198" y="244"/>
                  </a:lnTo>
                  <a:lnTo>
                    <a:pt x="2369" y="195"/>
                  </a:lnTo>
                  <a:lnTo>
                    <a:pt x="2540" y="171"/>
                  </a:lnTo>
                  <a:close/>
                  <a:moveTo>
                    <a:pt x="5862" y="171"/>
                  </a:moveTo>
                  <a:lnTo>
                    <a:pt x="6033" y="195"/>
                  </a:lnTo>
                  <a:lnTo>
                    <a:pt x="6204" y="244"/>
                  </a:lnTo>
                  <a:lnTo>
                    <a:pt x="6374" y="318"/>
                  </a:lnTo>
                  <a:lnTo>
                    <a:pt x="6497" y="440"/>
                  </a:lnTo>
                  <a:lnTo>
                    <a:pt x="6619" y="562"/>
                  </a:lnTo>
                  <a:lnTo>
                    <a:pt x="6692" y="733"/>
                  </a:lnTo>
                  <a:lnTo>
                    <a:pt x="6741" y="904"/>
                  </a:lnTo>
                  <a:lnTo>
                    <a:pt x="6765" y="1075"/>
                  </a:lnTo>
                  <a:lnTo>
                    <a:pt x="6741" y="1246"/>
                  </a:lnTo>
                  <a:lnTo>
                    <a:pt x="6692" y="1417"/>
                  </a:lnTo>
                  <a:lnTo>
                    <a:pt x="6619" y="1588"/>
                  </a:lnTo>
                  <a:lnTo>
                    <a:pt x="6497" y="1710"/>
                  </a:lnTo>
                  <a:lnTo>
                    <a:pt x="6374" y="1832"/>
                  </a:lnTo>
                  <a:lnTo>
                    <a:pt x="6204" y="1905"/>
                  </a:lnTo>
                  <a:lnTo>
                    <a:pt x="6033" y="1954"/>
                  </a:lnTo>
                  <a:lnTo>
                    <a:pt x="5862" y="1978"/>
                  </a:lnTo>
                  <a:lnTo>
                    <a:pt x="5691" y="1954"/>
                  </a:lnTo>
                  <a:lnTo>
                    <a:pt x="5520" y="1905"/>
                  </a:lnTo>
                  <a:lnTo>
                    <a:pt x="5349" y="1832"/>
                  </a:lnTo>
                  <a:lnTo>
                    <a:pt x="5227" y="1710"/>
                  </a:lnTo>
                  <a:lnTo>
                    <a:pt x="5104" y="1588"/>
                  </a:lnTo>
                  <a:lnTo>
                    <a:pt x="5031" y="1417"/>
                  </a:lnTo>
                  <a:lnTo>
                    <a:pt x="4982" y="1246"/>
                  </a:lnTo>
                  <a:lnTo>
                    <a:pt x="4958" y="1075"/>
                  </a:lnTo>
                  <a:lnTo>
                    <a:pt x="4982" y="904"/>
                  </a:lnTo>
                  <a:lnTo>
                    <a:pt x="5031" y="733"/>
                  </a:lnTo>
                  <a:lnTo>
                    <a:pt x="5104" y="562"/>
                  </a:lnTo>
                  <a:lnTo>
                    <a:pt x="5227" y="440"/>
                  </a:lnTo>
                  <a:lnTo>
                    <a:pt x="5349" y="318"/>
                  </a:lnTo>
                  <a:lnTo>
                    <a:pt x="5520" y="244"/>
                  </a:lnTo>
                  <a:lnTo>
                    <a:pt x="5691" y="195"/>
                  </a:lnTo>
                  <a:lnTo>
                    <a:pt x="5862" y="171"/>
                  </a:lnTo>
                  <a:close/>
                  <a:moveTo>
                    <a:pt x="9183" y="171"/>
                  </a:moveTo>
                  <a:lnTo>
                    <a:pt x="9354" y="195"/>
                  </a:lnTo>
                  <a:lnTo>
                    <a:pt x="9525" y="244"/>
                  </a:lnTo>
                  <a:lnTo>
                    <a:pt x="9696" y="318"/>
                  </a:lnTo>
                  <a:lnTo>
                    <a:pt x="9818" y="440"/>
                  </a:lnTo>
                  <a:lnTo>
                    <a:pt x="9940" y="562"/>
                  </a:lnTo>
                  <a:lnTo>
                    <a:pt x="10014" y="733"/>
                  </a:lnTo>
                  <a:lnTo>
                    <a:pt x="10062" y="904"/>
                  </a:lnTo>
                  <a:lnTo>
                    <a:pt x="10087" y="1075"/>
                  </a:lnTo>
                  <a:lnTo>
                    <a:pt x="10062" y="1246"/>
                  </a:lnTo>
                  <a:lnTo>
                    <a:pt x="10014" y="1417"/>
                  </a:lnTo>
                  <a:lnTo>
                    <a:pt x="9940" y="1588"/>
                  </a:lnTo>
                  <a:lnTo>
                    <a:pt x="9818" y="1710"/>
                  </a:lnTo>
                  <a:lnTo>
                    <a:pt x="9696" y="1832"/>
                  </a:lnTo>
                  <a:lnTo>
                    <a:pt x="9525" y="1905"/>
                  </a:lnTo>
                  <a:lnTo>
                    <a:pt x="9354" y="1954"/>
                  </a:lnTo>
                  <a:lnTo>
                    <a:pt x="9183" y="1978"/>
                  </a:lnTo>
                  <a:lnTo>
                    <a:pt x="9012" y="1954"/>
                  </a:lnTo>
                  <a:lnTo>
                    <a:pt x="8841" y="1905"/>
                  </a:lnTo>
                  <a:lnTo>
                    <a:pt x="8670" y="1832"/>
                  </a:lnTo>
                  <a:lnTo>
                    <a:pt x="8548" y="1710"/>
                  </a:lnTo>
                  <a:lnTo>
                    <a:pt x="8426" y="1588"/>
                  </a:lnTo>
                  <a:lnTo>
                    <a:pt x="8353" y="1417"/>
                  </a:lnTo>
                  <a:lnTo>
                    <a:pt x="8304" y="1246"/>
                  </a:lnTo>
                  <a:lnTo>
                    <a:pt x="8279" y="1075"/>
                  </a:lnTo>
                  <a:lnTo>
                    <a:pt x="8304" y="904"/>
                  </a:lnTo>
                  <a:lnTo>
                    <a:pt x="8353" y="733"/>
                  </a:lnTo>
                  <a:lnTo>
                    <a:pt x="8426" y="562"/>
                  </a:lnTo>
                  <a:lnTo>
                    <a:pt x="8548" y="440"/>
                  </a:lnTo>
                  <a:lnTo>
                    <a:pt x="8670" y="318"/>
                  </a:lnTo>
                  <a:lnTo>
                    <a:pt x="8841" y="244"/>
                  </a:lnTo>
                  <a:lnTo>
                    <a:pt x="9012" y="195"/>
                  </a:lnTo>
                  <a:lnTo>
                    <a:pt x="9183" y="171"/>
                  </a:lnTo>
                  <a:close/>
                  <a:moveTo>
                    <a:pt x="12505" y="171"/>
                  </a:moveTo>
                  <a:lnTo>
                    <a:pt x="12676" y="195"/>
                  </a:lnTo>
                  <a:lnTo>
                    <a:pt x="12847" y="244"/>
                  </a:lnTo>
                  <a:lnTo>
                    <a:pt x="13018" y="318"/>
                  </a:lnTo>
                  <a:lnTo>
                    <a:pt x="13140" y="440"/>
                  </a:lnTo>
                  <a:lnTo>
                    <a:pt x="13262" y="562"/>
                  </a:lnTo>
                  <a:lnTo>
                    <a:pt x="13335" y="733"/>
                  </a:lnTo>
                  <a:lnTo>
                    <a:pt x="13384" y="904"/>
                  </a:lnTo>
                  <a:lnTo>
                    <a:pt x="13408" y="1075"/>
                  </a:lnTo>
                  <a:lnTo>
                    <a:pt x="13384" y="1246"/>
                  </a:lnTo>
                  <a:lnTo>
                    <a:pt x="13335" y="1417"/>
                  </a:lnTo>
                  <a:lnTo>
                    <a:pt x="13262" y="1588"/>
                  </a:lnTo>
                  <a:lnTo>
                    <a:pt x="13140" y="1710"/>
                  </a:lnTo>
                  <a:lnTo>
                    <a:pt x="13018" y="1832"/>
                  </a:lnTo>
                  <a:lnTo>
                    <a:pt x="12847" y="1905"/>
                  </a:lnTo>
                  <a:lnTo>
                    <a:pt x="12676" y="1954"/>
                  </a:lnTo>
                  <a:lnTo>
                    <a:pt x="12505" y="1978"/>
                  </a:lnTo>
                  <a:lnTo>
                    <a:pt x="12334" y="1954"/>
                  </a:lnTo>
                  <a:lnTo>
                    <a:pt x="12163" y="1905"/>
                  </a:lnTo>
                  <a:lnTo>
                    <a:pt x="11992" y="1832"/>
                  </a:lnTo>
                  <a:lnTo>
                    <a:pt x="11870" y="1710"/>
                  </a:lnTo>
                  <a:lnTo>
                    <a:pt x="11748" y="1588"/>
                  </a:lnTo>
                  <a:lnTo>
                    <a:pt x="11674" y="1417"/>
                  </a:lnTo>
                  <a:lnTo>
                    <a:pt x="11625" y="1246"/>
                  </a:lnTo>
                  <a:lnTo>
                    <a:pt x="11601" y="1075"/>
                  </a:lnTo>
                  <a:lnTo>
                    <a:pt x="11625" y="904"/>
                  </a:lnTo>
                  <a:lnTo>
                    <a:pt x="11674" y="733"/>
                  </a:lnTo>
                  <a:lnTo>
                    <a:pt x="11748" y="562"/>
                  </a:lnTo>
                  <a:lnTo>
                    <a:pt x="11870" y="440"/>
                  </a:lnTo>
                  <a:lnTo>
                    <a:pt x="11992" y="318"/>
                  </a:lnTo>
                  <a:lnTo>
                    <a:pt x="12163" y="244"/>
                  </a:lnTo>
                  <a:lnTo>
                    <a:pt x="12334" y="195"/>
                  </a:lnTo>
                  <a:lnTo>
                    <a:pt x="12505" y="171"/>
                  </a:lnTo>
                  <a:close/>
                  <a:moveTo>
                    <a:pt x="13091" y="5520"/>
                  </a:moveTo>
                  <a:lnTo>
                    <a:pt x="13189" y="5544"/>
                  </a:lnTo>
                  <a:lnTo>
                    <a:pt x="13262" y="5593"/>
                  </a:lnTo>
                  <a:lnTo>
                    <a:pt x="13311" y="5666"/>
                  </a:lnTo>
                  <a:lnTo>
                    <a:pt x="13335" y="5764"/>
                  </a:lnTo>
                  <a:lnTo>
                    <a:pt x="13311" y="5862"/>
                  </a:lnTo>
                  <a:lnTo>
                    <a:pt x="13262" y="5935"/>
                  </a:lnTo>
                  <a:lnTo>
                    <a:pt x="13189" y="5984"/>
                  </a:lnTo>
                  <a:lnTo>
                    <a:pt x="13091" y="6008"/>
                  </a:lnTo>
                  <a:lnTo>
                    <a:pt x="1954" y="6008"/>
                  </a:lnTo>
                  <a:lnTo>
                    <a:pt x="1856" y="5984"/>
                  </a:lnTo>
                  <a:lnTo>
                    <a:pt x="1783" y="5935"/>
                  </a:lnTo>
                  <a:lnTo>
                    <a:pt x="1734" y="5862"/>
                  </a:lnTo>
                  <a:lnTo>
                    <a:pt x="1710" y="5764"/>
                  </a:lnTo>
                  <a:lnTo>
                    <a:pt x="1734" y="5666"/>
                  </a:lnTo>
                  <a:lnTo>
                    <a:pt x="1783" y="5593"/>
                  </a:lnTo>
                  <a:lnTo>
                    <a:pt x="1856" y="5544"/>
                  </a:lnTo>
                  <a:lnTo>
                    <a:pt x="1954" y="5520"/>
                  </a:lnTo>
                  <a:close/>
                  <a:moveTo>
                    <a:pt x="13189" y="7840"/>
                  </a:moveTo>
                  <a:lnTo>
                    <a:pt x="13262" y="7913"/>
                  </a:lnTo>
                  <a:lnTo>
                    <a:pt x="13311" y="7986"/>
                  </a:lnTo>
                  <a:lnTo>
                    <a:pt x="13335" y="8084"/>
                  </a:lnTo>
                  <a:lnTo>
                    <a:pt x="13311" y="8182"/>
                  </a:lnTo>
                  <a:lnTo>
                    <a:pt x="13262" y="8255"/>
                  </a:lnTo>
                  <a:lnTo>
                    <a:pt x="13189" y="8304"/>
                  </a:lnTo>
                  <a:lnTo>
                    <a:pt x="13091" y="8328"/>
                  </a:lnTo>
                  <a:lnTo>
                    <a:pt x="1954" y="8328"/>
                  </a:lnTo>
                  <a:lnTo>
                    <a:pt x="1856" y="8304"/>
                  </a:lnTo>
                  <a:lnTo>
                    <a:pt x="1783" y="8255"/>
                  </a:lnTo>
                  <a:lnTo>
                    <a:pt x="1734" y="8182"/>
                  </a:lnTo>
                  <a:lnTo>
                    <a:pt x="1710" y="8084"/>
                  </a:lnTo>
                  <a:lnTo>
                    <a:pt x="1734" y="7986"/>
                  </a:lnTo>
                  <a:lnTo>
                    <a:pt x="1783" y="7913"/>
                  </a:lnTo>
                  <a:lnTo>
                    <a:pt x="1856" y="7840"/>
                  </a:lnTo>
                  <a:close/>
                  <a:moveTo>
                    <a:pt x="13091" y="10136"/>
                  </a:moveTo>
                  <a:lnTo>
                    <a:pt x="13189" y="10160"/>
                  </a:lnTo>
                  <a:lnTo>
                    <a:pt x="13262" y="10209"/>
                  </a:lnTo>
                  <a:lnTo>
                    <a:pt x="13311" y="10282"/>
                  </a:lnTo>
                  <a:lnTo>
                    <a:pt x="13335" y="10380"/>
                  </a:lnTo>
                  <a:lnTo>
                    <a:pt x="13311" y="10478"/>
                  </a:lnTo>
                  <a:lnTo>
                    <a:pt x="13262" y="10551"/>
                  </a:lnTo>
                  <a:lnTo>
                    <a:pt x="13189" y="10600"/>
                  </a:lnTo>
                  <a:lnTo>
                    <a:pt x="13091" y="10624"/>
                  </a:lnTo>
                  <a:lnTo>
                    <a:pt x="1954" y="10624"/>
                  </a:lnTo>
                  <a:lnTo>
                    <a:pt x="1856" y="10600"/>
                  </a:lnTo>
                  <a:lnTo>
                    <a:pt x="1783" y="10551"/>
                  </a:lnTo>
                  <a:lnTo>
                    <a:pt x="1734" y="10478"/>
                  </a:lnTo>
                  <a:lnTo>
                    <a:pt x="1710" y="10380"/>
                  </a:lnTo>
                  <a:lnTo>
                    <a:pt x="1734" y="10282"/>
                  </a:lnTo>
                  <a:lnTo>
                    <a:pt x="1783" y="10209"/>
                  </a:lnTo>
                  <a:lnTo>
                    <a:pt x="1856" y="10160"/>
                  </a:lnTo>
                  <a:lnTo>
                    <a:pt x="1954" y="10136"/>
                  </a:lnTo>
                  <a:close/>
                  <a:moveTo>
                    <a:pt x="8206" y="12456"/>
                  </a:moveTo>
                  <a:lnTo>
                    <a:pt x="8304" y="12480"/>
                  </a:lnTo>
                  <a:lnTo>
                    <a:pt x="8377" y="12529"/>
                  </a:lnTo>
                  <a:lnTo>
                    <a:pt x="8426" y="12602"/>
                  </a:lnTo>
                  <a:lnTo>
                    <a:pt x="8450" y="12700"/>
                  </a:lnTo>
                  <a:lnTo>
                    <a:pt x="8426" y="12798"/>
                  </a:lnTo>
                  <a:lnTo>
                    <a:pt x="8377" y="12871"/>
                  </a:lnTo>
                  <a:lnTo>
                    <a:pt x="8304" y="12920"/>
                  </a:lnTo>
                  <a:lnTo>
                    <a:pt x="8206" y="12944"/>
                  </a:lnTo>
                  <a:lnTo>
                    <a:pt x="1954" y="12944"/>
                  </a:lnTo>
                  <a:lnTo>
                    <a:pt x="1856" y="12920"/>
                  </a:lnTo>
                  <a:lnTo>
                    <a:pt x="1783" y="12871"/>
                  </a:lnTo>
                  <a:lnTo>
                    <a:pt x="1734" y="12798"/>
                  </a:lnTo>
                  <a:lnTo>
                    <a:pt x="1710" y="12700"/>
                  </a:lnTo>
                  <a:lnTo>
                    <a:pt x="1734" y="12602"/>
                  </a:lnTo>
                  <a:lnTo>
                    <a:pt x="1783" y="12529"/>
                  </a:lnTo>
                  <a:lnTo>
                    <a:pt x="1856" y="12480"/>
                  </a:lnTo>
                  <a:lnTo>
                    <a:pt x="1954" y="12456"/>
                  </a:lnTo>
                  <a:close/>
                  <a:moveTo>
                    <a:pt x="782" y="0"/>
                  </a:moveTo>
                  <a:lnTo>
                    <a:pt x="635" y="25"/>
                  </a:lnTo>
                  <a:lnTo>
                    <a:pt x="489" y="73"/>
                  </a:lnTo>
                  <a:lnTo>
                    <a:pt x="342" y="122"/>
                  </a:lnTo>
                  <a:lnTo>
                    <a:pt x="220" y="220"/>
                  </a:lnTo>
                  <a:lnTo>
                    <a:pt x="122" y="342"/>
                  </a:lnTo>
                  <a:lnTo>
                    <a:pt x="73" y="489"/>
                  </a:lnTo>
                  <a:lnTo>
                    <a:pt x="24" y="635"/>
                  </a:lnTo>
                  <a:lnTo>
                    <a:pt x="0" y="782"/>
                  </a:lnTo>
                  <a:lnTo>
                    <a:pt x="0" y="17780"/>
                  </a:lnTo>
                  <a:lnTo>
                    <a:pt x="24" y="17927"/>
                  </a:lnTo>
                  <a:lnTo>
                    <a:pt x="73" y="18073"/>
                  </a:lnTo>
                  <a:lnTo>
                    <a:pt x="122" y="18220"/>
                  </a:lnTo>
                  <a:lnTo>
                    <a:pt x="220" y="18342"/>
                  </a:lnTo>
                  <a:lnTo>
                    <a:pt x="342" y="18440"/>
                  </a:lnTo>
                  <a:lnTo>
                    <a:pt x="489" y="18488"/>
                  </a:lnTo>
                  <a:lnTo>
                    <a:pt x="635" y="18537"/>
                  </a:lnTo>
                  <a:lnTo>
                    <a:pt x="782" y="18562"/>
                  </a:lnTo>
                  <a:lnTo>
                    <a:pt x="14361" y="18562"/>
                  </a:lnTo>
                  <a:lnTo>
                    <a:pt x="14507" y="18537"/>
                  </a:lnTo>
                  <a:lnTo>
                    <a:pt x="14654" y="18488"/>
                  </a:lnTo>
                  <a:lnTo>
                    <a:pt x="14800" y="18440"/>
                  </a:lnTo>
                  <a:lnTo>
                    <a:pt x="14923" y="18342"/>
                  </a:lnTo>
                  <a:lnTo>
                    <a:pt x="15020" y="18220"/>
                  </a:lnTo>
                  <a:lnTo>
                    <a:pt x="15069" y="18073"/>
                  </a:lnTo>
                  <a:lnTo>
                    <a:pt x="15118" y="17927"/>
                  </a:lnTo>
                  <a:lnTo>
                    <a:pt x="15142" y="17780"/>
                  </a:lnTo>
                  <a:lnTo>
                    <a:pt x="15142" y="782"/>
                  </a:lnTo>
                  <a:lnTo>
                    <a:pt x="15118" y="635"/>
                  </a:lnTo>
                  <a:lnTo>
                    <a:pt x="15069" y="489"/>
                  </a:lnTo>
                  <a:lnTo>
                    <a:pt x="15020" y="342"/>
                  </a:lnTo>
                  <a:lnTo>
                    <a:pt x="14923" y="220"/>
                  </a:lnTo>
                  <a:lnTo>
                    <a:pt x="14800" y="122"/>
                  </a:lnTo>
                  <a:lnTo>
                    <a:pt x="14654" y="73"/>
                  </a:lnTo>
                  <a:lnTo>
                    <a:pt x="14507" y="25"/>
                  </a:lnTo>
                  <a:lnTo>
                    <a:pt x="14361" y="0"/>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9" name="Google Shape;359;p39"/>
          <p:cNvSpPr txBox="1"/>
          <p:nvPr/>
        </p:nvSpPr>
        <p:spPr>
          <a:xfrm>
            <a:off x="1121375" y="494650"/>
            <a:ext cx="2001300" cy="50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latin typeface="Roboto"/>
                <a:ea typeface="Roboto"/>
                <a:cs typeface="Roboto"/>
                <a:sym typeface="Roboto"/>
              </a:rPr>
              <a:t>Assessment #1</a:t>
            </a:r>
            <a:endParaRPr b="1" sz="2000">
              <a:latin typeface="Roboto"/>
              <a:ea typeface="Roboto"/>
              <a:cs typeface="Roboto"/>
              <a:sym typeface="Roboto"/>
            </a:endParaRPr>
          </a:p>
        </p:txBody>
      </p:sp>
      <p:sp>
        <p:nvSpPr>
          <p:cNvPr id="360" name="Google Shape;360;p39"/>
          <p:cNvSpPr/>
          <p:nvPr/>
        </p:nvSpPr>
        <p:spPr>
          <a:xfrm>
            <a:off x="3122675" y="618375"/>
            <a:ext cx="5810400" cy="209100"/>
          </a:xfrm>
          <a:prstGeom prst="rect">
            <a:avLst/>
          </a:pr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39"/>
          <p:cNvSpPr txBox="1"/>
          <p:nvPr/>
        </p:nvSpPr>
        <p:spPr>
          <a:xfrm>
            <a:off x="658500" y="1819250"/>
            <a:ext cx="3913500" cy="19521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just">
              <a:spcBef>
                <a:spcPts val="0"/>
              </a:spcBef>
              <a:spcAft>
                <a:spcPts val="0"/>
              </a:spcAft>
              <a:buNone/>
            </a:pPr>
            <a:r>
              <a:rPr b="1" i="1" lang="en" sz="1600">
                <a:latin typeface="Roboto"/>
                <a:ea typeface="Roboto"/>
                <a:cs typeface="Roboto"/>
                <a:sym typeface="Roboto"/>
              </a:rPr>
              <a:t>Count William came from Normandy to Pevensey on Michaelmas Eve, and as soon as they were able to move on they built a castle at Hastings… There King Harold was killed... and always after that it grew much worse.</a:t>
            </a:r>
            <a:endParaRPr b="1" i="1" sz="1600">
              <a:latin typeface="Roboto"/>
              <a:ea typeface="Roboto"/>
              <a:cs typeface="Roboto"/>
              <a:sym typeface="Roboto"/>
            </a:endParaRPr>
          </a:p>
          <a:p>
            <a:pPr indent="-330200" lvl="0" marL="457200" rtl="0" algn="just">
              <a:spcBef>
                <a:spcPts val="0"/>
              </a:spcBef>
              <a:spcAft>
                <a:spcPts val="0"/>
              </a:spcAft>
              <a:buSzPts val="1600"/>
              <a:buFont typeface="Roboto"/>
              <a:buChar char="-"/>
            </a:pPr>
            <a:r>
              <a:rPr lang="en" sz="1600">
                <a:latin typeface="Roboto"/>
                <a:ea typeface="Roboto"/>
                <a:cs typeface="Roboto"/>
                <a:sym typeface="Roboto"/>
              </a:rPr>
              <a:t>Anglo-Saxon Chronicle D, 1066</a:t>
            </a:r>
            <a:endParaRPr sz="1600">
              <a:latin typeface="Roboto"/>
              <a:ea typeface="Roboto"/>
              <a:cs typeface="Roboto"/>
              <a:sym typeface="Roboto"/>
            </a:endParaRPr>
          </a:p>
        </p:txBody>
      </p:sp>
      <p:sp>
        <p:nvSpPr>
          <p:cNvPr id="362" name="Google Shape;362;p39"/>
          <p:cNvSpPr txBox="1"/>
          <p:nvPr/>
        </p:nvSpPr>
        <p:spPr>
          <a:xfrm>
            <a:off x="658500" y="1301638"/>
            <a:ext cx="1559700" cy="331800"/>
          </a:xfrm>
          <a:prstGeom prst="rect">
            <a:avLst/>
          </a:prstGeom>
          <a:solidFill>
            <a:srgbClr val="00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Roboto"/>
                <a:ea typeface="Roboto"/>
                <a:cs typeface="Roboto"/>
                <a:sym typeface="Roboto"/>
              </a:rPr>
              <a:t>SOURCE A</a:t>
            </a:r>
            <a:endParaRPr b="1" sz="2000">
              <a:solidFill>
                <a:srgbClr val="FFFFFF"/>
              </a:solidFill>
              <a:latin typeface="Roboto"/>
              <a:ea typeface="Roboto"/>
              <a:cs typeface="Roboto"/>
              <a:sym typeface="Roboto"/>
            </a:endParaRPr>
          </a:p>
        </p:txBody>
      </p:sp>
      <p:sp>
        <p:nvSpPr>
          <p:cNvPr id="363" name="Google Shape;363;p39"/>
          <p:cNvSpPr txBox="1"/>
          <p:nvPr/>
        </p:nvSpPr>
        <p:spPr>
          <a:xfrm>
            <a:off x="4987000" y="1760875"/>
            <a:ext cx="3292200" cy="2010600"/>
          </a:xfrm>
          <a:prstGeom prst="rect">
            <a:avLst/>
          </a:prstGeom>
          <a:solidFill>
            <a:srgbClr val="EFEFEF"/>
          </a:solidFill>
          <a:ln cap="flat" cmpd="sng" w="19050">
            <a:solidFill>
              <a:srgbClr val="3C78D8"/>
            </a:solidFill>
            <a:prstDash val="solid"/>
            <a:round/>
            <a:headEnd len="sm" w="sm" type="none"/>
            <a:tailEnd len="sm" w="sm" type="none"/>
          </a:ln>
        </p:spPr>
        <p:txBody>
          <a:bodyPr anchorCtr="0" anchor="t" bIns="91425" lIns="91425" spcFirstLastPara="1" rIns="91425" wrap="square" tIns="91425">
            <a:noAutofit/>
          </a:bodyPr>
          <a:lstStyle/>
          <a:p>
            <a:pPr indent="0" lvl="0" marL="0" rtl="0" algn="just">
              <a:spcBef>
                <a:spcPts val="0"/>
              </a:spcBef>
              <a:spcAft>
                <a:spcPts val="0"/>
              </a:spcAft>
              <a:buNone/>
            </a:pPr>
            <a:r>
              <a:rPr lang="en" sz="1600">
                <a:latin typeface="Roboto"/>
                <a:ea typeface="Roboto"/>
                <a:cs typeface="Roboto"/>
                <a:sym typeface="Roboto"/>
              </a:rPr>
              <a:t>Analyse the source and write a substantial discussion about the aftermath of Hastings. Include in your discussion the challenges that William faced. What does the line ‘</a:t>
            </a:r>
            <a:r>
              <a:rPr i="1" lang="en" sz="1600">
                <a:latin typeface="Roboto"/>
                <a:ea typeface="Roboto"/>
                <a:cs typeface="Roboto"/>
                <a:sym typeface="Roboto"/>
              </a:rPr>
              <a:t>and always after that it grew much worse</a:t>
            </a:r>
            <a:r>
              <a:rPr lang="en" sz="1600">
                <a:latin typeface="Roboto"/>
                <a:ea typeface="Roboto"/>
                <a:cs typeface="Roboto"/>
                <a:sym typeface="Roboto"/>
              </a:rPr>
              <a:t>’ mean?</a:t>
            </a:r>
            <a:endParaRPr sz="1600">
              <a:latin typeface="Roboto"/>
              <a:ea typeface="Roboto"/>
              <a:cs typeface="Roboto"/>
              <a:sym typeface="Roboto"/>
            </a:endParaRPr>
          </a:p>
        </p:txBody>
      </p:sp>
      <p:grpSp>
        <p:nvGrpSpPr>
          <p:cNvPr id="364" name="Google Shape;364;p39"/>
          <p:cNvGrpSpPr/>
          <p:nvPr/>
        </p:nvGrpSpPr>
        <p:grpSpPr>
          <a:xfrm>
            <a:off x="4730076" y="1531196"/>
            <a:ext cx="600755" cy="494060"/>
            <a:chOff x="-1" y="0"/>
            <a:chExt cx="600755" cy="494060"/>
          </a:xfrm>
        </p:grpSpPr>
        <p:sp>
          <p:nvSpPr>
            <p:cNvPr id="365" name="Google Shape;365;p39"/>
            <p:cNvSpPr/>
            <p:nvPr/>
          </p:nvSpPr>
          <p:spPr>
            <a:xfrm>
              <a:off x="393502" y="0"/>
              <a:ext cx="207252" cy="170424"/>
            </a:xfrm>
            <a:custGeom>
              <a:rect b="b" l="l" r="r" t="t"/>
              <a:pathLst>
                <a:path extrusionOk="0" h="21600" w="21600">
                  <a:moveTo>
                    <a:pt x="7173" y="0"/>
                  </a:moveTo>
                  <a:lnTo>
                    <a:pt x="6732" y="86"/>
                  </a:lnTo>
                  <a:lnTo>
                    <a:pt x="6385" y="175"/>
                  </a:lnTo>
                  <a:lnTo>
                    <a:pt x="6034" y="347"/>
                  </a:lnTo>
                  <a:lnTo>
                    <a:pt x="5683" y="612"/>
                  </a:lnTo>
                  <a:lnTo>
                    <a:pt x="0" y="6385"/>
                  </a:lnTo>
                  <a:lnTo>
                    <a:pt x="15219" y="21600"/>
                  </a:lnTo>
                  <a:lnTo>
                    <a:pt x="20988" y="15917"/>
                  </a:lnTo>
                  <a:lnTo>
                    <a:pt x="21253" y="15566"/>
                  </a:lnTo>
                  <a:lnTo>
                    <a:pt x="21428" y="15215"/>
                  </a:lnTo>
                  <a:lnTo>
                    <a:pt x="21514" y="14868"/>
                  </a:lnTo>
                  <a:lnTo>
                    <a:pt x="21600" y="14431"/>
                  </a:lnTo>
                  <a:lnTo>
                    <a:pt x="21514" y="14080"/>
                  </a:lnTo>
                  <a:lnTo>
                    <a:pt x="21428" y="13643"/>
                  </a:lnTo>
                  <a:lnTo>
                    <a:pt x="21253" y="13292"/>
                  </a:lnTo>
                  <a:lnTo>
                    <a:pt x="20988" y="12941"/>
                  </a:lnTo>
                  <a:lnTo>
                    <a:pt x="8659" y="612"/>
                  </a:lnTo>
                  <a:lnTo>
                    <a:pt x="8308" y="347"/>
                  </a:lnTo>
                  <a:lnTo>
                    <a:pt x="7957" y="175"/>
                  </a:lnTo>
                  <a:lnTo>
                    <a:pt x="7520" y="86"/>
                  </a:lnTo>
                  <a:lnTo>
                    <a:pt x="7173" y="0"/>
                  </a:lnTo>
                  <a:close/>
                </a:path>
              </a:pathLst>
            </a:custGeom>
            <a:solidFill>
              <a:srgbClr val="000000"/>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 name="Google Shape;366;p39"/>
            <p:cNvSpPr/>
            <p:nvPr/>
          </p:nvSpPr>
          <p:spPr>
            <a:xfrm>
              <a:off x="-1" y="64868"/>
              <a:ext cx="521910" cy="429192"/>
            </a:xfrm>
            <a:custGeom>
              <a:rect b="b" l="l" r="r" t="t"/>
              <a:pathLst>
                <a:path extrusionOk="0" h="21600" w="21600">
                  <a:moveTo>
                    <a:pt x="1563" y="14967"/>
                  </a:moveTo>
                  <a:lnTo>
                    <a:pt x="6632" y="20037"/>
                  </a:lnTo>
                  <a:lnTo>
                    <a:pt x="6562" y="20071"/>
                  </a:lnTo>
                  <a:lnTo>
                    <a:pt x="2813" y="20627"/>
                  </a:lnTo>
                  <a:lnTo>
                    <a:pt x="971" y="18786"/>
                  </a:lnTo>
                  <a:lnTo>
                    <a:pt x="1527" y="15037"/>
                  </a:lnTo>
                  <a:lnTo>
                    <a:pt x="1563" y="14967"/>
                  </a:lnTo>
                  <a:close/>
                  <a:moveTo>
                    <a:pt x="15523" y="0"/>
                  </a:moveTo>
                  <a:lnTo>
                    <a:pt x="1076" y="14481"/>
                  </a:lnTo>
                  <a:lnTo>
                    <a:pt x="971" y="14584"/>
                  </a:lnTo>
                  <a:lnTo>
                    <a:pt x="903" y="14690"/>
                  </a:lnTo>
                  <a:lnTo>
                    <a:pt x="867" y="14793"/>
                  </a:lnTo>
                  <a:lnTo>
                    <a:pt x="833" y="14931"/>
                  </a:lnTo>
                  <a:lnTo>
                    <a:pt x="0" y="20662"/>
                  </a:lnTo>
                  <a:lnTo>
                    <a:pt x="0" y="20835"/>
                  </a:lnTo>
                  <a:lnTo>
                    <a:pt x="34" y="21044"/>
                  </a:lnTo>
                  <a:lnTo>
                    <a:pt x="138" y="21218"/>
                  </a:lnTo>
                  <a:lnTo>
                    <a:pt x="242" y="21357"/>
                  </a:lnTo>
                  <a:lnTo>
                    <a:pt x="381" y="21461"/>
                  </a:lnTo>
                  <a:lnTo>
                    <a:pt x="520" y="21530"/>
                  </a:lnTo>
                  <a:lnTo>
                    <a:pt x="660" y="21564"/>
                  </a:lnTo>
                  <a:lnTo>
                    <a:pt x="833" y="21600"/>
                  </a:lnTo>
                  <a:lnTo>
                    <a:pt x="937" y="21600"/>
                  </a:lnTo>
                  <a:lnTo>
                    <a:pt x="6667" y="20767"/>
                  </a:lnTo>
                  <a:lnTo>
                    <a:pt x="6910" y="20697"/>
                  </a:lnTo>
                  <a:lnTo>
                    <a:pt x="7014" y="20627"/>
                  </a:lnTo>
                  <a:lnTo>
                    <a:pt x="7118" y="20524"/>
                  </a:lnTo>
                  <a:lnTo>
                    <a:pt x="21600" y="6077"/>
                  </a:lnTo>
                  <a:lnTo>
                    <a:pt x="19862" y="4340"/>
                  </a:lnTo>
                  <a:lnTo>
                    <a:pt x="5902" y="18301"/>
                  </a:lnTo>
                  <a:lnTo>
                    <a:pt x="5416" y="17815"/>
                  </a:lnTo>
                  <a:lnTo>
                    <a:pt x="19378" y="3855"/>
                  </a:lnTo>
                  <a:lnTo>
                    <a:pt x="17745" y="2222"/>
                  </a:lnTo>
                  <a:lnTo>
                    <a:pt x="3785" y="16183"/>
                  </a:lnTo>
                  <a:lnTo>
                    <a:pt x="3299" y="15696"/>
                  </a:lnTo>
                  <a:lnTo>
                    <a:pt x="17259" y="1736"/>
                  </a:lnTo>
                  <a:lnTo>
                    <a:pt x="15523" y="0"/>
                  </a:lnTo>
                  <a:close/>
                </a:path>
              </a:pathLst>
            </a:custGeom>
            <a:solidFill>
              <a:srgbClr val="000000"/>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40"/>
          <p:cNvSpPr txBox="1"/>
          <p:nvPr>
            <p:ph idx="12" type="sldNum"/>
          </p:nvPr>
        </p:nvSpPr>
        <p:spPr>
          <a:xfrm>
            <a:off x="8337124" y="27007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pSp>
        <p:nvGrpSpPr>
          <p:cNvPr id="372" name="Google Shape;372;p40"/>
          <p:cNvGrpSpPr/>
          <p:nvPr/>
        </p:nvGrpSpPr>
        <p:grpSpPr>
          <a:xfrm>
            <a:off x="366560" y="350726"/>
            <a:ext cx="605901" cy="709463"/>
            <a:chOff x="584925" y="238125"/>
            <a:chExt cx="415200" cy="525100"/>
          </a:xfrm>
        </p:grpSpPr>
        <p:sp>
          <p:nvSpPr>
            <p:cNvPr id="373" name="Google Shape;373;p40"/>
            <p:cNvSpPr/>
            <p:nvPr/>
          </p:nvSpPr>
          <p:spPr>
            <a:xfrm>
              <a:off x="621550" y="299175"/>
              <a:ext cx="378575" cy="464050"/>
            </a:xfrm>
            <a:custGeom>
              <a:rect b="b" l="l" r="r" t="t"/>
              <a:pathLst>
                <a:path extrusionOk="0" h="18562" w="15143">
                  <a:moveTo>
                    <a:pt x="14166" y="0"/>
                  </a:moveTo>
                  <a:lnTo>
                    <a:pt x="14166" y="16755"/>
                  </a:lnTo>
                  <a:lnTo>
                    <a:pt x="14141" y="16926"/>
                  </a:lnTo>
                  <a:lnTo>
                    <a:pt x="14093" y="17072"/>
                  </a:lnTo>
                  <a:lnTo>
                    <a:pt x="14044" y="17194"/>
                  </a:lnTo>
                  <a:lnTo>
                    <a:pt x="13946" y="17341"/>
                  </a:lnTo>
                  <a:lnTo>
                    <a:pt x="13824" y="17438"/>
                  </a:lnTo>
                  <a:lnTo>
                    <a:pt x="13677" y="17512"/>
                  </a:lnTo>
                  <a:lnTo>
                    <a:pt x="13531" y="17561"/>
                  </a:lnTo>
                  <a:lnTo>
                    <a:pt x="13384" y="17585"/>
                  </a:lnTo>
                  <a:lnTo>
                    <a:pt x="0" y="17585"/>
                  </a:lnTo>
                  <a:lnTo>
                    <a:pt x="0" y="17731"/>
                  </a:lnTo>
                  <a:lnTo>
                    <a:pt x="25" y="17902"/>
                  </a:lnTo>
                  <a:lnTo>
                    <a:pt x="74" y="18049"/>
                  </a:lnTo>
                  <a:lnTo>
                    <a:pt x="123" y="18171"/>
                  </a:lnTo>
                  <a:lnTo>
                    <a:pt x="220" y="18318"/>
                  </a:lnTo>
                  <a:lnTo>
                    <a:pt x="342" y="18415"/>
                  </a:lnTo>
                  <a:lnTo>
                    <a:pt x="489" y="18489"/>
                  </a:lnTo>
                  <a:lnTo>
                    <a:pt x="635" y="18537"/>
                  </a:lnTo>
                  <a:lnTo>
                    <a:pt x="782" y="18562"/>
                  </a:lnTo>
                  <a:lnTo>
                    <a:pt x="14361" y="18562"/>
                  </a:lnTo>
                  <a:lnTo>
                    <a:pt x="14508" y="18537"/>
                  </a:lnTo>
                  <a:lnTo>
                    <a:pt x="14654" y="18489"/>
                  </a:lnTo>
                  <a:lnTo>
                    <a:pt x="14801" y="18415"/>
                  </a:lnTo>
                  <a:lnTo>
                    <a:pt x="14923" y="18318"/>
                  </a:lnTo>
                  <a:lnTo>
                    <a:pt x="15021" y="18171"/>
                  </a:lnTo>
                  <a:lnTo>
                    <a:pt x="15069" y="18049"/>
                  </a:lnTo>
                  <a:lnTo>
                    <a:pt x="15118" y="17902"/>
                  </a:lnTo>
                  <a:lnTo>
                    <a:pt x="15143" y="17731"/>
                  </a:lnTo>
                  <a:lnTo>
                    <a:pt x="15143" y="733"/>
                  </a:lnTo>
                  <a:lnTo>
                    <a:pt x="15118" y="586"/>
                  </a:lnTo>
                  <a:lnTo>
                    <a:pt x="15069" y="440"/>
                  </a:lnTo>
                  <a:lnTo>
                    <a:pt x="15021" y="318"/>
                  </a:lnTo>
                  <a:lnTo>
                    <a:pt x="14923" y="196"/>
                  </a:lnTo>
                  <a:lnTo>
                    <a:pt x="14801" y="122"/>
                  </a:lnTo>
                  <a:lnTo>
                    <a:pt x="14654" y="49"/>
                  </a:lnTo>
                  <a:lnTo>
                    <a:pt x="14508" y="25"/>
                  </a:lnTo>
                  <a:lnTo>
                    <a:pt x="14361" y="0"/>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40"/>
            <p:cNvSpPr/>
            <p:nvPr/>
          </p:nvSpPr>
          <p:spPr>
            <a:xfrm>
              <a:off x="633750" y="238125"/>
              <a:ext cx="29350" cy="63500"/>
            </a:xfrm>
            <a:custGeom>
              <a:rect b="b" l="l" r="r" t="t"/>
              <a:pathLst>
                <a:path extrusionOk="0" h="2540" w="1174">
                  <a:moveTo>
                    <a:pt x="392" y="0"/>
                  </a:moveTo>
                  <a:lnTo>
                    <a:pt x="294" y="49"/>
                  </a:lnTo>
                  <a:lnTo>
                    <a:pt x="221" y="73"/>
                  </a:lnTo>
                  <a:lnTo>
                    <a:pt x="147" y="147"/>
                  </a:lnTo>
                  <a:lnTo>
                    <a:pt x="74" y="220"/>
                  </a:lnTo>
                  <a:lnTo>
                    <a:pt x="50" y="293"/>
                  </a:lnTo>
                  <a:lnTo>
                    <a:pt x="1" y="391"/>
                  </a:lnTo>
                  <a:lnTo>
                    <a:pt x="1" y="488"/>
                  </a:lnTo>
                  <a:lnTo>
                    <a:pt x="1" y="2052"/>
                  </a:lnTo>
                  <a:lnTo>
                    <a:pt x="1" y="2149"/>
                  </a:lnTo>
                  <a:lnTo>
                    <a:pt x="50" y="2247"/>
                  </a:lnTo>
                  <a:lnTo>
                    <a:pt x="74" y="2320"/>
                  </a:lnTo>
                  <a:lnTo>
                    <a:pt x="147" y="2393"/>
                  </a:lnTo>
                  <a:lnTo>
                    <a:pt x="221" y="2467"/>
                  </a:lnTo>
                  <a:lnTo>
                    <a:pt x="294" y="2491"/>
                  </a:lnTo>
                  <a:lnTo>
                    <a:pt x="392" y="2540"/>
                  </a:lnTo>
                  <a:lnTo>
                    <a:pt x="782"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2" y="0"/>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40"/>
            <p:cNvSpPr/>
            <p:nvPr/>
          </p:nvSpPr>
          <p:spPr>
            <a:xfrm>
              <a:off x="716800" y="238125"/>
              <a:ext cx="29325" cy="63500"/>
            </a:xfrm>
            <a:custGeom>
              <a:rect b="b" l="l" r="r" t="t"/>
              <a:pathLst>
                <a:path extrusionOk="0" h="2540" w="1173">
                  <a:moveTo>
                    <a:pt x="391" y="0"/>
                  </a:moveTo>
                  <a:lnTo>
                    <a:pt x="294" y="49"/>
                  </a:lnTo>
                  <a:lnTo>
                    <a:pt x="220" y="73"/>
                  </a:lnTo>
                  <a:lnTo>
                    <a:pt x="147" y="147"/>
                  </a:lnTo>
                  <a:lnTo>
                    <a:pt x="74" y="220"/>
                  </a:lnTo>
                  <a:lnTo>
                    <a:pt x="49" y="293"/>
                  </a:lnTo>
                  <a:lnTo>
                    <a:pt x="0" y="391"/>
                  </a:lnTo>
                  <a:lnTo>
                    <a:pt x="0" y="488"/>
                  </a:lnTo>
                  <a:lnTo>
                    <a:pt x="0" y="2052"/>
                  </a:lnTo>
                  <a:lnTo>
                    <a:pt x="0" y="2149"/>
                  </a:lnTo>
                  <a:lnTo>
                    <a:pt x="49" y="2247"/>
                  </a:lnTo>
                  <a:lnTo>
                    <a:pt x="74" y="2320"/>
                  </a:lnTo>
                  <a:lnTo>
                    <a:pt x="147" y="2393"/>
                  </a:lnTo>
                  <a:lnTo>
                    <a:pt x="220" y="2467"/>
                  </a:lnTo>
                  <a:lnTo>
                    <a:pt x="294" y="2491"/>
                  </a:lnTo>
                  <a:lnTo>
                    <a:pt x="391" y="2540"/>
                  </a:lnTo>
                  <a:lnTo>
                    <a:pt x="782" y="2540"/>
                  </a:lnTo>
                  <a:lnTo>
                    <a:pt x="880" y="2491"/>
                  </a:lnTo>
                  <a:lnTo>
                    <a:pt x="953" y="2467"/>
                  </a:lnTo>
                  <a:lnTo>
                    <a:pt x="1026" y="2393"/>
                  </a:lnTo>
                  <a:lnTo>
                    <a:pt x="1099" y="2320"/>
                  </a:lnTo>
                  <a:lnTo>
                    <a:pt x="1124" y="2247"/>
                  </a:lnTo>
                  <a:lnTo>
                    <a:pt x="1173" y="2149"/>
                  </a:lnTo>
                  <a:lnTo>
                    <a:pt x="1173" y="2052"/>
                  </a:lnTo>
                  <a:lnTo>
                    <a:pt x="1173" y="488"/>
                  </a:lnTo>
                  <a:lnTo>
                    <a:pt x="1173" y="391"/>
                  </a:lnTo>
                  <a:lnTo>
                    <a:pt x="1124" y="293"/>
                  </a:lnTo>
                  <a:lnTo>
                    <a:pt x="1099" y="220"/>
                  </a:lnTo>
                  <a:lnTo>
                    <a:pt x="1026" y="147"/>
                  </a:lnTo>
                  <a:lnTo>
                    <a:pt x="953" y="73"/>
                  </a:lnTo>
                  <a:lnTo>
                    <a:pt x="880" y="49"/>
                  </a:lnTo>
                  <a:lnTo>
                    <a:pt x="782" y="0"/>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40"/>
            <p:cNvSpPr/>
            <p:nvPr/>
          </p:nvSpPr>
          <p:spPr>
            <a:xfrm>
              <a:off x="799825" y="238125"/>
              <a:ext cx="29350" cy="63500"/>
            </a:xfrm>
            <a:custGeom>
              <a:rect b="b" l="l" r="r" t="t"/>
              <a:pathLst>
                <a:path extrusionOk="0" h="2540" w="1174">
                  <a:moveTo>
                    <a:pt x="392" y="0"/>
                  </a:moveTo>
                  <a:lnTo>
                    <a:pt x="294" y="49"/>
                  </a:lnTo>
                  <a:lnTo>
                    <a:pt x="221" y="73"/>
                  </a:lnTo>
                  <a:lnTo>
                    <a:pt x="148" y="147"/>
                  </a:lnTo>
                  <a:lnTo>
                    <a:pt x="74" y="220"/>
                  </a:lnTo>
                  <a:lnTo>
                    <a:pt x="50" y="293"/>
                  </a:lnTo>
                  <a:lnTo>
                    <a:pt x="1" y="391"/>
                  </a:lnTo>
                  <a:lnTo>
                    <a:pt x="1" y="488"/>
                  </a:lnTo>
                  <a:lnTo>
                    <a:pt x="1" y="2052"/>
                  </a:lnTo>
                  <a:lnTo>
                    <a:pt x="1" y="2149"/>
                  </a:lnTo>
                  <a:lnTo>
                    <a:pt x="50" y="2247"/>
                  </a:lnTo>
                  <a:lnTo>
                    <a:pt x="74" y="2320"/>
                  </a:lnTo>
                  <a:lnTo>
                    <a:pt x="148" y="2393"/>
                  </a:lnTo>
                  <a:lnTo>
                    <a:pt x="221" y="2467"/>
                  </a:lnTo>
                  <a:lnTo>
                    <a:pt x="294" y="2491"/>
                  </a:lnTo>
                  <a:lnTo>
                    <a:pt x="392" y="2540"/>
                  </a:lnTo>
                  <a:lnTo>
                    <a:pt x="783"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3" y="0"/>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40"/>
            <p:cNvSpPr/>
            <p:nvPr/>
          </p:nvSpPr>
          <p:spPr>
            <a:xfrm>
              <a:off x="882875" y="238125"/>
              <a:ext cx="29325" cy="63500"/>
            </a:xfrm>
            <a:custGeom>
              <a:rect b="b" l="l" r="r" t="t"/>
              <a:pathLst>
                <a:path extrusionOk="0" h="2540" w="1173">
                  <a:moveTo>
                    <a:pt x="391" y="0"/>
                  </a:moveTo>
                  <a:lnTo>
                    <a:pt x="294" y="49"/>
                  </a:lnTo>
                  <a:lnTo>
                    <a:pt x="220" y="73"/>
                  </a:lnTo>
                  <a:lnTo>
                    <a:pt x="147" y="147"/>
                  </a:lnTo>
                  <a:lnTo>
                    <a:pt x="74" y="220"/>
                  </a:lnTo>
                  <a:lnTo>
                    <a:pt x="49" y="293"/>
                  </a:lnTo>
                  <a:lnTo>
                    <a:pt x="1" y="391"/>
                  </a:lnTo>
                  <a:lnTo>
                    <a:pt x="1" y="488"/>
                  </a:lnTo>
                  <a:lnTo>
                    <a:pt x="1" y="2052"/>
                  </a:lnTo>
                  <a:lnTo>
                    <a:pt x="1" y="2149"/>
                  </a:lnTo>
                  <a:lnTo>
                    <a:pt x="49" y="2247"/>
                  </a:lnTo>
                  <a:lnTo>
                    <a:pt x="74" y="2320"/>
                  </a:lnTo>
                  <a:lnTo>
                    <a:pt x="147" y="2393"/>
                  </a:lnTo>
                  <a:lnTo>
                    <a:pt x="220" y="2467"/>
                  </a:lnTo>
                  <a:lnTo>
                    <a:pt x="294" y="2491"/>
                  </a:lnTo>
                  <a:lnTo>
                    <a:pt x="391" y="2540"/>
                  </a:lnTo>
                  <a:lnTo>
                    <a:pt x="782" y="2540"/>
                  </a:lnTo>
                  <a:lnTo>
                    <a:pt x="880" y="2491"/>
                  </a:lnTo>
                  <a:lnTo>
                    <a:pt x="953" y="2467"/>
                  </a:lnTo>
                  <a:lnTo>
                    <a:pt x="1026" y="2393"/>
                  </a:lnTo>
                  <a:lnTo>
                    <a:pt x="1100" y="2320"/>
                  </a:lnTo>
                  <a:lnTo>
                    <a:pt x="1124" y="2247"/>
                  </a:lnTo>
                  <a:lnTo>
                    <a:pt x="1173" y="2149"/>
                  </a:lnTo>
                  <a:lnTo>
                    <a:pt x="1173" y="2052"/>
                  </a:lnTo>
                  <a:lnTo>
                    <a:pt x="1173" y="488"/>
                  </a:lnTo>
                  <a:lnTo>
                    <a:pt x="1173" y="391"/>
                  </a:lnTo>
                  <a:lnTo>
                    <a:pt x="1124" y="293"/>
                  </a:lnTo>
                  <a:lnTo>
                    <a:pt x="1100" y="220"/>
                  </a:lnTo>
                  <a:lnTo>
                    <a:pt x="1026" y="147"/>
                  </a:lnTo>
                  <a:lnTo>
                    <a:pt x="953" y="73"/>
                  </a:lnTo>
                  <a:lnTo>
                    <a:pt x="880" y="49"/>
                  </a:lnTo>
                  <a:lnTo>
                    <a:pt x="782" y="0"/>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40"/>
            <p:cNvSpPr/>
            <p:nvPr/>
          </p:nvSpPr>
          <p:spPr>
            <a:xfrm>
              <a:off x="584925" y="261325"/>
              <a:ext cx="378575" cy="464050"/>
            </a:xfrm>
            <a:custGeom>
              <a:rect b="b" l="l" r="r" t="t"/>
              <a:pathLst>
                <a:path extrusionOk="0" h="18562" w="15143">
                  <a:moveTo>
                    <a:pt x="2540" y="171"/>
                  </a:moveTo>
                  <a:lnTo>
                    <a:pt x="2711" y="195"/>
                  </a:lnTo>
                  <a:lnTo>
                    <a:pt x="2882" y="244"/>
                  </a:lnTo>
                  <a:lnTo>
                    <a:pt x="3053" y="318"/>
                  </a:lnTo>
                  <a:lnTo>
                    <a:pt x="3175" y="440"/>
                  </a:lnTo>
                  <a:lnTo>
                    <a:pt x="3297" y="562"/>
                  </a:lnTo>
                  <a:lnTo>
                    <a:pt x="3370" y="733"/>
                  </a:lnTo>
                  <a:lnTo>
                    <a:pt x="3419" y="904"/>
                  </a:lnTo>
                  <a:lnTo>
                    <a:pt x="3444" y="1075"/>
                  </a:lnTo>
                  <a:lnTo>
                    <a:pt x="3419" y="1246"/>
                  </a:lnTo>
                  <a:lnTo>
                    <a:pt x="3370" y="1417"/>
                  </a:lnTo>
                  <a:lnTo>
                    <a:pt x="3297" y="1588"/>
                  </a:lnTo>
                  <a:lnTo>
                    <a:pt x="3175" y="1710"/>
                  </a:lnTo>
                  <a:lnTo>
                    <a:pt x="3053" y="1832"/>
                  </a:lnTo>
                  <a:lnTo>
                    <a:pt x="2882" y="1905"/>
                  </a:lnTo>
                  <a:lnTo>
                    <a:pt x="2711" y="1954"/>
                  </a:lnTo>
                  <a:lnTo>
                    <a:pt x="2540" y="1978"/>
                  </a:lnTo>
                  <a:lnTo>
                    <a:pt x="2369" y="1954"/>
                  </a:lnTo>
                  <a:lnTo>
                    <a:pt x="2198" y="1905"/>
                  </a:lnTo>
                  <a:lnTo>
                    <a:pt x="2027" y="1832"/>
                  </a:lnTo>
                  <a:lnTo>
                    <a:pt x="1905" y="1710"/>
                  </a:lnTo>
                  <a:lnTo>
                    <a:pt x="1783" y="1588"/>
                  </a:lnTo>
                  <a:lnTo>
                    <a:pt x="1710" y="1417"/>
                  </a:lnTo>
                  <a:lnTo>
                    <a:pt x="1661" y="1246"/>
                  </a:lnTo>
                  <a:lnTo>
                    <a:pt x="1636" y="1075"/>
                  </a:lnTo>
                  <a:lnTo>
                    <a:pt x="1661" y="904"/>
                  </a:lnTo>
                  <a:lnTo>
                    <a:pt x="1710" y="733"/>
                  </a:lnTo>
                  <a:lnTo>
                    <a:pt x="1783" y="562"/>
                  </a:lnTo>
                  <a:lnTo>
                    <a:pt x="1905" y="440"/>
                  </a:lnTo>
                  <a:lnTo>
                    <a:pt x="2027" y="318"/>
                  </a:lnTo>
                  <a:lnTo>
                    <a:pt x="2198" y="244"/>
                  </a:lnTo>
                  <a:lnTo>
                    <a:pt x="2369" y="195"/>
                  </a:lnTo>
                  <a:lnTo>
                    <a:pt x="2540" y="171"/>
                  </a:lnTo>
                  <a:close/>
                  <a:moveTo>
                    <a:pt x="5862" y="171"/>
                  </a:moveTo>
                  <a:lnTo>
                    <a:pt x="6033" y="195"/>
                  </a:lnTo>
                  <a:lnTo>
                    <a:pt x="6204" y="244"/>
                  </a:lnTo>
                  <a:lnTo>
                    <a:pt x="6374" y="318"/>
                  </a:lnTo>
                  <a:lnTo>
                    <a:pt x="6497" y="440"/>
                  </a:lnTo>
                  <a:lnTo>
                    <a:pt x="6619" y="562"/>
                  </a:lnTo>
                  <a:lnTo>
                    <a:pt x="6692" y="733"/>
                  </a:lnTo>
                  <a:lnTo>
                    <a:pt x="6741" y="904"/>
                  </a:lnTo>
                  <a:lnTo>
                    <a:pt x="6765" y="1075"/>
                  </a:lnTo>
                  <a:lnTo>
                    <a:pt x="6741" y="1246"/>
                  </a:lnTo>
                  <a:lnTo>
                    <a:pt x="6692" y="1417"/>
                  </a:lnTo>
                  <a:lnTo>
                    <a:pt x="6619" y="1588"/>
                  </a:lnTo>
                  <a:lnTo>
                    <a:pt x="6497" y="1710"/>
                  </a:lnTo>
                  <a:lnTo>
                    <a:pt x="6374" y="1832"/>
                  </a:lnTo>
                  <a:lnTo>
                    <a:pt x="6204" y="1905"/>
                  </a:lnTo>
                  <a:lnTo>
                    <a:pt x="6033" y="1954"/>
                  </a:lnTo>
                  <a:lnTo>
                    <a:pt x="5862" y="1978"/>
                  </a:lnTo>
                  <a:lnTo>
                    <a:pt x="5691" y="1954"/>
                  </a:lnTo>
                  <a:lnTo>
                    <a:pt x="5520" y="1905"/>
                  </a:lnTo>
                  <a:lnTo>
                    <a:pt x="5349" y="1832"/>
                  </a:lnTo>
                  <a:lnTo>
                    <a:pt x="5227" y="1710"/>
                  </a:lnTo>
                  <a:lnTo>
                    <a:pt x="5104" y="1588"/>
                  </a:lnTo>
                  <a:lnTo>
                    <a:pt x="5031" y="1417"/>
                  </a:lnTo>
                  <a:lnTo>
                    <a:pt x="4982" y="1246"/>
                  </a:lnTo>
                  <a:lnTo>
                    <a:pt x="4958" y="1075"/>
                  </a:lnTo>
                  <a:lnTo>
                    <a:pt x="4982" y="904"/>
                  </a:lnTo>
                  <a:lnTo>
                    <a:pt x="5031" y="733"/>
                  </a:lnTo>
                  <a:lnTo>
                    <a:pt x="5104" y="562"/>
                  </a:lnTo>
                  <a:lnTo>
                    <a:pt x="5227" y="440"/>
                  </a:lnTo>
                  <a:lnTo>
                    <a:pt x="5349" y="318"/>
                  </a:lnTo>
                  <a:lnTo>
                    <a:pt x="5520" y="244"/>
                  </a:lnTo>
                  <a:lnTo>
                    <a:pt x="5691" y="195"/>
                  </a:lnTo>
                  <a:lnTo>
                    <a:pt x="5862" y="171"/>
                  </a:lnTo>
                  <a:close/>
                  <a:moveTo>
                    <a:pt x="9183" y="171"/>
                  </a:moveTo>
                  <a:lnTo>
                    <a:pt x="9354" y="195"/>
                  </a:lnTo>
                  <a:lnTo>
                    <a:pt x="9525" y="244"/>
                  </a:lnTo>
                  <a:lnTo>
                    <a:pt x="9696" y="318"/>
                  </a:lnTo>
                  <a:lnTo>
                    <a:pt x="9818" y="440"/>
                  </a:lnTo>
                  <a:lnTo>
                    <a:pt x="9940" y="562"/>
                  </a:lnTo>
                  <a:lnTo>
                    <a:pt x="10014" y="733"/>
                  </a:lnTo>
                  <a:lnTo>
                    <a:pt x="10062" y="904"/>
                  </a:lnTo>
                  <a:lnTo>
                    <a:pt x="10087" y="1075"/>
                  </a:lnTo>
                  <a:lnTo>
                    <a:pt x="10062" y="1246"/>
                  </a:lnTo>
                  <a:lnTo>
                    <a:pt x="10014" y="1417"/>
                  </a:lnTo>
                  <a:lnTo>
                    <a:pt x="9940" y="1588"/>
                  </a:lnTo>
                  <a:lnTo>
                    <a:pt x="9818" y="1710"/>
                  </a:lnTo>
                  <a:lnTo>
                    <a:pt x="9696" y="1832"/>
                  </a:lnTo>
                  <a:lnTo>
                    <a:pt x="9525" y="1905"/>
                  </a:lnTo>
                  <a:lnTo>
                    <a:pt x="9354" y="1954"/>
                  </a:lnTo>
                  <a:lnTo>
                    <a:pt x="9183" y="1978"/>
                  </a:lnTo>
                  <a:lnTo>
                    <a:pt x="9012" y="1954"/>
                  </a:lnTo>
                  <a:lnTo>
                    <a:pt x="8841" y="1905"/>
                  </a:lnTo>
                  <a:lnTo>
                    <a:pt x="8670" y="1832"/>
                  </a:lnTo>
                  <a:lnTo>
                    <a:pt x="8548" y="1710"/>
                  </a:lnTo>
                  <a:lnTo>
                    <a:pt x="8426" y="1588"/>
                  </a:lnTo>
                  <a:lnTo>
                    <a:pt x="8353" y="1417"/>
                  </a:lnTo>
                  <a:lnTo>
                    <a:pt x="8304" y="1246"/>
                  </a:lnTo>
                  <a:lnTo>
                    <a:pt x="8279" y="1075"/>
                  </a:lnTo>
                  <a:lnTo>
                    <a:pt x="8304" y="904"/>
                  </a:lnTo>
                  <a:lnTo>
                    <a:pt x="8353" y="733"/>
                  </a:lnTo>
                  <a:lnTo>
                    <a:pt x="8426" y="562"/>
                  </a:lnTo>
                  <a:lnTo>
                    <a:pt x="8548" y="440"/>
                  </a:lnTo>
                  <a:lnTo>
                    <a:pt x="8670" y="318"/>
                  </a:lnTo>
                  <a:lnTo>
                    <a:pt x="8841" y="244"/>
                  </a:lnTo>
                  <a:lnTo>
                    <a:pt x="9012" y="195"/>
                  </a:lnTo>
                  <a:lnTo>
                    <a:pt x="9183" y="171"/>
                  </a:lnTo>
                  <a:close/>
                  <a:moveTo>
                    <a:pt x="12505" y="171"/>
                  </a:moveTo>
                  <a:lnTo>
                    <a:pt x="12676" y="195"/>
                  </a:lnTo>
                  <a:lnTo>
                    <a:pt x="12847" y="244"/>
                  </a:lnTo>
                  <a:lnTo>
                    <a:pt x="13018" y="318"/>
                  </a:lnTo>
                  <a:lnTo>
                    <a:pt x="13140" y="440"/>
                  </a:lnTo>
                  <a:lnTo>
                    <a:pt x="13262" y="562"/>
                  </a:lnTo>
                  <a:lnTo>
                    <a:pt x="13335" y="733"/>
                  </a:lnTo>
                  <a:lnTo>
                    <a:pt x="13384" y="904"/>
                  </a:lnTo>
                  <a:lnTo>
                    <a:pt x="13408" y="1075"/>
                  </a:lnTo>
                  <a:lnTo>
                    <a:pt x="13384" y="1246"/>
                  </a:lnTo>
                  <a:lnTo>
                    <a:pt x="13335" y="1417"/>
                  </a:lnTo>
                  <a:lnTo>
                    <a:pt x="13262" y="1588"/>
                  </a:lnTo>
                  <a:lnTo>
                    <a:pt x="13140" y="1710"/>
                  </a:lnTo>
                  <a:lnTo>
                    <a:pt x="13018" y="1832"/>
                  </a:lnTo>
                  <a:lnTo>
                    <a:pt x="12847" y="1905"/>
                  </a:lnTo>
                  <a:lnTo>
                    <a:pt x="12676" y="1954"/>
                  </a:lnTo>
                  <a:lnTo>
                    <a:pt x="12505" y="1978"/>
                  </a:lnTo>
                  <a:lnTo>
                    <a:pt x="12334" y="1954"/>
                  </a:lnTo>
                  <a:lnTo>
                    <a:pt x="12163" y="1905"/>
                  </a:lnTo>
                  <a:lnTo>
                    <a:pt x="11992" y="1832"/>
                  </a:lnTo>
                  <a:lnTo>
                    <a:pt x="11870" y="1710"/>
                  </a:lnTo>
                  <a:lnTo>
                    <a:pt x="11748" y="1588"/>
                  </a:lnTo>
                  <a:lnTo>
                    <a:pt x="11674" y="1417"/>
                  </a:lnTo>
                  <a:lnTo>
                    <a:pt x="11625" y="1246"/>
                  </a:lnTo>
                  <a:lnTo>
                    <a:pt x="11601" y="1075"/>
                  </a:lnTo>
                  <a:lnTo>
                    <a:pt x="11625" y="904"/>
                  </a:lnTo>
                  <a:lnTo>
                    <a:pt x="11674" y="733"/>
                  </a:lnTo>
                  <a:lnTo>
                    <a:pt x="11748" y="562"/>
                  </a:lnTo>
                  <a:lnTo>
                    <a:pt x="11870" y="440"/>
                  </a:lnTo>
                  <a:lnTo>
                    <a:pt x="11992" y="318"/>
                  </a:lnTo>
                  <a:lnTo>
                    <a:pt x="12163" y="244"/>
                  </a:lnTo>
                  <a:lnTo>
                    <a:pt x="12334" y="195"/>
                  </a:lnTo>
                  <a:lnTo>
                    <a:pt x="12505" y="171"/>
                  </a:lnTo>
                  <a:close/>
                  <a:moveTo>
                    <a:pt x="13091" y="5520"/>
                  </a:moveTo>
                  <a:lnTo>
                    <a:pt x="13189" y="5544"/>
                  </a:lnTo>
                  <a:lnTo>
                    <a:pt x="13262" y="5593"/>
                  </a:lnTo>
                  <a:lnTo>
                    <a:pt x="13311" y="5666"/>
                  </a:lnTo>
                  <a:lnTo>
                    <a:pt x="13335" y="5764"/>
                  </a:lnTo>
                  <a:lnTo>
                    <a:pt x="13311" y="5862"/>
                  </a:lnTo>
                  <a:lnTo>
                    <a:pt x="13262" y="5935"/>
                  </a:lnTo>
                  <a:lnTo>
                    <a:pt x="13189" y="5984"/>
                  </a:lnTo>
                  <a:lnTo>
                    <a:pt x="13091" y="6008"/>
                  </a:lnTo>
                  <a:lnTo>
                    <a:pt x="1954" y="6008"/>
                  </a:lnTo>
                  <a:lnTo>
                    <a:pt x="1856" y="5984"/>
                  </a:lnTo>
                  <a:lnTo>
                    <a:pt x="1783" y="5935"/>
                  </a:lnTo>
                  <a:lnTo>
                    <a:pt x="1734" y="5862"/>
                  </a:lnTo>
                  <a:lnTo>
                    <a:pt x="1710" y="5764"/>
                  </a:lnTo>
                  <a:lnTo>
                    <a:pt x="1734" y="5666"/>
                  </a:lnTo>
                  <a:lnTo>
                    <a:pt x="1783" y="5593"/>
                  </a:lnTo>
                  <a:lnTo>
                    <a:pt x="1856" y="5544"/>
                  </a:lnTo>
                  <a:lnTo>
                    <a:pt x="1954" y="5520"/>
                  </a:lnTo>
                  <a:close/>
                  <a:moveTo>
                    <a:pt x="13189" y="7840"/>
                  </a:moveTo>
                  <a:lnTo>
                    <a:pt x="13262" y="7913"/>
                  </a:lnTo>
                  <a:lnTo>
                    <a:pt x="13311" y="7986"/>
                  </a:lnTo>
                  <a:lnTo>
                    <a:pt x="13335" y="8084"/>
                  </a:lnTo>
                  <a:lnTo>
                    <a:pt x="13311" y="8182"/>
                  </a:lnTo>
                  <a:lnTo>
                    <a:pt x="13262" y="8255"/>
                  </a:lnTo>
                  <a:lnTo>
                    <a:pt x="13189" y="8304"/>
                  </a:lnTo>
                  <a:lnTo>
                    <a:pt x="13091" y="8328"/>
                  </a:lnTo>
                  <a:lnTo>
                    <a:pt x="1954" y="8328"/>
                  </a:lnTo>
                  <a:lnTo>
                    <a:pt x="1856" y="8304"/>
                  </a:lnTo>
                  <a:lnTo>
                    <a:pt x="1783" y="8255"/>
                  </a:lnTo>
                  <a:lnTo>
                    <a:pt x="1734" y="8182"/>
                  </a:lnTo>
                  <a:lnTo>
                    <a:pt x="1710" y="8084"/>
                  </a:lnTo>
                  <a:lnTo>
                    <a:pt x="1734" y="7986"/>
                  </a:lnTo>
                  <a:lnTo>
                    <a:pt x="1783" y="7913"/>
                  </a:lnTo>
                  <a:lnTo>
                    <a:pt x="1856" y="7840"/>
                  </a:lnTo>
                  <a:close/>
                  <a:moveTo>
                    <a:pt x="13091" y="10136"/>
                  </a:moveTo>
                  <a:lnTo>
                    <a:pt x="13189" y="10160"/>
                  </a:lnTo>
                  <a:lnTo>
                    <a:pt x="13262" y="10209"/>
                  </a:lnTo>
                  <a:lnTo>
                    <a:pt x="13311" y="10282"/>
                  </a:lnTo>
                  <a:lnTo>
                    <a:pt x="13335" y="10380"/>
                  </a:lnTo>
                  <a:lnTo>
                    <a:pt x="13311" y="10478"/>
                  </a:lnTo>
                  <a:lnTo>
                    <a:pt x="13262" y="10551"/>
                  </a:lnTo>
                  <a:lnTo>
                    <a:pt x="13189" y="10600"/>
                  </a:lnTo>
                  <a:lnTo>
                    <a:pt x="13091" y="10624"/>
                  </a:lnTo>
                  <a:lnTo>
                    <a:pt x="1954" y="10624"/>
                  </a:lnTo>
                  <a:lnTo>
                    <a:pt x="1856" y="10600"/>
                  </a:lnTo>
                  <a:lnTo>
                    <a:pt x="1783" y="10551"/>
                  </a:lnTo>
                  <a:lnTo>
                    <a:pt x="1734" y="10478"/>
                  </a:lnTo>
                  <a:lnTo>
                    <a:pt x="1710" y="10380"/>
                  </a:lnTo>
                  <a:lnTo>
                    <a:pt x="1734" y="10282"/>
                  </a:lnTo>
                  <a:lnTo>
                    <a:pt x="1783" y="10209"/>
                  </a:lnTo>
                  <a:lnTo>
                    <a:pt x="1856" y="10160"/>
                  </a:lnTo>
                  <a:lnTo>
                    <a:pt x="1954" y="10136"/>
                  </a:lnTo>
                  <a:close/>
                  <a:moveTo>
                    <a:pt x="8206" y="12456"/>
                  </a:moveTo>
                  <a:lnTo>
                    <a:pt x="8304" y="12480"/>
                  </a:lnTo>
                  <a:lnTo>
                    <a:pt x="8377" y="12529"/>
                  </a:lnTo>
                  <a:lnTo>
                    <a:pt x="8426" y="12602"/>
                  </a:lnTo>
                  <a:lnTo>
                    <a:pt x="8450" y="12700"/>
                  </a:lnTo>
                  <a:lnTo>
                    <a:pt x="8426" y="12798"/>
                  </a:lnTo>
                  <a:lnTo>
                    <a:pt x="8377" y="12871"/>
                  </a:lnTo>
                  <a:lnTo>
                    <a:pt x="8304" y="12920"/>
                  </a:lnTo>
                  <a:lnTo>
                    <a:pt x="8206" y="12944"/>
                  </a:lnTo>
                  <a:lnTo>
                    <a:pt x="1954" y="12944"/>
                  </a:lnTo>
                  <a:lnTo>
                    <a:pt x="1856" y="12920"/>
                  </a:lnTo>
                  <a:lnTo>
                    <a:pt x="1783" y="12871"/>
                  </a:lnTo>
                  <a:lnTo>
                    <a:pt x="1734" y="12798"/>
                  </a:lnTo>
                  <a:lnTo>
                    <a:pt x="1710" y="12700"/>
                  </a:lnTo>
                  <a:lnTo>
                    <a:pt x="1734" y="12602"/>
                  </a:lnTo>
                  <a:lnTo>
                    <a:pt x="1783" y="12529"/>
                  </a:lnTo>
                  <a:lnTo>
                    <a:pt x="1856" y="12480"/>
                  </a:lnTo>
                  <a:lnTo>
                    <a:pt x="1954" y="12456"/>
                  </a:lnTo>
                  <a:close/>
                  <a:moveTo>
                    <a:pt x="782" y="0"/>
                  </a:moveTo>
                  <a:lnTo>
                    <a:pt x="635" y="25"/>
                  </a:lnTo>
                  <a:lnTo>
                    <a:pt x="489" y="73"/>
                  </a:lnTo>
                  <a:lnTo>
                    <a:pt x="342" y="122"/>
                  </a:lnTo>
                  <a:lnTo>
                    <a:pt x="220" y="220"/>
                  </a:lnTo>
                  <a:lnTo>
                    <a:pt x="122" y="342"/>
                  </a:lnTo>
                  <a:lnTo>
                    <a:pt x="73" y="489"/>
                  </a:lnTo>
                  <a:lnTo>
                    <a:pt x="24" y="635"/>
                  </a:lnTo>
                  <a:lnTo>
                    <a:pt x="0" y="782"/>
                  </a:lnTo>
                  <a:lnTo>
                    <a:pt x="0" y="17780"/>
                  </a:lnTo>
                  <a:lnTo>
                    <a:pt x="24" y="17927"/>
                  </a:lnTo>
                  <a:lnTo>
                    <a:pt x="73" y="18073"/>
                  </a:lnTo>
                  <a:lnTo>
                    <a:pt x="122" y="18220"/>
                  </a:lnTo>
                  <a:lnTo>
                    <a:pt x="220" y="18342"/>
                  </a:lnTo>
                  <a:lnTo>
                    <a:pt x="342" y="18440"/>
                  </a:lnTo>
                  <a:lnTo>
                    <a:pt x="489" y="18488"/>
                  </a:lnTo>
                  <a:lnTo>
                    <a:pt x="635" y="18537"/>
                  </a:lnTo>
                  <a:lnTo>
                    <a:pt x="782" y="18562"/>
                  </a:lnTo>
                  <a:lnTo>
                    <a:pt x="14361" y="18562"/>
                  </a:lnTo>
                  <a:lnTo>
                    <a:pt x="14507" y="18537"/>
                  </a:lnTo>
                  <a:lnTo>
                    <a:pt x="14654" y="18488"/>
                  </a:lnTo>
                  <a:lnTo>
                    <a:pt x="14800" y="18440"/>
                  </a:lnTo>
                  <a:lnTo>
                    <a:pt x="14923" y="18342"/>
                  </a:lnTo>
                  <a:lnTo>
                    <a:pt x="15020" y="18220"/>
                  </a:lnTo>
                  <a:lnTo>
                    <a:pt x="15069" y="18073"/>
                  </a:lnTo>
                  <a:lnTo>
                    <a:pt x="15118" y="17927"/>
                  </a:lnTo>
                  <a:lnTo>
                    <a:pt x="15142" y="17780"/>
                  </a:lnTo>
                  <a:lnTo>
                    <a:pt x="15142" y="782"/>
                  </a:lnTo>
                  <a:lnTo>
                    <a:pt x="15118" y="635"/>
                  </a:lnTo>
                  <a:lnTo>
                    <a:pt x="15069" y="489"/>
                  </a:lnTo>
                  <a:lnTo>
                    <a:pt x="15020" y="342"/>
                  </a:lnTo>
                  <a:lnTo>
                    <a:pt x="14923" y="220"/>
                  </a:lnTo>
                  <a:lnTo>
                    <a:pt x="14800" y="122"/>
                  </a:lnTo>
                  <a:lnTo>
                    <a:pt x="14654" y="73"/>
                  </a:lnTo>
                  <a:lnTo>
                    <a:pt x="14507" y="25"/>
                  </a:lnTo>
                  <a:lnTo>
                    <a:pt x="14361" y="0"/>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9" name="Google Shape;379;p40"/>
          <p:cNvSpPr txBox="1"/>
          <p:nvPr/>
        </p:nvSpPr>
        <p:spPr>
          <a:xfrm>
            <a:off x="1121375" y="494650"/>
            <a:ext cx="2001300" cy="50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latin typeface="Roboto"/>
                <a:ea typeface="Roboto"/>
                <a:cs typeface="Roboto"/>
                <a:sym typeface="Roboto"/>
              </a:rPr>
              <a:t>Assessment #2</a:t>
            </a:r>
            <a:endParaRPr b="1" sz="2000">
              <a:latin typeface="Roboto"/>
              <a:ea typeface="Roboto"/>
              <a:cs typeface="Roboto"/>
              <a:sym typeface="Roboto"/>
            </a:endParaRPr>
          </a:p>
        </p:txBody>
      </p:sp>
      <p:sp>
        <p:nvSpPr>
          <p:cNvPr id="380" name="Google Shape;380;p40"/>
          <p:cNvSpPr/>
          <p:nvPr/>
        </p:nvSpPr>
        <p:spPr>
          <a:xfrm>
            <a:off x="3122675" y="618375"/>
            <a:ext cx="5810400" cy="209100"/>
          </a:xfrm>
          <a:prstGeom prst="rect">
            <a:avLst/>
          </a:pr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381" name="Google Shape;381;p40"/>
          <p:cNvGraphicFramePr/>
          <p:nvPr/>
        </p:nvGraphicFramePr>
        <p:xfrm>
          <a:off x="971972" y="1256448"/>
          <a:ext cx="3000000" cy="3000000"/>
        </p:xfrm>
        <a:graphic>
          <a:graphicData uri="http://schemas.openxmlformats.org/drawingml/2006/table">
            <a:tbl>
              <a:tblPr>
                <a:noFill/>
                <a:tableStyleId>{54C13E87-4F3B-497C-B8BC-181C3F01CF8F}</a:tableStyleId>
              </a:tblPr>
              <a:tblGrid>
                <a:gridCol w="2400025"/>
                <a:gridCol w="2400025"/>
                <a:gridCol w="2400025"/>
              </a:tblGrid>
              <a:tr h="372225">
                <a:tc>
                  <a:txBody>
                    <a:bodyPr/>
                    <a:lstStyle/>
                    <a:p>
                      <a:pPr indent="0" lvl="0" marL="0" marR="0" rtl="0" algn="ctr">
                        <a:lnSpc>
                          <a:spcPct val="100000"/>
                        </a:lnSpc>
                        <a:spcBef>
                          <a:spcPts val="0"/>
                        </a:spcBef>
                        <a:spcAft>
                          <a:spcPts val="0"/>
                        </a:spcAft>
                        <a:buClr>
                          <a:srgbClr val="FFFFFF"/>
                        </a:buClr>
                        <a:buSzPts val="1600"/>
                        <a:buFont typeface="Roboto"/>
                        <a:buNone/>
                      </a:pPr>
                      <a:r>
                        <a:rPr b="1" lang="en">
                          <a:solidFill>
                            <a:srgbClr val="FFFFFF"/>
                          </a:solidFill>
                          <a:latin typeface="Roboto"/>
                          <a:ea typeface="Roboto"/>
                          <a:cs typeface="Roboto"/>
                          <a:sym typeface="Roboto"/>
                        </a:rPr>
                        <a:t>Resistance in the west and in Mercia</a:t>
                      </a:r>
                      <a:endParaRPr b="1" u="none" cap="none" strike="noStrike">
                        <a:latin typeface="Roboto"/>
                        <a:ea typeface="Roboto"/>
                        <a:cs typeface="Roboto"/>
                        <a:sym typeface="Roboto"/>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434343"/>
                    </a:solidFill>
                  </a:tcPr>
                </a:tc>
                <a:tc>
                  <a:txBody>
                    <a:bodyPr/>
                    <a:lstStyle/>
                    <a:p>
                      <a:pPr indent="0" lvl="0" marL="0" marR="0" rtl="0" algn="ctr">
                        <a:lnSpc>
                          <a:spcPct val="100000"/>
                        </a:lnSpc>
                        <a:spcBef>
                          <a:spcPts val="0"/>
                        </a:spcBef>
                        <a:spcAft>
                          <a:spcPts val="0"/>
                        </a:spcAft>
                        <a:buClr>
                          <a:srgbClr val="FFFFFF"/>
                        </a:buClr>
                        <a:buSzPts val="1600"/>
                        <a:buFont typeface="Roboto"/>
                        <a:buNone/>
                      </a:pPr>
                      <a:r>
                        <a:rPr b="1" lang="en">
                          <a:solidFill>
                            <a:srgbClr val="FFFFFF"/>
                          </a:solidFill>
                          <a:latin typeface="Roboto"/>
                          <a:ea typeface="Roboto"/>
                          <a:cs typeface="Roboto"/>
                          <a:sym typeface="Roboto"/>
                        </a:rPr>
                        <a:t>Northern resistance</a:t>
                      </a:r>
                      <a:endParaRPr b="1" u="none" cap="none" strike="noStrike">
                        <a:latin typeface="Roboto"/>
                        <a:ea typeface="Roboto"/>
                        <a:cs typeface="Roboto"/>
                        <a:sym typeface="Roboto"/>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434343"/>
                    </a:solidFill>
                  </a:tcPr>
                </a:tc>
                <a:tc>
                  <a:txBody>
                    <a:bodyPr/>
                    <a:lstStyle/>
                    <a:p>
                      <a:pPr indent="0" lvl="0" marL="0" marR="0" rtl="0" algn="ctr">
                        <a:lnSpc>
                          <a:spcPct val="100000"/>
                        </a:lnSpc>
                        <a:spcBef>
                          <a:spcPts val="0"/>
                        </a:spcBef>
                        <a:spcAft>
                          <a:spcPts val="0"/>
                        </a:spcAft>
                        <a:buClr>
                          <a:srgbClr val="FFFFFF"/>
                        </a:buClr>
                        <a:buSzPts val="1600"/>
                        <a:buFont typeface="Roboto"/>
                        <a:buNone/>
                      </a:pPr>
                      <a:r>
                        <a:rPr b="1" lang="en">
                          <a:solidFill>
                            <a:srgbClr val="FFFFFF"/>
                          </a:solidFill>
                          <a:latin typeface="Roboto"/>
                          <a:ea typeface="Roboto"/>
                          <a:cs typeface="Roboto"/>
                          <a:sym typeface="Roboto"/>
                        </a:rPr>
                        <a:t>Rebellion of Hereward in the east</a:t>
                      </a:r>
                      <a:endParaRPr b="1" u="none" cap="none" strike="noStrike">
                        <a:latin typeface="Roboto"/>
                        <a:ea typeface="Roboto"/>
                        <a:cs typeface="Roboto"/>
                        <a:sym typeface="Roboto"/>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434343"/>
                    </a:solidFill>
                  </a:tcPr>
                </a:tc>
              </a:tr>
              <a:tr h="1527925">
                <a:tc>
                  <a:txBody>
                    <a:bodyPr/>
                    <a:lstStyle/>
                    <a:p>
                      <a:pPr indent="0" lvl="0" marL="0" marR="0" rtl="0" algn="l">
                        <a:lnSpc>
                          <a:spcPct val="100000"/>
                        </a:lnSpc>
                        <a:spcBef>
                          <a:spcPts val="0"/>
                        </a:spcBef>
                        <a:spcAft>
                          <a:spcPts val="0"/>
                        </a:spcAft>
                        <a:buClr>
                          <a:srgbClr val="000000"/>
                        </a:buClr>
                        <a:buSzPts val="1400"/>
                        <a:buFont typeface="Arial"/>
                        <a:buNone/>
                      </a:pPr>
                      <a:r>
                        <a:t/>
                      </a:r>
                      <a:endParaRPr sz="1600" u="none" cap="none" strike="noStrike">
                        <a:latin typeface="Roboto"/>
                        <a:ea typeface="Roboto"/>
                        <a:cs typeface="Roboto"/>
                        <a:sym typeface="Roboto"/>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600" u="none" cap="none" strike="noStrike">
                        <a:latin typeface="Roboto"/>
                        <a:ea typeface="Roboto"/>
                        <a:cs typeface="Roboto"/>
                        <a:sym typeface="Roboto"/>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600" u="none" cap="none" strike="noStrike">
                        <a:latin typeface="Roboto"/>
                        <a:ea typeface="Roboto"/>
                        <a:cs typeface="Roboto"/>
                        <a:sym typeface="Roboto"/>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bl>
          </a:graphicData>
        </a:graphic>
      </p:graphicFrame>
      <p:sp>
        <p:nvSpPr>
          <p:cNvPr id="382" name="Google Shape;382;p40"/>
          <p:cNvSpPr txBox="1"/>
          <p:nvPr/>
        </p:nvSpPr>
        <p:spPr>
          <a:xfrm>
            <a:off x="1604100" y="3646800"/>
            <a:ext cx="5935800" cy="709500"/>
          </a:xfrm>
          <a:prstGeom prst="rect">
            <a:avLst/>
          </a:prstGeom>
          <a:solidFill>
            <a:srgbClr val="EFEFEF"/>
          </a:solidFill>
          <a:ln cap="flat" cmpd="sng" w="19050">
            <a:solidFill>
              <a:srgbClr val="3C78D8"/>
            </a:solidFill>
            <a:prstDash val="solid"/>
            <a:round/>
            <a:headEnd len="sm" w="sm" type="none"/>
            <a:tailEnd len="sm" w="sm" type="none"/>
          </a:ln>
        </p:spPr>
        <p:txBody>
          <a:bodyPr anchorCtr="0" anchor="t" bIns="91425" lIns="91425" spcFirstLastPara="1" rIns="91425" wrap="square" tIns="91425">
            <a:noAutofit/>
          </a:bodyPr>
          <a:lstStyle/>
          <a:p>
            <a:pPr indent="0" lvl="0" marL="0" rtl="0" algn="just">
              <a:spcBef>
                <a:spcPts val="0"/>
              </a:spcBef>
              <a:spcAft>
                <a:spcPts val="0"/>
              </a:spcAft>
              <a:buNone/>
            </a:pPr>
            <a:r>
              <a:rPr lang="en" sz="1600">
                <a:latin typeface="Roboto"/>
                <a:ea typeface="Roboto"/>
                <a:cs typeface="Roboto"/>
                <a:sym typeface="Roboto"/>
              </a:rPr>
              <a:t>Using the table, write your analysis of the Anglo-Saxon resistance and William’s response to each uprising.</a:t>
            </a:r>
            <a:endParaRPr sz="1600">
              <a:latin typeface="Roboto"/>
              <a:ea typeface="Roboto"/>
              <a:cs typeface="Roboto"/>
              <a:sym typeface="Roboto"/>
            </a:endParaRPr>
          </a:p>
        </p:txBody>
      </p:sp>
      <p:grpSp>
        <p:nvGrpSpPr>
          <p:cNvPr id="383" name="Google Shape;383;p40"/>
          <p:cNvGrpSpPr/>
          <p:nvPr/>
        </p:nvGrpSpPr>
        <p:grpSpPr>
          <a:xfrm>
            <a:off x="1349351" y="3430671"/>
            <a:ext cx="600755" cy="494060"/>
            <a:chOff x="-1" y="0"/>
            <a:chExt cx="600755" cy="494060"/>
          </a:xfrm>
        </p:grpSpPr>
        <p:sp>
          <p:nvSpPr>
            <p:cNvPr id="384" name="Google Shape;384;p40"/>
            <p:cNvSpPr/>
            <p:nvPr/>
          </p:nvSpPr>
          <p:spPr>
            <a:xfrm>
              <a:off x="393502" y="0"/>
              <a:ext cx="207252" cy="170424"/>
            </a:xfrm>
            <a:custGeom>
              <a:rect b="b" l="l" r="r" t="t"/>
              <a:pathLst>
                <a:path extrusionOk="0" h="21600" w="21600">
                  <a:moveTo>
                    <a:pt x="7173" y="0"/>
                  </a:moveTo>
                  <a:lnTo>
                    <a:pt x="6732" y="86"/>
                  </a:lnTo>
                  <a:lnTo>
                    <a:pt x="6385" y="175"/>
                  </a:lnTo>
                  <a:lnTo>
                    <a:pt x="6034" y="347"/>
                  </a:lnTo>
                  <a:lnTo>
                    <a:pt x="5683" y="612"/>
                  </a:lnTo>
                  <a:lnTo>
                    <a:pt x="0" y="6385"/>
                  </a:lnTo>
                  <a:lnTo>
                    <a:pt x="15219" y="21600"/>
                  </a:lnTo>
                  <a:lnTo>
                    <a:pt x="20988" y="15917"/>
                  </a:lnTo>
                  <a:lnTo>
                    <a:pt x="21253" y="15566"/>
                  </a:lnTo>
                  <a:lnTo>
                    <a:pt x="21428" y="15215"/>
                  </a:lnTo>
                  <a:lnTo>
                    <a:pt x="21514" y="14868"/>
                  </a:lnTo>
                  <a:lnTo>
                    <a:pt x="21600" y="14431"/>
                  </a:lnTo>
                  <a:lnTo>
                    <a:pt x="21514" y="14080"/>
                  </a:lnTo>
                  <a:lnTo>
                    <a:pt x="21428" y="13643"/>
                  </a:lnTo>
                  <a:lnTo>
                    <a:pt x="21253" y="13292"/>
                  </a:lnTo>
                  <a:lnTo>
                    <a:pt x="20988" y="12941"/>
                  </a:lnTo>
                  <a:lnTo>
                    <a:pt x="8659" y="612"/>
                  </a:lnTo>
                  <a:lnTo>
                    <a:pt x="8308" y="347"/>
                  </a:lnTo>
                  <a:lnTo>
                    <a:pt x="7957" y="175"/>
                  </a:lnTo>
                  <a:lnTo>
                    <a:pt x="7520" y="86"/>
                  </a:lnTo>
                  <a:lnTo>
                    <a:pt x="7173" y="0"/>
                  </a:lnTo>
                  <a:close/>
                </a:path>
              </a:pathLst>
            </a:custGeom>
            <a:solidFill>
              <a:srgbClr val="000000"/>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 name="Google Shape;385;p40"/>
            <p:cNvSpPr/>
            <p:nvPr/>
          </p:nvSpPr>
          <p:spPr>
            <a:xfrm>
              <a:off x="-1" y="64868"/>
              <a:ext cx="521910" cy="429192"/>
            </a:xfrm>
            <a:custGeom>
              <a:rect b="b" l="l" r="r" t="t"/>
              <a:pathLst>
                <a:path extrusionOk="0" h="21600" w="21600">
                  <a:moveTo>
                    <a:pt x="1563" y="14967"/>
                  </a:moveTo>
                  <a:lnTo>
                    <a:pt x="6632" y="20037"/>
                  </a:lnTo>
                  <a:lnTo>
                    <a:pt x="6562" y="20071"/>
                  </a:lnTo>
                  <a:lnTo>
                    <a:pt x="2813" y="20627"/>
                  </a:lnTo>
                  <a:lnTo>
                    <a:pt x="971" y="18786"/>
                  </a:lnTo>
                  <a:lnTo>
                    <a:pt x="1527" y="15037"/>
                  </a:lnTo>
                  <a:lnTo>
                    <a:pt x="1563" y="14967"/>
                  </a:lnTo>
                  <a:close/>
                  <a:moveTo>
                    <a:pt x="15523" y="0"/>
                  </a:moveTo>
                  <a:lnTo>
                    <a:pt x="1076" y="14481"/>
                  </a:lnTo>
                  <a:lnTo>
                    <a:pt x="971" y="14584"/>
                  </a:lnTo>
                  <a:lnTo>
                    <a:pt x="903" y="14690"/>
                  </a:lnTo>
                  <a:lnTo>
                    <a:pt x="867" y="14793"/>
                  </a:lnTo>
                  <a:lnTo>
                    <a:pt x="833" y="14931"/>
                  </a:lnTo>
                  <a:lnTo>
                    <a:pt x="0" y="20662"/>
                  </a:lnTo>
                  <a:lnTo>
                    <a:pt x="0" y="20835"/>
                  </a:lnTo>
                  <a:lnTo>
                    <a:pt x="34" y="21044"/>
                  </a:lnTo>
                  <a:lnTo>
                    <a:pt x="138" y="21218"/>
                  </a:lnTo>
                  <a:lnTo>
                    <a:pt x="242" y="21357"/>
                  </a:lnTo>
                  <a:lnTo>
                    <a:pt x="381" y="21461"/>
                  </a:lnTo>
                  <a:lnTo>
                    <a:pt x="520" y="21530"/>
                  </a:lnTo>
                  <a:lnTo>
                    <a:pt x="660" y="21564"/>
                  </a:lnTo>
                  <a:lnTo>
                    <a:pt x="833" y="21600"/>
                  </a:lnTo>
                  <a:lnTo>
                    <a:pt x="937" y="21600"/>
                  </a:lnTo>
                  <a:lnTo>
                    <a:pt x="6667" y="20767"/>
                  </a:lnTo>
                  <a:lnTo>
                    <a:pt x="6910" y="20697"/>
                  </a:lnTo>
                  <a:lnTo>
                    <a:pt x="7014" y="20627"/>
                  </a:lnTo>
                  <a:lnTo>
                    <a:pt x="7118" y="20524"/>
                  </a:lnTo>
                  <a:lnTo>
                    <a:pt x="21600" y="6077"/>
                  </a:lnTo>
                  <a:lnTo>
                    <a:pt x="19862" y="4340"/>
                  </a:lnTo>
                  <a:lnTo>
                    <a:pt x="5902" y="18301"/>
                  </a:lnTo>
                  <a:lnTo>
                    <a:pt x="5416" y="17815"/>
                  </a:lnTo>
                  <a:lnTo>
                    <a:pt x="19378" y="3855"/>
                  </a:lnTo>
                  <a:lnTo>
                    <a:pt x="17745" y="2222"/>
                  </a:lnTo>
                  <a:lnTo>
                    <a:pt x="3785" y="16183"/>
                  </a:lnTo>
                  <a:lnTo>
                    <a:pt x="3299" y="15696"/>
                  </a:lnTo>
                  <a:lnTo>
                    <a:pt x="17259" y="1736"/>
                  </a:lnTo>
                  <a:lnTo>
                    <a:pt x="15523" y="0"/>
                  </a:lnTo>
                  <a:close/>
                </a:path>
              </a:pathLst>
            </a:custGeom>
            <a:solidFill>
              <a:srgbClr val="000000"/>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41"/>
          <p:cNvSpPr txBox="1"/>
          <p:nvPr>
            <p:ph idx="12" type="sldNum"/>
          </p:nvPr>
        </p:nvSpPr>
        <p:spPr>
          <a:xfrm>
            <a:off x="8337124" y="27007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pSp>
        <p:nvGrpSpPr>
          <p:cNvPr id="391" name="Google Shape;391;p41"/>
          <p:cNvGrpSpPr/>
          <p:nvPr/>
        </p:nvGrpSpPr>
        <p:grpSpPr>
          <a:xfrm>
            <a:off x="366560" y="350726"/>
            <a:ext cx="605901" cy="709463"/>
            <a:chOff x="584925" y="238125"/>
            <a:chExt cx="415200" cy="525100"/>
          </a:xfrm>
        </p:grpSpPr>
        <p:sp>
          <p:nvSpPr>
            <p:cNvPr id="392" name="Google Shape;392;p41"/>
            <p:cNvSpPr/>
            <p:nvPr/>
          </p:nvSpPr>
          <p:spPr>
            <a:xfrm>
              <a:off x="621550" y="299175"/>
              <a:ext cx="378575" cy="464050"/>
            </a:xfrm>
            <a:custGeom>
              <a:rect b="b" l="l" r="r" t="t"/>
              <a:pathLst>
                <a:path extrusionOk="0" h="18562" w="15143">
                  <a:moveTo>
                    <a:pt x="14166" y="0"/>
                  </a:moveTo>
                  <a:lnTo>
                    <a:pt x="14166" y="16755"/>
                  </a:lnTo>
                  <a:lnTo>
                    <a:pt x="14141" y="16926"/>
                  </a:lnTo>
                  <a:lnTo>
                    <a:pt x="14093" y="17072"/>
                  </a:lnTo>
                  <a:lnTo>
                    <a:pt x="14044" y="17194"/>
                  </a:lnTo>
                  <a:lnTo>
                    <a:pt x="13946" y="17341"/>
                  </a:lnTo>
                  <a:lnTo>
                    <a:pt x="13824" y="17438"/>
                  </a:lnTo>
                  <a:lnTo>
                    <a:pt x="13677" y="17512"/>
                  </a:lnTo>
                  <a:lnTo>
                    <a:pt x="13531" y="17561"/>
                  </a:lnTo>
                  <a:lnTo>
                    <a:pt x="13384" y="17585"/>
                  </a:lnTo>
                  <a:lnTo>
                    <a:pt x="0" y="17585"/>
                  </a:lnTo>
                  <a:lnTo>
                    <a:pt x="0" y="17731"/>
                  </a:lnTo>
                  <a:lnTo>
                    <a:pt x="25" y="17902"/>
                  </a:lnTo>
                  <a:lnTo>
                    <a:pt x="74" y="18049"/>
                  </a:lnTo>
                  <a:lnTo>
                    <a:pt x="123" y="18171"/>
                  </a:lnTo>
                  <a:lnTo>
                    <a:pt x="220" y="18318"/>
                  </a:lnTo>
                  <a:lnTo>
                    <a:pt x="342" y="18415"/>
                  </a:lnTo>
                  <a:lnTo>
                    <a:pt x="489" y="18489"/>
                  </a:lnTo>
                  <a:lnTo>
                    <a:pt x="635" y="18537"/>
                  </a:lnTo>
                  <a:lnTo>
                    <a:pt x="782" y="18562"/>
                  </a:lnTo>
                  <a:lnTo>
                    <a:pt x="14361" y="18562"/>
                  </a:lnTo>
                  <a:lnTo>
                    <a:pt x="14508" y="18537"/>
                  </a:lnTo>
                  <a:lnTo>
                    <a:pt x="14654" y="18489"/>
                  </a:lnTo>
                  <a:lnTo>
                    <a:pt x="14801" y="18415"/>
                  </a:lnTo>
                  <a:lnTo>
                    <a:pt x="14923" y="18318"/>
                  </a:lnTo>
                  <a:lnTo>
                    <a:pt x="15021" y="18171"/>
                  </a:lnTo>
                  <a:lnTo>
                    <a:pt x="15069" y="18049"/>
                  </a:lnTo>
                  <a:lnTo>
                    <a:pt x="15118" y="17902"/>
                  </a:lnTo>
                  <a:lnTo>
                    <a:pt x="15143" y="17731"/>
                  </a:lnTo>
                  <a:lnTo>
                    <a:pt x="15143" y="733"/>
                  </a:lnTo>
                  <a:lnTo>
                    <a:pt x="15118" y="586"/>
                  </a:lnTo>
                  <a:lnTo>
                    <a:pt x="15069" y="440"/>
                  </a:lnTo>
                  <a:lnTo>
                    <a:pt x="15021" y="318"/>
                  </a:lnTo>
                  <a:lnTo>
                    <a:pt x="14923" y="196"/>
                  </a:lnTo>
                  <a:lnTo>
                    <a:pt x="14801" y="122"/>
                  </a:lnTo>
                  <a:lnTo>
                    <a:pt x="14654" y="49"/>
                  </a:lnTo>
                  <a:lnTo>
                    <a:pt x="14508" y="25"/>
                  </a:lnTo>
                  <a:lnTo>
                    <a:pt x="14361" y="0"/>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41"/>
            <p:cNvSpPr/>
            <p:nvPr/>
          </p:nvSpPr>
          <p:spPr>
            <a:xfrm>
              <a:off x="633750" y="238125"/>
              <a:ext cx="29350" cy="63500"/>
            </a:xfrm>
            <a:custGeom>
              <a:rect b="b" l="l" r="r" t="t"/>
              <a:pathLst>
                <a:path extrusionOk="0" h="2540" w="1174">
                  <a:moveTo>
                    <a:pt x="392" y="0"/>
                  </a:moveTo>
                  <a:lnTo>
                    <a:pt x="294" y="49"/>
                  </a:lnTo>
                  <a:lnTo>
                    <a:pt x="221" y="73"/>
                  </a:lnTo>
                  <a:lnTo>
                    <a:pt x="147" y="147"/>
                  </a:lnTo>
                  <a:lnTo>
                    <a:pt x="74" y="220"/>
                  </a:lnTo>
                  <a:lnTo>
                    <a:pt x="50" y="293"/>
                  </a:lnTo>
                  <a:lnTo>
                    <a:pt x="1" y="391"/>
                  </a:lnTo>
                  <a:lnTo>
                    <a:pt x="1" y="488"/>
                  </a:lnTo>
                  <a:lnTo>
                    <a:pt x="1" y="2052"/>
                  </a:lnTo>
                  <a:lnTo>
                    <a:pt x="1" y="2149"/>
                  </a:lnTo>
                  <a:lnTo>
                    <a:pt x="50" y="2247"/>
                  </a:lnTo>
                  <a:lnTo>
                    <a:pt x="74" y="2320"/>
                  </a:lnTo>
                  <a:lnTo>
                    <a:pt x="147" y="2393"/>
                  </a:lnTo>
                  <a:lnTo>
                    <a:pt x="221" y="2467"/>
                  </a:lnTo>
                  <a:lnTo>
                    <a:pt x="294" y="2491"/>
                  </a:lnTo>
                  <a:lnTo>
                    <a:pt x="392" y="2540"/>
                  </a:lnTo>
                  <a:lnTo>
                    <a:pt x="782"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2" y="0"/>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41"/>
            <p:cNvSpPr/>
            <p:nvPr/>
          </p:nvSpPr>
          <p:spPr>
            <a:xfrm>
              <a:off x="716800" y="238125"/>
              <a:ext cx="29325" cy="63500"/>
            </a:xfrm>
            <a:custGeom>
              <a:rect b="b" l="l" r="r" t="t"/>
              <a:pathLst>
                <a:path extrusionOk="0" h="2540" w="1173">
                  <a:moveTo>
                    <a:pt x="391" y="0"/>
                  </a:moveTo>
                  <a:lnTo>
                    <a:pt x="294" y="49"/>
                  </a:lnTo>
                  <a:lnTo>
                    <a:pt x="220" y="73"/>
                  </a:lnTo>
                  <a:lnTo>
                    <a:pt x="147" y="147"/>
                  </a:lnTo>
                  <a:lnTo>
                    <a:pt x="74" y="220"/>
                  </a:lnTo>
                  <a:lnTo>
                    <a:pt x="49" y="293"/>
                  </a:lnTo>
                  <a:lnTo>
                    <a:pt x="0" y="391"/>
                  </a:lnTo>
                  <a:lnTo>
                    <a:pt x="0" y="488"/>
                  </a:lnTo>
                  <a:lnTo>
                    <a:pt x="0" y="2052"/>
                  </a:lnTo>
                  <a:lnTo>
                    <a:pt x="0" y="2149"/>
                  </a:lnTo>
                  <a:lnTo>
                    <a:pt x="49" y="2247"/>
                  </a:lnTo>
                  <a:lnTo>
                    <a:pt x="74" y="2320"/>
                  </a:lnTo>
                  <a:lnTo>
                    <a:pt x="147" y="2393"/>
                  </a:lnTo>
                  <a:lnTo>
                    <a:pt x="220" y="2467"/>
                  </a:lnTo>
                  <a:lnTo>
                    <a:pt x="294" y="2491"/>
                  </a:lnTo>
                  <a:lnTo>
                    <a:pt x="391" y="2540"/>
                  </a:lnTo>
                  <a:lnTo>
                    <a:pt x="782" y="2540"/>
                  </a:lnTo>
                  <a:lnTo>
                    <a:pt x="880" y="2491"/>
                  </a:lnTo>
                  <a:lnTo>
                    <a:pt x="953" y="2467"/>
                  </a:lnTo>
                  <a:lnTo>
                    <a:pt x="1026" y="2393"/>
                  </a:lnTo>
                  <a:lnTo>
                    <a:pt x="1099" y="2320"/>
                  </a:lnTo>
                  <a:lnTo>
                    <a:pt x="1124" y="2247"/>
                  </a:lnTo>
                  <a:lnTo>
                    <a:pt x="1173" y="2149"/>
                  </a:lnTo>
                  <a:lnTo>
                    <a:pt x="1173" y="2052"/>
                  </a:lnTo>
                  <a:lnTo>
                    <a:pt x="1173" y="488"/>
                  </a:lnTo>
                  <a:lnTo>
                    <a:pt x="1173" y="391"/>
                  </a:lnTo>
                  <a:lnTo>
                    <a:pt x="1124" y="293"/>
                  </a:lnTo>
                  <a:lnTo>
                    <a:pt x="1099" y="220"/>
                  </a:lnTo>
                  <a:lnTo>
                    <a:pt x="1026" y="147"/>
                  </a:lnTo>
                  <a:lnTo>
                    <a:pt x="953" y="73"/>
                  </a:lnTo>
                  <a:lnTo>
                    <a:pt x="880" y="49"/>
                  </a:lnTo>
                  <a:lnTo>
                    <a:pt x="782" y="0"/>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41"/>
            <p:cNvSpPr/>
            <p:nvPr/>
          </p:nvSpPr>
          <p:spPr>
            <a:xfrm>
              <a:off x="799825" y="238125"/>
              <a:ext cx="29350" cy="63500"/>
            </a:xfrm>
            <a:custGeom>
              <a:rect b="b" l="l" r="r" t="t"/>
              <a:pathLst>
                <a:path extrusionOk="0" h="2540" w="1174">
                  <a:moveTo>
                    <a:pt x="392" y="0"/>
                  </a:moveTo>
                  <a:lnTo>
                    <a:pt x="294" y="49"/>
                  </a:lnTo>
                  <a:lnTo>
                    <a:pt x="221" y="73"/>
                  </a:lnTo>
                  <a:lnTo>
                    <a:pt x="148" y="147"/>
                  </a:lnTo>
                  <a:lnTo>
                    <a:pt x="74" y="220"/>
                  </a:lnTo>
                  <a:lnTo>
                    <a:pt x="50" y="293"/>
                  </a:lnTo>
                  <a:lnTo>
                    <a:pt x="1" y="391"/>
                  </a:lnTo>
                  <a:lnTo>
                    <a:pt x="1" y="488"/>
                  </a:lnTo>
                  <a:lnTo>
                    <a:pt x="1" y="2052"/>
                  </a:lnTo>
                  <a:lnTo>
                    <a:pt x="1" y="2149"/>
                  </a:lnTo>
                  <a:lnTo>
                    <a:pt x="50" y="2247"/>
                  </a:lnTo>
                  <a:lnTo>
                    <a:pt x="74" y="2320"/>
                  </a:lnTo>
                  <a:lnTo>
                    <a:pt x="148" y="2393"/>
                  </a:lnTo>
                  <a:lnTo>
                    <a:pt x="221" y="2467"/>
                  </a:lnTo>
                  <a:lnTo>
                    <a:pt x="294" y="2491"/>
                  </a:lnTo>
                  <a:lnTo>
                    <a:pt x="392" y="2540"/>
                  </a:lnTo>
                  <a:lnTo>
                    <a:pt x="783"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3" y="0"/>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41"/>
            <p:cNvSpPr/>
            <p:nvPr/>
          </p:nvSpPr>
          <p:spPr>
            <a:xfrm>
              <a:off x="882875" y="238125"/>
              <a:ext cx="29325" cy="63500"/>
            </a:xfrm>
            <a:custGeom>
              <a:rect b="b" l="l" r="r" t="t"/>
              <a:pathLst>
                <a:path extrusionOk="0" h="2540" w="1173">
                  <a:moveTo>
                    <a:pt x="391" y="0"/>
                  </a:moveTo>
                  <a:lnTo>
                    <a:pt x="294" y="49"/>
                  </a:lnTo>
                  <a:lnTo>
                    <a:pt x="220" y="73"/>
                  </a:lnTo>
                  <a:lnTo>
                    <a:pt x="147" y="147"/>
                  </a:lnTo>
                  <a:lnTo>
                    <a:pt x="74" y="220"/>
                  </a:lnTo>
                  <a:lnTo>
                    <a:pt x="49" y="293"/>
                  </a:lnTo>
                  <a:lnTo>
                    <a:pt x="1" y="391"/>
                  </a:lnTo>
                  <a:lnTo>
                    <a:pt x="1" y="488"/>
                  </a:lnTo>
                  <a:lnTo>
                    <a:pt x="1" y="2052"/>
                  </a:lnTo>
                  <a:lnTo>
                    <a:pt x="1" y="2149"/>
                  </a:lnTo>
                  <a:lnTo>
                    <a:pt x="49" y="2247"/>
                  </a:lnTo>
                  <a:lnTo>
                    <a:pt x="74" y="2320"/>
                  </a:lnTo>
                  <a:lnTo>
                    <a:pt x="147" y="2393"/>
                  </a:lnTo>
                  <a:lnTo>
                    <a:pt x="220" y="2467"/>
                  </a:lnTo>
                  <a:lnTo>
                    <a:pt x="294" y="2491"/>
                  </a:lnTo>
                  <a:lnTo>
                    <a:pt x="391" y="2540"/>
                  </a:lnTo>
                  <a:lnTo>
                    <a:pt x="782" y="2540"/>
                  </a:lnTo>
                  <a:lnTo>
                    <a:pt x="880" y="2491"/>
                  </a:lnTo>
                  <a:lnTo>
                    <a:pt x="953" y="2467"/>
                  </a:lnTo>
                  <a:lnTo>
                    <a:pt x="1026" y="2393"/>
                  </a:lnTo>
                  <a:lnTo>
                    <a:pt x="1100" y="2320"/>
                  </a:lnTo>
                  <a:lnTo>
                    <a:pt x="1124" y="2247"/>
                  </a:lnTo>
                  <a:lnTo>
                    <a:pt x="1173" y="2149"/>
                  </a:lnTo>
                  <a:lnTo>
                    <a:pt x="1173" y="2052"/>
                  </a:lnTo>
                  <a:lnTo>
                    <a:pt x="1173" y="488"/>
                  </a:lnTo>
                  <a:lnTo>
                    <a:pt x="1173" y="391"/>
                  </a:lnTo>
                  <a:lnTo>
                    <a:pt x="1124" y="293"/>
                  </a:lnTo>
                  <a:lnTo>
                    <a:pt x="1100" y="220"/>
                  </a:lnTo>
                  <a:lnTo>
                    <a:pt x="1026" y="147"/>
                  </a:lnTo>
                  <a:lnTo>
                    <a:pt x="953" y="73"/>
                  </a:lnTo>
                  <a:lnTo>
                    <a:pt x="880" y="49"/>
                  </a:lnTo>
                  <a:lnTo>
                    <a:pt x="782" y="0"/>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41"/>
            <p:cNvSpPr/>
            <p:nvPr/>
          </p:nvSpPr>
          <p:spPr>
            <a:xfrm>
              <a:off x="584925" y="261325"/>
              <a:ext cx="378575" cy="464050"/>
            </a:xfrm>
            <a:custGeom>
              <a:rect b="b" l="l" r="r" t="t"/>
              <a:pathLst>
                <a:path extrusionOk="0" h="18562" w="15143">
                  <a:moveTo>
                    <a:pt x="2540" y="171"/>
                  </a:moveTo>
                  <a:lnTo>
                    <a:pt x="2711" y="195"/>
                  </a:lnTo>
                  <a:lnTo>
                    <a:pt x="2882" y="244"/>
                  </a:lnTo>
                  <a:lnTo>
                    <a:pt x="3053" y="318"/>
                  </a:lnTo>
                  <a:lnTo>
                    <a:pt x="3175" y="440"/>
                  </a:lnTo>
                  <a:lnTo>
                    <a:pt x="3297" y="562"/>
                  </a:lnTo>
                  <a:lnTo>
                    <a:pt x="3370" y="733"/>
                  </a:lnTo>
                  <a:lnTo>
                    <a:pt x="3419" y="904"/>
                  </a:lnTo>
                  <a:lnTo>
                    <a:pt x="3444" y="1075"/>
                  </a:lnTo>
                  <a:lnTo>
                    <a:pt x="3419" y="1246"/>
                  </a:lnTo>
                  <a:lnTo>
                    <a:pt x="3370" y="1417"/>
                  </a:lnTo>
                  <a:lnTo>
                    <a:pt x="3297" y="1588"/>
                  </a:lnTo>
                  <a:lnTo>
                    <a:pt x="3175" y="1710"/>
                  </a:lnTo>
                  <a:lnTo>
                    <a:pt x="3053" y="1832"/>
                  </a:lnTo>
                  <a:lnTo>
                    <a:pt x="2882" y="1905"/>
                  </a:lnTo>
                  <a:lnTo>
                    <a:pt x="2711" y="1954"/>
                  </a:lnTo>
                  <a:lnTo>
                    <a:pt x="2540" y="1978"/>
                  </a:lnTo>
                  <a:lnTo>
                    <a:pt x="2369" y="1954"/>
                  </a:lnTo>
                  <a:lnTo>
                    <a:pt x="2198" y="1905"/>
                  </a:lnTo>
                  <a:lnTo>
                    <a:pt x="2027" y="1832"/>
                  </a:lnTo>
                  <a:lnTo>
                    <a:pt x="1905" y="1710"/>
                  </a:lnTo>
                  <a:lnTo>
                    <a:pt x="1783" y="1588"/>
                  </a:lnTo>
                  <a:lnTo>
                    <a:pt x="1710" y="1417"/>
                  </a:lnTo>
                  <a:lnTo>
                    <a:pt x="1661" y="1246"/>
                  </a:lnTo>
                  <a:lnTo>
                    <a:pt x="1636" y="1075"/>
                  </a:lnTo>
                  <a:lnTo>
                    <a:pt x="1661" y="904"/>
                  </a:lnTo>
                  <a:lnTo>
                    <a:pt x="1710" y="733"/>
                  </a:lnTo>
                  <a:lnTo>
                    <a:pt x="1783" y="562"/>
                  </a:lnTo>
                  <a:lnTo>
                    <a:pt x="1905" y="440"/>
                  </a:lnTo>
                  <a:lnTo>
                    <a:pt x="2027" y="318"/>
                  </a:lnTo>
                  <a:lnTo>
                    <a:pt x="2198" y="244"/>
                  </a:lnTo>
                  <a:lnTo>
                    <a:pt x="2369" y="195"/>
                  </a:lnTo>
                  <a:lnTo>
                    <a:pt x="2540" y="171"/>
                  </a:lnTo>
                  <a:close/>
                  <a:moveTo>
                    <a:pt x="5862" y="171"/>
                  </a:moveTo>
                  <a:lnTo>
                    <a:pt x="6033" y="195"/>
                  </a:lnTo>
                  <a:lnTo>
                    <a:pt x="6204" y="244"/>
                  </a:lnTo>
                  <a:lnTo>
                    <a:pt x="6374" y="318"/>
                  </a:lnTo>
                  <a:lnTo>
                    <a:pt x="6497" y="440"/>
                  </a:lnTo>
                  <a:lnTo>
                    <a:pt x="6619" y="562"/>
                  </a:lnTo>
                  <a:lnTo>
                    <a:pt x="6692" y="733"/>
                  </a:lnTo>
                  <a:lnTo>
                    <a:pt x="6741" y="904"/>
                  </a:lnTo>
                  <a:lnTo>
                    <a:pt x="6765" y="1075"/>
                  </a:lnTo>
                  <a:lnTo>
                    <a:pt x="6741" y="1246"/>
                  </a:lnTo>
                  <a:lnTo>
                    <a:pt x="6692" y="1417"/>
                  </a:lnTo>
                  <a:lnTo>
                    <a:pt x="6619" y="1588"/>
                  </a:lnTo>
                  <a:lnTo>
                    <a:pt x="6497" y="1710"/>
                  </a:lnTo>
                  <a:lnTo>
                    <a:pt x="6374" y="1832"/>
                  </a:lnTo>
                  <a:lnTo>
                    <a:pt x="6204" y="1905"/>
                  </a:lnTo>
                  <a:lnTo>
                    <a:pt x="6033" y="1954"/>
                  </a:lnTo>
                  <a:lnTo>
                    <a:pt x="5862" y="1978"/>
                  </a:lnTo>
                  <a:lnTo>
                    <a:pt x="5691" y="1954"/>
                  </a:lnTo>
                  <a:lnTo>
                    <a:pt x="5520" y="1905"/>
                  </a:lnTo>
                  <a:lnTo>
                    <a:pt x="5349" y="1832"/>
                  </a:lnTo>
                  <a:lnTo>
                    <a:pt x="5227" y="1710"/>
                  </a:lnTo>
                  <a:lnTo>
                    <a:pt x="5104" y="1588"/>
                  </a:lnTo>
                  <a:lnTo>
                    <a:pt x="5031" y="1417"/>
                  </a:lnTo>
                  <a:lnTo>
                    <a:pt x="4982" y="1246"/>
                  </a:lnTo>
                  <a:lnTo>
                    <a:pt x="4958" y="1075"/>
                  </a:lnTo>
                  <a:lnTo>
                    <a:pt x="4982" y="904"/>
                  </a:lnTo>
                  <a:lnTo>
                    <a:pt x="5031" y="733"/>
                  </a:lnTo>
                  <a:lnTo>
                    <a:pt x="5104" y="562"/>
                  </a:lnTo>
                  <a:lnTo>
                    <a:pt x="5227" y="440"/>
                  </a:lnTo>
                  <a:lnTo>
                    <a:pt x="5349" y="318"/>
                  </a:lnTo>
                  <a:lnTo>
                    <a:pt x="5520" y="244"/>
                  </a:lnTo>
                  <a:lnTo>
                    <a:pt x="5691" y="195"/>
                  </a:lnTo>
                  <a:lnTo>
                    <a:pt x="5862" y="171"/>
                  </a:lnTo>
                  <a:close/>
                  <a:moveTo>
                    <a:pt x="9183" y="171"/>
                  </a:moveTo>
                  <a:lnTo>
                    <a:pt x="9354" y="195"/>
                  </a:lnTo>
                  <a:lnTo>
                    <a:pt x="9525" y="244"/>
                  </a:lnTo>
                  <a:lnTo>
                    <a:pt x="9696" y="318"/>
                  </a:lnTo>
                  <a:lnTo>
                    <a:pt x="9818" y="440"/>
                  </a:lnTo>
                  <a:lnTo>
                    <a:pt x="9940" y="562"/>
                  </a:lnTo>
                  <a:lnTo>
                    <a:pt x="10014" y="733"/>
                  </a:lnTo>
                  <a:lnTo>
                    <a:pt x="10062" y="904"/>
                  </a:lnTo>
                  <a:lnTo>
                    <a:pt x="10087" y="1075"/>
                  </a:lnTo>
                  <a:lnTo>
                    <a:pt x="10062" y="1246"/>
                  </a:lnTo>
                  <a:lnTo>
                    <a:pt x="10014" y="1417"/>
                  </a:lnTo>
                  <a:lnTo>
                    <a:pt x="9940" y="1588"/>
                  </a:lnTo>
                  <a:lnTo>
                    <a:pt x="9818" y="1710"/>
                  </a:lnTo>
                  <a:lnTo>
                    <a:pt x="9696" y="1832"/>
                  </a:lnTo>
                  <a:lnTo>
                    <a:pt x="9525" y="1905"/>
                  </a:lnTo>
                  <a:lnTo>
                    <a:pt x="9354" y="1954"/>
                  </a:lnTo>
                  <a:lnTo>
                    <a:pt x="9183" y="1978"/>
                  </a:lnTo>
                  <a:lnTo>
                    <a:pt x="9012" y="1954"/>
                  </a:lnTo>
                  <a:lnTo>
                    <a:pt x="8841" y="1905"/>
                  </a:lnTo>
                  <a:lnTo>
                    <a:pt x="8670" y="1832"/>
                  </a:lnTo>
                  <a:lnTo>
                    <a:pt x="8548" y="1710"/>
                  </a:lnTo>
                  <a:lnTo>
                    <a:pt x="8426" y="1588"/>
                  </a:lnTo>
                  <a:lnTo>
                    <a:pt x="8353" y="1417"/>
                  </a:lnTo>
                  <a:lnTo>
                    <a:pt x="8304" y="1246"/>
                  </a:lnTo>
                  <a:lnTo>
                    <a:pt x="8279" y="1075"/>
                  </a:lnTo>
                  <a:lnTo>
                    <a:pt x="8304" y="904"/>
                  </a:lnTo>
                  <a:lnTo>
                    <a:pt x="8353" y="733"/>
                  </a:lnTo>
                  <a:lnTo>
                    <a:pt x="8426" y="562"/>
                  </a:lnTo>
                  <a:lnTo>
                    <a:pt x="8548" y="440"/>
                  </a:lnTo>
                  <a:lnTo>
                    <a:pt x="8670" y="318"/>
                  </a:lnTo>
                  <a:lnTo>
                    <a:pt x="8841" y="244"/>
                  </a:lnTo>
                  <a:lnTo>
                    <a:pt x="9012" y="195"/>
                  </a:lnTo>
                  <a:lnTo>
                    <a:pt x="9183" y="171"/>
                  </a:lnTo>
                  <a:close/>
                  <a:moveTo>
                    <a:pt x="12505" y="171"/>
                  </a:moveTo>
                  <a:lnTo>
                    <a:pt x="12676" y="195"/>
                  </a:lnTo>
                  <a:lnTo>
                    <a:pt x="12847" y="244"/>
                  </a:lnTo>
                  <a:lnTo>
                    <a:pt x="13018" y="318"/>
                  </a:lnTo>
                  <a:lnTo>
                    <a:pt x="13140" y="440"/>
                  </a:lnTo>
                  <a:lnTo>
                    <a:pt x="13262" y="562"/>
                  </a:lnTo>
                  <a:lnTo>
                    <a:pt x="13335" y="733"/>
                  </a:lnTo>
                  <a:lnTo>
                    <a:pt x="13384" y="904"/>
                  </a:lnTo>
                  <a:lnTo>
                    <a:pt x="13408" y="1075"/>
                  </a:lnTo>
                  <a:lnTo>
                    <a:pt x="13384" y="1246"/>
                  </a:lnTo>
                  <a:lnTo>
                    <a:pt x="13335" y="1417"/>
                  </a:lnTo>
                  <a:lnTo>
                    <a:pt x="13262" y="1588"/>
                  </a:lnTo>
                  <a:lnTo>
                    <a:pt x="13140" y="1710"/>
                  </a:lnTo>
                  <a:lnTo>
                    <a:pt x="13018" y="1832"/>
                  </a:lnTo>
                  <a:lnTo>
                    <a:pt x="12847" y="1905"/>
                  </a:lnTo>
                  <a:lnTo>
                    <a:pt x="12676" y="1954"/>
                  </a:lnTo>
                  <a:lnTo>
                    <a:pt x="12505" y="1978"/>
                  </a:lnTo>
                  <a:lnTo>
                    <a:pt x="12334" y="1954"/>
                  </a:lnTo>
                  <a:lnTo>
                    <a:pt x="12163" y="1905"/>
                  </a:lnTo>
                  <a:lnTo>
                    <a:pt x="11992" y="1832"/>
                  </a:lnTo>
                  <a:lnTo>
                    <a:pt x="11870" y="1710"/>
                  </a:lnTo>
                  <a:lnTo>
                    <a:pt x="11748" y="1588"/>
                  </a:lnTo>
                  <a:lnTo>
                    <a:pt x="11674" y="1417"/>
                  </a:lnTo>
                  <a:lnTo>
                    <a:pt x="11625" y="1246"/>
                  </a:lnTo>
                  <a:lnTo>
                    <a:pt x="11601" y="1075"/>
                  </a:lnTo>
                  <a:lnTo>
                    <a:pt x="11625" y="904"/>
                  </a:lnTo>
                  <a:lnTo>
                    <a:pt x="11674" y="733"/>
                  </a:lnTo>
                  <a:lnTo>
                    <a:pt x="11748" y="562"/>
                  </a:lnTo>
                  <a:lnTo>
                    <a:pt x="11870" y="440"/>
                  </a:lnTo>
                  <a:lnTo>
                    <a:pt x="11992" y="318"/>
                  </a:lnTo>
                  <a:lnTo>
                    <a:pt x="12163" y="244"/>
                  </a:lnTo>
                  <a:lnTo>
                    <a:pt x="12334" y="195"/>
                  </a:lnTo>
                  <a:lnTo>
                    <a:pt x="12505" y="171"/>
                  </a:lnTo>
                  <a:close/>
                  <a:moveTo>
                    <a:pt x="13091" y="5520"/>
                  </a:moveTo>
                  <a:lnTo>
                    <a:pt x="13189" y="5544"/>
                  </a:lnTo>
                  <a:lnTo>
                    <a:pt x="13262" y="5593"/>
                  </a:lnTo>
                  <a:lnTo>
                    <a:pt x="13311" y="5666"/>
                  </a:lnTo>
                  <a:lnTo>
                    <a:pt x="13335" y="5764"/>
                  </a:lnTo>
                  <a:lnTo>
                    <a:pt x="13311" y="5862"/>
                  </a:lnTo>
                  <a:lnTo>
                    <a:pt x="13262" y="5935"/>
                  </a:lnTo>
                  <a:lnTo>
                    <a:pt x="13189" y="5984"/>
                  </a:lnTo>
                  <a:lnTo>
                    <a:pt x="13091" y="6008"/>
                  </a:lnTo>
                  <a:lnTo>
                    <a:pt x="1954" y="6008"/>
                  </a:lnTo>
                  <a:lnTo>
                    <a:pt x="1856" y="5984"/>
                  </a:lnTo>
                  <a:lnTo>
                    <a:pt x="1783" y="5935"/>
                  </a:lnTo>
                  <a:lnTo>
                    <a:pt x="1734" y="5862"/>
                  </a:lnTo>
                  <a:lnTo>
                    <a:pt x="1710" y="5764"/>
                  </a:lnTo>
                  <a:lnTo>
                    <a:pt x="1734" y="5666"/>
                  </a:lnTo>
                  <a:lnTo>
                    <a:pt x="1783" y="5593"/>
                  </a:lnTo>
                  <a:lnTo>
                    <a:pt x="1856" y="5544"/>
                  </a:lnTo>
                  <a:lnTo>
                    <a:pt x="1954" y="5520"/>
                  </a:lnTo>
                  <a:close/>
                  <a:moveTo>
                    <a:pt x="13189" y="7840"/>
                  </a:moveTo>
                  <a:lnTo>
                    <a:pt x="13262" y="7913"/>
                  </a:lnTo>
                  <a:lnTo>
                    <a:pt x="13311" y="7986"/>
                  </a:lnTo>
                  <a:lnTo>
                    <a:pt x="13335" y="8084"/>
                  </a:lnTo>
                  <a:lnTo>
                    <a:pt x="13311" y="8182"/>
                  </a:lnTo>
                  <a:lnTo>
                    <a:pt x="13262" y="8255"/>
                  </a:lnTo>
                  <a:lnTo>
                    <a:pt x="13189" y="8304"/>
                  </a:lnTo>
                  <a:lnTo>
                    <a:pt x="13091" y="8328"/>
                  </a:lnTo>
                  <a:lnTo>
                    <a:pt x="1954" y="8328"/>
                  </a:lnTo>
                  <a:lnTo>
                    <a:pt x="1856" y="8304"/>
                  </a:lnTo>
                  <a:lnTo>
                    <a:pt x="1783" y="8255"/>
                  </a:lnTo>
                  <a:lnTo>
                    <a:pt x="1734" y="8182"/>
                  </a:lnTo>
                  <a:lnTo>
                    <a:pt x="1710" y="8084"/>
                  </a:lnTo>
                  <a:lnTo>
                    <a:pt x="1734" y="7986"/>
                  </a:lnTo>
                  <a:lnTo>
                    <a:pt x="1783" y="7913"/>
                  </a:lnTo>
                  <a:lnTo>
                    <a:pt x="1856" y="7840"/>
                  </a:lnTo>
                  <a:close/>
                  <a:moveTo>
                    <a:pt x="13091" y="10136"/>
                  </a:moveTo>
                  <a:lnTo>
                    <a:pt x="13189" y="10160"/>
                  </a:lnTo>
                  <a:lnTo>
                    <a:pt x="13262" y="10209"/>
                  </a:lnTo>
                  <a:lnTo>
                    <a:pt x="13311" y="10282"/>
                  </a:lnTo>
                  <a:lnTo>
                    <a:pt x="13335" y="10380"/>
                  </a:lnTo>
                  <a:lnTo>
                    <a:pt x="13311" y="10478"/>
                  </a:lnTo>
                  <a:lnTo>
                    <a:pt x="13262" y="10551"/>
                  </a:lnTo>
                  <a:lnTo>
                    <a:pt x="13189" y="10600"/>
                  </a:lnTo>
                  <a:lnTo>
                    <a:pt x="13091" y="10624"/>
                  </a:lnTo>
                  <a:lnTo>
                    <a:pt x="1954" y="10624"/>
                  </a:lnTo>
                  <a:lnTo>
                    <a:pt x="1856" y="10600"/>
                  </a:lnTo>
                  <a:lnTo>
                    <a:pt x="1783" y="10551"/>
                  </a:lnTo>
                  <a:lnTo>
                    <a:pt x="1734" y="10478"/>
                  </a:lnTo>
                  <a:lnTo>
                    <a:pt x="1710" y="10380"/>
                  </a:lnTo>
                  <a:lnTo>
                    <a:pt x="1734" y="10282"/>
                  </a:lnTo>
                  <a:lnTo>
                    <a:pt x="1783" y="10209"/>
                  </a:lnTo>
                  <a:lnTo>
                    <a:pt x="1856" y="10160"/>
                  </a:lnTo>
                  <a:lnTo>
                    <a:pt x="1954" y="10136"/>
                  </a:lnTo>
                  <a:close/>
                  <a:moveTo>
                    <a:pt x="8206" y="12456"/>
                  </a:moveTo>
                  <a:lnTo>
                    <a:pt x="8304" y="12480"/>
                  </a:lnTo>
                  <a:lnTo>
                    <a:pt x="8377" y="12529"/>
                  </a:lnTo>
                  <a:lnTo>
                    <a:pt x="8426" y="12602"/>
                  </a:lnTo>
                  <a:lnTo>
                    <a:pt x="8450" y="12700"/>
                  </a:lnTo>
                  <a:lnTo>
                    <a:pt x="8426" y="12798"/>
                  </a:lnTo>
                  <a:lnTo>
                    <a:pt x="8377" y="12871"/>
                  </a:lnTo>
                  <a:lnTo>
                    <a:pt x="8304" y="12920"/>
                  </a:lnTo>
                  <a:lnTo>
                    <a:pt x="8206" y="12944"/>
                  </a:lnTo>
                  <a:lnTo>
                    <a:pt x="1954" y="12944"/>
                  </a:lnTo>
                  <a:lnTo>
                    <a:pt x="1856" y="12920"/>
                  </a:lnTo>
                  <a:lnTo>
                    <a:pt x="1783" y="12871"/>
                  </a:lnTo>
                  <a:lnTo>
                    <a:pt x="1734" y="12798"/>
                  </a:lnTo>
                  <a:lnTo>
                    <a:pt x="1710" y="12700"/>
                  </a:lnTo>
                  <a:lnTo>
                    <a:pt x="1734" y="12602"/>
                  </a:lnTo>
                  <a:lnTo>
                    <a:pt x="1783" y="12529"/>
                  </a:lnTo>
                  <a:lnTo>
                    <a:pt x="1856" y="12480"/>
                  </a:lnTo>
                  <a:lnTo>
                    <a:pt x="1954" y="12456"/>
                  </a:lnTo>
                  <a:close/>
                  <a:moveTo>
                    <a:pt x="782" y="0"/>
                  </a:moveTo>
                  <a:lnTo>
                    <a:pt x="635" y="25"/>
                  </a:lnTo>
                  <a:lnTo>
                    <a:pt x="489" y="73"/>
                  </a:lnTo>
                  <a:lnTo>
                    <a:pt x="342" y="122"/>
                  </a:lnTo>
                  <a:lnTo>
                    <a:pt x="220" y="220"/>
                  </a:lnTo>
                  <a:lnTo>
                    <a:pt x="122" y="342"/>
                  </a:lnTo>
                  <a:lnTo>
                    <a:pt x="73" y="489"/>
                  </a:lnTo>
                  <a:lnTo>
                    <a:pt x="24" y="635"/>
                  </a:lnTo>
                  <a:lnTo>
                    <a:pt x="0" y="782"/>
                  </a:lnTo>
                  <a:lnTo>
                    <a:pt x="0" y="17780"/>
                  </a:lnTo>
                  <a:lnTo>
                    <a:pt x="24" y="17927"/>
                  </a:lnTo>
                  <a:lnTo>
                    <a:pt x="73" y="18073"/>
                  </a:lnTo>
                  <a:lnTo>
                    <a:pt x="122" y="18220"/>
                  </a:lnTo>
                  <a:lnTo>
                    <a:pt x="220" y="18342"/>
                  </a:lnTo>
                  <a:lnTo>
                    <a:pt x="342" y="18440"/>
                  </a:lnTo>
                  <a:lnTo>
                    <a:pt x="489" y="18488"/>
                  </a:lnTo>
                  <a:lnTo>
                    <a:pt x="635" y="18537"/>
                  </a:lnTo>
                  <a:lnTo>
                    <a:pt x="782" y="18562"/>
                  </a:lnTo>
                  <a:lnTo>
                    <a:pt x="14361" y="18562"/>
                  </a:lnTo>
                  <a:lnTo>
                    <a:pt x="14507" y="18537"/>
                  </a:lnTo>
                  <a:lnTo>
                    <a:pt x="14654" y="18488"/>
                  </a:lnTo>
                  <a:lnTo>
                    <a:pt x="14800" y="18440"/>
                  </a:lnTo>
                  <a:lnTo>
                    <a:pt x="14923" y="18342"/>
                  </a:lnTo>
                  <a:lnTo>
                    <a:pt x="15020" y="18220"/>
                  </a:lnTo>
                  <a:lnTo>
                    <a:pt x="15069" y="18073"/>
                  </a:lnTo>
                  <a:lnTo>
                    <a:pt x="15118" y="17927"/>
                  </a:lnTo>
                  <a:lnTo>
                    <a:pt x="15142" y="17780"/>
                  </a:lnTo>
                  <a:lnTo>
                    <a:pt x="15142" y="782"/>
                  </a:lnTo>
                  <a:lnTo>
                    <a:pt x="15118" y="635"/>
                  </a:lnTo>
                  <a:lnTo>
                    <a:pt x="15069" y="489"/>
                  </a:lnTo>
                  <a:lnTo>
                    <a:pt x="15020" y="342"/>
                  </a:lnTo>
                  <a:lnTo>
                    <a:pt x="14923" y="220"/>
                  </a:lnTo>
                  <a:lnTo>
                    <a:pt x="14800" y="122"/>
                  </a:lnTo>
                  <a:lnTo>
                    <a:pt x="14654" y="73"/>
                  </a:lnTo>
                  <a:lnTo>
                    <a:pt x="14507" y="25"/>
                  </a:lnTo>
                  <a:lnTo>
                    <a:pt x="14361" y="0"/>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8" name="Google Shape;398;p41"/>
          <p:cNvSpPr txBox="1"/>
          <p:nvPr/>
        </p:nvSpPr>
        <p:spPr>
          <a:xfrm>
            <a:off x="1121375" y="494650"/>
            <a:ext cx="2001300" cy="50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latin typeface="Roboto"/>
                <a:ea typeface="Roboto"/>
                <a:cs typeface="Roboto"/>
                <a:sym typeface="Roboto"/>
              </a:rPr>
              <a:t>Assessment #3</a:t>
            </a:r>
            <a:endParaRPr b="1" sz="2000">
              <a:latin typeface="Roboto"/>
              <a:ea typeface="Roboto"/>
              <a:cs typeface="Roboto"/>
              <a:sym typeface="Roboto"/>
            </a:endParaRPr>
          </a:p>
        </p:txBody>
      </p:sp>
      <p:sp>
        <p:nvSpPr>
          <p:cNvPr id="399" name="Google Shape;399;p41"/>
          <p:cNvSpPr/>
          <p:nvPr/>
        </p:nvSpPr>
        <p:spPr>
          <a:xfrm>
            <a:off x="3122675" y="618375"/>
            <a:ext cx="5810400" cy="209100"/>
          </a:xfrm>
          <a:prstGeom prst="rect">
            <a:avLst/>
          </a:pr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41"/>
          <p:cNvSpPr txBox="1"/>
          <p:nvPr/>
        </p:nvSpPr>
        <p:spPr>
          <a:xfrm>
            <a:off x="602750" y="1541425"/>
            <a:ext cx="5292300" cy="31911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just">
              <a:spcBef>
                <a:spcPts val="0"/>
              </a:spcBef>
              <a:spcAft>
                <a:spcPts val="0"/>
              </a:spcAft>
              <a:buNone/>
            </a:pPr>
            <a:r>
              <a:rPr b="1" i="1" lang="en" sz="1300">
                <a:latin typeface="Roboto"/>
                <a:ea typeface="Roboto"/>
                <a:cs typeface="Roboto"/>
                <a:sym typeface="Roboto"/>
              </a:rPr>
              <a:t>“Nowhere else had William shown such cruelty. Shamefully he succumbed to this vice, for he made no effort to restrain his fury and punished the innocent with the guilty. In his anger he commanded that all crops and herds, chattels and food of every kind should be brought together and burned to ashes… so that the whole region north of the Humber might be stripped of all means of sustenance… so terrible a famine fell upon the humble and defenceless populace, that more than 100,000… perished of hunger. For this act which condemned the innocent and guilty alike to die by slow starvation I cannot commend him. For when I think of helpless children, young men in the prime of life… I am so moved to pity that I would rather lament the grief and sufferings of the wretched people than make a vain attempt to flatter the perpetrator of such infamy.”</a:t>
            </a:r>
            <a:endParaRPr b="1" i="1" sz="1300">
              <a:latin typeface="Roboto"/>
              <a:ea typeface="Roboto"/>
              <a:cs typeface="Roboto"/>
              <a:sym typeface="Roboto"/>
            </a:endParaRPr>
          </a:p>
          <a:p>
            <a:pPr indent="-311150" lvl="0" marL="457200" rtl="0" algn="just">
              <a:spcBef>
                <a:spcPts val="0"/>
              </a:spcBef>
              <a:spcAft>
                <a:spcPts val="0"/>
              </a:spcAft>
              <a:buSzPts val="1300"/>
              <a:buFont typeface="Roboto"/>
              <a:buChar char="-"/>
            </a:pPr>
            <a:r>
              <a:rPr lang="en" sz="1300">
                <a:latin typeface="Roboto"/>
                <a:ea typeface="Roboto"/>
                <a:cs typeface="Roboto"/>
                <a:sym typeface="Roboto"/>
              </a:rPr>
              <a:t>Interpretation of the ‘Harrying of the North’ by Orderic Vitalis (b.1075), an Anglo-French monk</a:t>
            </a:r>
            <a:endParaRPr sz="1300">
              <a:latin typeface="Roboto"/>
              <a:ea typeface="Roboto"/>
              <a:cs typeface="Roboto"/>
              <a:sym typeface="Roboto"/>
            </a:endParaRPr>
          </a:p>
        </p:txBody>
      </p:sp>
      <p:sp>
        <p:nvSpPr>
          <p:cNvPr id="401" name="Google Shape;401;p41"/>
          <p:cNvSpPr txBox="1"/>
          <p:nvPr/>
        </p:nvSpPr>
        <p:spPr>
          <a:xfrm>
            <a:off x="602750" y="1109188"/>
            <a:ext cx="1559700" cy="331800"/>
          </a:xfrm>
          <a:prstGeom prst="rect">
            <a:avLst/>
          </a:prstGeom>
          <a:solidFill>
            <a:srgbClr val="00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Roboto"/>
                <a:ea typeface="Roboto"/>
                <a:cs typeface="Roboto"/>
                <a:sym typeface="Roboto"/>
              </a:rPr>
              <a:t>SOURCE B</a:t>
            </a:r>
            <a:endParaRPr b="1" sz="2000">
              <a:solidFill>
                <a:srgbClr val="FFFFFF"/>
              </a:solidFill>
              <a:latin typeface="Roboto"/>
              <a:ea typeface="Roboto"/>
              <a:cs typeface="Roboto"/>
              <a:sym typeface="Roboto"/>
            </a:endParaRPr>
          </a:p>
        </p:txBody>
      </p:sp>
      <p:sp>
        <p:nvSpPr>
          <p:cNvPr id="402" name="Google Shape;402;p41"/>
          <p:cNvSpPr txBox="1"/>
          <p:nvPr/>
        </p:nvSpPr>
        <p:spPr>
          <a:xfrm>
            <a:off x="6187450" y="1500000"/>
            <a:ext cx="2353800" cy="2774100"/>
          </a:xfrm>
          <a:prstGeom prst="rect">
            <a:avLst/>
          </a:prstGeom>
          <a:solidFill>
            <a:srgbClr val="EFEFEF"/>
          </a:solidFill>
          <a:ln cap="flat" cmpd="sng" w="19050">
            <a:solidFill>
              <a:srgbClr val="3C78D8"/>
            </a:solidFill>
            <a:prstDash val="solid"/>
            <a:round/>
            <a:headEnd len="sm" w="sm" type="none"/>
            <a:tailEnd len="sm" w="sm" type="none"/>
          </a:ln>
        </p:spPr>
        <p:txBody>
          <a:bodyPr anchorCtr="0" anchor="t" bIns="91425" lIns="91425" spcFirstLastPara="1" rIns="91425" wrap="square" tIns="91425">
            <a:noAutofit/>
          </a:bodyPr>
          <a:lstStyle/>
          <a:p>
            <a:pPr indent="0" lvl="0" marL="0" rtl="0" algn="just">
              <a:spcBef>
                <a:spcPts val="0"/>
              </a:spcBef>
              <a:spcAft>
                <a:spcPts val="0"/>
              </a:spcAft>
              <a:buNone/>
            </a:pPr>
            <a:r>
              <a:rPr lang="en" sz="1600">
                <a:latin typeface="Roboto"/>
                <a:ea typeface="Roboto"/>
                <a:cs typeface="Roboto"/>
                <a:sym typeface="Roboto"/>
              </a:rPr>
              <a:t>Examine the source carefully and write about the significance of the ‘Harrying of the North’. To what extent do you agree with the source?</a:t>
            </a:r>
            <a:endParaRPr sz="1600">
              <a:latin typeface="Roboto"/>
              <a:ea typeface="Roboto"/>
              <a:cs typeface="Roboto"/>
              <a:sym typeface="Roboto"/>
            </a:endParaRPr>
          </a:p>
        </p:txBody>
      </p:sp>
      <p:grpSp>
        <p:nvGrpSpPr>
          <p:cNvPr id="403" name="Google Shape;403;p41"/>
          <p:cNvGrpSpPr/>
          <p:nvPr/>
        </p:nvGrpSpPr>
        <p:grpSpPr>
          <a:xfrm>
            <a:off x="5930526" y="1270321"/>
            <a:ext cx="600755" cy="494060"/>
            <a:chOff x="-1" y="0"/>
            <a:chExt cx="600755" cy="494060"/>
          </a:xfrm>
        </p:grpSpPr>
        <p:sp>
          <p:nvSpPr>
            <p:cNvPr id="404" name="Google Shape;404;p41"/>
            <p:cNvSpPr/>
            <p:nvPr/>
          </p:nvSpPr>
          <p:spPr>
            <a:xfrm>
              <a:off x="393502" y="0"/>
              <a:ext cx="207252" cy="170424"/>
            </a:xfrm>
            <a:custGeom>
              <a:rect b="b" l="l" r="r" t="t"/>
              <a:pathLst>
                <a:path extrusionOk="0" h="21600" w="21600">
                  <a:moveTo>
                    <a:pt x="7173" y="0"/>
                  </a:moveTo>
                  <a:lnTo>
                    <a:pt x="6732" y="86"/>
                  </a:lnTo>
                  <a:lnTo>
                    <a:pt x="6385" y="175"/>
                  </a:lnTo>
                  <a:lnTo>
                    <a:pt x="6034" y="347"/>
                  </a:lnTo>
                  <a:lnTo>
                    <a:pt x="5683" y="612"/>
                  </a:lnTo>
                  <a:lnTo>
                    <a:pt x="0" y="6385"/>
                  </a:lnTo>
                  <a:lnTo>
                    <a:pt x="15219" y="21600"/>
                  </a:lnTo>
                  <a:lnTo>
                    <a:pt x="20988" y="15917"/>
                  </a:lnTo>
                  <a:lnTo>
                    <a:pt x="21253" y="15566"/>
                  </a:lnTo>
                  <a:lnTo>
                    <a:pt x="21428" y="15215"/>
                  </a:lnTo>
                  <a:lnTo>
                    <a:pt x="21514" y="14868"/>
                  </a:lnTo>
                  <a:lnTo>
                    <a:pt x="21600" y="14431"/>
                  </a:lnTo>
                  <a:lnTo>
                    <a:pt x="21514" y="14080"/>
                  </a:lnTo>
                  <a:lnTo>
                    <a:pt x="21428" y="13643"/>
                  </a:lnTo>
                  <a:lnTo>
                    <a:pt x="21253" y="13292"/>
                  </a:lnTo>
                  <a:lnTo>
                    <a:pt x="20988" y="12941"/>
                  </a:lnTo>
                  <a:lnTo>
                    <a:pt x="8659" y="612"/>
                  </a:lnTo>
                  <a:lnTo>
                    <a:pt x="8308" y="347"/>
                  </a:lnTo>
                  <a:lnTo>
                    <a:pt x="7957" y="175"/>
                  </a:lnTo>
                  <a:lnTo>
                    <a:pt x="7520" y="86"/>
                  </a:lnTo>
                  <a:lnTo>
                    <a:pt x="7173" y="0"/>
                  </a:lnTo>
                  <a:close/>
                </a:path>
              </a:pathLst>
            </a:custGeom>
            <a:solidFill>
              <a:srgbClr val="000000"/>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 name="Google Shape;405;p41"/>
            <p:cNvSpPr/>
            <p:nvPr/>
          </p:nvSpPr>
          <p:spPr>
            <a:xfrm>
              <a:off x="-1" y="64868"/>
              <a:ext cx="521910" cy="429192"/>
            </a:xfrm>
            <a:custGeom>
              <a:rect b="b" l="l" r="r" t="t"/>
              <a:pathLst>
                <a:path extrusionOk="0" h="21600" w="21600">
                  <a:moveTo>
                    <a:pt x="1563" y="14967"/>
                  </a:moveTo>
                  <a:lnTo>
                    <a:pt x="6632" y="20037"/>
                  </a:lnTo>
                  <a:lnTo>
                    <a:pt x="6562" y="20071"/>
                  </a:lnTo>
                  <a:lnTo>
                    <a:pt x="2813" y="20627"/>
                  </a:lnTo>
                  <a:lnTo>
                    <a:pt x="971" y="18786"/>
                  </a:lnTo>
                  <a:lnTo>
                    <a:pt x="1527" y="15037"/>
                  </a:lnTo>
                  <a:lnTo>
                    <a:pt x="1563" y="14967"/>
                  </a:lnTo>
                  <a:close/>
                  <a:moveTo>
                    <a:pt x="15523" y="0"/>
                  </a:moveTo>
                  <a:lnTo>
                    <a:pt x="1076" y="14481"/>
                  </a:lnTo>
                  <a:lnTo>
                    <a:pt x="971" y="14584"/>
                  </a:lnTo>
                  <a:lnTo>
                    <a:pt x="903" y="14690"/>
                  </a:lnTo>
                  <a:lnTo>
                    <a:pt x="867" y="14793"/>
                  </a:lnTo>
                  <a:lnTo>
                    <a:pt x="833" y="14931"/>
                  </a:lnTo>
                  <a:lnTo>
                    <a:pt x="0" y="20662"/>
                  </a:lnTo>
                  <a:lnTo>
                    <a:pt x="0" y="20835"/>
                  </a:lnTo>
                  <a:lnTo>
                    <a:pt x="34" y="21044"/>
                  </a:lnTo>
                  <a:lnTo>
                    <a:pt x="138" y="21218"/>
                  </a:lnTo>
                  <a:lnTo>
                    <a:pt x="242" y="21357"/>
                  </a:lnTo>
                  <a:lnTo>
                    <a:pt x="381" y="21461"/>
                  </a:lnTo>
                  <a:lnTo>
                    <a:pt x="520" y="21530"/>
                  </a:lnTo>
                  <a:lnTo>
                    <a:pt x="660" y="21564"/>
                  </a:lnTo>
                  <a:lnTo>
                    <a:pt x="833" y="21600"/>
                  </a:lnTo>
                  <a:lnTo>
                    <a:pt x="937" y="21600"/>
                  </a:lnTo>
                  <a:lnTo>
                    <a:pt x="6667" y="20767"/>
                  </a:lnTo>
                  <a:lnTo>
                    <a:pt x="6910" y="20697"/>
                  </a:lnTo>
                  <a:lnTo>
                    <a:pt x="7014" y="20627"/>
                  </a:lnTo>
                  <a:lnTo>
                    <a:pt x="7118" y="20524"/>
                  </a:lnTo>
                  <a:lnTo>
                    <a:pt x="21600" y="6077"/>
                  </a:lnTo>
                  <a:lnTo>
                    <a:pt x="19862" y="4340"/>
                  </a:lnTo>
                  <a:lnTo>
                    <a:pt x="5902" y="18301"/>
                  </a:lnTo>
                  <a:lnTo>
                    <a:pt x="5416" y="17815"/>
                  </a:lnTo>
                  <a:lnTo>
                    <a:pt x="19378" y="3855"/>
                  </a:lnTo>
                  <a:lnTo>
                    <a:pt x="17745" y="2222"/>
                  </a:lnTo>
                  <a:lnTo>
                    <a:pt x="3785" y="16183"/>
                  </a:lnTo>
                  <a:lnTo>
                    <a:pt x="3299" y="15696"/>
                  </a:lnTo>
                  <a:lnTo>
                    <a:pt x="17259" y="1736"/>
                  </a:lnTo>
                  <a:lnTo>
                    <a:pt x="15523" y="0"/>
                  </a:lnTo>
                  <a:close/>
                </a:path>
              </a:pathLst>
            </a:custGeom>
            <a:solidFill>
              <a:srgbClr val="000000"/>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4"/>
          <p:cNvSpPr txBox="1"/>
          <p:nvPr>
            <p:ph idx="2" type="body"/>
          </p:nvPr>
        </p:nvSpPr>
        <p:spPr>
          <a:xfrm>
            <a:off x="4680227" y="2094275"/>
            <a:ext cx="3594600" cy="15534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Clr>
                <a:schemeClr val="dk1"/>
              </a:buClr>
              <a:buSzPts val="1100"/>
              <a:buFont typeface="Arial"/>
              <a:buNone/>
            </a:pPr>
            <a:r>
              <a:rPr lang="en" sz="1000">
                <a:solidFill>
                  <a:srgbClr val="000000"/>
                </a:solidFill>
                <a:latin typeface="Work Sans Regular"/>
                <a:ea typeface="Work Sans Regular"/>
                <a:cs typeface="Work Sans Regular"/>
                <a:sym typeface="Work Sans Regular"/>
              </a:rPr>
              <a:t>EDIT IN POWERPOINT®</a:t>
            </a:r>
            <a:endParaRPr sz="1000">
              <a:solidFill>
                <a:srgbClr val="000000"/>
              </a:solidFill>
              <a:latin typeface="Work Sans Regular"/>
              <a:ea typeface="Work Sans Regular"/>
              <a:cs typeface="Work Sans Regular"/>
              <a:sym typeface="Work Sans Regular"/>
            </a:endParaRPr>
          </a:p>
          <a:p>
            <a:pPr indent="0" lvl="0" marL="0" rtl="0" algn="l">
              <a:spcBef>
                <a:spcPts val="600"/>
              </a:spcBef>
              <a:spcAft>
                <a:spcPts val="0"/>
              </a:spcAft>
              <a:buClr>
                <a:schemeClr val="dk1"/>
              </a:buClr>
              <a:buSzPts val="1100"/>
              <a:buFont typeface="Arial"/>
              <a:buNone/>
            </a:pPr>
            <a:r>
              <a:rPr lang="en" sz="1000"/>
              <a:t>Click on File in the top left menu,choose the option that says</a:t>
            </a:r>
            <a:r>
              <a:rPr lang="en" sz="1000">
                <a:solidFill>
                  <a:srgbClr val="000000"/>
                </a:solidFill>
              </a:rPr>
              <a:t> </a:t>
            </a:r>
            <a:r>
              <a:rPr lang="en" sz="1000">
                <a:solidFill>
                  <a:srgbClr val="000000"/>
                </a:solidFill>
                <a:latin typeface="Work Sans Regular"/>
                <a:ea typeface="Work Sans Regular"/>
                <a:cs typeface="Work Sans Regular"/>
                <a:sym typeface="Work Sans Regular"/>
              </a:rPr>
              <a:t>"Download as" </a:t>
            </a:r>
            <a:r>
              <a:rPr b="1" lang="en" sz="1000">
                <a:solidFill>
                  <a:srgbClr val="000000"/>
                </a:solidFill>
                <a:latin typeface="Work Sans"/>
                <a:ea typeface="Work Sans"/>
                <a:cs typeface="Work Sans"/>
                <a:sym typeface="Work Sans"/>
              </a:rPr>
              <a:t>and then choose</a:t>
            </a:r>
            <a:r>
              <a:rPr lang="en" sz="1000">
                <a:solidFill>
                  <a:srgbClr val="000000"/>
                </a:solidFill>
                <a:latin typeface="Work Sans Regular"/>
                <a:ea typeface="Work Sans Regular"/>
                <a:cs typeface="Work Sans Regular"/>
                <a:sym typeface="Work Sans Regular"/>
              </a:rPr>
              <a:t> “Microsoft PowerPoint (.pptx)”</a:t>
            </a:r>
            <a:r>
              <a:rPr lang="en" sz="1000">
                <a:solidFill>
                  <a:srgbClr val="000000"/>
                </a:solidFill>
              </a:rPr>
              <a:t>. You will get a .pptx file that you can edit in PowerPoint. </a:t>
            </a:r>
            <a:endParaRPr sz="1000">
              <a:solidFill>
                <a:srgbClr val="000000"/>
              </a:solidFill>
            </a:endParaRPr>
          </a:p>
          <a:p>
            <a:pPr indent="0" lvl="0" marL="0" rtl="0" algn="l">
              <a:spcBef>
                <a:spcPts val="600"/>
              </a:spcBef>
              <a:spcAft>
                <a:spcPts val="0"/>
              </a:spcAft>
              <a:buClr>
                <a:schemeClr val="dk1"/>
              </a:buClr>
              <a:buSzPts val="1100"/>
              <a:buFont typeface="Arial"/>
              <a:buNone/>
            </a:pPr>
            <a:r>
              <a:t/>
            </a:r>
            <a:endParaRPr sz="1000">
              <a:solidFill>
                <a:srgbClr val="000000"/>
              </a:solidFill>
            </a:endParaRPr>
          </a:p>
          <a:p>
            <a:pPr indent="0" lvl="0" marL="0" rtl="0" algn="l">
              <a:spcBef>
                <a:spcPts val="600"/>
              </a:spcBef>
              <a:spcAft>
                <a:spcPts val="0"/>
              </a:spcAft>
              <a:buNone/>
            </a:pPr>
            <a:r>
              <a:t/>
            </a:r>
            <a:endParaRPr sz="1000">
              <a:solidFill>
                <a:srgbClr val="000000"/>
              </a:solidFill>
            </a:endParaRPr>
          </a:p>
        </p:txBody>
      </p:sp>
      <p:sp>
        <p:nvSpPr>
          <p:cNvPr id="137" name="Google Shape;137;p24"/>
          <p:cNvSpPr txBox="1"/>
          <p:nvPr>
            <p:ph idx="1" type="body"/>
          </p:nvPr>
        </p:nvSpPr>
        <p:spPr>
          <a:xfrm>
            <a:off x="869150" y="2094275"/>
            <a:ext cx="3594600" cy="15534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1000">
                <a:solidFill>
                  <a:srgbClr val="000000"/>
                </a:solidFill>
                <a:latin typeface="Work Sans Regular"/>
                <a:ea typeface="Work Sans Regular"/>
                <a:cs typeface="Work Sans Regular"/>
                <a:sym typeface="Work Sans Regular"/>
              </a:rPr>
              <a:t>EDIT IN GOOGLE SLIDES</a:t>
            </a:r>
            <a:endParaRPr sz="1000">
              <a:solidFill>
                <a:srgbClr val="000000"/>
              </a:solidFill>
              <a:latin typeface="Work Sans Regular"/>
              <a:ea typeface="Work Sans Regular"/>
              <a:cs typeface="Work Sans Regular"/>
              <a:sym typeface="Work Sans Regular"/>
            </a:endParaRPr>
          </a:p>
          <a:p>
            <a:pPr indent="0" lvl="0" marL="0" rtl="0" algn="l">
              <a:spcBef>
                <a:spcPts val="1000"/>
              </a:spcBef>
              <a:spcAft>
                <a:spcPts val="0"/>
              </a:spcAft>
              <a:buNone/>
            </a:pPr>
            <a:r>
              <a:rPr lang="en" sz="1000">
                <a:solidFill>
                  <a:srgbClr val="000000"/>
                </a:solidFill>
              </a:rPr>
              <a:t>Click on File in the top left menu and choose the option that says “</a:t>
            </a:r>
            <a:r>
              <a:rPr b="1" lang="en" sz="1000">
                <a:solidFill>
                  <a:srgbClr val="000000"/>
                </a:solidFill>
                <a:latin typeface="Work Sans"/>
                <a:ea typeface="Work Sans"/>
                <a:cs typeface="Work Sans"/>
                <a:sym typeface="Work Sans"/>
              </a:rPr>
              <a:t>Make a copy…”</a:t>
            </a:r>
            <a:r>
              <a:rPr lang="en" sz="1000">
                <a:solidFill>
                  <a:srgbClr val="000000"/>
                </a:solidFill>
              </a:rPr>
              <a:t>.</a:t>
            </a:r>
            <a:endParaRPr sz="1000">
              <a:solidFill>
                <a:srgbClr val="000000"/>
              </a:solidFill>
            </a:endParaRPr>
          </a:p>
          <a:p>
            <a:pPr indent="0" lvl="0" marL="0" rtl="0" algn="l">
              <a:spcBef>
                <a:spcPts val="1000"/>
              </a:spcBef>
              <a:spcAft>
                <a:spcPts val="0"/>
              </a:spcAft>
              <a:buNone/>
            </a:pPr>
            <a:r>
              <a:rPr lang="en" sz="1000">
                <a:solidFill>
                  <a:srgbClr val="000000"/>
                </a:solidFill>
              </a:rPr>
              <a:t>You will get a copy of this document on your Google Drive and will be able to edit, add or delete slides.</a:t>
            </a:r>
            <a:endParaRPr sz="1000">
              <a:solidFill>
                <a:srgbClr val="000000"/>
              </a:solidFill>
            </a:endParaRPr>
          </a:p>
          <a:p>
            <a:pPr indent="0" lvl="0" marL="0" rtl="0" algn="l">
              <a:spcBef>
                <a:spcPts val="1000"/>
              </a:spcBef>
              <a:spcAft>
                <a:spcPts val="1000"/>
              </a:spcAft>
              <a:buNone/>
            </a:pPr>
            <a:r>
              <a:rPr lang="en" sz="1000">
                <a:solidFill>
                  <a:srgbClr val="000000"/>
                </a:solidFill>
                <a:latin typeface="Work Sans Regular"/>
                <a:ea typeface="Work Sans Regular"/>
                <a:cs typeface="Work Sans Regular"/>
                <a:sym typeface="Work Sans Regular"/>
              </a:rPr>
              <a:t>You have to be signed into your Google account.</a:t>
            </a:r>
            <a:br>
              <a:rPr lang="en" sz="1000">
                <a:solidFill>
                  <a:srgbClr val="000000"/>
                </a:solidFill>
                <a:latin typeface="Work Sans Regular"/>
                <a:ea typeface="Work Sans Regular"/>
                <a:cs typeface="Work Sans Regular"/>
                <a:sym typeface="Work Sans Regular"/>
              </a:rPr>
            </a:br>
            <a:endParaRPr sz="1000">
              <a:solidFill>
                <a:srgbClr val="000000"/>
              </a:solidFill>
              <a:latin typeface="Work Sans Regular"/>
              <a:ea typeface="Work Sans Regular"/>
              <a:cs typeface="Work Sans Regular"/>
              <a:sym typeface="Work Sans Regular"/>
            </a:endParaRPr>
          </a:p>
        </p:txBody>
      </p:sp>
      <p:grpSp>
        <p:nvGrpSpPr>
          <p:cNvPr id="138" name="Google Shape;138;p24"/>
          <p:cNvGrpSpPr/>
          <p:nvPr/>
        </p:nvGrpSpPr>
        <p:grpSpPr>
          <a:xfrm>
            <a:off x="7245744" y="711703"/>
            <a:ext cx="1097515" cy="913074"/>
            <a:chOff x="1926350" y="995225"/>
            <a:chExt cx="428650" cy="356600"/>
          </a:xfrm>
        </p:grpSpPr>
        <p:sp>
          <p:nvSpPr>
            <p:cNvPr id="139" name="Google Shape;139;p24"/>
            <p:cNvSpPr/>
            <p:nvPr/>
          </p:nvSpPr>
          <p:spPr>
            <a:xfrm>
              <a:off x="1926350" y="1298075"/>
              <a:ext cx="208225" cy="53750"/>
            </a:xfrm>
            <a:custGeom>
              <a:rect b="b" l="l" r="r" t="t"/>
              <a:pathLst>
                <a:path extrusionOk="0" h="2150" w="8329">
                  <a:moveTo>
                    <a:pt x="0" y="0"/>
                  </a:moveTo>
                  <a:lnTo>
                    <a:pt x="0" y="489"/>
                  </a:lnTo>
                  <a:lnTo>
                    <a:pt x="25" y="635"/>
                  </a:lnTo>
                  <a:lnTo>
                    <a:pt x="74" y="758"/>
                  </a:lnTo>
                  <a:lnTo>
                    <a:pt x="147" y="855"/>
                  </a:lnTo>
                  <a:lnTo>
                    <a:pt x="245" y="953"/>
                  </a:lnTo>
                  <a:lnTo>
                    <a:pt x="391" y="1026"/>
                  </a:lnTo>
                  <a:lnTo>
                    <a:pt x="562" y="1051"/>
                  </a:lnTo>
                  <a:lnTo>
                    <a:pt x="733" y="1026"/>
                  </a:lnTo>
                  <a:lnTo>
                    <a:pt x="1295" y="855"/>
                  </a:lnTo>
                  <a:lnTo>
                    <a:pt x="1661" y="782"/>
                  </a:lnTo>
                  <a:lnTo>
                    <a:pt x="2076" y="684"/>
                  </a:lnTo>
                  <a:lnTo>
                    <a:pt x="2540" y="611"/>
                  </a:lnTo>
                  <a:lnTo>
                    <a:pt x="3029" y="562"/>
                  </a:lnTo>
                  <a:lnTo>
                    <a:pt x="3591" y="513"/>
                  </a:lnTo>
                  <a:lnTo>
                    <a:pt x="4177" y="489"/>
                  </a:lnTo>
                  <a:lnTo>
                    <a:pt x="4616" y="513"/>
                  </a:lnTo>
                  <a:lnTo>
                    <a:pt x="5032" y="538"/>
                  </a:lnTo>
                  <a:lnTo>
                    <a:pt x="5422" y="611"/>
                  </a:lnTo>
                  <a:lnTo>
                    <a:pt x="5789" y="684"/>
                  </a:lnTo>
                  <a:lnTo>
                    <a:pt x="6131" y="782"/>
                  </a:lnTo>
                  <a:lnTo>
                    <a:pt x="6448" y="880"/>
                  </a:lnTo>
                  <a:lnTo>
                    <a:pt x="6717" y="1002"/>
                  </a:lnTo>
                  <a:lnTo>
                    <a:pt x="6985" y="1124"/>
                  </a:lnTo>
                  <a:lnTo>
                    <a:pt x="7205" y="1246"/>
                  </a:lnTo>
                  <a:lnTo>
                    <a:pt x="7425" y="1393"/>
                  </a:lnTo>
                  <a:lnTo>
                    <a:pt x="7791" y="1661"/>
                  </a:lnTo>
                  <a:lnTo>
                    <a:pt x="8084" y="1930"/>
                  </a:lnTo>
                  <a:lnTo>
                    <a:pt x="8329" y="2150"/>
                  </a:lnTo>
                  <a:lnTo>
                    <a:pt x="8329" y="1661"/>
                  </a:lnTo>
                  <a:lnTo>
                    <a:pt x="8084" y="1441"/>
                  </a:lnTo>
                  <a:lnTo>
                    <a:pt x="7791" y="1173"/>
                  </a:lnTo>
                  <a:lnTo>
                    <a:pt x="7425" y="904"/>
                  </a:lnTo>
                  <a:lnTo>
                    <a:pt x="7205" y="758"/>
                  </a:lnTo>
                  <a:lnTo>
                    <a:pt x="6985" y="635"/>
                  </a:lnTo>
                  <a:lnTo>
                    <a:pt x="6717" y="513"/>
                  </a:lnTo>
                  <a:lnTo>
                    <a:pt x="6448" y="391"/>
                  </a:lnTo>
                  <a:lnTo>
                    <a:pt x="6131" y="294"/>
                  </a:lnTo>
                  <a:lnTo>
                    <a:pt x="5789" y="196"/>
                  </a:lnTo>
                  <a:lnTo>
                    <a:pt x="5422" y="123"/>
                  </a:lnTo>
                  <a:lnTo>
                    <a:pt x="5032" y="49"/>
                  </a:lnTo>
                  <a:lnTo>
                    <a:pt x="4616" y="25"/>
                  </a:lnTo>
                  <a:lnTo>
                    <a:pt x="4177" y="0"/>
                  </a:lnTo>
                  <a:lnTo>
                    <a:pt x="3591" y="25"/>
                  </a:lnTo>
                  <a:lnTo>
                    <a:pt x="3029" y="74"/>
                  </a:lnTo>
                  <a:lnTo>
                    <a:pt x="2540" y="123"/>
                  </a:lnTo>
                  <a:lnTo>
                    <a:pt x="2076" y="196"/>
                  </a:lnTo>
                  <a:lnTo>
                    <a:pt x="1661" y="294"/>
                  </a:lnTo>
                  <a:lnTo>
                    <a:pt x="1295" y="367"/>
                  </a:lnTo>
                  <a:lnTo>
                    <a:pt x="733" y="538"/>
                  </a:lnTo>
                  <a:lnTo>
                    <a:pt x="562" y="562"/>
                  </a:lnTo>
                  <a:lnTo>
                    <a:pt x="391" y="538"/>
                  </a:lnTo>
                  <a:lnTo>
                    <a:pt x="245" y="465"/>
                  </a:lnTo>
                  <a:lnTo>
                    <a:pt x="147" y="367"/>
                  </a:lnTo>
                  <a:lnTo>
                    <a:pt x="74" y="269"/>
                  </a:lnTo>
                  <a:lnTo>
                    <a:pt x="25" y="147"/>
                  </a:lnTo>
                  <a:lnTo>
                    <a:pt x="0"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24"/>
            <p:cNvSpPr/>
            <p:nvPr/>
          </p:nvSpPr>
          <p:spPr>
            <a:xfrm>
              <a:off x="2146775" y="1298075"/>
              <a:ext cx="208225" cy="53750"/>
            </a:xfrm>
            <a:custGeom>
              <a:rect b="b" l="l" r="r" t="t"/>
              <a:pathLst>
                <a:path extrusionOk="0" h="2150" w="8329">
                  <a:moveTo>
                    <a:pt x="4152" y="0"/>
                  </a:moveTo>
                  <a:lnTo>
                    <a:pt x="3712" y="25"/>
                  </a:lnTo>
                  <a:lnTo>
                    <a:pt x="3297" y="49"/>
                  </a:lnTo>
                  <a:lnTo>
                    <a:pt x="2907" y="123"/>
                  </a:lnTo>
                  <a:lnTo>
                    <a:pt x="2540" y="196"/>
                  </a:lnTo>
                  <a:lnTo>
                    <a:pt x="2198" y="294"/>
                  </a:lnTo>
                  <a:lnTo>
                    <a:pt x="1881" y="391"/>
                  </a:lnTo>
                  <a:lnTo>
                    <a:pt x="1612" y="513"/>
                  </a:lnTo>
                  <a:lnTo>
                    <a:pt x="1343" y="635"/>
                  </a:lnTo>
                  <a:lnTo>
                    <a:pt x="1124" y="758"/>
                  </a:lnTo>
                  <a:lnTo>
                    <a:pt x="904" y="904"/>
                  </a:lnTo>
                  <a:lnTo>
                    <a:pt x="537" y="1173"/>
                  </a:lnTo>
                  <a:lnTo>
                    <a:pt x="244" y="1441"/>
                  </a:lnTo>
                  <a:lnTo>
                    <a:pt x="0" y="1661"/>
                  </a:lnTo>
                  <a:lnTo>
                    <a:pt x="0" y="2150"/>
                  </a:lnTo>
                  <a:lnTo>
                    <a:pt x="244" y="1930"/>
                  </a:lnTo>
                  <a:lnTo>
                    <a:pt x="537" y="1661"/>
                  </a:lnTo>
                  <a:lnTo>
                    <a:pt x="904" y="1393"/>
                  </a:lnTo>
                  <a:lnTo>
                    <a:pt x="1124" y="1246"/>
                  </a:lnTo>
                  <a:lnTo>
                    <a:pt x="1343" y="1124"/>
                  </a:lnTo>
                  <a:lnTo>
                    <a:pt x="1612" y="1002"/>
                  </a:lnTo>
                  <a:lnTo>
                    <a:pt x="1881" y="880"/>
                  </a:lnTo>
                  <a:lnTo>
                    <a:pt x="2198" y="782"/>
                  </a:lnTo>
                  <a:lnTo>
                    <a:pt x="2540" y="684"/>
                  </a:lnTo>
                  <a:lnTo>
                    <a:pt x="2907" y="611"/>
                  </a:lnTo>
                  <a:lnTo>
                    <a:pt x="3297" y="538"/>
                  </a:lnTo>
                  <a:lnTo>
                    <a:pt x="3712" y="513"/>
                  </a:lnTo>
                  <a:lnTo>
                    <a:pt x="4152" y="489"/>
                  </a:lnTo>
                  <a:lnTo>
                    <a:pt x="4738" y="513"/>
                  </a:lnTo>
                  <a:lnTo>
                    <a:pt x="5300" y="562"/>
                  </a:lnTo>
                  <a:lnTo>
                    <a:pt x="5788" y="611"/>
                  </a:lnTo>
                  <a:lnTo>
                    <a:pt x="6252" y="684"/>
                  </a:lnTo>
                  <a:lnTo>
                    <a:pt x="6668" y="782"/>
                  </a:lnTo>
                  <a:lnTo>
                    <a:pt x="7034" y="855"/>
                  </a:lnTo>
                  <a:lnTo>
                    <a:pt x="7596" y="1026"/>
                  </a:lnTo>
                  <a:lnTo>
                    <a:pt x="7767" y="1051"/>
                  </a:lnTo>
                  <a:lnTo>
                    <a:pt x="7938" y="1026"/>
                  </a:lnTo>
                  <a:lnTo>
                    <a:pt x="8084" y="953"/>
                  </a:lnTo>
                  <a:lnTo>
                    <a:pt x="8182" y="855"/>
                  </a:lnTo>
                  <a:lnTo>
                    <a:pt x="8255" y="758"/>
                  </a:lnTo>
                  <a:lnTo>
                    <a:pt x="8304" y="635"/>
                  </a:lnTo>
                  <a:lnTo>
                    <a:pt x="8328" y="489"/>
                  </a:lnTo>
                  <a:lnTo>
                    <a:pt x="8328" y="0"/>
                  </a:lnTo>
                  <a:lnTo>
                    <a:pt x="8304" y="147"/>
                  </a:lnTo>
                  <a:lnTo>
                    <a:pt x="8255" y="269"/>
                  </a:lnTo>
                  <a:lnTo>
                    <a:pt x="8182" y="367"/>
                  </a:lnTo>
                  <a:lnTo>
                    <a:pt x="8084" y="465"/>
                  </a:lnTo>
                  <a:lnTo>
                    <a:pt x="7938" y="538"/>
                  </a:lnTo>
                  <a:lnTo>
                    <a:pt x="7767" y="562"/>
                  </a:lnTo>
                  <a:lnTo>
                    <a:pt x="7596" y="538"/>
                  </a:lnTo>
                  <a:lnTo>
                    <a:pt x="7034" y="367"/>
                  </a:lnTo>
                  <a:lnTo>
                    <a:pt x="6668" y="294"/>
                  </a:lnTo>
                  <a:lnTo>
                    <a:pt x="6252" y="196"/>
                  </a:lnTo>
                  <a:lnTo>
                    <a:pt x="5788" y="123"/>
                  </a:lnTo>
                  <a:lnTo>
                    <a:pt x="5300" y="74"/>
                  </a:lnTo>
                  <a:lnTo>
                    <a:pt x="4738" y="25"/>
                  </a:lnTo>
                  <a:lnTo>
                    <a:pt x="4152"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24"/>
            <p:cNvSpPr/>
            <p:nvPr/>
          </p:nvSpPr>
          <p:spPr>
            <a:xfrm>
              <a:off x="1926350" y="995225"/>
              <a:ext cx="208225" cy="332175"/>
            </a:xfrm>
            <a:custGeom>
              <a:rect b="b" l="l" r="r" t="t"/>
              <a:pathLst>
                <a:path extrusionOk="0" h="13287" w="8329">
                  <a:moveTo>
                    <a:pt x="4177" y="1"/>
                  </a:moveTo>
                  <a:lnTo>
                    <a:pt x="3591" y="25"/>
                  </a:lnTo>
                  <a:lnTo>
                    <a:pt x="3029" y="74"/>
                  </a:lnTo>
                  <a:lnTo>
                    <a:pt x="2467" y="196"/>
                  </a:lnTo>
                  <a:lnTo>
                    <a:pt x="1905" y="343"/>
                  </a:lnTo>
                  <a:lnTo>
                    <a:pt x="1393" y="538"/>
                  </a:lnTo>
                  <a:lnTo>
                    <a:pt x="929" y="758"/>
                  </a:lnTo>
                  <a:lnTo>
                    <a:pt x="513" y="978"/>
                  </a:lnTo>
                  <a:lnTo>
                    <a:pt x="342" y="1124"/>
                  </a:lnTo>
                  <a:lnTo>
                    <a:pt x="196" y="1246"/>
                  </a:lnTo>
                  <a:lnTo>
                    <a:pt x="123" y="1319"/>
                  </a:lnTo>
                  <a:lnTo>
                    <a:pt x="49" y="1442"/>
                  </a:lnTo>
                  <a:lnTo>
                    <a:pt x="25" y="1539"/>
                  </a:lnTo>
                  <a:lnTo>
                    <a:pt x="0" y="1661"/>
                  </a:lnTo>
                  <a:lnTo>
                    <a:pt x="0" y="11626"/>
                  </a:lnTo>
                  <a:lnTo>
                    <a:pt x="25" y="11773"/>
                  </a:lnTo>
                  <a:lnTo>
                    <a:pt x="74" y="11895"/>
                  </a:lnTo>
                  <a:lnTo>
                    <a:pt x="147" y="11992"/>
                  </a:lnTo>
                  <a:lnTo>
                    <a:pt x="245" y="12090"/>
                  </a:lnTo>
                  <a:lnTo>
                    <a:pt x="391" y="12163"/>
                  </a:lnTo>
                  <a:lnTo>
                    <a:pt x="562" y="12188"/>
                  </a:lnTo>
                  <a:lnTo>
                    <a:pt x="733" y="12163"/>
                  </a:lnTo>
                  <a:lnTo>
                    <a:pt x="1295" y="11992"/>
                  </a:lnTo>
                  <a:lnTo>
                    <a:pt x="1661" y="11919"/>
                  </a:lnTo>
                  <a:lnTo>
                    <a:pt x="2076" y="11821"/>
                  </a:lnTo>
                  <a:lnTo>
                    <a:pt x="2540" y="11748"/>
                  </a:lnTo>
                  <a:lnTo>
                    <a:pt x="3029" y="11699"/>
                  </a:lnTo>
                  <a:lnTo>
                    <a:pt x="3591" y="11650"/>
                  </a:lnTo>
                  <a:lnTo>
                    <a:pt x="4177" y="11626"/>
                  </a:lnTo>
                  <a:lnTo>
                    <a:pt x="4616" y="11650"/>
                  </a:lnTo>
                  <a:lnTo>
                    <a:pt x="5032" y="11675"/>
                  </a:lnTo>
                  <a:lnTo>
                    <a:pt x="5422" y="11748"/>
                  </a:lnTo>
                  <a:lnTo>
                    <a:pt x="5789" y="11821"/>
                  </a:lnTo>
                  <a:lnTo>
                    <a:pt x="6131" y="11919"/>
                  </a:lnTo>
                  <a:lnTo>
                    <a:pt x="6448" y="12017"/>
                  </a:lnTo>
                  <a:lnTo>
                    <a:pt x="6717" y="12139"/>
                  </a:lnTo>
                  <a:lnTo>
                    <a:pt x="6985" y="12261"/>
                  </a:lnTo>
                  <a:lnTo>
                    <a:pt x="7205" y="12383"/>
                  </a:lnTo>
                  <a:lnTo>
                    <a:pt x="7425" y="12530"/>
                  </a:lnTo>
                  <a:lnTo>
                    <a:pt x="7791" y="12798"/>
                  </a:lnTo>
                  <a:lnTo>
                    <a:pt x="8084" y="13067"/>
                  </a:lnTo>
                  <a:lnTo>
                    <a:pt x="8329" y="13287"/>
                  </a:lnTo>
                  <a:lnTo>
                    <a:pt x="8329" y="2199"/>
                  </a:lnTo>
                  <a:lnTo>
                    <a:pt x="8329" y="2101"/>
                  </a:lnTo>
                  <a:lnTo>
                    <a:pt x="8280" y="1979"/>
                  </a:lnTo>
                  <a:lnTo>
                    <a:pt x="8231" y="1881"/>
                  </a:lnTo>
                  <a:lnTo>
                    <a:pt x="8158" y="1808"/>
                  </a:lnTo>
                  <a:lnTo>
                    <a:pt x="8036" y="1686"/>
                  </a:lnTo>
                  <a:lnTo>
                    <a:pt x="7767" y="1442"/>
                  </a:lnTo>
                  <a:lnTo>
                    <a:pt x="7449" y="1173"/>
                  </a:lnTo>
                  <a:lnTo>
                    <a:pt x="7083" y="904"/>
                  </a:lnTo>
                  <a:lnTo>
                    <a:pt x="6644" y="611"/>
                  </a:lnTo>
                  <a:lnTo>
                    <a:pt x="6375" y="489"/>
                  </a:lnTo>
                  <a:lnTo>
                    <a:pt x="6131" y="367"/>
                  </a:lnTo>
                  <a:lnTo>
                    <a:pt x="5838" y="269"/>
                  </a:lnTo>
                  <a:lnTo>
                    <a:pt x="5544" y="172"/>
                  </a:lnTo>
                  <a:lnTo>
                    <a:pt x="5227" y="98"/>
                  </a:lnTo>
                  <a:lnTo>
                    <a:pt x="4885" y="49"/>
                  </a:lnTo>
                  <a:lnTo>
                    <a:pt x="4543"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24"/>
            <p:cNvSpPr/>
            <p:nvPr/>
          </p:nvSpPr>
          <p:spPr>
            <a:xfrm>
              <a:off x="2146775" y="995225"/>
              <a:ext cx="208225" cy="332175"/>
            </a:xfrm>
            <a:custGeom>
              <a:rect b="b" l="l" r="r" t="t"/>
              <a:pathLst>
                <a:path extrusionOk="0" h="13287" w="8329">
                  <a:moveTo>
                    <a:pt x="3786" y="1"/>
                  </a:moveTo>
                  <a:lnTo>
                    <a:pt x="3444" y="49"/>
                  </a:lnTo>
                  <a:lnTo>
                    <a:pt x="3102" y="98"/>
                  </a:lnTo>
                  <a:lnTo>
                    <a:pt x="2784" y="172"/>
                  </a:lnTo>
                  <a:lnTo>
                    <a:pt x="2491" y="269"/>
                  </a:lnTo>
                  <a:lnTo>
                    <a:pt x="2198" y="367"/>
                  </a:lnTo>
                  <a:lnTo>
                    <a:pt x="1954" y="489"/>
                  </a:lnTo>
                  <a:lnTo>
                    <a:pt x="1685" y="611"/>
                  </a:lnTo>
                  <a:lnTo>
                    <a:pt x="1246" y="904"/>
                  </a:lnTo>
                  <a:lnTo>
                    <a:pt x="879" y="1173"/>
                  </a:lnTo>
                  <a:lnTo>
                    <a:pt x="562" y="1442"/>
                  </a:lnTo>
                  <a:lnTo>
                    <a:pt x="293" y="1686"/>
                  </a:lnTo>
                  <a:lnTo>
                    <a:pt x="171" y="1808"/>
                  </a:lnTo>
                  <a:lnTo>
                    <a:pt x="98" y="1881"/>
                  </a:lnTo>
                  <a:lnTo>
                    <a:pt x="49" y="1979"/>
                  </a:lnTo>
                  <a:lnTo>
                    <a:pt x="0" y="2101"/>
                  </a:lnTo>
                  <a:lnTo>
                    <a:pt x="0" y="2199"/>
                  </a:lnTo>
                  <a:lnTo>
                    <a:pt x="0" y="13287"/>
                  </a:lnTo>
                  <a:lnTo>
                    <a:pt x="244" y="13067"/>
                  </a:lnTo>
                  <a:lnTo>
                    <a:pt x="537" y="12798"/>
                  </a:lnTo>
                  <a:lnTo>
                    <a:pt x="904" y="12530"/>
                  </a:lnTo>
                  <a:lnTo>
                    <a:pt x="1124" y="12383"/>
                  </a:lnTo>
                  <a:lnTo>
                    <a:pt x="1343" y="12261"/>
                  </a:lnTo>
                  <a:lnTo>
                    <a:pt x="1612" y="12139"/>
                  </a:lnTo>
                  <a:lnTo>
                    <a:pt x="1881" y="12017"/>
                  </a:lnTo>
                  <a:lnTo>
                    <a:pt x="2198" y="11919"/>
                  </a:lnTo>
                  <a:lnTo>
                    <a:pt x="2540" y="11821"/>
                  </a:lnTo>
                  <a:lnTo>
                    <a:pt x="2907" y="11748"/>
                  </a:lnTo>
                  <a:lnTo>
                    <a:pt x="3297" y="11675"/>
                  </a:lnTo>
                  <a:lnTo>
                    <a:pt x="3712" y="11650"/>
                  </a:lnTo>
                  <a:lnTo>
                    <a:pt x="4152" y="11626"/>
                  </a:lnTo>
                  <a:lnTo>
                    <a:pt x="4738" y="11650"/>
                  </a:lnTo>
                  <a:lnTo>
                    <a:pt x="5300" y="11699"/>
                  </a:lnTo>
                  <a:lnTo>
                    <a:pt x="5788" y="11748"/>
                  </a:lnTo>
                  <a:lnTo>
                    <a:pt x="6252" y="11821"/>
                  </a:lnTo>
                  <a:lnTo>
                    <a:pt x="6668" y="11919"/>
                  </a:lnTo>
                  <a:lnTo>
                    <a:pt x="7034" y="11992"/>
                  </a:lnTo>
                  <a:lnTo>
                    <a:pt x="7596" y="12163"/>
                  </a:lnTo>
                  <a:lnTo>
                    <a:pt x="7767" y="12188"/>
                  </a:lnTo>
                  <a:lnTo>
                    <a:pt x="7938" y="12163"/>
                  </a:lnTo>
                  <a:lnTo>
                    <a:pt x="8084" y="12090"/>
                  </a:lnTo>
                  <a:lnTo>
                    <a:pt x="8182" y="11992"/>
                  </a:lnTo>
                  <a:lnTo>
                    <a:pt x="8255" y="11895"/>
                  </a:lnTo>
                  <a:lnTo>
                    <a:pt x="8304" y="11773"/>
                  </a:lnTo>
                  <a:lnTo>
                    <a:pt x="8328" y="11626"/>
                  </a:lnTo>
                  <a:lnTo>
                    <a:pt x="8328" y="1661"/>
                  </a:lnTo>
                  <a:lnTo>
                    <a:pt x="8304" y="1539"/>
                  </a:lnTo>
                  <a:lnTo>
                    <a:pt x="8280" y="1442"/>
                  </a:lnTo>
                  <a:lnTo>
                    <a:pt x="8206" y="1319"/>
                  </a:lnTo>
                  <a:lnTo>
                    <a:pt x="8133" y="1246"/>
                  </a:lnTo>
                  <a:lnTo>
                    <a:pt x="7987" y="1124"/>
                  </a:lnTo>
                  <a:lnTo>
                    <a:pt x="7816" y="978"/>
                  </a:lnTo>
                  <a:lnTo>
                    <a:pt x="7400" y="758"/>
                  </a:lnTo>
                  <a:lnTo>
                    <a:pt x="6936" y="538"/>
                  </a:lnTo>
                  <a:lnTo>
                    <a:pt x="6423" y="343"/>
                  </a:lnTo>
                  <a:lnTo>
                    <a:pt x="5862" y="196"/>
                  </a:lnTo>
                  <a:lnTo>
                    <a:pt x="5300" y="74"/>
                  </a:lnTo>
                  <a:lnTo>
                    <a:pt x="4738" y="25"/>
                  </a:lnTo>
                  <a:lnTo>
                    <a:pt x="4152"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3" name="Google Shape;143;p24"/>
          <p:cNvSpPr txBox="1"/>
          <p:nvPr>
            <p:ph type="ctrTitle"/>
          </p:nvPr>
        </p:nvSpPr>
        <p:spPr>
          <a:xfrm>
            <a:off x="940250" y="947800"/>
            <a:ext cx="4950000" cy="1159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Instructions for use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42"/>
          <p:cNvSpPr txBox="1"/>
          <p:nvPr>
            <p:ph idx="12" type="sldNum"/>
          </p:nvPr>
        </p:nvSpPr>
        <p:spPr>
          <a:xfrm>
            <a:off x="8337124" y="27007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11" name="Google Shape;411;p42"/>
          <p:cNvSpPr txBox="1"/>
          <p:nvPr/>
        </p:nvSpPr>
        <p:spPr>
          <a:xfrm>
            <a:off x="968975" y="494650"/>
            <a:ext cx="2485800" cy="50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latin typeface="Roboto"/>
                <a:ea typeface="Roboto"/>
                <a:cs typeface="Roboto"/>
                <a:sym typeface="Roboto"/>
              </a:rPr>
              <a:t>Homework Time!</a:t>
            </a:r>
            <a:endParaRPr b="1" sz="2000">
              <a:latin typeface="Roboto"/>
              <a:ea typeface="Roboto"/>
              <a:cs typeface="Roboto"/>
              <a:sym typeface="Roboto"/>
            </a:endParaRPr>
          </a:p>
        </p:txBody>
      </p:sp>
      <p:sp>
        <p:nvSpPr>
          <p:cNvPr id="412" name="Google Shape;412;p42"/>
          <p:cNvSpPr/>
          <p:nvPr/>
        </p:nvSpPr>
        <p:spPr>
          <a:xfrm>
            <a:off x="3207975" y="618375"/>
            <a:ext cx="5724900" cy="209100"/>
          </a:xfrm>
          <a:prstGeom prst="rect">
            <a:avLst/>
          </a:pr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13" name="Google Shape;413;p42"/>
          <p:cNvGrpSpPr/>
          <p:nvPr/>
        </p:nvGrpSpPr>
        <p:grpSpPr>
          <a:xfrm>
            <a:off x="287442" y="351584"/>
            <a:ext cx="668818" cy="587276"/>
            <a:chOff x="2583325" y="2972875"/>
            <a:chExt cx="462850" cy="445750"/>
          </a:xfrm>
        </p:grpSpPr>
        <p:sp>
          <p:nvSpPr>
            <p:cNvPr id="414" name="Google Shape;414;p42"/>
            <p:cNvSpPr/>
            <p:nvPr/>
          </p:nvSpPr>
          <p:spPr>
            <a:xfrm>
              <a:off x="2701775" y="3323350"/>
              <a:ext cx="225950" cy="95275"/>
            </a:xfrm>
            <a:custGeom>
              <a:rect b="b" l="l" r="r" t="t"/>
              <a:pathLst>
                <a:path extrusionOk="0" h="3811" w="9038">
                  <a:moveTo>
                    <a:pt x="2956" y="1"/>
                  </a:moveTo>
                  <a:lnTo>
                    <a:pt x="2956" y="2956"/>
                  </a:lnTo>
                  <a:lnTo>
                    <a:pt x="685" y="2956"/>
                  </a:lnTo>
                  <a:lnTo>
                    <a:pt x="514" y="3005"/>
                  </a:lnTo>
                  <a:lnTo>
                    <a:pt x="367" y="3103"/>
                  </a:lnTo>
                  <a:lnTo>
                    <a:pt x="245" y="3200"/>
                  </a:lnTo>
                  <a:lnTo>
                    <a:pt x="147" y="3322"/>
                  </a:lnTo>
                  <a:lnTo>
                    <a:pt x="50" y="3469"/>
                  </a:lnTo>
                  <a:lnTo>
                    <a:pt x="1" y="3640"/>
                  </a:lnTo>
                  <a:lnTo>
                    <a:pt x="1" y="3811"/>
                  </a:lnTo>
                  <a:lnTo>
                    <a:pt x="9037" y="3811"/>
                  </a:lnTo>
                  <a:lnTo>
                    <a:pt x="9037" y="3640"/>
                  </a:lnTo>
                  <a:lnTo>
                    <a:pt x="8988" y="3469"/>
                  </a:lnTo>
                  <a:lnTo>
                    <a:pt x="8891" y="3322"/>
                  </a:lnTo>
                  <a:lnTo>
                    <a:pt x="8793" y="3200"/>
                  </a:lnTo>
                  <a:lnTo>
                    <a:pt x="8671" y="3103"/>
                  </a:lnTo>
                  <a:lnTo>
                    <a:pt x="8524" y="3005"/>
                  </a:lnTo>
                  <a:lnTo>
                    <a:pt x="8353" y="2956"/>
                  </a:lnTo>
                  <a:lnTo>
                    <a:pt x="6082" y="2956"/>
                  </a:lnTo>
                  <a:lnTo>
                    <a:pt x="6082" y="1"/>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42"/>
            <p:cNvSpPr/>
            <p:nvPr/>
          </p:nvSpPr>
          <p:spPr>
            <a:xfrm>
              <a:off x="2583325" y="2972875"/>
              <a:ext cx="462850" cy="337075"/>
            </a:xfrm>
            <a:custGeom>
              <a:rect b="b" l="l" r="r" t="t"/>
              <a:pathLst>
                <a:path extrusionOk="0" h="13483" w="18514">
                  <a:moveTo>
                    <a:pt x="17048" y="1466"/>
                  </a:moveTo>
                  <a:lnTo>
                    <a:pt x="17048" y="12017"/>
                  </a:lnTo>
                  <a:lnTo>
                    <a:pt x="1466" y="12017"/>
                  </a:lnTo>
                  <a:lnTo>
                    <a:pt x="1466" y="1466"/>
                  </a:lnTo>
                  <a:close/>
                  <a:moveTo>
                    <a:pt x="391" y="1"/>
                  </a:moveTo>
                  <a:lnTo>
                    <a:pt x="318" y="50"/>
                  </a:lnTo>
                  <a:lnTo>
                    <a:pt x="220" y="74"/>
                  </a:lnTo>
                  <a:lnTo>
                    <a:pt x="147" y="148"/>
                  </a:lnTo>
                  <a:lnTo>
                    <a:pt x="98" y="221"/>
                  </a:lnTo>
                  <a:lnTo>
                    <a:pt x="49" y="294"/>
                  </a:lnTo>
                  <a:lnTo>
                    <a:pt x="25" y="392"/>
                  </a:lnTo>
                  <a:lnTo>
                    <a:pt x="1" y="489"/>
                  </a:lnTo>
                  <a:lnTo>
                    <a:pt x="1" y="12994"/>
                  </a:lnTo>
                  <a:lnTo>
                    <a:pt x="25" y="13092"/>
                  </a:lnTo>
                  <a:lnTo>
                    <a:pt x="49" y="13189"/>
                  </a:lnTo>
                  <a:lnTo>
                    <a:pt x="98" y="13263"/>
                  </a:lnTo>
                  <a:lnTo>
                    <a:pt x="147" y="13336"/>
                  </a:lnTo>
                  <a:lnTo>
                    <a:pt x="220" y="13409"/>
                  </a:lnTo>
                  <a:lnTo>
                    <a:pt x="318" y="13434"/>
                  </a:lnTo>
                  <a:lnTo>
                    <a:pt x="391" y="13483"/>
                  </a:lnTo>
                  <a:lnTo>
                    <a:pt x="18123" y="13483"/>
                  </a:lnTo>
                  <a:lnTo>
                    <a:pt x="18196" y="13434"/>
                  </a:lnTo>
                  <a:lnTo>
                    <a:pt x="18293" y="13409"/>
                  </a:lnTo>
                  <a:lnTo>
                    <a:pt x="18367" y="13336"/>
                  </a:lnTo>
                  <a:lnTo>
                    <a:pt x="18416" y="13263"/>
                  </a:lnTo>
                  <a:lnTo>
                    <a:pt x="18464" y="13189"/>
                  </a:lnTo>
                  <a:lnTo>
                    <a:pt x="18489" y="13092"/>
                  </a:lnTo>
                  <a:lnTo>
                    <a:pt x="18513" y="12994"/>
                  </a:lnTo>
                  <a:lnTo>
                    <a:pt x="18513" y="489"/>
                  </a:lnTo>
                  <a:lnTo>
                    <a:pt x="18489" y="392"/>
                  </a:lnTo>
                  <a:lnTo>
                    <a:pt x="18464" y="294"/>
                  </a:lnTo>
                  <a:lnTo>
                    <a:pt x="18416" y="221"/>
                  </a:lnTo>
                  <a:lnTo>
                    <a:pt x="18367" y="148"/>
                  </a:lnTo>
                  <a:lnTo>
                    <a:pt x="18293" y="74"/>
                  </a:lnTo>
                  <a:lnTo>
                    <a:pt x="18196" y="50"/>
                  </a:lnTo>
                  <a:lnTo>
                    <a:pt x="18123" y="1"/>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6" name="Google Shape;416;p42"/>
          <p:cNvSpPr txBox="1"/>
          <p:nvPr/>
        </p:nvSpPr>
        <p:spPr>
          <a:xfrm>
            <a:off x="298650" y="1235175"/>
            <a:ext cx="8546700" cy="587400"/>
          </a:xfrm>
          <a:prstGeom prst="rect">
            <a:avLst/>
          </a:prstGeom>
          <a:solidFill>
            <a:srgbClr val="D9D9D9"/>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latin typeface="Roboto"/>
                <a:ea typeface="Roboto"/>
                <a:cs typeface="Roboto"/>
                <a:sym typeface="Roboto"/>
              </a:rPr>
              <a:t>Compare and contrast the features and purpose of Anglo-Saxon burh and Norman castle.</a:t>
            </a:r>
            <a:endParaRPr sz="1500">
              <a:latin typeface="Roboto"/>
              <a:ea typeface="Roboto"/>
              <a:cs typeface="Roboto"/>
              <a:sym typeface="Roboto"/>
            </a:endParaRPr>
          </a:p>
        </p:txBody>
      </p:sp>
      <p:sp>
        <p:nvSpPr>
          <p:cNvPr id="417" name="Google Shape;417;p42"/>
          <p:cNvSpPr txBox="1"/>
          <p:nvPr/>
        </p:nvSpPr>
        <p:spPr>
          <a:xfrm>
            <a:off x="4664750" y="472275"/>
            <a:ext cx="2982300" cy="501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latin typeface="Roboto"/>
                <a:ea typeface="Roboto"/>
                <a:cs typeface="Roboto"/>
                <a:sym typeface="Roboto"/>
              </a:rPr>
              <a:t>Prepare for the next module </a:t>
            </a:r>
            <a:endParaRPr b="1" sz="1500">
              <a:latin typeface="Roboto"/>
              <a:ea typeface="Roboto"/>
              <a:cs typeface="Roboto"/>
              <a:sym typeface="Roboto"/>
            </a:endParaRPr>
          </a:p>
          <a:p>
            <a:pPr indent="0" lvl="0" marL="0" rtl="0" algn="ctr">
              <a:spcBef>
                <a:spcPts val="0"/>
              </a:spcBef>
              <a:spcAft>
                <a:spcPts val="0"/>
              </a:spcAft>
              <a:buNone/>
            </a:pPr>
            <a:r>
              <a:rPr b="1" lang="en" sz="1500">
                <a:latin typeface="Roboto"/>
                <a:ea typeface="Roboto"/>
                <a:cs typeface="Roboto"/>
                <a:sym typeface="Roboto"/>
              </a:rPr>
              <a:t>by completing the task provided.</a:t>
            </a:r>
            <a:endParaRPr b="1" sz="1500">
              <a:latin typeface="Roboto"/>
              <a:ea typeface="Roboto"/>
              <a:cs typeface="Roboto"/>
              <a:sym typeface="Roboto"/>
            </a:endParaRPr>
          </a:p>
        </p:txBody>
      </p:sp>
      <p:pic>
        <p:nvPicPr>
          <p:cNvPr id="418" name="Google Shape;418;p42"/>
          <p:cNvPicPr preferRelativeResize="0"/>
          <p:nvPr/>
        </p:nvPicPr>
        <p:blipFill rotWithShape="1">
          <a:blip r:embed="rId3">
            <a:alphaModFix/>
          </a:blip>
          <a:srcRect b="2112" l="1421" r="1217" t="15365"/>
          <a:stretch/>
        </p:blipFill>
        <p:spPr>
          <a:xfrm>
            <a:off x="363175" y="1970763"/>
            <a:ext cx="2139286" cy="1359125"/>
          </a:xfrm>
          <a:prstGeom prst="rect">
            <a:avLst/>
          </a:prstGeom>
          <a:noFill/>
          <a:ln>
            <a:noFill/>
          </a:ln>
        </p:spPr>
      </p:pic>
      <p:pic>
        <p:nvPicPr>
          <p:cNvPr id="419" name="Google Shape;419;p42"/>
          <p:cNvPicPr preferRelativeResize="0"/>
          <p:nvPr/>
        </p:nvPicPr>
        <p:blipFill rotWithShape="1">
          <a:blip r:embed="rId4">
            <a:alphaModFix/>
          </a:blip>
          <a:srcRect b="0" l="0" r="0" t="8223"/>
          <a:stretch/>
        </p:blipFill>
        <p:spPr>
          <a:xfrm>
            <a:off x="363175" y="3478100"/>
            <a:ext cx="2139275" cy="1248649"/>
          </a:xfrm>
          <a:prstGeom prst="rect">
            <a:avLst/>
          </a:prstGeom>
          <a:noFill/>
          <a:ln>
            <a:noFill/>
          </a:ln>
        </p:spPr>
      </p:pic>
      <p:sp>
        <p:nvSpPr>
          <p:cNvPr id="420" name="Google Shape;420;p42"/>
          <p:cNvSpPr/>
          <p:nvPr/>
        </p:nvSpPr>
        <p:spPr>
          <a:xfrm>
            <a:off x="3207975" y="1970775"/>
            <a:ext cx="2797800" cy="2797800"/>
          </a:xfrm>
          <a:prstGeom prst="ellipse">
            <a:avLst/>
          </a:prstGeom>
          <a:solidFill>
            <a:srgbClr val="F3F3F3"/>
          </a:solidFill>
          <a:ln cap="flat" cmpd="sng" w="2857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42"/>
          <p:cNvSpPr/>
          <p:nvPr/>
        </p:nvSpPr>
        <p:spPr>
          <a:xfrm>
            <a:off x="5281325" y="1970775"/>
            <a:ext cx="2797800" cy="2797800"/>
          </a:xfrm>
          <a:prstGeom prst="ellipse">
            <a:avLst/>
          </a:prstGeom>
          <a:solidFill>
            <a:srgbClr val="3C78D8">
              <a:alpha val="62010"/>
            </a:srgbClr>
          </a:solidFill>
          <a:ln cap="flat" cmpd="sng" w="28575">
            <a:solidFill>
              <a:srgbClr val="3C78D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42"/>
          <p:cNvSpPr txBox="1"/>
          <p:nvPr/>
        </p:nvSpPr>
        <p:spPr>
          <a:xfrm>
            <a:off x="3905175" y="4103475"/>
            <a:ext cx="1403400" cy="66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chemeClr val="dk1"/>
                </a:solidFill>
                <a:latin typeface="Roboto"/>
                <a:ea typeface="Roboto"/>
                <a:cs typeface="Roboto"/>
                <a:sym typeface="Roboto"/>
              </a:rPr>
              <a:t>Anglo-Saxon burh</a:t>
            </a:r>
            <a:endParaRPr b="1" sz="1600">
              <a:solidFill>
                <a:schemeClr val="dk1"/>
              </a:solidFill>
              <a:latin typeface="Roboto"/>
              <a:ea typeface="Roboto"/>
              <a:cs typeface="Roboto"/>
              <a:sym typeface="Roboto"/>
            </a:endParaRPr>
          </a:p>
        </p:txBody>
      </p:sp>
      <p:sp>
        <p:nvSpPr>
          <p:cNvPr id="423" name="Google Shape;423;p42"/>
          <p:cNvSpPr txBox="1"/>
          <p:nvPr/>
        </p:nvSpPr>
        <p:spPr>
          <a:xfrm>
            <a:off x="5978525" y="4103475"/>
            <a:ext cx="1403400" cy="66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chemeClr val="dk1"/>
                </a:solidFill>
                <a:latin typeface="Roboto"/>
                <a:ea typeface="Roboto"/>
                <a:cs typeface="Roboto"/>
                <a:sym typeface="Roboto"/>
              </a:rPr>
              <a:t>Norman castle</a:t>
            </a:r>
            <a:endParaRPr b="1" sz="1600">
              <a:solidFill>
                <a:schemeClr val="dk1"/>
              </a:solidFill>
              <a:latin typeface="Roboto"/>
              <a:ea typeface="Roboto"/>
              <a:cs typeface="Roboto"/>
              <a:sym typeface="Roboto"/>
            </a:endParaRPr>
          </a:p>
        </p:txBody>
      </p:sp>
      <p:sp>
        <p:nvSpPr>
          <p:cNvPr id="424" name="Google Shape;424;p42"/>
          <p:cNvSpPr txBox="1"/>
          <p:nvPr/>
        </p:nvSpPr>
        <p:spPr>
          <a:xfrm>
            <a:off x="363175" y="3120801"/>
            <a:ext cx="2139300" cy="209100"/>
          </a:xfrm>
          <a:prstGeom prst="rect">
            <a:avLst/>
          </a:prstGeom>
          <a:solidFill>
            <a:srgbClr val="3C78D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i="1" lang="en" sz="1200">
                <a:solidFill>
                  <a:srgbClr val="FFFFFF"/>
                </a:solidFill>
                <a:latin typeface="Roboto"/>
                <a:ea typeface="Roboto"/>
                <a:cs typeface="Roboto"/>
                <a:sym typeface="Roboto"/>
              </a:rPr>
              <a:t>Anglo-Saxon burh</a:t>
            </a:r>
            <a:endParaRPr b="1" i="1" sz="1200">
              <a:solidFill>
                <a:srgbClr val="FFFFFF"/>
              </a:solidFill>
              <a:latin typeface="Roboto"/>
              <a:ea typeface="Roboto"/>
              <a:cs typeface="Roboto"/>
              <a:sym typeface="Roboto"/>
            </a:endParaRPr>
          </a:p>
        </p:txBody>
      </p:sp>
      <p:sp>
        <p:nvSpPr>
          <p:cNvPr id="425" name="Google Shape;425;p42"/>
          <p:cNvSpPr txBox="1"/>
          <p:nvPr/>
        </p:nvSpPr>
        <p:spPr>
          <a:xfrm>
            <a:off x="363175" y="4559479"/>
            <a:ext cx="2139300" cy="209100"/>
          </a:xfrm>
          <a:prstGeom prst="rect">
            <a:avLst/>
          </a:prstGeom>
          <a:solidFill>
            <a:srgbClr val="3C78D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i="1" lang="en" sz="1200">
                <a:solidFill>
                  <a:srgbClr val="FFFFFF"/>
                </a:solidFill>
                <a:latin typeface="Roboto"/>
                <a:ea typeface="Roboto"/>
                <a:cs typeface="Roboto"/>
                <a:sym typeface="Roboto"/>
              </a:rPr>
              <a:t>Norman castle</a:t>
            </a:r>
            <a:endParaRPr b="1" i="1" sz="1200">
              <a:solidFill>
                <a:srgbClr val="FFFFFF"/>
              </a:solidFill>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5"/>
          <p:cNvSpPr txBox="1"/>
          <p:nvPr>
            <p:ph idx="1" type="subTitle"/>
          </p:nvPr>
        </p:nvSpPr>
        <p:spPr>
          <a:xfrm>
            <a:off x="327000" y="1163650"/>
            <a:ext cx="8409000" cy="1917300"/>
          </a:xfrm>
          <a:prstGeom prst="rect">
            <a:avLst/>
          </a:prstGeom>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At the end of the lesson, students should be able to:</a:t>
            </a:r>
            <a:endParaRPr b="1">
              <a:latin typeface="Roboto"/>
              <a:ea typeface="Roboto"/>
              <a:cs typeface="Roboto"/>
              <a:sym typeface="Roboto"/>
            </a:endParaRPr>
          </a:p>
          <a:p>
            <a:pPr indent="-355600" lvl="0" marL="457200" rtl="0" algn="l">
              <a:spcBef>
                <a:spcPts val="0"/>
              </a:spcBef>
              <a:spcAft>
                <a:spcPts val="0"/>
              </a:spcAft>
              <a:buSzPts val="2000"/>
              <a:buChar char="❏"/>
            </a:pPr>
            <a:r>
              <a:rPr lang="en"/>
              <a:t>Identify the reasons for the uprisings against Norman rule between 1067 and 1071;</a:t>
            </a:r>
            <a:endParaRPr/>
          </a:p>
          <a:p>
            <a:pPr indent="-355600" lvl="0" marL="457200" rtl="0" algn="l">
              <a:spcBef>
                <a:spcPts val="0"/>
              </a:spcBef>
              <a:spcAft>
                <a:spcPts val="0"/>
              </a:spcAft>
              <a:buSzPts val="2000"/>
              <a:buChar char="❏"/>
            </a:pPr>
            <a:r>
              <a:rPr lang="en"/>
              <a:t>Be familiar with the resistance in the north, east, west, and Mercia;</a:t>
            </a:r>
            <a:endParaRPr/>
          </a:p>
          <a:p>
            <a:pPr indent="-355600" lvl="0" marL="457200" rtl="0" algn="l">
              <a:spcBef>
                <a:spcPts val="0"/>
              </a:spcBef>
              <a:spcAft>
                <a:spcPts val="0"/>
              </a:spcAft>
              <a:buSzPts val="2000"/>
              <a:buChar char="❏"/>
            </a:pPr>
            <a:r>
              <a:rPr lang="en"/>
              <a:t>Analyse William’s ‘Harrying of the North’; and</a:t>
            </a:r>
            <a:endParaRPr/>
          </a:p>
          <a:p>
            <a:pPr indent="-355600" lvl="0" marL="457200" rtl="0" algn="l">
              <a:spcBef>
                <a:spcPts val="0"/>
              </a:spcBef>
              <a:spcAft>
                <a:spcPts val="0"/>
              </a:spcAft>
              <a:buSzPts val="2000"/>
              <a:buChar char="❏"/>
            </a:pPr>
            <a:r>
              <a:rPr lang="en"/>
              <a:t>Discuss the end of the English resistance</a:t>
            </a:r>
            <a:endParaRPr/>
          </a:p>
        </p:txBody>
      </p:sp>
      <p:sp>
        <p:nvSpPr>
          <p:cNvPr id="149" name="Google Shape;149;p25"/>
          <p:cNvSpPr/>
          <p:nvPr/>
        </p:nvSpPr>
        <p:spPr>
          <a:xfrm>
            <a:off x="227300" y="527500"/>
            <a:ext cx="4334700" cy="5544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chemeClr val="lt1"/>
                </a:solidFill>
                <a:latin typeface="Roboto"/>
                <a:ea typeface="Roboto"/>
                <a:cs typeface="Roboto"/>
                <a:sym typeface="Roboto"/>
              </a:rPr>
              <a:t>        </a:t>
            </a:r>
            <a:r>
              <a:rPr lang="en" sz="3000">
                <a:solidFill>
                  <a:schemeClr val="lt1"/>
                </a:solidFill>
                <a:latin typeface="Roboto"/>
                <a:ea typeface="Roboto"/>
                <a:cs typeface="Roboto"/>
                <a:sym typeface="Roboto"/>
              </a:rPr>
              <a:t>Learning Objectives</a:t>
            </a:r>
            <a:endParaRPr sz="3000">
              <a:solidFill>
                <a:schemeClr val="lt1"/>
              </a:solidFill>
              <a:latin typeface="Roboto"/>
              <a:ea typeface="Roboto"/>
              <a:cs typeface="Roboto"/>
              <a:sym typeface="Roboto"/>
            </a:endParaRPr>
          </a:p>
        </p:txBody>
      </p:sp>
      <p:sp>
        <p:nvSpPr>
          <p:cNvPr id="150" name="Google Shape;150;p25"/>
          <p:cNvSpPr/>
          <p:nvPr/>
        </p:nvSpPr>
        <p:spPr>
          <a:xfrm>
            <a:off x="227300" y="3194500"/>
            <a:ext cx="2889900" cy="4704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000">
                <a:solidFill>
                  <a:schemeClr val="lt1"/>
                </a:solidFill>
                <a:latin typeface="Roboto"/>
                <a:ea typeface="Roboto"/>
                <a:cs typeface="Roboto"/>
                <a:sym typeface="Roboto"/>
              </a:rPr>
              <a:t>      Important </a:t>
            </a:r>
            <a:r>
              <a:rPr lang="en" sz="2000">
                <a:solidFill>
                  <a:schemeClr val="lt1"/>
                </a:solidFill>
                <a:latin typeface="Roboto"/>
                <a:ea typeface="Roboto"/>
                <a:cs typeface="Roboto"/>
                <a:sym typeface="Roboto"/>
              </a:rPr>
              <a:t>Keywords</a:t>
            </a:r>
            <a:endParaRPr sz="2000">
              <a:solidFill>
                <a:schemeClr val="lt1"/>
              </a:solidFill>
              <a:latin typeface="Roboto"/>
              <a:ea typeface="Roboto"/>
              <a:cs typeface="Roboto"/>
              <a:sym typeface="Roboto"/>
            </a:endParaRPr>
          </a:p>
        </p:txBody>
      </p:sp>
      <p:sp>
        <p:nvSpPr>
          <p:cNvPr id="151" name="Google Shape;151;p25"/>
          <p:cNvSpPr txBox="1"/>
          <p:nvPr/>
        </p:nvSpPr>
        <p:spPr>
          <a:xfrm>
            <a:off x="354525" y="3780800"/>
            <a:ext cx="3115500" cy="11178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700">
                <a:latin typeface="Roboto"/>
                <a:ea typeface="Roboto"/>
                <a:cs typeface="Roboto"/>
                <a:sym typeface="Roboto"/>
              </a:rPr>
              <a:t>Feudal lord</a:t>
            </a:r>
            <a:endParaRPr b="1" sz="1700">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b="1" lang="en" sz="1700">
                <a:latin typeface="Roboto"/>
                <a:ea typeface="Roboto"/>
                <a:cs typeface="Roboto"/>
                <a:sym typeface="Roboto"/>
              </a:rPr>
              <a:t>Resistance</a:t>
            </a:r>
            <a:endParaRPr b="1" sz="1700">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b="1" lang="en" sz="1700">
                <a:latin typeface="Roboto"/>
                <a:ea typeface="Roboto"/>
                <a:cs typeface="Roboto"/>
                <a:sym typeface="Roboto"/>
              </a:rPr>
              <a:t>Harrying of the North</a:t>
            </a:r>
            <a:endParaRPr b="1" sz="1700">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b="1" lang="en" sz="1700">
                <a:latin typeface="Roboto"/>
                <a:ea typeface="Roboto"/>
                <a:cs typeface="Roboto"/>
                <a:sym typeface="Roboto"/>
              </a:rPr>
              <a:t>Siege tower</a:t>
            </a:r>
            <a:endParaRPr b="1" sz="1700">
              <a:latin typeface="Roboto"/>
              <a:ea typeface="Roboto"/>
              <a:cs typeface="Roboto"/>
              <a:sym typeface="Roboto"/>
            </a:endParaRPr>
          </a:p>
        </p:txBody>
      </p:sp>
      <p:grpSp>
        <p:nvGrpSpPr>
          <p:cNvPr id="152" name="Google Shape;152;p25"/>
          <p:cNvGrpSpPr/>
          <p:nvPr/>
        </p:nvGrpSpPr>
        <p:grpSpPr>
          <a:xfrm>
            <a:off x="329053" y="532086"/>
            <a:ext cx="554926" cy="545226"/>
            <a:chOff x="3955900" y="2984500"/>
            <a:chExt cx="414000" cy="422525"/>
          </a:xfrm>
        </p:grpSpPr>
        <p:sp>
          <p:nvSpPr>
            <p:cNvPr id="153" name="Google Shape;153;p25"/>
            <p:cNvSpPr/>
            <p:nvPr/>
          </p:nvSpPr>
          <p:spPr>
            <a:xfrm>
              <a:off x="3955900" y="2984500"/>
              <a:ext cx="315700" cy="315675"/>
            </a:xfrm>
            <a:custGeom>
              <a:rect b="b" l="l" r="r" t="t"/>
              <a:pathLst>
                <a:path extrusionOk="0" h="12627" w="12628">
                  <a:moveTo>
                    <a:pt x="6302" y="977"/>
                  </a:moveTo>
                  <a:lnTo>
                    <a:pt x="6863" y="1026"/>
                  </a:lnTo>
                  <a:lnTo>
                    <a:pt x="7376" y="1099"/>
                  </a:lnTo>
                  <a:lnTo>
                    <a:pt x="7889" y="1221"/>
                  </a:lnTo>
                  <a:lnTo>
                    <a:pt x="8378" y="1417"/>
                  </a:lnTo>
                  <a:lnTo>
                    <a:pt x="8842" y="1636"/>
                  </a:lnTo>
                  <a:lnTo>
                    <a:pt x="9281" y="1905"/>
                  </a:lnTo>
                  <a:lnTo>
                    <a:pt x="9697" y="2198"/>
                  </a:lnTo>
                  <a:lnTo>
                    <a:pt x="10087" y="2540"/>
                  </a:lnTo>
                  <a:lnTo>
                    <a:pt x="10429" y="2931"/>
                  </a:lnTo>
                  <a:lnTo>
                    <a:pt x="10722" y="3346"/>
                  </a:lnTo>
                  <a:lnTo>
                    <a:pt x="10991" y="3786"/>
                  </a:lnTo>
                  <a:lnTo>
                    <a:pt x="11211" y="4250"/>
                  </a:lnTo>
                  <a:lnTo>
                    <a:pt x="11406" y="4738"/>
                  </a:lnTo>
                  <a:lnTo>
                    <a:pt x="11528" y="5251"/>
                  </a:lnTo>
                  <a:lnTo>
                    <a:pt x="11626" y="5764"/>
                  </a:lnTo>
                  <a:lnTo>
                    <a:pt x="11650" y="6326"/>
                  </a:lnTo>
                  <a:lnTo>
                    <a:pt x="11626" y="6863"/>
                  </a:lnTo>
                  <a:lnTo>
                    <a:pt x="11528" y="7400"/>
                  </a:lnTo>
                  <a:lnTo>
                    <a:pt x="11406" y="7913"/>
                  </a:lnTo>
                  <a:lnTo>
                    <a:pt x="11211" y="8402"/>
                  </a:lnTo>
                  <a:lnTo>
                    <a:pt x="10991" y="8866"/>
                  </a:lnTo>
                  <a:lnTo>
                    <a:pt x="10722" y="9305"/>
                  </a:lnTo>
                  <a:lnTo>
                    <a:pt x="10429" y="9696"/>
                  </a:lnTo>
                  <a:lnTo>
                    <a:pt x="10087" y="10087"/>
                  </a:lnTo>
                  <a:lnTo>
                    <a:pt x="9697" y="10429"/>
                  </a:lnTo>
                  <a:lnTo>
                    <a:pt x="9281" y="10746"/>
                  </a:lnTo>
                  <a:lnTo>
                    <a:pt x="8842" y="11015"/>
                  </a:lnTo>
                  <a:lnTo>
                    <a:pt x="8378" y="11235"/>
                  </a:lnTo>
                  <a:lnTo>
                    <a:pt x="7889" y="11406"/>
                  </a:lnTo>
                  <a:lnTo>
                    <a:pt x="7376" y="11552"/>
                  </a:lnTo>
                  <a:lnTo>
                    <a:pt x="6863" y="11625"/>
                  </a:lnTo>
                  <a:lnTo>
                    <a:pt x="6302" y="11650"/>
                  </a:lnTo>
                  <a:lnTo>
                    <a:pt x="5764" y="11625"/>
                  </a:lnTo>
                  <a:lnTo>
                    <a:pt x="5227" y="11552"/>
                  </a:lnTo>
                  <a:lnTo>
                    <a:pt x="4714" y="11406"/>
                  </a:lnTo>
                  <a:lnTo>
                    <a:pt x="4226" y="11235"/>
                  </a:lnTo>
                  <a:lnTo>
                    <a:pt x="3762" y="11015"/>
                  </a:lnTo>
                  <a:lnTo>
                    <a:pt x="3322" y="10746"/>
                  </a:lnTo>
                  <a:lnTo>
                    <a:pt x="2931" y="10429"/>
                  </a:lnTo>
                  <a:lnTo>
                    <a:pt x="2541" y="10087"/>
                  </a:lnTo>
                  <a:lnTo>
                    <a:pt x="2199" y="9696"/>
                  </a:lnTo>
                  <a:lnTo>
                    <a:pt x="1881" y="9305"/>
                  </a:lnTo>
                  <a:lnTo>
                    <a:pt x="1613" y="8866"/>
                  </a:lnTo>
                  <a:lnTo>
                    <a:pt x="1393" y="8402"/>
                  </a:lnTo>
                  <a:lnTo>
                    <a:pt x="1222" y="7913"/>
                  </a:lnTo>
                  <a:lnTo>
                    <a:pt x="1075" y="7400"/>
                  </a:lnTo>
                  <a:lnTo>
                    <a:pt x="1002" y="6863"/>
                  </a:lnTo>
                  <a:lnTo>
                    <a:pt x="978" y="6326"/>
                  </a:lnTo>
                  <a:lnTo>
                    <a:pt x="1002" y="5764"/>
                  </a:lnTo>
                  <a:lnTo>
                    <a:pt x="1075" y="5251"/>
                  </a:lnTo>
                  <a:lnTo>
                    <a:pt x="1222" y="4738"/>
                  </a:lnTo>
                  <a:lnTo>
                    <a:pt x="1393" y="4250"/>
                  </a:lnTo>
                  <a:lnTo>
                    <a:pt x="1613" y="3786"/>
                  </a:lnTo>
                  <a:lnTo>
                    <a:pt x="1881" y="3346"/>
                  </a:lnTo>
                  <a:lnTo>
                    <a:pt x="2199" y="2931"/>
                  </a:lnTo>
                  <a:lnTo>
                    <a:pt x="2541" y="2540"/>
                  </a:lnTo>
                  <a:lnTo>
                    <a:pt x="2931" y="2198"/>
                  </a:lnTo>
                  <a:lnTo>
                    <a:pt x="3322" y="1905"/>
                  </a:lnTo>
                  <a:lnTo>
                    <a:pt x="3762" y="1636"/>
                  </a:lnTo>
                  <a:lnTo>
                    <a:pt x="4226" y="1417"/>
                  </a:lnTo>
                  <a:lnTo>
                    <a:pt x="4714" y="1221"/>
                  </a:lnTo>
                  <a:lnTo>
                    <a:pt x="5227" y="1099"/>
                  </a:lnTo>
                  <a:lnTo>
                    <a:pt x="5764" y="1026"/>
                  </a:lnTo>
                  <a:lnTo>
                    <a:pt x="6302" y="977"/>
                  </a:lnTo>
                  <a:close/>
                  <a:moveTo>
                    <a:pt x="6302" y="0"/>
                  </a:moveTo>
                  <a:lnTo>
                    <a:pt x="5984" y="24"/>
                  </a:lnTo>
                  <a:lnTo>
                    <a:pt x="5667" y="49"/>
                  </a:lnTo>
                  <a:lnTo>
                    <a:pt x="5349" y="73"/>
                  </a:lnTo>
                  <a:lnTo>
                    <a:pt x="5032" y="147"/>
                  </a:lnTo>
                  <a:lnTo>
                    <a:pt x="4739" y="220"/>
                  </a:lnTo>
                  <a:lnTo>
                    <a:pt x="4446" y="293"/>
                  </a:lnTo>
                  <a:lnTo>
                    <a:pt x="4153" y="391"/>
                  </a:lnTo>
                  <a:lnTo>
                    <a:pt x="3859" y="513"/>
                  </a:lnTo>
                  <a:lnTo>
                    <a:pt x="3566" y="635"/>
                  </a:lnTo>
                  <a:lnTo>
                    <a:pt x="3298" y="782"/>
                  </a:lnTo>
                  <a:lnTo>
                    <a:pt x="3029" y="928"/>
                  </a:lnTo>
                  <a:lnTo>
                    <a:pt x="2785" y="1075"/>
                  </a:lnTo>
                  <a:lnTo>
                    <a:pt x="2296" y="1441"/>
                  </a:lnTo>
                  <a:lnTo>
                    <a:pt x="1857" y="1856"/>
                  </a:lnTo>
                  <a:lnTo>
                    <a:pt x="1442" y="2296"/>
                  </a:lnTo>
                  <a:lnTo>
                    <a:pt x="1075" y="2784"/>
                  </a:lnTo>
                  <a:lnTo>
                    <a:pt x="904" y="3053"/>
                  </a:lnTo>
                  <a:lnTo>
                    <a:pt x="758" y="3322"/>
                  </a:lnTo>
                  <a:lnTo>
                    <a:pt x="611" y="3590"/>
                  </a:lnTo>
                  <a:lnTo>
                    <a:pt x="489" y="3859"/>
                  </a:lnTo>
                  <a:lnTo>
                    <a:pt x="391" y="4152"/>
                  </a:lnTo>
                  <a:lnTo>
                    <a:pt x="294" y="4445"/>
                  </a:lnTo>
                  <a:lnTo>
                    <a:pt x="196" y="4738"/>
                  </a:lnTo>
                  <a:lnTo>
                    <a:pt x="123" y="5056"/>
                  </a:lnTo>
                  <a:lnTo>
                    <a:pt x="74" y="5349"/>
                  </a:lnTo>
                  <a:lnTo>
                    <a:pt x="25" y="5666"/>
                  </a:lnTo>
                  <a:lnTo>
                    <a:pt x="1" y="5984"/>
                  </a:lnTo>
                  <a:lnTo>
                    <a:pt x="1" y="6326"/>
                  </a:lnTo>
                  <a:lnTo>
                    <a:pt x="1" y="6643"/>
                  </a:lnTo>
                  <a:lnTo>
                    <a:pt x="25" y="6961"/>
                  </a:lnTo>
                  <a:lnTo>
                    <a:pt x="74" y="7278"/>
                  </a:lnTo>
                  <a:lnTo>
                    <a:pt x="123" y="7596"/>
                  </a:lnTo>
                  <a:lnTo>
                    <a:pt x="196" y="7889"/>
                  </a:lnTo>
                  <a:lnTo>
                    <a:pt x="294" y="8206"/>
                  </a:lnTo>
                  <a:lnTo>
                    <a:pt x="391" y="8499"/>
                  </a:lnTo>
                  <a:lnTo>
                    <a:pt x="489" y="8768"/>
                  </a:lnTo>
                  <a:lnTo>
                    <a:pt x="611" y="9061"/>
                  </a:lnTo>
                  <a:lnTo>
                    <a:pt x="758" y="9330"/>
                  </a:lnTo>
                  <a:lnTo>
                    <a:pt x="904" y="9598"/>
                  </a:lnTo>
                  <a:lnTo>
                    <a:pt x="1075" y="9843"/>
                  </a:lnTo>
                  <a:lnTo>
                    <a:pt x="1442" y="10331"/>
                  </a:lnTo>
                  <a:lnTo>
                    <a:pt x="1857" y="10771"/>
                  </a:lnTo>
                  <a:lnTo>
                    <a:pt x="2296" y="11186"/>
                  </a:lnTo>
                  <a:lnTo>
                    <a:pt x="2785" y="11552"/>
                  </a:lnTo>
                  <a:lnTo>
                    <a:pt x="3029" y="11723"/>
                  </a:lnTo>
                  <a:lnTo>
                    <a:pt x="3298" y="11870"/>
                  </a:lnTo>
                  <a:lnTo>
                    <a:pt x="3566" y="12016"/>
                  </a:lnTo>
                  <a:lnTo>
                    <a:pt x="3859" y="12138"/>
                  </a:lnTo>
                  <a:lnTo>
                    <a:pt x="4153" y="12236"/>
                  </a:lnTo>
                  <a:lnTo>
                    <a:pt x="4446" y="12334"/>
                  </a:lnTo>
                  <a:lnTo>
                    <a:pt x="4739" y="12431"/>
                  </a:lnTo>
                  <a:lnTo>
                    <a:pt x="5032" y="12505"/>
                  </a:lnTo>
                  <a:lnTo>
                    <a:pt x="5349" y="12553"/>
                  </a:lnTo>
                  <a:lnTo>
                    <a:pt x="5667" y="12602"/>
                  </a:lnTo>
                  <a:lnTo>
                    <a:pt x="5984" y="12627"/>
                  </a:lnTo>
                  <a:lnTo>
                    <a:pt x="6644" y="12627"/>
                  </a:lnTo>
                  <a:lnTo>
                    <a:pt x="6961" y="12602"/>
                  </a:lnTo>
                  <a:lnTo>
                    <a:pt x="7279" y="12553"/>
                  </a:lnTo>
                  <a:lnTo>
                    <a:pt x="7572" y="12505"/>
                  </a:lnTo>
                  <a:lnTo>
                    <a:pt x="7889" y="12431"/>
                  </a:lnTo>
                  <a:lnTo>
                    <a:pt x="8182" y="12334"/>
                  </a:lnTo>
                  <a:lnTo>
                    <a:pt x="8475" y="12236"/>
                  </a:lnTo>
                  <a:lnTo>
                    <a:pt x="8768" y="12138"/>
                  </a:lnTo>
                  <a:lnTo>
                    <a:pt x="9037" y="12016"/>
                  </a:lnTo>
                  <a:lnTo>
                    <a:pt x="9306" y="11870"/>
                  </a:lnTo>
                  <a:lnTo>
                    <a:pt x="9574" y="11723"/>
                  </a:lnTo>
                  <a:lnTo>
                    <a:pt x="9843" y="11552"/>
                  </a:lnTo>
                  <a:lnTo>
                    <a:pt x="10332" y="11186"/>
                  </a:lnTo>
                  <a:lnTo>
                    <a:pt x="10771" y="10771"/>
                  </a:lnTo>
                  <a:lnTo>
                    <a:pt x="11186" y="10331"/>
                  </a:lnTo>
                  <a:lnTo>
                    <a:pt x="11553" y="9843"/>
                  </a:lnTo>
                  <a:lnTo>
                    <a:pt x="11699" y="9598"/>
                  </a:lnTo>
                  <a:lnTo>
                    <a:pt x="11846" y="9330"/>
                  </a:lnTo>
                  <a:lnTo>
                    <a:pt x="11992" y="9061"/>
                  </a:lnTo>
                  <a:lnTo>
                    <a:pt x="12114" y="8768"/>
                  </a:lnTo>
                  <a:lnTo>
                    <a:pt x="12237" y="8499"/>
                  </a:lnTo>
                  <a:lnTo>
                    <a:pt x="12334" y="8206"/>
                  </a:lnTo>
                  <a:lnTo>
                    <a:pt x="12432" y="7889"/>
                  </a:lnTo>
                  <a:lnTo>
                    <a:pt x="12481" y="7596"/>
                  </a:lnTo>
                  <a:lnTo>
                    <a:pt x="12554" y="7278"/>
                  </a:lnTo>
                  <a:lnTo>
                    <a:pt x="12578" y="6961"/>
                  </a:lnTo>
                  <a:lnTo>
                    <a:pt x="12603" y="6643"/>
                  </a:lnTo>
                  <a:lnTo>
                    <a:pt x="12627" y="6326"/>
                  </a:lnTo>
                  <a:lnTo>
                    <a:pt x="12603" y="5984"/>
                  </a:lnTo>
                  <a:lnTo>
                    <a:pt x="12578" y="5666"/>
                  </a:lnTo>
                  <a:lnTo>
                    <a:pt x="12554" y="5349"/>
                  </a:lnTo>
                  <a:lnTo>
                    <a:pt x="12481" y="5056"/>
                  </a:lnTo>
                  <a:lnTo>
                    <a:pt x="12432" y="4738"/>
                  </a:lnTo>
                  <a:lnTo>
                    <a:pt x="12334" y="4445"/>
                  </a:lnTo>
                  <a:lnTo>
                    <a:pt x="12237" y="4152"/>
                  </a:lnTo>
                  <a:lnTo>
                    <a:pt x="12114" y="3859"/>
                  </a:lnTo>
                  <a:lnTo>
                    <a:pt x="11992" y="3590"/>
                  </a:lnTo>
                  <a:lnTo>
                    <a:pt x="11846" y="3322"/>
                  </a:lnTo>
                  <a:lnTo>
                    <a:pt x="11699" y="3053"/>
                  </a:lnTo>
                  <a:lnTo>
                    <a:pt x="11553" y="2784"/>
                  </a:lnTo>
                  <a:lnTo>
                    <a:pt x="11186" y="2296"/>
                  </a:lnTo>
                  <a:lnTo>
                    <a:pt x="10771" y="1856"/>
                  </a:lnTo>
                  <a:lnTo>
                    <a:pt x="10332" y="1441"/>
                  </a:lnTo>
                  <a:lnTo>
                    <a:pt x="9843" y="1075"/>
                  </a:lnTo>
                  <a:lnTo>
                    <a:pt x="9574" y="928"/>
                  </a:lnTo>
                  <a:lnTo>
                    <a:pt x="9306" y="782"/>
                  </a:lnTo>
                  <a:lnTo>
                    <a:pt x="9037" y="635"/>
                  </a:lnTo>
                  <a:lnTo>
                    <a:pt x="8768" y="513"/>
                  </a:lnTo>
                  <a:lnTo>
                    <a:pt x="8475" y="391"/>
                  </a:lnTo>
                  <a:lnTo>
                    <a:pt x="8182" y="293"/>
                  </a:lnTo>
                  <a:lnTo>
                    <a:pt x="7889" y="220"/>
                  </a:lnTo>
                  <a:lnTo>
                    <a:pt x="7572" y="147"/>
                  </a:lnTo>
                  <a:lnTo>
                    <a:pt x="7279" y="73"/>
                  </a:lnTo>
                  <a:lnTo>
                    <a:pt x="6961" y="49"/>
                  </a:lnTo>
                  <a:lnTo>
                    <a:pt x="6644" y="24"/>
                  </a:lnTo>
                  <a:lnTo>
                    <a:pt x="630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25"/>
            <p:cNvSpPr/>
            <p:nvPr/>
          </p:nvSpPr>
          <p:spPr>
            <a:xfrm>
              <a:off x="3992525" y="3021125"/>
              <a:ext cx="242425" cy="242425"/>
            </a:xfrm>
            <a:custGeom>
              <a:rect b="b" l="l" r="r" t="t"/>
              <a:pathLst>
                <a:path extrusionOk="0" h="9697" w="9697">
                  <a:moveTo>
                    <a:pt x="4934" y="1466"/>
                  </a:moveTo>
                  <a:lnTo>
                    <a:pt x="5008" y="1490"/>
                  </a:lnTo>
                  <a:lnTo>
                    <a:pt x="5081" y="1539"/>
                  </a:lnTo>
                  <a:lnTo>
                    <a:pt x="5154" y="1588"/>
                  </a:lnTo>
                  <a:lnTo>
                    <a:pt x="5203" y="1637"/>
                  </a:lnTo>
                  <a:lnTo>
                    <a:pt x="5252" y="1734"/>
                  </a:lnTo>
                  <a:lnTo>
                    <a:pt x="5276" y="1808"/>
                  </a:lnTo>
                  <a:lnTo>
                    <a:pt x="5276" y="1905"/>
                  </a:lnTo>
                  <a:lnTo>
                    <a:pt x="5276" y="1979"/>
                  </a:lnTo>
                  <a:lnTo>
                    <a:pt x="5252" y="2076"/>
                  </a:lnTo>
                  <a:lnTo>
                    <a:pt x="5203" y="2150"/>
                  </a:lnTo>
                  <a:lnTo>
                    <a:pt x="5154" y="2198"/>
                  </a:lnTo>
                  <a:lnTo>
                    <a:pt x="5081" y="2247"/>
                  </a:lnTo>
                  <a:lnTo>
                    <a:pt x="5008" y="2296"/>
                  </a:lnTo>
                  <a:lnTo>
                    <a:pt x="4934" y="2321"/>
                  </a:lnTo>
                  <a:lnTo>
                    <a:pt x="4837" y="2345"/>
                  </a:lnTo>
                  <a:lnTo>
                    <a:pt x="4593" y="2345"/>
                  </a:lnTo>
                  <a:lnTo>
                    <a:pt x="4348" y="2394"/>
                  </a:lnTo>
                  <a:lnTo>
                    <a:pt x="4104" y="2443"/>
                  </a:lnTo>
                  <a:lnTo>
                    <a:pt x="3860" y="2540"/>
                  </a:lnTo>
                  <a:lnTo>
                    <a:pt x="3640" y="2638"/>
                  </a:lnTo>
                  <a:lnTo>
                    <a:pt x="3445" y="2760"/>
                  </a:lnTo>
                  <a:lnTo>
                    <a:pt x="3249" y="2907"/>
                  </a:lnTo>
                  <a:lnTo>
                    <a:pt x="3054" y="3078"/>
                  </a:lnTo>
                  <a:lnTo>
                    <a:pt x="2907" y="3249"/>
                  </a:lnTo>
                  <a:lnTo>
                    <a:pt x="2761" y="3444"/>
                  </a:lnTo>
                  <a:lnTo>
                    <a:pt x="2639" y="3664"/>
                  </a:lnTo>
                  <a:lnTo>
                    <a:pt x="2517" y="3884"/>
                  </a:lnTo>
                  <a:lnTo>
                    <a:pt x="2443" y="4103"/>
                  </a:lnTo>
                  <a:lnTo>
                    <a:pt x="2370" y="4348"/>
                  </a:lnTo>
                  <a:lnTo>
                    <a:pt x="2346" y="4592"/>
                  </a:lnTo>
                  <a:lnTo>
                    <a:pt x="2321" y="4861"/>
                  </a:lnTo>
                  <a:lnTo>
                    <a:pt x="2321" y="4934"/>
                  </a:lnTo>
                  <a:lnTo>
                    <a:pt x="2297" y="5032"/>
                  </a:lnTo>
                  <a:lnTo>
                    <a:pt x="2248" y="5105"/>
                  </a:lnTo>
                  <a:lnTo>
                    <a:pt x="2199" y="5154"/>
                  </a:lnTo>
                  <a:lnTo>
                    <a:pt x="2126" y="5227"/>
                  </a:lnTo>
                  <a:lnTo>
                    <a:pt x="2053" y="5251"/>
                  </a:lnTo>
                  <a:lnTo>
                    <a:pt x="1979" y="5276"/>
                  </a:lnTo>
                  <a:lnTo>
                    <a:pt x="1882" y="5300"/>
                  </a:lnTo>
                  <a:lnTo>
                    <a:pt x="1808" y="5276"/>
                  </a:lnTo>
                  <a:lnTo>
                    <a:pt x="1711" y="5251"/>
                  </a:lnTo>
                  <a:lnTo>
                    <a:pt x="1637" y="5227"/>
                  </a:lnTo>
                  <a:lnTo>
                    <a:pt x="1564" y="5154"/>
                  </a:lnTo>
                  <a:lnTo>
                    <a:pt x="1515" y="5105"/>
                  </a:lnTo>
                  <a:lnTo>
                    <a:pt x="1491" y="5032"/>
                  </a:lnTo>
                  <a:lnTo>
                    <a:pt x="1466" y="4934"/>
                  </a:lnTo>
                  <a:lnTo>
                    <a:pt x="1442" y="4861"/>
                  </a:lnTo>
                  <a:lnTo>
                    <a:pt x="1466" y="4494"/>
                  </a:lnTo>
                  <a:lnTo>
                    <a:pt x="1515" y="4177"/>
                  </a:lnTo>
                  <a:lnTo>
                    <a:pt x="1588" y="3835"/>
                  </a:lnTo>
                  <a:lnTo>
                    <a:pt x="1711" y="3542"/>
                  </a:lnTo>
                  <a:lnTo>
                    <a:pt x="1857" y="3224"/>
                  </a:lnTo>
                  <a:lnTo>
                    <a:pt x="2028" y="2956"/>
                  </a:lnTo>
                  <a:lnTo>
                    <a:pt x="2223" y="2687"/>
                  </a:lnTo>
                  <a:lnTo>
                    <a:pt x="2443" y="2443"/>
                  </a:lnTo>
                  <a:lnTo>
                    <a:pt x="2688" y="2223"/>
                  </a:lnTo>
                  <a:lnTo>
                    <a:pt x="2956" y="2028"/>
                  </a:lnTo>
                  <a:lnTo>
                    <a:pt x="3225" y="1857"/>
                  </a:lnTo>
                  <a:lnTo>
                    <a:pt x="3518" y="1710"/>
                  </a:lnTo>
                  <a:lnTo>
                    <a:pt x="3835" y="1612"/>
                  </a:lnTo>
                  <a:lnTo>
                    <a:pt x="4153" y="1515"/>
                  </a:lnTo>
                  <a:lnTo>
                    <a:pt x="4495" y="1466"/>
                  </a:lnTo>
                  <a:close/>
                  <a:moveTo>
                    <a:pt x="4837" y="0"/>
                  </a:moveTo>
                  <a:lnTo>
                    <a:pt x="4348" y="25"/>
                  </a:lnTo>
                  <a:lnTo>
                    <a:pt x="3860" y="98"/>
                  </a:lnTo>
                  <a:lnTo>
                    <a:pt x="3396" y="220"/>
                  </a:lnTo>
                  <a:lnTo>
                    <a:pt x="2956" y="391"/>
                  </a:lnTo>
                  <a:lnTo>
                    <a:pt x="2541" y="587"/>
                  </a:lnTo>
                  <a:lnTo>
                    <a:pt x="2150" y="831"/>
                  </a:lnTo>
                  <a:lnTo>
                    <a:pt x="1759" y="1124"/>
                  </a:lnTo>
                  <a:lnTo>
                    <a:pt x="1418" y="1441"/>
                  </a:lnTo>
                  <a:lnTo>
                    <a:pt x="1100" y="1783"/>
                  </a:lnTo>
                  <a:lnTo>
                    <a:pt x="831" y="2150"/>
                  </a:lnTo>
                  <a:lnTo>
                    <a:pt x="587" y="2540"/>
                  </a:lnTo>
                  <a:lnTo>
                    <a:pt x="392" y="2980"/>
                  </a:lnTo>
                  <a:lnTo>
                    <a:pt x="221" y="3420"/>
                  </a:lnTo>
                  <a:lnTo>
                    <a:pt x="99" y="3884"/>
                  </a:lnTo>
                  <a:lnTo>
                    <a:pt x="25" y="4348"/>
                  </a:lnTo>
                  <a:lnTo>
                    <a:pt x="1" y="4861"/>
                  </a:lnTo>
                  <a:lnTo>
                    <a:pt x="25" y="5349"/>
                  </a:lnTo>
                  <a:lnTo>
                    <a:pt x="99" y="5838"/>
                  </a:lnTo>
                  <a:lnTo>
                    <a:pt x="221" y="6302"/>
                  </a:lnTo>
                  <a:lnTo>
                    <a:pt x="392" y="6741"/>
                  </a:lnTo>
                  <a:lnTo>
                    <a:pt x="587" y="7156"/>
                  </a:lnTo>
                  <a:lnTo>
                    <a:pt x="831" y="7547"/>
                  </a:lnTo>
                  <a:lnTo>
                    <a:pt x="1100" y="7938"/>
                  </a:lnTo>
                  <a:lnTo>
                    <a:pt x="1418" y="8280"/>
                  </a:lnTo>
                  <a:lnTo>
                    <a:pt x="1759" y="8597"/>
                  </a:lnTo>
                  <a:lnTo>
                    <a:pt x="2150" y="8866"/>
                  </a:lnTo>
                  <a:lnTo>
                    <a:pt x="2541" y="9110"/>
                  </a:lnTo>
                  <a:lnTo>
                    <a:pt x="2956" y="9306"/>
                  </a:lnTo>
                  <a:lnTo>
                    <a:pt x="3396" y="9477"/>
                  </a:lnTo>
                  <a:lnTo>
                    <a:pt x="3860" y="9599"/>
                  </a:lnTo>
                  <a:lnTo>
                    <a:pt x="4348" y="9672"/>
                  </a:lnTo>
                  <a:lnTo>
                    <a:pt x="4837" y="9696"/>
                  </a:lnTo>
                  <a:lnTo>
                    <a:pt x="5350" y="9672"/>
                  </a:lnTo>
                  <a:lnTo>
                    <a:pt x="5814" y="9599"/>
                  </a:lnTo>
                  <a:lnTo>
                    <a:pt x="6278" y="9477"/>
                  </a:lnTo>
                  <a:lnTo>
                    <a:pt x="6717" y="9306"/>
                  </a:lnTo>
                  <a:lnTo>
                    <a:pt x="7157" y="9110"/>
                  </a:lnTo>
                  <a:lnTo>
                    <a:pt x="7548" y="8866"/>
                  </a:lnTo>
                  <a:lnTo>
                    <a:pt x="7914" y="8597"/>
                  </a:lnTo>
                  <a:lnTo>
                    <a:pt x="8256" y="8280"/>
                  </a:lnTo>
                  <a:lnTo>
                    <a:pt x="8573" y="7938"/>
                  </a:lnTo>
                  <a:lnTo>
                    <a:pt x="8867" y="7547"/>
                  </a:lnTo>
                  <a:lnTo>
                    <a:pt x="9111" y="7156"/>
                  </a:lnTo>
                  <a:lnTo>
                    <a:pt x="9306" y="6741"/>
                  </a:lnTo>
                  <a:lnTo>
                    <a:pt x="9477" y="6302"/>
                  </a:lnTo>
                  <a:lnTo>
                    <a:pt x="9599" y="5838"/>
                  </a:lnTo>
                  <a:lnTo>
                    <a:pt x="9673" y="5349"/>
                  </a:lnTo>
                  <a:lnTo>
                    <a:pt x="9697" y="4861"/>
                  </a:lnTo>
                  <a:lnTo>
                    <a:pt x="9673" y="4348"/>
                  </a:lnTo>
                  <a:lnTo>
                    <a:pt x="9599" y="3884"/>
                  </a:lnTo>
                  <a:lnTo>
                    <a:pt x="9477" y="3420"/>
                  </a:lnTo>
                  <a:lnTo>
                    <a:pt x="9306" y="2980"/>
                  </a:lnTo>
                  <a:lnTo>
                    <a:pt x="9111" y="2540"/>
                  </a:lnTo>
                  <a:lnTo>
                    <a:pt x="8867" y="2150"/>
                  </a:lnTo>
                  <a:lnTo>
                    <a:pt x="8573" y="1783"/>
                  </a:lnTo>
                  <a:lnTo>
                    <a:pt x="8256" y="1441"/>
                  </a:lnTo>
                  <a:lnTo>
                    <a:pt x="7914" y="1124"/>
                  </a:lnTo>
                  <a:lnTo>
                    <a:pt x="7548" y="831"/>
                  </a:lnTo>
                  <a:lnTo>
                    <a:pt x="7157" y="587"/>
                  </a:lnTo>
                  <a:lnTo>
                    <a:pt x="6717" y="391"/>
                  </a:lnTo>
                  <a:lnTo>
                    <a:pt x="6278" y="220"/>
                  </a:lnTo>
                  <a:lnTo>
                    <a:pt x="5814" y="98"/>
                  </a:lnTo>
                  <a:lnTo>
                    <a:pt x="5350" y="25"/>
                  </a:lnTo>
                  <a:lnTo>
                    <a:pt x="48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25"/>
            <p:cNvSpPr/>
            <p:nvPr/>
          </p:nvSpPr>
          <p:spPr>
            <a:xfrm>
              <a:off x="4215400" y="3253150"/>
              <a:ext cx="154500" cy="153875"/>
            </a:xfrm>
            <a:custGeom>
              <a:rect b="b" l="l" r="r" t="t"/>
              <a:pathLst>
                <a:path extrusionOk="0" h="6155" w="6180">
                  <a:moveTo>
                    <a:pt x="1075" y="0"/>
                  </a:moveTo>
                  <a:lnTo>
                    <a:pt x="831" y="269"/>
                  </a:lnTo>
                  <a:lnTo>
                    <a:pt x="562" y="537"/>
                  </a:lnTo>
                  <a:lnTo>
                    <a:pt x="293" y="782"/>
                  </a:lnTo>
                  <a:lnTo>
                    <a:pt x="0" y="1026"/>
                  </a:lnTo>
                  <a:lnTo>
                    <a:pt x="4983" y="6008"/>
                  </a:lnTo>
                  <a:lnTo>
                    <a:pt x="5056" y="6057"/>
                  </a:lnTo>
                  <a:lnTo>
                    <a:pt x="5129" y="6106"/>
                  </a:lnTo>
                  <a:lnTo>
                    <a:pt x="5227" y="6130"/>
                  </a:lnTo>
                  <a:lnTo>
                    <a:pt x="5325" y="6155"/>
                  </a:lnTo>
                  <a:lnTo>
                    <a:pt x="5422" y="6130"/>
                  </a:lnTo>
                  <a:lnTo>
                    <a:pt x="5496" y="6106"/>
                  </a:lnTo>
                  <a:lnTo>
                    <a:pt x="5593" y="6057"/>
                  </a:lnTo>
                  <a:lnTo>
                    <a:pt x="5667" y="6008"/>
                  </a:lnTo>
                  <a:lnTo>
                    <a:pt x="6033" y="5642"/>
                  </a:lnTo>
                  <a:lnTo>
                    <a:pt x="6106" y="5569"/>
                  </a:lnTo>
                  <a:lnTo>
                    <a:pt x="6155" y="5471"/>
                  </a:lnTo>
                  <a:lnTo>
                    <a:pt x="6179" y="5373"/>
                  </a:lnTo>
                  <a:lnTo>
                    <a:pt x="6179" y="5300"/>
                  </a:lnTo>
                  <a:lnTo>
                    <a:pt x="6179" y="5202"/>
                  </a:lnTo>
                  <a:lnTo>
                    <a:pt x="6155" y="5105"/>
                  </a:lnTo>
                  <a:lnTo>
                    <a:pt x="6106" y="5031"/>
                  </a:lnTo>
                  <a:lnTo>
                    <a:pt x="6033" y="4934"/>
                  </a:lnTo>
                  <a:lnTo>
                    <a:pt x="107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6" name="Google Shape;156;p25"/>
          <p:cNvSpPr/>
          <p:nvPr/>
        </p:nvSpPr>
        <p:spPr>
          <a:xfrm>
            <a:off x="188674" y="3225047"/>
            <a:ext cx="383964" cy="411661"/>
          </a:xfrm>
          <a:custGeom>
            <a:rect b="b" l="l" r="r" t="t"/>
            <a:pathLst>
              <a:path extrusionOk="0" h="16658" w="16756">
                <a:moveTo>
                  <a:pt x="13287" y="2565"/>
                </a:moveTo>
                <a:lnTo>
                  <a:pt x="13482" y="2590"/>
                </a:lnTo>
                <a:lnTo>
                  <a:pt x="13653" y="2663"/>
                </a:lnTo>
                <a:lnTo>
                  <a:pt x="13800" y="2736"/>
                </a:lnTo>
                <a:lnTo>
                  <a:pt x="13922" y="2858"/>
                </a:lnTo>
                <a:lnTo>
                  <a:pt x="14069" y="3005"/>
                </a:lnTo>
                <a:lnTo>
                  <a:pt x="14142" y="3176"/>
                </a:lnTo>
                <a:lnTo>
                  <a:pt x="14191" y="3371"/>
                </a:lnTo>
                <a:lnTo>
                  <a:pt x="14215" y="3567"/>
                </a:lnTo>
                <a:lnTo>
                  <a:pt x="14191" y="3738"/>
                </a:lnTo>
                <a:lnTo>
                  <a:pt x="14142" y="3884"/>
                </a:lnTo>
                <a:lnTo>
                  <a:pt x="14069" y="4055"/>
                </a:lnTo>
                <a:lnTo>
                  <a:pt x="13922" y="4202"/>
                </a:lnTo>
                <a:lnTo>
                  <a:pt x="13800" y="4348"/>
                </a:lnTo>
                <a:lnTo>
                  <a:pt x="13653" y="4446"/>
                </a:lnTo>
                <a:lnTo>
                  <a:pt x="13482" y="4495"/>
                </a:lnTo>
                <a:lnTo>
                  <a:pt x="13067" y="4495"/>
                </a:lnTo>
                <a:lnTo>
                  <a:pt x="12896" y="4446"/>
                </a:lnTo>
                <a:lnTo>
                  <a:pt x="12725" y="4348"/>
                </a:lnTo>
                <a:lnTo>
                  <a:pt x="12554" y="4202"/>
                </a:lnTo>
                <a:lnTo>
                  <a:pt x="12481" y="4055"/>
                </a:lnTo>
                <a:lnTo>
                  <a:pt x="12408" y="3884"/>
                </a:lnTo>
                <a:lnTo>
                  <a:pt x="12359" y="3738"/>
                </a:lnTo>
                <a:lnTo>
                  <a:pt x="12359" y="3567"/>
                </a:lnTo>
                <a:lnTo>
                  <a:pt x="12359" y="3371"/>
                </a:lnTo>
                <a:lnTo>
                  <a:pt x="12408" y="3176"/>
                </a:lnTo>
                <a:lnTo>
                  <a:pt x="12481" y="3005"/>
                </a:lnTo>
                <a:lnTo>
                  <a:pt x="12554" y="2858"/>
                </a:lnTo>
                <a:lnTo>
                  <a:pt x="12725" y="2736"/>
                </a:lnTo>
                <a:lnTo>
                  <a:pt x="12896" y="2663"/>
                </a:lnTo>
                <a:lnTo>
                  <a:pt x="13067" y="2590"/>
                </a:lnTo>
                <a:lnTo>
                  <a:pt x="13287" y="2565"/>
                </a:lnTo>
                <a:close/>
                <a:moveTo>
                  <a:pt x="10845" y="1"/>
                </a:moveTo>
                <a:lnTo>
                  <a:pt x="10527" y="25"/>
                </a:lnTo>
                <a:lnTo>
                  <a:pt x="10210" y="74"/>
                </a:lnTo>
                <a:lnTo>
                  <a:pt x="9868" y="172"/>
                </a:lnTo>
                <a:lnTo>
                  <a:pt x="9477" y="318"/>
                </a:lnTo>
                <a:lnTo>
                  <a:pt x="9184" y="489"/>
                </a:lnTo>
                <a:lnTo>
                  <a:pt x="8891" y="660"/>
                </a:lnTo>
                <a:lnTo>
                  <a:pt x="8622" y="831"/>
                </a:lnTo>
                <a:lnTo>
                  <a:pt x="8525" y="953"/>
                </a:lnTo>
                <a:lnTo>
                  <a:pt x="8427" y="1051"/>
                </a:lnTo>
                <a:lnTo>
                  <a:pt x="416" y="8866"/>
                </a:lnTo>
                <a:lnTo>
                  <a:pt x="270" y="9086"/>
                </a:lnTo>
                <a:lnTo>
                  <a:pt x="123" y="9355"/>
                </a:lnTo>
                <a:lnTo>
                  <a:pt x="25" y="9624"/>
                </a:lnTo>
                <a:lnTo>
                  <a:pt x="1" y="9746"/>
                </a:lnTo>
                <a:lnTo>
                  <a:pt x="1" y="9917"/>
                </a:lnTo>
                <a:lnTo>
                  <a:pt x="1" y="10039"/>
                </a:lnTo>
                <a:lnTo>
                  <a:pt x="25" y="10136"/>
                </a:lnTo>
                <a:lnTo>
                  <a:pt x="123" y="10381"/>
                </a:lnTo>
                <a:lnTo>
                  <a:pt x="270" y="10625"/>
                </a:lnTo>
                <a:lnTo>
                  <a:pt x="416" y="10869"/>
                </a:lnTo>
                <a:lnTo>
                  <a:pt x="5911" y="16242"/>
                </a:lnTo>
                <a:lnTo>
                  <a:pt x="6009" y="16340"/>
                </a:lnTo>
                <a:lnTo>
                  <a:pt x="6131" y="16438"/>
                </a:lnTo>
                <a:lnTo>
                  <a:pt x="6253" y="16511"/>
                </a:lnTo>
                <a:lnTo>
                  <a:pt x="6400" y="16560"/>
                </a:lnTo>
                <a:lnTo>
                  <a:pt x="6522" y="16609"/>
                </a:lnTo>
                <a:lnTo>
                  <a:pt x="6668" y="16633"/>
                </a:lnTo>
                <a:lnTo>
                  <a:pt x="6961" y="16657"/>
                </a:lnTo>
                <a:lnTo>
                  <a:pt x="7206" y="16633"/>
                </a:lnTo>
                <a:lnTo>
                  <a:pt x="7474" y="16560"/>
                </a:lnTo>
                <a:lnTo>
                  <a:pt x="7596" y="16511"/>
                </a:lnTo>
                <a:lnTo>
                  <a:pt x="7719" y="16438"/>
                </a:lnTo>
                <a:lnTo>
                  <a:pt x="7816" y="16340"/>
                </a:lnTo>
                <a:lnTo>
                  <a:pt x="7914" y="16242"/>
                </a:lnTo>
                <a:lnTo>
                  <a:pt x="15803" y="8427"/>
                </a:lnTo>
                <a:lnTo>
                  <a:pt x="15974" y="8183"/>
                </a:lnTo>
                <a:lnTo>
                  <a:pt x="16169" y="7938"/>
                </a:lnTo>
                <a:lnTo>
                  <a:pt x="16242" y="7792"/>
                </a:lnTo>
                <a:lnTo>
                  <a:pt x="16340" y="7645"/>
                </a:lnTo>
                <a:lnTo>
                  <a:pt x="16389" y="7474"/>
                </a:lnTo>
                <a:lnTo>
                  <a:pt x="16438" y="7279"/>
                </a:lnTo>
                <a:lnTo>
                  <a:pt x="16584" y="6961"/>
                </a:lnTo>
                <a:lnTo>
                  <a:pt x="16682" y="6644"/>
                </a:lnTo>
                <a:lnTo>
                  <a:pt x="16731" y="6326"/>
                </a:lnTo>
                <a:lnTo>
                  <a:pt x="16755" y="6009"/>
                </a:lnTo>
                <a:lnTo>
                  <a:pt x="16755" y="1491"/>
                </a:lnTo>
                <a:lnTo>
                  <a:pt x="16731" y="1173"/>
                </a:lnTo>
                <a:lnTo>
                  <a:pt x="16706" y="1051"/>
                </a:lnTo>
                <a:lnTo>
                  <a:pt x="16657" y="905"/>
                </a:lnTo>
                <a:lnTo>
                  <a:pt x="16609" y="782"/>
                </a:lnTo>
                <a:lnTo>
                  <a:pt x="16535" y="660"/>
                </a:lnTo>
                <a:lnTo>
                  <a:pt x="16438" y="538"/>
                </a:lnTo>
                <a:lnTo>
                  <a:pt x="16340" y="416"/>
                </a:lnTo>
                <a:lnTo>
                  <a:pt x="16144" y="270"/>
                </a:lnTo>
                <a:lnTo>
                  <a:pt x="15900" y="123"/>
                </a:lnTo>
                <a:lnTo>
                  <a:pt x="15632" y="50"/>
                </a:lnTo>
                <a:lnTo>
                  <a:pt x="1550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0" name="Shape 160"/>
        <p:cNvGrpSpPr/>
        <p:nvPr/>
      </p:nvGrpSpPr>
      <p:grpSpPr>
        <a:xfrm>
          <a:off x="0" y="0"/>
          <a:ext cx="0" cy="0"/>
          <a:chOff x="0" y="0"/>
          <a:chExt cx="0" cy="0"/>
        </a:xfrm>
      </p:grpSpPr>
      <p:sp>
        <p:nvSpPr>
          <p:cNvPr id="161" name="Google Shape;161;p26"/>
          <p:cNvSpPr txBox="1"/>
          <p:nvPr>
            <p:ph idx="1" type="body"/>
          </p:nvPr>
        </p:nvSpPr>
        <p:spPr>
          <a:xfrm>
            <a:off x="1562475" y="962950"/>
            <a:ext cx="6989400" cy="2944800"/>
          </a:xfrm>
          <a:prstGeom prst="rect">
            <a:avLst/>
          </a:prstGeom>
        </p:spPr>
        <p:txBody>
          <a:bodyPr anchorCtr="0" anchor="t" bIns="91425" lIns="91425" spcFirstLastPara="1" rIns="91425" wrap="square" tIns="91425">
            <a:noAutofit/>
          </a:bodyPr>
          <a:lstStyle/>
          <a:p>
            <a:pPr indent="0" lvl="0" marL="0" rtl="0" algn="ctr">
              <a:lnSpc>
                <a:spcPct val="100000"/>
              </a:lnSpc>
              <a:spcBef>
                <a:spcPts val="600"/>
              </a:spcBef>
              <a:spcAft>
                <a:spcPts val="0"/>
              </a:spcAft>
              <a:buNone/>
            </a:pPr>
            <a:r>
              <a:rPr b="1" lang="en" sz="2200">
                <a:solidFill>
                  <a:srgbClr val="3C78D8"/>
                </a:solidFill>
                <a:latin typeface="Roboto"/>
                <a:ea typeface="Roboto"/>
                <a:cs typeface="Roboto"/>
                <a:sym typeface="Roboto"/>
              </a:rPr>
              <a:t>I attacked the English of the Northern Shires like a lion. I ordered their houses and corn, with all their belongings, to be burnt without exception and large herds of cattle and beasts of burden to be destroyed wherever they were found. It was there I took revenge on masses of people by subjecting them to a cruel famine; and by doing so — alas!— I became the murderer of many thousands of that fine race.</a:t>
            </a:r>
            <a:endParaRPr b="1" sz="2200">
              <a:solidFill>
                <a:srgbClr val="3C78D8"/>
              </a:solidFill>
              <a:latin typeface="Roboto"/>
              <a:ea typeface="Roboto"/>
              <a:cs typeface="Roboto"/>
              <a:sym typeface="Roboto"/>
            </a:endParaRPr>
          </a:p>
        </p:txBody>
      </p:sp>
      <p:sp>
        <p:nvSpPr>
          <p:cNvPr id="162" name="Google Shape;162;p26"/>
          <p:cNvSpPr txBox="1"/>
          <p:nvPr/>
        </p:nvSpPr>
        <p:spPr>
          <a:xfrm>
            <a:off x="4771675" y="3907750"/>
            <a:ext cx="3581700" cy="706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600">
                <a:solidFill>
                  <a:srgbClr val="FFFFFF"/>
                </a:solidFill>
                <a:latin typeface="Roboto"/>
                <a:ea typeface="Roboto"/>
                <a:cs typeface="Roboto"/>
                <a:sym typeface="Roboto"/>
              </a:rPr>
              <a:t>Part of a speech made by William I</a:t>
            </a:r>
            <a:endParaRPr sz="1600">
              <a:solidFill>
                <a:srgbClr val="FFFFFF"/>
              </a:solidFill>
              <a:latin typeface="Roboto"/>
              <a:ea typeface="Roboto"/>
              <a:cs typeface="Roboto"/>
              <a:sym typeface="Roboto"/>
            </a:endParaRPr>
          </a:p>
          <a:p>
            <a:pPr indent="0" lvl="0" marL="0" rtl="0" algn="r">
              <a:spcBef>
                <a:spcPts val="0"/>
              </a:spcBef>
              <a:spcAft>
                <a:spcPts val="0"/>
              </a:spcAft>
              <a:buNone/>
            </a:pPr>
            <a:r>
              <a:rPr lang="en" sz="1600">
                <a:solidFill>
                  <a:srgbClr val="FFFFFF"/>
                </a:solidFill>
                <a:latin typeface="Roboto"/>
                <a:ea typeface="Roboto"/>
                <a:cs typeface="Roboto"/>
                <a:sym typeface="Roboto"/>
              </a:rPr>
              <a:t>on his deathbed in 1087,</a:t>
            </a:r>
            <a:endParaRPr sz="1600">
              <a:solidFill>
                <a:srgbClr val="FFFFFF"/>
              </a:solidFill>
              <a:latin typeface="Roboto"/>
              <a:ea typeface="Roboto"/>
              <a:cs typeface="Roboto"/>
              <a:sym typeface="Roboto"/>
            </a:endParaRPr>
          </a:p>
          <a:p>
            <a:pPr indent="0" lvl="0" marL="0" rtl="0" algn="r">
              <a:spcBef>
                <a:spcPts val="0"/>
              </a:spcBef>
              <a:spcAft>
                <a:spcPts val="0"/>
              </a:spcAft>
              <a:buNone/>
            </a:pPr>
            <a:r>
              <a:rPr lang="en" sz="1600">
                <a:solidFill>
                  <a:srgbClr val="FFFFFF"/>
                </a:solidFill>
                <a:latin typeface="Roboto"/>
                <a:ea typeface="Roboto"/>
                <a:cs typeface="Roboto"/>
                <a:sym typeface="Roboto"/>
              </a:rPr>
              <a:t>referring to the Harrying of the North</a:t>
            </a:r>
            <a:endParaRPr sz="1600">
              <a:solidFill>
                <a:srgbClr val="FFFFFF"/>
              </a:solidFill>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27"/>
          <p:cNvSpPr txBox="1"/>
          <p:nvPr>
            <p:ph idx="4294967295" type="title"/>
          </p:nvPr>
        </p:nvSpPr>
        <p:spPr>
          <a:xfrm>
            <a:off x="987875" y="577775"/>
            <a:ext cx="6101400" cy="944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500" u="sng"/>
              <a:t>How was Norman rule established between 1067 and 107</a:t>
            </a:r>
            <a:r>
              <a:rPr lang="en" sz="2500" u="sng"/>
              <a:t>1?</a:t>
            </a:r>
            <a:endParaRPr sz="2500" u="sng"/>
          </a:p>
        </p:txBody>
      </p:sp>
      <p:sp>
        <p:nvSpPr>
          <p:cNvPr id="168" name="Google Shape;168;p27"/>
          <p:cNvSpPr txBox="1"/>
          <p:nvPr>
            <p:ph idx="12" type="sldNum"/>
          </p:nvPr>
        </p:nvSpPr>
        <p:spPr>
          <a:xfrm>
            <a:off x="8337124" y="72727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solidFill>
                  <a:schemeClr val="lt1"/>
                </a:solidFill>
              </a:rPr>
              <a:t>‹#›</a:t>
            </a:fld>
            <a:endParaRPr>
              <a:solidFill>
                <a:schemeClr val="lt1"/>
              </a:solidFill>
            </a:endParaRPr>
          </a:p>
        </p:txBody>
      </p:sp>
      <p:pic>
        <p:nvPicPr>
          <p:cNvPr id="169" name="Google Shape;169;p27"/>
          <p:cNvPicPr preferRelativeResize="0"/>
          <p:nvPr/>
        </p:nvPicPr>
        <p:blipFill>
          <a:blip r:embed="rId3">
            <a:alphaModFix/>
          </a:blip>
          <a:stretch>
            <a:fillRect/>
          </a:stretch>
        </p:blipFill>
        <p:spPr>
          <a:xfrm>
            <a:off x="193125" y="530813"/>
            <a:ext cx="885625" cy="885625"/>
          </a:xfrm>
          <a:prstGeom prst="rect">
            <a:avLst/>
          </a:prstGeom>
          <a:noFill/>
          <a:ln>
            <a:noFill/>
          </a:ln>
        </p:spPr>
      </p:pic>
      <p:sp>
        <p:nvSpPr>
          <p:cNvPr id="170" name="Google Shape;170;p27"/>
          <p:cNvSpPr txBox="1"/>
          <p:nvPr/>
        </p:nvSpPr>
        <p:spPr>
          <a:xfrm>
            <a:off x="514850" y="1629200"/>
            <a:ext cx="3368100" cy="3082800"/>
          </a:xfrm>
          <a:prstGeom prst="rect">
            <a:avLst/>
          </a:prstGeom>
          <a:noFill/>
          <a:ln cap="flat" cmpd="sng" w="19050">
            <a:solidFill>
              <a:srgbClr val="3C78D8"/>
            </a:solidFill>
            <a:prstDash val="solid"/>
            <a:round/>
            <a:headEnd len="sm" w="sm" type="none"/>
            <a:tailEnd len="sm" w="sm" type="none"/>
          </a:ln>
        </p:spPr>
        <p:txBody>
          <a:bodyPr anchorCtr="0" anchor="t" bIns="91425" lIns="91425" spcFirstLastPara="1" rIns="91425" wrap="square" tIns="91425">
            <a:noAutofit/>
          </a:bodyPr>
          <a:lstStyle/>
          <a:p>
            <a:pPr indent="0" lvl="0" marL="0" rtl="0" algn="just">
              <a:spcBef>
                <a:spcPts val="0"/>
              </a:spcBef>
              <a:spcAft>
                <a:spcPts val="0"/>
              </a:spcAft>
              <a:buNone/>
            </a:pPr>
            <a:r>
              <a:rPr lang="en" sz="1500">
                <a:latin typeface="Roboto"/>
                <a:ea typeface="Roboto"/>
                <a:cs typeface="Roboto"/>
                <a:sym typeface="Roboto"/>
              </a:rPr>
              <a:t>This module seeks to discuss the </a:t>
            </a:r>
            <a:r>
              <a:rPr lang="en" sz="1500">
                <a:latin typeface="Roboto"/>
                <a:ea typeface="Roboto"/>
                <a:cs typeface="Roboto"/>
                <a:sym typeface="Roboto"/>
              </a:rPr>
              <a:t>establishment of Norman rule between 1067 and 1071</a:t>
            </a:r>
            <a:r>
              <a:rPr lang="en" sz="1500">
                <a:latin typeface="Roboto"/>
                <a:ea typeface="Roboto"/>
                <a:cs typeface="Roboto"/>
                <a:sym typeface="Roboto"/>
              </a:rPr>
              <a:t>. Particularly the following:</a:t>
            </a:r>
            <a:endParaRPr sz="1500">
              <a:latin typeface="Roboto"/>
              <a:ea typeface="Roboto"/>
              <a:cs typeface="Roboto"/>
              <a:sym typeface="Roboto"/>
            </a:endParaRPr>
          </a:p>
          <a:p>
            <a:pPr indent="-323850" lvl="0" marL="457200" rtl="0" algn="just">
              <a:spcBef>
                <a:spcPts val="0"/>
              </a:spcBef>
              <a:spcAft>
                <a:spcPts val="0"/>
              </a:spcAft>
              <a:buSzPts val="1500"/>
              <a:buFont typeface="Roboto"/>
              <a:buChar char="●"/>
            </a:pPr>
            <a:r>
              <a:rPr lang="en" sz="1500">
                <a:latin typeface="Roboto"/>
                <a:ea typeface="Roboto"/>
                <a:cs typeface="Roboto"/>
                <a:sym typeface="Roboto"/>
              </a:rPr>
              <a:t>First uprisings against Norman rule including resistance in the west and in Mercia;</a:t>
            </a:r>
            <a:endParaRPr sz="1500">
              <a:latin typeface="Roboto"/>
              <a:ea typeface="Roboto"/>
              <a:cs typeface="Roboto"/>
              <a:sym typeface="Roboto"/>
            </a:endParaRPr>
          </a:p>
          <a:p>
            <a:pPr indent="-323850" lvl="0" marL="457200" rtl="0" algn="just">
              <a:spcBef>
                <a:spcPts val="0"/>
              </a:spcBef>
              <a:spcAft>
                <a:spcPts val="0"/>
              </a:spcAft>
              <a:buSzPts val="1500"/>
              <a:buFont typeface="Roboto"/>
              <a:buChar char="●"/>
            </a:pPr>
            <a:r>
              <a:rPr lang="en" sz="1500">
                <a:latin typeface="Roboto"/>
                <a:ea typeface="Roboto"/>
                <a:cs typeface="Roboto"/>
                <a:sym typeface="Roboto"/>
              </a:rPr>
              <a:t>Northern resistance and William’s ‘Harrying of the North’; and</a:t>
            </a:r>
            <a:endParaRPr sz="1500">
              <a:latin typeface="Roboto"/>
              <a:ea typeface="Roboto"/>
              <a:cs typeface="Roboto"/>
              <a:sym typeface="Roboto"/>
            </a:endParaRPr>
          </a:p>
          <a:p>
            <a:pPr indent="-323850" lvl="0" marL="457200" rtl="0" algn="just">
              <a:spcBef>
                <a:spcPts val="0"/>
              </a:spcBef>
              <a:spcAft>
                <a:spcPts val="0"/>
              </a:spcAft>
              <a:buSzPts val="1500"/>
              <a:buFont typeface="Roboto"/>
              <a:buChar char="●"/>
            </a:pPr>
            <a:r>
              <a:rPr lang="en" sz="1500">
                <a:latin typeface="Roboto"/>
                <a:ea typeface="Roboto"/>
                <a:cs typeface="Roboto"/>
                <a:sym typeface="Roboto"/>
              </a:rPr>
              <a:t>The rebellion of Hereward in the east and the end of English resistance</a:t>
            </a:r>
            <a:endParaRPr sz="1500">
              <a:latin typeface="Roboto"/>
              <a:ea typeface="Roboto"/>
              <a:cs typeface="Roboto"/>
              <a:sym typeface="Roboto"/>
            </a:endParaRPr>
          </a:p>
        </p:txBody>
      </p:sp>
      <p:sp>
        <p:nvSpPr>
          <p:cNvPr id="171" name="Google Shape;171;p27"/>
          <p:cNvSpPr txBox="1"/>
          <p:nvPr/>
        </p:nvSpPr>
        <p:spPr>
          <a:xfrm>
            <a:off x="4131375" y="4567700"/>
            <a:ext cx="4205700" cy="276900"/>
          </a:xfrm>
          <a:prstGeom prst="rect">
            <a:avLst/>
          </a:prstGeom>
          <a:solidFill>
            <a:srgbClr val="3C78D8"/>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000">
                <a:solidFill>
                  <a:srgbClr val="FFFFFF"/>
                </a:solidFill>
                <a:latin typeface="Roboto"/>
                <a:ea typeface="Roboto"/>
                <a:cs typeface="Roboto"/>
                <a:sym typeface="Roboto"/>
              </a:rPr>
              <a:t>Normans burning Anglo-Saxon buildings,</a:t>
            </a:r>
            <a:endParaRPr b="1" sz="1000">
              <a:solidFill>
                <a:srgbClr val="FFFFFF"/>
              </a:solidFill>
              <a:latin typeface="Roboto"/>
              <a:ea typeface="Roboto"/>
              <a:cs typeface="Roboto"/>
              <a:sym typeface="Roboto"/>
            </a:endParaRPr>
          </a:p>
          <a:p>
            <a:pPr indent="0" lvl="0" marL="0" rtl="0" algn="ctr">
              <a:spcBef>
                <a:spcPts val="0"/>
              </a:spcBef>
              <a:spcAft>
                <a:spcPts val="0"/>
              </a:spcAft>
              <a:buNone/>
            </a:pPr>
            <a:r>
              <a:rPr b="1" lang="en" sz="1000">
                <a:solidFill>
                  <a:srgbClr val="FFFFFF"/>
                </a:solidFill>
                <a:latin typeface="Roboto"/>
                <a:ea typeface="Roboto"/>
                <a:cs typeface="Roboto"/>
                <a:sym typeface="Roboto"/>
              </a:rPr>
              <a:t>in a scene from the Bayeux Tapestry</a:t>
            </a:r>
            <a:endParaRPr b="1" sz="1000">
              <a:solidFill>
                <a:srgbClr val="FFFFFF"/>
              </a:solidFill>
              <a:latin typeface="Roboto"/>
              <a:ea typeface="Roboto"/>
              <a:cs typeface="Roboto"/>
              <a:sym typeface="Roboto"/>
            </a:endParaRPr>
          </a:p>
        </p:txBody>
      </p:sp>
      <p:pic>
        <p:nvPicPr>
          <p:cNvPr id="172" name="Google Shape;172;p27"/>
          <p:cNvPicPr preferRelativeResize="0"/>
          <p:nvPr/>
        </p:nvPicPr>
        <p:blipFill>
          <a:blip r:embed="rId4">
            <a:alphaModFix/>
          </a:blip>
          <a:stretch>
            <a:fillRect/>
          </a:stretch>
        </p:blipFill>
        <p:spPr>
          <a:xfrm>
            <a:off x="4131376" y="1672100"/>
            <a:ext cx="4205749" cy="2843100"/>
          </a:xfrm>
          <a:prstGeom prst="rect">
            <a:avLst/>
          </a:prstGeom>
          <a:noFill/>
          <a:ln cap="flat" cmpd="sng" w="19050">
            <a:solidFill>
              <a:srgbClr val="000000"/>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6" name="Shape 176"/>
        <p:cNvGrpSpPr/>
        <p:nvPr/>
      </p:nvGrpSpPr>
      <p:grpSpPr>
        <a:xfrm>
          <a:off x="0" y="0"/>
          <a:ext cx="0" cy="0"/>
          <a:chOff x="0" y="0"/>
          <a:chExt cx="0" cy="0"/>
        </a:xfrm>
      </p:grpSpPr>
      <p:sp>
        <p:nvSpPr>
          <p:cNvPr id="177" name="Google Shape;177;p28"/>
          <p:cNvSpPr/>
          <p:nvPr/>
        </p:nvSpPr>
        <p:spPr>
          <a:xfrm>
            <a:off x="314600" y="510300"/>
            <a:ext cx="8319900" cy="305100"/>
          </a:xfrm>
          <a:prstGeom prst="rect">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28"/>
          <p:cNvSpPr txBox="1"/>
          <p:nvPr/>
        </p:nvSpPr>
        <p:spPr>
          <a:xfrm>
            <a:off x="380350" y="879150"/>
            <a:ext cx="3447300" cy="3804600"/>
          </a:xfrm>
          <a:prstGeom prst="rect">
            <a:avLst/>
          </a:prstGeom>
          <a:solidFill>
            <a:srgbClr val="F3F3F3"/>
          </a:solid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chemeClr val="dk1"/>
              </a:buClr>
              <a:buSzPts val="1100"/>
              <a:buFont typeface="Arial"/>
              <a:buNone/>
            </a:pPr>
            <a:r>
              <a:rPr i="0" lang="en" sz="1600" u="none" cap="none" strike="noStrike">
                <a:solidFill>
                  <a:srgbClr val="000000"/>
                </a:solidFill>
                <a:latin typeface="Roboto"/>
                <a:ea typeface="Roboto"/>
                <a:cs typeface="Roboto"/>
                <a:sym typeface="Roboto"/>
              </a:rPr>
              <a:t>The Norman victory at the Battle of Hastings did not mean that they had taken control of England. In reality, </a:t>
            </a:r>
            <a:r>
              <a:rPr lang="en" sz="1600">
                <a:latin typeface="Roboto"/>
                <a:ea typeface="Roboto"/>
                <a:cs typeface="Roboto"/>
                <a:sym typeface="Roboto"/>
              </a:rPr>
              <a:t>William</a:t>
            </a:r>
            <a:r>
              <a:rPr i="0" lang="en" sz="1600" u="none" cap="none" strike="noStrike">
                <a:solidFill>
                  <a:srgbClr val="000000"/>
                </a:solidFill>
                <a:latin typeface="Roboto"/>
                <a:ea typeface="Roboto"/>
                <a:cs typeface="Roboto"/>
                <a:sym typeface="Roboto"/>
              </a:rPr>
              <a:t> only controlled a tiny area around Pevensey.</a:t>
            </a:r>
            <a:r>
              <a:rPr lang="en" sz="1600">
                <a:latin typeface="Roboto"/>
                <a:ea typeface="Roboto"/>
                <a:cs typeface="Roboto"/>
                <a:sym typeface="Roboto"/>
              </a:rPr>
              <a:t> </a:t>
            </a:r>
            <a:r>
              <a:rPr i="0" lang="en" sz="1600" u="none" cap="none" strike="noStrike">
                <a:solidFill>
                  <a:srgbClr val="000000"/>
                </a:solidFill>
                <a:latin typeface="Roboto"/>
                <a:ea typeface="Roboto"/>
                <a:cs typeface="Roboto"/>
                <a:sym typeface="Roboto"/>
              </a:rPr>
              <a:t>In order to successfully carry out the conquest, </a:t>
            </a:r>
            <a:r>
              <a:rPr lang="en" sz="1600">
                <a:latin typeface="Roboto"/>
                <a:ea typeface="Roboto"/>
                <a:cs typeface="Roboto"/>
                <a:sym typeface="Roboto"/>
              </a:rPr>
              <a:t>he</a:t>
            </a:r>
            <a:r>
              <a:rPr i="0" lang="en" sz="1600" u="none" cap="none" strike="noStrike">
                <a:solidFill>
                  <a:srgbClr val="000000"/>
                </a:solidFill>
                <a:latin typeface="Roboto"/>
                <a:ea typeface="Roboto"/>
                <a:cs typeface="Roboto"/>
                <a:sym typeface="Roboto"/>
              </a:rPr>
              <a:t> had to ensure that opposition to his rule was removed. To do this, William could encourage people to support him, or powerfully deter </a:t>
            </a:r>
            <a:r>
              <a:rPr lang="en" sz="1600">
                <a:latin typeface="Roboto"/>
                <a:ea typeface="Roboto"/>
                <a:cs typeface="Roboto"/>
                <a:sym typeface="Roboto"/>
              </a:rPr>
              <a:t>potential </a:t>
            </a:r>
            <a:r>
              <a:rPr i="0" lang="en" sz="1600" u="none" cap="none" strike="noStrike">
                <a:solidFill>
                  <a:srgbClr val="000000"/>
                </a:solidFill>
                <a:latin typeface="Roboto"/>
                <a:ea typeface="Roboto"/>
                <a:cs typeface="Roboto"/>
                <a:sym typeface="Roboto"/>
              </a:rPr>
              <a:t>opponents.</a:t>
            </a:r>
            <a:r>
              <a:rPr lang="en" sz="1600">
                <a:latin typeface="Roboto"/>
                <a:ea typeface="Roboto"/>
                <a:cs typeface="Roboto"/>
                <a:sym typeface="Roboto"/>
              </a:rPr>
              <a:t> </a:t>
            </a:r>
            <a:r>
              <a:rPr i="0" lang="en" sz="1600" u="none" cap="none" strike="noStrike">
                <a:solidFill>
                  <a:srgbClr val="000000"/>
                </a:solidFill>
                <a:latin typeface="Roboto"/>
                <a:ea typeface="Roboto"/>
                <a:cs typeface="Roboto"/>
                <a:sym typeface="Roboto"/>
              </a:rPr>
              <a:t>William’s approach to government was, therefore, key in order to secure both his position as king and the inheritance of his heirs.</a:t>
            </a:r>
            <a:endParaRPr i="0" sz="1600" u="none" cap="none" strike="noStrike">
              <a:solidFill>
                <a:srgbClr val="000000"/>
              </a:solidFill>
              <a:latin typeface="Roboto"/>
              <a:ea typeface="Roboto"/>
              <a:cs typeface="Roboto"/>
              <a:sym typeface="Roboto"/>
            </a:endParaRPr>
          </a:p>
          <a:p>
            <a:pPr indent="0" lvl="0" marL="0" marR="0" rtl="0" algn="just">
              <a:lnSpc>
                <a:spcPct val="100000"/>
              </a:lnSpc>
              <a:spcBef>
                <a:spcPts val="0"/>
              </a:spcBef>
              <a:spcAft>
                <a:spcPts val="0"/>
              </a:spcAft>
              <a:buClr>
                <a:schemeClr val="dk1"/>
              </a:buClr>
              <a:buSzPts val="1100"/>
              <a:buFont typeface="Arial"/>
              <a:buNone/>
            </a:pPr>
            <a:r>
              <a:t/>
            </a:r>
            <a:endParaRPr i="0" sz="1600" u="none" cap="none" strike="noStrike">
              <a:solidFill>
                <a:srgbClr val="000000"/>
              </a:solidFill>
              <a:latin typeface="Roboto"/>
              <a:ea typeface="Roboto"/>
              <a:cs typeface="Roboto"/>
              <a:sym typeface="Roboto"/>
            </a:endParaRPr>
          </a:p>
          <a:p>
            <a:pPr indent="0" lvl="0" marL="0" marR="0" rtl="0" algn="just">
              <a:lnSpc>
                <a:spcPct val="100000"/>
              </a:lnSpc>
              <a:spcBef>
                <a:spcPts val="0"/>
              </a:spcBef>
              <a:spcAft>
                <a:spcPts val="0"/>
              </a:spcAft>
              <a:buClr>
                <a:schemeClr val="dk1"/>
              </a:buClr>
              <a:buSzPts val="1100"/>
              <a:buFont typeface="Arial"/>
              <a:buNone/>
            </a:pPr>
            <a:r>
              <a:t/>
            </a:r>
            <a:endParaRPr i="0" sz="1600" u="none" cap="none" strike="noStrike">
              <a:solidFill>
                <a:srgbClr val="000000"/>
              </a:solidFill>
              <a:latin typeface="Roboto"/>
              <a:ea typeface="Roboto"/>
              <a:cs typeface="Roboto"/>
              <a:sym typeface="Roboto"/>
            </a:endParaRPr>
          </a:p>
          <a:p>
            <a:pPr indent="0" lvl="0" marL="0" marR="0" rtl="0" algn="just">
              <a:lnSpc>
                <a:spcPct val="100000"/>
              </a:lnSpc>
              <a:spcBef>
                <a:spcPts val="0"/>
              </a:spcBef>
              <a:spcAft>
                <a:spcPts val="0"/>
              </a:spcAft>
              <a:buClr>
                <a:srgbClr val="000000"/>
              </a:buClr>
              <a:buSzPts val="1500"/>
              <a:buFont typeface="Arial"/>
              <a:buNone/>
            </a:pPr>
            <a:r>
              <a:t/>
            </a:r>
            <a:endParaRPr i="0" sz="1600" u="none" cap="none" strike="noStrike">
              <a:solidFill>
                <a:srgbClr val="000000"/>
              </a:solidFill>
              <a:latin typeface="Roboto"/>
              <a:ea typeface="Roboto"/>
              <a:cs typeface="Roboto"/>
              <a:sym typeface="Roboto"/>
            </a:endParaRPr>
          </a:p>
        </p:txBody>
      </p:sp>
      <p:sp>
        <p:nvSpPr>
          <p:cNvPr id="179" name="Google Shape;179;p28"/>
          <p:cNvSpPr txBox="1"/>
          <p:nvPr/>
        </p:nvSpPr>
        <p:spPr>
          <a:xfrm>
            <a:off x="240975" y="376125"/>
            <a:ext cx="8319900" cy="359700"/>
          </a:xfrm>
          <a:prstGeom prst="rect">
            <a:avLst/>
          </a:prstGeom>
          <a:solidFill>
            <a:srgbClr val="3C78D8"/>
          </a:solidFill>
          <a:ln>
            <a:noFill/>
          </a:ln>
        </p:spPr>
        <p:txBody>
          <a:bodyPr anchorCtr="0" anchor="ctr" bIns="91400" lIns="91400" spcFirstLastPara="1" rIns="91400" wrap="square" tIns="91400">
            <a:noAutofit/>
          </a:bodyPr>
          <a:lstStyle/>
          <a:p>
            <a:pPr indent="0" lvl="0" marL="0" marR="0" rtl="0" algn="r">
              <a:lnSpc>
                <a:spcPct val="100000"/>
              </a:lnSpc>
              <a:spcBef>
                <a:spcPts val="0"/>
              </a:spcBef>
              <a:spcAft>
                <a:spcPts val="0"/>
              </a:spcAft>
              <a:buClr>
                <a:srgbClr val="000000"/>
              </a:buClr>
              <a:buSzPts val="1800"/>
              <a:buFont typeface="Roboto"/>
              <a:buNone/>
            </a:pPr>
            <a:r>
              <a:rPr b="1" lang="en" sz="1800">
                <a:solidFill>
                  <a:srgbClr val="FFFFFF"/>
                </a:solidFill>
                <a:latin typeface="Roboto"/>
                <a:ea typeface="Roboto"/>
                <a:cs typeface="Roboto"/>
                <a:sym typeface="Roboto"/>
              </a:rPr>
              <a:t>What were the challenges facing William after the Battle of Hastings?</a:t>
            </a:r>
            <a:endParaRPr b="0" i="0" sz="1800" u="none" cap="none" strike="noStrike">
              <a:solidFill>
                <a:srgbClr val="FFFFFF"/>
              </a:solidFill>
              <a:latin typeface="Arial"/>
              <a:ea typeface="Arial"/>
              <a:cs typeface="Arial"/>
              <a:sym typeface="Arial"/>
            </a:endParaRPr>
          </a:p>
        </p:txBody>
      </p:sp>
      <p:sp>
        <p:nvSpPr>
          <p:cNvPr id="180" name="Google Shape;180;p28"/>
          <p:cNvSpPr txBox="1"/>
          <p:nvPr/>
        </p:nvSpPr>
        <p:spPr>
          <a:xfrm>
            <a:off x="3981875" y="879150"/>
            <a:ext cx="4355100" cy="430200"/>
          </a:xfrm>
          <a:prstGeom prst="rect">
            <a:avLst/>
          </a:prstGeom>
          <a:solidFill>
            <a:srgbClr val="3C78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i="1" lang="en">
                <a:solidFill>
                  <a:srgbClr val="FFFFFF"/>
                </a:solidFill>
                <a:latin typeface="Roboto"/>
                <a:ea typeface="Roboto"/>
                <a:cs typeface="Roboto"/>
                <a:sym typeface="Roboto"/>
              </a:rPr>
              <a:t>Watch the Accounts of the Battle of Hastings, 1066, and review the events of the Battle of Hastings:</a:t>
            </a:r>
            <a:endParaRPr i="1">
              <a:solidFill>
                <a:srgbClr val="FFFFFF"/>
              </a:solidFill>
              <a:latin typeface="Roboto"/>
              <a:ea typeface="Roboto"/>
              <a:cs typeface="Roboto"/>
              <a:sym typeface="Roboto"/>
            </a:endParaRPr>
          </a:p>
        </p:txBody>
      </p:sp>
      <p:sp>
        <p:nvSpPr>
          <p:cNvPr id="181" name="Google Shape;181;p28"/>
          <p:cNvSpPr txBox="1"/>
          <p:nvPr>
            <p:ph idx="12" type="sldNum"/>
          </p:nvPr>
        </p:nvSpPr>
        <p:spPr>
          <a:xfrm>
            <a:off x="8337124" y="27007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300"/>
              <a:buFont typeface="Arial"/>
              <a:buNone/>
            </a:pPr>
            <a:fld id="{00000000-1234-1234-1234-123412341234}" type="slidenum">
              <a:rPr lang="en"/>
              <a:t>‹#›</a:t>
            </a:fld>
            <a:endParaRPr/>
          </a:p>
        </p:txBody>
      </p:sp>
      <p:pic>
        <p:nvPicPr>
          <p:cNvPr descr="In this video contemporary chronicle accounts describe the Battle of Hastings in 1066.&#10;&#10;Transcript: http://bit.ly/2tDsgkw&#10;&#10;Music License: MB01TIAWZ1LBVDZ" id="182" name="Google Shape;182;p28" title="Accounts of the Battle of Hastings, 1066 | What was the Battle of Hastings? | Norman England">
            <a:hlinkClick r:id="rId3"/>
          </p:cNvPr>
          <p:cNvPicPr preferRelativeResize="0"/>
          <p:nvPr/>
        </p:nvPicPr>
        <p:blipFill>
          <a:blip r:embed="rId4">
            <a:alphaModFix/>
          </a:blip>
          <a:stretch>
            <a:fillRect/>
          </a:stretch>
        </p:blipFill>
        <p:spPr>
          <a:xfrm>
            <a:off x="3981800" y="1385550"/>
            <a:ext cx="4355250" cy="3266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2"/>
                                        </p:tgtEl>
                                        <p:attrNameLst>
                                          <p:attrName>style.visibility</p:attrName>
                                        </p:attrNameLst>
                                      </p:cBhvr>
                                      <p:to>
                                        <p:strVal val="visible"/>
                                      </p:to>
                                    </p:set>
                                    <p:animEffect filter="fade" transition="in">
                                      <p:cBhvr>
                                        <p:cTn dur="1000"/>
                                        <p:tgtEl>
                                          <p:spTgt spid="1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29"/>
          <p:cNvSpPr/>
          <p:nvPr/>
        </p:nvSpPr>
        <p:spPr>
          <a:xfrm>
            <a:off x="6516575" y="2416275"/>
            <a:ext cx="2072400" cy="17058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29"/>
          <p:cNvSpPr/>
          <p:nvPr/>
        </p:nvSpPr>
        <p:spPr>
          <a:xfrm>
            <a:off x="4249975" y="2751725"/>
            <a:ext cx="2072400" cy="17058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29"/>
          <p:cNvSpPr/>
          <p:nvPr/>
        </p:nvSpPr>
        <p:spPr>
          <a:xfrm>
            <a:off x="1983375" y="2977975"/>
            <a:ext cx="2072400" cy="17058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9"/>
          <p:cNvSpPr txBox="1"/>
          <p:nvPr>
            <p:ph idx="12" type="sldNum"/>
          </p:nvPr>
        </p:nvSpPr>
        <p:spPr>
          <a:xfrm>
            <a:off x="8327799" y="27007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91" name="Google Shape;191;p29"/>
          <p:cNvSpPr txBox="1"/>
          <p:nvPr/>
        </p:nvSpPr>
        <p:spPr>
          <a:xfrm>
            <a:off x="1023150" y="165075"/>
            <a:ext cx="7097700" cy="73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3D85C6"/>
                </a:solidFill>
                <a:latin typeface="Roboto"/>
                <a:ea typeface="Roboto"/>
                <a:cs typeface="Roboto"/>
                <a:sym typeface="Roboto"/>
              </a:rPr>
              <a:t>First uprisings against Norman rule</a:t>
            </a:r>
            <a:endParaRPr b="1" sz="2000">
              <a:solidFill>
                <a:srgbClr val="3D85C6"/>
              </a:solidFill>
              <a:latin typeface="Roboto"/>
              <a:ea typeface="Roboto"/>
              <a:cs typeface="Roboto"/>
              <a:sym typeface="Roboto"/>
            </a:endParaRPr>
          </a:p>
          <a:p>
            <a:pPr indent="0" lvl="0" marL="0" rtl="0" algn="l">
              <a:spcBef>
                <a:spcPts val="0"/>
              </a:spcBef>
              <a:spcAft>
                <a:spcPts val="0"/>
              </a:spcAft>
              <a:buNone/>
            </a:pPr>
            <a:r>
              <a:rPr b="1" lang="en" sz="2000">
                <a:latin typeface="Roboto"/>
                <a:ea typeface="Roboto"/>
                <a:cs typeface="Roboto"/>
                <a:sym typeface="Roboto"/>
              </a:rPr>
              <a:t>including resistance in the west and in Mercia</a:t>
            </a:r>
            <a:endParaRPr b="1" sz="2000">
              <a:latin typeface="Roboto"/>
              <a:ea typeface="Roboto"/>
              <a:cs typeface="Roboto"/>
              <a:sym typeface="Roboto"/>
            </a:endParaRPr>
          </a:p>
        </p:txBody>
      </p:sp>
      <p:sp>
        <p:nvSpPr>
          <p:cNvPr id="192" name="Google Shape;192;p29"/>
          <p:cNvSpPr/>
          <p:nvPr/>
        </p:nvSpPr>
        <p:spPr>
          <a:xfrm>
            <a:off x="6400125" y="618375"/>
            <a:ext cx="2532600" cy="209100"/>
          </a:xfrm>
          <a:prstGeom prst="rect">
            <a:avLst/>
          </a:pr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29"/>
          <p:cNvSpPr txBox="1"/>
          <p:nvPr/>
        </p:nvSpPr>
        <p:spPr>
          <a:xfrm>
            <a:off x="291750" y="904875"/>
            <a:ext cx="8560500" cy="1102200"/>
          </a:xfrm>
          <a:prstGeom prst="rect">
            <a:avLst/>
          </a:prstGeom>
          <a:solidFill>
            <a:srgbClr val="3C78D8"/>
          </a:solid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sz="1600">
                <a:solidFill>
                  <a:srgbClr val="FFFFFF"/>
                </a:solidFill>
                <a:latin typeface="Roboto"/>
                <a:ea typeface="Roboto"/>
                <a:cs typeface="Roboto"/>
                <a:sym typeface="Roboto"/>
              </a:rPr>
              <a:t>William was keen to assert his legitimacy and his right to rule England. He claimed he was Edward the Confessor’s rightful heir and so wanted to emphasise how his rule was a continuation of Edward’s, hoping that he would win support and loyalty from the English by doing so.</a:t>
            </a:r>
            <a:endParaRPr sz="1600">
              <a:solidFill>
                <a:srgbClr val="FFFFFF"/>
              </a:solidFill>
              <a:latin typeface="Roboto"/>
              <a:ea typeface="Roboto"/>
              <a:cs typeface="Roboto"/>
              <a:sym typeface="Roboto"/>
            </a:endParaRPr>
          </a:p>
        </p:txBody>
      </p:sp>
      <p:sp>
        <p:nvSpPr>
          <p:cNvPr id="194" name="Google Shape;194;p29"/>
          <p:cNvSpPr txBox="1"/>
          <p:nvPr/>
        </p:nvSpPr>
        <p:spPr>
          <a:xfrm>
            <a:off x="218975" y="2111175"/>
            <a:ext cx="5800800" cy="305100"/>
          </a:xfrm>
          <a:prstGeom prst="rect">
            <a:avLst/>
          </a:prstGeom>
          <a:solidFill>
            <a:srgbClr val="000000"/>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600">
                <a:solidFill>
                  <a:srgbClr val="FFFFFF"/>
                </a:solidFill>
                <a:latin typeface="Roboto"/>
                <a:ea typeface="Roboto"/>
                <a:cs typeface="Roboto"/>
                <a:sym typeface="Roboto"/>
              </a:rPr>
              <a:t>How did William establish his authority?</a:t>
            </a:r>
            <a:endParaRPr b="1" sz="1600">
              <a:solidFill>
                <a:srgbClr val="FFFFFF"/>
              </a:solidFill>
              <a:latin typeface="Roboto"/>
              <a:ea typeface="Roboto"/>
              <a:cs typeface="Roboto"/>
              <a:sym typeface="Roboto"/>
            </a:endParaRPr>
          </a:p>
        </p:txBody>
      </p:sp>
      <p:sp>
        <p:nvSpPr>
          <p:cNvPr id="195" name="Google Shape;195;p29"/>
          <p:cNvSpPr txBox="1"/>
          <p:nvPr/>
        </p:nvSpPr>
        <p:spPr>
          <a:xfrm>
            <a:off x="2056775" y="3053775"/>
            <a:ext cx="2125200" cy="1850100"/>
          </a:xfrm>
          <a:prstGeom prst="rect">
            <a:avLst/>
          </a:prstGeom>
          <a:solidFill>
            <a:srgbClr val="F3F3F3"/>
          </a:solid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100"/>
              <a:buFont typeface="Arial"/>
              <a:buNone/>
            </a:pPr>
            <a:r>
              <a:rPr lang="en">
                <a:latin typeface="Roboto"/>
                <a:ea typeface="Roboto"/>
                <a:cs typeface="Roboto"/>
                <a:sym typeface="Roboto"/>
              </a:rPr>
              <a:t>The Anglo-Saxon Earls of Mercia and Northumbria, Edwin and Morcar were allowed to keep their lands. In return, they had to accept the authority of William as their king.</a:t>
            </a:r>
            <a:endParaRPr>
              <a:latin typeface="Roboto"/>
              <a:ea typeface="Roboto"/>
              <a:cs typeface="Roboto"/>
              <a:sym typeface="Roboto"/>
            </a:endParaRPr>
          </a:p>
        </p:txBody>
      </p:sp>
      <p:sp>
        <p:nvSpPr>
          <p:cNvPr id="196" name="Google Shape;196;p29"/>
          <p:cNvSpPr txBox="1"/>
          <p:nvPr/>
        </p:nvSpPr>
        <p:spPr>
          <a:xfrm>
            <a:off x="4336400" y="2833675"/>
            <a:ext cx="2125200" cy="1850100"/>
          </a:xfrm>
          <a:prstGeom prst="rect">
            <a:avLst/>
          </a:prstGeom>
          <a:solidFill>
            <a:srgbClr val="F3F3F3"/>
          </a:solidFill>
          <a:ln>
            <a:noFill/>
          </a:ln>
        </p:spPr>
        <p:txBody>
          <a:bodyPr anchorCtr="0" anchor="b"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100"/>
              <a:buFont typeface="Arial"/>
              <a:buNone/>
            </a:pPr>
            <a:r>
              <a:rPr lang="en">
                <a:latin typeface="Roboto"/>
                <a:ea typeface="Roboto"/>
                <a:cs typeface="Roboto"/>
                <a:sym typeface="Roboto"/>
              </a:rPr>
              <a:t>William granted land ownership to his trusted Norman barons and took away the land of the nobles who refused to support him.</a:t>
            </a:r>
            <a:endParaRPr>
              <a:latin typeface="Roboto"/>
              <a:ea typeface="Roboto"/>
              <a:cs typeface="Roboto"/>
              <a:sym typeface="Roboto"/>
            </a:endParaRPr>
          </a:p>
        </p:txBody>
      </p:sp>
      <p:sp>
        <p:nvSpPr>
          <p:cNvPr id="197" name="Google Shape;197;p29"/>
          <p:cNvSpPr txBox="1"/>
          <p:nvPr/>
        </p:nvSpPr>
        <p:spPr>
          <a:xfrm>
            <a:off x="6616025" y="2520375"/>
            <a:ext cx="2125200" cy="1850100"/>
          </a:xfrm>
          <a:prstGeom prst="rect">
            <a:avLst/>
          </a:prstGeom>
          <a:solidFill>
            <a:srgbClr val="F3F3F3"/>
          </a:solidFill>
          <a:ln>
            <a:noFill/>
          </a:ln>
        </p:spPr>
        <p:txBody>
          <a:bodyPr anchorCtr="0" anchor="b"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100"/>
              <a:buFont typeface="Arial"/>
              <a:buNone/>
            </a:pPr>
            <a:r>
              <a:rPr lang="en">
                <a:latin typeface="Roboto"/>
                <a:ea typeface="Roboto"/>
                <a:cs typeface="Roboto"/>
                <a:sym typeface="Roboto"/>
              </a:rPr>
              <a:t>Changes in the feudal system were introduced to England: William owned all the lands. Norman feudalism was based on royal strength.</a:t>
            </a:r>
            <a:endParaRPr>
              <a:latin typeface="Roboto"/>
              <a:ea typeface="Roboto"/>
              <a:cs typeface="Roboto"/>
              <a:sym typeface="Roboto"/>
            </a:endParaRPr>
          </a:p>
        </p:txBody>
      </p:sp>
      <p:pic>
        <p:nvPicPr>
          <p:cNvPr id="198" name="Google Shape;198;p29"/>
          <p:cNvPicPr preferRelativeResize="0"/>
          <p:nvPr/>
        </p:nvPicPr>
        <p:blipFill rotWithShape="1">
          <a:blip r:embed="rId3">
            <a:alphaModFix/>
          </a:blip>
          <a:srcRect b="0" l="32096" r="30456" t="0"/>
          <a:stretch/>
        </p:blipFill>
        <p:spPr>
          <a:xfrm>
            <a:off x="137375" y="2312100"/>
            <a:ext cx="2072300" cy="2766989"/>
          </a:xfrm>
          <a:prstGeom prst="rect">
            <a:avLst/>
          </a:prstGeom>
          <a:noFill/>
          <a:ln>
            <a:noFill/>
          </a:ln>
        </p:spPr>
      </p:pic>
      <p:pic>
        <p:nvPicPr>
          <p:cNvPr id="199" name="Google Shape;199;p29"/>
          <p:cNvPicPr preferRelativeResize="0"/>
          <p:nvPr/>
        </p:nvPicPr>
        <p:blipFill>
          <a:blip r:embed="rId4">
            <a:alphaModFix/>
          </a:blip>
          <a:stretch>
            <a:fillRect/>
          </a:stretch>
        </p:blipFill>
        <p:spPr>
          <a:xfrm>
            <a:off x="2678613" y="2416269"/>
            <a:ext cx="797375" cy="797375"/>
          </a:xfrm>
          <a:prstGeom prst="rect">
            <a:avLst/>
          </a:prstGeom>
          <a:noFill/>
          <a:ln>
            <a:noFill/>
          </a:ln>
        </p:spPr>
      </p:pic>
      <p:pic>
        <p:nvPicPr>
          <p:cNvPr id="200" name="Google Shape;200;p29"/>
          <p:cNvPicPr preferRelativeResize="0"/>
          <p:nvPr/>
        </p:nvPicPr>
        <p:blipFill>
          <a:blip r:embed="rId5">
            <a:alphaModFix/>
          </a:blip>
          <a:stretch>
            <a:fillRect/>
          </a:stretch>
        </p:blipFill>
        <p:spPr>
          <a:xfrm>
            <a:off x="4966000" y="2520379"/>
            <a:ext cx="739800" cy="739800"/>
          </a:xfrm>
          <a:prstGeom prst="rect">
            <a:avLst/>
          </a:prstGeom>
          <a:noFill/>
          <a:ln>
            <a:noFill/>
          </a:ln>
        </p:spPr>
      </p:pic>
      <p:pic>
        <p:nvPicPr>
          <p:cNvPr id="201" name="Google Shape;201;p29"/>
          <p:cNvPicPr preferRelativeResize="0"/>
          <p:nvPr/>
        </p:nvPicPr>
        <p:blipFill>
          <a:blip r:embed="rId6">
            <a:alphaModFix/>
          </a:blip>
          <a:stretch>
            <a:fillRect/>
          </a:stretch>
        </p:blipFill>
        <p:spPr>
          <a:xfrm>
            <a:off x="7322024" y="2234725"/>
            <a:ext cx="674050" cy="674050"/>
          </a:xfrm>
          <a:prstGeom prst="rect">
            <a:avLst/>
          </a:prstGeom>
          <a:noFill/>
          <a:ln>
            <a:noFill/>
          </a:ln>
        </p:spPr>
      </p:pic>
      <p:pic>
        <p:nvPicPr>
          <p:cNvPr id="202" name="Google Shape;202;p29"/>
          <p:cNvPicPr preferRelativeResize="0"/>
          <p:nvPr/>
        </p:nvPicPr>
        <p:blipFill>
          <a:blip r:embed="rId7">
            <a:alphaModFix/>
          </a:blip>
          <a:stretch>
            <a:fillRect/>
          </a:stretch>
        </p:blipFill>
        <p:spPr>
          <a:xfrm>
            <a:off x="338598" y="270075"/>
            <a:ext cx="655150" cy="65512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30"/>
          <p:cNvSpPr txBox="1"/>
          <p:nvPr>
            <p:ph idx="12" type="sldNum"/>
          </p:nvPr>
        </p:nvSpPr>
        <p:spPr>
          <a:xfrm>
            <a:off x="8346474" y="260703"/>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08" name="Google Shape;208;p30"/>
          <p:cNvSpPr txBox="1"/>
          <p:nvPr/>
        </p:nvSpPr>
        <p:spPr>
          <a:xfrm>
            <a:off x="304050" y="322250"/>
            <a:ext cx="8309700" cy="1142100"/>
          </a:xfrm>
          <a:prstGeom prst="rect">
            <a:avLst/>
          </a:prstGeom>
          <a:solidFill>
            <a:srgbClr val="F3F3F3"/>
          </a:solid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400"/>
              <a:buFont typeface="Arial"/>
              <a:buNone/>
            </a:pPr>
            <a:r>
              <a:rPr lang="en" sz="1600">
                <a:latin typeface="Roboto"/>
                <a:ea typeface="Roboto"/>
                <a:cs typeface="Roboto"/>
                <a:sym typeface="Roboto"/>
              </a:rPr>
              <a:t>William the Conqueror returned to Normandy six months after his victory in the Battle of Hastings. England was already won and William’s authority was already established. Bishop Odo, the king’s half-brother, and William FitzOsbern, a friend and a relative of the king, were left to rule England in William’s place.</a:t>
            </a:r>
            <a:endParaRPr i="0" sz="1600" u="none" cap="none" strike="noStrike">
              <a:solidFill>
                <a:srgbClr val="000000"/>
              </a:solidFill>
              <a:latin typeface="Roboto"/>
              <a:ea typeface="Roboto"/>
              <a:cs typeface="Roboto"/>
              <a:sym typeface="Roboto"/>
            </a:endParaRPr>
          </a:p>
        </p:txBody>
      </p:sp>
      <p:sp>
        <p:nvSpPr>
          <p:cNvPr id="209" name="Google Shape;209;p30"/>
          <p:cNvSpPr txBox="1"/>
          <p:nvPr/>
        </p:nvSpPr>
        <p:spPr>
          <a:xfrm>
            <a:off x="218975" y="1577775"/>
            <a:ext cx="5800800" cy="305100"/>
          </a:xfrm>
          <a:prstGeom prst="rect">
            <a:avLst/>
          </a:prstGeom>
          <a:solidFill>
            <a:srgbClr val="000000"/>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600">
                <a:solidFill>
                  <a:srgbClr val="FFFFFF"/>
                </a:solidFill>
                <a:latin typeface="Roboto"/>
                <a:ea typeface="Roboto"/>
                <a:cs typeface="Roboto"/>
                <a:sym typeface="Roboto"/>
              </a:rPr>
              <a:t>Resistance in the West and on the Welsh border</a:t>
            </a:r>
            <a:endParaRPr b="1" sz="1600">
              <a:solidFill>
                <a:srgbClr val="FFFFFF"/>
              </a:solidFill>
              <a:latin typeface="Roboto"/>
              <a:ea typeface="Roboto"/>
              <a:cs typeface="Roboto"/>
              <a:sym typeface="Roboto"/>
            </a:endParaRPr>
          </a:p>
        </p:txBody>
      </p:sp>
      <p:pic>
        <p:nvPicPr>
          <p:cNvPr id="210" name="Google Shape;210;p30"/>
          <p:cNvPicPr preferRelativeResize="0"/>
          <p:nvPr/>
        </p:nvPicPr>
        <p:blipFill rotWithShape="1">
          <a:blip r:embed="rId3">
            <a:alphaModFix/>
          </a:blip>
          <a:srcRect b="2978" l="6132" r="5877" t="0"/>
          <a:stretch/>
        </p:blipFill>
        <p:spPr>
          <a:xfrm>
            <a:off x="2983675" y="1810875"/>
            <a:ext cx="2885150" cy="3181250"/>
          </a:xfrm>
          <a:prstGeom prst="rect">
            <a:avLst/>
          </a:prstGeom>
          <a:noFill/>
          <a:ln>
            <a:noFill/>
          </a:ln>
        </p:spPr>
      </p:pic>
      <p:pic>
        <p:nvPicPr>
          <p:cNvPr id="211" name="Google Shape;211;p30"/>
          <p:cNvPicPr preferRelativeResize="0"/>
          <p:nvPr/>
        </p:nvPicPr>
        <p:blipFill>
          <a:blip r:embed="rId4">
            <a:alphaModFix/>
          </a:blip>
          <a:stretch>
            <a:fillRect/>
          </a:stretch>
        </p:blipFill>
        <p:spPr>
          <a:xfrm>
            <a:off x="5258000" y="4423500"/>
            <a:ext cx="232050" cy="232050"/>
          </a:xfrm>
          <a:prstGeom prst="rect">
            <a:avLst/>
          </a:prstGeom>
          <a:noFill/>
          <a:ln>
            <a:noFill/>
          </a:ln>
        </p:spPr>
      </p:pic>
      <p:sp>
        <p:nvSpPr>
          <p:cNvPr id="212" name="Google Shape;212;p30"/>
          <p:cNvSpPr txBox="1"/>
          <p:nvPr/>
        </p:nvSpPr>
        <p:spPr>
          <a:xfrm>
            <a:off x="304050" y="1996300"/>
            <a:ext cx="2476800" cy="2835600"/>
          </a:xfrm>
          <a:prstGeom prst="rect">
            <a:avLst/>
          </a:prstGeom>
          <a:noFill/>
          <a:ln cap="flat" cmpd="sng" w="28575">
            <a:solidFill>
              <a:srgbClr val="3C78D8"/>
            </a:solidFill>
            <a:prstDash val="solid"/>
            <a:round/>
            <a:headEnd len="sm" w="sm" type="none"/>
            <a:tailEnd len="sm" w="sm" type="none"/>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500"/>
              <a:buFont typeface="Arial"/>
              <a:buNone/>
            </a:pPr>
            <a:r>
              <a:rPr i="0" lang="en" sz="1500" u="none" cap="none" strike="noStrike">
                <a:solidFill>
                  <a:srgbClr val="000000"/>
                </a:solidFill>
                <a:latin typeface="Roboto"/>
                <a:ea typeface="Roboto"/>
                <a:cs typeface="Roboto"/>
                <a:sym typeface="Roboto"/>
              </a:rPr>
              <a:t>William faced a rebellion in </a:t>
            </a:r>
            <a:r>
              <a:rPr b="1" i="0" lang="en" sz="1500" u="none" cap="none" strike="noStrike">
                <a:solidFill>
                  <a:srgbClr val="000000"/>
                </a:solidFill>
                <a:latin typeface="Roboto"/>
                <a:ea typeface="Roboto"/>
                <a:cs typeface="Roboto"/>
                <a:sym typeface="Roboto"/>
              </a:rPr>
              <a:t>Kent </a:t>
            </a:r>
            <a:r>
              <a:rPr i="0" lang="en" sz="1500" u="none" cap="none" strike="noStrike">
                <a:solidFill>
                  <a:srgbClr val="000000"/>
                </a:solidFill>
                <a:latin typeface="Roboto"/>
                <a:ea typeface="Roboto"/>
                <a:cs typeface="Roboto"/>
                <a:sym typeface="Roboto"/>
              </a:rPr>
              <a:t>in 1067. The people of Kent were unhappy with how they were being treated by the Normans and petitioned </a:t>
            </a:r>
            <a:r>
              <a:rPr b="1" i="0" lang="en" sz="1500" u="none" cap="none" strike="noStrike">
                <a:solidFill>
                  <a:srgbClr val="000000"/>
                </a:solidFill>
                <a:latin typeface="Roboto"/>
                <a:ea typeface="Roboto"/>
                <a:cs typeface="Roboto"/>
                <a:sym typeface="Roboto"/>
              </a:rPr>
              <a:t>Eustace  II of Boulogne</a:t>
            </a:r>
            <a:r>
              <a:rPr i="0" lang="en" sz="1500" u="none" cap="none" strike="noStrike">
                <a:solidFill>
                  <a:srgbClr val="000000"/>
                </a:solidFill>
                <a:latin typeface="Roboto"/>
                <a:ea typeface="Roboto"/>
                <a:cs typeface="Roboto"/>
                <a:sym typeface="Roboto"/>
              </a:rPr>
              <a:t>, who had argued with William</a:t>
            </a:r>
            <a:r>
              <a:rPr lang="en" sz="1500">
                <a:latin typeface="Roboto"/>
                <a:ea typeface="Roboto"/>
                <a:cs typeface="Roboto"/>
                <a:sym typeface="Roboto"/>
              </a:rPr>
              <a:t>. Eustace II wanted to gain control of Dover himself. They </a:t>
            </a:r>
            <a:r>
              <a:rPr i="0" lang="en" sz="1500" u="none" cap="none" strike="noStrike">
                <a:solidFill>
                  <a:srgbClr val="000000"/>
                </a:solidFill>
                <a:latin typeface="Roboto"/>
                <a:ea typeface="Roboto"/>
                <a:cs typeface="Roboto"/>
                <a:sym typeface="Roboto"/>
              </a:rPr>
              <a:t>attacked Dover Castle</a:t>
            </a:r>
            <a:r>
              <a:rPr lang="en" sz="1500">
                <a:latin typeface="Roboto"/>
                <a:ea typeface="Roboto"/>
                <a:cs typeface="Roboto"/>
                <a:sym typeface="Roboto"/>
              </a:rPr>
              <a:t> but </a:t>
            </a:r>
            <a:r>
              <a:rPr i="0" lang="en" sz="1500" u="none" cap="none" strike="noStrike">
                <a:solidFill>
                  <a:srgbClr val="000000"/>
                </a:solidFill>
                <a:latin typeface="Roboto"/>
                <a:ea typeface="Roboto"/>
                <a:cs typeface="Roboto"/>
                <a:sym typeface="Roboto"/>
              </a:rPr>
              <a:t>failed</a:t>
            </a:r>
            <a:r>
              <a:rPr lang="en" sz="1500">
                <a:latin typeface="Roboto"/>
                <a:ea typeface="Roboto"/>
                <a:cs typeface="Roboto"/>
                <a:sym typeface="Roboto"/>
              </a:rPr>
              <a:t>.</a:t>
            </a:r>
            <a:endParaRPr i="0" sz="1500" u="none" cap="none" strike="noStrike">
              <a:solidFill>
                <a:srgbClr val="000000"/>
              </a:solidFill>
              <a:latin typeface="Roboto"/>
              <a:ea typeface="Roboto"/>
              <a:cs typeface="Roboto"/>
              <a:sym typeface="Roboto"/>
            </a:endParaRPr>
          </a:p>
        </p:txBody>
      </p:sp>
      <p:sp>
        <p:nvSpPr>
          <p:cNvPr id="213" name="Google Shape;213;p30"/>
          <p:cNvSpPr txBox="1"/>
          <p:nvPr/>
        </p:nvSpPr>
        <p:spPr>
          <a:xfrm>
            <a:off x="5824900" y="2143250"/>
            <a:ext cx="3017700" cy="2006400"/>
          </a:xfrm>
          <a:prstGeom prst="rect">
            <a:avLst/>
          </a:prstGeom>
          <a:noFill/>
          <a:ln cap="flat" cmpd="sng" w="28575">
            <a:solidFill>
              <a:srgbClr val="3C78D8"/>
            </a:solidFill>
            <a:prstDash val="solid"/>
            <a:round/>
            <a:headEnd len="sm" w="sm" type="none"/>
            <a:tailEnd len="sm" w="sm" type="none"/>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chemeClr val="dk1"/>
              </a:buClr>
              <a:buSzPts val="1100"/>
              <a:buFont typeface="Arial"/>
              <a:buNone/>
            </a:pPr>
            <a:r>
              <a:rPr lang="en" sz="1500">
                <a:latin typeface="Roboto"/>
                <a:ea typeface="Roboto"/>
                <a:cs typeface="Roboto"/>
                <a:sym typeface="Roboto"/>
              </a:rPr>
              <a:t>Anglo-Saxon thegns in the </a:t>
            </a:r>
            <a:r>
              <a:rPr b="1" lang="en" sz="1500">
                <a:latin typeface="Roboto"/>
                <a:ea typeface="Roboto"/>
                <a:cs typeface="Roboto"/>
                <a:sym typeface="Roboto"/>
              </a:rPr>
              <a:t>Welsh border</a:t>
            </a:r>
            <a:r>
              <a:rPr lang="en" sz="1500">
                <a:latin typeface="Roboto"/>
                <a:ea typeface="Roboto"/>
                <a:cs typeface="Roboto"/>
                <a:sym typeface="Roboto"/>
              </a:rPr>
              <a:t> region greatly resented Normans taking over land they believed was theirs. In 1067, one of these thegns, </a:t>
            </a:r>
            <a:r>
              <a:rPr b="1" lang="en" sz="1500">
                <a:latin typeface="Roboto"/>
                <a:ea typeface="Roboto"/>
                <a:cs typeface="Roboto"/>
                <a:sym typeface="Roboto"/>
              </a:rPr>
              <a:t>Eadric the Wild</a:t>
            </a:r>
            <a:r>
              <a:rPr lang="en" sz="1500">
                <a:latin typeface="Roboto"/>
                <a:ea typeface="Roboto"/>
                <a:cs typeface="Roboto"/>
                <a:sym typeface="Roboto"/>
              </a:rPr>
              <a:t>, joined forces with two Welsh princes to attack and plunder Hereford.</a:t>
            </a:r>
            <a:endParaRPr sz="1500">
              <a:latin typeface="Roboto"/>
              <a:ea typeface="Roboto"/>
              <a:cs typeface="Roboto"/>
              <a:sym typeface="Roboto"/>
            </a:endParaRPr>
          </a:p>
        </p:txBody>
      </p:sp>
      <p:pic>
        <p:nvPicPr>
          <p:cNvPr id="214" name="Google Shape;214;p30"/>
          <p:cNvPicPr preferRelativeResize="0"/>
          <p:nvPr/>
        </p:nvPicPr>
        <p:blipFill>
          <a:blip r:embed="rId4">
            <a:alphaModFix/>
          </a:blip>
          <a:stretch>
            <a:fillRect/>
          </a:stretch>
        </p:blipFill>
        <p:spPr>
          <a:xfrm>
            <a:off x="4759600" y="4040550"/>
            <a:ext cx="232050" cy="232050"/>
          </a:xfrm>
          <a:prstGeom prst="rect">
            <a:avLst/>
          </a:prstGeom>
          <a:noFill/>
          <a:ln>
            <a:noFill/>
          </a:ln>
        </p:spPr>
      </p:pic>
      <p:cxnSp>
        <p:nvCxnSpPr>
          <p:cNvPr id="215" name="Google Shape;215;p30"/>
          <p:cNvCxnSpPr>
            <a:stCxn id="212" idx="3"/>
            <a:endCxn id="211" idx="1"/>
          </p:cNvCxnSpPr>
          <p:nvPr/>
        </p:nvCxnSpPr>
        <p:spPr>
          <a:xfrm>
            <a:off x="2780850" y="3414100"/>
            <a:ext cx="2477100" cy="1125300"/>
          </a:xfrm>
          <a:prstGeom prst="bentConnector3">
            <a:avLst>
              <a:gd fmla="val 38137" name="adj1"/>
            </a:avLst>
          </a:prstGeom>
          <a:noFill/>
          <a:ln cap="flat" cmpd="sng" w="28575">
            <a:solidFill>
              <a:srgbClr val="3C78D8"/>
            </a:solidFill>
            <a:prstDash val="solid"/>
            <a:round/>
            <a:headEnd len="med" w="med" type="none"/>
            <a:tailEnd len="med" w="med" type="none"/>
          </a:ln>
        </p:spPr>
      </p:cxnSp>
      <p:cxnSp>
        <p:nvCxnSpPr>
          <p:cNvPr id="216" name="Google Shape;216;p30"/>
          <p:cNvCxnSpPr>
            <a:stCxn id="213" idx="1"/>
            <a:endCxn id="214" idx="3"/>
          </p:cNvCxnSpPr>
          <p:nvPr/>
        </p:nvCxnSpPr>
        <p:spPr>
          <a:xfrm flipH="1">
            <a:off x="4991500" y="3146450"/>
            <a:ext cx="833400" cy="1010100"/>
          </a:xfrm>
          <a:prstGeom prst="bentConnector3">
            <a:avLst>
              <a:gd fmla="val 49991" name="adj1"/>
            </a:avLst>
          </a:prstGeom>
          <a:noFill/>
          <a:ln cap="flat" cmpd="sng" w="28575">
            <a:solidFill>
              <a:srgbClr val="3C78D8"/>
            </a:solidFill>
            <a:prstDash val="solid"/>
            <a:round/>
            <a:headEnd len="med" w="med" type="none"/>
            <a:tailEnd len="med" w="med" type="non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0" name="Shape 220"/>
        <p:cNvGrpSpPr/>
        <p:nvPr/>
      </p:nvGrpSpPr>
      <p:grpSpPr>
        <a:xfrm>
          <a:off x="0" y="0"/>
          <a:ext cx="0" cy="0"/>
          <a:chOff x="0" y="0"/>
          <a:chExt cx="0" cy="0"/>
        </a:xfrm>
      </p:grpSpPr>
      <p:pic>
        <p:nvPicPr>
          <p:cNvPr id="221" name="Google Shape;221;p31"/>
          <p:cNvPicPr preferRelativeResize="0"/>
          <p:nvPr/>
        </p:nvPicPr>
        <p:blipFill rotWithShape="1">
          <a:blip r:embed="rId3">
            <a:alphaModFix/>
          </a:blip>
          <a:srcRect b="24490" l="3236" r="2120" t="9940"/>
          <a:stretch/>
        </p:blipFill>
        <p:spPr>
          <a:xfrm>
            <a:off x="6502188" y="716175"/>
            <a:ext cx="1715676" cy="968750"/>
          </a:xfrm>
          <a:prstGeom prst="rect">
            <a:avLst/>
          </a:prstGeom>
          <a:noFill/>
          <a:ln>
            <a:noFill/>
          </a:ln>
        </p:spPr>
      </p:pic>
      <p:pic>
        <p:nvPicPr>
          <p:cNvPr id="222" name="Google Shape;222;p31"/>
          <p:cNvPicPr preferRelativeResize="0"/>
          <p:nvPr/>
        </p:nvPicPr>
        <p:blipFill rotWithShape="1">
          <a:blip r:embed="rId4">
            <a:alphaModFix/>
          </a:blip>
          <a:srcRect b="15577" l="9771" r="7563" t="7688"/>
          <a:stretch/>
        </p:blipFill>
        <p:spPr>
          <a:xfrm>
            <a:off x="387550" y="2621475"/>
            <a:ext cx="2943075" cy="2049250"/>
          </a:xfrm>
          <a:prstGeom prst="rect">
            <a:avLst/>
          </a:prstGeom>
          <a:noFill/>
          <a:ln>
            <a:noFill/>
          </a:ln>
        </p:spPr>
      </p:pic>
      <p:sp>
        <p:nvSpPr>
          <p:cNvPr id="223" name="Google Shape;223;p31"/>
          <p:cNvSpPr txBox="1"/>
          <p:nvPr/>
        </p:nvSpPr>
        <p:spPr>
          <a:xfrm>
            <a:off x="218975" y="663675"/>
            <a:ext cx="5852400" cy="19158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chemeClr val="dk1"/>
              </a:buClr>
              <a:buSzPts val="1100"/>
              <a:buFont typeface="Arial"/>
              <a:buNone/>
            </a:pPr>
            <a:r>
              <a:rPr lang="en" sz="1600">
                <a:latin typeface="Roboto"/>
                <a:ea typeface="Roboto"/>
                <a:cs typeface="Roboto"/>
                <a:sym typeface="Roboto"/>
              </a:rPr>
              <a:t>The city of </a:t>
            </a:r>
            <a:r>
              <a:rPr b="1" lang="en" sz="1600">
                <a:latin typeface="Roboto"/>
                <a:ea typeface="Roboto"/>
                <a:cs typeface="Roboto"/>
                <a:sym typeface="Roboto"/>
              </a:rPr>
              <a:t>Exeter </a:t>
            </a:r>
            <a:r>
              <a:rPr lang="en" sz="1600">
                <a:latin typeface="Roboto"/>
                <a:ea typeface="Roboto"/>
                <a:cs typeface="Roboto"/>
                <a:sym typeface="Roboto"/>
              </a:rPr>
              <a:t>refused to swear loyalty to William and was against the taxes levied by the new king. With the encouragement of Harold Godwinson’s mother, Gytha, the people of the region revolted. William returned to England, dealt with the threat and put Exeter under siege. The people surrendered after 18 days and were treated leniently by the king, who hoped to win support in the region.</a:t>
            </a:r>
            <a:endParaRPr sz="1600">
              <a:latin typeface="Roboto"/>
              <a:ea typeface="Roboto"/>
              <a:cs typeface="Roboto"/>
              <a:sym typeface="Roboto"/>
            </a:endParaRPr>
          </a:p>
        </p:txBody>
      </p:sp>
      <p:sp>
        <p:nvSpPr>
          <p:cNvPr id="224" name="Google Shape;224;p31"/>
          <p:cNvSpPr txBox="1"/>
          <p:nvPr/>
        </p:nvSpPr>
        <p:spPr>
          <a:xfrm>
            <a:off x="3535525" y="2621475"/>
            <a:ext cx="2378400" cy="2151900"/>
          </a:xfrm>
          <a:prstGeom prst="rect">
            <a:avLst/>
          </a:prstGeom>
          <a:solidFill>
            <a:srgbClr val="434343"/>
          </a:solid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chemeClr val="dk1"/>
              </a:buClr>
              <a:buSzPts val="1100"/>
              <a:buFont typeface="Arial"/>
              <a:buNone/>
            </a:pPr>
            <a:r>
              <a:rPr lang="en" sz="1500">
                <a:solidFill>
                  <a:srgbClr val="FFFFFF"/>
                </a:solidFill>
                <a:latin typeface="Roboto"/>
                <a:ea typeface="Roboto"/>
                <a:cs typeface="Roboto"/>
                <a:sym typeface="Roboto"/>
              </a:rPr>
              <a:t>William built the Rougemont castle in Exeter and left it under the control of his half-brother. When Harold Godwinson’s sons tried to invade the following year, the city of Exeter refused to support them.</a:t>
            </a:r>
            <a:endParaRPr sz="1500">
              <a:solidFill>
                <a:srgbClr val="FFFFFF"/>
              </a:solidFill>
              <a:latin typeface="Roboto"/>
              <a:ea typeface="Roboto"/>
              <a:cs typeface="Roboto"/>
              <a:sym typeface="Roboto"/>
            </a:endParaRPr>
          </a:p>
          <a:p>
            <a:pPr indent="0" lvl="0" marL="0" marR="0" rtl="0" algn="just">
              <a:lnSpc>
                <a:spcPct val="100000"/>
              </a:lnSpc>
              <a:spcBef>
                <a:spcPts val="0"/>
              </a:spcBef>
              <a:spcAft>
                <a:spcPts val="0"/>
              </a:spcAft>
              <a:buClr>
                <a:schemeClr val="dk1"/>
              </a:buClr>
              <a:buSzPts val="1100"/>
              <a:buFont typeface="Arial"/>
              <a:buNone/>
            </a:pPr>
            <a:r>
              <a:t/>
            </a:r>
            <a:endParaRPr sz="1500">
              <a:solidFill>
                <a:srgbClr val="FFFFFF"/>
              </a:solidFill>
              <a:latin typeface="Roboto"/>
              <a:ea typeface="Roboto"/>
              <a:cs typeface="Roboto"/>
              <a:sym typeface="Roboto"/>
            </a:endParaRPr>
          </a:p>
          <a:p>
            <a:pPr indent="0" lvl="0" marL="0" marR="0" rtl="0" algn="just">
              <a:lnSpc>
                <a:spcPct val="100000"/>
              </a:lnSpc>
              <a:spcBef>
                <a:spcPts val="0"/>
              </a:spcBef>
              <a:spcAft>
                <a:spcPts val="0"/>
              </a:spcAft>
              <a:buClr>
                <a:srgbClr val="000000"/>
              </a:buClr>
              <a:buSzPts val="1500"/>
              <a:buFont typeface="Arial"/>
              <a:buNone/>
            </a:pPr>
            <a:r>
              <a:t/>
            </a:r>
            <a:endParaRPr sz="1500">
              <a:solidFill>
                <a:srgbClr val="FFFFFF"/>
              </a:solidFill>
              <a:latin typeface="Roboto"/>
              <a:ea typeface="Roboto"/>
              <a:cs typeface="Roboto"/>
              <a:sym typeface="Roboto"/>
            </a:endParaRPr>
          </a:p>
        </p:txBody>
      </p:sp>
      <p:sp>
        <p:nvSpPr>
          <p:cNvPr id="225" name="Google Shape;225;p31"/>
          <p:cNvSpPr txBox="1"/>
          <p:nvPr>
            <p:ph idx="12" type="sldNum"/>
          </p:nvPr>
        </p:nvSpPr>
        <p:spPr>
          <a:xfrm>
            <a:off x="8337124" y="27007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300"/>
              <a:buFont typeface="Arial"/>
              <a:buNone/>
            </a:pPr>
            <a:fld id="{00000000-1234-1234-1234-123412341234}" type="slidenum">
              <a:rPr lang="en"/>
              <a:t>‹#›</a:t>
            </a:fld>
            <a:endParaRPr/>
          </a:p>
        </p:txBody>
      </p:sp>
      <p:sp>
        <p:nvSpPr>
          <p:cNvPr id="226" name="Google Shape;226;p31"/>
          <p:cNvSpPr txBox="1"/>
          <p:nvPr/>
        </p:nvSpPr>
        <p:spPr>
          <a:xfrm>
            <a:off x="218975" y="358575"/>
            <a:ext cx="5800800" cy="305100"/>
          </a:xfrm>
          <a:prstGeom prst="rect">
            <a:avLst/>
          </a:prstGeom>
          <a:solidFill>
            <a:srgbClr val="000000"/>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600">
                <a:solidFill>
                  <a:srgbClr val="FFFFFF"/>
                </a:solidFill>
                <a:latin typeface="Roboto"/>
                <a:ea typeface="Roboto"/>
                <a:cs typeface="Roboto"/>
                <a:sym typeface="Roboto"/>
              </a:rPr>
              <a:t>Resistance in Exeter and Mercia</a:t>
            </a:r>
            <a:endParaRPr b="1" sz="1600">
              <a:solidFill>
                <a:srgbClr val="FFFFFF"/>
              </a:solidFill>
              <a:latin typeface="Roboto"/>
              <a:ea typeface="Roboto"/>
              <a:cs typeface="Roboto"/>
              <a:sym typeface="Roboto"/>
            </a:endParaRPr>
          </a:p>
        </p:txBody>
      </p:sp>
      <p:sp>
        <p:nvSpPr>
          <p:cNvPr id="227" name="Google Shape;227;p31"/>
          <p:cNvSpPr txBox="1"/>
          <p:nvPr/>
        </p:nvSpPr>
        <p:spPr>
          <a:xfrm>
            <a:off x="387525" y="4550000"/>
            <a:ext cx="2943000" cy="305100"/>
          </a:xfrm>
          <a:prstGeom prst="rect">
            <a:avLst/>
          </a:prstGeom>
          <a:solidFill>
            <a:srgbClr val="3C78D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Roboto"/>
                <a:ea typeface="Roboto"/>
                <a:cs typeface="Roboto"/>
                <a:sym typeface="Roboto"/>
              </a:rPr>
              <a:t>An engraving of the Rougemont castle in Exeter, built after the rebellion</a:t>
            </a:r>
            <a:endParaRPr b="1" sz="1000">
              <a:solidFill>
                <a:srgbClr val="FFFFFF"/>
              </a:solidFill>
              <a:latin typeface="Roboto"/>
              <a:ea typeface="Roboto"/>
              <a:cs typeface="Roboto"/>
              <a:sym typeface="Roboto"/>
            </a:endParaRPr>
          </a:p>
        </p:txBody>
      </p:sp>
      <p:sp>
        <p:nvSpPr>
          <p:cNvPr id="228" name="Google Shape;228;p31"/>
          <p:cNvSpPr txBox="1"/>
          <p:nvPr/>
        </p:nvSpPr>
        <p:spPr>
          <a:xfrm>
            <a:off x="6118825" y="663675"/>
            <a:ext cx="2529900" cy="4109700"/>
          </a:xfrm>
          <a:prstGeom prst="rect">
            <a:avLst/>
          </a:prstGeom>
          <a:noFill/>
          <a:ln cap="flat" cmpd="sng" w="28575">
            <a:solidFill>
              <a:srgbClr val="3C78D8"/>
            </a:solidFill>
            <a:prstDash val="solid"/>
            <a:round/>
            <a:headEnd len="sm" w="sm" type="none"/>
            <a:tailEnd len="sm" w="sm" type="none"/>
          </a:ln>
        </p:spPr>
        <p:txBody>
          <a:bodyPr anchorCtr="0" anchor="b" bIns="91425" lIns="91425" spcFirstLastPara="1" rIns="91425" wrap="square" tIns="91425">
            <a:noAutofit/>
          </a:bodyPr>
          <a:lstStyle/>
          <a:p>
            <a:pPr indent="0" lvl="0" marL="0" marR="0" rtl="0" algn="just">
              <a:lnSpc>
                <a:spcPct val="100000"/>
              </a:lnSpc>
              <a:spcBef>
                <a:spcPts val="0"/>
              </a:spcBef>
              <a:spcAft>
                <a:spcPts val="0"/>
              </a:spcAft>
              <a:buClr>
                <a:schemeClr val="dk1"/>
              </a:buClr>
              <a:buSzPts val="1100"/>
              <a:buFont typeface="Arial"/>
              <a:buNone/>
            </a:pPr>
            <a:r>
              <a:rPr lang="en" sz="1600">
                <a:latin typeface="Roboto"/>
                <a:ea typeface="Roboto"/>
                <a:cs typeface="Roboto"/>
                <a:sym typeface="Roboto"/>
              </a:rPr>
              <a:t>The Welsh-supported rebellion in </a:t>
            </a:r>
            <a:r>
              <a:rPr b="1" lang="en" sz="1600">
                <a:latin typeface="Roboto"/>
                <a:ea typeface="Roboto"/>
                <a:cs typeface="Roboto"/>
                <a:sym typeface="Roboto"/>
              </a:rPr>
              <a:t>Mercia </a:t>
            </a:r>
            <a:r>
              <a:rPr lang="en" sz="1600">
                <a:latin typeface="Roboto"/>
                <a:ea typeface="Roboto"/>
                <a:cs typeface="Roboto"/>
                <a:sym typeface="Roboto"/>
              </a:rPr>
              <a:t>was launched with Earls Edwin and Morcar. </a:t>
            </a:r>
            <a:r>
              <a:rPr lang="en" sz="1600">
                <a:latin typeface="Roboto"/>
                <a:ea typeface="Roboto"/>
                <a:cs typeface="Roboto"/>
                <a:sym typeface="Roboto"/>
              </a:rPr>
              <a:t>The two earls began to gather allies against William and in Edwin’s land in Mercia. The king acted quickly and stopped the revolts.</a:t>
            </a:r>
            <a:r>
              <a:rPr lang="en" sz="1600">
                <a:latin typeface="Roboto"/>
                <a:ea typeface="Roboto"/>
                <a:cs typeface="Roboto"/>
                <a:sym typeface="Roboto"/>
              </a:rPr>
              <a:t> William let Edwin and Morcar return to their lands.</a:t>
            </a:r>
            <a:endParaRPr sz="1600">
              <a:latin typeface="Roboto"/>
              <a:ea typeface="Roboto"/>
              <a:cs typeface="Roboto"/>
              <a:sym typeface="Roboto"/>
            </a:endParaRPr>
          </a:p>
        </p:txBody>
      </p:sp>
      <p:pic>
        <p:nvPicPr>
          <p:cNvPr id="229" name="Google Shape;229;p31"/>
          <p:cNvPicPr preferRelativeResize="0"/>
          <p:nvPr/>
        </p:nvPicPr>
        <p:blipFill>
          <a:blip r:embed="rId5">
            <a:alphaModFix/>
          </a:blip>
          <a:stretch>
            <a:fillRect/>
          </a:stretch>
        </p:blipFill>
        <p:spPr>
          <a:xfrm>
            <a:off x="7400440" y="1106940"/>
            <a:ext cx="305100" cy="3051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Jacquenett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Jacquenett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