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2937-EE2F-4927-BCE1-0CC405A90C54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F7F05-EB84-4D2B-B1CC-39530967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94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2937-EE2F-4927-BCE1-0CC405A90C54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F7F05-EB84-4D2B-B1CC-39530967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68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2937-EE2F-4927-BCE1-0CC405A90C54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F7F05-EB84-4D2B-B1CC-39530967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16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2937-EE2F-4927-BCE1-0CC405A90C54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F7F05-EB84-4D2B-B1CC-39530967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45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2937-EE2F-4927-BCE1-0CC405A90C54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F7F05-EB84-4D2B-B1CC-39530967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72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2937-EE2F-4927-BCE1-0CC405A90C54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F7F05-EB84-4D2B-B1CC-39530967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90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2937-EE2F-4927-BCE1-0CC405A90C54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F7F05-EB84-4D2B-B1CC-39530967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23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2937-EE2F-4927-BCE1-0CC405A90C54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F7F05-EB84-4D2B-B1CC-39530967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86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2937-EE2F-4927-BCE1-0CC405A90C54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F7F05-EB84-4D2B-B1CC-39530967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222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2937-EE2F-4927-BCE1-0CC405A90C54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F7F05-EB84-4D2B-B1CC-39530967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188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2937-EE2F-4927-BCE1-0CC405A90C54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F7F05-EB84-4D2B-B1CC-39530967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505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72937-EE2F-4927-BCE1-0CC405A90C54}" type="datetimeFigureOut">
              <a:rPr lang="en-GB" smtClean="0"/>
              <a:t>04/10/2017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F7F05-EB84-4D2B-B1CC-39530967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622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41889" y="1099605"/>
            <a:ext cx="12191999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final piece design must link to your mounted boards of work</a:t>
            </a:r>
            <a:r>
              <a:rPr kumimoji="0" lang="en-GB" alt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should link to at least two of your artists’ work.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You may need to bring in additional inspiration e.g. other collected imagery, articles, stories etc.</a:t>
            </a:r>
            <a:endParaRPr lang="en-GB" alt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artists I have picked to link to my final piece</a:t>
            </a:r>
            <a:r>
              <a:rPr kumimoji="0" lang="en-GB" alt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  a)………………………………… and b)…………………………………………………   c)………………………………………………… (optional)</a:t>
            </a:r>
            <a:endParaRPr kumimoji="0" lang="en-GB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have picked them because I was inspired by their use of (use of colour, composition, materials, techniques, concept and or meaning)…..</a:t>
            </a:r>
            <a:endParaRPr kumimoji="0" lang="en-GB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a)………………………………………………………………………………………………………………………………………………</a:t>
            </a:r>
            <a:endParaRPr kumimoji="0" lang="en-GB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b)………………………………………………………………………………………………………………………………………………</a:t>
            </a:r>
            <a:endParaRPr kumimoji="0" lang="en-GB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You must therefore show this </a:t>
            </a:r>
            <a:r>
              <a:rPr lang="en-GB" altLang="en-US" sz="1600" dirty="0" smtClean="0"/>
              <a:t>element of their work in your final piece designs.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You need to carefully consider how you will visually show this link in your final piece.</a:t>
            </a:r>
            <a:endParaRPr kumimoji="0" lang="en-GB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To get higher marks you need to not only show a visual link, but also that the concept of their work has informed  your</a:t>
            </a:r>
            <a:r>
              <a:rPr kumimoji="0" lang="en-GB" alt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own idea in some way.  Therefore,</a:t>
            </a:r>
            <a:r>
              <a:rPr kumimoji="0" lang="en-GB" alt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what is your piece about? What do you want the viewer to think? IT NEEDS TO BE PERSONAL AND MEANINGFUL!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6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Write a ‘statement of intention’…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E.g. Within my final piece I hope to………………….. I shall do this by………….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I therefore need to take new photos of………….  And collect imagery of…………..</a:t>
            </a:r>
            <a:endParaRPr lang="en-GB" altLang="en-US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41889" y="4565304"/>
            <a:ext cx="10713983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You MUST do at</a:t>
            </a:r>
            <a:r>
              <a:rPr kumimoji="0" lang="en-GB" alt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least three possible final piece designs  - showing a variation of possible compositions (min A5 size, these can be line drawings).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each should be annotated to show how they link to aspects of each artist named in section 1.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GB" altLang="en-US" sz="1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Once they have been drawn out trial different materials on sections of them – the materials you use should link to one of your artists.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           To get higher marks you should actually</a:t>
            </a:r>
            <a:r>
              <a:rPr kumimoji="0" lang="en-GB" alt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create some of these designs to include on your board.</a:t>
            </a:r>
            <a:endParaRPr kumimoji="0" lang="en-GB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5474" y="126896"/>
            <a:ext cx="64762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Development of ideas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0" name="5-Point Star 9"/>
          <p:cNvSpPr/>
          <p:nvPr/>
        </p:nvSpPr>
        <p:spPr>
          <a:xfrm>
            <a:off x="114366" y="3286638"/>
            <a:ext cx="344170" cy="284480"/>
          </a:xfrm>
          <a:prstGeom prst="star5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5" name="5-Point Star 14"/>
          <p:cNvSpPr/>
          <p:nvPr/>
        </p:nvSpPr>
        <p:spPr>
          <a:xfrm>
            <a:off x="319318" y="6342927"/>
            <a:ext cx="344170" cy="284480"/>
          </a:xfrm>
          <a:prstGeom prst="star5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88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King Edward VI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Westmore</dc:creator>
  <cp:lastModifiedBy>Alex Westmore</cp:lastModifiedBy>
  <cp:revision>1</cp:revision>
  <dcterms:created xsi:type="dcterms:W3CDTF">2017-10-04T11:31:42Z</dcterms:created>
  <dcterms:modified xsi:type="dcterms:W3CDTF">2017-10-04T11:32:00Z</dcterms:modified>
</cp:coreProperties>
</file>