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  <p:sldMasterId id="2147483672" r:id="rId2"/>
    <p:sldMasterId id="2147483684" r:id="rId3"/>
  </p:sldMasterIdLst>
  <p:notesMasterIdLst>
    <p:notesMasterId r:id="rId16"/>
  </p:notesMasterIdLst>
  <p:sldIdLst>
    <p:sldId id="282" r:id="rId4"/>
    <p:sldId id="272" r:id="rId5"/>
    <p:sldId id="284" r:id="rId6"/>
    <p:sldId id="274" r:id="rId7"/>
    <p:sldId id="286" r:id="rId8"/>
    <p:sldId id="287" r:id="rId9"/>
    <p:sldId id="288" r:id="rId10"/>
    <p:sldId id="289" r:id="rId11"/>
    <p:sldId id="290" r:id="rId12"/>
    <p:sldId id="291" r:id="rId13"/>
    <p:sldId id="292" r:id="rId14"/>
    <p:sldId id="293" r:id="rId15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99"/>
    <a:srgbClr val="800080"/>
    <a:srgbClr val="008000"/>
    <a:srgbClr val="FB7171"/>
    <a:srgbClr val="CC0099"/>
    <a:srgbClr val="DC143F"/>
    <a:srgbClr val="FF99FF"/>
    <a:srgbClr val="FFCCFF"/>
    <a:srgbClr val="CC99FF"/>
    <a:srgbClr val="FF33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368" autoAdjust="0"/>
    <p:restoredTop sz="96092" autoAdjust="0"/>
  </p:normalViewPr>
  <p:slideViewPr>
    <p:cSldViewPr snapToGrid="0" snapToObjects="1">
      <p:cViewPr varScale="1">
        <p:scale>
          <a:sx n="70" d="100"/>
          <a:sy n="70" d="100"/>
        </p:scale>
        <p:origin x="1362" y="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10" Type="http://schemas.openxmlformats.org/officeDocument/2006/relationships/slide" Target="slides/slide7.xml"/><Relationship Id="rId19" Type="http://schemas.openxmlformats.org/officeDocument/2006/relationships/theme" Target="theme/theme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41EF380-7871-4DAD-8DB1-9FA4808C33ED}" type="datetimeFigureOut">
              <a:rPr lang="en-GB" smtClean="0"/>
              <a:t>10/09/2015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CBBA272-2B44-4D0E-B37A-18A447D3735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62346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defRPr/>
            </a:pPr>
            <a:fld id="{C3442387-45F0-4342-B259-F4BD0EC86414}" type="slidenum">
              <a:rPr lang="en-GB" smtClean="0">
                <a:solidFill>
                  <a:prstClr val="black"/>
                </a:solidFill>
              </a:rPr>
              <a:pPr>
                <a:defRPr/>
              </a:pPr>
              <a:t>3</a:t>
            </a:fld>
            <a:endParaRPr lang="en-GB" smtClean="0">
              <a:solidFill>
                <a:prstClr val="black"/>
              </a:solidFill>
            </a:endParaRPr>
          </a:p>
        </p:txBody>
      </p:sp>
      <p:sp>
        <p:nvSpPr>
          <p:cNvPr id="481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8132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223145175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CBBA272-2B44-4D0E-B37A-18A447D37357}" type="slidenum">
              <a:rPr lang="en-GB" smtClean="0"/>
              <a:t>12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8813009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CBBA272-2B44-4D0E-B37A-18A447D37357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8813009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CBBA272-2B44-4D0E-B37A-18A447D37357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8813009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CBBA272-2B44-4D0E-B37A-18A447D37357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8813009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CBBA272-2B44-4D0E-B37A-18A447D37357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8813009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CBBA272-2B44-4D0E-B37A-18A447D37357}" type="slidenum">
              <a:rPr lang="en-GB" smtClean="0"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8813009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CBBA272-2B44-4D0E-B37A-18A447D37357}" type="slidenum">
              <a:rPr lang="en-GB" smtClean="0"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8813009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CBBA272-2B44-4D0E-B37A-18A447D37357}" type="slidenum">
              <a:rPr lang="en-GB" smtClean="0"/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8813009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CBBA272-2B44-4D0E-B37A-18A447D37357}" type="slidenum">
              <a:rPr lang="en-GB" smtClean="0"/>
              <a:t>11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8813009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" name="Group 42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4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0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5" name="Rectangle 11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6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7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1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5" name="Rectangle 8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4" name="Rectangle 11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1" name="Rectangle 80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5" name="Freeform 44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Freeform 51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Freeform 57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Freeform 67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Freeform 68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Rectangle 46"/>
          <p:cNvSpPr/>
          <p:nvPr/>
        </p:nvSpPr>
        <p:spPr>
          <a:xfrm>
            <a:off x="4649096" y="-21511"/>
            <a:ext cx="3505200" cy="231288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733365" y="2708476"/>
            <a:ext cx="3313355" cy="1702160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33365" y="4421080"/>
            <a:ext cx="3309803" cy="1260629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rgbClr val="42424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738744" y="1516828"/>
            <a:ext cx="2133600" cy="750981"/>
          </a:xfrm>
        </p:spPr>
        <p:txBody>
          <a:bodyPr anchor="b"/>
          <a:lstStyle>
            <a:lvl1pPr algn="l">
              <a:defRPr sz="2400"/>
            </a:lvl1pPr>
          </a:lstStyle>
          <a:p>
            <a:fld id="{BB64AEA4-AB2A-7F48-B394-53D7C18E60AB}" type="datetimeFigureOut">
              <a:rPr lang="en-US" smtClean="0"/>
              <a:t>9/10/2015</a:t>
            </a:fld>
            <a:endParaRPr lang="en-GB"/>
          </a:p>
        </p:txBody>
      </p:sp>
      <p:sp>
        <p:nvSpPr>
          <p:cNvPr id="50" name="Rectangle 49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03520" y="5719966"/>
            <a:ext cx="2831592" cy="365125"/>
          </a:xfrm>
        </p:spPr>
        <p:txBody>
          <a:bodyPr>
            <a:normAutofit/>
          </a:bodyPr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649096" y="5719966"/>
            <a:ext cx="643666" cy="365125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D6661B4D-C43D-C64E-9BCB-53F6DCE6BE31}" type="slidenum">
              <a:rPr lang="en-GB" smtClean="0"/>
              <a:t>‹#›</a:t>
            </a:fld>
            <a:endParaRPr lang="en-GB"/>
          </a:p>
        </p:txBody>
      </p:sp>
      <p:sp>
        <p:nvSpPr>
          <p:cNvPr id="89" name="Rectangle 88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64AEA4-AB2A-7F48-B394-53D7C18E60AB}" type="datetimeFigureOut">
              <a:rPr lang="en-US" smtClean="0"/>
              <a:t>9/10/2015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661B4D-C43D-C64E-9BCB-53F6DCE6BE31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030147"/>
            <a:ext cx="1484453" cy="4780344"/>
          </a:xfrm>
        </p:spPr>
        <p:txBody>
          <a:bodyPr vert="eaVert" anchor="ctr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53296" y="1030147"/>
            <a:ext cx="5423704" cy="4780344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64AEA4-AB2A-7F48-B394-53D7C18E60AB}" type="datetimeFigureOut">
              <a:rPr lang="en-US" smtClean="0"/>
              <a:t>9/10/2015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661B4D-C43D-C64E-9BCB-53F6DCE6BE31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" name="Group 42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4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0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5" name="Rectangle 11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rgbClr val="FBFBFB"/>
                    </a:solidFill>
                  </a:endParaRPr>
                </a:p>
              </p:txBody>
            </p:sp>
            <p:sp>
              <p:nvSpPr>
                <p:cNvPr id="116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rgbClr val="FBFBFB"/>
                    </a:solidFill>
                  </a:endParaRPr>
                </a:p>
              </p:txBody>
            </p:sp>
            <p:sp>
              <p:nvSpPr>
                <p:cNvPr id="117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rgbClr val="FBFBFB"/>
                    </a:solidFill>
                  </a:endParaRPr>
                </a:p>
              </p:txBody>
            </p:sp>
          </p:grpSp>
          <p:grpSp>
            <p:nvGrpSpPr>
              <p:cNvPr id="71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5" name="Rectangle 8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rgbClr val="FBFBFB"/>
                    </a:solidFill>
                  </a:endParaRPr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rgbClr val="FBFBFB"/>
                    </a:solidFill>
                  </a:endParaRPr>
                </a:p>
              </p:txBody>
            </p:sp>
            <p:sp>
              <p:nvSpPr>
                <p:cNvPr id="114" name="Rectangle 11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rgbClr val="FBFBFB"/>
                    </a:solidFill>
                  </a:endParaRPr>
                </a:p>
              </p:txBody>
            </p:sp>
          </p:grpSp>
          <p:grpSp>
            <p:nvGrpSpPr>
              <p:cNvPr id="7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rgbClr val="FBFBFB"/>
                    </a:solidFill>
                  </a:endParaRPr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rgbClr val="FBFBFB"/>
                    </a:solidFill>
                  </a:endParaRPr>
                </a:p>
              </p:txBody>
            </p:sp>
            <p:sp>
              <p:nvSpPr>
                <p:cNvPr id="81" name="Rectangle 80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rgbClr val="FBFBFB"/>
                    </a:solidFill>
                  </a:endParaRPr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FBFBFB"/>
                  </a:solidFill>
                </a:endParaRPr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FBFBFB"/>
                  </a:solidFill>
                </a:endParaRPr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FBFBFB"/>
                  </a:solidFill>
                </a:endParaRPr>
              </a:p>
            </p:txBody>
          </p:sp>
        </p:grpSp>
        <p:sp>
          <p:nvSpPr>
            <p:cNvPr id="45" name="Freeform 44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1" name="Freeform 50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2" name="Freeform 51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FBFBFB"/>
                </a:solidFill>
              </a:endParaRPr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FBFBFB"/>
                </a:solidFill>
              </a:endParaRPr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FBFBFB"/>
                </a:solidFill>
              </a:endParaRPr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FBFBFB"/>
                </a:solidFill>
              </a:endParaRPr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FBFBFB"/>
                </a:solidFill>
              </a:endParaRPr>
            </a:p>
          </p:txBody>
        </p:sp>
        <p:sp>
          <p:nvSpPr>
            <p:cNvPr id="58" name="Freeform 57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FBFBFB"/>
                </a:solidFill>
              </a:endParaRPr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FBFBFB"/>
                </a:solidFill>
              </a:endParaRPr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FBFBFB"/>
                </a:solidFill>
              </a:endParaRPr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FBFBFB"/>
                </a:solidFill>
              </a:endParaRPr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FBFBFB"/>
                </a:solidFill>
              </a:endParaRPr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FBFBFB"/>
                </a:solidFill>
              </a:endParaRPr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FBFBFB"/>
                </a:solidFill>
              </a:endParaRPr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FBFBFB"/>
                </a:solidFill>
              </a:endParaRPr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FBFBFB"/>
                </a:solidFill>
              </a:endParaRPr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FBFBFB"/>
                </a:solidFill>
              </a:endParaRPr>
            </a:p>
          </p:txBody>
        </p:sp>
        <p:sp>
          <p:nvSpPr>
            <p:cNvPr id="68" name="Freeform 67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FBFBFB"/>
                </a:solidFill>
              </a:endParaRPr>
            </a:p>
          </p:txBody>
        </p:sp>
        <p:sp>
          <p:nvSpPr>
            <p:cNvPr id="69" name="Freeform 68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FBFBFB"/>
                </a:solidFill>
              </a:endParaRPr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BFBFB"/>
              </a:solidFill>
            </a:endParaRPr>
          </a:p>
        </p:txBody>
      </p:sp>
      <p:sp>
        <p:nvSpPr>
          <p:cNvPr id="47" name="Rectangle 46"/>
          <p:cNvSpPr/>
          <p:nvPr/>
        </p:nvSpPr>
        <p:spPr>
          <a:xfrm>
            <a:off x="4649096" y="-21511"/>
            <a:ext cx="3505200" cy="231288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BFBFB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733365" y="2708476"/>
            <a:ext cx="3313355" cy="1702160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33365" y="4421080"/>
            <a:ext cx="3309803" cy="1260629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rgbClr val="42424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738744" y="1516828"/>
            <a:ext cx="2133600" cy="750981"/>
          </a:xfrm>
        </p:spPr>
        <p:txBody>
          <a:bodyPr anchor="b"/>
          <a:lstStyle>
            <a:lvl1pPr algn="l">
              <a:defRPr sz="2400"/>
            </a:lvl1pPr>
          </a:lstStyle>
          <a:p>
            <a:fld id="{BB64AEA4-AB2A-7F48-B394-53D7C18E60AB}" type="datetimeFigureOut">
              <a:rPr lang="en-US" smtClean="0"/>
              <a:pPr/>
              <a:t>9/10/2015</a:t>
            </a:fld>
            <a:endParaRPr lang="en-GB"/>
          </a:p>
        </p:txBody>
      </p:sp>
      <p:sp>
        <p:nvSpPr>
          <p:cNvPr id="50" name="Rectangle 49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BFBFB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03520" y="5719966"/>
            <a:ext cx="2831592" cy="365125"/>
          </a:xfrm>
        </p:spPr>
        <p:txBody>
          <a:bodyPr>
            <a:normAutofit/>
          </a:bodyPr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endParaRPr lang="en-GB">
              <a:solidFill>
                <a:srgbClr val="EE2A9A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649096" y="5719966"/>
            <a:ext cx="643666" cy="365125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D6661B4D-C43D-C64E-9BCB-53F6DCE6BE31}" type="slidenum">
              <a:rPr lang="en-GB" smtClean="0">
                <a:solidFill>
                  <a:srgbClr val="EE2A9A"/>
                </a:solidFill>
              </a:rPr>
              <a:pPr/>
              <a:t>‹#›</a:t>
            </a:fld>
            <a:endParaRPr lang="en-GB">
              <a:solidFill>
                <a:srgbClr val="EE2A9A"/>
              </a:solidFill>
            </a:endParaRPr>
          </a:p>
        </p:txBody>
      </p:sp>
      <p:sp>
        <p:nvSpPr>
          <p:cNvPr id="89" name="Rectangle 88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BFBF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4513427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64AEA4-AB2A-7F48-B394-53D7C18E60AB}" type="datetimeFigureOut">
              <a:rPr lang="en-US" smtClean="0"/>
              <a:pPr/>
              <a:t>9/10/2015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srgbClr val="EE2A9A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661B4D-C43D-C64E-9BCB-53F6DCE6BE31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9165885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8645" y="2900829"/>
            <a:ext cx="6637468" cy="1362075"/>
          </a:xfrm>
        </p:spPr>
        <p:txBody>
          <a:bodyPr anchor="b"/>
          <a:lstStyle>
            <a:lvl1pPr algn="l">
              <a:defRPr sz="4000" b="0" cap="none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8645" y="4267200"/>
            <a:ext cx="6637467" cy="1520413"/>
          </a:xfrm>
        </p:spPr>
        <p:txBody>
          <a:bodyPr anchor="t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64AEA4-AB2A-7F48-B394-53D7C18E60AB}" type="datetimeFigureOut">
              <a:rPr lang="en-US" smtClean="0"/>
              <a:pPr/>
              <a:t>9/10/2015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srgbClr val="EE2A9A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661B4D-C43D-C64E-9BCB-53F6DCE6BE31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373613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64AEA4-AB2A-7F48-B394-53D7C18E60AB}" type="datetimeFigureOut">
              <a:rPr lang="en-US" smtClean="0"/>
              <a:pPr/>
              <a:t>9/10/2015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srgbClr val="EE2A9A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661B4D-C43D-C64E-9BCB-53F6DCE6BE31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042416" y="2313432"/>
            <a:ext cx="3419856" cy="349300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313431"/>
            <a:ext cx="3419856" cy="349300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138124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12111" y="2316009"/>
            <a:ext cx="3057148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41721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1837" y="2316010"/>
            <a:ext cx="3055717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64AEA4-AB2A-7F48-B394-53D7C18E60AB}" type="datetimeFigureOut">
              <a:rPr lang="en-US" smtClean="0"/>
              <a:pPr/>
              <a:t>9/10/2015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srgbClr val="EE2A9A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661B4D-C43D-C64E-9BCB-53F6DCE6BE31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6993876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64AEA4-AB2A-7F48-B394-53D7C18E60AB}" type="datetimeFigureOut">
              <a:rPr lang="en-US" smtClean="0"/>
              <a:pPr/>
              <a:t>9/10/2015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srgbClr val="EE2A9A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661B4D-C43D-C64E-9BCB-53F6DCE6BE31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1841101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64AEA4-AB2A-7F48-B394-53D7C18E60AB}" type="datetimeFigureOut">
              <a:rPr lang="en-US" smtClean="0"/>
              <a:pPr/>
              <a:t>9/10/2015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srgbClr val="EE2A9A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661B4D-C43D-C64E-9BCB-53F6DCE6BE31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1036454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2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rgbClr val="FBFBFB"/>
                    </a:solidFill>
                  </a:endParaRPr>
                </a:p>
              </p:txBody>
            </p:sp>
            <p:sp>
              <p:nvSpPr>
                <p:cNvPr id="85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rgbClr val="FBFBFB"/>
                    </a:solidFill>
                  </a:endParaRPr>
                </a:p>
              </p:txBody>
            </p:sp>
            <p:sp>
              <p:nvSpPr>
                <p:cNvPr id="86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rgbClr val="FBFBFB"/>
                    </a:solidFill>
                  </a:endParaRPr>
                </a:p>
              </p:txBody>
            </p:sp>
          </p:grpSp>
          <p:grpSp>
            <p:nvGrpSpPr>
              <p:cNvPr id="73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rgbClr val="FBFBFB"/>
                    </a:solidFill>
                  </a:endParaRPr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rgbClr val="FBFBFB"/>
                    </a:solidFill>
                  </a:endParaRPr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rgbClr val="FBFBFB"/>
                    </a:solidFill>
                  </a:endParaRPr>
                </a:p>
              </p:txBody>
            </p:sp>
          </p:grpSp>
          <p:grpSp>
            <p:nvGrpSpPr>
              <p:cNvPr id="74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rgbClr val="FBFBFB"/>
                    </a:solidFill>
                  </a:endParaRPr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rgbClr val="FBFBFB"/>
                    </a:solidFill>
                  </a:endParaRPr>
                </a:p>
              </p:txBody>
            </p:sp>
            <p:sp>
              <p:nvSpPr>
                <p:cNvPr id="80" name="Rectangle 79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rgbClr val="FBFBFB"/>
                    </a:solidFill>
                  </a:endParaRPr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FBFBFB"/>
                  </a:solidFill>
                </a:endParaRPr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FBFBFB"/>
                  </a:solidFill>
                </a:endParaRPr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FBFBFB"/>
                  </a:solidFill>
                </a:endParaRPr>
              </a:p>
            </p:txBody>
          </p:sp>
        </p:grpSp>
        <p:sp>
          <p:nvSpPr>
            <p:cNvPr id="47" name="Freeform 46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0" name="Freeform 49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1" name="Freeform 50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FBFBFB"/>
                </a:solidFill>
              </a:endParaRPr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FBFBFB"/>
                </a:solidFill>
              </a:endParaRPr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FBFBFB"/>
                </a:solidFill>
              </a:endParaRPr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FBFBFB"/>
                </a:solidFill>
              </a:endParaRPr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FBFBFB"/>
                </a:solidFill>
              </a:endParaRPr>
            </a:p>
          </p:txBody>
        </p:sp>
        <p:sp>
          <p:nvSpPr>
            <p:cNvPr id="59" name="Freeform 58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FBFBFB"/>
                </a:solidFill>
              </a:endParaRPr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FBFBFB"/>
                </a:solidFill>
              </a:endParaRPr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FBFBFB"/>
                </a:solidFill>
              </a:endParaRPr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FBFBFB"/>
                </a:solidFill>
              </a:endParaRPr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FBFBFB"/>
                </a:solidFill>
              </a:endParaRPr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FBFBFB"/>
                </a:solidFill>
              </a:endParaRPr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FBFBFB"/>
                </a:solidFill>
              </a:endParaRPr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FBFBFB"/>
                </a:solidFill>
              </a:endParaRPr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FBFBFB"/>
                </a:solidFill>
              </a:endParaRPr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FBFBFB"/>
                </a:solidFill>
              </a:endParaRPr>
            </a:p>
          </p:txBody>
        </p:sp>
        <p:sp>
          <p:nvSpPr>
            <p:cNvPr id="70" name="Freeform 69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FBFBFB"/>
                </a:solidFill>
              </a:endParaRPr>
            </a:p>
          </p:txBody>
        </p:sp>
        <p:sp>
          <p:nvSpPr>
            <p:cNvPr id="71" name="Freeform 70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FBFBFB"/>
                </a:solidFill>
              </a:endParaRPr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BFBFB"/>
              </a:solidFill>
            </a:endParaRPr>
          </a:p>
        </p:txBody>
      </p:sp>
      <p:sp>
        <p:nvSpPr>
          <p:cNvPr id="57" name="Rectangle 56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BFBFB"/>
              </a:solidFill>
            </a:endParaRP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64AEA4-AB2A-7F48-B394-53D7C18E60AB}" type="datetimeFigureOut">
              <a:rPr lang="en-US" smtClean="0"/>
              <a:pPr/>
              <a:t>9/10/2015</a:t>
            </a:fld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661B4D-C43D-C64E-9BCB-53F6DCE6BE31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58" name="Rectangle 57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BFBFB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5894" y="856527"/>
            <a:ext cx="3090440" cy="5150734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61" name="Rectangle 60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BFBFB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en-GB">
              <a:solidFill>
                <a:srgbClr val="EE2A9A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9833" y="2657434"/>
            <a:ext cx="3304572" cy="1463153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6592" y="4136994"/>
            <a:ext cx="3298784" cy="1517904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2837141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64AEA4-AB2A-7F48-B394-53D7C18E60AB}" type="datetimeFigureOut">
              <a:rPr lang="en-US" smtClean="0"/>
              <a:t>9/10/2015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661B4D-C43D-C64E-9BCB-53F6DCE6BE31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5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7" name="Rectangle 8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rgbClr val="FBFBFB"/>
                    </a:solidFill>
                  </a:endParaRPr>
                </a:p>
              </p:txBody>
            </p:sp>
            <p:sp>
              <p:nvSpPr>
                <p:cNvPr id="88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rgbClr val="FBFBFB"/>
                    </a:solidFill>
                  </a:endParaRPr>
                </a:p>
              </p:txBody>
            </p:sp>
            <p:sp>
              <p:nvSpPr>
                <p:cNvPr id="89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rgbClr val="FBFBFB"/>
                    </a:solidFill>
                  </a:endParaRPr>
                </a:p>
              </p:txBody>
            </p:sp>
          </p:grpSp>
          <p:grpSp>
            <p:nvGrpSpPr>
              <p:cNvPr id="76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rgbClr val="FBFBFB"/>
                    </a:solidFill>
                  </a:endParaRPr>
                </a:p>
              </p:txBody>
            </p:sp>
            <p:sp>
              <p:nvSpPr>
                <p:cNvPr id="85" name="Rectangle 84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rgbClr val="FBFBFB"/>
                    </a:solidFill>
                  </a:endParaRPr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rgbClr val="FBFBFB"/>
                    </a:solidFill>
                  </a:endParaRPr>
                </a:p>
              </p:txBody>
            </p:sp>
          </p:grpSp>
          <p:grpSp>
            <p:nvGrpSpPr>
              <p:cNvPr id="77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rgbClr val="FBFBFB"/>
                    </a:solidFill>
                  </a:endParaRPr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rgbClr val="FBFBFB"/>
                    </a:solidFill>
                  </a:endParaRPr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rgbClr val="FBFBFB"/>
                    </a:solidFill>
                  </a:endParaRPr>
                </a:p>
              </p:txBody>
            </p:sp>
          </p:grpSp>
          <p:sp>
            <p:nvSpPr>
              <p:cNvPr id="78" name="Rectangle 77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FBFBFB"/>
                  </a:solidFill>
                </a:endParaRPr>
              </a:p>
            </p:txBody>
          </p:sp>
          <p:sp>
            <p:nvSpPr>
              <p:cNvPr id="79" name="Rectangle 78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FBFBFB"/>
                  </a:solidFill>
                </a:endParaRPr>
              </a:p>
            </p:txBody>
          </p:sp>
          <p:sp>
            <p:nvSpPr>
              <p:cNvPr id="80" name="Rectangle 79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FBFBFB"/>
                  </a:solidFill>
                </a:endParaRPr>
              </a:p>
            </p:txBody>
          </p:sp>
        </p:grpSp>
        <p:sp>
          <p:nvSpPr>
            <p:cNvPr id="46" name="Freeform 45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8" name="Freeform 47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9" name="Freeform 48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0" name="Freeform 49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FBFBFB"/>
                </a:solidFill>
              </a:endParaRPr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FBFBFB"/>
                </a:solidFill>
              </a:endParaRPr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FBFBFB"/>
                </a:solidFill>
              </a:endParaRPr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FBFBFB"/>
                </a:solidFill>
              </a:endParaRPr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FBFBFB"/>
                </a:solidFill>
              </a:endParaRPr>
            </a:p>
          </p:txBody>
        </p:sp>
        <p:sp>
          <p:nvSpPr>
            <p:cNvPr id="63" name="Freeform 62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FBFBFB"/>
                </a:solidFill>
              </a:endParaRPr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FBFBFB"/>
                </a:solidFill>
              </a:endParaRPr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FBFBFB"/>
                </a:solidFill>
              </a:endParaRPr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FBFBFB"/>
                </a:solidFill>
              </a:endParaRPr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FBFBFB"/>
                </a:solidFill>
              </a:endParaRPr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FBFBFB"/>
                </a:solidFill>
              </a:endParaRPr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FBFBFB"/>
                </a:solidFill>
              </a:endParaRPr>
            </a:p>
          </p:txBody>
        </p:sp>
        <p:sp>
          <p:nvSpPr>
            <p:cNvPr id="70" name="Hexagon 69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FBFBFB"/>
                </a:solidFill>
              </a:endParaRPr>
            </a:p>
          </p:txBody>
        </p:sp>
        <p:sp>
          <p:nvSpPr>
            <p:cNvPr id="71" name="Hexagon 70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FBFBFB"/>
                </a:solidFill>
              </a:endParaRPr>
            </a:p>
          </p:txBody>
        </p:sp>
        <p:sp>
          <p:nvSpPr>
            <p:cNvPr id="72" name="Hexagon 71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FBFBFB"/>
                </a:solidFill>
              </a:endParaRPr>
            </a:p>
          </p:txBody>
        </p:sp>
        <p:sp>
          <p:nvSpPr>
            <p:cNvPr id="73" name="Freeform 72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FBFBFB"/>
                </a:solidFill>
              </a:endParaRPr>
            </a:p>
          </p:txBody>
        </p:sp>
        <p:sp>
          <p:nvSpPr>
            <p:cNvPr id="74" name="Freeform 73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FBFBFB"/>
                </a:solidFill>
              </a:endParaRPr>
            </a:p>
          </p:txBody>
        </p:sp>
      </p:grpSp>
      <p:sp>
        <p:nvSpPr>
          <p:cNvPr id="94" name="Rectangle 93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BFBFB"/>
              </a:solidFill>
            </a:endParaRPr>
          </a:p>
        </p:txBody>
      </p:sp>
      <p:sp>
        <p:nvSpPr>
          <p:cNvPr id="101" name="Rectangle 10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BFBFB"/>
              </a:solidFill>
            </a:endParaRPr>
          </a:p>
        </p:txBody>
      </p:sp>
      <p:sp>
        <p:nvSpPr>
          <p:cNvPr id="102" name="Rectangle 101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rgbClr val="FFFFFF"/>
          </a:solidFill>
          <a:ln w="3175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BFBFB"/>
              </a:solidFill>
            </a:endParaRPr>
          </a:p>
        </p:txBody>
      </p:sp>
      <p:sp>
        <p:nvSpPr>
          <p:cNvPr id="105" name="Rectangle 104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BFBFB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4424" y="2660904"/>
            <a:ext cx="3300984" cy="146304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005208" y="693795"/>
            <a:ext cx="3359623" cy="5468112"/>
          </a:xfrm>
        </p:spPr>
        <p:txBody>
          <a:bodyPr/>
          <a:lstStyle>
            <a:lvl1pPr marL="0" indent="0">
              <a:buNone/>
              <a:defRPr sz="3200">
                <a:solidFill>
                  <a:schemeClr val="accent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4630" y="4133088"/>
            <a:ext cx="3300573" cy="1519561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64AEA4-AB2A-7F48-B394-53D7C18E60AB}" type="datetimeFigureOut">
              <a:rPr lang="en-US" smtClean="0"/>
              <a:pPr/>
              <a:t>9/10/2015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en-GB">
              <a:solidFill>
                <a:srgbClr val="EE2A9A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661B4D-C43D-C64E-9BCB-53F6DCE6BE31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3794733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64AEA4-AB2A-7F48-B394-53D7C18E60AB}" type="datetimeFigureOut">
              <a:rPr lang="en-US" smtClean="0"/>
              <a:pPr/>
              <a:t>9/10/2015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srgbClr val="EE2A9A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661B4D-C43D-C64E-9BCB-53F6DCE6BE31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0784634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030147"/>
            <a:ext cx="1484453" cy="4780344"/>
          </a:xfrm>
        </p:spPr>
        <p:txBody>
          <a:bodyPr vert="eaVert" anchor="ctr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53296" y="1030147"/>
            <a:ext cx="5423704" cy="4780344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64AEA4-AB2A-7F48-B394-53D7C18E60AB}" type="datetimeFigureOut">
              <a:rPr lang="en-US" smtClean="0"/>
              <a:pPr/>
              <a:t>9/10/2015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srgbClr val="EE2A9A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661B4D-C43D-C64E-9BCB-53F6DCE6BE31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105940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" name="Group 42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4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0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5" name="Rectangle 11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rgbClr val="FBFBFB"/>
                    </a:solidFill>
                  </a:endParaRPr>
                </a:p>
              </p:txBody>
            </p:sp>
            <p:sp>
              <p:nvSpPr>
                <p:cNvPr id="116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rgbClr val="FBFBFB"/>
                    </a:solidFill>
                  </a:endParaRPr>
                </a:p>
              </p:txBody>
            </p:sp>
            <p:sp>
              <p:nvSpPr>
                <p:cNvPr id="117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rgbClr val="FBFBFB"/>
                    </a:solidFill>
                  </a:endParaRPr>
                </a:p>
              </p:txBody>
            </p:sp>
          </p:grpSp>
          <p:grpSp>
            <p:nvGrpSpPr>
              <p:cNvPr id="71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5" name="Rectangle 8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rgbClr val="FBFBFB"/>
                    </a:solidFill>
                  </a:endParaRPr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rgbClr val="FBFBFB"/>
                    </a:solidFill>
                  </a:endParaRPr>
                </a:p>
              </p:txBody>
            </p:sp>
            <p:sp>
              <p:nvSpPr>
                <p:cNvPr id="114" name="Rectangle 11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rgbClr val="FBFBFB"/>
                    </a:solidFill>
                  </a:endParaRPr>
                </a:p>
              </p:txBody>
            </p:sp>
          </p:grpSp>
          <p:grpSp>
            <p:nvGrpSpPr>
              <p:cNvPr id="7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rgbClr val="FBFBFB"/>
                    </a:solidFill>
                  </a:endParaRPr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rgbClr val="FBFBFB"/>
                    </a:solidFill>
                  </a:endParaRPr>
                </a:p>
              </p:txBody>
            </p:sp>
            <p:sp>
              <p:nvSpPr>
                <p:cNvPr id="81" name="Rectangle 80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rgbClr val="FBFBFB"/>
                    </a:solidFill>
                  </a:endParaRPr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FBFBFB"/>
                  </a:solidFill>
                </a:endParaRPr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FBFBFB"/>
                  </a:solidFill>
                </a:endParaRPr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FBFBFB"/>
                  </a:solidFill>
                </a:endParaRPr>
              </a:p>
            </p:txBody>
          </p:sp>
        </p:grpSp>
        <p:sp>
          <p:nvSpPr>
            <p:cNvPr id="45" name="Freeform 44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1" name="Freeform 50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2" name="Freeform 51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FBFBFB"/>
                </a:solidFill>
              </a:endParaRPr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FBFBFB"/>
                </a:solidFill>
              </a:endParaRPr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FBFBFB"/>
                </a:solidFill>
              </a:endParaRPr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FBFBFB"/>
                </a:solidFill>
              </a:endParaRPr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FBFBFB"/>
                </a:solidFill>
              </a:endParaRPr>
            </a:p>
          </p:txBody>
        </p:sp>
        <p:sp>
          <p:nvSpPr>
            <p:cNvPr id="58" name="Freeform 57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FBFBFB"/>
                </a:solidFill>
              </a:endParaRPr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FBFBFB"/>
                </a:solidFill>
              </a:endParaRPr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FBFBFB"/>
                </a:solidFill>
              </a:endParaRPr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FBFBFB"/>
                </a:solidFill>
              </a:endParaRPr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FBFBFB"/>
                </a:solidFill>
              </a:endParaRPr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FBFBFB"/>
                </a:solidFill>
              </a:endParaRPr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FBFBFB"/>
                </a:solidFill>
              </a:endParaRPr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FBFBFB"/>
                </a:solidFill>
              </a:endParaRPr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FBFBFB"/>
                </a:solidFill>
              </a:endParaRPr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FBFBFB"/>
                </a:solidFill>
              </a:endParaRPr>
            </a:p>
          </p:txBody>
        </p:sp>
        <p:sp>
          <p:nvSpPr>
            <p:cNvPr id="68" name="Freeform 67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FBFBFB"/>
                </a:solidFill>
              </a:endParaRPr>
            </a:p>
          </p:txBody>
        </p:sp>
        <p:sp>
          <p:nvSpPr>
            <p:cNvPr id="69" name="Freeform 68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FBFBFB"/>
                </a:solidFill>
              </a:endParaRPr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BFBFB"/>
              </a:solidFill>
            </a:endParaRPr>
          </a:p>
        </p:txBody>
      </p:sp>
      <p:sp>
        <p:nvSpPr>
          <p:cNvPr id="47" name="Rectangle 46"/>
          <p:cNvSpPr/>
          <p:nvPr/>
        </p:nvSpPr>
        <p:spPr>
          <a:xfrm>
            <a:off x="4649096" y="-21511"/>
            <a:ext cx="3505200" cy="231288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BFBFB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733365" y="2708476"/>
            <a:ext cx="3313355" cy="1702160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33365" y="4421080"/>
            <a:ext cx="3309803" cy="1260629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rgbClr val="42424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738744" y="1516828"/>
            <a:ext cx="2133600" cy="750981"/>
          </a:xfrm>
        </p:spPr>
        <p:txBody>
          <a:bodyPr anchor="b"/>
          <a:lstStyle>
            <a:lvl1pPr algn="l">
              <a:defRPr sz="2400"/>
            </a:lvl1pPr>
          </a:lstStyle>
          <a:p>
            <a:fld id="{BB64AEA4-AB2A-7F48-B394-53D7C18E60AB}" type="datetimeFigureOut">
              <a:rPr lang="en-US" smtClean="0"/>
              <a:pPr/>
              <a:t>9/10/2015</a:t>
            </a:fld>
            <a:endParaRPr lang="en-GB"/>
          </a:p>
        </p:txBody>
      </p:sp>
      <p:sp>
        <p:nvSpPr>
          <p:cNvPr id="50" name="Rectangle 49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BFBFB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03520" y="5719966"/>
            <a:ext cx="2831592" cy="365125"/>
          </a:xfrm>
        </p:spPr>
        <p:txBody>
          <a:bodyPr>
            <a:normAutofit/>
          </a:bodyPr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endParaRPr lang="en-GB">
              <a:solidFill>
                <a:srgbClr val="EE2A9A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649096" y="5719966"/>
            <a:ext cx="643666" cy="365125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D6661B4D-C43D-C64E-9BCB-53F6DCE6BE31}" type="slidenum">
              <a:rPr lang="en-GB" smtClean="0">
                <a:solidFill>
                  <a:srgbClr val="EE2A9A"/>
                </a:solidFill>
              </a:rPr>
              <a:pPr/>
              <a:t>‹#›</a:t>
            </a:fld>
            <a:endParaRPr lang="en-GB">
              <a:solidFill>
                <a:srgbClr val="EE2A9A"/>
              </a:solidFill>
            </a:endParaRPr>
          </a:p>
        </p:txBody>
      </p:sp>
      <p:sp>
        <p:nvSpPr>
          <p:cNvPr id="89" name="Rectangle 88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BFBF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6005605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64AEA4-AB2A-7F48-B394-53D7C18E60AB}" type="datetimeFigureOut">
              <a:rPr lang="en-US" smtClean="0"/>
              <a:pPr/>
              <a:t>9/10/2015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srgbClr val="EE2A9A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661B4D-C43D-C64E-9BCB-53F6DCE6BE31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3423985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8645" y="2900829"/>
            <a:ext cx="6637468" cy="1362075"/>
          </a:xfrm>
        </p:spPr>
        <p:txBody>
          <a:bodyPr anchor="b"/>
          <a:lstStyle>
            <a:lvl1pPr algn="l">
              <a:defRPr sz="4000" b="0" cap="none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8645" y="4267200"/>
            <a:ext cx="6637467" cy="1520413"/>
          </a:xfrm>
        </p:spPr>
        <p:txBody>
          <a:bodyPr anchor="t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64AEA4-AB2A-7F48-B394-53D7C18E60AB}" type="datetimeFigureOut">
              <a:rPr lang="en-US" smtClean="0"/>
              <a:pPr/>
              <a:t>9/10/2015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srgbClr val="EE2A9A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661B4D-C43D-C64E-9BCB-53F6DCE6BE31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22987325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64AEA4-AB2A-7F48-B394-53D7C18E60AB}" type="datetimeFigureOut">
              <a:rPr lang="en-US" smtClean="0"/>
              <a:pPr/>
              <a:t>9/10/2015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srgbClr val="EE2A9A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661B4D-C43D-C64E-9BCB-53F6DCE6BE31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042416" y="2313432"/>
            <a:ext cx="3419856" cy="349300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313431"/>
            <a:ext cx="3419856" cy="349300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933564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12111" y="2316009"/>
            <a:ext cx="3057148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41721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1837" y="2316010"/>
            <a:ext cx="3055717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64AEA4-AB2A-7F48-B394-53D7C18E60AB}" type="datetimeFigureOut">
              <a:rPr lang="en-US" smtClean="0"/>
              <a:pPr/>
              <a:t>9/10/2015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srgbClr val="EE2A9A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661B4D-C43D-C64E-9BCB-53F6DCE6BE31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08943090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64AEA4-AB2A-7F48-B394-53D7C18E60AB}" type="datetimeFigureOut">
              <a:rPr lang="en-US" smtClean="0"/>
              <a:pPr/>
              <a:t>9/10/2015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srgbClr val="EE2A9A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661B4D-C43D-C64E-9BCB-53F6DCE6BE31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28574094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64AEA4-AB2A-7F48-B394-53D7C18E60AB}" type="datetimeFigureOut">
              <a:rPr lang="en-US" smtClean="0"/>
              <a:pPr/>
              <a:t>9/10/2015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srgbClr val="EE2A9A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661B4D-C43D-C64E-9BCB-53F6DCE6BE31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288333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8645" y="2900829"/>
            <a:ext cx="6637468" cy="1362075"/>
          </a:xfrm>
        </p:spPr>
        <p:txBody>
          <a:bodyPr anchor="b"/>
          <a:lstStyle>
            <a:lvl1pPr algn="l">
              <a:defRPr sz="4000" b="0" cap="none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8645" y="4267200"/>
            <a:ext cx="6637467" cy="1520413"/>
          </a:xfrm>
        </p:spPr>
        <p:txBody>
          <a:bodyPr anchor="t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64AEA4-AB2A-7F48-B394-53D7C18E60AB}" type="datetimeFigureOut">
              <a:rPr lang="en-US" smtClean="0"/>
              <a:t>9/10/2015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661B4D-C43D-C64E-9BCB-53F6DCE6BE31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2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rgbClr val="FBFBFB"/>
                    </a:solidFill>
                  </a:endParaRPr>
                </a:p>
              </p:txBody>
            </p:sp>
            <p:sp>
              <p:nvSpPr>
                <p:cNvPr id="85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rgbClr val="FBFBFB"/>
                    </a:solidFill>
                  </a:endParaRPr>
                </a:p>
              </p:txBody>
            </p:sp>
            <p:sp>
              <p:nvSpPr>
                <p:cNvPr id="86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rgbClr val="FBFBFB"/>
                    </a:solidFill>
                  </a:endParaRPr>
                </a:p>
              </p:txBody>
            </p:sp>
          </p:grpSp>
          <p:grpSp>
            <p:nvGrpSpPr>
              <p:cNvPr id="73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rgbClr val="FBFBFB"/>
                    </a:solidFill>
                  </a:endParaRPr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rgbClr val="FBFBFB"/>
                    </a:solidFill>
                  </a:endParaRPr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rgbClr val="FBFBFB"/>
                    </a:solidFill>
                  </a:endParaRPr>
                </a:p>
              </p:txBody>
            </p:sp>
          </p:grpSp>
          <p:grpSp>
            <p:nvGrpSpPr>
              <p:cNvPr id="74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rgbClr val="FBFBFB"/>
                    </a:solidFill>
                  </a:endParaRPr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rgbClr val="FBFBFB"/>
                    </a:solidFill>
                  </a:endParaRPr>
                </a:p>
              </p:txBody>
            </p:sp>
            <p:sp>
              <p:nvSpPr>
                <p:cNvPr id="80" name="Rectangle 79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rgbClr val="FBFBFB"/>
                    </a:solidFill>
                  </a:endParaRPr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FBFBFB"/>
                  </a:solidFill>
                </a:endParaRPr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FBFBFB"/>
                  </a:solidFill>
                </a:endParaRPr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FBFBFB"/>
                  </a:solidFill>
                </a:endParaRPr>
              </a:p>
            </p:txBody>
          </p:sp>
        </p:grpSp>
        <p:sp>
          <p:nvSpPr>
            <p:cNvPr id="47" name="Freeform 46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0" name="Freeform 49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1" name="Freeform 50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FBFBFB"/>
                </a:solidFill>
              </a:endParaRPr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FBFBFB"/>
                </a:solidFill>
              </a:endParaRPr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FBFBFB"/>
                </a:solidFill>
              </a:endParaRPr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FBFBFB"/>
                </a:solidFill>
              </a:endParaRPr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FBFBFB"/>
                </a:solidFill>
              </a:endParaRPr>
            </a:p>
          </p:txBody>
        </p:sp>
        <p:sp>
          <p:nvSpPr>
            <p:cNvPr id="59" name="Freeform 58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FBFBFB"/>
                </a:solidFill>
              </a:endParaRPr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FBFBFB"/>
                </a:solidFill>
              </a:endParaRPr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FBFBFB"/>
                </a:solidFill>
              </a:endParaRPr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FBFBFB"/>
                </a:solidFill>
              </a:endParaRPr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FBFBFB"/>
                </a:solidFill>
              </a:endParaRPr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FBFBFB"/>
                </a:solidFill>
              </a:endParaRPr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FBFBFB"/>
                </a:solidFill>
              </a:endParaRPr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FBFBFB"/>
                </a:solidFill>
              </a:endParaRPr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FBFBFB"/>
                </a:solidFill>
              </a:endParaRPr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FBFBFB"/>
                </a:solidFill>
              </a:endParaRPr>
            </a:p>
          </p:txBody>
        </p:sp>
        <p:sp>
          <p:nvSpPr>
            <p:cNvPr id="70" name="Freeform 69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FBFBFB"/>
                </a:solidFill>
              </a:endParaRPr>
            </a:p>
          </p:txBody>
        </p:sp>
        <p:sp>
          <p:nvSpPr>
            <p:cNvPr id="71" name="Freeform 70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FBFBFB"/>
                </a:solidFill>
              </a:endParaRPr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BFBFB"/>
              </a:solidFill>
            </a:endParaRPr>
          </a:p>
        </p:txBody>
      </p:sp>
      <p:sp>
        <p:nvSpPr>
          <p:cNvPr id="57" name="Rectangle 56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BFBFB"/>
              </a:solidFill>
            </a:endParaRP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64AEA4-AB2A-7F48-B394-53D7C18E60AB}" type="datetimeFigureOut">
              <a:rPr lang="en-US" smtClean="0"/>
              <a:pPr/>
              <a:t>9/10/2015</a:t>
            </a:fld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661B4D-C43D-C64E-9BCB-53F6DCE6BE31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58" name="Rectangle 57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BFBFB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5894" y="856527"/>
            <a:ext cx="3090440" cy="5150734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61" name="Rectangle 60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BFBFB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en-GB">
              <a:solidFill>
                <a:srgbClr val="EE2A9A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9833" y="2657434"/>
            <a:ext cx="3304572" cy="1463153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6592" y="4136994"/>
            <a:ext cx="3298784" cy="1517904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3812509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5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7" name="Rectangle 8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rgbClr val="FBFBFB"/>
                    </a:solidFill>
                  </a:endParaRPr>
                </a:p>
              </p:txBody>
            </p:sp>
            <p:sp>
              <p:nvSpPr>
                <p:cNvPr id="88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rgbClr val="FBFBFB"/>
                    </a:solidFill>
                  </a:endParaRPr>
                </a:p>
              </p:txBody>
            </p:sp>
            <p:sp>
              <p:nvSpPr>
                <p:cNvPr id="89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rgbClr val="FBFBFB"/>
                    </a:solidFill>
                  </a:endParaRPr>
                </a:p>
              </p:txBody>
            </p:sp>
          </p:grpSp>
          <p:grpSp>
            <p:nvGrpSpPr>
              <p:cNvPr id="76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rgbClr val="FBFBFB"/>
                    </a:solidFill>
                  </a:endParaRPr>
                </a:p>
              </p:txBody>
            </p:sp>
            <p:sp>
              <p:nvSpPr>
                <p:cNvPr id="85" name="Rectangle 84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rgbClr val="FBFBFB"/>
                    </a:solidFill>
                  </a:endParaRPr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rgbClr val="FBFBFB"/>
                    </a:solidFill>
                  </a:endParaRPr>
                </a:p>
              </p:txBody>
            </p:sp>
          </p:grpSp>
          <p:grpSp>
            <p:nvGrpSpPr>
              <p:cNvPr id="77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rgbClr val="FBFBFB"/>
                    </a:solidFill>
                  </a:endParaRPr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rgbClr val="FBFBFB"/>
                    </a:solidFill>
                  </a:endParaRPr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rgbClr val="FBFBFB"/>
                    </a:solidFill>
                  </a:endParaRPr>
                </a:p>
              </p:txBody>
            </p:sp>
          </p:grpSp>
          <p:sp>
            <p:nvSpPr>
              <p:cNvPr id="78" name="Rectangle 77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FBFBFB"/>
                  </a:solidFill>
                </a:endParaRPr>
              </a:p>
            </p:txBody>
          </p:sp>
          <p:sp>
            <p:nvSpPr>
              <p:cNvPr id="79" name="Rectangle 78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FBFBFB"/>
                  </a:solidFill>
                </a:endParaRPr>
              </a:p>
            </p:txBody>
          </p:sp>
          <p:sp>
            <p:nvSpPr>
              <p:cNvPr id="80" name="Rectangle 79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FBFBFB"/>
                  </a:solidFill>
                </a:endParaRPr>
              </a:p>
            </p:txBody>
          </p:sp>
        </p:grpSp>
        <p:sp>
          <p:nvSpPr>
            <p:cNvPr id="46" name="Freeform 45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8" name="Freeform 47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9" name="Freeform 48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0" name="Freeform 49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FBFBFB"/>
                </a:solidFill>
              </a:endParaRPr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FBFBFB"/>
                </a:solidFill>
              </a:endParaRPr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FBFBFB"/>
                </a:solidFill>
              </a:endParaRPr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FBFBFB"/>
                </a:solidFill>
              </a:endParaRPr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FBFBFB"/>
                </a:solidFill>
              </a:endParaRPr>
            </a:p>
          </p:txBody>
        </p:sp>
        <p:sp>
          <p:nvSpPr>
            <p:cNvPr id="63" name="Freeform 62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FBFBFB"/>
                </a:solidFill>
              </a:endParaRPr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FBFBFB"/>
                </a:solidFill>
              </a:endParaRPr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FBFBFB"/>
                </a:solidFill>
              </a:endParaRPr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FBFBFB"/>
                </a:solidFill>
              </a:endParaRPr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FBFBFB"/>
                </a:solidFill>
              </a:endParaRPr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FBFBFB"/>
                </a:solidFill>
              </a:endParaRPr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FBFBFB"/>
                </a:solidFill>
              </a:endParaRPr>
            </a:p>
          </p:txBody>
        </p:sp>
        <p:sp>
          <p:nvSpPr>
            <p:cNvPr id="70" name="Hexagon 69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FBFBFB"/>
                </a:solidFill>
              </a:endParaRPr>
            </a:p>
          </p:txBody>
        </p:sp>
        <p:sp>
          <p:nvSpPr>
            <p:cNvPr id="71" name="Hexagon 70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FBFBFB"/>
                </a:solidFill>
              </a:endParaRPr>
            </a:p>
          </p:txBody>
        </p:sp>
        <p:sp>
          <p:nvSpPr>
            <p:cNvPr id="72" name="Hexagon 71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FBFBFB"/>
                </a:solidFill>
              </a:endParaRPr>
            </a:p>
          </p:txBody>
        </p:sp>
        <p:sp>
          <p:nvSpPr>
            <p:cNvPr id="73" name="Freeform 72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FBFBFB"/>
                </a:solidFill>
              </a:endParaRPr>
            </a:p>
          </p:txBody>
        </p:sp>
        <p:sp>
          <p:nvSpPr>
            <p:cNvPr id="74" name="Freeform 73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FBFBFB"/>
                </a:solidFill>
              </a:endParaRPr>
            </a:p>
          </p:txBody>
        </p:sp>
      </p:grpSp>
      <p:sp>
        <p:nvSpPr>
          <p:cNvPr id="94" name="Rectangle 93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BFBFB"/>
              </a:solidFill>
            </a:endParaRPr>
          </a:p>
        </p:txBody>
      </p:sp>
      <p:sp>
        <p:nvSpPr>
          <p:cNvPr id="101" name="Rectangle 10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BFBFB"/>
              </a:solidFill>
            </a:endParaRPr>
          </a:p>
        </p:txBody>
      </p:sp>
      <p:sp>
        <p:nvSpPr>
          <p:cNvPr id="102" name="Rectangle 101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rgbClr val="FFFFFF"/>
          </a:solidFill>
          <a:ln w="3175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BFBFB"/>
              </a:solidFill>
            </a:endParaRPr>
          </a:p>
        </p:txBody>
      </p:sp>
      <p:sp>
        <p:nvSpPr>
          <p:cNvPr id="105" name="Rectangle 104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BFBFB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4424" y="2660904"/>
            <a:ext cx="3300984" cy="146304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005208" y="693795"/>
            <a:ext cx="3359623" cy="5468112"/>
          </a:xfrm>
        </p:spPr>
        <p:txBody>
          <a:bodyPr/>
          <a:lstStyle>
            <a:lvl1pPr marL="0" indent="0">
              <a:buNone/>
              <a:defRPr sz="3200">
                <a:solidFill>
                  <a:schemeClr val="accent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4630" y="4133088"/>
            <a:ext cx="3300573" cy="1519561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64AEA4-AB2A-7F48-B394-53D7C18E60AB}" type="datetimeFigureOut">
              <a:rPr lang="en-US" smtClean="0"/>
              <a:pPr/>
              <a:t>9/10/2015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en-GB">
              <a:solidFill>
                <a:srgbClr val="EE2A9A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661B4D-C43D-C64E-9BCB-53F6DCE6BE31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56468594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64AEA4-AB2A-7F48-B394-53D7C18E60AB}" type="datetimeFigureOut">
              <a:rPr lang="en-US" smtClean="0"/>
              <a:pPr/>
              <a:t>9/10/2015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srgbClr val="EE2A9A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661B4D-C43D-C64E-9BCB-53F6DCE6BE31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10705239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030147"/>
            <a:ext cx="1484453" cy="4780344"/>
          </a:xfrm>
        </p:spPr>
        <p:txBody>
          <a:bodyPr vert="eaVert" anchor="ctr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53296" y="1030147"/>
            <a:ext cx="5423704" cy="4780344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64AEA4-AB2A-7F48-B394-53D7C18E60AB}" type="datetimeFigureOut">
              <a:rPr lang="en-US" smtClean="0"/>
              <a:pPr/>
              <a:t>9/10/2015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srgbClr val="EE2A9A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661B4D-C43D-C64E-9BCB-53F6DCE6BE31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510327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64AEA4-AB2A-7F48-B394-53D7C18E60AB}" type="datetimeFigureOut">
              <a:rPr lang="en-US" smtClean="0"/>
              <a:t>9/10/2015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661B4D-C43D-C64E-9BCB-53F6DCE6BE31}" type="slidenum">
              <a:rPr lang="en-GB" smtClean="0"/>
              <a:t>‹#›</a:t>
            </a:fld>
            <a:endParaRPr lang="en-GB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042416" y="2313432"/>
            <a:ext cx="3419856" cy="349300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313431"/>
            <a:ext cx="3419856" cy="349300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12111" y="2316009"/>
            <a:ext cx="3057148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41721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1837" y="2316010"/>
            <a:ext cx="3055717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64AEA4-AB2A-7F48-B394-53D7C18E60AB}" type="datetimeFigureOut">
              <a:rPr lang="en-US" smtClean="0"/>
              <a:t>9/10/2015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661B4D-C43D-C64E-9BCB-53F6DCE6BE31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64AEA4-AB2A-7F48-B394-53D7C18E60AB}" type="datetimeFigureOut">
              <a:rPr lang="en-US" smtClean="0"/>
              <a:t>9/10/2015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661B4D-C43D-C64E-9BCB-53F6DCE6BE31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64AEA4-AB2A-7F48-B394-53D7C18E60AB}" type="datetimeFigureOut">
              <a:rPr lang="en-US" smtClean="0"/>
              <a:t>9/10/2015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661B4D-C43D-C64E-9BCB-53F6DCE6BE31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2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5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3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4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0" name="Rectangle 79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7" name="Freeform 46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Freeform 58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Freeform 69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Freeform 70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Rectangle 56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64AEA4-AB2A-7F48-B394-53D7C18E60AB}" type="datetimeFigureOut">
              <a:rPr lang="en-US" smtClean="0"/>
              <a:t>9/10/2015</a:t>
            </a:fld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661B4D-C43D-C64E-9BCB-53F6DCE6BE31}" type="slidenum">
              <a:rPr lang="en-GB" smtClean="0"/>
              <a:t>‹#›</a:t>
            </a:fld>
            <a:endParaRPr lang="en-GB"/>
          </a:p>
        </p:txBody>
      </p:sp>
      <p:sp>
        <p:nvSpPr>
          <p:cNvPr id="58" name="Rectangle 57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5894" y="856527"/>
            <a:ext cx="3090440" cy="5150734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61" name="Rectangle 60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9833" y="2657434"/>
            <a:ext cx="3304572" cy="1463153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6592" y="4136994"/>
            <a:ext cx="3298784" cy="1517904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5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7" name="Rectangle 8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8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9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6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5" name="Rectangle 84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7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8" name="Rectangle 77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" name="Rectangle 78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0" name="Rectangle 79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6" name="Freeform 45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Freeform 62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Hexagon 69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Hexagon 70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" name="Hexagon 71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" name="Freeform 72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" name="Freeform 73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94" name="Rectangle 93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1" name="Rectangle 10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2" name="Rectangle 101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rgbClr val="FFFFFF"/>
          </a:solidFill>
          <a:ln w="3175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5" name="Rectangle 104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4424" y="2660904"/>
            <a:ext cx="3300984" cy="146304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005208" y="693795"/>
            <a:ext cx="3359623" cy="5468112"/>
          </a:xfrm>
        </p:spPr>
        <p:txBody>
          <a:bodyPr/>
          <a:lstStyle>
            <a:lvl1pPr marL="0" indent="0">
              <a:buNone/>
              <a:defRPr sz="3200">
                <a:solidFill>
                  <a:schemeClr val="accent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4630" y="4133088"/>
            <a:ext cx="3300573" cy="1519561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64AEA4-AB2A-7F48-B394-53D7C18E60AB}" type="datetimeFigureOut">
              <a:rPr lang="en-US" smtClean="0"/>
              <a:t>9/10/2015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661B4D-C43D-C64E-9BCB-53F6DCE6BE31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" name="Group 41"/>
          <p:cNvGrpSpPr/>
          <p:nvPr/>
        </p:nvGrpSpPr>
        <p:grpSpPr>
          <a:xfrm>
            <a:off x="-304800" y="0"/>
            <a:ext cx="9932332" cy="6858000"/>
            <a:chOff x="-382404" y="0"/>
            <a:chExt cx="9932332" cy="6858000"/>
          </a:xfrm>
        </p:grpSpPr>
        <p:grpSp>
          <p:nvGrpSpPr>
            <p:cNvPr id="43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101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3" name="Rectangle 112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4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5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2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110" name="Rectangle 109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1" name="Rectangle 110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2" name="Rectangle 111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107" name="Rectangle 10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8" name="Rectangle 107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9" name="Rectangle 108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104" name="Rectangle 103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5" name="Rectangle 104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6" name="Rectangle 105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4" name="Freeform 43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Freeform 44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Freeform 45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Hexagon 49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Freeform 54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Hexagon 57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5" name="Hexagon 94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6" name="Hexagon 95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7" name="Hexagon 96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8" name="Hexagon 97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9" name="Freeform 98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0" name="Freeform 99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66" name="Rectangle 65"/>
          <p:cNvSpPr/>
          <p:nvPr/>
        </p:nvSpPr>
        <p:spPr>
          <a:xfrm>
            <a:off x="457200" y="333487"/>
            <a:ext cx="8229600" cy="6185647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" name="Rectangle 69"/>
          <p:cNvSpPr/>
          <p:nvPr/>
        </p:nvSpPr>
        <p:spPr>
          <a:xfrm>
            <a:off x="4561242" y="-21511"/>
            <a:ext cx="3679116" cy="699244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" name="Rectangle 7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43490" y="1027664"/>
            <a:ext cx="7024744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43492" y="2323652"/>
            <a:ext cx="6777317" cy="350897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997388" y="22449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FEFEFE"/>
                </a:solidFill>
              </a:defRPr>
            </a:lvl1pPr>
          </a:lstStyle>
          <a:p>
            <a:fld id="{BB64AEA4-AB2A-7F48-B394-53D7C18E60AB}" type="datetimeFigureOut">
              <a:rPr lang="en-US" smtClean="0"/>
              <a:t>9/10/2015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641448" y="5852160"/>
            <a:ext cx="35021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649096" y="224491"/>
            <a:ext cx="13321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EFEFE"/>
                </a:solidFill>
              </a:defRPr>
            </a:lvl1pPr>
          </a:lstStyle>
          <a:p>
            <a:fld id="{D6661B4D-C43D-C64E-9BCB-53F6DCE6BE31}" type="slidenum">
              <a:rPr lang="en-GB" smtClean="0"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0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2471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2588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517904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171907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192024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121408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" name="Group 41"/>
          <p:cNvGrpSpPr/>
          <p:nvPr/>
        </p:nvGrpSpPr>
        <p:grpSpPr>
          <a:xfrm>
            <a:off x="-304800" y="0"/>
            <a:ext cx="9932332" cy="6858000"/>
            <a:chOff x="-382404" y="0"/>
            <a:chExt cx="9932332" cy="6858000"/>
          </a:xfrm>
        </p:grpSpPr>
        <p:grpSp>
          <p:nvGrpSpPr>
            <p:cNvPr id="43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101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3" name="Rectangle 112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rgbClr val="FBFBFB"/>
                    </a:solidFill>
                  </a:endParaRPr>
                </a:p>
              </p:txBody>
            </p:sp>
            <p:sp>
              <p:nvSpPr>
                <p:cNvPr id="114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rgbClr val="FBFBFB"/>
                    </a:solidFill>
                  </a:endParaRPr>
                </a:p>
              </p:txBody>
            </p:sp>
            <p:sp>
              <p:nvSpPr>
                <p:cNvPr id="115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rgbClr val="FBFBFB"/>
                    </a:solidFill>
                  </a:endParaRPr>
                </a:p>
              </p:txBody>
            </p:sp>
          </p:grpSp>
          <p:grpSp>
            <p:nvGrpSpPr>
              <p:cNvPr id="102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110" name="Rectangle 109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rgbClr val="FBFBFB"/>
                    </a:solidFill>
                  </a:endParaRPr>
                </a:p>
              </p:txBody>
            </p:sp>
            <p:sp>
              <p:nvSpPr>
                <p:cNvPr id="111" name="Rectangle 110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rgbClr val="FBFBFB"/>
                    </a:solidFill>
                  </a:endParaRPr>
                </a:p>
              </p:txBody>
            </p:sp>
            <p:sp>
              <p:nvSpPr>
                <p:cNvPr id="112" name="Rectangle 111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rgbClr val="FBFBFB"/>
                    </a:solidFill>
                  </a:endParaRPr>
                </a:p>
              </p:txBody>
            </p:sp>
          </p:grpSp>
          <p:grpSp>
            <p:nvGrpSpPr>
              <p:cNvPr id="10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107" name="Rectangle 10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rgbClr val="FBFBFB"/>
                    </a:solidFill>
                  </a:endParaRPr>
                </a:p>
              </p:txBody>
            </p:sp>
            <p:sp>
              <p:nvSpPr>
                <p:cNvPr id="108" name="Rectangle 107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rgbClr val="FBFBFB"/>
                    </a:solidFill>
                  </a:endParaRPr>
                </a:p>
              </p:txBody>
            </p:sp>
            <p:sp>
              <p:nvSpPr>
                <p:cNvPr id="109" name="Rectangle 108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rgbClr val="FBFBFB"/>
                    </a:solidFill>
                  </a:endParaRPr>
                </a:p>
              </p:txBody>
            </p:sp>
          </p:grpSp>
          <p:sp>
            <p:nvSpPr>
              <p:cNvPr id="104" name="Rectangle 103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FBFBFB"/>
                  </a:solidFill>
                </a:endParaRPr>
              </a:p>
            </p:txBody>
          </p:sp>
          <p:sp>
            <p:nvSpPr>
              <p:cNvPr id="105" name="Rectangle 104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FBFBFB"/>
                  </a:solidFill>
                </a:endParaRPr>
              </a:p>
            </p:txBody>
          </p:sp>
          <p:sp>
            <p:nvSpPr>
              <p:cNvPr id="106" name="Rectangle 105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FBFBFB"/>
                  </a:solidFill>
                </a:endParaRPr>
              </a:p>
            </p:txBody>
          </p:sp>
        </p:grpSp>
        <p:sp>
          <p:nvSpPr>
            <p:cNvPr id="44" name="Freeform 43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5" name="Freeform 44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6" name="Freeform 45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9" name="Freeform 48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0" name="Hexagon 49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FBFBFB"/>
                </a:solidFill>
              </a:endParaRPr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FBFBFB"/>
                </a:solidFill>
              </a:endParaRPr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FBFBFB"/>
                </a:solidFill>
              </a:endParaRPr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FBFBFB"/>
                </a:solidFill>
              </a:endParaRPr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FBFBFB"/>
                </a:solidFill>
              </a:endParaRPr>
            </a:p>
          </p:txBody>
        </p:sp>
        <p:sp>
          <p:nvSpPr>
            <p:cNvPr id="55" name="Freeform 54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FBFBFB"/>
                </a:solidFill>
              </a:endParaRPr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FBFBFB"/>
                </a:solidFill>
              </a:endParaRPr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FBFBFB"/>
                </a:solidFill>
              </a:endParaRPr>
            </a:p>
          </p:txBody>
        </p:sp>
        <p:sp>
          <p:nvSpPr>
            <p:cNvPr id="58" name="Hexagon 57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FBFBFB"/>
                </a:solidFill>
              </a:endParaRPr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FBFBFB"/>
                </a:solidFill>
              </a:endParaRPr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FBFBFB"/>
                </a:solidFill>
              </a:endParaRPr>
            </a:p>
          </p:txBody>
        </p:sp>
        <p:sp>
          <p:nvSpPr>
            <p:cNvPr id="95" name="Hexagon 94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FBFBFB"/>
                </a:solidFill>
              </a:endParaRPr>
            </a:p>
          </p:txBody>
        </p:sp>
        <p:sp>
          <p:nvSpPr>
            <p:cNvPr id="96" name="Hexagon 95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FBFBFB"/>
                </a:solidFill>
              </a:endParaRPr>
            </a:p>
          </p:txBody>
        </p:sp>
        <p:sp>
          <p:nvSpPr>
            <p:cNvPr id="97" name="Hexagon 96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FBFBFB"/>
                </a:solidFill>
              </a:endParaRPr>
            </a:p>
          </p:txBody>
        </p:sp>
        <p:sp>
          <p:nvSpPr>
            <p:cNvPr id="98" name="Hexagon 97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FBFBFB"/>
                </a:solidFill>
              </a:endParaRPr>
            </a:p>
          </p:txBody>
        </p:sp>
        <p:sp>
          <p:nvSpPr>
            <p:cNvPr id="99" name="Freeform 98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FBFBFB"/>
                </a:solidFill>
              </a:endParaRPr>
            </a:p>
          </p:txBody>
        </p:sp>
        <p:sp>
          <p:nvSpPr>
            <p:cNvPr id="100" name="Freeform 99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FBFBFB"/>
                </a:solidFill>
              </a:endParaRPr>
            </a:p>
          </p:txBody>
        </p:sp>
      </p:grpSp>
      <p:sp>
        <p:nvSpPr>
          <p:cNvPr id="66" name="Rectangle 65"/>
          <p:cNvSpPr/>
          <p:nvPr/>
        </p:nvSpPr>
        <p:spPr>
          <a:xfrm>
            <a:off x="457200" y="333487"/>
            <a:ext cx="8229600" cy="6185647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BFBFB"/>
              </a:solidFill>
            </a:endParaRPr>
          </a:p>
        </p:txBody>
      </p:sp>
      <p:sp>
        <p:nvSpPr>
          <p:cNvPr id="70" name="Rectangle 69"/>
          <p:cNvSpPr/>
          <p:nvPr/>
        </p:nvSpPr>
        <p:spPr>
          <a:xfrm>
            <a:off x="4561242" y="-21511"/>
            <a:ext cx="3679116" cy="699244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BFBFB"/>
              </a:solidFill>
            </a:endParaRPr>
          </a:p>
        </p:txBody>
      </p:sp>
      <p:sp>
        <p:nvSpPr>
          <p:cNvPr id="71" name="Rectangle 7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BFBFB"/>
              </a:solidFill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43490" y="1027664"/>
            <a:ext cx="7024744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43492" y="2323652"/>
            <a:ext cx="6777317" cy="350897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997388" y="22449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FEFEFE"/>
                </a:solidFill>
              </a:defRPr>
            </a:lvl1pPr>
          </a:lstStyle>
          <a:p>
            <a:fld id="{BB64AEA4-AB2A-7F48-B394-53D7C18E60AB}" type="datetimeFigureOut">
              <a:rPr lang="en-US" smtClean="0"/>
              <a:pPr/>
              <a:t>9/10/2015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641448" y="5852160"/>
            <a:ext cx="35021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endParaRPr lang="en-GB">
              <a:solidFill>
                <a:srgbClr val="EE2A9A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649096" y="224491"/>
            <a:ext cx="13321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EFEFE"/>
                </a:solidFill>
              </a:defRPr>
            </a:lvl1pPr>
          </a:lstStyle>
          <a:p>
            <a:fld id="{D6661B4D-C43D-C64E-9BCB-53F6DCE6BE31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545155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0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2471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2588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517904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171907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192024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121408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FF3399"/>
            </a:gs>
            <a:gs pos="62000">
              <a:srgbClr val="FF3399"/>
            </a:gs>
            <a:gs pos="100000">
              <a:srgbClr val="FF3399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" name="Group 41"/>
          <p:cNvGrpSpPr/>
          <p:nvPr/>
        </p:nvGrpSpPr>
        <p:grpSpPr>
          <a:xfrm>
            <a:off x="-304800" y="0"/>
            <a:ext cx="9932332" cy="6858000"/>
            <a:chOff x="-382404" y="0"/>
            <a:chExt cx="9932332" cy="6858000"/>
          </a:xfrm>
        </p:grpSpPr>
        <p:grpSp>
          <p:nvGrpSpPr>
            <p:cNvPr id="43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101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3" name="Rectangle 112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rgbClr val="FBFBFB"/>
                    </a:solidFill>
                  </a:endParaRPr>
                </a:p>
              </p:txBody>
            </p:sp>
            <p:sp>
              <p:nvSpPr>
                <p:cNvPr id="114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rgbClr val="FBFBFB"/>
                    </a:solidFill>
                  </a:endParaRPr>
                </a:p>
              </p:txBody>
            </p:sp>
            <p:sp>
              <p:nvSpPr>
                <p:cNvPr id="115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rgbClr val="FBFBFB"/>
                    </a:solidFill>
                  </a:endParaRPr>
                </a:p>
              </p:txBody>
            </p:sp>
          </p:grpSp>
          <p:grpSp>
            <p:nvGrpSpPr>
              <p:cNvPr id="102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110" name="Rectangle 109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rgbClr val="FBFBFB"/>
                    </a:solidFill>
                  </a:endParaRPr>
                </a:p>
              </p:txBody>
            </p:sp>
            <p:sp>
              <p:nvSpPr>
                <p:cNvPr id="111" name="Rectangle 110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rgbClr val="FBFBFB"/>
                    </a:solidFill>
                  </a:endParaRPr>
                </a:p>
              </p:txBody>
            </p:sp>
            <p:sp>
              <p:nvSpPr>
                <p:cNvPr id="112" name="Rectangle 111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rgbClr val="FBFBFB"/>
                    </a:solidFill>
                  </a:endParaRPr>
                </a:p>
              </p:txBody>
            </p:sp>
          </p:grpSp>
          <p:grpSp>
            <p:nvGrpSpPr>
              <p:cNvPr id="10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107" name="Rectangle 10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rgbClr val="FBFBFB"/>
                    </a:solidFill>
                  </a:endParaRPr>
                </a:p>
              </p:txBody>
            </p:sp>
            <p:sp>
              <p:nvSpPr>
                <p:cNvPr id="108" name="Rectangle 107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rgbClr val="FBFBFB"/>
                    </a:solidFill>
                  </a:endParaRPr>
                </a:p>
              </p:txBody>
            </p:sp>
            <p:sp>
              <p:nvSpPr>
                <p:cNvPr id="109" name="Rectangle 108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rgbClr val="FBFBFB"/>
                    </a:solidFill>
                  </a:endParaRPr>
                </a:p>
              </p:txBody>
            </p:sp>
          </p:grpSp>
          <p:sp>
            <p:nvSpPr>
              <p:cNvPr id="104" name="Rectangle 103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FBFBFB"/>
                  </a:solidFill>
                </a:endParaRPr>
              </a:p>
            </p:txBody>
          </p:sp>
          <p:sp>
            <p:nvSpPr>
              <p:cNvPr id="105" name="Rectangle 104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FBFBFB"/>
                  </a:solidFill>
                </a:endParaRPr>
              </a:p>
            </p:txBody>
          </p:sp>
          <p:sp>
            <p:nvSpPr>
              <p:cNvPr id="106" name="Rectangle 105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FBFBFB"/>
                  </a:solidFill>
                </a:endParaRPr>
              </a:p>
            </p:txBody>
          </p:sp>
        </p:grpSp>
        <p:sp>
          <p:nvSpPr>
            <p:cNvPr id="44" name="Freeform 43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5" name="Freeform 44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6" name="Freeform 45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9" name="Freeform 48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0" name="Hexagon 49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FBFBFB"/>
                </a:solidFill>
              </a:endParaRPr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FBFBFB"/>
                </a:solidFill>
              </a:endParaRPr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FBFBFB"/>
                </a:solidFill>
              </a:endParaRPr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FBFBFB"/>
                </a:solidFill>
              </a:endParaRPr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FBFBFB"/>
                </a:solidFill>
              </a:endParaRPr>
            </a:p>
          </p:txBody>
        </p:sp>
        <p:sp>
          <p:nvSpPr>
            <p:cNvPr id="55" name="Freeform 54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FBFBFB"/>
                </a:solidFill>
              </a:endParaRPr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FBFBFB"/>
                </a:solidFill>
              </a:endParaRPr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FBFBFB"/>
                </a:solidFill>
              </a:endParaRPr>
            </a:p>
          </p:txBody>
        </p:sp>
        <p:sp>
          <p:nvSpPr>
            <p:cNvPr id="58" name="Hexagon 57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FBFBFB"/>
                </a:solidFill>
              </a:endParaRPr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FBFBFB"/>
                </a:solidFill>
              </a:endParaRPr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FBFBFB"/>
                </a:solidFill>
              </a:endParaRPr>
            </a:p>
          </p:txBody>
        </p:sp>
        <p:sp>
          <p:nvSpPr>
            <p:cNvPr id="95" name="Hexagon 94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FBFBFB"/>
                </a:solidFill>
              </a:endParaRPr>
            </a:p>
          </p:txBody>
        </p:sp>
        <p:sp>
          <p:nvSpPr>
            <p:cNvPr id="96" name="Hexagon 95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FBFBFB"/>
                </a:solidFill>
              </a:endParaRPr>
            </a:p>
          </p:txBody>
        </p:sp>
        <p:sp>
          <p:nvSpPr>
            <p:cNvPr id="97" name="Hexagon 96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FBFBFB"/>
                </a:solidFill>
              </a:endParaRPr>
            </a:p>
          </p:txBody>
        </p:sp>
        <p:sp>
          <p:nvSpPr>
            <p:cNvPr id="98" name="Hexagon 97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FBFBFB"/>
                </a:solidFill>
              </a:endParaRPr>
            </a:p>
          </p:txBody>
        </p:sp>
        <p:sp>
          <p:nvSpPr>
            <p:cNvPr id="99" name="Freeform 98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FBFBFB"/>
                </a:solidFill>
              </a:endParaRPr>
            </a:p>
          </p:txBody>
        </p:sp>
        <p:sp>
          <p:nvSpPr>
            <p:cNvPr id="100" name="Freeform 99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FBFBFB"/>
                </a:solidFill>
              </a:endParaRPr>
            </a:p>
          </p:txBody>
        </p:sp>
      </p:grpSp>
      <p:sp>
        <p:nvSpPr>
          <p:cNvPr id="66" name="Rectangle 65"/>
          <p:cNvSpPr/>
          <p:nvPr/>
        </p:nvSpPr>
        <p:spPr>
          <a:xfrm>
            <a:off x="457200" y="333487"/>
            <a:ext cx="8229600" cy="6185647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BFBFB"/>
              </a:solidFill>
            </a:endParaRPr>
          </a:p>
        </p:txBody>
      </p:sp>
      <p:sp>
        <p:nvSpPr>
          <p:cNvPr id="70" name="Rectangle 69"/>
          <p:cNvSpPr/>
          <p:nvPr/>
        </p:nvSpPr>
        <p:spPr>
          <a:xfrm>
            <a:off x="4561242" y="-21511"/>
            <a:ext cx="3679116" cy="699244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BFBFB"/>
              </a:solidFill>
            </a:endParaRPr>
          </a:p>
        </p:txBody>
      </p:sp>
      <p:sp>
        <p:nvSpPr>
          <p:cNvPr id="71" name="Rectangle 7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BFBFB"/>
              </a:solidFill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43490" y="1027664"/>
            <a:ext cx="7024744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43492" y="2323652"/>
            <a:ext cx="6777317" cy="350897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997388" y="22449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FEFEFE"/>
                </a:solidFill>
              </a:defRPr>
            </a:lvl1pPr>
          </a:lstStyle>
          <a:p>
            <a:fld id="{BB64AEA4-AB2A-7F48-B394-53D7C18E60AB}" type="datetimeFigureOut">
              <a:rPr lang="en-US" smtClean="0"/>
              <a:pPr/>
              <a:t>9/10/2015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641448" y="5852160"/>
            <a:ext cx="35021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endParaRPr lang="en-GB">
              <a:solidFill>
                <a:srgbClr val="EE2A9A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649096" y="224491"/>
            <a:ext cx="13321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EFEFE"/>
                </a:solidFill>
              </a:defRPr>
            </a:lvl1pPr>
          </a:lstStyle>
          <a:p>
            <a:fld id="{D6661B4D-C43D-C64E-9BCB-53F6DCE6BE31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957363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0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2471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2588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517904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171907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192024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121408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Relationship Id="rId4" Type="http://schemas.openxmlformats.org/officeDocument/2006/relationships/image" Target="http://www.pierrecarr.com/blog/wp-content/uploads/2010/02/Relationships_use-image.jpg" TargetMode="Externa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4.xml"/><Relationship Id="rId4" Type="http://schemas.openxmlformats.org/officeDocument/2006/relationships/image" Target="../media/image4.gif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microsoft.com/office/2007/relationships/hdphoto" Target="../media/hdphoto2.wdp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microsoft.com/office/2007/relationships/hdphoto" Target="../media/hdphoto2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il_fi" descr="http://www.pierrecarr.com/blog/wp-content/uploads/2010/02/Relationships_use-image.jpg"/>
          <p:cNvPicPr>
            <a:picLocks noChangeAspect="1" noChangeArrowheads="1"/>
          </p:cNvPicPr>
          <p:nvPr/>
        </p:nvPicPr>
        <p:blipFill rotWithShape="1">
          <a:blip r:embed="rId2" r:link="rId4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100000" l="0" r="100000">
                        <a14:foregroundMark x1="21091" y1="16898" x2="28545" y2="46528"/>
                        <a14:foregroundMark x1="22909" y1="46296" x2="35636" y2="4167"/>
                        <a14:backgroundMark x1="33818" y1="4861" x2="37273" y2="439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1749" r="6404"/>
          <a:stretch/>
        </p:blipFill>
        <p:spPr bwMode="auto">
          <a:xfrm>
            <a:off x="216288" y="1501254"/>
            <a:ext cx="4219233" cy="404661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sp>
        <p:nvSpPr>
          <p:cNvPr id="7" name="Title 6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 smtClean="0"/>
              <a:t>PSYA3 </a:t>
            </a:r>
            <a:endParaRPr lang="en-GB" dirty="0"/>
          </a:p>
        </p:txBody>
      </p:sp>
      <p:sp>
        <p:nvSpPr>
          <p:cNvPr id="12" name="TextBox 11"/>
          <p:cNvSpPr txBox="1"/>
          <p:nvPr/>
        </p:nvSpPr>
        <p:spPr>
          <a:xfrm>
            <a:off x="4733365" y="504288"/>
            <a:ext cx="331335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b="1" dirty="0" smtClean="0">
                <a:ln w="18415" cmpd="sng">
                  <a:solidFill>
                    <a:srgbClr val="800080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Formation of Relationships</a:t>
            </a:r>
            <a:endParaRPr lang="en-GB" sz="3600" b="1" dirty="0">
              <a:ln w="18415" cmpd="sng">
                <a:solidFill>
                  <a:srgbClr val="800080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8860481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2080875" y="1270000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GB" dirty="0"/>
          </a:p>
        </p:txBody>
      </p:sp>
      <p:sp>
        <p:nvSpPr>
          <p:cNvPr id="6" name="Rectangle 5"/>
          <p:cNvSpPr/>
          <p:nvPr/>
        </p:nvSpPr>
        <p:spPr>
          <a:xfrm>
            <a:off x="538386" y="642777"/>
            <a:ext cx="9144001" cy="1065932"/>
          </a:xfrm>
          <a:prstGeom prst="rect">
            <a:avLst/>
          </a:prstGeom>
          <a:noFill/>
          <a:ln w="28575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4400" b="1" dirty="0" smtClean="0">
                <a:ln w="12700">
                  <a:solidFill>
                    <a:sysClr val="windowText" lastClr="000000"/>
                  </a:solidFill>
                  <a:prstDash val="solid"/>
                </a:ln>
                <a:solidFill>
                  <a:schemeClr val="bg2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</a:rPr>
              <a:t>Essay Plan</a:t>
            </a:r>
            <a:endParaRPr lang="en-GB" sz="4400" b="1" dirty="0">
              <a:ln w="12700">
                <a:solidFill>
                  <a:sysClr val="windowText" lastClr="000000"/>
                </a:solidFill>
                <a:prstDash val="solid"/>
              </a:ln>
              <a:solidFill>
                <a:schemeClr val="bg2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+mj-lt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4724484" y="48824"/>
            <a:ext cx="721776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b="1" dirty="0" smtClean="0">
                <a:ln w="18415" cmpd="sng">
                  <a:solidFill>
                    <a:schemeClr val="accent6">
                      <a:lumMod val="50000"/>
                    </a:schemeClr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+mj-lt"/>
              </a:rPr>
              <a:t>Formation of Relationships </a:t>
            </a:r>
            <a:endParaRPr lang="en-GB" sz="2000" b="1" dirty="0">
              <a:ln w="18415" cmpd="sng">
                <a:solidFill>
                  <a:schemeClr val="accent6">
                    <a:lumMod val="50000"/>
                  </a:schemeClr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+mj-lt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748145" y="1708709"/>
            <a:ext cx="7703128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dirty="0" smtClean="0">
                <a:latin typeface="Kristen ITC" pitchFamily="66" charset="0"/>
              </a:rPr>
              <a:t>“Describe and evaluate two theories of the formation of relationships” </a:t>
            </a:r>
          </a:p>
          <a:p>
            <a:pPr algn="ctr"/>
            <a:r>
              <a:rPr lang="en-GB" sz="2000" dirty="0" smtClean="0">
                <a:latin typeface="+mj-lt"/>
              </a:rPr>
              <a:t>(24 Marks, A01 = 8 marks, A02/A03 = 16 marks)</a:t>
            </a:r>
            <a:endParaRPr lang="en-GB" sz="2000" dirty="0">
              <a:latin typeface="+mj-lt"/>
            </a:endParaRPr>
          </a:p>
        </p:txBody>
      </p:sp>
      <p:sp>
        <p:nvSpPr>
          <p:cNvPr id="12" name="Oval Callout 11"/>
          <p:cNvSpPr/>
          <p:nvPr/>
        </p:nvSpPr>
        <p:spPr>
          <a:xfrm>
            <a:off x="748145" y="2971318"/>
            <a:ext cx="7855528" cy="3208554"/>
          </a:xfrm>
          <a:prstGeom prst="wedgeEllipseCallout">
            <a:avLst>
              <a:gd name="adj1" fmla="val -55006"/>
              <a:gd name="adj2" fmla="val 66829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TextBox 9"/>
          <p:cNvSpPr txBox="1"/>
          <p:nvPr/>
        </p:nvSpPr>
        <p:spPr>
          <a:xfrm>
            <a:off x="1517155" y="3347603"/>
            <a:ext cx="6414655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dirty="0" smtClean="0">
                <a:solidFill>
                  <a:schemeClr val="bg1"/>
                </a:solidFill>
              </a:rPr>
              <a:t>In a moment you are going to plan an answer to the above question. You will be writing it out properly for homework. </a:t>
            </a:r>
          </a:p>
          <a:p>
            <a:pPr algn="ctr"/>
            <a:endParaRPr lang="en-GB" sz="2400" dirty="0">
              <a:solidFill>
                <a:schemeClr val="bg1"/>
              </a:solidFill>
            </a:endParaRPr>
          </a:p>
          <a:p>
            <a:pPr algn="ctr"/>
            <a:r>
              <a:rPr lang="en-GB" sz="2400" dirty="0" smtClean="0">
                <a:solidFill>
                  <a:schemeClr val="bg1"/>
                </a:solidFill>
              </a:rPr>
              <a:t>But first… let’s see what content you need to include to aim for the maximum 24 marks…</a:t>
            </a:r>
            <a:endParaRPr lang="en-GB" sz="2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80350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flythrough hasBounce="1"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2080875" y="1270000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GB" dirty="0"/>
          </a:p>
        </p:txBody>
      </p:sp>
      <p:sp>
        <p:nvSpPr>
          <p:cNvPr id="6" name="Rectangle 5"/>
          <p:cNvSpPr/>
          <p:nvPr/>
        </p:nvSpPr>
        <p:spPr>
          <a:xfrm>
            <a:off x="538386" y="565013"/>
            <a:ext cx="9144001" cy="1065932"/>
          </a:xfrm>
          <a:prstGeom prst="rect">
            <a:avLst/>
          </a:prstGeom>
          <a:noFill/>
          <a:ln w="28575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4400" b="1" dirty="0" smtClean="0">
                <a:ln w="12700">
                  <a:solidFill>
                    <a:sysClr val="windowText" lastClr="000000"/>
                  </a:solidFill>
                  <a:prstDash val="solid"/>
                </a:ln>
                <a:solidFill>
                  <a:schemeClr val="bg2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</a:rPr>
              <a:t>Essay Plan</a:t>
            </a:r>
            <a:endParaRPr lang="en-GB" sz="4400" b="1" dirty="0">
              <a:ln w="12700">
                <a:solidFill>
                  <a:sysClr val="windowText" lastClr="000000"/>
                </a:solidFill>
                <a:prstDash val="solid"/>
              </a:ln>
              <a:solidFill>
                <a:schemeClr val="bg2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+mj-lt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4724484" y="48824"/>
            <a:ext cx="721776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b="1" dirty="0" smtClean="0">
                <a:ln w="18415" cmpd="sng">
                  <a:solidFill>
                    <a:schemeClr val="accent6">
                      <a:lumMod val="50000"/>
                    </a:schemeClr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+mj-lt"/>
              </a:rPr>
              <a:t>Formation of Relationships </a:t>
            </a:r>
            <a:endParaRPr lang="en-GB" sz="2000" b="1" dirty="0">
              <a:ln w="18415" cmpd="sng">
                <a:solidFill>
                  <a:schemeClr val="accent6">
                    <a:lumMod val="50000"/>
                  </a:schemeClr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+mj-lt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588328" y="738393"/>
            <a:ext cx="5084618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 smtClean="0">
                <a:latin typeface="Kristen ITC" pitchFamily="66" charset="0"/>
              </a:rPr>
              <a:t>“Describe and evaluate two theories of the formation of relationships” </a:t>
            </a:r>
          </a:p>
          <a:p>
            <a:pPr algn="ctr"/>
            <a:r>
              <a:rPr lang="en-GB" sz="1600" dirty="0" smtClean="0">
                <a:latin typeface="+mj-lt"/>
              </a:rPr>
              <a:t>(24 Marks, A01 = 8 marks, A02/A03 = 16 marks)</a:t>
            </a:r>
            <a:endParaRPr lang="en-GB" sz="1600" dirty="0">
              <a:latin typeface="+mj-lt"/>
            </a:endParaRPr>
          </a:p>
        </p:txBody>
      </p:sp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37892536"/>
              </p:ext>
            </p:extLst>
          </p:nvPr>
        </p:nvGraphicFramePr>
        <p:xfrm>
          <a:off x="524531" y="1700109"/>
          <a:ext cx="8134560" cy="481034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536186"/>
                <a:gridCol w="4598374"/>
              </a:tblGrid>
              <a:tr h="1160367">
                <a:tc>
                  <a:txBody>
                    <a:bodyPr/>
                    <a:lstStyle/>
                    <a:p>
                      <a:pPr algn="ctr"/>
                      <a:endParaRPr lang="en-GB" dirty="0" smtClean="0"/>
                    </a:p>
                    <a:p>
                      <a:pPr algn="ctr"/>
                      <a:endParaRPr lang="en-GB" dirty="0" smtClean="0"/>
                    </a:p>
                    <a:p>
                      <a:pPr algn="ctr"/>
                      <a:r>
                        <a:rPr lang="en-GB" sz="1400" dirty="0" smtClean="0">
                          <a:solidFill>
                            <a:schemeClr val="tx1"/>
                          </a:solidFill>
                        </a:rPr>
                        <a:t>8 marks</a:t>
                      </a:r>
                    </a:p>
                    <a:p>
                      <a:pPr algn="ctr"/>
                      <a:r>
                        <a:rPr lang="en-GB" sz="1400" dirty="0" smtClean="0">
                          <a:solidFill>
                            <a:schemeClr val="bg2"/>
                          </a:solidFill>
                        </a:rPr>
                        <a:t>Knowledge &amp; Understanding</a:t>
                      </a:r>
                    </a:p>
                  </a:txBody>
                  <a:tcPr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750" b="0" dirty="0" smtClean="0">
                          <a:solidFill>
                            <a:schemeClr val="tx1"/>
                          </a:solidFill>
                        </a:rPr>
                        <a:t>Describe</a:t>
                      </a:r>
                      <a:r>
                        <a:rPr lang="en-GB" sz="1750" b="0" baseline="0" dirty="0" smtClean="0">
                          <a:solidFill>
                            <a:schemeClr val="tx1"/>
                          </a:solidFill>
                        </a:rPr>
                        <a:t> each of the theories above in about </a:t>
                      </a:r>
                      <a:r>
                        <a:rPr lang="en-GB" sz="1750" b="1" baseline="0" dirty="0" smtClean="0">
                          <a:solidFill>
                            <a:schemeClr val="tx1"/>
                          </a:solidFill>
                        </a:rPr>
                        <a:t>100-150 </a:t>
                      </a:r>
                      <a:r>
                        <a:rPr lang="en-GB" sz="1750" b="0" baseline="0" dirty="0" smtClean="0">
                          <a:solidFill>
                            <a:schemeClr val="tx1"/>
                          </a:solidFill>
                        </a:rPr>
                        <a:t>words.  Make </a:t>
                      </a:r>
                      <a:r>
                        <a:rPr lang="en-GB" sz="1750" b="1" baseline="0" dirty="0" smtClean="0">
                          <a:solidFill>
                            <a:schemeClr val="tx1"/>
                          </a:solidFill>
                        </a:rPr>
                        <a:t>4 clear A01 points </a:t>
                      </a:r>
                      <a:r>
                        <a:rPr lang="en-GB" sz="1750" b="0" baseline="0" dirty="0" smtClean="0">
                          <a:solidFill>
                            <a:schemeClr val="tx1"/>
                          </a:solidFill>
                        </a:rPr>
                        <a:t>with elaboration / explanation.</a:t>
                      </a:r>
                    </a:p>
                  </a:txBody>
                  <a:tcPr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1211071"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4000" b="1" i="0" u="none" strike="noStrike" kern="1200" cap="none" spc="0" normalizeH="0" baseline="0" noProof="0" dirty="0" smtClean="0">
                          <a:ln>
                            <a:solidFill>
                              <a:sysClr val="windowText" lastClr="000000"/>
                            </a:solidFill>
                          </a:ln>
                          <a:solidFill>
                            <a:srgbClr val="EE2A9A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A02</a:t>
                      </a:r>
                    </a:p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400" b="1" dirty="0" smtClean="0">
                          <a:solidFill>
                            <a:schemeClr val="tx1"/>
                          </a:solidFill>
                        </a:rPr>
                        <a:t>12</a:t>
                      </a:r>
                      <a:r>
                        <a:rPr lang="en-GB" sz="1400" b="1" baseline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GB" sz="1400" b="1" dirty="0" smtClean="0">
                          <a:solidFill>
                            <a:schemeClr val="tx1"/>
                          </a:solidFill>
                        </a:rPr>
                        <a:t>marks</a:t>
                      </a:r>
                    </a:p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400" b="1" dirty="0" smtClean="0">
                          <a:solidFill>
                            <a:schemeClr val="bg2"/>
                          </a:solidFill>
                        </a:rPr>
                        <a:t>Evaluation (Synoptic</a:t>
                      </a:r>
                      <a:r>
                        <a:rPr lang="en-GB" sz="1400" b="1" baseline="0" dirty="0" smtClean="0">
                          <a:solidFill>
                            <a:schemeClr val="bg2"/>
                          </a:solidFill>
                        </a:rPr>
                        <a:t> &amp; Evidence)</a:t>
                      </a:r>
                      <a:endParaRPr lang="en-GB" sz="1400" b="1" dirty="0" smtClean="0">
                        <a:solidFill>
                          <a:schemeClr val="bg2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750" dirty="0" smtClean="0"/>
                        <a:t>Explain</a:t>
                      </a:r>
                      <a:r>
                        <a:rPr lang="en-GB" sz="1750" baseline="0" dirty="0" smtClean="0"/>
                        <a:t> </a:t>
                      </a:r>
                      <a:r>
                        <a:rPr lang="en-GB" sz="1750" b="1" baseline="0" dirty="0" smtClean="0"/>
                        <a:t>4 A02 points for each theory </a:t>
                      </a:r>
                      <a:r>
                        <a:rPr lang="en-GB" sz="1750" baseline="0" dirty="0" smtClean="0"/>
                        <a:t>with elaboration. Try and include </a:t>
                      </a:r>
                      <a:r>
                        <a:rPr lang="en-GB" sz="1750" b="1" baseline="0" dirty="0" smtClean="0">
                          <a:solidFill>
                            <a:schemeClr val="bg2"/>
                          </a:solidFill>
                        </a:rPr>
                        <a:t>at least </a:t>
                      </a:r>
                      <a:r>
                        <a:rPr lang="en-GB" sz="1750" b="1" baseline="0" dirty="0" smtClean="0"/>
                        <a:t>1 IDA evaluation and 1 piece of research evidence for each theory</a:t>
                      </a:r>
                      <a:r>
                        <a:rPr lang="en-GB" sz="1750" baseline="0" dirty="0" smtClean="0"/>
                        <a:t>. Select a range of positive and negative A02 points. </a:t>
                      </a:r>
                      <a:r>
                        <a:rPr lang="en-GB" sz="1750" b="1" baseline="0" dirty="0" smtClean="0"/>
                        <a:t>Each point should be about 50 words.</a:t>
                      </a:r>
                      <a:r>
                        <a:rPr lang="en-GB" sz="1750" baseline="0" dirty="0" smtClean="0"/>
                        <a:t> You should have 8 well explained A02 points in total. </a:t>
                      </a:r>
                      <a:endParaRPr lang="en-GB" sz="1750" dirty="0"/>
                    </a:p>
                  </a:txBody>
                  <a:tcPr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1159474"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4000" b="1" i="0" u="none" strike="noStrike" kern="1200" cap="none" spc="0" normalizeH="0" baseline="0" noProof="0" dirty="0" smtClean="0">
                          <a:ln>
                            <a:solidFill>
                              <a:sysClr val="windowText" lastClr="000000"/>
                            </a:solidFill>
                          </a:ln>
                          <a:solidFill>
                            <a:srgbClr val="EE2A9A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A03</a:t>
                      </a:r>
                    </a:p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400" b="1" baseline="0" dirty="0" smtClean="0">
                          <a:solidFill>
                            <a:schemeClr val="tx1"/>
                          </a:solidFill>
                        </a:rPr>
                        <a:t>4 </a:t>
                      </a:r>
                      <a:r>
                        <a:rPr lang="en-GB" sz="1400" b="1" dirty="0" smtClean="0">
                          <a:solidFill>
                            <a:schemeClr val="tx1"/>
                          </a:solidFill>
                        </a:rPr>
                        <a:t>marks</a:t>
                      </a:r>
                    </a:p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400" b="1" dirty="0" smtClean="0">
                          <a:solidFill>
                            <a:schemeClr val="bg2"/>
                          </a:solidFill>
                        </a:rPr>
                        <a:t>Evaluation of</a:t>
                      </a:r>
                      <a:r>
                        <a:rPr lang="en-GB" sz="1400" b="1" baseline="0" dirty="0" smtClean="0">
                          <a:solidFill>
                            <a:schemeClr val="bg2"/>
                          </a:solidFill>
                        </a:rPr>
                        <a:t> Methods/Studies</a:t>
                      </a:r>
                      <a:endParaRPr kumimoji="0" lang="en-GB" sz="3200" b="1" i="0" u="none" strike="noStrike" kern="1200" cap="none" spc="0" normalizeH="0" baseline="0" noProof="0" dirty="0" smtClean="0">
                        <a:ln>
                          <a:solidFill>
                            <a:sysClr val="windowText" lastClr="000000"/>
                          </a:solidFill>
                        </a:ln>
                        <a:solidFill>
                          <a:srgbClr val="EE2A9A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750" baseline="0" dirty="0" smtClean="0"/>
                        <a:t>Evaluate the methods of studies/evidence. Make </a:t>
                      </a:r>
                      <a:r>
                        <a:rPr lang="en-GB" sz="1750" b="1" baseline="0" dirty="0" smtClean="0">
                          <a:solidFill>
                            <a:schemeClr val="bg2"/>
                          </a:solidFill>
                        </a:rPr>
                        <a:t>at least </a:t>
                      </a:r>
                      <a:r>
                        <a:rPr lang="en-GB" sz="1750" b="1" baseline="0" dirty="0" smtClean="0"/>
                        <a:t>1 point per study used </a:t>
                      </a:r>
                      <a:r>
                        <a:rPr lang="en-GB" sz="1750" baseline="0" dirty="0" smtClean="0"/>
                        <a:t>and explain fully why it is a positive/negative evaluation of the study. </a:t>
                      </a:r>
                      <a:endParaRPr lang="en-GB" sz="1750" dirty="0"/>
                    </a:p>
                  </a:txBody>
                  <a:tcPr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4" name="Rectangle 3"/>
          <p:cNvSpPr/>
          <p:nvPr/>
        </p:nvSpPr>
        <p:spPr>
          <a:xfrm>
            <a:off x="1719155" y="1716276"/>
            <a:ext cx="1138452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GB" sz="4000" b="1" dirty="0">
                <a:ln>
                  <a:solidFill>
                    <a:sysClr val="windowText" lastClr="000000"/>
                  </a:solidFill>
                </a:ln>
                <a:solidFill>
                  <a:schemeClr val="bg2"/>
                </a:solidFill>
              </a:rPr>
              <a:t>A01</a:t>
            </a:r>
          </a:p>
        </p:txBody>
      </p:sp>
    </p:spTree>
    <p:extLst>
      <p:ext uri="{BB962C8B-B14F-4D97-AF65-F5344CB8AC3E}">
        <p14:creationId xmlns:p14="http://schemas.microsoft.com/office/powerpoint/2010/main" val="4531220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flythrough hasBounce="1"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538386" y="565013"/>
            <a:ext cx="9144001" cy="1065932"/>
          </a:xfrm>
          <a:prstGeom prst="rect">
            <a:avLst/>
          </a:prstGeom>
          <a:noFill/>
          <a:ln w="28575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4400" b="1" dirty="0" smtClean="0">
                <a:ln w="12700">
                  <a:solidFill>
                    <a:sysClr val="windowText" lastClr="000000"/>
                  </a:solidFill>
                  <a:prstDash val="solid"/>
                </a:ln>
                <a:solidFill>
                  <a:schemeClr val="bg2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</a:rPr>
              <a:t>Essay Plan</a:t>
            </a:r>
            <a:endParaRPr lang="en-GB" sz="4400" b="1" dirty="0">
              <a:ln w="12700">
                <a:solidFill>
                  <a:sysClr val="windowText" lastClr="000000"/>
                </a:solidFill>
                <a:prstDash val="solid"/>
              </a:ln>
              <a:solidFill>
                <a:schemeClr val="bg2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+mj-lt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4724484" y="48824"/>
            <a:ext cx="721776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b="1" dirty="0" smtClean="0">
                <a:ln w="18415" cmpd="sng">
                  <a:solidFill>
                    <a:schemeClr val="accent6">
                      <a:lumMod val="50000"/>
                    </a:schemeClr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+mj-lt"/>
              </a:rPr>
              <a:t>Formation of Relationships </a:t>
            </a:r>
            <a:endParaRPr lang="en-GB" sz="2000" b="1" dirty="0">
              <a:ln w="18415" cmpd="sng">
                <a:solidFill>
                  <a:schemeClr val="accent6">
                    <a:lumMod val="50000"/>
                  </a:schemeClr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+mj-lt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654753" y="1630945"/>
            <a:ext cx="8139461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dirty="0" smtClean="0">
                <a:latin typeface="Kristen ITC" pitchFamily="66" charset="0"/>
              </a:rPr>
              <a:t>“Describe and evaluate two theories of the formation of relationships” </a:t>
            </a:r>
          </a:p>
          <a:p>
            <a:pPr algn="ctr"/>
            <a:r>
              <a:rPr lang="en-GB" sz="2400" dirty="0" smtClean="0">
                <a:latin typeface="+mj-lt"/>
              </a:rPr>
              <a:t>(24 Marks, A01 = 8 marks, A02/A03 = 16 marks)</a:t>
            </a:r>
            <a:endParaRPr lang="en-GB" sz="2400" dirty="0">
              <a:latin typeface="+mj-lt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04733" y="4479844"/>
            <a:ext cx="7884129" cy="203132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2100" dirty="0" smtClean="0"/>
              <a:t>You may now use the rest of the lesson to plan out your essay. You will have to complete the full essay answer for homework. </a:t>
            </a:r>
          </a:p>
          <a:p>
            <a:pPr algn="ctr"/>
            <a:endParaRPr lang="en-GB" sz="2100" dirty="0"/>
          </a:p>
          <a:p>
            <a:pPr algn="ctr"/>
            <a:r>
              <a:rPr lang="en-GB" sz="2100" dirty="0" smtClean="0"/>
              <a:t>The last 5 minutes of the lesson will be spent sharing your ideas. </a:t>
            </a:r>
          </a:p>
        </p:txBody>
      </p:sp>
      <p:graphicFrame>
        <p:nvGraphicFramePr>
          <p:cNvPr id="13" name="Table 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85684318"/>
              </p:ext>
            </p:extLst>
          </p:nvPr>
        </p:nvGraphicFramePr>
        <p:xfrm>
          <a:off x="1460044" y="3801029"/>
          <a:ext cx="1942976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2872"/>
                <a:gridCol w="242872"/>
                <a:gridCol w="242872"/>
                <a:gridCol w="242872"/>
                <a:gridCol w="242872"/>
                <a:gridCol w="242872"/>
                <a:gridCol w="242872"/>
                <a:gridCol w="242872"/>
              </a:tblGrid>
              <a:tr h="370840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99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99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99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99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99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99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99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99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5" name="Table 1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92091036"/>
              </p:ext>
            </p:extLst>
          </p:nvPr>
        </p:nvGraphicFramePr>
        <p:xfrm>
          <a:off x="3510517" y="3801029"/>
          <a:ext cx="3018972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1581"/>
                <a:gridCol w="260378"/>
                <a:gridCol w="242784"/>
                <a:gridCol w="251581"/>
                <a:gridCol w="251581"/>
                <a:gridCol w="251581"/>
                <a:gridCol w="251581"/>
                <a:gridCol w="251581"/>
                <a:gridCol w="251581"/>
                <a:gridCol w="251581"/>
                <a:gridCol w="251581"/>
                <a:gridCol w="251581"/>
              </a:tblGrid>
              <a:tr h="370840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0008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0008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0008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0008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0008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0008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0008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0008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0008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0008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0008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00080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6" name="Table 1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35789982"/>
              </p:ext>
            </p:extLst>
          </p:nvPr>
        </p:nvGraphicFramePr>
        <p:xfrm>
          <a:off x="6655499" y="3801029"/>
          <a:ext cx="971488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2872"/>
                <a:gridCol w="242872"/>
                <a:gridCol w="242872"/>
                <a:gridCol w="242872"/>
              </a:tblGrid>
              <a:tr h="370840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8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8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8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8000"/>
                    </a:solidFill>
                  </a:tcPr>
                </a:tc>
              </a:tr>
            </a:tbl>
          </a:graphicData>
        </a:graphic>
      </p:graphicFrame>
      <p:sp>
        <p:nvSpPr>
          <p:cNvPr id="17" name="Rectangle 16"/>
          <p:cNvSpPr/>
          <p:nvPr/>
        </p:nvSpPr>
        <p:spPr>
          <a:xfrm>
            <a:off x="1869171" y="3087182"/>
            <a:ext cx="1138453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GB" sz="4000" b="1" dirty="0">
                <a:ln>
                  <a:solidFill>
                    <a:sysClr val="windowText" lastClr="000000"/>
                  </a:solidFill>
                </a:ln>
                <a:solidFill>
                  <a:schemeClr val="bg2"/>
                </a:solidFill>
              </a:rPr>
              <a:t>A01</a:t>
            </a:r>
          </a:p>
        </p:txBody>
      </p:sp>
      <p:sp>
        <p:nvSpPr>
          <p:cNvPr id="18" name="Rectangle 17"/>
          <p:cNvSpPr/>
          <p:nvPr/>
        </p:nvSpPr>
        <p:spPr>
          <a:xfrm>
            <a:off x="4345587" y="3093143"/>
            <a:ext cx="1138453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GB" sz="4000" b="1" dirty="0" smtClean="0">
                <a:ln>
                  <a:solidFill>
                    <a:sysClr val="windowText" lastClr="000000"/>
                  </a:solidFill>
                </a:ln>
                <a:solidFill>
                  <a:schemeClr val="bg2"/>
                </a:solidFill>
              </a:rPr>
              <a:t>A02</a:t>
            </a:r>
            <a:endParaRPr lang="en-GB" sz="4000" b="1" dirty="0">
              <a:ln>
                <a:solidFill>
                  <a:sysClr val="windowText" lastClr="000000"/>
                </a:solidFill>
              </a:ln>
              <a:solidFill>
                <a:schemeClr val="bg2"/>
              </a:solidFill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6584907" y="3100778"/>
            <a:ext cx="1138453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GB" sz="4000" b="1" dirty="0" smtClean="0">
                <a:ln>
                  <a:solidFill>
                    <a:sysClr val="windowText" lastClr="000000"/>
                  </a:solidFill>
                </a:ln>
                <a:solidFill>
                  <a:schemeClr val="bg2"/>
                </a:solidFill>
              </a:rPr>
              <a:t>A03</a:t>
            </a:r>
            <a:endParaRPr lang="en-GB" sz="4000" b="1" dirty="0">
              <a:ln>
                <a:solidFill>
                  <a:sysClr val="windowText" lastClr="000000"/>
                </a:solidFill>
              </a:ln>
              <a:solidFill>
                <a:schemeClr val="bg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896193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flythrough hasBounce="1"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2080875" y="1270000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GB" dirty="0"/>
          </a:p>
        </p:txBody>
      </p:sp>
      <p:sp>
        <p:nvSpPr>
          <p:cNvPr id="6" name="Rectangle 5"/>
          <p:cNvSpPr/>
          <p:nvPr/>
        </p:nvSpPr>
        <p:spPr>
          <a:xfrm>
            <a:off x="651162" y="799709"/>
            <a:ext cx="9144001" cy="940582"/>
          </a:xfrm>
          <a:prstGeom prst="rect">
            <a:avLst/>
          </a:prstGeom>
          <a:noFill/>
          <a:ln w="28575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44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</a:rPr>
              <a:t>Formation Theories:</a:t>
            </a:r>
          </a:p>
          <a:p>
            <a:r>
              <a:rPr lang="en-GB" sz="44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</a:rPr>
              <a:t>What’s the difference?</a:t>
            </a:r>
            <a:endParaRPr lang="en-GB" sz="44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+mj-lt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39484" y="1973944"/>
            <a:ext cx="866502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GB" sz="2800" b="1" dirty="0">
              <a:latin typeface="Rockwell" pitchFamily="18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4465896" y="473"/>
            <a:ext cx="3722761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000" b="1" dirty="0" smtClean="0">
                <a:ln w="18415" cmpd="sng">
                  <a:solidFill>
                    <a:srgbClr val="EE2A9A">
                      <a:lumMod val="50000"/>
                    </a:srgbClr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To Start…</a:t>
            </a:r>
            <a:endParaRPr lang="en-GB" sz="3000" b="1" dirty="0">
              <a:ln w="18415" cmpd="sng">
                <a:solidFill>
                  <a:srgbClr val="EE2A9A">
                    <a:lumMod val="50000"/>
                  </a:srgbClr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3" name="Oval Callout 2"/>
          <p:cNvSpPr/>
          <p:nvPr/>
        </p:nvSpPr>
        <p:spPr>
          <a:xfrm>
            <a:off x="1045026" y="2090058"/>
            <a:ext cx="7053943" cy="3920280"/>
          </a:xfrm>
          <a:prstGeom prst="wedgeEllipseCallout">
            <a:avLst>
              <a:gd name="adj1" fmla="val -56635"/>
              <a:gd name="adj2" fmla="val 68054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TextBox 8"/>
          <p:cNvSpPr txBox="1"/>
          <p:nvPr/>
        </p:nvSpPr>
        <p:spPr>
          <a:xfrm>
            <a:off x="1821541" y="2711370"/>
            <a:ext cx="5500914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dirty="0" smtClean="0">
                <a:solidFill>
                  <a:schemeClr val="bg1"/>
                </a:solidFill>
              </a:rPr>
              <a:t>Summarise the difference between the two theories of formation we have studied. </a:t>
            </a:r>
          </a:p>
          <a:p>
            <a:pPr algn="ctr"/>
            <a:endParaRPr lang="en-GB" sz="2800" dirty="0">
              <a:solidFill>
                <a:schemeClr val="bg1"/>
              </a:solidFill>
            </a:endParaRPr>
          </a:p>
          <a:p>
            <a:pPr algn="ctr"/>
            <a:r>
              <a:rPr lang="en-GB" sz="2800" dirty="0" smtClean="0">
                <a:solidFill>
                  <a:schemeClr val="bg1"/>
                </a:solidFill>
              </a:rPr>
              <a:t>Your summary should be no more than 50 words!</a:t>
            </a:r>
            <a:endParaRPr lang="en-GB" sz="2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929771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flythrough hasBounce="1"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ext Box 12"/>
          <p:cNvSpPr txBox="1">
            <a:spLocks noChangeArrowheads="1"/>
          </p:cNvSpPr>
          <p:nvPr/>
        </p:nvSpPr>
        <p:spPr bwMode="auto">
          <a:xfrm rot="-5400000">
            <a:off x="7464425" y="1184275"/>
            <a:ext cx="2879726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defTabSz="914400" fontAlgn="base">
              <a:spcBef>
                <a:spcPct val="50000"/>
              </a:spcBef>
              <a:spcAft>
                <a:spcPct val="0"/>
              </a:spcAft>
            </a:pPr>
            <a:endParaRPr lang="en-US" sz="2400" smtClean="0">
              <a:solidFill>
                <a:prstClr val="black"/>
              </a:solidFill>
              <a:latin typeface="Arial Narrow" pitchFamily="34" charset="0"/>
            </a:endParaRPr>
          </a:p>
        </p:txBody>
      </p:sp>
      <p:pic>
        <p:nvPicPr>
          <p:cNvPr id="1946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0888" y="1217613"/>
            <a:ext cx="2379662" cy="4752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6" name="Up Arrow 15"/>
          <p:cNvSpPr/>
          <p:nvPr/>
        </p:nvSpPr>
        <p:spPr>
          <a:xfrm>
            <a:off x="3276600" y="1989138"/>
            <a:ext cx="215900" cy="3887787"/>
          </a:xfrm>
          <a:prstGeom prst="upArrow">
            <a:avLst/>
          </a:prstGeom>
          <a:solidFill>
            <a:schemeClr val="bg2">
              <a:lumMod val="75000"/>
            </a:schemeClr>
          </a:solidFill>
          <a:ln w="38100" cap="flat" cmpd="sng" algn="ctr">
            <a:solidFill>
              <a:schemeClr val="accent2"/>
            </a:solidFill>
            <a:prstDash val="solid"/>
          </a:ln>
          <a:effectLst/>
        </p:spPr>
        <p:txBody>
          <a:bodyPr anchor="ctr"/>
          <a:lstStyle/>
          <a:p>
            <a:pPr algn="ctr" defTabSz="914400">
              <a:defRPr/>
            </a:pPr>
            <a:endParaRPr lang="en-GB" kern="0">
              <a:solidFill>
                <a:sysClr val="window" lastClr="FFFFFF"/>
              </a:solidFill>
              <a:cs typeface="Arial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539750" y="636588"/>
            <a:ext cx="3168650" cy="4000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defTabSz="914400">
              <a:defRPr/>
            </a:pPr>
            <a:r>
              <a:rPr lang="en-GB" sz="2000" b="1" kern="0" dirty="0">
                <a:solidFill>
                  <a:srgbClr val="EE2A9A"/>
                </a:solidFill>
                <a:latin typeface="Kristen ITC" pitchFamily="66" charset="0"/>
                <a:cs typeface="Arial" charset="0"/>
              </a:rPr>
              <a:t>Thinking Ladder…</a:t>
            </a:r>
          </a:p>
        </p:txBody>
      </p:sp>
      <p:sp>
        <p:nvSpPr>
          <p:cNvPr id="5" name="Rectangle 4"/>
          <p:cNvSpPr/>
          <p:nvPr/>
        </p:nvSpPr>
        <p:spPr>
          <a:xfrm>
            <a:off x="3851920" y="1036638"/>
            <a:ext cx="4823768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 defTabSz="914400">
              <a:buSzPct val="100000"/>
              <a:buBlip>
                <a:blip r:embed="rId4"/>
              </a:buBlip>
              <a:defRPr/>
            </a:pPr>
            <a:r>
              <a:rPr lang="en-GB" sz="2800" dirty="0">
                <a:solidFill>
                  <a:prstClr val="black"/>
                </a:solidFill>
                <a:cs typeface="Arial" charset="0"/>
              </a:rPr>
              <a:t>To </a:t>
            </a:r>
            <a:r>
              <a:rPr lang="en-GB" sz="2800" b="1" dirty="0">
                <a:ln>
                  <a:solidFill>
                    <a:prstClr val="black"/>
                  </a:solidFill>
                </a:ln>
                <a:solidFill>
                  <a:srgbClr val="FF3399"/>
                </a:solidFill>
                <a:cs typeface="Arial" charset="0"/>
              </a:rPr>
              <a:t>KNOW</a:t>
            </a:r>
            <a:r>
              <a:rPr lang="en-GB" sz="2800" b="1" dirty="0">
                <a:solidFill>
                  <a:prstClr val="black"/>
                </a:solidFill>
                <a:cs typeface="Arial" charset="0"/>
              </a:rPr>
              <a:t> </a:t>
            </a:r>
            <a:r>
              <a:rPr lang="en-GB" sz="2800" dirty="0">
                <a:solidFill>
                  <a:prstClr val="black"/>
                </a:solidFill>
                <a:cs typeface="Arial" charset="0"/>
              </a:rPr>
              <a:t>&amp; </a:t>
            </a:r>
            <a:r>
              <a:rPr lang="en-GB" sz="2800" b="1" dirty="0">
                <a:ln>
                  <a:solidFill>
                    <a:prstClr val="black"/>
                  </a:solidFill>
                </a:ln>
                <a:solidFill>
                  <a:srgbClr val="FFFF00"/>
                </a:solidFill>
                <a:cs typeface="Arial" charset="0"/>
              </a:rPr>
              <a:t>UNDERSTAND</a:t>
            </a:r>
            <a:r>
              <a:rPr lang="en-GB" sz="2800" b="1" dirty="0">
                <a:solidFill>
                  <a:srgbClr val="FF6600"/>
                </a:solidFill>
                <a:cs typeface="Arial" charset="0"/>
              </a:rPr>
              <a:t> </a:t>
            </a:r>
            <a:r>
              <a:rPr lang="en-GB" sz="2800" dirty="0">
                <a:solidFill>
                  <a:prstClr val="black"/>
                </a:solidFill>
                <a:cs typeface="Arial" charset="0"/>
              </a:rPr>
              <a:t>how the marks are awarded in a 24 mark </a:t>
            </a:r>
            <a:r>
              <a:rPr lang="en-GB" sz="2800" dirty="0" smtClean="0">
                <a:solidFill>
                  <a:prstClr val="black"/>
                </a:solidFill>
                <a:cs typeface="Arial" charset="0"/>
              </a:rPr>
              <a:t>question.</a:t>
            </a:r>
          </a:p>
          <a:p>
            <a:pPr marL="457200" indent="-457200" defTabSz="914400">
              <a:buSzPct val="100000"/>
              <a:buBlip>
                <a:blip r:embed="rId4"/>
              </a:buBlip>
              <a:defRPr/>
            </a:pPr>
            <a:r>
              <a:rPr lang="en-GB" sz="2800" dirty="0" smtClean="0">
                <a:solidFill>
                  <a:prstClr val="black"/>
                </a:solidFill>
                <a:cs typeface="Arial" charset="0"/>
              </a:rPr>
              <a:t>To </a:t>
            </a:r>
            <a:r>
              <a:rPr lang="en-GB" sz="2800" b="1" dirty="0">
                <a:ln>
                  <a:solidFill>
                    <a:prstClr val="black"/>
                  </a:solidFill>
                </a:ln>
                <a:solidFill>
                  <a:srgbClr val="FF3399"/>
                </a:solidFill>
                <a:cs typeface="Arial" charset="0"/>
              </a:rPr>
              <a:t>KNOW</a:t>
            </a:r>
            <a:r>
              <a:rPr lang="en-GB" sz="2800" b="1" dirty="0">
                <a:solidFill>
                  <a:prstClr val="black"/>
                </a:solidFill>
                <a:cs typeface="Arial" charset="0"/>
              </a:rPr>
              <a:t> </a:t>
            </a:r>
            <a:r>
              <a:rPr lang="en-GB" sz="2800" dirty="0">
                <a:solidFill>
                  <a:prstClr val="black"/>
                </a:solidFill>
                <a:cs typeface="Arial" charset="0"/>
              </a:rPr>
              <a:t>&amp; </a:t>
            </a:r>
            <a:r>
              <a:rPr lang="en-GB" sz="2800" b="1" dirty="0">
                <a:ln>
                  <a:solidFill>
                    <a:prstClr val="black"/>
                  </a:solidFill>
                </a:ln>
                <a:solidFill>
                  <a:srgbClr val="FFFF00"/>
                </a:solidFill>
                <a:cs typeface="Arial" charset="0"/>
              </a:rPr>
              <a:t>UNDERSTAND</a:t>
            </a:r>
            <a:r>
              <a:rPr lang="en-GB" sz="2800" b="1" dirty="0">
                <a:solidFill>
                  <a:srgbClr val="FF6600"/>
                </a:solidFill>
                <a:cs typeface="Arial" charset="0"/>
              </a:rPr>
              <a:t> </a:t>
            </a:r>
            <a:r>
              <a:rPr lang="en-GB" sz="2800" dirty="0" smtClean="0">
                <a:solidFill>
                  <a:prstClr val="black"/>
                </a:solidFill>
                <a:cs typeface="Arial" charset="0"/>
              </a:rPr>
              <a:t>how to structure a 24 mark essay answer.</a:t>
            </a:r>
          </a:p>
          <a:p>
            <a:pPr marL="457200" indent="-457200" defTabSz="914400">
              <a:buSzPct val="100000"/>
              <a:buFontTx/>
              <a:buBlip>
                <a:blip r:embed="rId4"/>
              </a:buBlip>
              <a:defRPr/>
            </a:pPr>
            <a:r>
              <a:rPr lang="en-GB" sz="2800" dirty="0" smtClean="0">
                <a:solidFill>
                  <a:prstClr val="black"/>
                </a:solidFill>
                <a:cs typeface="Arial" charset="0"/>
              </a:rPr>
              <a:t>To</a:t>
            </a:r>
            <a:r>
              <a:rPr lang="en-GB" sz="2800" b="1" dirty="0" smtClean="0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cs typeface="Arial" charset="0"/>
              </a:rPr>
              <a:t> </a:t>
            </a:r>
            <a:r>
              <a:rPr lang="en-GB" sz="2800" b="1" dirty="0" smtClean="0">
                <a:ln>
                  <a:solidFill>
                    <a:sysClr val="windowText" lastClr="000000"/>
                  </a:solidFill>
                </a:ln>
                <a:solidFill>
                  <a:srgbClr val="FFC000"/>
                </a:solidFill>
                <a:cs typeface="Arial" charset="0"/>
              </a:rPr>
              <a:t>APPLY </a:t>
            </a:r>
            <a:r>
              <a:rPr lang="en-GB" sz="2800" dirty="0" smtClean="0">
                <a:solidFill>
                  <a:prstClr val="black"/>
                </a:solidFill>
                <a:cs typeface="Arial" charset="0"/>
              </a:rPr>
              <a:t>knowledge and understanding of formation theories to an exam question.</a:t>
            </a:r>
            <a:endParaRPr lang="en-GB" sz="2800" b="1" dirty="0" smtClean="0">
              <a:ln>
                <a:solidFill>
                  <a:sysClr val="windowText" lastClr="000000"/>
                </a:solidFill>
              </a:ln>
              <a:solidFill>
                <a:srgbClr val="FFC000"/>
              </a:solidFill>
              <a:cs typeface="Arial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465896" y="473"/>
            <a:ext cx="3722761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000" b="1" dirty="0" smtClean="0">
                <a:ln w="18415" cmpd="sng">
                  <a:solidFill>
                    <a:srgbClr val="EE2A9A">
                      <a:lumMod val="50000"/>
                    </a:srgbClr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Lesson Objectives</a:t>
            </a:r>
            <a:endParaRPr lang="en-GB" sz="3000" b="1" dirty="0">
              <a:ln w="18415" cmpd="sng">
                <a:solidFill>
                  <a:srgbClr val="EE2A9A">
                    <a:lumMod val="50000"/>
                  </a:srgbClr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53679215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1334750" y="5540375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GB" dirty="0"/>
          </a:p>
        </p:txBody>
      </p:sp>
      <p:sp>
        <p:nvSpPr>
          <p:cNvPr id="5" name="TextBox 4"/>
          <p:cNvSpPr txBox="1"/>
          <p:nvPr/>
        </p:nvSpPr>
        <p:spPr>
          <a:xfrm>
            <a:off x="12080875" y="1270000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GB" dirty="0"/>
          </a:p>
        </p:txBody>
      </p:sp>
      <p:sp>
        <p:nvSpPr>
          <p:cNvPr id="6" name="Rectangle 5"/>
          <p:cNvSpPr/>
          <p:nvPr/>
        </p:nvSpPr>
        <p:spPr>
          <a:xfrm>
            <a:off x="415636" y="737034"/>
            <a:ext cx="9144001" cy="1065932"/>
          </a:xfrm>
          <a:prstGeom prst="rect">
            <a:avLst/>
          </a:prstGeom>
          <a:noFill/>
          <a:ln w="28575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54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</a:rPr>
              <a:t> Task: </a:t>
            </a:r>
            <a:r>
              <a:rPr lang="en-GB" sz="36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</a:rPr>
              <a:t>Getting to know the Mark 				             Scheme…</a:t>
            </a:r>
            <a:endParaRPr lang="en-GB" sz="36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+mj-lt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669016" y="3041570"/>
            <a:ext cx="586047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 dirty="0"/>
          </a:p>
          <a:p>
            <a:endParaRPr lang="en-GB" dirty="0" smtClean="0"/>
          </a:p>
          <a:p>
            <a:endParaRPr lang="en-GB" dirty="0"/>
          </a:p>
        </p:txBody>
      </p:sp>
      <p:sp>
        <p:nvSpPr>
          <p:cNvPr id="14" name="TextBox 13"/>
          <p:cNvSpPr txBox="1"/>
          <p:nvPr/>
        </p:nvSpPr>
        <p:spPr>
          <a:xfrm>
            <a:off x="4724484" y="48824"/>
            <a:ext cx="721776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b="1" dirty="0" smtClean="0">
                <a:ln w="18415" cmpd="sng">
                  <a:solidFill>
                    <a:schemeClr val="accent6">
                      <a:lumMod val="50000"/>
                    </a:schemeClr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+mj-lt"/>
              </a:rPr>
              <a:t>Formation of Relationships </a:t>
            </a:r>
            <a:endParaRPr lang="en-GB" sz="2000" b="1" dirty="0">
              <a:ln w="18415" cmpd="sng">
                <a:solidFill>
                  <a:schemeClr val="accent6">
                    <a:lumMod val="50000"/>
                  </a:schemeClr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+mj-lt"/>
            </a:endParaRPr>
          </a:p>
        </p:txBody>
      </p:sp>
      <p:sp>
        <p:nvSpPr>
          <p:cNvPr id="8" name="Oval Callout 7"/>
          <p:cNvSpPr/>
          <p:nvPr/>
        </p:nvSpPr>
        <p:spPr>
          <a:xfrm>
            <a:off x="4987636" y="1720727"/>
            <a:ext cx="3735450" cy="1457902"/>
          </a:xfrm>
          <a:prstGeom prst="wedgeEllipseCallout">
            <a:avLst>
              <a:gd name="adj1" fmla="val 54610"/>
              <a:gd name="adj2" fmla="val 96413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TextBox 8"/>
          <p:cNvSpPr txBox="1"/>
          <p:nvPr/>
        </p:nvSpPr>
        <p:spPr>
          <a:xfrm>
            <a:off x="5471886" y="1849513"/>
            <a:ext cx="286148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 dirty="0" smtClean="0">
                <a:solidFill>
                  <a:schemeClr val="bg1"/>
                </a:solidFill>
              </a:rPr>
              <a:t>Look at the mark scheme for a 24 marker  and answer the questions..</a:t>
            </a:r>
            <a:endParaRPr lang="en-GB" b="1" dirty="0">
              <a:solidFill>
                <a:schemeClr val="bg1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669016" y="2148114"/>
            <a:ext cx="431862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dirty="0" smtClean="0"/>
              <a:t>What are the maximum marks that can be awarded for A01, A02 and A03?</a:t>
            </a:r>
          </a:p>
          <a:p>
            <a:endParaRPr lang="en-GB" sz="2000" dirty="0"/>
          </a:p>
        </p:txBody>
      </p:sp>
      <p:sp>
        <p:nvSpPr>
          <p:cNvPr id="11" name="TextBox 10"/>
          <p:cNvSpPr txBox="1"/>
          <p:nvPr/>
        </p:nvSpPr>
        <p:spPr>
          <a:xfrm>
            <a:off x="669016" y="4113318"/>
            <a:ext cx="7865384" cy="19851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100" dirty="0"/>
              <a:t>Describe the difference between the top mark band and the lowest mark band. </a:t>
            </a:r>
            <a:endParaRPr lang="en-GB" sz="2100" dirty="0" smtClean="0"/>
          </a:p>
          <a:p>
            <a:endParaRPr lang="en-GB" sz="2100" dirty="0"/>
          </a:p>
          <a:p>
            <a:r>
              <a:rPr lang="en-GB" sz="2100" dirty="0" smtClean="0"/>
              <a:t>Summarise what the examiners are looking for in a top mark answer (Consider A01/A02/A03)</a:t>
            </a:r>
            <a:endParaRPr lang="en-GB" sz="2100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909442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flythrough hasBounce="1"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1334750" y="5540375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GB" dirty="0"/>
          </a:p>
        </p:txBody>
      </p:sp>
      <p:sp>
        <p:nvSpPr>
          <p:cNvPr id="5" name="TextBox 4"/>
          <p:cNvSpPr txBox="1"/>
          <p:nvPr/>
        </p:nvSpPr>
        <p:spPr>
          <a:xfrm>
            <a:off x="12080875" y="1270000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GB" dirty="0"/>
          </a:p>
        </p:txBody>
      </p:sp>
      <p:sp>
        <p:nvSpPr>
          <p:cNvPr id="6" name="Rectangle 5"/>
          <p:cNvSpPr/>
          <p:nvPr/>
        </p:nvSpPr>
        <p:spPr>
          <a:xfrm>
            <a:off x="669016" y="737034"/>
            <a:ext cx="9144001" cy="1065932"/>
          </a:xfrm>
          <a:prstGeom prst="rect">
            <a:avLst/>
          </a:prstGeom>
          <a:noFill/>
          <a:ln w="28575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36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</a:rPr>
              <a:t>Getting to know the Mark 				          Scheme…</a:t>
            </a:r>
            <a:endParaRPr lang="en-GB" sz="36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+mj-lt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655161" y="3041570"/>
            <a:ext cx="586047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 dirty="0"/>
          </a:p>
          <a:p>
            <a:endParaRPr lang="en-GB" dirty="0" smtClean="0"/>
          </a:p>
          <a:p>
            <a:endParaRPr lang="en-GB" dirty="0"/>
          </a:p>
        </p:txBody>
      </p:sp>
      <p:sp>
        <p:nvSpPr>
          <p:cNvPr id="14" name="TextBox 13"/>
          <p:cNvSpPr txBox="1"/>
          <p:nvPr/>
        </p:nvSpPr>
        <p:spPr>
          <a:xfrm>
            <a:off x="4724484" y="48824"/>
            <a:ext cx="721776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b="1" dirty="0" smtClean="0">
                <a:ln w="18415" cmpd="sng">
                  <a:solidFill>
                    <a:schemeClr val="accent6">
                      <a:lumMod val="50000"/>
                    </a:schemeClr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+mj-lt"/>
              </a:rPr>
              <a:t>Formation of Relationships </a:t>
            </a:r>
            <a:endParaRPr lang="en-GB" sz="2000" b="1" dirty="0">
              <a:ln w="18415" cmpd="sng">
                <a:solidFill>
                  <a:schemeClr val="accent6">
                    <a:lumMod val="50000"/>
                  </a:schemeClr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+mj-lt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471886" y="1849513"/>
            <a:ext cx="286148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 dirty="0" smtClean="0">
                <a:solidFill>
                  <a:schemeClr val="bg1"/>
                </a:solidFill>
              </a:rPr>
              <a:t>Look at the mark scheme for a 24 marker  and answer the questions..</a:t>
            </a:r>
            <a:endParaRPr lang="en-GB" b="1" dirty="0">
              <a:solidFill>
                <a:schemeClr val="bg1"/>
              </a:solidFill>
            </a:endParaRPr>
          </a:p>
        </p:txBody>
      </p:sp>
      <p:graphicFrame>
        <p:nvGraphicFramePr>
          <p:cNvPr id="12" name="Table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78024691"/>
              </p:ext>
            </p:extLst>
          </p:nvPr>
        </p:nvGraphicFramePr>
        <p:xfrm>
          <a:off x="764502" y="3116939"/>
          <a:ext cx="2419344" cy="60486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2418"/>
                <a:gridCol w="302418"/>
                <a:gridCol w="302418"/>
                <a:gridCol w="302418"/>
                <a:gridCol w="302418"/>
                <a:gridCol w="302418"/>
                <a:gridCol w="302418"/>
                <a:gridCol w="302418"/>
              </a:tblGrid>
              <a:tr h="604864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99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99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99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99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99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99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99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99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22" name="Table 2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83808114"/>
              </p:ext>
            </p:extLst>
          </p:nvPr>
        </p:nvGraphicFramePr>
        <p:xfrm>
          <a:off x="3272126" y="3116939"/>
          <a:ext cx="3759155" cy="60486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13263"/>
                <a:gridCol w="324216"/>
                <a:gridCol w="302309"/>
                <a:gridCol w="313263"/>
                <a:gridCol w="313263"/>
                <a:gridCol w="313263"/>
                <a:gridCol w="313263"/>
                <a:gridCol w="313263"/>
                <a:gridCol w="313263"/>
                <a:gridCol w="313263"/>
                <a:gridCol w="313263"/>
                <a:gridCol w="313263"/>
              </a:tblGrid>
              <a:tr h="604864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0008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0008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0008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0008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0008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0008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0008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0008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0008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0008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0008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00080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23" name="Table 2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98117366"/>
              </p:ext>
            </p:extLst>
          </p:nvPr>
        </p:nvGraphicFramePr>
        <p:xfrm>
          <a:off x="7127034" y="3117339"/>
          <a:ext cx="1209676" cy="60486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2419"/>
                <a:gridCol w="302419"/>
                <a:gridCol w="302419"/>
                <a:gridCol w="302419"/>
              </a:tblGrid>
              <a:tr h="604864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8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8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8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8000"/>
                    </a:solidFill>
                  </a:tcPr>
                </a:tc>
              </a:tr>
            </a:tbl>
          </a:graphicData>
        </a:graphic>
      </p:graphicFrame>
      <p:sp>
        <p:nvSpPr>
          <p:cNvPr id="24" name="TextBox 23"/>
          <p:cNvSpPr txBox="1"/>
          <p:nvPr/>
        </p:nvSpPr>
        <p:spPr>
          <a:xfrm>
            <a:off x="806624" y="5448042"/>
            <a:ext cx="752674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A02 &amp; A03 are grouped together on the mark scheme to form a total of 16 marks. 12 of these will be awarded for A02, 4 will be awarded for A03. </a:t>
            </a:r>
            <a:endParaRPr lang="en-GB" dirty="0"/>
          </a:p>
        </p:txBody>
      </p:sp>
      <p:sp>
        <p:nvSpPr>
          <p:cNvPr id="26" name="Rectangle 25"/>
          <p:cNvSpPr/>
          <p:nvPr/>
        </p:nvSpPr>
        <p:spPr>
          <a:xfrm>
            <a:off x="1425822" y="2408653"/>
            <a:ext cx="1138453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GB" sz="4000" b="1" dirty="0">
                <a:ln>
                  <a:solidFill>
                    <a:sysClr val="windowText" lastClr="000000"/>
                  </a:solidFill>
                </a:ln>
                <a:solidFill>
                  <a:schemeClr val="bg2"/>
                </a:solidFill>
              </a:rPr>
              <a:t>A01</a:t>
            </a:r>
          </a:p>
        </p:txBody>
      </p:sp>
      <p:sp>
        <p:nvSpPr>
          <p:cNvPr id="27" name="Rectangle 26"/>
          <p:cNvSpPr/>
          <p:nvPr/>
        </p:nvSpPr>
        <p:spPr>
          <a:xfrm>
            <a:off x="4579395" y="2409453"/>
            <a:ext cx="1138453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GB" sz="4000" b="1" dirty="0" smtClean="0">
                <a:ln>
                  <a:solidFill>
                    <a:sysClr val="windowText" lastClr="000000"/>
                  </a:solidFill>
                </a:ln>
                <a:solidFill>
                  <a:schemeClr val="bg2"/>
                </a:solidFill>
              </a:rPr>
              <a:t>A02</a:t>
            </a:r>
            <a:endParaRPr lang="en-GB" sz="4000" b="1" dirty="0">
              <a:ln>
                <a:solidFill>
                  <a:sysClr val="windowText" lastClr="000000"/>
                </a:solidFill>
              </a:ln>
              <a:solidFill>
                <a:schemeClr val="bg2"/>
              </a:solidFill>
            </a:endParaRPr>
          </a:p>
        </p:txBody>
      </p:sp>
      <p:sp>
        <p:nvSpPr>
          <p:cNvPr id="28" name="Rectangle 27"/>
          <p:cNvSpPr/>
          <p:nvPr/>
        </p:nvSpPr>
        <p:spPr>
          <a:xfrm>
            <a:off x="7154744" y="2408112"/>
            <a:ext cx="1138453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GB" sz="4000" b="1" dirty="0" smtClean="0">
                <a:ln>
                  <a:solidFill>
                    <a:sysClr val="windowText" lastClr="000000"/>
                  </a:solidFill>
                </a:ln>
                <a:solidFill>
                  <a:schemeClr val="bg2"/>
                </a:solidFill>
              </a:rPr>
              <a:t>A03</a:t>
            </a:r>
            <a:endParaRPr lang="en-GB" sz="4000" b="1" dirty="0">
              <a:ln>
                <a:solidFill>
                  <a:sysClr val="windowText" lastClr="000000"/>
                </a:solidFill>
              </a:ln>
              <a:solidFill>
                <a:schemeClr val="bg2"/>
              </a:solidFill>
            </a:endParaRPr>
          </a:p>
        </p:txBody>
      </p:sp>
      <p:sp>
        <p:nvSpPr>
          <p:cNvPr id="29" name="Rectangle 28"/>
          <p:cNvSpPr/>
          <p:nvPr/>
        </p:nvSpPr>
        <p:spPr>
          <a:xfrm>
            <a:off x="1195539" y="3777623"/>
            <a:ext cx="157130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b="1" dirty="0"/>
              <a:t>Maximum 8 Marks</a:t>
            </a:r>
          </a:p>
        </p:txBody>
      </p:sp>
      <p:sp>
        <p:nvSpPr>
          <p:cNvPr id="30" name="Rectangle 29"/>
          <p:cNvSpPr/>
          <p:nvPr/>
        </p:nvSpPr>
        <p:spPr>
          <a:xfrm>
            <a:off x="4296288" y="3780121"/>
            <a:ext cx="170466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b="1" dirty="0"/>
              <a:t>Maximum </a:t>
            </a:r>
            <a:r>
              <a:rPr lang="en-GB" b="1" dirty="0" smtClean="0"/>
              <a:t>12 </a:t>
            </a:r>
            <a:r>
              <a:rPr lang="en-GB" b="1" dirty="0"/>
              <a:t>Marks</a:t>
            </a:r>
          </a:p>
        </p:txBody>
      </p:sp>
      <p:sp>
        <p:nvSpPr>
          <p:cNvPr id="31" name="Rectangle 30"/>
          <p:cNvSpPr/>
          <p:nvPr/>
        </p:nvSpPr>
        <p:spPr>
          <a:xfrm>
            <a:off x="6878876" y="3768928"/>
            <a:ext cx="170466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b="1" dirty="0"/>
              <a:t>Maximum 4</a:t>
            </a:r>
            <a:r>
              <a:rPr lang="en-GB" b="1" dirty="0" smtClean="0"/>
              <a:t> </a:t>
            </a:r>
            <a:r>
              <a:rPr lang="en-GB" b="1" dirty="0"/>
              <a:t>Marks</a:t>
            </a:r>
          </a:p>
        </p:txBody>
      </p:sp>
    </p:spTree>
    <p:extLst>
      <p:ext uri="{BB962C8B-B14F-4D97-AF65-F5344CB8AC3E}">
        <p14:creationId xmlns:p14="http://schemas.microsoft.com/office/powerpoint/2010/main" val="37066848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flythrough hasBounce="1"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1334750" y="5540375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GB" dirty="0"/>
          </a:p>
        </p:txBody>
      </p:sp>
      <p:sp>
        <p:nvSpPr>
          <p:cNvPr id="5" name="TextBox 4"/>
          <p:cNvSpPr txBox="1"/>
          <p:nvPr/>
        </p:nvSpPr>
        <p:spPr>
          <a:xfrm>
            <a:off x="12080875" y="1270000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GB" dirty="0"/>
          </a:p>
        </p:txBody>
      </p:sp>
      <p:sp>
        <p:nvSpPr>
          <p:cNvPr id="6" name="Rectangle 5"/>
          <p:cNvSpPr/>
          <p:nvPr/>
        </p:nvSpPr>
        <p:spPr>
          <a:xfrm>
            <a:off x="669016" y="737034"/>
            <a:ext cx="9144001" cy="1065932"/>
          </a:xfrm>
          <a:prstGeom prst="rect">
            <a:avLst/>
          </a:prstGeom>
          <a:noFill/>
          <a:ln w="28575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36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</a:rPr>
              <a:t>Getting to know the Mark 				          Scheme… Key Terms Explained</a:t>
            </a:r>
            <a:endParaRPr lang="en-GB" sz="36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+mj-lt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669016" y="3041570"/>
            <a:ext cx="586047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 dirty="0"/>
          </a:p>
          <a:p>
            <a:endParaRPr lang="en-GB" dirty="0" smtClean="0"/>
          </a:p>
          <a:p>
            <a:endParaRPr lang="en-GB" dirty="0"/>
          </a:p>
        </p:txBody>
      </p:sp>
      <p:sp>
        <p:nvSpPr>
          <p:cNvPr id="14" name="TextBox 13"/>
          <p:cNvSpPr txBox="1"/>
          <p:nvPr/>
        </p:nvSpPr>
        <p:spPr>
          <a:xfrm>
            <a:off x="4724484" y="48824"/>
            <a:ext cx="721776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b="1" dirty="0" smtClean="0">
                <a:ln w="18415" cmpd="sng">
                  <a:solidFill>
                    <a:schemeClr val="accent6">
                      <a:lumMod val="50000"/>
                    </a:schemeClr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+mj-lt"/>
              </a:rPr>
              <a:t>Formation of Relationships </a:t>
            </a:r>
            <a:endParaRPr lang="en-GB" sz="2000" b="1" dirty="0">
              <a:ln w="18415" cmpd="sng">
                <a:solidFill>
                  <a:schemeClr val="accent6">
                    <a:lumMod val="50000"/>
                  </a:schemeClr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+mj-lt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471886" y="1849513"/>
            <a:ext cx="286148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 dirty="0" smtClean="0">
                <a:solidFill>
                  <a:schemeClr val="bg1"/>
                </a:solidFill>
              </a:rPr>
              <a:t>Look at the mark scheme for a 24 marker  and answer the questions..</a:t>
            </a:r>
            <a:endParaRPr lang="en-GB" b="1" dirty="0">
              <a:solidFill>
                <a:schemeClr val="bg1"/>
              </a:solidFill>
            </a:endParaRPr>
          </a:p>
        </p:txBody>
      </p:sp>
      <p:graphicFrame>
        <p:nvGraphicFramePr>
          <p:cNvPr id="8" name="Tab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0502600"/>
              </p:ext>
            </p:extLst>
          </p:nvPr>
        </p:nvGraphicFramePr>
        <p:xfrm>
          <a:off x="835363" y="1893360"/>
          <a:ext cx="7498004" cy="4724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25551"/>
                <a:gridCol w="5372453"/>
              </a:tblGrid>
              <a:tr h="547219">
                <a:tc>
                  <a:txBody>
                    <a:bodyPr/>
                    <a:lstStyle/>
                    <a:p>
                      <a:pPr algn="ctr"/>
                      <a:r>
                        <a:rPr lang="en-GB" sz="2400" dirty="0" smtClean="0"/>
                        <a:t>Key Term</a:t>
                      </a:r>
                      <a:endParaRPr lang="en-GB" sz="2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 smtClean="0"/>
                        <a:t>What it means in the context of</a:t>
                      </a:r>
                      <a:r>
                        <a:rPr lang="en-GB" sz="2000" baseline="0" dirty="0" smtClean="0"/>
                        <a:t> the mark scheme</a:t>
                      </a:r>
                      <a:endParaRPr lang="en-GB" sz="20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47219">
                <a:tc>
                  <a:txBody>
                    <a:bodyPr/>
                    <a:lstStyle/>
                    <a:p>
                      <a:pPr algn="ctr"/>
                      <a:r>
                        <a:rPr lang="en-GB" b="1" dirty="0" smtClean="0"/>
                        <a:t>Knowledge and Understanding </a:t>
                      </a:r>
                      <a:endParaRPr lang="en-GB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 smtClean="0"/>
                        <a:t>Showing</a:t>
                      </a:r>
                      <a:r>
                        <a:rPr lang="en-GB" baseline="0" dirty="0" smtClean="0"/>
                        <a:t> that you understand the material </a:t>
                      </a:r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47219">
                <a:tc>
                  <a:txBody>
                    <a:bodyPr/>
                    <a:lstStyle/>
                    <a:p>
                      <a:pPr algn="ctr"/>
                      <a:r>
                        <a:rPr lang="en-GB" b="1" dirty="0" smtClean="0"/>
                        <a:t>Evaluation and</a:t>
                      </a:r>
                      <a:r>
                        <a:rPr lang="en-GB" b="1" baseline="0" dirty="0" smtClean="0"/>
                        <a:t> Commentary</a:t>
                      </a:r>
                      <a:endParaRPr lang="en-GB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 smtClean="0"/>
                        <a:t>Critical commentary of the material</a:t>
                      </a:r>
                      <a:r>
                        <a:rPr lang="en-GB" baseline="0" dirty="0" smtClean="0"/>
                        <a:t> including use of studies and synoptic A02 points. </a:t>
                      </a:r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47219">
                <a:tc>
                  <a:txBody>
                    <a:bodyPr/>
                    <a:lstStyle/>
                    <a:p>
                      <a:pPr algn="ctr"/>
                      <a:r>
                        <a:rPr lang="en-GB" b="1" dirty="0" smtClean="0"/>
                        <a:t>Range / Breadth</a:t>
                      </a:r>
                      <a:endParaRPr lang="en-GB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 smtClean="0"/>
                        <a:t>Have</a:t>
                      </a:r>
                      <a:r>
                        <a:rPr lang="en-GB" baseline="0" dirty="0" smtClean="0"/>
                        <a:t> you presented and explained a good variety of points</a:t>
                      </a:r>
                      <a:r>
                        <a:rPr lang="en-GB" baseline="0" dirty="0" smtClean="0"/>
                        <a:t>? (more than one or two studies?)</a:t>
                      </a:r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47219">
                <a:tc>
                  <a:txBody>
                    <a:bodyPr/>
                    <a:lstStyle/>
                    <a:p>
                      <a:pPr algn="ctr"/>
                      <a:r>
                        <a:rPr lang="en-GB" b="1" dirty="0" smtClean="0">
                          <a:solidFill>
                            <a:schemeClr val="tx1"/>
                          </a:solidFill>
                        </a:rPr>
                        <a:t>Depth/ </a:t>
                      </a:r>
                    </a:p>
                    <a:p>
                      <a:pPr algn="ctr"/>
                      <a:r>
                        <a:rPr lang="en-GB" b="1" dirty="0" smtClean="0">
                          <a:solidFill>
                            <a:schemeClr val="tx1"/>
                          </a:solidFill>
                        </a:rPr>
                        <a:t>Detailed </a:t>
                      </a:r>
                      <a:endParaRPr lang="en-GB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 smtClean="0"/>
                        <a:t> </a:t>
                      </a:r>
                      <a:r>
                        <a:rPr lang="en-GB" baseline="0" dirty="0" smtClean="0"/>
                        <a:t> Have you fully explained all your points in detail to show the ‘depth’ of your understanding? Elaboration! </a:t>
                      </a:r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47219">
                <a:tc>
                  <a:txBody>
                    <a:bodyPr/>
                    <a:lstStyle/>
                    <a:p>
                      <a:pPr algn="ctr"/>
                      <a:r>
                        <a:rPr lang="en-GB" b="1" dirty="0" smtClean="0"/>
                        <a:t>Well Structured</a:t>
                      </a:r>
                    </a:p>
                    <a:p>
                      <a:pPr algn="ctr"/>
                      <a:r>
                        <a:rPr lang="en-GB" b="1" dirty="0" smtClean="0"/>
                        <a:t>/Coherent</a:t>
                      </a:r>
                      <a:endParaRPr lang="en-GB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 smtClean="0"/>
                        <a:t>Have you structured your arguments in a clear logical order? Does it flow? Have you made links</a:t>
                      </a:r>
                      <a:r>
                        <a:rPr lang="en-GB" baseline="0" dirty="0" smtClean="0"/>
                        <a:t> and used connectives?</a:t>
                      </a:r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950437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flythrough hasBounce="1"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1334750" y="5540375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GB" dirty="0"/>
          </a:p>
        </p:txBody>
      </p:sp>
      <p:sp>
        <p:nvSpPr>
          <p:cNvPr id="5" name="TextBox 4"/>
          <p:cNvSpPr txBox="1"/>
          <p:nvPr/>
        </p:nvSpPr>
        <p:spPr>
          <a:xfrm>
            <a:off x="12080875" y="1270000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GB" dirty="0"/>
          </a:p>
        </p:txBody>
      </p:sp>
      <p:sp>
        <p:nvSpPr>
          <p:cNvPr id="6" name="Rectangle 5"/>
          <p:cNvSpPr/>
          <p:nvPr/>
        </p:nvSpPr>
        <p:spPr>
          <a:xfrm>
            <a:off x="538386" y="642777"/>
            <a:ext cx="9144001" cy="1065932"/>
          </a:xfrm>
          <a:prstGeom prst="rect">
            <a:avLst/>
          </a:prstGeom>
          <a:noFill/>
          <a:ln w="28575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36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</a:rPr>
              <a:t>Getting to know the Mark 				          Scheme… Key Terms Explained</a:t>
            </a:r>
            <a:endParaRPr lang="en-GB" sz="36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+mj-lt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669016" y="3041570"/>
            <a:ext cx="586047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 dirty="0"/>
          </a:p>
          <a:p>
            <a:endParaRPr lang="en-GB" dirty="0" smtClean="0"/>
          </a:p>
          <a:p>
            <a:endParaRPr lang="en-GB" dirty="0"/>
          </a:p>
        </p:txBody>
      </p:sp>
      <p:sp>
        <p:nvSpPr>
          <p:cNvPr id="14" name="TextBox 13"/>
          <p:cNvSpPr txBox="1"/>
          <p:nvPr/>
        </p:nvSpPr>
        <p:spPr>
          <a:xfrm>
            <a:off x="4724484" y="48824"/>
            <a:ext cx="721776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b="1" dirty="0" smtClean="0">
                <a:ln w="18415" cmpd="sng">
                  <a:solidFill>
                    <a:schemeClr val="accent6">
                      <a:lumMod val="50000"/>
                    </a:schemeClr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+mj-lt"/>
              </a:rPr>
              <a:t>Formation of Relationships </a:t>
            </a:r>
            <a:endParaRPr lang="en-GB" sz="2000" b="1" dirty="0">
              <a:ln w="18415" cmpd="sng">
                <a:solidFill>
                  <a:schemeClr val="accent6">
                    <a:lumMod val="50000"/>
                  </a:schemeClr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+mj-lt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471886" y="1849513"/>
            <a:ext cx="286148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 dirty="0" smtClean="0">
                <a:solidFill>
                  <a:schemeClr val="bg1"/>
                </a:solidFill>
              </a:rPr>
              <a:t>Look at the mark scheme for a 24 marker  and answer the questions..</a:t>
            </a:r>
            <a:endParaRPr lang="en-GB" b="1" dirty="0">
              <a:solidFill>
                <a:schemeClr val="bg1"/>
              </a:solidFill>
            </a:endParaRPr>
          </a:p>
        </p:txBody>
      </p:sp>
      <p:graphicFrame>
        <p:nvGraphicFramePr>
          <p:cNvPr id="8" name="Tab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39243711"/>
              </p:ext>
            </p:extLst>
          </p:nvPr>
        </p:nvGraphicFramePr>
        <p:xfrm>
          <a:off x="538386" y="1758451"/>
          <a:ext cx="8025041" cy="4724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74956"/>
                <a:gridCol w="5750085"/>
              </a:tblGrid>
              <a:tr h="677461">
                <a:tc>
                  <a:txBody>
                    <a:bodyPr/>
                    <a:lstStyle/>
                    <a:p>
                      <a:pPr algn="ctr"/>
                      <a:r>
                        <a:rPr lang="en-GB" sz="2400" dirty="0" smtClean="0"/>
                        <a:t>Key Term</a:t>
                      </a:r>
                      <a:endParaRPr lang="en-GB" sz="2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 smtClean="0"/>
                        <a:t>What it means in the context of</a:t>
                      </a:r>
                      <a:r>
                        <a:rPr lang="en-GB" sz="2000" baseline="0" dirty="0" smtClean="0"/>
                        <a:t> the mark scheme</a:t>
                      </a:r>
                      <a:endParaRPr lang="en-GB" sz="20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18551">
                <a:tc>
                  <a:txBody>
                    <a:bodyPr/>
                    <a:lstStyle/>
                    <a:p>
                      <a:pPr algn="ctr"/>
                      <a:r>
                        <a:rPr lang="en-GB" b="1" dirty="0" smtClean="0"/>
                        <a:t>Accurate/</a:t>
                      </a:r>
                    </a:p>
                    <a:p>
                      <a:pPr algn="ctr"/>
                      <a:r>
                        <a:rPr lang="en-GB" b="1" dirty="0" smtClean="0"/>
                        <a:t>Relevant</a:t>
                      </a:r>
                      <a:endParaRPr lang="en-GB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 smtClean="0"/>
                        <a:t>You</a:t>
                      </a:r>
                      <a:r>
                        <a:rPr lang="en-GB" baseline="0" dirty="0" smtClean="0"/>
                        <a:t> have selected the correct material to answer the question. </a:t>
                      </a:r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18551">
                <a:tc>
                  <a:txBody>
                    <a:bodyPr/>
                    <a:lstStyle/>
                    <a:p>
                      <a:pPr algn="ctr"/>
                      <a:r>
                        <a:rPr lang="en-GB" b="1" dirty="0" smtClean="0"/>
                        <a:t>Issue</a:t>
                      </a:r>
                      <a:r>
                        <a:rPr lang="en-GB" b="1" baseline="0" dirty="0" smtClean="0"/>
                        <a:t>s, Debates &amp; Approaches</a:t>
                      </a:r>
                      <a:endParaRPr lang="en-GB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baseline="0" dirty="0" smtClean="0"/>
                        <a:t>This is your synoptic A02 (IDA). </a:t>
                      </a:r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18551">
                <a:tc>
                  <a:txBody>
                    <a:bodyPr/>
                    <a:lstStyle/>
                    <a:p>
                      <a:pPr algn="ctr"/>
                      <a:r>
                        <a:rPr lang="en-GB" b="1" dirty="0" smtClean="0"/>
                        <a:t>Terminology</a:t>
                      </a:r>
                      <a:endParaRPr lang="en-GB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 smtClean="0"/>
                        <a:t>Have</a:t>
                      </a:r>
                      <a:r>
                        <a:rPr lang="en-GB" baseline="0" dirty="0" smtClean="0"/>
                        <a:t> you used the psychological key terms and if so, have you used them correctly?</a:t>
                      </a:r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83645">
                <a:tc>
                  <a:txBody>
                    <a:bodyPr/>
                    <a:lstStyle/>
                    <a:p>
                      <a:pPr algn="ctr"/>
                      <a:r>
                        <a:rPr lang="en-GB" b="1" dirty="0" smtClean="0">
                          <a:solidFill>
                            <a:schemeClr val="tx1"/>
                          </a:solidFill>
                        </a:rPr>
                        <a:t>Punctuation</a:t>
                      </a:r>
                      <a:r>
                        <a:rPr lang="en-GB" b="1" baseline="0" dirty="0" smtClean="0">
                          <a:solidFill>
                            <a:schemeClr val="tx1"/>
                          </a:solidFill>
                        </a:rPr>
                        <a:t>, Grammar &amp; Spelling</a:t>
                      </a:r>
                      <a:endParaRPr lang="en-GB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 smtClean="0"/>
                        <a:t>The quality</a:t>
                      </a:r>
                      <a:r>
                        <a:rPr lang="en-GB" baseline="0" dirty="0" smtClean="0"/>
                        <a:t> of your English is also assessed. </a:t>
                      </a:r>
                      <a:r>
                        <a:rPr lang="en-GB" dirty="0" smtClean="0"/>
                        <a:t> </a:t>
                      </a:r>
                      <a:r>
                        <a:rPr lang="en-GB" baseline="0" dirty="0" smtClean="0"/>
                        <a:t> </a:t>
                      </a:r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48738">
                <a:tc>
                  <a:txBody>
                    <a:bodyPr/>
                    <a:lstStyle/>
                    <a:p>
                      <a:pPr algn="ctr"/>
                      <a:r>
                        <a:rPr lang="en-GB" b="1" dirty="0" smtClean="0"/>
                        <a:t>Superficial</a:t>
                      </a:r>
                      <a:r>
                        <a:rPr lang="en-GB" b="1" baseline="0" dirty="0" smtClean="0"/>
                        <a:t>/</a:t>
                      </a:r>
                    </a:p>
                    <a:p>
                      <a:pPr algn="ctr"/>
                      <a:r>
                        <a:rPr lang="en-GB" b="1" baseline="0" dirty="0" smtClean="0"/>
                        <a:t>Rudimentary </a:t>
                      </a:r>
                    </a:p>
                    <a:p>
                      <a:pPr algn="ctr"/>
                      <a:r>
                        <a:rPr lang="en-GB" dirty="0" smtClean="0"/>
                        <a:t>AVOID</a:t>
                      </a:r>
                      <a:r>
                        <a:rPr lang="en-GB" baseline="0" dirty="0" smtClean="0"/>
                        <a:t> THIS AT ALL COSTS. </a:t>
                      </a:r>
                      <a:endParaRPr lang="en-GB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717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baseline="0" dirty="0" smtClean="0"/>
                        <a:t>Your  work is superficial or rudimentary if your explanation doesn’t adequately show that you understand. Elaborate and explain to show the examiner what you mean!</a:t>
                      </a:r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7171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665465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flythrough hasBounce="1"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1334750" y="5540375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GB" dirty="0"/>
          </a:p>
        </p:txBody>
      </p:sp>
      <p:sp>
        <p:nvSpPr>
          <p:cNvPr id="5" name="TextBox 4"/>
          <p:cNvSpPr txBox="1"/>
          <p:nvPr/>
        </p:nvSpPr>
        <p:spPr>
          <a:xfrm>
            <a:off x="12080875" y="1270000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GB" dirty="0"/>
          </a:p>
        </p:txBody>
      </p:sp>
      <p:sp>
        <p:nvSpPr>
          <p:cNvPr id="6" name="Rectangle 5"/>
          <p:cNvSpPr/>
          <p:nvPr/>
        </p:nvSpPr>
        <p:spPr>
          <a:xfrm>
            <a:off x="538386" y="642777"/>
            <a:ext cx="9144001" cy="1065932"/>
          </a:xfrm>
          <a:prstGeom prst="rect">
            <a:avLst/>
          </a:prstGeom>
          <a:noFill/>
          <a:ln w="28575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36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</a:rPr>
              <a:t>Elaboration: How do you Elaborate?</a:t>
            </a:r>
            <a:endParaRPr lang="en-GB" sz="36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+mj-lt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669016" y="3041570"/>
            <a:ext cx="586047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 dirty="0"/>
          </a:p>
          <a:p>
            <a:endParaRPr lang="en-GB" dirty="0" smtClean="0"/>
          </a:p>
          <a:p>
            <a:endParaRPr lang="en-GB" dirty="0"/>
          </a:p>
        </p:txBody>
      </p:sp>
      <p:sp>
        <p:nvSpPr>
          <p:cNvPr id="14" name="TextBox 13"/>
          <p:cNvSpPr txBox="1"/>
          <p:nvPr/>
        </p:nvSpPr>
        <p:spPr>
          <a:xfrm>
            <a:off x="4724484" y="48824"/>
            <a:ext cx="721776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b="1" dirty="0" smtClean="0">
                <a:ln w="18415" cmpd="sng">
                  <a:solidFill>
                    <a:schemeClr val="accent6">
                      <a:lumMod val="50000"/>
                    </a:schemeClr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+mj-lt"/>
              </a:rPr>
              <a:t>Formation of Relationships </a:t>
            </a:r>
            <a:endParaRPr lang="en-GB" sz="2000" b="1" dirty="0">
              <a:ln w="18415" cmpd="sng">
                <a:solidFill>
                  <a:schemeClr val="accent6">
                    <a:lumMod val="50000"/>
                  </a:schemeClr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+mj-lt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471886" y="1849513"/>
            <a:ext cx="286148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 dirty="0" smtClean="0">
                <a:solidFill>
                  <a:schemeClr val="bg1"/>
                </a:solidFill>
              </a:rPr>
              <a:t>Look at the mark scheme for a 24 marker  and answer the questions..</a:t>
            </a:r>
            <a:endParaRPr lang="en-GB" b="1" dirty="0">
              <a:solidFill>
                <a:schemeClr val="bg1"/>
              </a:solidFill>
            </a:endParaRPr>
          </a:p>
        </p:txBody>
      </p:sp>
      <p:graphicFrame>
        <p:nvGraphicFramePr>
          <p:cNvPr id="10" name="Table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64222293"/>
              </p:ext>
            </p:extLst>
          </p:nvPr>
        </p:nvGraphicFramePr>
        <p:xfrm>
          <a:off x="534979" y="1524607"/>
          <a:ext cx="8094900" cy="5204492"/>
        </p:xfrm>
        <a:graphic>
          <a:graphicData uri="http://schemas.openxmlformats.org/drawingml/2006/table">
            <a:tbl>
              <a:tblPr firstRow="1" bandRow="1"/>
              <a:tblGrid>
                <a:gridCol w="1815678"/>
                <a:gridCol w="1891332"/>
                <a:gridCol w="4387890"/>
              </a:tblGrid>
              <a:tr h="808491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Century Gothic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Century Gothic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Century Gothic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Century Gothic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Century Gothic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Century Gothic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Century Gothic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Century Gothic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Century Gothic"/>
                        </a:defRPr>
                      </a:lvl9pPr>
                    </a:lstStyle>
                    <a:p>
                      <a:pPr algn="ctr"/>
                      <a:r>
                        <a:rPr lang="en-GB" sz="1800" b="1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</a:rPr>
                        <a:t>P</a:t>
                      </a:r>
                      <a:r>
                        <a:rPr lang="en-GB" sz="1800" b="1" dirty="0" smtClean="0">
                          <a:solidFill>
                            <a:schemeClr val="tx1"/>
                          </a:solidFill>
                        </a:rPr>
                        <a:t>OINT</a:t>
                      </a:r>
                      <a:endParaRPr lang="en-GB" sz="1800" b="1" dirty="0">
                        <a:solidFill>
                          <a:schemeClr val="tx1"/>
                        </a:solidFill>
                      </a:endParaRPr>
                    </a:p>
                  </a:txBody>
                  <a:tcPr marL="91431" marR="91431" marT="45715" marB="45715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Century Gothic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Century Gothic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Century Gothic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Century Gothic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Century Gothic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Century Gothic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Century Gothic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Century Gothic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Century Gothic"/>
                        </a:defRPr>
                      </a:lvl9pPr>
                    </a:lstStyle>
                    <a:p>
                      <a:pPr algn="ctr"/>
                      <a:r>
                        <a:rPr lang="en-GB" sz="1800" b="1" dirty="0" smtClean="0">
                          <a:solidFill>
                            <a:schemeClr val="tx1"/>
                          </a:solidFill>
                        </a:rPr>
                        <a:t>Make your point.</a:t>
                      </a:r>
                      <a:endParaRPr lang="en-GB" sz="1800" b="1" dirty="0">
                        <a:solidFill>
                          <a:schemeClr val="tx1"/>
                        </a:solidFill>
                      </a:endParaRPr>
                    </a:p>
                  </a:txBody>
                  <a:tcPr marL="91431" marR="91431" marT="45715" marB="45715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Century Gothic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Century Gothic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Century Gothic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Century Gothic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Century Gothic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Century Gothic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Century Gothic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Century Gothic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Century Gothic"/>
                        </a:defRPr>
                      </a:lvl9pPr>
                    </a:lstStyle>
                    <a:p>
                      <a:pPr algn="l"/>
                      <a:r>
                        <a:rPr lang="en-GB" sz="1500" b="0" dirty="0" smtClean="0">
                          <a:solidFill>
                            <a:schemeClr val="tx1"/>
                          </a:solidFill>
                        </a:rPr>
                        <a:t>Reward</a:t>
                      </a:r>
                      <a:r>
                        <a:rPr lang="en-GB" sz="1500" b="0" baseline="0" dirty="0" smtClean="0">
                          <a:solidFill>
                            <a:schemeClr val="tx1"/>
                          </a:solidFill>
                        </a:rPr>
                        <a:t>/Need Theory of relationship formation argues that relationships are formed on the basis of classical conditioning and association. </a:t>
                      </a:r>
                      <a:endParaRPr lang="en-GB" sz="1500" b="0" dirty="0">
                        <a:solidFill>
                          <a:schemeClr val="tx1"/>
                        </a:solidFill>
                      </a:endParaRPr>
                    </a:p>
                  </a:txBody>
                  <a:tcPr marL="91431" marR="91431" marT="45715" marB="45715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1593289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/>
                        </a:defRPr>
                      </a:lvl9pPr>
                    </a:lstStyle>
                    <a:p>
                      <a:pPr algn="ctr"/>
                      <a:r>
                        <a:rPr lang="en-GB" sz="1800" b="1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</a:rPr>
                        <a:t>E</a:t>
                      </a:r>
                      <a:r>
                        <a:rPr lang="en-GB" sz="1800" b="1" dirty="0" smtClean="0">
                          <a:solidFill>
                            <a:schemeClr val="tx1"/>
                          </a:solidFill>
                        </a:rPr>
                        <a:t>VIDENCE</a:t>
                      </a:r>
                      <a:endParaRPr lang="en-GB" sz="1800" b="1" dirty="0">
                        <a:solidFill>
                          <a:schemeClr val="tx1"/>
                        </a:solidFill>
                      </a:endParaRPr>
                    </a:p>
                  </a:txBody>
                  <a:tcPr marL="91431" marR="91431" marT="45715" marB="45715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/>
                        </a:defRPr>
                      </a:lvl9pPr>
                    </a:lstStyle>
                    <a:p>
                      <a:pPr algn="ctr"/>
                      <a:r>
                        <a:rPr lang="en-GB" sz="1800" b="1" dirty="0" smtClean="0">
                          <a:solidFill>
                            <a:schemeClr val="tx1"/>
                          </a:solidFill>
                        </a:rPr>
                        <a:t>Support it with</a:t>
                      </a:r>
                      <a:r>
                        <a:rPr lang="en-GB" sz="1800" b="1" baseline="0" dirty="0" smtClean="0">
                          <a:solidFill>
                            <a:schemeClr val="tx1"/>
                          </a:solidFill>
                        </a:rPr>
                        <a:t> psychological research.</a:t>
                      </a:r>
                      <a:endParaRPr lang="en-GB" sz="1800" b="1" dirty="0">
                        <a:solidFill>
                          <a:schemeClr val="tx1"/>
                        </a:solidFill>
                      </a:endParaRPr>
                    </a:p>
                  </a:txBody>
                  <a:tcPr marL="91431" marR="91431" marT="45715" marB="45715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/>
                        </a:defRPr>
                      </a:lvl9pPr>
                    </a:lstStyle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500" dirty="0" smtClean="0">
                          <a:solidFill>
                            <a:schemeClr val="tx1"/>
                          </a:solidFill>
                          <a:latin typeface="+mj-lt"/>
                        </a:rPr>
                        <a:t>May and Hamilton (1980) conducted an experiment to look at the role that association played in relationship formation.</a:t>
                      </a:r>
                      <a:r>
                        <a:rPr lang="en-GB" sz="1500" baseline="0" dirty="0" smtClean="0">
                          <a:solidFill>
                            <a:schemeClr val="tx1"/>
                          </a:solidFill>
                          <a:latin typeface="+mj-lt"/>
                        </a:rPr>
                        <a:t> They got females to evaluate photos of men whilst they were listening to three different types of music which induced three different types of mood.</a:t>
                      </a:r>
                      <a:endParaRPr lang="en-GB" sz="1500" dirty="0" smtClean="0"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 marL="91431" marR="91431" marT="45715" marB="45715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1358102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/>
                        </a:defRPr>
                      </a:lvl9pPr>
                    </a:lstStyle>
                    <a:p>
                      <a:pPr algn="ctr"/>
                      <a:r>
                        <a:rPr lang="en-GB" sz="1800" b="1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</a:rPr>
                        <a:t>E</a:t>
                      </a:r>
                      <a:r>
                        <a:rPr lang="en-GB" sz="1800" b="1" dirty="0" smtClean="0">
                          <a:solidFill>
                            <a:schemeClr val="tx1"/>
                          </a:solidFill>
                        </a:rPr>
                        <a:t>XPLAIN</a:t>
                      </a:r>
                      <a:endParaRPr lang="en-GB" sz="1800" b="1" dirty="0">
                        <a:solidFill>
                          <a:schemeClr val="tx1"/>
                        </a:solidFill>
                      </a:endParaRPr>
                    </a:p>
                  </a:txBody>
                  <a:tcPr marL="91431" marR="91431" marT="45715" marB="45715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/>
                        </a:defRPr>
                      </a:lvl9pPr>
                    </a:lstStyle>
                    <a:p>
                      <a:pPr algn="ctr"/>
                      <a:r>
                        <a:rPr lang="en-GB" sz="1800" b="1" dirty="0" smtClean="0">
                          <a:solidFill>
                            <a:schemeClr val="tx1"/>
                          </a:solidFill>
                        </a:rPr>
                        <a:t>Explain what the research shows or suggests.</a:t>
                      </a:r>
                      <a:endParaRPr lang="en-GB" sz="1800" b="1" dirty="0">
                        <a:solidFill>
                          <a:schemeClr val="tx1"/>
                        </a:solidFill>
                      </a:endParaRPr>
                    </a:p>
                  </a:txBody>
                  <a:tcPr marL="91431" marR="91431" marT="45715" marB="45715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/>
                        </a:defRPr>
                      </a:lvl9pPr>
                    </a:lstStyle>
                    <a:p>
                      <a:pPr algn="l"/>
                      <a:r>
                        <a:rPr lang="en-GB" sz="1500" dirty="0" smtClean="0">
                          <a:solidFill>
                            <a:schemeClr val="tx1"/>
                          </a:solidFill>
                        </a:rPr>
                        <a:t>Females</a:t>
                      </a:r>
                      <a:r>
                        <a:rPr lang="en-GB" sz="1500" baseline="0" dirty="0" smtClean="0">
                          <a:solidFill>
                            <a:schemeClr val="tx1"/>
                          </a:solidFill>
                        </a:rPr>
                        <a:t> evaluated the men most positively when listening to a piece of rock music which induced a positive mood. This suggests that we find mates most attractive when we associate them with a positive feeling or experience.</a:t>
                      </a:r>
                      <a:endParaRPr lang="en-GB" sz="1500" dirty="0">
                        <a:solidFill>
                          <a:schemeClr val="tx1"/>
                        </a:solidFill>
                      </a:endParaRPr>
                    </a:p>
                  </a:txBody>
                  <a:tcPr marL="91431" marR="91431" marT="45715" marB="45715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1044002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/>
                        </a:defRPr>
                      </a:lvl9pPr>
                    </a:lstStyle>
                    <a:p>
                      <a:pPr algn="ctr"/>
                      <a:r>
                        <a:rPr lang="en-GB" sz="1800" b="1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</a:rPr>
                        <a:t>L</a:t>
                      </a:r>
                      <a:r>
                        <a:rPr lang="en-GB" sz="1800" b="1" dirty="0" smtClean="0">
                          <a:solidFill>
                            <a:schemeClr val="tx1"/>
                          </a:solidFill>
                        </a:rPr>
                        <a:t>INK</a:t>
                      </a:r>
                      <a:endParaRPr lang="en-GB" sz="1800" b="1" dirty="0">
                        <a:solidFill>
                          <a:schemeClr val="tx1"/>
                        </a:solidFill>
                      </a:endParaRPr>
                    </a:p>
                  </a:txBody>
                  <a:tcPr marL="91431" marR="91431" marT="45715" marB="45715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/>
                        </a:defRPr>
                      </a:lvl9pPr>
                    </a:lstStyle>
                    <a:p>
                      <a:pPr algn="ctr"/>
                      <a:r>
                        <a:rPr lang="en-GB" sz="1800" b="1" dirty="0" smtClean="0">
                          <a:solidFill>
                            <a:schemeClr val="tx1"/>
                          </a:solidFill>
                        </a:rPr>
                        <a:t>Link it back to your point or the question.</a:t>
                      </a:r>
                      <a:endParaRPr lang="en-GB" sz="1800" b="1" dirty="0">
                        <a:solidFill>
                          <a:schemeClr val="tx1"/>
                        </a:solidFill>
                      </a:endParaRPr>
                    </a:p>
                  </a:txBody>
                  <a:tcPr marL="91431" marR="91431" marT="45715" marB="45715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/>
                        </a:defRPr>
                      </a:lvl9pPr>
                    </a:lstStyle>
                    <a:p>
                      <a:pPr algn="l"/>
                      <a:r>
                        <a:rPr lang="en-GB" sz="1500" dirty="0" smtClean="0">
                          <a:solidFill>
                            <a:schemeClr val="tx1"/>
                          </a:solidFill>
                        </a:rPr>
                        <a:t>This supports</a:t>
                      </a:r>
                      <a:r>
                        <a:rPr lang="en-GB" sz="1500" baseline="0" dirty="0" smtClean="0">
                          <a:solidFill>
                            <a:schemeClr val="tx1"/>
                          </a:solidFill>
                        </a:rPr>
                        <a:t> the Reward/Need theory of relationship formation as it implies that we form relationships on the basis of learning through association. </a:t>
                      </a:r>
                      <a:endParaRPr lang="en-GB" sz="1500" dirty="0">
                        <a:solidFill>
                          <a:schemeClr val="tx1"/>
                        </a:solidFill>
                      </a:endParaRPr>
                    </a:p>
                  </a:txBody>
                  <a:tcPr marL="91431" marR="91431" marT="45715" marB="45715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pic>
        <p:nvPicPr>
          <p:cNvPr id="1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08790" y="4170568"/>
            <a:ext cx="1755611" cy="276898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/>
          <p:nvPr/>
        </p:nvSpPr>
        <p:spPr>
          <a:xfrm rot="16200000">
            <a:off x="-2727330" y="1385543"/>
            <a:ext cx="587828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b="1" dirty="0" smtClean="0">
                <a:ln w="12700">
                  <a:solidFill>
                    <a:sysClr val="windowText" lastClr="000000"/>
                  </a:solidFill>
                  <a:prstDash val="solid"/>
                </a:ln>
                <a:solidFill>
                  <a:srgbClr val="FFC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PEEL </a:t>
            </a:r>
            <a:endParaRPr lang="en-GB" sz="3600" b="1" dirty="0">
              <a:ln w="12700">
                <a:solidFill>
                  <a:sysClr val="windowText" lastClr="000000"/>
                </a:solidFill>
                <a:prstDash val="solid"/>
              </a:ln>
              <a:solidFill>
                <a:srgbClr val="FFC00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188652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flythrough hasBounce="1"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1334750" y="5540375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GB" dirty="0"/>
          </a:p>
        </p:txBody>
      </p:sp>
      <p:sp>
        <p:nvSpPr>
          <p:cNvPr id="5" name="TextBox 4"/>
          <p:cNvSpPr txBox="1"/>
          <p:nvPr/>
        </p:nvSpPr>
        <p:spPr>
          <a:xfrm>
            <a:off x="12080875" y="1270000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GB" dirty="0"/>
          </a:p>
        </p:txBody>
      </p:sp>
      <p:sp>
        <p:nvSpPr>
          <p:cNvPr id="6" name="Rectangle 5"/>
          <p:cNvSpPr/>
          <p:nvPr/>
        </p:nvSpPr>
        <p:spPr>
          <a:xfrm>
            <a:off x="538386" y="642777"/>
            <a:ext cx="9144001" cy="1065932"/>
          </a:xfrm>
          <a:prstGeom prst="rect">
            <a:avLst/>
          </a:prstGeom>
          <a:noFill/>
          <a:ln w="28575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36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</a:rPr>
              <a:t>Elaboration: </a:t>
            </a:r>
            <a:r>
              <a:rPr lang="en-GB" sz="36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C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</a:rPr>
              <a:t>PEEL</a:t>
            </a:r>
            <a:endParaRPr lang="en-GB" sz="36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FFC00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+mj-lt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669016" y="3041570"/>
            <a:ext cx="586047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 dirty="0"/>
          </a:p>
          <a:p>
            <a:endParaRPr lang="en-GB" dirty="0" smtClean="0"/>
          </a:p>
          <a:p>
            <a:endParaRPr lang="en-GB" dirty="0"/>
          </a:p>
        </p:txBody>
      </p:sp>
      <p:sp>
        <p:nvSpPr>
          <p:cNvPr id="14" name="TextBox 13"/>
          <p:cNvSpPr txBox="1"/>
          <p:nvPr/>
        </p:nvSpPr>
        <p:spPr>
          <a:xfrm>
            <a:off x="4724484" y="48824"/>
            <a:ext cx="721776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b="1" dirty="0" smtClean="0">
                <a:ln w="18415" cmpd="sng">
                  <a:solidFill>
                    <a:schemeClr val="accent6">
                      <a:lumMod val="50000"/>
                    </a:schemeClr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+mj-lt"/>
              </a:rPr>
              <a:t>Formation of Relationships </a:t>
            </a:r>
            <a:endParaRPr lang="en-GB" sz="2000" b="1" dirty="0">
              <a:ln w="18415" cmpd="sng">
                <a:solidFill>
                  <a:schemeClr val="accent6">
                    <a:lumMod val="50000"/>
                  </a:schemeClr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+mj-lt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471886" y="1849513"/>
            <a:ext cx="286148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 dirty="0" smtClean="0">
                <a:solidFill>
                  <a:schemeClr val="bg1"/>
                </a:solidFill>
              </a:rPr>
              <a:t>Look at the mark scheme for a 24 marker  and answer the questions..</a:t>
            </a:r>
            <a:endParaRPr lang="en-GB" b="1" dirty="0">
              <a:solidFill>
                <a:schemeClr val="bg1"/>
              </a:solidFill>
            </a:endParaRPr>
          </a:p>
        </p:txBody>
      </p:sp>
      <p:pic>
        <p:nvPicPr>
          <p:cNvPr id="1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66913" y="1763444"/>
            <a:ext cx="3230082" cy="509455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1870364" y="1763444"/>
            <a:ext cx="6594763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dirty="0" smtClean="0"/>
              <a:t>Create two PEEL’s of your own. </a:t>
            </a:r>
          </a:p>
          <a:p>
            <a:pPr algn="ctr"/>
            <a:endParaRPr lang="en-GB" sz="2800" dirty="0" smtClean="0"/>
          </a:p>
          <a:p>
            <a:pPr algn="ctr"/>
            <a:r>
              <a:rPr lang="en-GB" sz="2800" dirty="0" smtClean="0"/>
              <a:t>Create one PEEL for </a:t>
            </a:r>
            <a:r>
              <a:rPr lang="en-GB" sz="2800" b="1" dirty="0" smtClean="0">
                <a:solidFill>
                  <a:schemeClr val="bg2"/>
                </a:solidFill>
              </a:rPr>
              <a:t>Reward/Need Theory</a:t>
            </a:r>
            <a:r>
              <a:rPr lang="en-GB" sz="2800" b="1" dirty="0" smtClean="0"/>
              <a:t> </a:t>
            </a:r>
            <a:r>
              <a:rPr lang="en-GB" sz="2800" dirty="0" smtClean="0"/>
              <a:t>and one for </a:t>
            </a:r>
            <a:r>
              <a:rPr lang="en-GB" sz="2800" b="1" dirty="0" smtClean="0">
                <a:solidFill>
                  <a:srgbClr val="800080"/>
                </a:solidFill>
              </a:rPr>
              <a:t>Filter Model </a:t>
            </a:r>
            <a:r>
              <a:rPr lang="en-GB" sz="2800" dirty="0" smtClean="0"/>
              <a:t>of relationship formation.</a:t>
            </a:r>
          </a:p>
          <a:p>
            <a:pPr algn="ctr"/>
            <a:endParaRPr lang="en-GB" sz="2800" dirty="0" smtClean="0"/>
          </a:p>
          <a:p>
            <a:pPr algn="ctr"/>
            <a:r>
              <a:rPr lang="en-GB" sz="2800" dirty="0" smtClean="0"/>
              <a:t>Be prepared to share yours later!</a:t>
            </a:r>
            <a:endParaRPr lang="en-GB" sz="2800" dirty="0"/>
          </a:p>
        </p:txBody>
      </p:sp>
      <p:pic>
        <p:nvPicPr>
          <p:cNvPr id="1026" name="Picture 2" descr="http://a.dryicons.com/images/icon_sets/colorful_stickers_part_2_icons_set/png/256x256/light_bulb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11388" y="5528269"/>
            <a:ext cx="701320" cy="7013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2829503" y="5540375"/>
            <a:ext cx="5774170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b="1" dirty="0" smtClean="0">
                <a:ln w="12700">
                  <a:solidFill>
                    <a:sysClr val="windowText" lastClr="000000"/>
                  </a:solidFill>
                  <a:prstDash val="solid"/>
                </a:ln>
                <a:solidFill>
                  <a:schemeClr val="bg2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Extension: </a:t>
            </a:r>
            <a:r>
              <a:rPr lang="en-GB" dirty="0" smtClean="0"/>
              <a:t>Have you finished? Try creating a PEEL for an Evaluation A02 point…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992088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flythrough hasBounce="1"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ustin">
  <a:themeElements>
    <a:clrScheme name="Custom 16">
      <a:dk1>
        <a:sysClr val="windowText" lastClr="000000"/>
      </a:dk1>
      <a:lt1>
        <a:srgbClr val="FBFBFB"/>
      </a:lt1>
      <a:dk2>
        <a:srgbClr val="595959"/>
      </a:dk2>
      <a:lt2>
        <a:srgbClr val="EE2A9A"/>
      </a:lt2>
      <a:accent1>
        <a:srgbClr val="EE2A9A"/>
      </a:accent1>
      <a:accent2>
        <a:srgbClr val="EE2A9A"/>
      </a:accent2>
      <a:accent3>
        <a:srgbClr val="EE2A9A"/>
      </a:accent3>
      <a:accent4>
        <a:srgbClr val="EE2A9A"/>
      </a:accent4>
      <a:accent5>
        <a:srgbClr val="EE2A9A"/>
      </a:accent5>
      <a:accent6>
        <a:srgbClr val="EE2A9A"/>
      </a:accent6>
      <a:hlink>
        <a:srgbClr val="EE2A9A"/>
      </a:hlink>
      <a:folHlink>
        <a:srgbClr val="FFA94A"/>
      </a:folHlink>
    </a:clrScheme>
    <a:fontScheme name="Austin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Austin">
      <a:fillStyleLst>
        <a:solidFill>
          <a:schemeClr val="phClr"/>
        </a:solidFill>
        <a:gradFill rotWithShape="1">
          <a:gsLst>
            <a:gs pos="0">
              <a:schemeClr val="phClr">
                <a:tint val="20000"/>
                <a:satMod val="180000"/>
                <a:lumMod val="98000"/>
              </a:schemeClr>
            </a:gs>
            <a:gs pos="40000">
              <a:schemeClr val="phClr">
                <a:tint val="30000"/>
                <a:satMod val="260000"/>
                <a:lumMod val="84000"/>
              </a:schemeClr>
            </a:gs>
            <a:gs pos="100000">
              <a:schemeClr val="phClr">
                <a:tint val="100000"/>
                <a:satMod val="110000"/>
                <a:lumMod val="100000"/>
              </a:schemeClr>
            </a:gs>
          </a:gsLst>
          <a:lin ang="5040000" scaled="1"/>
        </a:gradFill>
        <a:gradFill rotWithShape="1">
          <a:gsLst>
            <a:gs pos="0">
              <a:schemeClr val="phClr"/>
            </a:gs>
            <a:gs pos="100000">
              <a:schemeClr val="phClr">
                <a:shade val="75000"/>
                <a:satMod val="120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>
            <a:bevelT w="50800" h="12700" prst="softRound"/>
          </a:sp3d>
        </a:effectStyle>
        <a:effectStyle>
          <a:effectLst>
            <a:outerShdw blurRad="44450" dist="50800" dir="5400000" sx="96000" rotWithShape="0">
              <a:srgbClr val="000000">
                <a:alpha val="3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 contourW="15875" prstMaterial="metal">
            <a:bevelT w="101600" h="25400" prst="softRound"/>
            <a:contourClr>
              <a:schemeClr val="phClr">
                <a:shade val="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94000"/>
                <a:satMod val="114000"/>
                <a:lumMod val="96000"/>
              </a:schemeClr>
            </a:gs>
            <a:gs pos="62000">
              <a:schemeClr val="phClr">
                <a:tint val="92000"/>
                <a:shade val="66000"/>
                <a:satMod val="110000"/>
                <a:lumMod val="80000"/>
              </a:schemeClr>
            </a:gs>
            <a:gs pos="100000">
              <a:schemeClr val="phClr">
                <a:tint val="89000"/>
                <a:shade val="62000"/>
                <a:satMod val="110000"/>
                <a:lumMod val="7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80000"/>
                <a:shade val="58000"/>
              </a:schemeClr>
              <a:schemeClr val="phClr">
                <a:tint val="73000"/>
                <a:shade val="68000"/>
                <a:satMod val="15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Austin">
  <a:themeElements>
    <a:clrScheme name="Custom 16">
      <a:dk1>
        <a:sysClr val="windowText" lastClr="000000"/>
      </a:dk1>
      <a:lt1>
        <a:srgbClr val="FBFBFB"/>
      </a:lt1>
      <a:dk2>
        <a:srgbClr val="595959"/>
      </a:dk2>
      <a:lt2>
        <a:srgbClr val="EE2A9A"/>
      </a:lt2>
      <a:accent1>
        <a:srgbClr val="EE2A9A"/>
      </a:accent1>
      <a:accent2>
        <a:srgbClr val="EE2A9A"/>
      </a:accent2>
      <a:accent3>
        <a:srgbClr val="EE2A9A"/>
      </a:accent3>
      <a:accent4>
        <a:srgbClr val="EE2A9A"/>
      </a:accent4>
      <a:accent5>
        <a:srgbClr val="EE2A9A"/>
      </a:accent5>
      <a:accent6>
        <a:srgbClr val="EE2A9A"/>
      </a:accent6>
      <a:hlink>
        <a:srgbClr val="EE2A9A"/>
      </a:hlink>
      <a:folHlink>
        <a:srgbClr val="FFA94A"/>
      </a:folHlink>
    </a:clrScheme>
    <a:fontScheme name="Austin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Austin">
      <a:fillStyleLst>
        <a:solidFill>
          <a:schemeClr val="phClr"/>
        </a:solidFill>
        <a:gradFill rotWithShape="1">
          <a:gsLst>
            <a:gs pos="0">
              <a:schemeClr val="phClr">
                <a:tint val="20000"/>
                <a:satMod val="180000"/>
                <a:lumMod val="98000"/>
              </a:schemeClr>
            </a:gs>
            <a:gs pos="40000">
              <a:schemeClr val="phClr">
                <a:tint val="30000"/>
                <a:satMod val="260000"/>
                <a:lumMod val="84000"/>
              </a:schemeClr>
            </a:gs>
            <a:gs pos="100000">
              <a:schemeClr val="phClr">
                <a:tint val="100000"/>
                <a:satMod val="110000"/>
                <a:lumMod val="100000"/>
              </a:schemeClr>
            </a:gs>
          </a:gsLst>
          <a:lin ang="5040000" scaled="1"/>
        </a:gradFill>
        <a:gradFill rotWithShape="1">
          <a:gsLst>
            <a:gs pos="0">
              <a:schemeClr val="phClr"/>
            </a:gs>
            <a:gs pos="100000">
              <a:schemeClr val="phClr">
                <a:shade val="75000"/>
                <a:satMod val="120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>
            <a:bevelT w="50800" h="12700" prst="softRound"/>
          </a:sp3d>
        </a:effectStyle>
        <a:effectStyle>
          <a:effectLst>
            <a:outerShdw blurRad="44450" dist="50800" dir="5400000" sx="96000" rotWithShape="0">
              <a:srgbClr val="000000">
                <a:alpha val="3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 contourW="15875" prstMaterial="metal">
            <a:bevelT w="101600" h="25400" prst="softRound"/>
            <a:contourClr>
              <a:schemeClr val="phClr">
                <a:shade val="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94000"/>
                <a:satMod val="114000"/>
                <a:lumMod val="96000"/>
              </a:schemeClr>
            </a:gs>
            <a:gs pos="62000">
              <a:schemeClr val="phClr">
                <a:tint val="92000"/>
                <a:shade val="66000"/>
                <a:satMod val="110000"/>
                <a:lumMod val="80000"/>
              </a:schemeClr>
            </a:gs>
            <a:gs pos="100000">
              <a:schemeClr val="phClr">
                <a:tint val="89000"/>
                <a:shade val="62000"/>
                <a:satMod val="110000"/>
                <a:lumMod val="7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80000"/>
                <a:shade val="58000"/>
              </a:schemeClr>
              <a:schemeClr val="phClr">
                <a:tint val="73000"/>
                <a:shade val="68000"/>
                <a:satMod val="15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2_Austin">
  <a:themeElements>
    <a:clrScheme name="Custom 16">
      <a:dk1>
        <a:sysClr val="windowText" lastClr="000000"/>
      </a:dk1>
      <a:lt1>
        <a:srgbClr val="FBFBFB"/>
      </a:lt1>
      <a:dk2>
        <a:srgbClr val="595959"/>
      </a:dk2>
      <a:lt2>
        <a:srgbClr val="EE2A9A"/>
      </a:lt2>
      <a:accent1>
        <a:srgbClr val="EE2A9A"/>
      </a:accent1>
      <a:accent2>
        <a:srgbClr val="EE2A9A"/>
      </a:accent2>
      <a:accent3>
        <a:srgbClr val="EE2A9A"/>
      </a:accent3>
      <a:accent4>
        <a:srgbClr val="EE2A9A"/>
      </a:accent4>
      <a:accent5>
        <a:srgbClr val="EE2A9A"/>
      </a:accent5>
      <a:accent6>
        <a:srgbClr val="EE2A9A"/>
      </a:accent6>
      <a:hlink>
        <a:srgbClr val="EE2A9A"/>
      </a:hlink>
      <a:folHlink>
        <a:srgbClr val="FFA94A"/>
      </a:folHlink>
    </a:clrScheme>
    <a:fontScheme name="Austin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Austin">
      <a:fillStyleLst>
        <a:solidFill>
          <a:schemeClr val="phClr"/>
        </a:solidFill>
        <a:gradFill rotWithShape="1">
          <a:gsLst>
            <a:gs pos="0">
              <a:schemeClr val="phClr">
                <a:tint val="20000"/>
                <a:satMod val="180000"/>
                <a:lumMod val="98000"/>
              </a:schemeClr>
            </a:gs>
            <a:gs pos="40000">
              <a:schemeClr val="phClr">
                <a:tint val="30000"/>
                <a:satMod val="260000"/>
                <a:lumMod val="84000"/>
              </a:schemeClr>
            </a:gs>
            <a:gs pos="100000">
              <a:schemeClr val="phClr">
                <a:tint val="100000"/>
                <a:satMod val="110000"/>
                <a:lumMod val="100000"/>
              </a:schemeClr>
            </a:gs>
          </a:gsLst>
          <a:lin ang="5040000" scaled="1"/>
        </a:gradFill>
        <a:gradFill rotWithShape="1">
          <a:gsLst>
            <a:gs pos="0">
              <a:schemeClr val="phClr"/>
            </a:gs>
            <a:gs pos="100000">
              <a:schemeClr val="phClr">
                <a:shade val="75000"/>
                <a:satMod val="120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>
            <a:bevelT w="50800" h="12700" prst="softRound"/>
          </a:sp3d>
        </a:effectStyle>
        <a:effectStyle>
          <a:effectLst>
            <a:outerShdw blurRad="44450" dist="50800" dir="5400000" sx="96000" rotWithShape="0">
              <a:srgbClr val="000000">
                <a:alpha val="3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 contourW="15875" prstMaterial="metal">
            <a:bevelT w="101600" h="25400" prst="softRound"/>
            <a:contourClr>
              <a:schemeClr val="phClr">
                <a:shade val="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94000"/>
                <a:satMod val="114000"/>
                <a:lumMod val="96000"/>
              </a:schemeClr>
            </a:gs>
            <a:gs pos="62000">
              <a:schemeClr val="phClr">
                <a:tint val="92000"/>
                <a:shade val="66000"/>
                <a:satMod val="110000"/>
                <a:lumMod val="80000"/>
              </a:schemeClr>
            </a:gs>
            <a:gs pos="100000">
              <a:schemeClr val="phClr">
                <a:tint val="89000"/>
                <a:shade val="62000"/>
                <a:satMod val="110000"/>
                <a:lumMod val="7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80000"/>
                <a:shade val="58000"/>
              </a:schemeClr>
              <a:schemeClr val="phClr">
                <a:tint val="73000"/>
                <a:shade val="68000"/>
                <a:satMod val="15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Austin</Template>
  <TotalTime>1548</TotalTime>
  <Words>1052</Words>
  <Application>Microsoft Office PowerPoint</Application>
  <PresentationFormat>On-screen Show (4:3)</PresentationFormat>
  <Paragraphs>141</Paragraphs>
  <Slides>12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12</vt:i4>
      </vt:variant>
    </vt:vector>
  </HeadingPairs>
  <TitlesOfParts>
    <vt:vector size="22" baseType="lpstr">
      <vt:lpstr>Arial</vt:lpstr>
      <vt:lpstr>Arial Narrow</vt:lpstr>
      <vt:lpstr>Calibri</vt:lpstr>
      <vt:lpstr>Century Gothic</vt:lpstr>
      <vt:lpstr>Kristen ITC</vt:lpstr>
      <vt:lpstr>Rockwell</vt:lpstr>
      <vt:lpstr>Wingdings 2</vt:lpstr>
      <vt:lpstr>Austin</vt:lpstr>
      <vt:lpstr>1_Austin</vt:lpstr>
      <vt:lpstr>2_Austin</vt:lpstr>
      <vt:lpstr>PSYA3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Aero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Alex Russell</dc:creator>
  <cp:lastModifiedBy>Rhiannon Cyphus</cp:lastModifiedBy>
  <cp:revision>132</cp:revision>
  <cp:lastPrinted>2013-02-02T15:54:33Z</cp:lastPrinted>
  <dcterms:created xsi:type="dcterms:W3CDTF">2013-02-02T15:48:23Z</dcterms:created>
  <dcterms:modified xsi:type="dcterms:W3CDTF">2015-09-10T21:27:54Z</dcterms:modified>
</cp:coreProperties>
</file>