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6" r:id="rId2"/>
    <p:sldMasterId id="2147483708" r:id="rId3"/>
  </p:sldMasterIdLst>
  <p:notesMasterIdLst>
    <p:notesMasterId r:id="rId14"/>
  </p:notesMasterIdLst>
  <p:sldIdLst>
    <p:sldId id="602" r:id="rId4"/>
    <p:sldId id="593" r:id="rId5"/>
    <p:sldId id="598" r:id="rId6"/>
    <p:sldId id="603" r:id="rId7"/>
    <p:sldId id="604" r:id="rId8"/>
    <p:sldId id="605" r:id="rId9"/>
    <p:sldId id="606" r:id="rId10"/>
    <p:sldId id="607" r:id="rId11"/>
    <p:sldId id="608" r:id="rId12"/>
    <p:sldId id="60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FF66"/>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00" autoAdjust="0"/>
    <p:restoredTop sz="94660"/>
  </p:normalViewPr>
  <p:slideViewPr>
    <p:cSldViewPr>
      <p:cViewPr varScale="1">
        <p:scale>
          <a:sx n="86" d="100"/>
          <a:sy n="86" d="100"/>
        </p:scale>
        <p:origin x="960" y="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ADB4A6-20C1-48A9-977C-26FC50713DE8}" type="datetimeFigureOut">
              <a:rPr lang="en-GB" smtClean="0"/>
              <a:t>28/08/2019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54DBA7-2AE7-4128-80EE-CD265F67D6A1}" type="slidenum">
              <a:rPr lang="en-GB" smtClean="0"/>
              <a:t>‹#›</a:t>
            </a:fld>
            <a:endParaRPr lang="en-GB"/>
          </a:p>
        </p:txBody>
      </p:sp>
    </p:spTree>
    <p:extLst>
      <p:ext uri="{BB962C8B-B14F-4D97-AF65-F5344CB8AC3E}">
        <p14:creationId xmlns:p14="http://schemas.microsoft.com/office/powerpoint/2010/main" val="2809836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a:lstStyle/>
          <a:p>
            <a:endParaRPr lang="en-US" altLang="en-US" smtClean="0"/>
          </a:p>
        </p:txBody>
      </p:sp>
      <p:sp>
        <p:nvSpPr>
          <p:cNvPr id="21508" name="Slide Number Placeholder 3"/>
          <p:cNvSpPr>
            <a:spLocks noGrp="1"/>
          </p:cNvSpPr>
          <p:nvPr>
            <p:ph type="sldNum" sz="quarter" idx="5"/>
          </p:nvPr>
        </p:nvSpPr>
        <p:spPr>
          <a:noFill/>
        </p:spPr>
        <p:txBody>
          <a:bodyPr/>
          <a:lstStyle>
            <a:lvl1pPr defTabSz="914871" eaLnBrk="0" hangingPunct="0">
              <a:defRPr sz="3400">
                <a:solidFill>
                  <a:schemeClr val="tx1"/>
                </a:solidFill>
                <a:latin typeface="Comic Sans MS" pitchFamily="66" charset="0"/>
              </a:defRPr>
            </a:lvl1pPr>
            <a:lvl2pPr marL="703054" indent="-270405" defTabSz="914871" eaLnBrk="0" hangingPunct="0">
              <a:defRPr sz="3400">
                <a:solidFill>
                  <a:schemeClr val="tx1"/>
                </a:solidFill>
                <a:latin typeface="Comic Sans MS" pitchFamily="66" charset="0"/>
              </a:defRPr>
            </a:lvl2pPr>
            <a:lvl3pPr marL="1081621" indent="-216324" defTabSz="914871" eaLnBrk="0" hangingPunct="0">
              <a:defRPr sz="3400">
                <a:solidFill>
                  <a:schemeClr val="tx1"/>
                </a:solidFill>
                <a:latin typeface="Comic Sans MS" pitchFamily="66" charset="0"/>
              </a:defRPr>
            </a:lvl3pPr>
            <a:lvl4pPr marL="1514269" indent="-216324" defTabSz="914871" eaLnBrk="0" hangingPunct="0">
              <a:defRPr sz="3400">
                <a:solidFill>
                  <a:schemeClr val="tx1"/>
                </a:solidFill>
                <a:latin typeface="Comic Sans MS" pitchFamily="66" charset="0"/>
              </a:defRPr>
            </a:lvl4pPr>
            <a:lvl5pPr marL="1946918" indent="-216324" defTabSz="914871" eaLnBrk="0" hangingPunct="0">
              <a:defRPr sz="3400">
                <a:solidFill>
                  <a:schemeClr val="tx1"/>
                </a:solidFill>
                <a:latin typeface="Comic Sans MS" pitchFamily="66" charset="0"/>
              </a:defRPr>
            </a:lvl5pPr>
            <a:lvl6pPr marL="2379566" indent="-216324" defTabSz="914871" eaLnBrk="0" fontAlgn="base" hangingPunct="0">
              <a:spcBef>
                <a:spcPct val="0"/>
              </a:spcBef>
              <a:spcAft>
                <a:spcPct val="0"/>
              </a:spcAft>
              <a:defRPr sz="3400">
                <a:solidFill>
                  <a:schemeClr val="tx1"/>
                </a:solidFill>
                <a:latin typeface="Comic Sans MS" pitchFamily="66" charset="0"/>
              </a:defRPr>
            </a:lvl6pPr>
            <a:lvl7pPr marL="2812214" indent="-216324" defTabSz="914871" eaLnBrk="0" fontAlgn="base" hangingPunct="0">
              <a:spcBef>
                <a:spcPct val="0"/>
              </a:spcBef>
              <a:spcAft>
                <a:spcPct val="0"/>
              </a:spcAft>
              <a:defRPr sz="3400">
                <a:solidFill>
                  <a:schemeClr val="tx1"/>
                </a:solidFill>
                <a:latin typeface="Comic Sans MS" pitchFamily="66" charset="0"/>
              </a:defRPr>
            </a:lvl7pPr>
            <a:lvl8pPr marL="3244863" indent="-216324" defTabSz="914871" eaLnBrk="0" fontAlgn="base" hangingPunct="0">
              <a:spcBef>
                <a:spcPct val="0"/>
              </a:spcBef>
              <a:spcAft>
                <a:spcPct val="0"/>
              </a:spcAft>
              <a:defRPr sz="3400">
                <a:solidFill>
                  <a:schemeClr val="tx1"/>
                </a:solidFill>
                <a:latin typeface="Comic Sans MS" pitchFamily="66" charset="0"/>
              </a:defRPr>
            </a:lvl8pPr>
            <a:lvl9pPr marL="3677511" indent="-216324" defTabSz="914871" eaLnBrk="0" fontAlgn="base" hangingPunct="0">
              <a:spcBef>
                <a:spcPct val="0"/>
              </a:spcBef>
              <a:spcAft>
                <a:spcPct val="0"/>
              </a:spcAft>
              <a:defRPr sz="3400">
                <a:solidFill>
                  <a:schemeClr val="tx1"/>
                </a:solidFill>
                <a:latin typeface="Comic Sans MS" pitchFamily="66" charset="0"/>
              </a:defRPr>
            </a:lvl9pPr>
          </a:lstStyle>
          <a:p>
            <a:pPr eaLnBrk="1" hangingPunct="1"/>
            <a:fld id="{477DD5F6-4ADB-4909-A545-E8ED8102288A}" type="slidenum">
              <a:rPr lang="en-GB" altLang="en-US" sz="1200">
                <a:solidFill>
                  <a:prstClr val="black"/>
                </a:solidFill>
                <a:latin typeface="Arial" charset="0"/>
              </a:rPr>
              <a:pPr eaLnBrk="1" hangingPunct="1"/>
              <a:t>1</a:t>
            </a:fld>
            <a:endParaRPr lang="en-GB" altLang="en-US" sz="1200">
              <a:solidFill>
                <a:prstClr val="black"/>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r>
              <a:rPr lang="en-GB" altLang="en-US" dirty="0" smtClean="0"/>
              <a:t>Q1 total = 97 + 101 + …=419   40/419 x 97 = 9.26,  ..x 101 = 9.64,  …x 52 = 4.96, ..x68=6.49,  ..x 37=3.53, ..x64=6.1</a:t>
            </a:r>
          </a:p>
          <a:p>
            <a:r>
              <a:rPr lang="en-GB" altLang="en-US" dirty="0" smtClean="0"/>
              <a:t>Q2  want 90/600 = 3/20  girls 5-15 = 21  boys 5-15 about 31  girls 16-18 about 14  &amp; boys about 24</a:t>
            </a:r>
          </a:p>
        </p:txBody>
      </p:sp>
      <p:sp>
        <p:nvSpPr>
          <p:cNvPr id="19460" name="Slide Number Placeholder 3"/>
          <p:cNvSpPr>
            <a:spLocks noGrp="1"/>
          </p:cNvSpPr>
          <p:nvPr>
            <p:ph type="sldNum" sz="quarter" idx="5"/>
          </p:nvPr>
        </p:nvSpPr>
        <p:spPr>
          <a:noFill/>
        </p:spPr>
        <p:txBody>
          <a:bodyPr/>
          <a:lstStyle>
            <a:lvl1pPr defTabSz="914871" eaLnBrk="0" hangingPunct="0">
              <a:defRPr sz="3400">
                <a:solidFill>
                  <a:schemeClr val="tx1"/>
                </a:solidFill>
                <a:latin typeface="Comic Sans MS" pitchFamily="66" charset="0"/>
              </a:defRPr>
            </a:lvl1pPr>
            <a:lvl2pPr marL="703054" indent="-270405" defTabSz="914871" eaLnBrk="0" hangingPunct="0">
              <a:defRPr sz="3400">
                <a:solidFill>
                  <a:schemeClr val="tx1"/>
                </a:solidFill>
                <a:latin typeface="Comic Sans MS" pitchFamily="66" charset="0"/>
              </a:defRPr>
            </a:lvl2pPr>
            <a:lvl3pPr marL="1081621" indent="-216324" defTabSz="914871" eaLnBrk="0" hangingPunct="0">
              <a:defRPr sz="3400">
                <a:solidFill>
                  <a:schemeClr val="tx1"/>
                </a:solidFill>
                <a:latin typeface="Comic Sans MS" pitchFamily="66" charset="0"/>
              </a:defRPr>
            </a:lvl3pPr>
            <a:lvl4pPr marL="1514269" indent="-216324" defTabSz="914871" eaLnBrk="0" hangingPunct="0">
              <a:defRPr sz="3400">
                <a:solidFill>
                  <a:schemeClr val="tx1"/>
                </a:solidFill>
                <a:latin typeface="Comic Sans MS" pitchFamily="66" charset="0"/>
              </a:defRPr>
            </a:lvl4pPr>
            <a:lvl5pPr marL="1946918" indent="-216324" defTabSz="914871" eaLnBrk="0" hangingPunct="0">
              <a:defRPr sz="3400">
                <a:solidFill>
                  <a:schemeClr val="tx1"/>
                </a:solidFill>
                <a:latin typeface="Comic Sans MS" pitchFamily="66" charset="0"/>
              </a:defRPr>
            </a:lvl5pPr>
            <a:lvl6pPr marL="2379566" indent="-216324" defTabSz="914871" eaLnBrk="0" fontAlgn="base" hangingPunct="0">
              <a:spcBef>
                <a:spcPct val="0"/>
              </a:spcBef>
              <a:spcAft>
                <a:spcPct val="0"/>
              </a:spcAft>
              <a:defRPr sz="3400">
                <a:solidFill>
                  <a:schemeClr val="tx1"/>
                </a:solidFill>
                <a:latin typeface="Comic Sans MS" pitchFamily="66" charset="0"/>
              </a:defRPr>
            </a:lvl6pPr>
            <a:lvl7pPr marL="2812214" indent="-216324" defTabSz="914871" eaLnBrk="0" fontAlgn="base" hangingPunct="0">
              <a:spcBef>
                <a:spcPct val="0"/>
              </a:spcBef>
              <a:spcAft>
                <a:spcPct val="0"/>
              </a:spcAft>
              <a:defRPr sz="3400">
                <a:solidFill>
                  <a:schemeClr val="tx1"/>
                </a:solidFill>
                <a:latin typeface="Comic Sans MS" pitchFamily="66" charset="0"/>
              </a:defRPr>
            </a:lvl7pPr>
            <a:lvl8pPr marL="3244863" indent="-216324" defTabSz="914871" eaLnBrk="0" fontAlgn="base" hangingPunct="0">
              <a:spcBef>
                <a:spcPct val="0"/>
              </a:spcBef>
              <a:spcAft>
                <a:spcPct val="0"/>
              </a:spcAft>
              <a:defRPr sz="3400">
                <a:solidFill>
                  <a:schemeClr val="tx1"/>
                </a:solidFill>
                <a:latin typeface="Comic Sans MS" pitchFamily="66" charset="0"/>
              </a:defRPr>
            </a:lvl8pPr>
            <a:lvl9pPr marL="3677511" indent="-216324" defTabSz="914871" eaLnBrk="0" fontAlgn="base" hangingPunct="0">
              <a:spcBef>
                <a:spcPct val="0"/>
              </a:spcBef>
              <a:spcAft>
                <a:spcPct val="0"/>
              </a:spcAft>
              <a:defRPr sz="3400">
                <a:solidFill>
                  <a:schemeClr val="tx1"/>
                </a:solidFill>
                <a:latin typeface="Comic Sans MS" pitchFamily="66" charset="0"/>
              </a:defRPr>
            </a:lvl9pPr>
          </a:lstStyle>
          <a:p>
            <a:pPr eaLnBrk="1" hangingPunct="1"/>
            <a:fld id="{F15F5FBF-5158-46ED-90A1-8650696A808F}" type="slidenum">
              <a:rPr lang="en-GB" altLang="en-US" sz="1200">
                <a:latin typeface="Arial" charset="0"/>
              </a:rPr>
              <a:pPr eaLnBrk="1" hangingPunct="1"/>
              <a:t>3</a:t>
            </a:fld>
            <a:endParaRPr lang="en-GB" altLang="en-US" sz="120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r>
              <a:rPr lang="en-GB" altLang="en-US" dirty="0" smtClean="0"/>
              <a:t>Q1 total = 97 + 101 + …=419   40/419 x 97 = 9.26,  ..x 101 = 9.64,  …x 52 = 4.96, ..x68=6.49,  ..x 37=3.53, ..x64=6.1</a:t>
            </a:r>
          </a:p>
          <a:p>
            <a:r>
              <a:rPr lang="en-GB" altLang="en-US" dirty="0" smtClean="0"/>
              <a:t>Q2  want 90/600 = 3/20  girls 5-15 = 21  boys 5-15 about 31  girls 16-18 about 14  &amp; boys about 24</a:t>
            </a:r>
          </a:p>
        </p:txBody>
      </p:sp>
      <p:sp>
        <p:nvSpPr>
          <p:cNvPr id="19460" name="Slide Number Placeholder 3"/>
          <p:cNvSpPr>
            <a:spLocks noGrp="1"/>
          </p:cNvSpPr>
          <p:nvPr>
            <p:ph type="sldNum" sz="quarter" idx="5"/>
          </p:nvPr>
        </p:nvSpPr>
        <p:spPr>
          <a:noFill/>
        </p:spPr>
        <p:txBody>
          <a:bodyPr/>
          <a:lstStyle>
            <a:lvl1pPr defTabSz="914871" eaLnBrk="0" hangingPunct="0">
              <a:defRPr sz="3400">
                <a:solidFill>
                  <a:schemeClr val="tx1"/>
                </a:solidFill>
                <a:latin typeface="Comic Sans MS" pitchFamily="66" charset="0"/>
              </a:defRPr>
            </a:lvl1pPr>
            <a:lvl2pPr marL="703054" indent="-270405" defTabSz="914871" eaLnBrk="0" hangingPunct="0">
              <a:defRPr sz="3400">
                <a:solidFill>
                  <a:schemeClr val="tx1"/>
                </a:solidFill>
                <a:latin typeface="Comic Sans MS" pitchFamily="66" charset="0"/>
              </a:defRPr>
            </a:lvl2pPr>
            <a:lvl3pPr marL="1081621" indent="-216324" defTabSz="914871" eaLnBrk="0" hangingPunct="0">
              <a:defRPr sz="3400">
                <a:solidFill>
                  <a:schemeClr val="tx1"/>
                </a:solidFill>
                <a:latin typeface="Comic Sans MS" pitchFamily="66" charset="0"/>
              </a:defRPr>
            </a:lvl3pPr>
            <a:lvl4pPr marL="1514269" indent="-216324" defTabSz="914871" eaLnBrk="0" hangingPunct="0">
              <a:defRPr sz="3400">
                <a:solidFill>
                  <a:schemeClr val="tx1"/>
                </a:solidFill>
                <a:latin typeface="Comic Sans MS" pitchFamily="66" charset="0"/>
              </a:defRPr>
            </a:lvl4pPr>
            <a:lvl5pPr marL="1946918" indent="-216324" defTabSz="914871" eaLnBrk="0" hangingPunct="0">
              <a:defRPr sz="3400">
                <a:solidFill>
                  <a:schemeClr val="tx1"/>
                </a:solidFill>
                <a:latin typeface="Comic Sans MS" pitchFamily="66" charset="0"/>
              </a:defRPr>
            </a:lvl5pPr>
            <a:lvl6pPr marL="2379566" indent="-216324" defTabSz="914871" eaLnBrk="0" fontAlgn="base" hangingPunct="0">
              <a:spcBef>
                <a:spcPct val="0"/>
              </a:spcBef>
              <a:spcAft>
                <a:spcPct val="0"/>
              </a:spcAft>
              <a:defRPr sz="3400">
                <a:solidFill>
                  <a:schemeClr val="tx1"/>
                </a:solidFill>
                <a:latin typeface="Comic Sans MS" pitchFamily="66" charset="0"/>
              </a:defRPr>
            </a:lvl6pPr>
            <a:lvl7pPr marL="2812214" indent="-216324" defTabSz="914871" eaLnBrk="0" fontAlgn="base" hangingPunct="0">
              <a:spcBef>
                <a:spcPct val="0"/>
              </a:spcBef>
              <a:spcAft>
                <a:spcPct val="0"/>
              </a:spcAft>
              <a:defRPr sz="3400">
                <a:solidFill>
                  <a:schemeClr val="tx1"/>
                </a:solidFill>
                <a:latin typeface="Comic Sans MS" pitchFamily="66" charset="0"/>
              </a:defRPr>
            </a:lvl7pPr>
            <a:lvl8pPr marL="3244863" indent="-216324" defTabSz="914871" eaLnBrk="0" fontAlgn="base" hangingPunct="0">
              <a:spcBef>
                <a:spcPct val="0"/>
              </a:spcBef>
              <a:spcAft>
                <a:spcPct val="0"/>
              </a:spcAft>
              <a:defRPr sz="3400">
                <a:solidFill>
                  <a:schemeClr val="tx1"/>
                </a:solidFill>
                <a:latin typeface="Comic Sans MS" pitchFamily="66" charset="0"/>
              </a:defRPr>
            </a:lvl8pPr>
            <a:lvl9pPr marL="3677511" indent="-216324" defTabSz="914871" eaLnBrk="0" fontAlgn="base" hangingPunct="0">
              <a:spcBef>
                <a:spcPct val="0"/>
              </a:spcBef>
              <a:spcAft>
                <a:spcPct val="0"/>
              </a:spcAft>
              <a:defRPr sz="3400">
                <a:solidFill>
                  <a:schemeClr val="tx1"/>
                </a:solidFill>
                <a:latin typeface="Comic Sans MS" pitchFamily="66" charset="0"/>
              </a:defRPr>
            </a:lvl9pPr>
          </a:lstStyle>
          <a:p>
            <a:pPr eaLnBrk="1" hangingPunct="1"/>
            <a:fld id="{F15F5FBF-5158-46ED-90A1-8650696A808F}" type="slidenum">
              <a:rPr lang="en-GB" altLang="en-US" sz="1200">
                <a:latin typeface="Arial" charset="0"/>
              </a:rPr>
              <a:pPr eaLnBrk="1" hangingPunct="1"/>
              <a:t>4</a:t>
            </a:fld>
            <a:endParaRPr lang="en-GB" altLang="en-US" sz="120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r>
              <a:rPr lang="en-GB" altLang="en-US" dirty="0" smtClean="0"/>
              <a:t>Q1 total = 97 + 101 + …=419   40/419 x 97 = 9.26,  ..x 101 = 9.64,  …x 52 = 4.96, ..x68=6.49,  ..x 37=3.53, ..x64=6.1</a:t>
            </a:r>
          </a:p>
          <a:p>
            <a:r>
              <a:rPr lang="en-GB" altLang="en-US" dirty="0" smtClean="0"/>
              <a:t>Q2  want 90/600 = 3/20  girls 5-15 = 21  boys 5-15 about 31  girls 16-18 about 14  &amp; boys about 24</a:t>
            </a:r>
          </a:p>
        </p:txBody>
      </p:sp>
      <p:sp>
        <p:nvSpPr>
          <p:cNvPr id="19460" name="Slide Number Placeholder 3"/>
          <p:cNvSpPr>
            <a:spLocks noGrp="1"/>
          </p:cNvSpPr>
          <p:nvPr>
            <p:ph type="sldNum" sz="quarter" idx="5"/>
          </p:nvPr>
        </p:nvSpPr>
        <p:spPr>
          <a:noFill/>
        </p:spPr>
        <p:txBody>
          <a:bodyPr/>
          <a:lstStyle>
            <a:lvl1pPr defTabSz="914871" eaLnBrk="0" hangingPunct="0">
              <a:defRPr sz="3400">
                <a:solidFill>
                  <a:schemeClr val="tx1"/>
                </a:solidFill>
                <a:latin typeface="Comic Sans MS" pitchFamily="66" charset="0"/>
              </a:defRPr>
            </a:lvl1pPr>
            <a:lvl2pPr marL="703054" indent="-270405" defTabSz="914871" eaLnBrk="0" hangingPunct="0">
              <a:defRPr sz="3400">
                <a:solidFill>
                  <a:schemeClr val="tx1"/>
                </a:solidFill>
                <a:latin typeface="Comic Sans MS" pitchFamily="66" charset="0"/>
              </a:defRPr>
            </a:lvl2pPr>
            <a:lvl3pPr marL="1081621" indent="-216324" defTabSz="914871" eaLnBrk="0" hangingPunct="0">
              <a:defRPr sz="3400">
                <a:solidFill>
                  <a:schemeClr val="tx1"/>
                </a:solidFill>
                <a:latin typeface="Comic Sans MS" pitchFamily="66" charset="0"/>
              </a:defRPr>
            </a:lvl3pPr>
            <a:lvl4pPr marL="1514269" indent="-216324" defTabSz="914871" eaLnBrk="0" hangingPunct="0">
              <a:defRPr sz="3400">
                <a:solidFill>
                  <a:schemeClr val="tx1"/>
                </a:solidFill>
                <a:latin typeface="Comic Sans MS" pitchFamily="66" charset="0"/>
              </a:defRPr>
            </a:lvl4pPr>
            <a:lvl5pPr marL="1946918" indent="-216324" defTabSz="914871" eaLnBrk="0" hangingPunct="0">
              <a:defRPr sz="3400">
                <a:solidFill>
                  <a:schemeClr val="tx1"/>
                </a:solidFill>
                <a:latin typeface="Comic Sans MS" pitchFamily="66" charset="0"/>
              </a:defRPr>
            </a:lvl5pPr>
            <a:lvl6pPr marL="2379566" indent="-216324" defTabSz="914871" eaLnBrk="0" fontAlgn="base" hangingPunct="0">
              <a:spcBef>
                <a:spcPct val="0"/>
              </a:spcBef>
              <a:spcAft>
                <a:spcPct val="0"/>
              </a:spcAft>
              <a:defRPr sz="3400">
                <a:solidFill>
                  <a:schemeClr val="tx1"/>
                </a:solidFill>
                <a:latin typeface="Comic Sans MS" pitchFamily="66" charset="0"/>
              </a:defRPr>
            </a:lvl6pPr>
            <a:lvl7pPr marL="2812214" indent="-216324" defTabSz="914871" eaLnBrk="0" fontAlgn="base" hangingPunct="0">
              <a:spcBef>
                <a:spcPct val="0"/>
              </a:spcBef>
              <a:spcAft>
                <a:spcPct val="0"/>
              </a:spcAft>
              <a:defRPr sz="3400">
                <a:solidFill>
                  <a:schemeClr val="tx1"/>
                </a:solidFill>
                <a:latin typeface="Comic Sans MS" pitchFamily="66" charset="0"/>
              </a:defRPr>
            </a:lvl7pPr>
            <a:lvl8pPr marL="3244863" indent="-216324" defTabSz="914871" eaLnBrk="0" fontAlgn="base" hangingPunct="0">
              <a:spcBef>
                <a:spcPct val="0"/>
              </a:spcBef>
              <a:spcAft>
                <a:spcPct val="0"/>
              </a:spcAft>
              <a:defRPr sz="3400">
                <a:solidFill>
                  <a:schemeClr val="tx1"/>
                </a:solidFill>
                <a:latin typeface="Comic Sans MS" pitchFamily="66" charset="0"/>
              </a:defRPr>
            </a:lvl8pPr>
            <a:lvl9pPr marL="3677511" indent="-216324" defTabSz="914871" eaLnBrk="0" fontAlgn="base" hangingPunct="0">
              <a:spcBef>
                <a:spcPct val="0"/>
              </a:spcBef>
              <a:spcAft>
                <a:spcPct val="0"/>
              </a:spcAft>
              <a:defRPr sz="3400">
                <a:solidFill>
                  <a:schemeClr val="tx1"/>
                </a:solidFill>
                <a:latin typeface="Comic Sans MS" pitchFamily="66" charset="0"/>
              </a:defRPr>
            </a:lvl9pPr>
          </a:lstStyle>
          <a:p>
            <a:pPr eaLnBrk="1" hangingPunct="1"/>
            <a:fld id="{F15F5FBF-5158-46ED-90A1-8650696A808F}" type="slidenum">
              <a:rPr lang="en-GB" altLang="en-US" sz="1200">
                <a:latin typeface="Arial" charset="0"/>
              </a:rPr>
              <a:pPr eaLnBrk="1" hangingPunct="1"/>
              <a:t>5</a:t>
            </a:fld>
            <a:endParaRPr lang="en-GB" altLang="en-US" sz="120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r>
              <a:rPr lang="en-GB" altLang="en-US" dirty="0" smtClean="0"/>
              <a:t>Q1 total = 97 + 101 + …=419   40/419 x 97 = 9.26,  ..x 101 = 9.64,  …x 52 = 4.96, ..x68=6.49,  ..x 37=3.53, ..x64=6.1</a:t>
            </a:r>
          </a:p>
          <a:p>
            <a:r>
              <a:rPr lang="en-GB" altLang="en-US" dirty="0" smtClean="0"/>
              <a:t>Q2  want 90/600 = 3/20  girls 5-15 = 21  boys 5-15 about 31  girls 16-18 about 14  &amp; boys about 24</a:t>
            </a:r>
          </a:p>
        </p:txBody>
      </p:sp>
      <p:sp>
        <p:nvSpPr>
          <p:cNvPr id="19460" name="Slide Number Placeholder 3"/>
          <p:cNvSpPr>
            <a:spLocks noGrp="1"/>
          </p:cNvSpPr>
          <p:nvPr>
            <p:ph type="sldNum" sz="quarter" idx="5"/>
          </p:nvPr>
        </p:nvSpPr>
        <p:spPr>
          <a:noFill/>
        </p:spPr>
        <p:txBody>
          <a:bodyPr/>
          <a:lstStyle>
            <a:lvl1pPr defTabSz="914871" eaLnBrk="0" hangingPunct="0">
              <a:defRPr sz="3400">
                <a:solidFill>
                  <a:schemeClr val="tx1"/>
                </a:solidFill>
                <a:latin typeface="Comic Sans MS" pitchFamily="66" charset="0"/>
              </a:defRPr>
            </a:lvl1pPr>
            <a:lvl2pPr marL="703054" indent="-270405" defTabSz="914871" eaLnBrk="0" hangingPunct="0">
              <a:defRPr sz="3400">
                <a:solidFill>
                  <a:schemeClr val="tx1"/>
                </a:solidFill>
                <a:latin typeface="Comic Sans MS" pitchFamily="66" charset="0"/>
              </a:defRPr>
            </a:lvl2pPr>
            <a:lvl3pPr marL="1081621" indent="-216324" defTabSz="914871" eaLnBrk="0" hangingPunct="0">
              <a:defRPr sz="3400">
                <a:solidFill>
                  <a:schemeClr val="tx1"/>
                </a:solidFill>
                <a:latin typeface="Comic Sans MS" pitchFamily="66" charset="0"/>
              </a:defRPr>
            </a:lvl3pPr>
            <a:lvl4pPr marL="1514269" indent="-216324" defTabSz="914871" eaLnBrk="0" hangingPunct="0">
              <a:defRPr sz="3400">
                <a:solidFill>
                  <a:schemeClr val="tx1"/>
                </a:solidFill>
                <a:latin typeface="Comic Sans MS" pitchFamily="66" charset="0"/>
              </a:defRPr>
            </a:lvl4pPr>
            <a:lvl5pPr marL="1946918" indent="-216324" defTabSz="914871" eaLnBrk="0" hangingPunct="0">
              <a:defRPr sz="3400">
                <a:solidFill>
                  <a:schemeClr val="tx1"/>
                </a:solidFill>
                <a:latin typeface="Comic Sans MS" pitchFamily="66" charset="0"/>
              </a:defRPr>
            </a:lvl5pPr>
            <a:lvl6pPr marL="2379566" indent="-216324" defTabSz="914871" eaLnBrk="0" fontAlgn="base" hangingPunct="0">
              <a:spcBef>
                <a:spcPct val="0"/>
              </a:spcBef>
              <a:spcAft>
                <a:spcPct val="0"/>
              </a:spcAft>
              <a:defRPr sz="3400">
                <a:solidFill>
                  <a:schemeClr val="tx1"/>
                </a:solidFill>
                <a:latin typeface="Comic Sans MS" pitchFamily="66" charset="0"/>
              </a:defRPr>
            </a:lvl6pPr>
            <a:lvl7pPr marL="2812214" indent="-216324" defTabSz="914871" eaLnBrk="0" fontAlgn="base" hangingPunct="0">
              <a:spcBef>
                <a:spcPct val="0"/>
              </a:spcBef>
              <a:spcAft>
                <a:spcPct val="0"/>
              </a:spcAft>
              <a:defRPr sz="3400">
                <a:solidFill>
                  <a:schemeClr val="tx1"/>
                </a:solidFill>
                <a:latin typeface="Comic Sans MS" pitchFamily="66" charset="0"/>
              </a:defRPr>
            </a:lvl7pPr>
            <a:lvl8pPr marL="3244863" indent="-216324" defTabSz="914871" eaLnBrk="0" fontAlgn="base" hangingPunct="0">
              <a:spcBef>
                <a:spcPct val="0"/>
              </a:spcBef>
              <a:spcAft>
                <a:spcPct val="0"/>
              </a:spcAft>
              <a:defRPr sz="3400">
                <a:solidFill>
                  <a:schemeClr val="tx1"/>
                </a:solidFill>
                <a:latin typeface="Comic Sans MS" pitchFamily="66" charset="0"/>
              </a:defRPr>
            </a:lvl8pPr>
            <a:lvl9pPr marL="3677511" indent="-216324" defTabSz="914871" eaLnBrk="0" fontAlgn="base" hangingPunct="0">
              <a:spcBef>
                <a:spcPct val="0"/>
              </a:spcBef>
              <a:spcAft>
                <a:spcPct val="0"/>
              </a:spcAft>
              <a:defRPr sz="3400">
                <a:solidFill>
                  <a:schemeClr val="tx1"/>
                </a:solidFill>
                <a:latin typeface="Comic Sans MS" pitchFamily="66" charset="0"/>
              </a:defRPr>
            </a:lvl9pPr>
          </a:lstStyle>
          <a:p>
            <a:pPr eaLnBrk="1" hangingPunct="1"/>
            <a:fld id="{F15F5FBF-5158-46ED-90A1-8650696A808F}" type="slidenum">
              <a:rPr lang="en-GB" altLang="en-US" sz="1200">
                <a:latin typeface="Arial" charset="0"/>
              </a:rPr>
              <a:pPr eaLnBrk="1" hangingPunct="1"/>
              <a:t>6</a:t>
            </a:fld>
            <a:endParaRPr lang="en-GB" altLang="en-US" sz="120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r>
              <a:rPr lang="en-GB" altLang="en-US" dirty="0" smtClean="0"/>
              <a:t>Q1 total = 97 + 101 + …=419   40/419 x 97 = 9.26,  ..x 101 = 9.64,  …x 52 = 4.96, ..x68=6.49,  ..x 37=3.53, ..x64=6.1</a:t>
            </a:r>
          </a:p>
          <a:p>
            <a:r>
              <a:rPr lang="en-GB" altLang="en-US" dirty="0" smtClean="0"/>
              <a:t>Q2  want 90/600 = 3/20  girls 5-15 = 21  boys 5-15 about 31  girls 16-18 about 14  &amp; boys about 24</a:t>
            </a:r>
          </a:p>
        </p:txBody>
      </p:sp>
      <p:sp>
        <p:nvSpPr>
          <p:cNvPr id="19460" name="Slide Number Placeholder 3"/>
          <p:cNvSpPr>
            <a:spLocks noGrp="1"/>
          </p:cNvSpPr>
          <p:nvPr>
            <p:ph type="sldNum" sz="quarter" idx="5"/>
          </p:nvPr>
        </p:nvSpPr>
        <p:spPr>
          <a:noFill/>
        </p:spPr>
        <p:txBody>
          <a:bodyPr/>
          <a:lstStyle>
            <a:lvl1pPr defTabSz="914871" eaLnBrk="0" hangingPunct="0">
              <a:defRPr sz="3400">
                <a:solidFill>
                  <a:schemeClr val="tx1"/>
                </a:solidFill>
                <a:latin typeface="Comic Sans MS" pitchFamily="66" charset="0"/>
              </a:defRPr>
            </a:lvl1pPr>
            <a:lvl2pPr marL="703054" indent="-270405" defTabSz="914871" eaLnBrk="0" hangingPunct="0">
              <a:defRPr sz="3400">
                <a:solidFill>
                  <a:schemeClr val="tx1"/>
                </a:solidFill>
                <a:latin typeface="Comic Sans MS" pitchFamily="66" charset="0"/>
              </a:defRPr>
            </a:lvl2pPr>
            <a:lvl3pPr marL="1081621" indent="-216324" defTabSz="914871" eaLnBrk="0" hangingPunct="0">
              <a:defRPr sz="3400">
                <a:solidFill>
                  <a:schemeClr val="tx1"/>
                </a:solidFill>
                <a:latin typeface="Comic Sans MS" pitchFamily="66" charset="0"/>
              </a:defRPr>
            </a:lvl3pPr>
            <a:lvl4pPr marL="1514269" indent="-216324" defTabSz="914871" eaLnBrk="0" hangingPunct="0">
              <a:defRPr sz="3400">
                <a:solidFill>
                  <a:schemeClr val="tx1"/>
                </a:solidFill>
                <a:latin typeface="Comic Sans MS" pitchFamily="66" charset="0"/>
              </a:defRPr>
            </a:lvl4pPr>
            <a:lvl5pPr marL="1946918" indent="-216324" defTabSz="914871" eaLnBrk="0" hangingPunct="0">
              <a:defRPr sz="3400">
                <a:solidFill>
                  <a:schemeClr val="tx1"/>
                </a:solidFill>
                <a:latin typeface="Comic Sans MS" pitchFamily="66" charset="0"/>
              </a:defRPr>
            </a:lvl5pPr>
            <a:lvl6pPr marL="2379566" indent="-216324" defTabSz="914871" eaLnBrk="0" fontAlgn="base" hangingPunct="0">
              <a:spcBef>
                <a:spcPct val="0"/>
              </a:spcBef>
              <a:spcAft>
                <a:spcPct val="0"/>
              </a:spcAft>
              <a:defRPr sz="3400">
                <a:solidFill>
                  <a:schemeClr val="tx1"/>
                </a:solidFill>
                <a:latin typeface="Comic Sans MS" pitchFamily="66" charset="0"/>
              </a:defRPr>
            </a:lvl6pPr>
            <a:lvl7pPr marL="2812214" indent="-216324" defTabSz="914871" eaLnBrk="0" fontAlgn="base" hangingPunct="0">
              <a:spcBef>
                <a:spcPct val="0"/>
              </a:spcBef>
              <a:spcAft>
                <a:spcPct val="0"/>
              </a:spcAft>
              <a:defRPr sz="3400">
                <a:solidFill>
                  <a:schemeClr val="tx1"/>
                </a:solidFill>
                <a:latin typeface="Comic Sans MS" pitchFamily="66" charset="0"/>
              </a:defRPr>
            </a:lvl7pPr>
            <a:lvl8pPr marL="3244863" indent="-216324" defTabSz="914871" eaLnBrk="0" fontAlgn="base" hangingPunct="0">
              <a:spcBef>
                <a:spcPct val="0"/>
              </a:spcBef>
              <a:spcAft>
                <a:spcPct val="0"/>
              </a:spcAft>
              <a:defRPr sz="3400">
                <a:solidFill>
                  <a:schemeClr val="tx1"/>
                </a:solidFill>
                <a:latin typeface="Comic Sans MS" pitchFamily="66" charset="0"/>
              </a:defRPr>
            </a:lvl8pPr>
            <a:lvl9pPr marL="3677511" indent="-216324" defTabSz="914871" eaLnBrk="0" fontAlgn="base" hangingPunct="0">
              <a:spcBef>
                <a:spcPct val="0"/>
              </a:spcBef>
              <a:spcAft>
                <a:spcPct val="0"/>
              </a:spcAft>
              <a:defRPr sz="3400">
                <a:solidFill>
                  <a:schemeClr val="tx1"/>
                </a:solidFill>
                <a:latin typeface="Comic Sans MS" pitchFamily="66" charset="0"/>
              </a:defRPr>
            </a:lvl9pPr>
          </a:lstStyle>
          <a:p>
            <a:pPr eaLnBrk="1" hangingPunct="1"/>
            <a:fld id="{F15F5FBF-5158-46ED-90A1-8650696A808F}" type="slidenum">
              <a:rPr lang="en-GB" altLang="en-US" sz="1200">
                <a:latin typeface="Arial" charset="0"/>
              </a:rPr>
              <a:pPr eaLnBrk="1" hangingPunct="1"/>
              <a:t>7</a:t>
            </a:fld>
            <a:endParaRPr lang="en-GB" altLang="en-US" sz="120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r>
              <a:rPr lang="en-GB" altLang="en-US" dirty="0" smtClean="0"/>
              <a:t>Q1 total = 97 + 101 + …=419   40/419 x 97 = 9.26,  ..x 101 = 9.64,  …x 52 = 4.96, ..x68=6.49,  ..x 37=3.53, ..x64=6.1</a:t>
            </a:r>
          </a:p>
          <a:p>
            <a:r>
              <a:rPr lang="en-GB" altLang="en-US" dirty="0" smtClean="0"/>
              <a:t>Q2  want 90/600 = 3/20  girls 5-15 = 21  boys 5-15 about 31  girls 16-18 about 14  &amp; boys about 24</a:t>
            </a:r>
          </a:p>
        </p:txBody>
      </p:sp>
      <p:sp>
        <p:nvSpPr>
          <p:cNvPr id="19460" name="Slide Number Placeholder 3"/>
          <p:cNvSpPr>
            <a:spLocks noGrp="1"/>
          </p:cNvSpPr>
          <p:nvPr>
            <p:ph type="sldNum" sz="quarter" idx="5"/>
          </p:nvPr>
        </p:nvSpPr>
        <p:spPr>
          <a:noFill/>
        </p:spPr>
        <p:txBody>
          <a:bodyPr/>
          <a:lstStyle>
            <a:lvl1pPr defTabSz="914871" eaLnBrk="0" hangingPunct="0">
              <a:defRPr sz="3400">
                <a:solidFill>
                  <a:schemeClr val="tx1"/>
                </a:solidFill>
                <a:latin typeface="Comic Sans MS" pitchFamily="66" charset="0"/>
              </a:defRPr>
            </a:lvl1pPr>
            <a:lvl2pPr marL="703054" indent="-270405" defTabSz="914871" eaLnBrk="0" hangingPunct="0">
              <a:defRPr sz="3400">
                <a:solidFill>
                  <a:schemeClr val="tx1"/>
                </a:solidFill>
                <a:latin typeface="Comic Sans MS" pitchFamily="66" charset="0"/>
              </a:defRPr>
            </a:lvl2pPr>
            <a:lvl3pPr marL="1081621" indent="-216324" defTabSz="914871" eaLnBrk="0" hangingPunct="0">
              <a:defRPr sz="3400">
                <a:solidFill>
                  <a:schemeClr val="tx1"/>
                </a:solidFill>
                <a:latin typeface="Comic Sans MS" pitchFamily="66" charset="0"/>
              </a:defRPr>
            </a:lvl3pPr>
            <a:lvl4pPr marL="1514269" indent="-216324" defTabSz="914871" eaLnBrk="0" hangingPunct="0">
              <a:defRPr sz="3400">
                <a:solidFill>
                  <a:schemeClr val="tx1"/>
                </a:solidFill>
                <a:latin typeface="Comic Sans MS" pitchFamily="66" charset="0"/>
              </a:defRPr>
            </a:lvl4pPr>
            <a:lvl5pPr marL="1946918" indent="-216324" defTabSz="914871" eaLnBrk="0" hangingPunct="0">
              <a:defRPr sz="3400">
                <a:solidFill>
                  <a:schemeClr val="tx1"/>
                </a:solidFill>
                <a:latin typeface="Comic Sans MS" pitchFamily="66" charset="0"/>
              </a:defRPr>
            </a:lvl5pPr>
            <a:lvl6pPr marL="2379566" indent="-216324" defTabSz="914871" eaLnBrk="0" fontAlgn="base" hangingPunct="0">
              <a:spcBef>
                <a:spcPct val="0"/>
              </a:spcBef>
              <a:spcAft>
                <a:spcPct val="0"/>
              </a:spcAft>
              <a:defRPr sz="3400">
                <a:solidFill>
                  <a:schemeClr val="tx1"/>
                </a:solidFill>
                <a:latin typeface="Comic Sans MS" pitchFamily="66" charset="0"/>
              </a:defRPr>
            </a:lvl6pPr>
            <a:lvl7pPr marL="2812214" indent="-216324" defTabSz="914871" eaLnBrk="0" fontAlgn="base" hangingPunct="0">
              <a:spcBef>
                <a:spcPct val="0"/>
              </a:spcBef>
              <a:spcAft>
                <a:spcPct val="0"/>
              </a:spcAft>
              <a:defRPr sz="3400">
                <a:solidFill>
                  <a:schemeClr val="tx1"/>
                </a:solidFill>
                <a:latin typeface="Comic Sans MS" pitchFamily="66" charset="0"/>
              </a:defRPr>
            </a:lvl7pPr>
            <a:lvl8pPr marL="3244863" indent="-216324" defTabSz="914871" eaLnBrk="0" fontAlgn="base" hangingPunct="0">
              <a:spcBef>
                <a:spcPct val="0"/>
              </a:spcBef>
              <a:spcAft>
                <a:spcPct val="0"/>
              </a:spcAft>
              <a:defRPr sz="3400">
                <a:solidFill>
                  <a:schemeClr val="tx1"/>
                </a:solidFill>
                <a:latin typeface="Comic Sans MS" pitchFamily="66" charset="0"/>
              </a:defRPr>
            </a:lvl8pPr>
            <a:lvl9pPr marL="3677511" indent="-216324" defTabSz="914871" eaLnBrk="0" fontAlgn="base" hangingPunct="0">
              <a:spcBef>
                <a:spcPct val="0"/>
              </a:spcBef>
              <a:spcAft>
                <a:spcPct val="0"/>
              </a:spcAft>
              <a:defRPr sz="3400">
                <a:solidFill>
                  <a:schemeClr val="tx1"/>
                </a:solidFill>
                <a:latin typeface="Comic Sans MS" pitchFamily="66" charset="0"/>
              </a:defRPr>
            </a:lvl9pPr>
          </a:lstStyle>
          <a:p>
            <a:pPr eaLnBrk="1" hangingPunct="1"/>
            <a:fld id="{F15F5FBF-5158-46ED-90A1-8650696A808F}" type="slidenum">
              <a:rPr lang="en-GB" altLang="en-US" sz="1200">
                <a:latin typeface="Arial" charset="0"/>
              </a:rPr>
              <a:pPr eaLnBrk="1" hangingPunct="1"/>
              <a:t>8</a:t>
            </a:fld>
            <a:endParaRPr lang="en-GB" altLang="en-US" sz="120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r>
              <a:rPr lang="en-GB" altLang="en-US" dirty="0" smtClean="0"/>
              <a:t>Q1 total = 97 + 101 + …=419   40/419 x 97 = 9.26,  ..x 101 = 9.64,  …x 52 = 4.96, ..x68=6.49,  ..x 37=3.53, ..x64=6.1</a:t>
            </a:r>
          </a:p>
          <a:p>
            <a:r>
              <a:rPr lang="en-GB" altLang="en-US" dirty="0" smtClean="0"/>
              <a:t>Q2  want 90/600 = 3/20  girls 5-15 = 21  boys 5-15 about 31  girls 16-18 about 14  &amp; boys about 24</a:t>
            </a:r>
          </a:p>
        </p:txBody>
      </p:sp>
      <p:sp>
        <p:nvSpPr>
          <p:cNvPr id="19460" name="Slide Number Placeholder 3"/>
          <p:cNvSpPr>
            <a:spLocks noGrp="1"/>
          </p:cNvSpPr>
          <p:nvPr>
            <p:ph type="sldNum" sz="quarter" idx="5"/>
          </p:nvPr>
        </p:nvSpPr>
        <p:spPr>
          <a:noFill/>
        </p:spPr>
        <p:txBody>
          <a:bodyPr/>
          <a:lstStyle>
            <a:lvl1pPr defTabSz="914871" eaLnBrk="0" hangingPunct="0">
              <a:defRPr sz="3400">
                <a:solidFill>
                  <a:schemeClr val="tx1"/>
                </a:solidFill>
                <a:latin typeface="Comic Sans MS" pitchFamily="66" charset="0"/>
              </a:defRPr>
            </a:lvl1pPr>
            <a:lvl2pPr marL="703054" indent="-270405" defTabSz="914871" eaLnBrk="0" hangingPunct="0">
              <a:defRPr sz="3400">
                <a:solidFill>
                  <a:schemeClr val="tx1"/>
                </a:solidFill>
                <a:latin typeface="Comic Sans MS" pitchFamily="66" charset="0"/>
              </a:defRPr>
            </a:lvl2pPr>
            <a:lvl3pPr marL="1081621" indent="-216324" defTabSz="914871" eaLnBrk="0" hangingPunct="0">
              <a:defRPr sz="3400">
                <a:solidFill>
                  <a:schemeClr val="tx1"/>
                </a:solidFill>
                <a:latin typeface="Comic Sans MS" pitchFamily="66" charset="0"/>
              </a:defRPr>
            </a:lvl3pPr>
            <a:lvl4pPr marL="1514269" indent="-216324" defTabSz="914871" eaLnBrk="0" hangingPunct="0">
              <a:defRPr sz="3400">
                <a:solidFill>
                  <a:schemeClr val="tx1"/>
                </a:solidFill>
                <a:latin typeface="Comic Sans MS" pitchFamily="66" charset="0"/>
              </a:defRPr>
            </a:lvl4pPr>
            <a:lvl5pPr marL="1946918" indent="-216324" defTabSz="914871" eaLnBrk="0" hangingPunct="0">
              <a:defRPr sz="3400">
                <a:solidFill>
                  <a:schemeClr val="tx1"/>
                </a:solidFill>
                <a:latin typeface="Comic Sans MS" pitchFamily="66" charset="0"/>
              </a:defRPr>
            </a:lvl5pPr>
            <a:lvl6pPr marL="2379566" indent="-216324" defTabSz="914871" eaLnBrk="0" fontAlgn="base" hangingPunct="0">
              <a:spcBef>
                <a:spcPct val="0"/>
              </a:spcBef>
              <a:spcAft>
                <a:spcPct val="0"/>
              </a:spcAft>
              <a:defRPr sz="3400">
                <a:solidFill>
                  <a:schemeClr val="tx1"/>
                </a:solidFill>
                <a:latin typeface="Comic Sans MS" pitchFamily="66" charset="0"/>
              </a:defRPr>
            </a:lvl6pPr>
            <a:lvl7pPr marL="2812214" indent="-216324" defTabSz="914871" eaLnBrk="0" fontAlgn="base" hangingPunct="0">
              <a:spcBef>
                <a:spcPct val="0"/>
              </a:spcBef>
              <a:spcAft>
                <a:spcPct val="0"/>
              </a:spcAft>
              <a:defRPr sz="3400">
                <a:solidFill>
                  <a:schemeClr val="tx1"/>
                </a:solidFill>
                <a:latin typeface="Comic Sans MS" pitchFamily="66" charset="0"/>
              </a:defRPr>
            </a:lvl7pPr>
            <a:lvl8pPr marL="3244863" indent="-216324" defTabSz="914871" eaLnBrk="0" fontAlgn="base" hangingPunct="0">
              <a:spcBef>
                <a:spcPct val="0"/>
              </a:spcBef>
              <a:spcAft>
                <a:spcPct val="0"/>
              </a:spcAft>
              <a:defRPr sz="3400">
                <a:solidFill>
                  <a:schemeClr val="tx1"/>
                </a:solidFill>
                <a:latin typeface="Comic Sans MS" pitchFamily="66" charset="0"/>
              </a:defRPr>
            </a:lvl8pPr>
            <a:lvl9pPr marL="3677511" indent="-216324" defTabSz="914871" eaLnBrk="0" fontAlgn="base" hangingPunct="0">
              <a:spcBef>
                <a:spcPct val="0"/>
              </a:spcBef>
              <a:spcAft>
                <a:spcPct val="0"/>
              </a:spcAft>
              <a:defRPr sz="3400">
                <a:solidFill>
                  <a:schemeClr val="tx1"/>
                </a:solidFill>
                <a:latin typeface="Comic Sans MS" pitchFamily="66" charset="0"/>
              </a:defRPr>
            </a:lvl9pPr>
          </a:lstStyle>
          <a:p>
            <a:pPr eaLnBrk="1" hangingPunct="1"/>
            <a:fld id="{F15F5FBF-5158-46ED-90A1-8650696A808F}" type="slidenum">
              <a:rPr lang="en-GB" altLang="en-US" sz="1200">
                <a:latin typeface="Arial" charset="0"/>
              </a:rPr>
              <a:pPr eaLnBrk="1" hangingPunct="1"/>
              <a:t>9</a:t>
            </a:fld>
            <a:endParaRPr lang="en-GB" altLang="en-US" sz="120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r>
              <a:rPr lang="en-GB" altLang="en-US" dirty="0" smtClean="0"/>
              <a:t>Q1 total = 97 + 101 + …=419   40/419 x 97 = 9.26,  ..x 101 = 9.64,  …x 52 = 4.96, ..x68=6.49,  ..x 37=3.53, ..x64=6.1</a:t>
            </a:r>
          </a:p>
          <a:p>
            <a:r>
              <a:rPr lang="en-GB" altLang="en-US" dirty="0" smtClean="0"/>
              <a:t>Q2  want 90/600 = 3/20  girls 5-15 = 21  boys 5-15 about 31  girls 16-18 about 14  &amp; boys about 24</a:t>
            </a:r>
          </a:p>
        </p:txBody>
      </p:sp>
      <p:sp>
        <p:nvSpPr>
          <p:cNvPr id="19460" name="Slide Number Placeholder 3"/>
          <p:cNvSpPr>
            <a:spLocks noGrp="1"/>
          </p:cNvSpPr>
          <p:nvPr>
            <p:ph type="sldNum" sz="quarter" idx="5"/>
          </p:nvPr>
        </p:nvSpPr>
        <p:spPr>
          <a:noFill/>
        </p:spPr>
        <p:txBody>
          <a:bodyPr/>
          <a:lstStyle>
            <a:lvl1pPr defTabSz="914871" eaLnBrk="0" hangingPunct="0">
              <a:defRPr sz="3400">
                <a:solidFill>
                  <a:schemeClr val="tx1"/>
                </a:solidFill>
                <a:latin typeface="Comic Sans MS" pitchFamily="66" charset="0"/>
              </a:defRPr>
            </a:lvl1pPr>
            <a:lvl2pPr marL="703054" indent="-270405" defTabSz="914871" eaLnBrk="0" hangingPunct="0">
              <a:defRPr sz="3400">
                <a:solidFill>
                  <a:schemeClr val="tx1"/>
                </a:solidFill>
                <a:latin typeface="Comic Sans MS" pitchFamily="66" charset="0"/>
              </a:defRPr>
            </a:lvl2pPr>
            <a:lvl3pPr marL="1081621" indent="-216324" defTabSz="914871" eaLnBrk="0" hangingPunct="0">
              <a:defRPr sz="3400">
                <a:solidFill>
                  <a:schemeClr val="tx1"/>
                </a:solidFill>
                <a:latin typeface="Comic Sans MS" pitchFamily="66" charset="0"/>
              </a:defRPr>
            </a:lvl3pPr>
            <a:lvl4pPr marL="1514269" indent="-216324" defTabSz="914871" eaLnBrk="0" hangingPunct="0">
              <a:defRPr sz="3400">
                <a:solidFill>
                  <a:schemeClr val="tx1"/>
                </a:solidFill>
                <a:latin typeface="Comic Sans MS" pitchFamily="66" charset="0"/>
              </a:defRPr>
            </a:lvl4pPr>
            <a:lvl5pPr marL="1946918" indent="-216324" defTabSz="914871" eaLnBrk="0" hangingPunct="0">
              <a:defRPr sz="3400">
                <a:solidFill>
                  <a:schemeClr val="tx1"/>
                </a:solidFill>
                <a:latin typeface="Comic Sans MS" pitchFamily="66" charset="0"/>
              </a:defRPr>
            </a:lvl5pPr>
            <a:lvl6pPr marL="2379566" indent="-216324" defTabSz="914871" eaLnBrk="0" fontAlgn="base" hangingPunct="0">
              <a:spcBef>
                <a:spcPct val="0"/>
              </a:spcBef>
              <a:spcAft>
                <a:spcPct val="0"/>
              </a:spcAft>
              <a:defRPr sz="3400">
                <a:solidFill>
                  <a:schemeClr val="tx1"/>
                </a:solidFill>
                <a:latin typeface="Comic Sans MS" pitchFamily="66" charset="0"/>
              </a:defRPr>
            </a:lvl6pPr>
            <a:lvl7pPr marL="2812214" indent="-216324" defTabSz="914871" eaLnBrk="0" fontAlgn="base" hangingPunct="0">
              <a:spcBef>
                <a:spcPct val="0"/>
              </a:spcBef>
              <a:spcAft>
                <a:spcPct val="0"/>
              </a:spcAft>
              <a:defRPr sz="3400">
                <a:solidFill>
                  <a:schemeClr val="tx1"/>
                </a:solidFill>
                <a:latin typeface="Comic Sans MS" pitchFamily="66" charset="0"/>
              </a:defRPr>
            </a:lvl7pPr>
            <a:lvl8pPr marL="3244863" indent="-216324" defTabSz="914871" eaLnBrk="0" fontAlgn="base" hangingPunct="0">
              <a:spcBef>
                <a:spcPct val="0"/>
              </a:spcBef>
              <a:spcAft>
                <a:spcPct val="0"/>
              </a:spcAft>
              <a:defRPr sz="3400">
                <a:solidFill>
                  <a:schemeClr val="tx1"/>
                </a:solidFill>
                <a:latin typeface="Comic Sans MS" pitchFamily="66" charset="0"/>
              </a:defRPr>
            </a:lvl8pPr>
            <a:lvl9pPr marL="3677511" indent="-216324" defTabSz="914871" eaLnBrk="0" fontAlgn="base" hangingPunct="0">
              <a:spcBef>
                <a:spcPct val="0"/>
              </a:spcBef>
              <a:spcAft>
                <a:spcPct val="0"/>
              </a:spcAft>
              <a:defRPr sz="3400">
                <a:solidFill>
                  <a:schemeClr val="tx1"/>
                </a:solidFill>
                <a:latin typeface="Comic Sans MS" pitchFamily="66" charset="0"/>
              </a:defRPr>
            </a:lvl9pPr>
          </a:lstStyle>
          <a:p>
            <a:pPr eaLnBrk="1" hangingPunct="1"/>
            <a:fld id="{F15F5FBF-5158-46ED-90A1-8650696A808F}" type="slidenum">
              <a:rPr lang="en-GB" altLang="en-US" sz="1200">
                <a:latin typeface="Arial" charset="0"/>
              </a:rPr>
              <a:pPr eaLnBrk="1" hangingPunct="1"/>
              <a:t>10</a:t>
            </a:fld>
            <a:endParaRPr lang="en-GB" altLang="en-US" sz="120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a:solidFill>
                  <a:prstClr val="white"/>
                </a:solidFill>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65E173E-7F1A-49EF-83DC-4FB0CFD226C2}" type="datetimeFigureOut">
              <a:rPr lang="en-GB" smtClean="0"/>
              <a:pPr/>
              <a:t>28/08/2019</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solidFill>
                <a:srgbClr val="7C3E82">
                  <a:tint val="20000"/>
                </a:srgb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8F3BB3C-4250-48C8-8EDC-E6DA0F4DEDF3}" type="slidenum">
              <a:rPr lang="en-GB" smtClean="0"/>
              <a:pPr/>
              <a:t>‹#›</a:t>
            </a:fld>
            <a:endParaRPr lang="en-GB"/>
          </a:p>
        </p:txBody>
      </p:sp>
    </p:spTree>
    <p:extLst>
      <p:ext uri="{BB962C8B-B14F-4D97-AF65-F5344CB8AC3E}">
        <p14:creationId xmlns:p14="http://schemas.microsoft.com/office/powerpoint/2010/main" val="203633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5E173E-7F1A-49EF-83DC-4FB0CFD226C2}" type="datetimeFigureOut">
              <a:rPr lang="en-GB" smtClean="0">
                <a:solidFill>
                  <a:prstClr val="black"/>
                </a:solidFill>
              </a:rPr>
              <a:pPr/>
              <a:t>28/08/2019</a:t>
            </a:fld>
            <a:endParaRPr lang="en-GB">
              <a:solidFill>
                <a:prstClr val="black"/>
              </a:solidFill>
            </a:endParaRPr>
          </a:p>
        </p:txBody>
      </p:sp>
      <p:sp>
        <p:nvSpPr>
          <p:cNvPr id="5" name="Footer Placeholder 4"/>
          <p:cNvSpPr>
            <a:spLocks noGrp="1"/>
          </p:cNvSpPr>
          <p:nvPr>
            <p:ph type="ftr" sz="quarter" idx="11"/>
          </p:nvPr>
        </p:nvSpPr>
        <p:spPr/>
        <p:txBody>
          <a:bodyPr/>
          <a:lstStyle/>
          <a:p>
            <a:endParaRPr lang="en-GB">
              <a:solidFill>
                <a:prstClr val="black"/>
              </a:solidFill>
            </a:endParaRPr>
          </a:p>
        </p:txBody>
      </p:sp>
      <p:sp>
        <p:nvSpPr>
          <p:cNvPr id="6" name="Slide Number Placeholder 5"/>
          <p:cNvSpPr>
            <a:spLocks noGrp="1"/>
          </p:cNvSpPr>
          <p:nvPr>
            <p:ph type="sldNum" sz="quarter" idx="12"/>
          </p:nvPr>
        </p:nvSpPr>
        <p:spPr/>
        <p:txBody>
          <a:bodyPr/>
          <a:lstStyle/>
          <a:p>
            <a:fld id="{98F3BB3C-4250-48C8-8EDC-E6DA0F4DEDF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2552571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5E173E-7F1A-49EF-83DC-4FB0CFD226C2}" type="datetimeFigureOut">
              <a:rPr lang="en-GB" smtClean="0">
                <a:solidFill>
                  <a:prstClr val="black"/>
                </a:solidFill>
              </a:rPr>
              <a:pPr/>
              <a:t>28/08/2019</a:t>
            </a:fld>
            <a:endParaRPr lang="en-GB">
              <a:solidFill>
                <a:prstClr val="black"/>
              </a:solidFill>
            </a:endParaRPr>
          </a:p>
        </p:txBody>
      </p:sp>
      <p:sp>
        <p:nvSpPr>
          <p:cNvPr id="5" name="Footer Placeholder 4"/>
          <p:cNvSpPr>
            <a:spLocks noGrp="1"/>
          </p:cNvSpPr>
          <p:nvPr>
            <p:ph type="ftr" sz="quarter" idx="11"/>
          </p:nvPr>
        </p:nvSpPr>
        <p:spPr/>
        <p:txBody>
          <a:bodyPr/>
          <a:lstStyle/>
          <a:p>
            <a:endParaRPr lang="en-GB">
              <a:solidFill>
                <a:prstClr val="black"/>
              </a:solidFill>
            </a:endParaRPr>
          </a:p>
        </p:txBody>
      </p:sp>
      <p:sp>
        <p:nvSpPr>
          <p:cNvPr id="6" name="Slide Number Placeholder 5"/>
          <p:cNvSpPr>
            <a:spLocks noGrp="1"/>
          </p:cNvSpPr>
          <p:nvPr>
            <p:ph type="sldNum" sz="quarter" idx="12"/>
          </p:nvPr>
        </p:nvSpPr>
        <p:spPr/>
        <p:txBody>
          <a:bodyPr/>
          <a:lstStyle/>
          <a:p>
            <a:fld id="{98F3BB3C-4250-48C8-8EDC-E6DA0F4DEDF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0479300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extLst>
      <p:ext uri="{BB962C8B-B14F-4D97-AF65-F5344CB8AC3E}">
        <p14:creationId xmlns:p14="http://schemas.microsoft.com/office/powerpoint/2010/main" val="26478482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8358386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916324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864142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2743221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43331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43146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35967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5E173E-7F1A-49EF-83DC-4FB0CFD226C2}" type="datetimeFigureOut">
              <a:rPr lang="en-GB" smtClean="0">
                <a:solidFill>
                  <a:prstClr val="black"/>
                </a:solidFill>
              </a:rPr>
              <a:pPr/>
              <a:t>28/08/2019</a:t>
            </a:fld>
            <a:endParaRPr lang="en-GB">
              <a:solidFill>
                <a:prstClr val="black"/>
              </a:solidFill>
            </a:endParaRPr>
          </a:p>
        </p:txBody>
      </p:sp>
      <p:sp>
        <p:nvSpPr>
          <p:cNvPr id="5" name="Footer Placeholder 4"/>
          <p:cNvSpPr>
            <a:spLocks noGrp="1"/>
          </p:cNvSpPr>
          <p:nvPr>
            <p:ph type="ftr" sz="quarter" idx="11"/>
          </p:nvPr>
        </p:nvSpPr>
        <p:spPr/>
        <p:txBody>
          <a:bodyPr/>
          <a:lstStyle/>
          <a:p>
            <a:endParaRPr lang="en-GB">
              <a:solidFill>
                <a:prstClr val="black"/>
              </a:solidFill>
            </a:endParaRPr>
          </a:p>
        </p:txBody>
      </p:sp>
      <p:sp>
        <p:nvSpPr>
          <p:cNvPr id="6" name="Slide Number Placeholder 5"/>
          <p:cNvSpPr>
            <a:spLocks noGrp="1"/>
          </p:cNvSpPr>
          <p:nvPr>
            <p:ph type="sldNum" sz="quarter" idx="12"/>
          </p:nvPr>
        </p:nvSpPr>
        <p:spPr/>
        <p:txBody>
          <a:bodyPr/>
          <a:lstStyle/>
          <a:p>
            <a:fld id="{98F3BB3C-4250-48C8-8EDC-E6DA0F4DEDF3}" type="slidenum">
              <a:rPr lang="en-GB" smtClean="0">
                <a:solidFill>
                  <a:prstClr val="black"/>
                </a:solidFill>
              </a:rPr>
              <a:pPr/>
              <a:t>‹#›</a:t>
            </a:fld>
            <a:endParaRPr lang="en-GB">
              <a:solidFill>
                <a:prstClr val="black"/>
              </a:solidFill>
            </a:endParaRPr>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val="18033208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861706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2692142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150813"/>
            <a:ext cx="2133600" cy="59753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50813" y="150813"/>
            <a:ext cx="6249987" cy="597535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2716165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CBDD46F-525C-4724-80EB-BC13A0321C22}"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5896740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2C153E2-7D17-4D25-9743-1F46CBB02721}"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4056514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3E9979D-39E3-4595-ACF8-55A532FC9B12}"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5537057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82AD54-445D-4CF7-AF1A-043E34D0B91D}"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7704405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54FFB455-54D9-4124-B29E-8889192DC553}"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3934596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F6095A7-7E3D-4FC9-AFF3-3171279FCE81}"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40743901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3B73566-E89F-45AD-8B4B-3BFBF87A25A8}"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163507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65E173E-7F1A-49EF-83DC-4FB0CFD226C2}" type="datetimeFigureOut">
              <a:rPr lang="en-GB" smtClean="0">
                <a:solidFill>
                  <a:prstClr val="white"/>
                </a:solidFill>
              </a:rPr>
              <a:pPr/>
              <a:t>28/08/2019</a:t>
            </a:fld>
            <a:endParaRPr lang="en-GB">
              <a:solidFill>
                <a:prstClr val="white"/>
              </a:solidFill>
            </a:endParaRPr>
          </a:p>
        </p:txBody>
      </p:sp>
      <p:sp>
        <p:nvSpPr>
          <p:cNvPr id="5" name="Footer Placeholder 4"/>
          <p:cNvSpPr>
            <a:spLocks noGrp="1"/>
          </p:cNvSpPr>
          <p:nvPr>
            <p:ph type="ftr" sz="quarter" idx="11"/>
          </p:nvPr>
        </p:nvSpPr>
        <p:spPr/>
        <p:txBody>
          <a:bodyPr/>
          <a:lstStyle/>
          <a:p>
            <a:endParaRPr lang="en-GB">
              <a:solidFill>
                <a:prstClr val="white"/>
              </a:solidFill>
            </a:endParaRPr>
          </a:p>
        </p:txBody>
      </p:sp>
      <p:sp>
        <p:nvSpPr>
          <p:cNvPr id="6" name="Slide Number Placeholder 5"/>
          <p:cNvSpPr>
            <a:spLocks noGrp="1"/>
          </p:cNvSpPr>
          <p:nvPr>
            <p:ph type="sldNum" sz="quarter" idx="12"/>
          </p:nvPr>
        </p:nvSpPr>
        <p:spPr/>
        <p:txBody>
          <a:bodyPr/>
          <a:lstStyle/>
          <a:p>
            <a:fld id="{98F3BB3C-4250-48C8-8EDC-E6DA0F4DEDF3}" type="slidenum">
              <a:rPr lang="en-GB" smtClean="0">
                <a:solidFill>
                  <a:prstClr val="white"/>
                </a:solidFill>
              </a:rPr>
              <a:pPr/>
              <a:t>‹#›</a:t>
            </a:fld>
            <a:endParaRPr lang="en-GB">
              <a:solidFill>
                <a:prstClr val="white"/>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Tree>
    <p:extLst>
      <p:ext uri="{BB962C8B-B14F-4D97-AF65-F5344CB8AC3E}">
        <p14:creationId xmlns:p14="http://schemas.microsoft.com/office/powerpoint/2010/main" val="1403772539"/>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A05E076-32BC-49A2-8740-6FF59DF2BC1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2583633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92402EA-21FB-4120-A4AA-2E6DE4677176}"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0536913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9BEDBE5-E21A-405F-96AE-8195FC544D95}"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0257539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8A3EC7-76C6-442F-A918-FA328045E220}"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707679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65E173E-7F1A-49EF-83DC-4FB0CFD226C2}" type="datetimeFigureOut">
              <a:rPr lang="en-GB" smtClean="0">
                <a:solidFill>
                  <a:prstClr val="white"/>
                </a:solidFill>
              </a:rPr>
              <a:pPr/>
              <a:t>28/08/2019</a:t>
            </a:fld>
            <a:endParaRPr lang="en-GB">
              <a:solidFill>
                <a:prstClr val="white"/>
              </a:solidFill>
            </a:endParaRPr>
          </a:p>
        </p:txBody>
      </p:sp>
      <p:sp>
        <p:nvSpPr>
          <p:cNvPr id="6" name="Footer Placeholder 5"/>
          <p:cNvSpPr>
            <a:spLocks noGrp="1"/>
          </p:cNvSpPr>
          <p:nvPr>
            <p:ph type="ftr" sz="quarter" idx="11"/>
          </p:nvPr>
        </p:nvSpPr>
        <p:spPr/>
        <p:txBody>
          <a:bodyPr/>
          <a:lstStyle/>
          <a:p>
            <a:endParaRPr lang="en-GB">
              <a:solidFill>
                <a:prstClr val="white"/>
              </a:solidFill>
            </a:endParaRPr>
          </a:p>
        </p:txBody>
      </p:sp>
      <p:sp>
        <p:nvSpPr>
          <p:cNvPr id="7" name="Slide Number Placeholder 6"/>
          <p:cNvSpPr>
            <a:spLocks noGrp="1"/>
          </p:cNvSpPr>
          <p:nvPr>
            <p:ph type="sldNum" sz="quarter" idx="12"/>
          </p:nvPr>
        </p:nvSpPr>
        <p:spPr/>
        <p:txBody>
          <a:bodyPr/>
          <a:lstStyle/>
          <a:p>
            <a:fld id="{98F3BB3C-4250-48C8-8EDC-E6DA0F4DEDF3}" type="slidenum">
              <a:rPr lang="en-GB" smtClean="0">
                <a:solidFill>
                  <a:prstClr val="white"/>
                </a:solidFill>
              </a:rPr>
              <a:pPr/>
              <a:t>‹#›</a:t>
            </a:fld>
            <a:endParaRPr lang="en-GB">
              <a:solidFill>
                <a:prstClr val="white"/>
              </a:solidFill>
            </a:endParaRPr>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val="224030285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65E173E-7F1A-49EF-83DC-4FB0CFD226C2}" type="datetimeFigureOut">
              <a:rPr lang="en-GB" smtClean="0">
                <a:solidFill>
                  <a:prstClr val="black"/>
                </a:solidFill>
              </a:rPr>
              <a:pPr/>
              <a:t>28/08/2019</a:t>
            </a:fld>
            <a:endParaRPr lang="en-GB">
              <a:solidFill>
                <a:prstClr val="black"/>
              </a:solidFill>
            </a:endParaRPr>
          </a:p>
        </p:txBody>
      </p:sp>
      <p:sp>
        <p:nvSpPr>
          <p:cNvPr id="8" name="Footer Placeholder 7"/>
          <p:cNvSpPr>
            <a:spLocks noGrp="1"/>
          </p:cNvSpPr>
          <p:nvPr>
            <p:ph type="ftr" sz="quarter" idx="11"/>
          </p:nvPr>
        </p:nvSpPr>
        <p:spPr/>
        <p:txBody>
          <a:bodyPr/>
          <a:lstStyle/>
          <a:p>
            <a:endParaRPr lang="en-GB">
              <a:solidFill>
                <a:prstClr val="black"/>
              </a:solidFill>
            </a:endParaRPr>
          </a:p>
        </p:txBody>
      </p:sp>
      <p:sp>
        <p:nvSpPr>
          <p:cNvPr id="9" name="Slide Number Placeholder 8"/>
          <p:cNvSpPr>
            <a:spLocks noGrp="1"/>
          </p:cNvSpPr>
          <p:nvPr>
            <p:ph type="sldNum" sz="quarter" idx="12"/>
          </p:nvPr>
        </p:nvSpPr>
        <p:spPr/>
        <p:txBody>
          <a:bodyPr/>
          <a:lstStyle/>
          <a:p>
            <a:fld id="{98F3BB3C-4250-48C8-8EDC-E6DA0F4DEDF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18390024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65E173E-7F1A-49EF-83DC-4FB0CFD226C2}" type="datetimeFigureOut">
              <a:rPr lang="en-GB" smtClean="0">
                <a:solidFill>
                  <a:prstClr val="white"/>
                </a:solidFill>
              </a:rPr>
              <a:pPr/>
              <a:t>28/08/2019</a:t>
            </a:fld>
            <a:endParaRPr lang="en-GB">
              <a:solidFill>
                <a:prstClr val="white"/>
              </a:solidFill>
            </a:endParaRPr>
          </a:p>
        </p:txBody>
      </p:sp>
      <p:sp>
        <p:nvSpPr>
          <p:cNvPr id="4" name="Footer Placeholder 3"/>
          <p:cNvSpPr>
            <a:spLocks noGrp="1"/>
          </p:cNvSpPr>
          <p:nvPr>
            <p:ph type="ftr" sz="quarter" idx="11"/>
          </p:nvPr>
        </p:nvSpPr>
        <p:spPr/>
        <p:txBody>
          <a:bodyPr/>
          <a:lstStyle/>
          <a:p>
            <a:endParaRPr lang="en-GB">
              <a:solidFill>
                <a:prstClr val="white"/>
              </a:solidFill>
            </a:endParaRPr>
          </a:p>
        </p:txBody>
      </p:sp>
      <p:sp>
        <p:nvSpPr>
          <p:cNvPr id="5" name="Slide Number Placeholder 4"/>
          <p:cNvSpPr>
            <a:spLocks noGrp="1"/>
          </p:cNvSpPr>
          <p:nvPr>
            <p:ph type="sldNum" sz="quarter" idx="12"/>
          </p:nvPr>
        </p:nvSpPr>
        <p:spPr/>
        <p:txBody>
          <a:bodyPr/>
          <a:lstStyle/>
          <a:p>
            <a:fld id="{98F3BB3C-4250-48C8-8EDC-E6DA0F4DEDF3}" type="slidenum">
              <a:rPr lang="en-GB" smtClean="0">
                <a:solidFill>
                  <a:prstClr val="white"/>
                </a:solidFill>
              </a:rPr>
              <a:pPr/>
              <a:t>‹#›</a:t>
            </a:fld>
            <a:endParaRPr lang="en-GB">
              <a:solidFill>
                <a:prstClr val="white"/>
              </a:solidFill>
            </a:endParaRPr>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val="2873707560"/>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5E173E-7F1A-49EF-83DC-4FB0CFD226C2}" type="datetimeFigureOut">
              <a:rPr lang="en-GB" smtClean="0">
                <a:solidFill>
                  <a:prstClr val="black"/>
                </a:solidFill>
              </a:rPr>
              <a:pPr/>
              <a:t>28/08/2019</a:t>
            </a:fld>
            <a:endParaRPr lang="en-GB">
              <a:solidFill>
                <a:prstClr val="black"/>
              </a:solidFill>
            </a:endParaRPr>
          </a:p>
        </p:txBody>
      </p:sp>
      <p:sp>
        <p:nvSpPr>
          <p:cNvPr id="3" name="Footer Placeholder 2"/>
          <p:cNvSpPr>
            <a:spLocks noGrp="1"/>
          </p:cNvSpPr>
          <p:nvPr>
            <p:ph type="ftr" sz="quarter" idx="11"/>
          </p:nvPr>
        </p:nvSpPr>
        <p:spPr/>
        <p:txBody>
          <a:bodyPr/>
          <a:lstStyle/>
          <a:p>
            <a:endParaRPr lang="en-GB">
              <a:solidFill>
                <a:prstClr val="black"/>
              </a:solidFill>
            </a:endParaRPr>
          </a:p>
        </p:txBody>
      </p:sp>
      <p:sp>
        <p:nvSpPr>
          <p:cNvPr id="4" name="Slide Number Placeholder 3"/>
          <p:cNvSpPr>
            <a:spLocks noGrp="1"/>
          </p:cNvSpPr>
          <p:nvPr>
            <p:ph type="sldNum" sz="quarter" idx="12"/>
          </p:nvPr>
        </p:nvSpPr>
        <p:spPr/>
        <p:txBody>
          <a:bodyPr/>
          <a:lstStyle/>
          <a:p>
            <a:fld id="{98F3BB3C-4250-48C8-8EDC-E6DA0F4DEDF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1549211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E65E173E-7F1A-49EF-83DC-4FB0CFD226C2}" type="datetimeFigureOut">
              <a:rPr lang="en-GB" smtClean="0">
                <a:solidFill>
                  <a:prstClr val="black"/>
                </a:solidFill>
              </a:rPr>
              <a:pPr/>
              <a:t>28/08/2019</a:t>
            </a:fld>
            <a:endParaRPr lang="en-GB">
              <a:solidFill>
                <a:prstClr val="black"/>
              </a:solidFill>
            </a:endParaRPr>
          </a:p>
        </p:txBody>
      </p:sp>
      <p:sp>
        <p:nvSpPr>
          <p:cNvPr id="6" name="Footer Placeholder 5"/>
          <p:cNvSpPr>
            <a:spLocks noGrp="1"/>
          </p:cNvSpPr>
          <p:nvPr>
            <p:ph type="ftr" sz="quarter" idx="11"/>
          </p:nvPr>
        </p:nvSpPr>
        <p:spPr/>
        <p:txBody>
          <a:bodyPr/>
          <a:lstStyle/>
          <a:p>
            <a:endParaRPr lang="en-GB">
              <a:solidFill>
                <a:prstClr val="black"/>
              </a:solidFill>
            </a:endParaRPr>
          </a:p>
        </p:txBody>
      </p:sp>
      <p:sp>
        <p:nvSpPr>
          <p:cNvPr id="7" name="Slide Number Placeholder 6"/>
          <p:cNvSpPr>
            <a:spLocks noGrp="1"/>
          </p:cNvSpPr>
          <p:nvPr>
            <p:ph type="sldNum" sz="quarter" idx="12"/>
          </p:nvPr>
        </p:nvSpPr>
        <p:spPr/>
        <p:txBody>
          <a:bodyPr/>
          <a:lstStyle/>
          <a:p>
            <a:fld id="{98F3BB3C-4250-48C8-8EDC-E6DA0F4DEDF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369726904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65E173E-7F1A-49EF-83DC-4FB0CFD226C2}" type="datetimeFigureOut">
              <a:rPr lang="en-GB" smtClean="0">
                <a:solidFill>
                  <a:prstClr val="white"/>
                </a:solidFill>
              </a:rPr>
              <a:pPr/>
              <a:t>28/08/2019</a:t>
            </a:fld>
            <a:endParaRPr lang="en-GB">
              <a:solidFill>
                <a:prstClr val="white"/>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solidFill>
                <a:prstClr val="white"/>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8F3BB3C-4250-48C8-8EDC-E6DA0F4DEDF3}" type="slidenum">
              <a:rPr lang="en-GB" smtClean="0">
                <a:solidFill>
                  <a:prstClr val="white"/>
                </a:solidFill>
              </a:rPr>
              <a:pPr/>
              <a:t>‹#›</a:t>
            </a:fld>
            <a:endParaRPr lang="en-GB">
              <a:solidFill>
                <a:prstClr val="white"/>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a:solidFill>
                <a:prstClr val="white"/>
              </a:solidFill>
            </a:endParaRPr>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Tree>
    <p:extLst>
      <p:ext uri="{BB962C8B-B14F-4D97-AF65-F5344CB8AC3E}">
        <p14:creationId xmlns:p14="http://schemas.microsoft.com/office/powerpoint/2010/main" val="2840839379"/>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4.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a:solidFill>
                <a:prstClr val="white"/>
              </a:solidFill>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65E173E-7F1A-49EF-83DC-4FB0CFD226C2}" type="datetimeFigureOut">
              <a:rPr lang="en-GB" smtClean="0">
                <a:solidFill>
                  <a:prstClr val="black"/>
                </a:solidFill>
              </a:rPr>
              <a:pPr/>
              <a:t>28/08/2019</a:t>
            </a:fld>
            <a:endParaRPr lang="en-GB">
              <a:solidFill>
                <a:prstClr val="black"/>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solidFill>
                <a:prstClr val="black"/>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8F3BB3C-4250-48C8-8EDC-E6DA0F4DEDF3}"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1210856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5362" name="Picture 2" descr="underlin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6669088"/>
            <a:ext cx="9144000" cy="166687"/>
          </a:xfrm>
          <a:prstGeom prst="rect">
            <a:avLst/>
          </a:prstGeom>
          <a:noFill/>
          <a:extLst>
            <a:ext uri="{909E8E84-426E-40DD-AFC4-6F175D3DCCD1}">
              <a14:hiddenFill xmlns:a14="http://schemas.microsoft.com/office/drawing/2010/main">
                <a:solidFill>
                  <a:srgbClr val="FFFFFF"/>
                </a:solidFill>
              </a14:hiddenFill>
            </a:ext>
          </a:extLst>
        </p:spPr>
      </p:pic>
      <p:sp>
        <p:nvSpPr>
          <p:cNvPr id="15363" name="Text Box 3"/>
          <p:cNvSpPr txBox="1">
            <a:spLocks noChangeArrowheads="1"/>
          </p:cNvSpPr>
          <p:nvPr/>
        </p:nvSpPr>
        <p:spPr bwMode="auto">
          <a:xfrm>
            <a:off x="7032625" y="6627813"/>
            <a:ext cx="21336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fontAlgn="base" hangingPunct="0">
              <a:spcBef>
                <a:spcPct val="0"/>
              </a:spcBef>
              <a:spcAft>
                <a:spcPct val="0"/>
              </a:spcAft>
            </a:pPr>
            <a:r>
              <a:rPr lang="en-GB" sz="1200" smtClean="0">
                <a:solidFill>
                  <a:srgbClr val="9900CC"/>
                </a:solidFill>
              </a:rPr>
              <a:t>© Boardworks Ltd 200</a:t>
            </a:r>
            <a:r>
              <a:rPr lang="en-US" sz="1200" smtClean="0">
                <a:solidFill>
                  <a:srgbClr val="9900CC"/>
                </a:solidFill>
              </a:rPr>
              <a:t>5</a:t>
            </a:r>
            <a:endParaRPr lang="en-GB" sz="1200" smtClean="0">
              <a:solidFill>
                <a:srgbClr val="9900CC"/>
              </a:solidFill>
            </a:endParaRPr>
          </a:p>
        </p:txBody>
      </p:sp>
      <p:pic>
        <p:nvPicPr>
          <p:cNvPr id="15364" name="Picture 4" descr="swish"/>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92150"/>
            <a:ext cx="7235825" cy="219075"/>
          </a:xfrm>
          <a:prstGeom prst="rect">
            <a:avLst/>
          </a:prstGeom>
          <a:noFill/>
          <a:extLst>
            <a:ext uri="{909E8E84-426E-40DD-AFC4-6F175D3DCCD1}">
              <a14:hiddenFill xmlns:a14="http://schemas.microsoft.com/office/drawing/2010/main">
                <a:solidFill>
                  <a:srgbClr val="FFFFFF"/>
                </a:solidFill>
              </a14:hiddenFill>
            </a:ext>
          </a:extLst>
        </p:spPr>
      </p:pic>
      <p:pic>
        <p:nvPicPr>
          <p:cNvPr id="15365" name="Picture 5" descr="boardworks_logo"/>
          <p:cNvPicPr>
            <a:picLocks noChangeAspect="1" noChangeArrowheads="1"/>
          </p:cNvPicPr>
          <p:nvPr/>
        </p:nvPicPr>
        <p:blipFill>
          <a:blip r:embed="rId15">
            <a:extLst>
              <a:ext uri="{28A0092B-C50C-407E-A947-70E740481C1C}">
                <a14:useLocalDpi xmlns:a14="http://schemas.microsoft.com/office/drawing/2010/main" val="0"/>
              </a:ext>
            </a:extLst>
          </a:blip>
          <a:srcRect l="4898" t="7431" r="6938" b="10835"/>
          <a:stretch>
            <a:fillRect/>
          </a:stretch>
        </p:blipFill>
        <p:spPr bwMode="auto">
          <a:xfrm>
            <a:off x="7885113" y="0"/>
            <a:ext cx="1219200" cy="744538"/>
          </a:xfrm>
          <a:prstGeom prst="rect">
            <a:avLst/>
          </a:prstGeom>
          <a:noFill/>
          <a:extLst>
            <a:ext uri="{909E8E84-426E-40DD-AFC4-6F175D3DCCD1}">
              <a14:hiddenFill xmlns:a14="http://schemas.microsoft.com/office/drawing/2010/main">
                <a:solidFill>
                  <a:srgbClr val="FFFFFF"/>
                </a:solidFill>
              </a14:hiddenFill>
            </a:ext>
          </a:extLst>
        </p:spPr>
      </p:pic>
      <p:sp>
        <p:nvSpPr>
          <p:cNvPr id="15366" name="Rectangle 6"/>
          <p:cNvSpPr>
            <a:spLocks noGrp="1" noChangeArrowheads="1"/>
          </p:cNvSpPr>
          <p:nvPr>
            <p:ph type="title"/>
          </p:nvPr>
        </p:nvSpPr>
        <p:spPr bwMode="auto">
          <a:xfrm>
            <a:off x="150813" y="150813"/>
            <a:ext cx="7773987" cy="61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title style</a:t>
            </a:r>
          </a:p>
        </p:txBody>
      </p:sp>
      <p:sp>
        <p:nvSpPr>
          <p:cNvPr id="15368" name="Text Box 8"/>
          <p:cNvSpPr txBox="1">
            <a:spLocks noChangeArrowheads="1"/>
          </p:cNvSpPr>
          <p:nvPr userDrawn="1"/>
        </p:nvSpPr>
        <p:spPr bwMode="auto">
          <a:xfrm>
            <a:off x="0" y="6621463"/>
            <a:ext cx="8112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en-GB" sz="1200" b="1" smtClean="0">
                <a:solidFill>
                  <a:srgbClr val="FFFFFF"/>
                </a:solidFill>
              </a:rPr>
              <a:t> </a:t>
            </a:r>
            <a:fld id="{BD112CA3-B3FC-450D-B552-36E3DC4C11D5}" type="slidenum">
              <a:rPr lang="en-GB" sz="1200" b="1" smtClean="0">
                <a:solidFill>
                  <a:srgbClr val="FFFFFF"/>
                </a:solidFill>
              </a:rPr>
              <a:pPr eaLnBrk="0" fontAlgn="base" hangingPunct="0">
                <a:spcBef>
                  <a:spcPct val="0"/>
                </a:spcBef>
                <a:spcAft>
                  <a:spcPct val="0"/>
                </a:spcAft>
              </a:pPr>
              <a:t>‹#›</a:t>
            </a:fld>
            <a:r>
              <a:rPr lang="en-GB" sz="1200" b="1" smtClean="0">
                <a:solidFill>
                  <a:srgbClr val="010066"/>
                </a:solidFill>
              </a:rPr>
              <a:t> </a:t>
            </a:r>
            <a:r>
              <a:rPr lang="en-GB" sz="1200" b="1" smtClean="0">
                <a:solidFill>
                  <a:srgbClr val="FFFFFF"/>
                </a:solidFill>
              </a:rPr>
              <a:t>of 44</a:t>
            </a:r>
            <a:endParaRPr lang="en-US" sz="1200" b="1" smtClean="0">
              <a:solidFill>
                <a:srgbClr val="FFFFFF"/>
              </a:solidFill>
            </a:endParaRPr>
          </a:p>
        </p:txBody>
      </p:sp>
    </p:spTree>
    <p:extLst>
      <p:ext uri="{BB962C8B-B14F-4D97-AF65-F5344CB8AC3E}">
        <p14:creationId xmlns:p14="http://schemas.microsoft.com/office/powerpoint/2010/main" val="173825052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algn="l" rtl="0" fontAlgn="base">
        <a:spcBef>
          <a:spcPct val="0"/>
        </a:spcBef>
        <a:spcAft>
          <a:spcPct val="0"/>
        </a:spcAft>
        <a:defRPr sz="2800" b="1">
          <a:solidFill>
            <a:schemeClr val="tx2"/>
          </a:solidFill>
          <a:latin typeface="+mj-lt"/>
          <a:ea typeface="+mj-ea"/>
          <a:cs typeface="+mj-cs"/>
        </a:defRPr>
      </a:lvl1pPr>
      <a:lvl2pPr algn="l" rtl="0" fontAlgn="base">
        <a:spcBef>
          <a:spcPct val="0"/>
        </a:spcBef>
        <a:spcAft>
          <a:spcPct val="0"/>
        </a:spcAft>
        <a:defRPr sz="2800" b="1">
          <a:solidFill>
            <a:schemeClr val="tx2"/>
          </a:solidFill>
          <a:latin typeface="Arial" charset="0"/>
          <a:cs typeface="Arial" charset="0"/>
        </a:defRPr>
      </a:lvl2pPr>
      <a:lvl3pPr algn="l" rtl="0" fontAlgn="base">
        <a:spcBef>
          <a:spcPct val="0"/>
        </a:spcBef>
        <a:spcAft>
          <a:spcPct val="0"/>
        </a:spcAft>
        <a:defRPr sz="2800" b="1">
          <a:solidFill>
            <a:schemeClr val="tx2"/>
          </a:solidFill>
          <a:latin typeface="Arial" charset="0"/>
          <a:cs typeface="Arial" charset="0"/>
        </a:defRPr>
      </a:lvl3pPr>
      <a:lvl4pPr algn="l" rtl="0" fontAlgn="base">
        <a:spcBef>
          <a:spcPct val="0"/>
        </a:spcBef>
        <a:spcAft>
          <a:spcPct val="0"/>
        </a:spcAft>
        <a:defRPr sz="2800" b="1">
          <a:solidFill>
            <a:schemeClr val="tx2"/>
          </a:solidFill>
          <a:latin typeface="Arial" charset="0"/>
          <a:cs typeface="Arial" charset="0"/>
        </a:defRPr>
      </a:lvl4pPr>
      <a:lvl5pPr algn="l" rtl="0" fontAlgn="base">
        <a:spcBef>
          <a:spcPct val="0"/>
        </a:spcBef>
        <a:spcAft>
          <a:spcPct val="0"/>
        </a:spcAft>
        <a:defRPr sz="2800" b="1">
          <a:solidFill>
            <a:schemeClr val="tx2"/>
          </a:solidFill>
          <a:latin typeface="Arial" charset="0"/>
          <a:cs typeface="Arial" charset="0"/>
        </a:defRPr>
      </a:lvl5pPr>
      <a:lvl6pPr marL="457200" algn="l" rtl="0" fontAlgn="base">
        <a:spcBef>
          <a:spcPct val="0"/>
        </a:spcBef>
        <a:spcAft>
          <a:spcPct val="0"/>
        </a:spcAft>
        <a:defRPr sz="2800" b="1">
          <a:solidFill>
            <a:schemeClr val="tx2"/>
          </a:solidFill>
          <a:latin typeface="Arial" charset="0"/>
          <a:cs typeface="Arial" charset="0"/>
        </a:defRPr>
      </a:lvl6pPr>
      <a:lvl7pPr marL="914400" algn="l" rtl="0" fontAlgn="base">
        <a:spcBef>
          <a:spcPct val="0"/>
        </a:spcBef>
        <a:spcAft>
          <a:spcPct val="0"/>
        </a:spcAft>
        <a:defRPr sz="2800" b="1">
          <a:solidFill>
            <a:schemeClr val="tx2"/>
          </a:solidFill>
          <a:latin typeface="Arial" charset="0"/>
          <a:cs typeface="Arial" charset="0"/>
        </a:defRPr>
      </a:lvl7pPr>
      <a:lvl8pPr marL="1371600" algn="l" rtl="0" fontAlgn="base">
        <a:spcBef>
          <a:spcPct val="0"/>
        </a:spcBef>
        <a:spcAft>
          <a:spcPct val="0"/>
        </a:spcAft>
        <a:defRPr sz="2800" b="1">
          <a:solidFill>
            <a:schemeClr val="tx2"/>
          </a:solidFill>
          <a:latin typeface="Arial" charset="0"/>
          <a:cs typeface="Arial" charset="0"/>
        </a:defRPr>
      </a:lvl8pPr>
      <a:lvl9pPr marL="1828800" algn="l" rtl="0" fontAlgn="base">
        <a:spcBef>
          <a:spcPct val="0"/>
        </a:spcBef>
        <a:spcAft>
          <a:spcPct val="0"/>
        </a:spcAft>
        <a:defRPr sz="2800" b="1">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base">
              <a:spcBef>
                <a:spcPct val="0"/>
              </a:spcBef>
              <a:spcAft>
                <a:spcPct val="0"/>
              </a:spcAft>
              <a:defRPr/>
            </a:pPr>
            <a:fld id="{DB7B3ABE-E7C9-4743-9F51-3ECF04AAF33A}" type="slidenum">
              <a:rPr lang="en-GB">
                <a:solidFill>
                  <a:srgbClr val="000000"/>
                </a:solidFill>
              </a:rPr>
              <a:pPr fontAlgn="base">
                <a:spcBef>
                  <a:spcPct val="0"/>
                </a:spcBef>
                <a:spcAft>
                  <a:spcPct val="0"/>
                </a:spcAft>
                <a:defRPr/>
              </a:pPr>
              <a:t>‹#›</a:t>
            </a:fld>
            <a:endParaRPr lang="en-GB">
              <a:solidFill>
                <a:srgbClr val="000000"/>
              </a:solidFill>
            </a:endParaRPr>
          </a:p>
        </p:txBody>
      </p:sp>
    </p:spTree>
    <p:extLst>
      <p:ext uri="{BB962C8B-B14F-4D97-AF65-F5344CB8AC3E}">
        <p14:creationId xmlns:p14="http://schemas.microsoft.com/office/powerpoint/2010/main" val="313815517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4.xml"/><Relationship Id="rId5" Type="http://schemas.openxmlformats.org/officeDocument/2006/relationships/image" Target="../media/image7.jpeg"/><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250825" y="0"/>
            <a:ext cx="8713788" cy="1773238"/>
          </a:xfrm>
          <a:prstGeom prst="rect">
            <a:avLst/>
          </a:prstGeom>
        </p:spPr>
        <p:txBody>
          <a:bodyPr anchor="ctr"/>
          <a:lstStyle/>
          <a:p>
            <a:pPr algn="ctr" fontAlgn="base">
              <a:spcBef>
                <a:spcPct val="0"/>
              </a:spcBef>
              <a:spcAft>
                <a:spcPct val="0"/>
              </a:spcAft>
              <a:defRPr/>
            </a:pPr>
            <a:r>
              <a:rPr lang="en-GB" sz="3600" b="1" dirty="0">
                <a:solidFill>
                  <a:srgbClr val="FF0000"/>
                </a:solidFill>
                <a:effectLst>
                  <a:outerShdw blurRad="38100" dist="38100" dir="2700000" algn="tl">
                    <a:srgbClr val="000000">
                      <a:alpha val="43137"/>
                    </a:srgbClr>
                  </a:outerShdw>
                </a:effectLst>
                <a:latin typeface="Comic Sans MS" pitchFamily="66" charset="0"/>
              </a:rPr>
              <a:t>The table shows the number of people in each age group who watched a synchronised swimming event.</a:t>
            </a:r>
            <a:endParaRPr lang="en-GB" sz="3600" b="1" dirty="0">
              <a:solidFill>
                <a:srgbClr val="FF0000"/>
              </a:solidFill>
              <a:effectLst>
                <a:outerShdw blurRad="38100" dist="38100" dir="2700000" algn="tl">
                  <a:srgbClr val="000000">
                    <a:alpha val="43137"/>
                  </a:srgbClr>
                </a:outerShdw>
              </a:effectLst>
              <a:ea typeface="+mj-ea"/>
              <a:cs typeface="+mj-cs"/>
            </a:endParaRPr>
          </a:p>
        </p:txBody>
      </p:sp>
      <p:graphicFrame>
        <p:nvGraphicFramePr>
          <p:cNvPr id="4" name="Table 3"/>
          <p:cNvGraphicFramePr>
            <a:graphicFrameLocks noGrp="1"/>
          </p:cNvGraphicFramePr>
          <p:nvPr/>
        </p:nvGraphicFramePr>
        <p:xfrm>
          <a:off x="250825" y="1989138"/>
          <a:ext cx="8569325" cy="1173162"/>
        </p:xfrm>
        <a:graphic>
          <a:graphicData uri="http://schemas.openxmlformats.org/drawingml/2006/table">
            <a:tbl>
              <a:tblPr firstRow="1" bandRow="1">
                <a:tableStyleId>{5C22544A-7EE6-4342-B048-85BDC9FD1C3A}</a:tableStyleId>
              </a:tblPr>
              <a:tblGrid>
                <a:gridCol w="2808434">
                  <a:extLst>
                    <a:ext uri="{9D8B030D-6E8A-4147-A177-3AD203B41FA5}">
                      <a16:colId xmlns:a16="http://schemas.microsoft.com/office/drawing/2014/main" val="20000"/>
                    </a:ext>
                  </a:extLst>
                </a:gridCol>
                <a:gridCol w="1152178">
                  <a:extLst>
                    <a:ext uri="{9D8B030D-6E8A-4147-A177-3AD203B41FA5}">
                      <a16:colId xmlns:a16="http://schemas.microsoft.com/office/drawing/2014/main" val="20001"/>
                    </a:ext>
                  </a:extLst>
                </a:gridCol>
                <a:gridCol w="1152178">
                  <a:extLst>
                    <a:ext uri="{9D8B030D-6E8A-4147-A177-3AD203B41FA5}">
                      <a16:colId xmlns:a16="http://schemas.microsoft.com/office/drawing/2014/main" val="20002"/>
                    </a:ext>
                  </a:extLst>
                </a:gridCol>
                <a:gridCol w="1152178">
                  <a:extLst>
                    <a:ext uri="{9D8B030D-6E8A-4147-A177-3AD203B41FA5}">
                      <a16:colId xmlns:a16="http://schemas.microsoft.com/office/drawing/2014/main" val="20003"/>
                    </a:ext>
                  </a:extLst>
                </a:gridCol>
                <a:gridCol w="1152178">
                  <a:extLst>
                    <a:ext uri="{9D8B030D-6E8A-4147-A177-3AD203B41FA5}">
                      <a16:colId xmlns:a16="http://schemas.microsoft.com/office/drawing/2014/main" val="20004"/>
                    </a:ext>
                  </a:extLst>
                </a:gridCol>
                <a:gridCol w="1152179">
                  <a:extLst>
                    <a:ext uri="{9D8B030D-6E8A-4147-A177-3AD203B41FA5}">
                      <a16:colId xmlns:a16="http://schemas.microsoft.com/office/drawing/2014/main" val="20005"/>
                    </a:ext>
                  </a:extLst>
                </a:gridCol>
              </a:tblGrid>
              <a:tr h="586581">
                <a:tc>
                  <a:txBody>
                    <a:bodyPr/>
                    <a:lstStyle/>
                    <a:p>
                      <a:pPr algn="ctr"/>
                      <a:r>
                        <a:rPr lang="en-GB" sz="2400" dirty="0" smtClean="0"/>
                        <a:t>Age Group</a:t>
                      </a:r>
                      <a:endParaRPr lang="en-GB" sz="2400" dirty="0"/>
                    </a:p>
                  </a:txBody>
                  <a:tcPr marL="91444" marR="91444" marT="45698" marB="45698" anchor="ctr"/>
                </a:tc>
                <a:tc>
                  <a:txBody>
                    <a:bodyPr/>
                    <a:lstStyle/>
                    <a:p>
                      <a:pPr algn="ctr"/>
                      <a:r>
                        <a:rPr lang="en-GB" sz="2400" dirty="0" smtClean="0"/>
                        <a:t>0-16</a:t>
                      </a:r>
                      <a:endParaRPr lang="en-GB" sz="2400" dirty="0"/>
                    </a:p>
                  </a:txBody>
                  <a:tcPr marL="91444" marR="91444" marT="45698" marB="45698" anchor="ctr"/>
                </a:tc>
                <a:tc>
                  <a:txBody>
                    <a:bodyPr/>
                    <a:lstStyle/>
                    <a:p>
                      <a:pPr algn="ctr"/>
                      <a:r>
                        <a:rPr lang="en-GB" sz="2400" dirty="0" smtClean="0"/>
                        <a:t>17-29</a:t>
                      </a:r>
                      <a:endParaRPr lang="en-GB" sz="2400" dirty="0"/>
                    </a:p>
                  </a:txBody>
                  <a:tcPr marL="91444" marR="91444" marT="45698" marB="45698" anchor="ctr"/>
                </a:tc>
                <a:tc>
                  <a:txBody>
                    <a:bodyPr/>
                    <a:lstStyle/>
                    <a:p>
                      <a:pPr algn="ctr"/>
                      <a:r>
                        <a:rPr lang="en-GB" sz="2400" dirty="0" smtClean="0"/>
                        <a:t>30-44</a:t>
                      </a:r>
                      <a:endParaRPr lang="en-GB" sz="2400" dirty="0"/>
                    </a:p>
                  </a:txBody>
                  <a:tcPr marL="91444" marR="91444" marT="45698" marB="45698" anchor="ctr"/>
                </a:tc>
                <a:tc>
                  <a:txBody>
                    <a:bodyPr/>
                    <a:lstStyle/>
                    <a:p>
                      <a:pPr algn="ctr"/>
                      <a:r>
                        <a:rPr lang="en-GB" sz="2400" dirty="0" smtClean="0"/>
                        <a:t>45-59</a:t>
                      </a:r>
                      <a:endParaRPr lang="en-GB" sz="2400" dirty="0"/>
                    </a:p>
                  </a:txBody>
                  <a:tcPr marL="91444" marR="91444" marT="45698" marB="45698" anchor="ctr"/>
                </a:tc>
                <a:tc>
                  <a:txBody>
                    <a:bodyPr/>
                    <a:lstStyle/>
                    <a:p>
                      <a:pPr algn="ctr"/>
                      <a:r>
                        <a:rPr lang="en-GB" sz="2400" dirty="0" smtClean="0"/>
                        <a:t>60+</a:t>
                      </a:r>
                      <a:endParaRPr lang="en-GB" sz="2400" dirty="0"/>
                    </a:p>
                  </a:txBody>
                  <a:tcPr marL="91444" marR="91444" marT="45698" marB="45698" anchor="ctr"/>
                </a:tc>
                <a:extLst>
                  <a:ext uri="{0D108BD9-81ED-4DB2-BD59-A6C34878D82A}">
                    <a16:rowId xmlns:a16="http://schemas.microsoft.com/office/drawing/2014/main" val="10000"/>
                  </a:ext>
                </a:extLst>
              </a:tr>
              <a:tr h="586581">
                <a:tc>
                  <a:txBody>
                    <a:bodyPr/>
                    <a:lstStyle/>
                    <a:p>
                      <a:pPr algn="ctr"/>
                      <a:r>
                        <a:rPr lang="en-GB" sz="2400" dirty="0" smtClean="0"/>
                        <a:t>Number of people</a:t>
                      </a:r>
                      <a:endParaRPr lang="en-GB" sz="2400" dirty="0"/>
                    </a:p>
                  </a:txBody>
                  <a:tcPr marL="91444" marR="91444" marT="45698" marB="45698" anchor="ctr"/>
                </a:tc>
                <a:tc>
                  <a:txBody>
                    <a:bodyPr/>
                    <a:lstStyle/>
                    <a:p>
                      <a:pPr algn="ctr"/>
                      <a:r>
                        <a:rPr lang="en-GB" sz="2400" dirty="0" smtClean="0"/>
                        <a:t>86</a:t>
                      </a:r>
                      <a:endParaRPr lang="en-GB" sz="2400" dirty="0"/>
                    </a:p>
                  </a:txBody>
                  <a:tcPr marL="91444" marR="91444" marT="45698" marB="45698" anchor="ctr"/>
                </a:tc>
                <a:tc>
                  <a:txBody>
                    <a:bodyPr/>
                    <a:lstStyle/>
                    <a:p>
                      <a:pPr algn="ctr"/>
                      <a:r>
                        <a:rPr lang="en-GB" sz="2400" dirty="0" smtClean="0"/>
                        <a:t>123</a:t>
                      </a:r>
                      <a:endParaRPr lang="en-GB" sz="2400" dirty="0"/>
                    </a:p>
                  </a:txBody>
                  <a:tcPr marL="91444" marR="91444" marT="45698" marB="45698" anchor="ctr"/>
                </a:tc>
                <a:tc>
                  <a:txBody>
                    <a:bodyPr/>
                    <a:lstStyle/>
                    <a:p>
                      <a:pPr algn="ctr"/>
                      <a:r>
                        <a:rPr lang="en-GB" sz="2400" dirty="0" smtClean="0"/>
                        <a:t>365</a:t>
                      </a:r>
                      <a:endParaRPr lang="en-GB" sz="2400" dirty="0"/>
                    </a:p>
                  </a:txBody>
                  <a:tcPr marL="91444" marR="91444" marT="45698" marB="45698" anchor="ctr"/>
                </a:tc>
                <a:tc>
                  <a:txBody>
                    <a:bodyPr/>
                    <a:lstStyle/>
                    <a:p>
                      <a:pPr algn="ctr"/>
                      <a:r>
                        <a:rPr lang="en-GB" sz="2400" dirty="0" smtClean="0"/>
                        <a:t>274</a:t>
                      </a:r>
                      <a:endParaRPr lang="en-GB" sz="2400" dirty="0"/>
                    </a:p>
                  </a:txBody>
                  <a:tcPr marL="91444" marR="91444" marT="45698" marB="45698" anchor="ctr"/>
                </a:tc>
                <a:tc>
                  <a:txBody>
                    <a:bodyPr/>
                    <a:lstStyle/>
                    <a:p>
                      <a:pPr algn="ctr"/>
                      <a:r>
                        <a:rPr lang="en-GB" sz="2400" dirty="0" smtClean="0"/>
                        <a:t>52</a:t>
                      </a:r>
                      <a:endParaRPr lang="en-GB" sz="2400" dirty="0"/>
                    </a:p>
                  </a:txBody>
                  <a:tcPr marL="91444" marR="91444" marT="45698" marB="45698" anchor="ctr"/>
                </a:tc>
                <a:extLst>
                  <a:ext uri="{0D108BD9-81ED-4DB2-BD59-A6C34878D82A}">
                    <a16:rowId xmlns:a16="http://schemas.microsoft.com/office/drawing/2014/main" val="10001"/>
                  </a:ext>
                </a:extLst>
              </a:tr>
            </a:tbl>
          </a:graphicData>
        </a:graphic>
      </p:graphicFrame>
      <p:pic>
        <p:nvPicPr>
          <p:cNvPr id="15386" name="Picture 2" descr="http://4.bp.blogspot.com/_W0-TGX8CEeo/S-lfaxqNqWI/AAAAAAAAAJI/5yqEdrBgo-Q/s1600/Synchronised+swimmer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9563" y="3213100"/>
            <a:ext cx="2484437" cy="167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7" name="Picture 4" descr="http://www.londonolympics2012.com/pictures/syn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213100"/>
            <a:ext cx="2733675" cy="166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8" name="Picture 6" descr="S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8038" y="3213100"/>
            <a:ext cx="2705100" cy="169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a:xfrm>
            <a:off x="0" y="5084763"/>
            <a:ext cx="9144000" cy="1773237"/>
          </a:xfrm>
          <a:prstGeom prst="rect">
            <a:avLst/>
          </a:prstGeom>
        </p:spPr>
        <p:txBody>
          <a:bodyPr anchor="ctr"/>
          <a:lstStyle/>
          <a:p>
            <a:pPr algn="ctr" fontAlgn="base">
              <a:spcBef>
                <a:spcPct val="0"/>
              </a:spcBef>
              <a:spcAft>
                <a:spcPct val="0"/>
              </a:spcAft>
              <a:defRPr/>
            </a:pPr>
            <a:r>
              <a:rPr lang="en-GB" sz="3600" b="1" dirty="0">
                <a:solidFill>
                  <a:srgbClr val="000000">
                    <a:lumMod val="60000"/>
                    <a:lumOff val="40000"/>
                  </a:srgbClr>
                </a:solidFill>
                <a:effectLst>
                  <a:outerShdw blurRad="38100" dist="38100" dir="2700000" algn="tl">
                    <a:srgbClr val="000000">
                      <a:alpha val="43137"/>
                    </a:srgbClr>
                  </a:outerShdw>
                </a:effectLst>
                <a:latin typeface="Comic Sans MS" pitchFamily="66" charset="0"/>
              </a:rPr>
              <a:t>A survey </a:t>
            </a:r>
            <a:r>
              <a:rPr lang="en-GB" sz="3600" b="1" dirty="0" smtClean="0">
                <a:solidFill>
                  <a:srgbClr val="000000">
                    <a:lumMod val="60000"/>
                    <a:lumOff val="40000"/>
                  </a:srgbClr>
                </a:solidFill>
                <a:effectLst>
                  <a:outerShdw blurRad="38100" dist="38100" dir="2700000" algn="tl">
                    <a:srgbClr val="000000">
                      <a:alpha val="43137"/>
                    </a:srgbClr>
                  </a:outerShdw>
                </a:effectLst>
                <a:latin typeface="Comic Sans MS" pitchFamily="66" charset="0"/>
              </a:rPr>
              <a:t>wants a </a:t>
            </a:r>
            <a:r>
              <a:rPr lang="en-GB" sz="3600" b="1" dirty="0">
                <a:solidFill>
                  <a:srgbClr val="000000">
                    <a:lumMod val="60000"/>
                    <a:lumOff val="40000"/>
                  </a:srgbClr>
                </a:solidFill>
                <a:effectLst>
                  <a:outerShdw blurRad="38100" dist="38100" dir="2700000" algn="tl">
                    <a:srgbClr val="000000">
                      <a:alpha val="43137"/>
                    </a:srgbClr>
                  </a:outerShdw>
                </a:effectLst>
                <a:latin typeface="Comic Sans MS" pitchFamily="66" charset="0"/>
              </a:rPr>
              <a:t>sample of 50 spectators. </a:t>
            </a:r>
            <a:r>
              <a:rPr lang="en-GB" sz="3600" b="1" dirty="0" smtClean="0">
                <a:solidFill>
                  <a:srgbClr val="000000">
                    <a:lumMod val="60000"/>
                    <a:lumOff val="40000"/>
                  </a:srgbClr>
                </a:solidFill>
                <a:effectLst>
                  <a:outerShdw blurRad="38100" dist="38100" dir="2700000" algn="tl">
                    <a:srgbClr val="000000">
                      <a:alpha val="43137"/>
                    </a:srgbClr>
                  </a:outerShdw>
                </a:effectLst>
                <a:latin typeface="Comic Sans MS" pitchFamily="66" charset="0"/>
              </a:rPr>
              <a:t>How could they choose these 50 people? </a:t>
            </a:r>
            <a:endParaRPr lang="en-GB" sz="3600" b="1" dirty="0">
              <a:solidFill>
                <a:srgbClr val="000000">
                  <a:lumMod val="60000"/>
                  <a:lumOff val="40000"/>
                </a:srgbClr>
              </a:solidFill>
              <a:effectLst>
                <a:outerShdw blurRad="38100" dist="38100" dir="2700000" algn="tl">
                  <a:srgbClr val="000000">
                    <a:alpha val="43137"/>
                  </a:srgbClr>
                </a:outerShdw>
              </a:effectLst>
              <a:ea typeface="+mj-ea"/>
              <a:cs typeface="+mj-cs"/>
            </a:endParaRPr>
          </a:p>
        </p:txBody>
      </p:sp>
    </p:spTree>
    <p:extLst>
      <p:ext uri="{BB962C8B-B14F-4D97-AF65-F5344CB8AC3E}">
        <p14:creationId xmlns:p14="http://schemas.microsoft.com/office/powerpoint/2010/main" val="40476633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63484" y="81784"/>
            <a:ext cx="8728996" cy="898944"/>
          </a:xfrm>
          <a:prstGeom prst="rect">
            <a:avLst/>
          </a:prstGeom>
          <a:solidFill>
            <a:srgbClr val="FFFF00"/>
          </a:solidFill>
          <a:ln>
            <a:solidFill>
              <a:sysClr val="windowText" lastClr="00000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GB" b="1" u="sng" dirty="0" smtClean="0">
                <a:solidFill>
                  <a:sysClr val="windowText" lastClr="000000"/>
                </a:solidFill>
                <a:latin typeface="Comic Sans MS" pitchFamily="66" charset="0"/>
              </a:rPr>
              <a:t>Task Three</a:t>
            </a:r>
            <a:endParaRPr kumimoji="0" lang="en-GB" b="1" i="0" u="sng" strike="noStrike" kern="1200" cap="none" spc="0" normalizeH="0" baseline="0" noProof="0" dirty="0" smtClean="0">
              <a:ln>
                <a:noFill/>
              </a:ln>
              <a:solidFill>
                <a:sysClr val="windowText" lastClr="000000"/>
              </a:solidFill>
              <a:effectLst/>
              <a:uLnTx/>
              <a:uFillTx/>
              <a:latin typeface="Comic Sans MS" pitchFamily="66" charset="0"/>
            </a:endParaRPr>
          </a:p>
        </p:txBody>
      </p:sp>
      <p:sp>
        <p:nvSpPr>
          <p:cNvPr id="5" name="Text Box 8"/>
          <p:cNvSpPr txBox="1">
            <a:spLocks noChangeArrowheads="1"/>
          </p:cNvSpPr>
          <p:nvPr/>
        </p:nvSpPr>
        <p:spPr bwMode="auto">
          <a:xfrm rot="21429759">
            <a:off x="202836" y="2016295"/>
            <a:ext cx="8697581" cy="646331"/>
          </a:xfrm>
          <a:prstGeom prst="rect">
            <a:avLst/>
          </a:prstGeom>
          <a:noFill/>
          <a:ln w="57150">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dirty="0" smtClean="0"/>
              <a:t>Complete the frequency tables.</a:t>
            </a:r>
          </a:p>
        </p:txBody>
      </p:sp>
      <p:sp>
        <p:nvSpPr>
          <p:cNvPr id="6" name="Text Box 8"/>
          <p:cNvSpPr txBox="1">
            <a:spLocks noChangeArrowheads="1"/>
          </p:cNvSpPr>
          <p:nvPr/>
        </p:nvSpPr>
        <p:spPr bwMode="auto">
          <a:xfrm rot="227915">
            <a:off x="250822" y="4076642"/>
            <a:ext cx="8697581" cy="1200329"/>
          </a:xfrm>
          <a:prstGeom prst="rect">
            <a:avLst/>
          </a:prstGeom>
          <a:noFill/>
          <a:ln w="57150">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dirty="0" smtClean="0"/>
              <a:t>Can you now complete the extension task?</a:t>
            </a:r>
            <a:endParaRPr lang="en-GB" altLang="en-US" dirty="0"/>
          </a:p>
        </p:txBody>
      </p:sp>
    </p:spTree>
    <p:extLst>
      <p:ext uri="{BB962C8B-B14F-4D97-AF65-F5344CB8AC3E}">
        <p14:creationId xmlns:p14="http://schemas.microsoft.com/office/powerpoint/2010/main" val="21591205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Text Box 5"/>
          <p:cNvSpPr txBox="1">
            <a:spLocks noChangeArrowheads="1"/>
          </p:cNvSpPr>
          <p:nvPr/>
        </p:nvSpPr>
        <p:spPr bwMode="auto">
          <a:xfrm>
            <a:off x="290647" y="1196752"/>
            <a:ext cx="8443913" cy="160043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spcBef>
                <a:spcPct val="50000"/>
              </a:spcBef>
            </a:pPr>
            <a:r>
              <a:rPr lang="en-GB" altLang="en-US" sz="2800" u="sng" dirty="0" smtClean="0"/>
              <a:t>Learning Objective</a:t>
            </a:r>
            <a:r>
              <a:rPr lang="en-GB" altLang="en-US" sz="2800" dirty="0" smtClean="0"/>
              <a:t>: </a:t>
            </a:r>
            <a:endParaRPr lang="en-GB" altLang="en-US" sz="2800" dirty="0"/>
          </a:p>
          <a:p>
            <a:pPr>
              <a:spcBef>
                <a:spcPct val="50000"/>
              </a:spcBef>
            </a:pPr>
            <a:r>
              <a:rPr lang="en-GB" altLang="en-US" sz="2800" dirty="0" smtClean="0"/>
              <a:t>Today we will look at the different types of data and how to group this data effectively.</a:t>
            </a:r>
            <a:endParaRPr lang="en-GB" altLang="en-US" sz="2800" dirty="0"/>
          </a:p>
        </p:txBody>
      </p:sp>
      <p:sp>
        <p:nvSpPr>
          <p:cNvPr id="7171" name="Text Box 6"/>
          <p:cNvSpPr txBox="1">
            <a:spLocks noChangeArrowheads="1"/>
          </p:cNvSpPr>
          <p:nvPr/>
        </p:nvSpPr>
        <p:spPr bwMode="auto">
          <a:xfrm>
            <a:off x="304800" y="241300"/>
            <a:ext cx="3600450" cy="52387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sz="2800" u="sng" dirty="0"/>
              <a:t>Stratified Sampling.</a:t>
            </a:r>
          </a:p>
        </p:txBody>
      </p:sp>
      <p:sp>
        <p:nvSpPr>
          <p:cNvPr id="7172" name="Text Box 7"/>
          <p:cNvSpPr txBox="1">
            <a:spLocks noChangeArrowheads="1"/>
          </p:cNvSpPr>
          <p:nvPr/>
        </p:nvSpPr>
        <p:spPr bwMode="auto">
          <a:xfrm>
            <a:off x="6353175" y="241300"/>
            <a:ext cx="2303463" cy="5191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sz="2800" u="sng" dirty="0" smtClean="0"/>
              <a:t>28/08/2019</a:t>
            </a:r>
            <a:endParaRPr lang="en-GB" altLang="en-US" sz="2800" u="sng" dirty="0"/>
          </a:p>
        </p:txBody>
      </p:sp>
      <p:sp>
        <p:nvSpPr>
          <p:cNvPr id="7173" name="Text Box 8"/>
          <p:cNvSpPr txBox="1">
            <a:spLocks noChangeArrowheads="1"/>
          </p:cNvSpPr>
          <p:nvPr/>
        </p:nvSpPr>
        <p:spPr bwMode="auto">
          <a:xfrm>
            <a:off x="323850" y="4005263"/>
            <a:ext cx="8424863" cy="1384995"/>
          </a:xfrm>
          <a:prstGeom prst="rect">
            <a:avLst/>
          </a:prstGeom>
          <a:noFill/>
          <a:ln w="57150">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eaLnBrk="1" hangingPunct="1">
              <a:spcBef>
                <a:spcPct val="50000"/>
              </a:spcBef>
            </a:pPr>
            <a:r>
              <a:rPr lang="en-GB" altLang="en-US" sz="2800" u="sng" dirty="0"/>
              <a:t>Key words</a:t>
            </a:r>
            <a:r>
              <a:rPr lang="en-GB" altLang="en-US" sz="2800" dirty="0"/>
              <a:t>:                                              </a:t>
            </a:r>
            <a:r>
              <a:rPr lang="en-GB" altLang="en-US" sz="2800" dirty="0" smtClean="0"/>
              <a:t>Qualitative, Quantitative, Discrete, Categorical, Bi-</a:t>
            </a:r>
            <a:r>
              <a:rPr lang="en-GB" altLang="en-US" sz="2800" dirty="0" err="1" smtClean="0"/>
              <a:t>variate</a:t>
            </a:r>
            <a:r>
              <a:rPr lang="en-GB" altLang="en-US" sz="2800" dirty="0" smtClean="0"/>
              <a:t>, Primary, Secondary. </a:t>
            </a:r>
            <a:endParaRPr lang="en-GB" altLang="en-US" sz="2800" u="sng" dirty="0"/>
          </a:p>
        </p:txBody>
      </p:sp>
      <p:sp>
        <p:nvSpPr>
          <p:cNvPr id="7" name="Title 1"/>
          <p:cNvSpPr txBox="1">
            <a:spLocks/>
          </p:cNvSpPr>
          <p:nvPr/>
        </p:nvSpPr>
        <p:spPr>
          <a:xfrm>
            <a:off x="163484" y="81784"/>
            <a:ext cx="5173608" cy="898944"/>
          </a:xfrm>
          <a:prstGeom prst="rect">
            <a:avLst/>
          </a:prstGeom>
          <a:solidFill>
            <a:srgbClr val="FFFF00"/>
          </a:solidFill>
          <a:ln>
            <a:solidFill>
              <a:sysClr val="windowText" lastClr="00000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GB" b="1" u="sng" noProof="0" dirty="0" smtClean="0">
                <a:solidFill>
                  <a:sysClr val="windowText" lastClr="000000"/>
                </a:solidFill>
                <a:latin typeface="Comic Sans MS" pitchFamily="66" charset="0"/>
              </a:rPr>
              <a:t>Types of Data</a:t>
            </a:r>
            <a:endParaRPr kumimoji="0" lang="en-GB" b="1" i="0" u="sng" strike="noStrike" kern="1200" cap="none" spc="0" normalizeH="0" baseline="0" noProof="0" dirty="0" smtClean="0">
              <a:ln>
                <a:noFill/>
              </a:ln>
              <a:solidFill>
                <a:sysClr val="windowText" lastClr="000000"/>
              </a:solidFill>
              <a:effectLst/>
              <a:uLnTx/>
              <a:uFillTx/>
              <a:latin typeface="Comic Sans MS" pitchFamily="66" charset="0"/>
            </a:endParaRPr>
          </a:p>
        </p:txBody>
      </p:sp>
    </p:spTree>
    <p:extLst>
      <p:ext uri="{BB962C8B-B14F-4D97-AF65-F5344CB8AC3E}">
        <p14:creationId xmlns:p14="http://schemas.microsoft.com/office/powerpoint/2010/main" val="32175894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1269"/>
                                        </p:tgtEl>
                                        <p:attrNameLst>
                                          <p:attrName>style.visibility</p:attrName>
                                        </p:attrNameLst>
                                      </p:cBhvr>
                                      <p:to>
                                        <p:strVal val="visible"/>
                                      </p:to>
                                    </p:set>
                                    <p:animEffect transition="in" filter="box(out)">
                                      <p:cBhvr>
                                        <p:cTn id="7" dur="500"/>
                                        <p:tgtEl>
                                          <p:spTgt spid="112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63484" y="81784"/>
            <a:ext cx="8728996" cy="898944"/>
          </a:xfrm>
          <a:prstGeom prst="rect">
            <a:avLst/>
          </a:prstGeom>
          <a:solidFill>
            <a:srgbClr val="FFFF00"/>
          </a:solidFill>
          <a:ln>
            <a:solidFill>
              <a:sysClr val="windowText" lastClr="00000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GB" b="1" u="sng" noProof="0" dirty="0" smtClean="0">
                <a:solidFill>
                  <a:sysClr val="windowText" lastClr="000000"/>
                </a:solidFill>
                <a:latin typeface="Comic Sans MS" pitchFamily="66" charset="0"/>
              </a:rPr>
              <a:t>Types of Data</a:t>
            </a:r>
            <a:endParaRPr kumimoji="0" lang="en-GB" b="1" i="0" u="sng" strike="noStrike" kern="1200" cap="none" spc="0" normalizeH="0" baseline="0" noProof="0" dirty="0" smtClean="0">
              <a:ln>
                <a:noFill/>
              </a:ln>
              <a:solidFill>
                <a:sysClr val="windowText" lastClr="000000"/>
              </a:solidFill>
              <a:effectLst/>
              <a:uLnTx/>
              <a:uFillTx/>
              <a:latin typeface="Comic Sans MS" pitchFamily="66" charset="0"/>
            </a:endParaRPr>
          </a:p>
        </p:txBody>
      </p:sp>
      <p:sp>
        <p:nvSpPr>
          <p:cNvPr id="10" name="Text Box 8"/>
          <p:cNvSpPr txBox="1">
            <a:spLocks noChangeArrowheads="1"/>
          </p:cNvSpPr>
          <p:nvPr/>
        </p:nvSpPr>
        <p:spPr bwMode="auto">
          <a:xfrm>
            <a:off x="194899" y="1340768"/>
            <a:ext cx="8697581" cy="3539430"/>
          </a:xfrm>
          <a:prstGeom prst="rect">
            <a:avLst/>
          </a:prstGeom>
          <a:noFill/>
          <a:ln w="57150">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sz="2800" dirty="0" smtClean="0"/>
              <a:t>When you are faced with </a:t>
            </a:r>
            <a:r>
              <a:rPr lang="en-GB" altLang="en-US" sz="2800" b="1" dirty="0" smtClean="0"/>
              <a:t>data</a:t>
            </a:r>
            <a:r>
              <a:rPr lang="en-GB" altLang="en-US" sz="2800" dirty="0" smtClean="0"/>
              <a:t>, either that you have collected or that you have sourced from elsewhere, you need to know what kind of data it is to represent it properly.</a:t>
            </a:r>
          </a:p>
          <a:p>
            <a:pPr algn="ctr" eaLnBrk="1" hangingPunct="1">
              <a:spcBef>
                <a:spcPct val="50000"/>
              </a:spcBef>
            </a:pPr>
            <a:endParaRPr lang="en-GB" altLang="en-US" sz="2800" dirty="0"/>
          </a:p>
          <a:p>
            <a:pPr algn="ctr" eaLnBrk="1" hangingPunct="1">
              <a:spcBef>
                <a:spcPct val="50000"/>
              </a:spcBef>
            </a:pPr>
            <a:r>
              <a:rPr lang="en-GB" altLang="en-US" sz="2800" dirty="0" smtClean="0"/>
              <a:t>For example, will we be able to show it in a pie chart or a scatter graph?</a:t>
            </a:r>
          </a:p>
        </p:txBody>
      </p:sp>
    </p:spTree>
    <p:extLst>
      <p:ext uri="{BB962C8B-B14F-4D97-AF65-F5344CB8AC3E}">
        <p14:creationId xmlns:p14="http://schemas.microsoft.com/office/powerpoint/2010/main" val="18791913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63484" y="81784"/>
            <a:ext cx="8728996" cy="898944"/>
          </a:xfrm>
          <a:prstGeom prst="rect">
            <a:avLst/>
          </a:prstGeom>
          <a:solidFill>
            <a:srgbClr val="FFFF00"/>
          </a:solidFill>
          <a:ln>
            <a:solidFill>
              <a:sysClr val="windowText" lastClr="00000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GB" b="1" u="sng" noProof="0" dirty="0" smtClean="0">
                <a:solidFill>
                  <a:sysClr val="windowText" lastClr="000000"/>
                </a:solidFill>
                <a:latin typeface="Comic Sans MS" pitchFamily="66" charset="0"/>
              </a:rPr>
              <a:t>Task One</a:t>
            </a:r>
            <a:endParaRPr kumimoji="0" lang="en-GB" b="1" i="0" u="sng" strike="noStrike" kern="1200" cap="none" spc="0" normalizeH="0" baseline="0" noProof="0" dirty="0" smtClean="0">
              <a:ln>
                <a:noFill/>
              </a:ln>
              <a:solidFill>
                <a:sysClr val="windowText" lastClr="000000"/>
              </a:solidFill>
              <a:effectLst/>
              <a:uLnTx/>
              <a:uFillTx/>
              <a:latin typeface="Comic Sans MS" pitchFamily="66" charset="0"/>
            </a:endParaRPr>
          </a:p>
        </p:txBody>
      </p:sp>
      <p:sp>
        <p:nvSpPr>
          <p:cNvPr id="10" name="Text Box 8"/>
          <p:cNvSpPr txBox="1">
            <a:spLocks noChangeArrowheads="1"/>
          </p:cNvSpPr>
          <p:nvPr/>
        </p:nvSpPr>
        <p:spPr bwMode="auto">
          <a:xfrm>
            <a:off x="194899" y="1340768"/>
            <a:ext cx="8697581" cy="1384995"/>
          </a:xfrm>
          <a:prstGeom prst="rect">
            <a:avLst/>
          </a:prstGeom>
          <a:noFill/>
          <a:ln w="57150">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sz="2800" dirty="0" smtClean="0"/>
              <a:t>On your desk are the </a:t>
            </a:r>
            <a:r>
              <a:rPr lang="en-GB" altLang="en-US" sz="2800" b="1" dirty="0" smtClean="0"/>
              <a:t>key words</a:t>
            </a:r>
            <a:r>
              <a:rPr lang="en-GB" altLang="en-US" sz="2800" dirty="0" smtClean="0"/>
              <a:t> you need to know when looking at types of data. You need to cut out the key words, and match them to the definition.</a:t>
            </a:r>
          </a:p>
        </p:txBody>
      </p:sp>
      <p:sp>
        <p:nvSpPr>
          <p:cNvPr id="4" name="Text Box 8"/>
          <p:cNvSpPr txBox="1">
            <a:spLocks noChangeArrowheads="1"/>
          </p:cNvSpPr>
          <p:nvPr/>
        </p:nvSpPr>
        <p:spPr bwMode="auto">
          <a:xfrm>
            <a:off x="179191" y="3356992"/>
            <a:ext cx="8697581" cy="954107"/>
          </a:xfrm>
          <a:prstGeom prst="rect">
            <a:avLst/>
          </a:prstGeom>
          <a:noFill/>
          <a:ln w="57150">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sz="2800" dirty="0" smtClean="0"/>
              <a:t>EXTENSION: What diagrams could you use to show each piece of data?</a:t>
            </a:r>
          </a:p>
        </p:txBody>
      </p:sp>
    </p:spTree>
    <p:extLst>
      <p:ext uri="{BB962C8B-B14F-4D97-AF65-F5344CB8AC3E}">
        <p14:creationId xmlns:p14="http://schemas.microsoft.com/office/powerpoint/2010/main" val="23812383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63484" y="81784"/>
            <a:ext cx="8728996" cy="898944"/>
          </a:xfrm>
          <a:prstGeom prst="rect">
            <a:avLst/>
          </a:prstGeom>
          <a:solidFill>
            <a:srgbClr val="FFFF00"/>
          </a:solidFill>
          <a:ln>
            <a:solidFill>
              <a:sysClr val="windowText" lastClr="00000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GB" b="1" u="sng" noProof="0" dirty="0" smtClean="0">
                <a:solidFill>
                  <a:sysClr val="windowText" lastClr="000000"/>
                </a:solidFill>
                <a:latin typeface="Comic Sans MS" pitchFamily="66" charset="0"/>
              </a:rPr>
              <a:t>Types of Data</a:t>
            </a:r>
            <a:endParaRPr kumimoji="0" lang="en-GB" b="1" i="0" u="sng" strike="noStrike" kern="1200" cap="none" spc="0" normalizeH="0" baseline="0" noProof="0" dirty="0" smtClean="0">
              <a:ln>
                <a:noFill/>
              </a:ln>
              <a:solidFill>
                <a:sysClr val="windowText" lastClr="000000"/>
              </a:solidFill>
              <a:effectLst/>
              <a:uLnTx/>
              <a:uFillTx/>
              <a:latin typeface="Comic Sans MS" pitchFamily="66" charset="0"/>
            </a:endParaRPr>
          </a:p>
        </p:txBody>
      </p:sp>
      <p:sp>
        <p:nvSpPr>
          <p:cNvPr id="10" name="Text Box 8"/>
          <p:cNvSpPr txBox="1">
            <a:spLocks noChangeArrowheads="1"/>
          </p:cNvSpPr>
          <p:nvPr/>
        </p:nvSpPr>
        <p:spPr bwMode="auto">
          <a:xfrm>
            <a:off x="194899" y="1340768"/>
            <a:ext cx="8697581" cy="3108543"/>
          </a:xfrm>
          <a:prstGeom prst="rect">
            <a:avLst/>
          </a:prstGeom>
          <a:noFill/>
          <a:ln w="57150">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sz="2800" dirty="0" smtClean="0"/>
              <a:t>Cheryl is checking entry forms at a horse and pony show. The form asks for the gender of the horse, its age, and its colour.</a:t>
            </a:r>
          </a:p>
          <a:p>
            <a:pPr algn="ctr" eaLnBrk="1" hangingPunct="1">
              <a:spcBef>
                <a:spcPct val="50000"/>
              </a:spcBef>
            </a:pPr>
            <a:endParaRPr lang="en-GB" altLang="en-US" sz="2800" dirty="0" smtClean="0"/>
          </a:p>
          <a:p>
            <a:pPr algn="ctr" eaLnBrk="1" hangingPunct="1">
              <a:spcBef>
                <a:spcPct val="50000"/>
              </a:spcBef>
            </a:pPr>
            <a:r>
              <a:rPr lang="en-GB" altLang="en-US" sz="2800" dirty="0" smtClean="0"/>
              <a:t>State whether each of the variables on the form is </a:t>
            </a:r>
            <a:r>
              <a:rPr lang="en-GB" altLang="en-US" sz="2800" b="1" dirty="0" smtClean="0"/>
              <a:t>qualitative</a:t>
            </a:r>
            <a:r>
              <a:rPr lang="en-GB" altLang="en-US" sz="2800" dirty="0" smtClean="0"/>
              <a:t>, </a:t>
            </a:r>
            <a:r>
              <a:rPr lang="en-GB" altLang="en-US" sz="2800" b="1" dirty="0" smtClean="0"/>
              <a:t>quantitative</a:t>
            </a:r>
            <a:r>
              <a:rPr lang="en-GB" altLang="en-US" sz="2800" dirty="0" smtClean="0"/>
              <a:t>, </a:t>
            </a:r>
            <a:r>
              <a:rPr lang="en-GB" altLang="en-US" sz="2800" b="1" dirty="0" smtClean="0"/>
              <a:t>discrete</a:t>
            </a:r>
            <a:r>
              <a:rPr lang="en-GB" altLang="en-US" sz="2800" dirty="0" smtClean="0"/>
              <a:t> or </a:t>
            </a:r>
            <a:r>
              <a:rPr lang="en-GB" altLang="en-US" sz="2800" b="1" dirty="0" smtClean="0"/>
              <a:t>continuous</a:t>
            </a:r>
            <a:r>
              <a:rPr lang="en-GB" altLang="en-US" sz="2800" dirty="0" smtClean="0"/>
              <a:t>.</a:t>
            </a:r>
            <a:endParaRPr lang="en-GB" altLang="en-US" sz="2800" dirty="0"/>
          </a:p>
        </p:txBody>
      </p:sp>
    </p:spTree>
    <p:extLst>
      <p:ext uri="{BB962C8B-B14F-4D97-AF65-F5344CB8AC3E}">
        <p14:creationId xmlns:p14="http://schemas.microsoft.com/office/powerpoint/2010/main" val="840903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63484" y="81784"/>
            <a:ext cx="8728996" cy="898944"/>
          </a:xfrm>
          <a:prstGeom prst="rect">
            <a:avLst/>
          </a:prstGeom>
          <a:solidFill>
            <a:srgbClr val="FFFF00"/>
          </a:solidFill>
          <a:ln>
            <a:solidFill>
              <a:sysClr val="windowText" lastClr="00000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GB" b="1" u="sng" noProof="0" dirty="0" smtClean="0">
                <a:solidFill>
                  <a:sysClr val="windowText" lastClr="000000"/>
                </a:solidFill>
                <a:latin typeface="Comic Sans MS" pitchFamily="66" charset="0"/>
              </a:rPr>
              <a:t>Task Two</a:t>
            </a:r>
            <a:endParaRPr kumimoji="0" lang="en-GB" b="1" i="0" u="sng" strike="noStrike" kern="1200" cap="none" spc="0" normalizeH="0" baseline="0" noProof="0" dirty="0" smtClean="0">
              <a:ln>
                <a:noFill/>
              </a:ln>
              <a:solidFill>
                <a:sysClr val="windowText" lastClr="000000"/>
              </a:solidFill>
              <a:effectLst/>
              <a:uLnTx/>
              <a:uFillTx/>
              <a:latin typeface="Comic Sans MS" pitchFamily="66" charset="0"/>
            </a:endParaRPr>
          </a:p>
        </p:txBody>
      </p:sp>
      <p:sp>
        <p:nvSpPr>
          <p:cNvPr id="10" name="Text Box 8"/>
          <p:cNvSpPr txBox="1">
            <a:spLocks noChangeArrowheads="1"/>
          </p:cNvSpPr>
          <p:nvPr/>
        </p:nvSpPr>
        <p:spPr bwMode="auto">
          <a:xfrm>
            <a:off x="194899" y="1340768"/>
            <a:ext cx="8697581" cy="1815882"/>
          </a:xfrm>
          <a:prstGeom prst="rect">
            <a:avLst/>
          </a:prstGeom>
          <a:noFill/>
          <a:ln w="57150">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sz="2800" dirty="0" smtClean="0"/>
              <a:t>Put a title in your book called </a:t>
            </a:r>
            <a:r>
              <a:rPr lang="en-GB" altLang="en-US" sz="2800" b="1" dirty="0" smtClean="0"/>
              <a:t>qualitative</a:t>
            </a:r>
            <a:r>
              <a:rPr lang="en-GB" altLang="en-US" sz="2800" dirty="0" smtClean="0"/>
              <a:t> data, and another called </a:t>
            </a:r>
            <a:r>
              <a:rPr lang="en-GB" altLang="en-US" sz="2800" b="1" dirty="0" smtClean="0"/>
              <a:t>quantitative</a:t>
            </a:r>
            <a:r>
              <a:rPr lang="en-GB" altLang="en-US" sz="2800" dirty="0" smtClean="0"/>
              <a:t> data. Cut out each of the statements and stick them under the correct heading.</a:t>
            </a:r>
          </a:p>
        </p:txBody>
      </p:sp>
      <p:sp>
        <p:nvSpPr>
          <p:cNvPr id="4" name="Text Box 8"/>
          <p:cNvSpPr txBox="1">
            <a:spLocks noChangeArrowheads="1"/>
          </p:cNvSpPr>
          <p:nvPr/>
        </p:nvSpPr>
        <p:spPr bwMode="auto">
          <a:xfrm>
            <a:off x="163484" y="3789040"/>
            <a:ext cx="8697581" cy="1384995"/>
          </a:xfrm>
          <a:prstGeom prst="rect">
            <a:avLst/>
          </a:prstGeom>
          <a:noFill/>
          <a:ln w="57150">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sz="2800" dirty="0" smtClean="0"/>
              <a:t>Now choose two different colours. Colour all the </a:t>
            </a:r>
            <a:r>
              <a:rPr lang="en-GB" altLang="en-US" sz="2800" u="sng" dirty="0" smtClean="0"/>
              <a:t>discrete</a:t>
            </a:r>
            <a:r>
              <a:rPr lang="en-GB" altLang="en-US" sz="2800" dirty="0" smtClean="0"/>
              <a:t> data in one colour and all the </a:t>
            </a:r>
            <a:r>
              <a:rPr lang="en-GB" altLang="en-US" sz="2800" u="sng" dirty="0" smtClean="0"/>
              <a:t>continuous</a:t>
            </a:r>
            <a:r>
              <a:rPr lang="en-GB" altLang="en-US" sz="2800" dirty="0" smtClean="0"/>
              <a:t> data in another colour.</a:t>
            </a:r>
          </a:p>
        </p:txBody>
      </p:sp>
    </p:spTree>
    <p:extLst>
      <p:ext uri="{BB962C8B-B14F-4D97-AF65-F5344CB8AC3E}">
        <p14:creationId xmlns:p14="http://schemas.microsoft.com/office/powerpoint/2010/main" val="16277885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63484" y="81784"/>
            <a:ext cx="8728996" cy="898944"/>
          </a:xfrm>
          <a:prstGeom prst="rect">
            <a:avLst/>
          </a:prstGeom>
          <a:solidFill>
            <a:srgbClr val="FFFF00"/>
          </a:solidFill>
          <a:ln>
            <a:solidFill>
              <a:sysClr val="windowText" lastClr="00000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GB" b="1" u="sng" noProof="0" dirty="0" smtClean="0">
                <a:solidFill>
                  <a:sysClr val="windowText" lastClr="000000"/>
                </a:solidFill>
                <a:latin typeface="Comic Sans MS" pitchFamily="66" charset="0"/>
              </a:rPr>
              <a:t>Primary vs. Secondary Data</a:t>
            </a:r>
            <a:endParaRPr kumimoji="0" lang="en-GB" b="1" i="0" u="sng" strike="noStrike" kern="1200" cap="none" spc="0" normalizeH="0" baseline="0" noProof="0" dirty="0" smtClean="0">
              <a:ln>
                <a:noFill/>
              </a:ln>
              <a:solidFill>
                <a:sysClr val="windowText" lastClr="000000"/>
              </a:solidFill>
              <a:effectLst/>
              <a:uLnTx/>
              <a:uFillTx/>
              <a:latin typeface="Comic Sans MS" pitchFamily="66" charset="0"/>
            </a:endParaRPr>
          </a:p>
        </p:txBody>
      </p:sp>
      <p:sp>
        <p:nvSpPr>
          <p:cNvPr id="10" name="Text Box 8"/>
          <p:cNvSpPr txBox="1">
            <a:spLocks noChangeArrowheads="1"/>
          </p:cNvSpPr>
          <p:nvPr/>
        </p:nvSpPr>
        <p:spPr bwMode="auto">
          <a:xfrm>
            <a:off x="163484" y="1124744"/>
            <a:ext cx="8697581" cy="3323987"/>
          </a:xfrm>
          <a:prstGeom prst="rect">
            <a:avLst/>
          </a:prstGeom>
          <a:noFill/>
          <a:ln w="57150">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sz="2800" u="sng" dirty="0" smtClean="0"/>
              <a:t>Primary Data</a:t>
            </a:r>
            <a:endParaRPr lang="en-GB" altLang="en-US" sz="2800" u="sng" dirty="0"/>
          </a:p>
          <a:p>
            <a:pPr algn="ctr" eaLnBrk="1" hangingPunct="1">
              <a:spcBef>
                <a:spcPct val="50000"/>
              </a:spcBef>
            </a:pPr>
            <a:r>
              <a:rPr lang="en-GB" altLang="en-US" sz="2800" dirty="0" smtClean="0"/>
              <a:t>Data collected by the researcher. Methods of collecting data can be expensive and time-consuming, but the researcher can obtain exactly the right data for their purposes. The data will be trustworthy since the researcher knows who has collected it and that there was no bias. </a:t>
            </a:r>
            <a:endParaRPr lang="en-GB" altLang="en-US" sz="2800" u="sng" dirty="0" smtClean="0"/>
          </a:p>
        </p:txBody>
      </p:sp>
      <p:sp>
        <p:nvSpPr>
          <p:cNvPr id="4" name="Text Box 8"/>
          <p:cNvSpPr txBox="1">
            <a:spLocks noChangeArrowheads="1"/>
          </p:cNvSpPr>
          <p:nvPr/>
        </p:nvSpPr>
        <p:spPr bwMode="auto">
          <a:xfrm>
            <a:off x="144795" y="4725144"/>
            <a:ext cx="8697581" cy="954107"/>
          </a:xfrm>
          <a:prstGeom prst="rect">
            <a:avLst/>
          </a:prstGeom>
          <a:noFill/>
          <a:ln w="57150">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sz="2800" dirty="0" smtClean="0"/>
              <a:t>List two different </a:t>
            </a:r>
            <a:r>
              <a:rPr lang="en-GB" altLang="en-US" sz="2800" b="1" dirty="0" smtClean="0"/>
              <a:t>advantages </a:t>
            </a:r>
            <a:r>
              <a:rPr lang="en-GB" altLang="en-US" sz="2800" dirty="0" smtClean="0"/>
              <a:t>and two different </a:t>
            </a:r>
            <a:r>
              <a:rPr lang="en-GB" altLang="en-US" sz="2800" b="1" dirty="0" smtClean="0"/>
              <a:t>disadvantages</a:t>
            </a:r>
            <a:r>
              <a:rPr lang="en-GB" altLang="en-US" sz="2800" dirty="0" smtClean="0"/>
              <a:t> of primary data.</a:t>
            </a:r>
          </a:p>
        </p:txBody>
      </p:sp>
    </p:spTree>
    <p:extLst>
      <p:ext uri="{BB962C8B-B14F-4D97-AF65-F5344CB8AC3E}">
        <p14:creationId xmlns:p14="http://schemas.microsoft.com/office/powerpoint/2010/main" val="11942055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63484" y="81784"/>
            <a:ext cx="8728996" cy="898944"/>
          </a:xfrm>
          <a:prstGeom prst="rect">
            <a:avLst/>
          </a:prstGeom>
          <a:solidFill>
            <a:srgbClr val="FFFF00"/>
          </a:solidFill>
          <a:ln>
            <a:solidFill>
              <a:sysClr val="windowText" lastClr="00000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GB" b="1" u="sng" dirty="0" smtClean="0">
                <a:solidFill>
                  <a:sysClr val="windowText" lastClr="000000"/>
                </a:solidFill>
                <a:latin typeface="Comic Sans MS" pitchFamily="66" charset="0"/>
              </a:rPr>
              <a:t>Grouping Data</a:t>
            </a:r>
            <a:endParaRPr kumimoji="0" lang="en-GB" b="1" i="0" u="sng" strike="noStrike" kern="1200" cap="none" spc="0" normalizeH="0" baseline="0" noProof="0" dirty="0" smtClean="0">
              <a:ln>
                <a:noFill/>
              </a:ln>
              <a:solidFill>
                <a:sysClr val="windowText" lastClr="000000"/>
              </a:solidFill>
              <a:effectLst/>
              <a:uLnTx/>
              <a:uFillTx/>
              <a:latin typeface="Comic Sans MS" pitchFamily="66"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340735655"/>
              </p:ext>
            </p:extLst>
          </p:nvPr>
        </p:nvGraphicFramePr>
        <p:xfrm>
          <a:off x="973762" y="2204864"/>
          <a:ext cx="7108440" cy="2017008"/>
        </p:xfrm>
        <a:graphic>
          <a:graphicData uri="http://schemas.openxmlformats.org/drawingml/2006/table">
            <a:tbl>
              <a:tblPr firstRow="1" bandRow="1">
                <a:tableStyleId>{69CF1AB2-1976-4502-BF36-3FF5EA218861}</a:tableStyleId>
              </a:tblPr>
              <a:tblGrid>
                <a:gridCol w="1777110">
                  <a:extLst>
                    <a:ext uri="{9D8B030D-6E8A-4147-A177-3AD203B41FA5}">
                      <a16:colId xmlns:a16="http://schemas.microsoft.com/office/drawing/2014/main" val="20000"/>
                    </a:ext>
                  </a:extLst>
                </a:gridCol>
                <a:gridCol w="1777110">
                  <a:extLst>
                    <a:ext uri="{9D8B030D-6E8A-4147-A177-3AD203B41FA5}">
                      <a16:colId xmlns:a16="http://schemas.microsoft.com/office/drawing/2014/main" val="20001"/>
                    </a:ext>
                  </a:extLst>
                </a:gridCol>
                <a:gridCol w="1777110">
                  <a:extLst>
                    <a:ext uri="{9D8B030D-6E8A-4147-A177-3AD203B41FA5}">
                      <a16:colId xmlns:a16="http://schemas.microsoft.com/office/drawing/2014/main" val="20002"/>
                    </a:ext>
                  </a:extLst>
                </a:gridCol>
                <a:gridCol w="1777110">
                  <a:extLst>
                    <a:ext uri="{9D8B030D-6E8A-4147-A177-3AD203B41FA5}">
                      <a16:colId xmlns:a16="http://schemas.microsoft.com/office/drawing/2014/main" val="20003"/>
                    </a:ext>
                  </a:extLst>
                </a:gridCol>
              </a:tblGrid>
              <a:tr h="432048">
                <a:tc>
                  <a:txBody>
                    <a:bodyPr/>
                    <a:lstStyle/>
                    <a:p>
                      <a:pPr algn="ctr"/>
                      <a:r>
                        <a:rPr lang="en-GB" sz="2000" b="0" dirty="0" smtClean="0">
                          <a:latin typeface="Comic Sans MS" panose="030F0702030302020204" pitchFamily="66" charset="0"/>
                        </a:rPr>
                        <a:t>Kings</a:t>
                      </a:r>
                      <a:r>
                        <a:rPr lang="en-GB" sz="2000" b="0" baseline="0" dirty="0" smtClean="0">
                          <a:latin typeface="Comic Sans MS" panose="030F0702030302020204" pitchFamily="66" charset="0"/>
                        </a:rPr>
                        <a:t> of Leon</a:t>
                      </a:r>
                      <a:endParaRPr lang="en-GB" sz="2000" b="0" dirty="0">
                        <a:latin typeface="Comic Sans MS" panose="030F0702030302020204" pitchFamily="66" charset="0"/>
                      </a:endParaRPr>
                    </a:p>
                  </a:txBody>
                  <a:tcPr/>
                </a:tc>
                <a:tc>
                  <a:txBody>
                    <a:bodyPr/>
                    <a:lstStyle/>
                    <a:p>
                      <a:pPr algn="ctr"/>
                      <a:r>
                        <a:rPr lang="en-GB" sz="2000" b="0" dirty="0" smtClean="0">
                          <a:latin typeface="Comic Sans MS" panose="030F0702030302020204" pitchFamily="66" charset="0"/>
                        </a:rPr>
                        <a:t>Radiohead</a:t>
                      </a:r>
                      <a:endParaRPr lang="en-GB" sz="2000" b="0" dirty="0">
                        <a:latin typeface="Comic Sans MS" panose="030F0702030302020204" pitchFamily="66" charset="0"/>
                      </a:endParaRPr>
                    </a:p>
                  </a:txBody>
                  <a:tcPr/>
                </a:tc>
                <a:tc>
                  <a:txBody>
                    <a:bodyPr/>
                    <a:lstStyle/>
                    <a:p>
                      <a:pPr algn="ctr"/>
                      <a:r>
                        <a:rPr lang="en-GB" sz="2000" b="0" dirty="0" smtClean="0">
                          <a:latin typeface="Comic Sans MS" panose="030F0702030302020204" pitchFamily="66" charset="0"/>
                        </a:rPr>
                        <a:t>Muse</a:t>
                      </a:r>
                      <a:endParaRPr lang="en-GB" sz="2000" b="0" dirty="0">
                        <a:latin typeface="Comic Sans MS" panose="030F0702030302020204" pitchFamily="66" charset="0"/>
                      </a:endParaRPr>
                    </a:p>
                  </a:txBody>
                  <a:tcPr/>
                </a:tc>
                <a:tc>
                  <a:txBody>
                    <a:bodyPr/>
                    <a:lstStyle/>
                    <a:p>
                      <a:pPr algn="ctr"/>
                      <a:r>
                        <a:rPr lang="en-GB" sz="2000" b="0" dirty="0" smtClean="0">
                          <a:latin typeface="Comic Sans MS" panose="030F0702030302020204" pitchFamily="66" charset="0"/>
                        </a:rPr>
                        <a:t>Kings of Leon</a:t>
                      </a:r>
                      <a:endParaRPr lang="en-GB" sz="2000" b="0" dirty="0">
                        <a:latin typeface="Comic Sans MS" panose="030F0702030302020204" pitchFamily="66" charset="0"/>
                      </a:endParaRPr>
                    </a:p>
                  </a:txBody>
                  <a:tcPr/>
                </a:tc>
                <a:extLst>
                  <a:ext uri="{0D108BD9-81ED-4DB2-BD59-A6C34878D82A}">
                    <a16:rowId xmlns:a16="http://schemas.microsoft.com/office/drawing/2014/main" val="10000"/>
                  </a:ext>
                </a:extLst>
              </a:tr>
              <a:tr h="383306">
                <a:tc>
                  <a:txBody>
                    <a:bodyPr/>
                    <a:lstStyle/>
                    <a:p>
                      <a:pPr algn="ctr"/>
                      <a:r>
                        <a:rPr lang="en-GB" sz="2000" b="0" dirty="0" smtClean="0">
                          <a:latin typeface="Comic Sans MS" panose="030F0702030302020204" pitchFamily="66" charset="0"/>
                        </a:rPr>
                        <a:t>Radiohead</a:t>
                      </a:r>
                      <a:endParaRPr lang="en-GB" sz="2000" b="0" dirty="0">
                        <a:latin typeface="Comic Sans MS" panose="030F0702030302020204" pitchFamily="66" charset="0"/>
                      </a:endParaRPr>
                    </a:p>
                  </a:txBody>
                  <a:tcPr/>
                </a:tc>
                <a:tc>
                  <a:txBody>
                    <a:bodyPr/>
                    <a:lstStyle/>
                    <a:p>
                      <a:pPr algn="ctr"/>
                      <a:r>
                        <a:rPr lang="en-GB" sz="2000" b="0" dirty="0" smtClean="0">
                          <a:latin typeface="Comic Sans MS" panose="030F0702030302020204" pitchFamily="66" charset="0"/>
                        </a:rPr>
                        <a:t>Arcade Fire</a:t>
                      </a:r>
                      <a:endParaRPr lang="en-GB" sz="2000" b="0" dirty="0">
                        <a:latin typeface="Comic Sans MS" panose="030F0702030302020204" pitchFamily="66"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Radiohead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Kings</a:t>
                      </a:r>
                      <a:r>
                        <a:rPr lang="en-GB" sz="2000" b="0" baseline="0" dirty="0" smtClean="0">
                          <a:latin typeface="Comic Sans MS" panose="030F0702030302020204" pitchFamily="66" charset="0"/>
                        </a:rPr>
                        <a:t> of Leon</a:t>
                      </a:r>
                      <a:endParaRPr lang="en-GB" sz="2000" b="0" dirty="0" smtClean="0">
                        <a:latin typeface="Comic Sans MS" panose="030F0702030302020204" pitchFamily="66" charset="0"/>
                      </a:endParaRPr>
                    </a:p>
                  </a:txBody>
                  <a:tcPr/>
                </a:tc>
                <a:extLst>
                  <a:ext uri="{0D108BD9-81ED-4DB2-BD59-A6C34878D82A}">
                    <a16:rowId xmlns:a16="http://schemas.microsoft.com/office/drawing/2014/main" val="10001"/>
                  </a:ext>
                </a:extLst>
              </a:tr>
              <a:tr h="3570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Muse</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Radiohead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Radiohead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Muse</a:t>
                      </a:r>
                    </a:p>
                  </a:txBody>
                  <a:tcPr/>
                </a:tc>
                <a:extLst>
                  <a:ext uri="{0D108BD9-81ED-4DB2-BD59-A6C34878D82A}">
                    <a16:rowId xmlns:a16="http://schemas.microsoft.com/office/drawing/2014/main" val="10002"/>
                  </a:ext>
                </a:extLst>
              </a:tr>
              <a:tr h="3570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Radiohead</a:t>
                      </a:r>
                    </a:p>
                  </a:txBody>
                  <a:tcPr/>
                </a:tc>
                <a:tc>
                  <a:txBody>
                    <a:bodyPr/>
                    <a:lstStyle/>
                    <a:p>
                      <a:pPr algn="ctr"/>
                      <a:r>
                        <a:rPr lang="en-GB" sz="2000" b="0" dirty="0" err="1" smtClean="0">
                          <a:latin typeface="Comic Sans MS" panose="030F0702030302020204" pitchFamily="66" charset="0"/>
                        </a:rPr>
                        <a:t>Kasabian</a:t>
                      </a:r>
                      <a:endParaRPr lang="en-GB" sz="2000" b="0" dirty="0">
                        <a:latin typeface="Comic Sans MS" panose="030F0702030302020204" pitchFamily="66"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Kings</a:t>
                      </a:r>
                      <a:r>
                        <a:rPr lang="en-GB" sz="2000" b="0" baseline="0" dirty="0" smtClean="0">
                          <a:latin typeface="Comic Sans MS" panose="030F0702030302020204" pitchFamily="66" charset="0"/>
                        </a:rPr>
                        <a:t> of Leon</a:t>
                      </a:r>
                      <a:endParaRPr lang="en-GB" sz="2000" b="0" dirty="0" smtClean="0">
                        <a:latin typeface="Comic Sans MS" panose="030F0702030302020204" pitchFamily="66"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Muse</a:t>
                      </a:r>
                    </a:p>
                  </a:txBody>
                  <a:tcPr/>
                </a:tc>
                <a:extLst>
                  <a:ext uri="{0D108BD9-81ED-4DB2-BD59-A6C34878D82A}">
                    <a16:rowId xmlns:a16="http://schemas.microsoft.com/office/drawing/2014/main" val="10003"/>
                  </a:ext>
                </a:extLst>
              </a:tr>
              <a:tr h="3570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Radiohead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Kings</a:t>
                      </a:r>
                      <a:r>
                        <a:rPr lang="en-GB" sz="2000" b="0" baseline="0" dirty="0" smtClean="0">
                          <a:latin typeface="Comic Sans MS" panose="030F0702030302020204" pitchFamily="66" charset="0"/>
                        </a:rPr>
                        <a:t> of Leon</a:t>
                      </a:r>
                      <a:endParaRPr lang="en-GB" sz="2000" b="0" dirty="0" smtClean="0">
                        <a:latin typeface="Comic Sans MS" panose="030F0702030302020204" pitchFamily="66"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Arcade Fire</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Radiohead</a:t>
                      </a:r>
                    </a:p>
                  </a:txBody>
                  <a:tcPr/>
                </a:tc>
                <a:extLst>
                  <a:ext uri="{0D108BD9-81ED-4DB2-BD59-A6C34878D82A}">
                    <a16:rowId xmlns:a16="http://schemas.microsoft.com/office/drawing/2014/main" val="10004"/>
                  </a:ext>
                </a:extLst>
              </a:tr>
            </a:tbl>
          </a:graphicData>
        </a:graphic>
      </p:graphicFrame>
      <p:sp>
        <p:nvSpPr>
          <p:cNvPr id="6" name="Text Box 8"/>
          <p:cNvSpPr txBox="1">
            <a:spLocks noChangeArrowheads="1"/>
          </p:cNvSpPr>
          <p:nvPr/>
        </p:nvSpPr>
        <p:spPr bwMode="auto">
          <a:xfrm>
            <a:off x="142313" y="1196752"/>
            <a:ext cx="8697581" cy="830997"/>
          </a:xfrm>
          <a:prstGeom prst="rect">
            <a:avLst/>
          </a:prstGeom>
          <a:noFill/>
          <a:ln w="57150">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sz="2400" dirty="0" smtClean="0"/>
              <a:t>Shaun has 20 CDs that are his favourites. They are each by one of five groups. He writes down the group for each one.</a:t>
            </a:r>
          </a:p>
        </p:txBody>
      </p:sp>
      <p:sp>
        <p:nvSpPr>
          <p:cNvPr id="7" name="Text Box 8"/>
          <p:cNvSpPr txBox="1">
            <a:spLocks noChangeArrowheads="1"/>
          </p:cNvSpPr>
          <p:nvPr/>
        </p:nvSpPr>
        <p:spPr bwMode="auto">
          <a:xfrm>
            <a:off x="266646" y="4725144"/>
            <a:ext cx="8697581" cy="830997"/>
          </a:xfrm>
          <a:prstGeom prst="rect">
            <a:avLst/>
          </a:prstGeom>
          <a:noFill/>
          <a:ln w="57150">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600">
                <a:solidFill>
                  <a:schemeClr val="tx1"/>
                </a:solidFill>
                <a:latin typeface="Comic Sans MS" pitchFamily="66" charset="0"/>
              </a:defRPr>
            </a:lvl1pPr>
            <a:lvl2pPr marL="742950" indent="-285750" eaLnBrk="0" hangingPunct="0">
              <a:defRPr sz="3600">
                <a:solidFill>
                  <a:schemeClr val="tx1"/>
                </a:solidFill>
                <a:latin typeface="Comic Sans MS" pitchFamily="66" charset="0"/>
              </a:defRPr>
            </a:lvl2pPr>
            <a:lvl3pPr marL="1143000" indent="-228600" eaLnBrk="0" hangingPunct="0">
              <a:defRPr sz="3600">
                <a:solidFill>
                  <a:schemeClr val="tx1"/>
                </a:solidFill>
                <a:latin typeface="Comic Sans MS" pitchFamily="66" charset="0"/>
              </a:defRPr>
            </a:lvl3pPr>
            <a:lvl4pPr marL="1600200" indent="-228600" eaLnBrk="0" hangingPunct="0">
              <a:defRPr sz="3600">
                <a:solidFill>
                  <a:schemeClr val="tx1"/>
                </a:solidFill>
                <a:latin typeface="Comic Sans MS" pitchFamily="66" charset="0"/>
              </a:defRPr>
            </a:lvl4pPr>
            <a:lvl5pPr marL="2057400" indent="-228600" eaLnBrk="0" hangingPunct="0">
              <a:defRPr sz="3600">
                <a:solidFill>
                  <a:schemeClr val="tx1"/>
                </a:solidFill>
                <a:latin typeface="Comic Sans MS" pitchFamily="66" charset="0"/>
              </a:defRPr>
            </a:lvl5pPr>
            <a:lvl6pPr marL="2514600" indent="-228600" eaLnBrk="0" fontAlgn="base" hangingPunct="0">
              <a:spcBef>
                <a:spcPct val="0"/>
              </a:spcBef>
              <a:spcAft>
                <a:spcPct val="0"/>
              </a:spcAft>
              <a:defRPr sz="3600">
                <a:solidFill>
                  <a:schemeClr val="tx1"/>
                </a:solidFill>
                <a:latin typeface="Comic Sans MS" pitchFamily="66" charset="0"/>
              </a:defRPr>
            </a:lvl6pPr>
            <a:lvl7pPr marL="2971800" indent="-228600" eaLnBrk="0" fontAlgn="base" hangingPunct="0">
              <a:spcBef>
                <a:spcPct val="0"/>
              </a:spcBef>
              <a:spcAft>
                <a:spcPct val="0"/>
              </a:spcAft>
              <a:defRPr sz="3600">
                <a:solidFill>
                  <a:schemeClr val="tx1"/>
                </a:solidFill>
                <a:latin typeface="Comic Sans MS" pitchFamily="66" charset="0"/>
              </a:defRPr>
            </a:lvl7pPr>
            <a:lvl8pPr marL="3429000" indent="-228600" eaLnBrk="0" fontAlgn="base" hangingPunct="0">
              <a:spcBef>
                <a:spcPct val="0"/>
              </a:spcBef>
              <a:spcAft>
                <a:spcPct val="0"/>
              </a:spcAft>
              <a:defRPr sz="3600">
                <a:solidFill>
                  <a:schemeClr val="tx1"/>
                </a:solidFill>
                <a:latin typeface="Comic Sans MS" pitchFamily="66" charset="0"/>
              </a:defRPr>
            </a:lvl8pPr>
            <a:lvl9pPr marL="3886200" indent="-228600" eaLnBrk="0" fontAlgn="base" hangingPunct="0">
              <a:spcBef>
                <a:spcPct val="0"/>
              </a:spcBef>
              <a:spcAft>
                <a:spcPct val="0"/>
              </a:spcAft>
              <a:defRPr sz="3600">
                <a:solidFill>
                  <a:schemeClr val="tx1"/>
                </a:solidFill>
                <a:latin typeface="Comic Sans MS" pitchFamily="66" charset="0"/>
              </a:defRPr>
            </a:lvl9pPr>
          </a:lstStyle>
          <a:p>
            <a:pPr algn="ctr" eaLnBrk="1" hangingPunct="1">
              <a:spcBef>
                <a:spcPct val="50000"/>
              </a:spcBef>
            </a:pPr>
            <a:r>
              <a:rPr lang="en-GB" altLang="en-US" sz="2400" dirty="0" smtClean="0"/>
              <a:t>Design and complete a frequency table to show the number of CDs he owns by each group.</a:t>
            </a:r>
          </a:p>
        </p:txBody>
      </p:sp>
    </p:spTree>
    <p:extLst>
      <p:ext uri="{BB962C8B-B14F-4D97-AF65-F5344CB8AC3E}">
        <p14:creationId xmlns:p14="http://schemas.microsoft.com/office/powerpoint/2010/main" val="28516160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63484" y="81784"/>
            <a:ext cx="8728996" cy="898944"/>
          </a:xfrm>
          <a:prstGeom prst="rect">
            <a:avLst/>
          </a:prstGeom>
          <a:solidFill>
            <a:srgbClr val="FFFF00"/>
          </a:solidFill>
          <a:ln>
            <a:solidFill>
              <a:sysClr val="windowText" lastClr="00000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GB" b="1" u="sng" dirty="0" smtClean="0">
                <a:solidFill>
                  <a:sysClr val="windowText" lastClr="000000"/>
                </a:solidFill>
                <a:latin typeface="Comic Sans MS" pitchFamily="66" charset="0"/>
              </a:rPr>
              <a:t>Grouping Data</a:t>
            </a:r>
            <a:endParaRPr kumimoji="0" lang="en-GB" b="1" i="0" u="sng" strike="noStrike" kern="1200" cap="none" spc="0" normalizeH="0" baseline="0" noProof="0" dirty="0" smtClean="0">
              <a:ln>
                <a:noFill/>
              </a:ln>
              <a:solidFill>
                <a:sysClr val="windowText" lastClr="000000"/>
              </a:solidFill>
              <a:effectLst/>
              <a:uLnTx/>
              <a:uFillTx/>
              <a:latin typeface="Comic Sans MS" pitchFamily="66" charset="0"/>
            </a:endParaRPr>
          </a:p>
        </p:txBody>
      </p:sp>
      <p:graphicFrame>
        <p:nvGraphicFramePr>
          <p:cNvPr id="2" name="Table 1"/>
          <p:cNvGraphicFramePr>
            <a:graphicFrameLocks noGrp="1"/>
          </p:cNvGraphicFramePr>
          <p:nvPr>
            <p:extLst>
              <p:ext uri="{D42A27DB-BD31-4B8C-83A1-F6EECF244321}">
                <p14:modId xmlns:p14="http://schemas.microsoft.com/office/powerpoint/2010/main" val="957353562"/>
              </p:ext>
            </p:extLst>
          </p:nvPr>
        </p:nvGraphicFramePr>
        <p:xfrm>
          <a:off x="973762" y="1124744"/>
          <a:ext cx="7108440" cy="2017008"/>
        </p:xfrm>
        <a:graphic>
          <a:graphicData uri="http://schemas.openxmlformats.org/drawingml/2006/table">
            <a:tbl>
              <a:tblPr firstRow="1" bandRow="1">
                <a:tableStyleId>{69CF1AB2-1976-4502-BF36-3FF5EA218861}</a:tableStyleId>
              </a:tblPr>
              <a:tblGrid>
                <a:gridCol w="1777110">
                  <a:extLst>
                    <a:ext uri="{9D8B030D-6E8A-4147-A177-3AD203B41FA5}">
                      <a16:colId xmlns:a16="http://schemas.microsoft.com/office/drawing/2014/main" val="20000"/>
                    </a:ext>
                  </a:extLst>
                </a:gridCol>
                <a:gridCol w="1777110">
                  <a:extLst>
                    <a:ext uri="{9D8B030D-6E8A-4147-A177-3AD203B41FA5}">
                      <a16:colId xmlns:a16="http://schemas.microsoft.com/office/drawing/2014/main" val="20001"/>
                    </a:ext>
                  </a:extLst>
                </a:gridCol>
                <a:gridCol w="1777110">
                  <a:extLst>
                    <a:ext uri="{9D8B030D-6E8A-4147-A177-3AD203B41FA5}">
                      <a16:colId xmlns:a16="http://schemas.microsoft.com/office/drawing/2014/main" val="20002"/>
                    </a:ext>
                  </a:extLst>
                </a:gridCol>
                <a:gridCol w="1777110">
                  <a:extLst>
                    <a:ext uri="{9D8B030D-6E8A-4147-A177-3AD203B41FA5}">
                      <a16:colId xmlns:a16="http://schemas.microsoft.com/office/drawing/2014/main" val="20003"/>
                    </a:ext>
                  </a:extLst>
                </a:gridCol>
              </a:tblGrid>
              <a:tr h="432048">
                <a:tc>
                  <a:txBody>
                    <a:bodyPr/>
                    <a:lstStyle/>
                    <a:p>
                      <a:pPr algn="ctr"/>
                      <a:r>
                        <a:rPr lang="en-GB" sz="2000" b="0" dirty="0" smtClean="0">
                          <a:latin typeface="Comic Sans MS" panose="030F0702030302020204" pitchFamily="66" charset="0"/>
                        </a:rPr>
                        <a:t>Kings</a:t>
                      </a:r>
                      <a:r>
                        <a:rPr lang="en-GB" sz="2000" b="0" baseline="0" dirty="0" smtClean="0">
                          <a:latin typeface="Comic Sans MS" panose="030F0702030302020204" pitchFamily="66" charset="0"/>
                        </a:rPr>
                        <a:t> of Leon</a:t>
                      </a:r>
                      <a:endParaRPr lang="en-GB" sz="2000" b="0" dirty="0">
                        <a:latin typeface="Comic Sans MS" panose="030F0702030302020204" pitchFamily="66" charset="0"/>
                      </a:endParaRPr>
                    </a:p>
                  </a:txBody>
                  <a:tcPr/>
                </a:tc>
                <a:tc>
                  <a:txBody>
                    <a:bodyPr/>
                    <a:lstStyle/>
                    <a:p>
                      <a:pPr algn="ctr"/>
                      <a:r>
                        <a:rPr lang="en-GB" sz="2000" b="0" dirty="0" smtClean="0">
                          <a:latin typeface="Comic Sans MS" panose="030F0702030302020204" pitchFamily="66" charset="0"/>
                        </a:rPr>
                        <a:t>Radiohead</a:t>
                      </a:r>
                      <a:endParaRPr lang="en-GB" sz="2000" b="0" dirty="0">
                        <a:latin typeface="Comic Sans MS" panose="030F0702030302020204" pitchFamily="66" charset="0"/>
                      </a:endParaRPr>
                    </a:p>
                  </a:txBody>
                  <a:tcPr/>
                </a:tc>
                <a:tc>
                  <a:txBody>
                    <a:bodyPr/>
                    <a:lstStyle/>
                    <a:p>
                      <a:pPr algn="ctr"/>
                      <a:r>
                        <a:rPr lang="en-GB" sz="2000" b="0" dirty="0" smtClean="0">
                          <a:latin typeface="Comic Sans MS" panose="030F0702030302020204" pitchFamily="66" charset="0"/>
                        </a:rPr>
                        <a:t>Muse</a:t>
                      </a:r>
                      <a:endParaRPr lang="en-GB" sz="2000" b="0" dirty="0">
                        <a:latin typeface="Comic Sans MS" panose="030F0702030302020204" pitchFamily="66" charset="0"/>
                      </a:endParaRPr>
                    </a:p>
                  </a:txBody>
                  <a:tcPr/>
                </a:tc>
                <a:tc>
                  <a:txBody>
                    <a:bodyPr/>
                    <a:lstStyle/>
                    <a:p>
                      <a:pPr algn="ctr"/>
                      <a:r>
                        <a:rPr lang="en-GB" sz="2000" b="0" dirty="0" smtClean="0">
                          <a:latin typeface="Comic Sans MS" panose="030F0702030302020204" pitchFamily="66" charset="0"/>
                        </a:rPr>
                        <a:t>Kings of Leon</a:t>
                      </a:r>
                      <a:endParaRPr lang="en-GB" sz="2000" b="0" dirty="0">
                        <a:latin typeface="Comic Sans MS" panose="030F0702030302020204" pitchFamily="66" charset="0"/>
                      </a:endParaRPr>
                    </a:p>
                  </a:txBody>
                  <a:tcPr/>
                </a:tc>
                <a:extLst>
                  <a:ext uri="{0D108BD9-81ED-4DB2-BD59-A6C34878D82A}">
                    <a16:rowId xmlns:a16="http://schemas.microsoft.com/office/drawing/2014/main" val="10000"/>
                  </a:ext>
                </a:extLst>
              </a:tr>
              <a:tr h="383306">
                <a:tc>
                  <a:txBody>
                    <a:bodyPr/>
                    <a:lstStyle/>
                    <a:p>
                      <a:pPr algn="ctr"/>
                      <a:r>
                        <a:rPr lang="en-GB" sz="2000" b="0" dirty="0" smtClean="0">
                          <a:latin typeface="Comic Sans MS" panose="030F0702030302020204" pitchFamily="66" charset="0"/>
                        </a:rPr>
                        <a:t>Radiohead</a:t>
                      </a:r>
                      <a:endParaRPr lang="en-GB" sz="2000" b="0" dirty="0">
                        <a:latin typeface="Comic Sans MS" panose="030F0702030302020204" pitchFamily="66" charset="0"/>
                      </a:endParaRPr>
                    </a:p>
                  </a:txBody>
                  <a:tcPr/>
                </a:tc>
                <a:tc>
                  <a:txBody>
                    <a:bodyPr/>
                    <a:lstStyle/>
                    <a:p>
                      <a:pPr algn="ctr"/>
                      <a:r>
                        <a:rPr lang="en-GB" sz="2000" b="0" dirty="0" smtClean="0">
                          <a:latin typeface="Comic Sans MS" panose="030F0702030302020204" pitchFamily="66" charset="0"/>
                        </a:rPr>
                        <a:t>Arcade Fire</a:t>
                      </a:r>
                      <a:endParaRPr lang="en-GB" sz="2000" b="0" dirty="0">
                        <a:latin typeface="Comic Sans MS" panose="030F0702030302020204" pitchFamily="66"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Radiohead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Kings</a:t>
                      </a:r>
                      <a:r>
                        <a:rPr lang="en-GB" sz="2000" b="0" baseline="0" dirty="0" smtClean="0">
                          <a:latin typeface="Comic Sans MS" panose="030F0702030302020204" pitchFamily="66" charset="0"/>
                        </a:rPr>
                        <a:t> of Leon</a:t>
                      </a:r>
                      <a:endParaRPr lang="en-GB" sz="2000" b="0" dirty="0" smtClean="0">
                        <a:latin typeface="Comic Sans MS" panose="030F0702030302020204" pitchFamily="66" charset="0"/>
                      </a:endParaRPr>
                    </a:p>
                  </a:txBody>
                  <a:tcPr/>
                </a:tc>
                <a:extLst>
                  <a:ext uri="{0D108BD9-81ED-4DB2-BD59-A6C34878D82A}">
                    <a16:rowId xmlns:a16="http://schemas.microsoft.com/office/drawing/2014/main" val="10001"/>
                  </a:ext>
                </a:extLst>
              </a:tr>
              <a:tr h="3570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Muse</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Radiohead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Radiohead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Muse</a:t>
                      </a:r>
                    </a:p>
                  </a:txBody>
                  <a:tcPr/>
                </a:tc>
                <a:extLst>
                  <a:ext uri="{0D108BD9-81ED-4DB2-BD59-A6C34878D82A}">
                    <a16:rowId xmlns:a16="http://schemas.microsoft.com/office/drawing/2014/main" val="10002"/>
                  </a:ext>
                </a:extLst>
              </a:tr>
              <a:tr h="3570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Radiohead</a:t>
                      </a:r>
                    </a:p>
                  </a:txBody>
                  <a:tcPr/>
                </a:tc>
                <a:tc>
                  <a:txBody>
                    <a:bodyPr/>
                    <a:lstStyle/>
                    <a:p>
                      <a:pPr algn="ctr"/>
                      <a:r>
                        <a:rPr lang="en-GB" sz="2000" b="0" dirty="0" err="1" smtClean="0">
                          <a:latin typeface="Comic Sans MS" panose="030F0702030302020204" pitchFamily="66" charset="0"/>
                        </a:rPr>
                        <a:t>Kasabian</a:t>
                      </a:r>
                      <a:endParaRPr lang="en-GB" sz="2000" b="0" dirty="0">
                        <a:latin typeface="Comic Sans MS" panose="030F0702030302020204" pitchFamily="66"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Kings</a:t>
                      </a:r>
                      <a:r>
                        <a:rPr lang="en-GB" sz="2000" b="0" baseline="0" dirty="0" smtClean="0">
                          <a:latin typeface="Comic Sans MS" panose="030F0702030302020204" pitchFamily="66" charset="0"/>
                        </a:rPr>
                        <a:t> of Leon</a:t>
                      </a:r>
                      <a:endParaRPr lang="en-GB" sz="2000" b="0" dirty="0" smtClean="0">
                        <a:latin typeface="Comic Sans MS" panose="030F0702030302020204" pitchFamily="66"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Muse</a:t>
                      </a:r>
                    </a:p>
                  </a:txBody>
                  <a:tcPr/>
                </a:tc>
                <a:extLst>
                  <a:ext uri="{0D108BD9-81ED-4DB2-BD59-A6C34878D82A}">
                    <a16:rowId xmlns:a16="http://schemas.microsoft.com/office/drawing/2014/main" val="10003"/>
                  </a:ext>
                </a:extLst>
              </a:tr>
              <a:tr h="3570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Radiohead</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Kings</a:t>
                      </a:r>
                      <a:r>
                        <a:rPr lang="en-GB" sz="2000" b="0" baseline="0" dirty="0" smtClean="0">
                          <a:latin typeface="Comic Sans MS" panose="030F0702030302020204" pitchFamily="66" charset="0"/>
                        </a:rPr>
                        <a:t> of Leon</a:t>
                      </a:r>
                      <a:endParaRPr lang="en-GB" sz="2000" b="0" dirty="0" smtClean="0">
                        <a:latin typeface="Comic Sans MS" panose="030F0702030302020204" pitchFamily="66"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Arcade Fire</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b="0" dirty="0" smtClean="0">
                          <a:latin typeface="Comic Sans MS" panose="030F0702030302020204" pitchFamily="66" charset="0"/>
                        </a:rPr>
                        <a:t>Radiohead</a:t>
                      </a:r>
                    </a:p>
                  </a:txBody>
                  <a:tcPr/>
                </a:tc>
                <a:extLst>
                  <a:ext uri="{0D108BD9-81ED-4DB2-BD59-A6C34878D82A}">
                    <a16:rowId xmlns:a16="http://schemas.microsoft.com/office/drawing/2014/main" val="10004"/>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859228838"/>
              </p:ext>
            </p:extLst>
          </p:nvPr>
        </p:nvGraphicFramePr>
        <p:xfrm>
          <a:off x="1619672" y="3356992"/>
          <a:ext cx="6096000" cy="2729094"/>
        </p:xfrm>
        <a:graphic>
          <a:graphicData uri="http://schemas.openxmlformats.org/drawingml/2006/table">
            <a:tbl>
              <a:tblPr firstRow="1" bandRow="1">
                <a:tableStyleId>{F5AB1C69-6EDB-4FF4-983F-18BD219EF322}</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4849">
                <a:tc>
                  <a:txBody>
                    <a:bodyPr/>
                    <a:lstStyle/>
                    <a:p>
                      <a:pPr algn="ctr"/>
                      <a:endParaRPr lang="en-GB" dirty="0">
                        <a:latin typeface="Comic Sans MS" panose="030F0702030302020204" pitchFamily="66" charset="0"/>
                      </a:endParaRPr>
                    </a:p>
                  </a:txBody>
                  <a:tcPr/>
                </a:tc>
                <a:tc>
                  <a:txBody>
                    <a:bodyPr/>
                    <a:lstStyle/>
                    <a:p>
                      <a:pPr algn="ctr"/>
                      <a:endParaRPr lang="en-GB" dirty="0">
                        <a:latin typeface="Comic Sans MS" panose="030F0702030302020204" pitchFamily="66" charset="0"/>
                      </a:endParaRPr>
                    </a:p>
                  </a:txBody>
                  <a:tcPr/>
                </a:tc>
                <a:tc>
                  <a:txBody>
                    <a:bodyPr/>
                    <a:lstStyle/>
                    <a:p>
                      <a:pPr algn="ctr"/>
                      <a:endParaRPr lang="en-GB" dirty="0">
                        <a:latin typeface="Comic Sans MS" panose="030F0702030302020204" pitchFamily="66" charset="0"/>
                      </a:endParaRPr>
                    </a:p>
                  </a:txBody>
                  <a:tcPr/>
                </a:tc>
                <a:extLst>
                  <a:ext uri="{0D108BD9-81ED-4DB2-BD59-A6C34878D82A}">
                    <a16:rowId xmlns:a16="http://schemas.microsoft.com/office/drawing/2014/main" val="10000"/>
                  </a:ext>
                </a:extLst>
              </a:tr>
              <a:tr h="454849">
                <a:tc>
                  <a:txBody>
                    <a:bodyPr/>
                    <a:lstStyle/>
                    <a:p>
                      <a:pPr algn="ctr"/>
                      <a:endParaRPr lang="en-GB" dirty="0">
                        <a:latin typeface="Comic Sans MS" panose="030F0702030302020204" pitchFamily="66" charset="0"/>
                      </a:endParaRPr>
                    </a:p>
                  </a:txBody>
                  <a:tcPr/>
                </a:tc>
                <a:tc>
                  <a:txBody>
                    <a:bodyPr/>
                    <a:lstStyle/>
                    <a:p>
                      <a:pPr algn="ctr"/>
                      <a:endParaRPr lang="en-GB">
                        <a:latin typeface="Comic Sans MS" panose="030F0702030302020204" pitchFamily="66" charset="0"/>
                      </a:endParaRPr>
                    </a:p>
                  </a:txBody>
                  <a:tcPr/>
                </a:tc>
                <a:tc>
                  <a:txBody>
                    <a:bodyPr/>
                    <a:lstStyle/>
                    <a:p>
                      <a:pPr algn="ctr"/>
                      <a:endParaRPr lang="en-GB">
                        <a:latin typeface="Comic Sans MS" panose="030F0702030302020204" pitchFamily="66" charset="0"/>
                      </a:endParaRPr>
                    </a:p>
                  </a:txBody>
                  <a:tcPr/>
                </a:tc>
                <a:extLst>
                  <a:ext uri="{0D108BD9-81ED-4DB2-BD59-A6C34878D82A}">
                    <a16:rowId xmlns:a16="http://schemas.microsoft.com/office/drawing/2014/main" val="10001"/>
                  </a:ext>
                </a:extLst>
              </a:tr>
              <a:tr h="454849">
                <a:tc>
                  <a:txBody>
                    <a:bodyPr/>
                    <a:lstStyle/>
                    <a:p>
                      <a:pPr algn="ctr"/>
                      <a:endParaRPr lang="en-GB">
                        <a:latin typeface="Comic Sans MS" panose="030F0702030302020204" pitchFamily="66" charset="0"/>
                      </a:endParaRPr>
                    </a:p>
                  </a:txBody>
                  <a:tcPr/>
                </a:tc>
                <a:tc>
                  <a:txBody>
                    <a:bodyPr/>
                    <a:lstStyle/>
                    <a:p>
                      <a:pPr algn="ctr"/>
                      <a:endParaRPr lang="en-GB">
                        <a:latin typeface="Comic Sans MS" panose="030F0702030302020204" pitchFamily="66" charset="0"/>
                      </a:endParaRPr>
                    </a:p>
                  </a:txBody>
                  <a:tcPr/>
                </a:tc>
                <a:tc>
                  <a:txBody>
                    <a:bodyPr/>
                    <a:lstStyle/>
                    <a:p>
                      <a:pPr algn="ctr"/>
                      <a:endParaRPr lang="en-GB">
                        <a:latin typeface="Comic Sans MS" panose="030F0702030302020204" pitchFamily="66" charset="0"/>
                      </a:endParaRPr>
                    </a:p>
                  </a:txBody>
                  <a:tcPr/>
                </a:tc>
                <a:extLst>
                  <a:ext uri="{0D108BD9-81ED-4DB2-BD59-A6C34878D82A}">
                    <a16:rowId xmlns:a16="http://schemas.microsoft.com/office/drawing/2014/main" val="10002"/>
                  </a:ext>
                </a:extLst>
              </a:tr>
              <a:tr h="454849">
                <a:tc>
                  <a:txBody>
                    <a:bodyPr/>
                    <a:lstStyle/>
                    <a:p>
                      <a:pPr algn="ctr"/>
                      <a:endParaRPr lang="en-GB">
                        <a:latin typeface="Comic Sans MS" panose="030F0702030302020204" pitchFamily="66" charset="0"/>
                      </a:endParaRPr>
                    </a:p>
                  </a:txBody>
                  <a:tcPr/>
                </a:tc>
                <a:tc>
                  <a:txBody>
                    <a:bodyPr/>
                    <a:lstStyle/>
                    <a:p>
                      <a:pPr algn="ctr"/>
                      <a:endParaRPr lang="en-GB">
                        <a:latin typeface="Comic Sans MS" panose="030F0702030302020204" pitchFamily="66" charset="0"/>
                      </a:endParaRPr>
                    </a:p>
                  </a:txBody>
                  <a:tcPr/>
                </a:tc>
                <a:tc>
                  <a:txBody>
                    <a:bodyPr/>
                    <a:lstStyle/>
                    <a:p>
                      <a:pPr algn="ctr"/>
                      <a:endParaRPr lang="en-GB">
                        <a:latin typeface="Comic Sans MS" panose="030F0702030302020204" pitchFamily="66" charset="0"/>
                      </a:endParaRPr>
                    </a:p>
                  </a:txBody>
                  <a:tcPr/>
                </a:tc>
                <a:extLst>
                  <a:ext uri="{0D108BD9-81ED-4DB2-BD59-A6C34878D82A}">
                    <a16:rowId xmlns:a16="http://schemas.microsoft.com/office/drawing/2014/main" val="10003"/>
                  </a:ext>
                </a:extLst>
              </a:tr>
              <a:tr h="454849">
                <a:tc>
                  <a:txBody>
                    <a:bodyPr/>
                    <a:lstStyle/>
                    <a:p>
                      <a:pPr algn="ctr"/>
                      <a:endParaRPr lang="en-GB">
                        <a:latin typeface="Comic Sans MS" panose="030F0702030302020204" pitchFamily="66" charset="0"/>
                      </a:endParaRPr>
                    </a:p>
                  </a:txBody>
                  <a:tcPr/>
                </a:tc>
                <a:tc>
                  <a:txBody>
                    <a:bodyPr/>
                    <a:lstStyle/>
                    <a:p>
                      <a:pPr algn="ctr"/>
                      <a:endParaRPr lang="en-GB">
                        <a:latin typeface="Comic Sans MS" panose="030F0702030302020204" pitchFamily="66" charset="0"/>
                      </a:endParaRPr>
                    </a:p>
                  </a:txBody>
                  <a:tcPr/>
                </a:tc>
                <a:tc>
                  <a:txBody>
                    <a:bodyPr/>
                    <a:lstStyle/>
                    <a:p>
                      <a:pPr algn="ctr"/>
                      <a:endParaRPr lang="en-GB">
                        <a:latin typeface="Comic Sans MS" panose="030F0702030302020204" pitchFamily="66" charset="0"/>
                      </a:endParaRPr>
                    </a:p>
                  </a:txBody>
                  <a:tcPr/>
                </a:tc>
                <a:extLst>
                  <a:ext uri="{0D108BD9-81ED-4DB2-BD59-A6C34878D82A}">
                    <a16:rowId xmlns:a16="http://schemas.microsoft.com/office/drawing/2014/main" val="10004"/>
                  </a:ext>
                </a:extLst>
              </a:tr>
              <a:tr h="454849">
                <a:tc>
                  <a:txBody>
                    <a:bodyPr/>
                    <a:lstStyle/>
                    <a:p>
                      <a:pPr algn="ctr"/>
                      <a:endParaRPr lang="en-GB">
                        <a:latin typeface="Comic Sans MS" panose="030F0702030302020204" pitchFamily="66" charset="0"/>
                      </a:endParaRPr>
                    </a:p>
                  </a:txBody>
                  <a:tcPr/>
                </a:tc>
                <a:tc>
                  <a:txBody>
                    <a:bodyPr/>
                    <a:lstStyle/>
                    <a:p>
                      <a:pPr algn="ctr"/>
                      <a:endParaRPr lang="en-GB">
                        <a:latin typeface="Comic Sans MS" panose="030F0702030302020204" pitchFamily="66" charset="0"/>
                      </a:endParaRPr>
                    </a:p>
                  </a:txBody>
                  <a:tcPr/>
                </a:tc>
                <a:tc>
                  <a:txBody>
                    <a:bodyPr/>
                    <a:lstStyle/>
                    <a:p>
                      <a:pPr algn="ctr"/>
                      <a:endParaRPr lang="en-GB" dirty="0">
                        <a:latin typeface="Comic Sans MS" panose="030F0702030302020204" pitchFamily="66" charset="0"/>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443974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_Concourse">
  <a:themeElements>
    <a:clrScheme name="Custom 2">
      <a:dk1>
        <a:sysClr val="windowText" lastClr="000000"/>
      </a:dk1>
      <a:lt1>
        <a:sysClr val="window" lastClr="FFFFFF"/>
      </a:lt1>
      <a:dk2>
        <a:srgbClr val="464646"/>
      </a:dk2>
      <a:lt2>
        <a:srgbClr val="DEF5FA"/>
      </a:lt2>
      <a:accent1>
        <a:srgbClr val="7C3E82"/>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Boardworks template">
  <a:themeElements>
    <a:clrScheme name="Boardworks template 13">
      <a:dk1>
        <a:srgbClr val="000066"/>
      </a:dk1>
      <a:lt1>
        <a:srgbClr val="FFFFFF"/>
      </a:lt1>
      <a:dk2>
        <a:srgbClr val="5B0091"/>
      </a:dk2>
      <a:lt2>
        <a:srgbClr val="111111"/>
      </a:lt2>
      <a:accent1>
        <a:srgbClr val="D0B8E0"/>
      </a:accent1>
      <a:accent2>
        <a:srgbClr val="80D0E8"/>
      </a:accent2>
      <a:accent3>
        <a:srgbClr val="FFFFFF"/>
      </a:accent3>
      <a:accent4>
        <a:srgbClr val="000056"/>
      </a:accent4>
      <a:accent5>
        <a:srgbClr val="E4D8ED"/>
      </a:accent5>
      <a:accent6>
        <a:srgbClr val="73BCD2"/>
      </a:accent6>
      <a:hlink>
        <a:srgbClr val="C0E890"/>
      </a:hlink>
      <a:folHlink>
        <a:srgbClr val="FFFF90"/>
      </a:folHlink>
    </a:clrScheme>
    <a:fontScheme name="Boardworks templat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rgbClr val="010066"/>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rgbClr val="010066"/>
            </a:solidFill>
            <a:effectLst/>
            <a:latin typeface="Arial" charset="0"/>
          </a:defRPr>
        </a:defPPr>
      </a:lstStyle>
    </a:lnDef>
  </a:objectDefaults>
  <a:extraClrSchemeLst>
    <a:extraClrScheme>
      <a:clrScheme name="Boardwork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oardwork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oardwork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oardwork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oardwork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oardwork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oardwork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oardwork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oardwork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oardwork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oardwork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oardwork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oardworks template 13">
        <a:dk1>
          <a:srgbClr val="000066"/>
        </a:dk1>
        <a:lt1>
          <a:srgbClr val="FFFFFF"/>
        </a:lt1>
        <a:dk2>
          <a:srgbClr val="5B0091"/>
        </a:dk2>
        <a:lt2>
          <a:srgbClr val="111111"/>
        </a:lt2>
        <a:accent1>
          <a:srgbClr val="D0B8E0"/>
        </a:accent1>
        <a:accent2>
          <a:srgbClr val="80D0E8"/>
        </a:accent2>
        <a:accent3>
          <a:srgbClr val="FFFFFF"/>
        </a:accent3>
        <a:accent4>
          <a:srgbClr val="000056"/>
        </a:accent4>
        <a:accent5>
          <a:srgbClr val="E4D8ED"/>
        </a:accent5>
        <a:accent6>
          <a:srgbClr val="73BCD2"/>
        </a:accent6>
        <a:hlink>
          <a:srgbClr val="C0E890"/>
        </a:hlink>
        <a:folHlink>
          <a:srgbClr val="FFFF9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13149</TotalTime>
  <Words>969</Words>
  <Application>Microsoft Office PowerPoint</Application>
  <PresentationFormat>On-screen Show (4:3)</PresentationFormat>
  <Paragraphs>110</Paragraphs>
  <Slides>10</Slides>
  <Notes>9</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10</vt:i4>
      </vt:variant>
    </vt:vector>
  </HeadingPairs>
  <TitlesOfParts>
    <vt:vector size="20" baseType="lpstr">
      <vt:lpstr>Arial</vt:lpstr>
      <vt:lpstr>Calibri</vt:lpstr>
      <vt:lpstr>Comic Sans MS</vt:lpstr>
      <vt:lpstr>Lucida Sans Unicode</vt:lpstr>
      <vt:lpstr>Verdana</vt:lpstr>
      <vt:lpstr>Wingdings 2</vt:lpstr>
      <vt:lpstr>Wingdings 3</vt:lpstr>
      <vt:lpstr>3_Concourse</vt:lpstr>
      <vt:lpstr>1_Boardworks template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Moseley Park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Cox</dc:creator>
  <cp:lastModifiedBy>Shane McCrink</cp:lastModifiedBy>
  <cp:revision>177</cp:revision>
  <dcterms:created xsi:type="dcterms:W3CDTF">2013-03-12T15:24:21Z</dcterms:created>
  <dcterms:modified xsi:type="dcterms:W3CDTF">2019-08-28T14:10:12Z</dcterms:modified>
</cp:coreProperties>
</file>