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7" r:id="rId9"/>
    <p:sldId id="26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6096000" cy="990600"/>
          </a:xfrm>
        </p:spPr>
        <p:txBody>
          <a:bodyPr/>
          <a:lstStyle/>
          <a:p>
            <a:r>
              <a:rPr lang="en-GB" dirty="0" smtClean="0"/>
              <a:t>Data presentation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0172" y="48768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Learning Aims: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To understand how to gain high marks in the data presentation section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9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792162"/>
          </a:xfrm>
        </p:spPr>
        <p:txBody>
          <a:bodyPr>
            <a:noAutofit/>
          </a:bodyPr>
          <a:lstStyle/>
          <a:p>
            <a:r>
              <a:rPr lang="en-GB" sz="3600" dirty="0" smtClean="0"/>
              <a:t>Complete the following table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781238"/>
              </p:ext>
            </p:extLst>
          </p:nvPr>
        </p:nvGraphicFramePr>
        <p:xfrm>
          <a:off x="4987699" y="2387596"/>
          <a:ext cx="3886200" cy="36847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3100"/>
                <a:gridCol w="1943100"/>
              </a:tblGrid>
              <a:tr h="685800">
                <a:tc>
                  <a:txBody>
                    <a:bodyPr/>
                    <a:lstStyle/>
                    <a:p>
                      <a:r>
                        <a:rPr lang="en-GB" dirty="0" smtClean="0"/>
                        <a:t>Data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Presentation</a:t>
                      </a:r>
                      <a:r>
                        <a:rPr lang="en-GB" baseline="0" dirty="0" smtClean="0"/>
                        <a:t> technique</a:t>
                      </a:r>
                      <a:endParaRPr lang="en-GB" dirty="0"/>
                    </a:p>
                  </a:txBody>
                  <a:tcPr/>
                </a:tc>
              </a:tr>
              <a:tr h="9996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9965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996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976813" cy="278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64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715962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Guidance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25000" lnSpcReduction="20000"/>
          </a:bodyPr>
          <a:lstStyle/>
          <a:p>
            <a:r>
              <a:rPr lang="en-GB" sz="12800" dirty="0" smtClean="0"/>
              <a:t>A </a:t>
            </a:r>
            <a:r>
              <a:rPr lang="en-GB" sz="12800" dirty="0"/>
              <a:t>variety of appropriate data presentation techniques have been employed, including at least two more complex techniques </a:t>
            </a:r>
          </a:p>
          <a:p>
            <a:r>
              <a:rPr lang="en-GB" sz="12800" dirty="0" smtClean="0"/>
              <a:t>There </a:t>
            </a:r>
            <a:r>
              <a:rPr lang="en-GB" sz="12800" dirty="0"/>
              <a:t>is evidence of ICT based techniques </a:t>
            </a:r>
          </a:p>
          <a:p>
            <a:r>
              <a:rPr lang="en-GB" sz="12800" dirty="0" smtClean="0"/>
              <a:t>Map </a:t>
            </a:r>
            <a:r>
              <a:rPr lang="en-GB" sz="12800" dirty="0"/>
              <a:t>representation is accurate (title, key, direction and scale) </a:t>
            </a:r>
          </a:p>
          <a:p>
            <a:r>
              <a:rPr lang="en-GB" sz="12800" dirty="0" smtClean="0"/>
              <a:t>Graph </a:t>
            </a:r>
            <a:r>
              <a:rPr lang="en-GB" sz="12800" dirty="0"/>
              <a:t>representation is accurate (title, units and labels on axes) </a:t>
            </a:r>
          </a:p>
          <a:p>
            <a:r>
              <a:rPr lang="en-GB" sz="12800" dirty="0" smtClean="0"/>
              <a:t>Photographs </a:t>
            </a:r>
            <a:r>
              <a:rPr lang="en-GB" sz="12800" dirty="0"/>
              <a:t>are fully annotated </a:t>
            </a:r>
          </a:p>
          <a:p>
            <a:r>
              <a:rPr lang="en-GB" sz="12800" dirty="0" smtClean="0"/>
              <a:t>Tables/graphs/maps/diagrams/statistics </a:t>
            </a:r>
            <a:r>
              <a:rPr lang="en-GB" sz="12800" dirty="0"/>
              <a:t>are integrated into the text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16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Types of data presentation 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Simple</a:t>
            </a:r>
            <a:r>
              <a:rPr lang="en-GB" dirty="0" smtClean="0"/>
              <a:t>	</a:t>
            </a:r>
          </a:p>
          <a:p>
            <a:r>
              <a:rPr lang="en-GB" dirty="0" smtClean="0"/>
              <a:t>Satellite images</a:t>
            </a:r>
          </a:p>
          <a:p>
            <a:r>
              <a:rPr lang="en-GB" dirty="0" smtClean="0"/>
              <a:t>Word tables</a:t>
            </a:r>
          </a:p>
          <a:p>
            <a:r>
              <a:rPr lang="en-GB" dirty="0" smtClean="0"/>
              <a:t>Excel pie charts and bar graphs</a:t>
            </a:r>
          </a:p>
          <a:p>
            <a:r>
              <a:rPr lang="en-GB" dirty="0" smtClean="0"/>
              <a:t>Scanned field sketch</a:t>
            </a:r>
          </a:p>
          <a:p>
            <a:r>
              <a:rPr lang="en-GB" dirty="0" smtClean="0"/>
              <a:t>Imported information from the web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Complex</a:t>
            </a:r>
          </a:p>
          <a:p>
            <a:r>
              <a:rPr lang="en-GB" dirty="0" smtClean="0"/>
              <a:t>Annotated photos or satellite images</a:t>
            </a:r>
          </a:p>
          <a:p>
            <a:r>
              <a:rPr lang="en-GB" dirty="0" smtClean="0"/>
              <a:t>Overlays and base maps</a:t>
            </a:r>
          </a:p>
          <a:p>
            <a:r>
              <a:rPr lang="en-GB" dirty="0" smtClean="0"/>
              <a:t>Located proportional symbols or pie charts </a:t>
            </a:r>
          </a:p>
          <a:p>
            <a:r>
              <a:rPr lang="en-GB" dirty="0" smtClean="0"/>
              <a:t>Scatter graphs with line of best fit</a:t>
            </a:r>
          </a:p>
          <a:p>
            <a:r>
              <a:rPr lang="en-GB" dirty="0" err="1" smtClean="0"/>
              <a:t>Choropleth</a:t>
            </a:r>
            <a:r>
              <a:rPr lang="en-GB" dirty="0" smtClean="0"/>
              <a:t> maps</a:t>
            </a:r>
          </a:p>
          <a:p>
            <a:r>
              <a:rPr lang="en-GB" dirty="0" err="1" smtClean="0"/>
              <a:t>Isolines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10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696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58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239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28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21794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61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7239000" cy="463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17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0" t="16449" b="3420"/>
          <a:stretch/>
        </p:blipFill>
        <p:spPr bwMode="auto">
          <a:xfrm>
            <a:off x="-152399" y="0"/>
            <a:ext cx="9296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78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4" t="17729" r="16624" b="4131"/>
          <a:stretch/>
        </p:blipFill>
        <p:spPr bwMode="auto">
          <a:xfrm>
            <a:off x="21771" y="0"/>
            <a:ext cx="9046029" cy="686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488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117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Data presentation </vt:lpstr>
      <vt:lpstr>Guidance  </vt:lpstr>
      <vt:lpstr>Types of data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the following table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presentation</dc:title>
  <dc:creator>Chris Dunford</dc:creator>
  <cp:lastModifiedBy>Chris Dunford</cp:lastModifiedBy>
  <cp:revision>4</cp:revision>
  <dcterms:created xsi:type="dcterms:W3CDTF">2006-08-16T00:00:00Z</dcterms:created>
  <dcterms:modified xsi:type="dcterms:W3CDTF">2013-01-31T16:18:29Z</dcterms:modified>
</cp:coreProperties>
</file>