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9" r:id="rId2"/>
    <p:sldId id="256" r:id="rId3"/>
    <p:sldId id="258" r:id="rId4"/>
    <p:sldId id="259" r:id="rId5"/>
    <p:sldId id="260" r:id="rId6"/>
    <p:sldId id="261" r:id="rId7"/>
    <p:sldId id="262" r:id="rId8"/>
    <p:sldId id="263" r:id="rId9"/>
    <p:sldId id="267" r:id="rId10"/>
    <p:sldId id="266"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 Reynolds" initials="RR" lastIdx="1" clrIdx="0">
    <p:extLst>
      <p:ext uri="{19B8F6BF-5375-455C-9EA6-DF929625EA0E}">
        <p15:presenceInfo xmlns:p15="http://schemas.microsoft.com/office/powerpoint/2012/main" userId="c2bdc6dbf4fc73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03T19:57:29.929" idx="1">
    <p:pos x="7624" y="135"/>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B09DE-190B-48EB-9E71-630869AA4B6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B80D25A3-0A1E-48A3-BDBC-668519409C32}">
      <dgm:prSet/>
      <dgm:spPr/>
      <dgm:t>
        <a:bodyPr/>
        <a:lstStyle/>
        <a:p>
          <a:r>
            <a:rPr lang="en-GB" dirty="0"/>
            <a:t>1. Introduction</a:t>
          </a:r>
        </a:p>
      </dgm:t>
    </dgm:pt>
    <dgm:pt modelId="{E7EE9023-39E2-47D1-9540-20EFB596FCB0}" type="parTrans" cxnId="{693D3AE3-CE40-4B8B-8B38-F4E3A14B14C0}">
      <dgm:prSet/>
      <dgm:spPr/>
      <dgm:t>
        <a:bodyPr/>
        <a:lstStyle/>
        <a:p>
          <a:endParaRPr lang="en-GB"/>
        </a:p>
      </dgm:t>
    </dgm:pt>
    <dgm:pt modelId="{4EBC076A-7495-494F-A184-07955BD46F3D}" type="sibTrans" cxnId="{693D3AE3-CE40-4B8B-8B38-F4E3A14B14C0}">
      <dgm:prSet/>
      <dgm:spPr/>
      <dgm:t>
        <a:bodyPr/>
        <a:lstStyle/>
        <a:p>
          <a:endParaRPr lang="en-GB"/>
        </a:p>
      </dgm:t>
    </dgm:pt>
    <dgm:pt modelId="{D6EAA8A8-ABAB-43DA-B116-18939DBE5D7B}">
      <dgm:prSet/>
      <dgm:spPr/>
      <dgm:t>
        <a:bodyPr/>
        <a:lstStyle/>
        <a:p>
          <a:r>
            <a:rPr lang="en-GB" dirty="0"/>
            <a:t>2. Deal with factor or argument in the question first</a:t>
          </a:r>
        </a:p>
      </dgm:t>
    </dgm:pt>
    <dgm:pt modelId="{97902330-2BD7-41B0-9702-2A2741FB63D7}" type="parTrans" cxnId="{526574D1-A721-488E-8165-92C58F7C5489}">
      <dgm:prSet/>
      <dgm:spPr/>
      <dgm:t>
        <a:bodyPr/>
        <a:lstStyle/>
        <a:p>
          <a:endParaRPr lang="en-GB"/>
        </a:p>
      </dgm:t>
    </dgm:pt>
    <dgm:pt modelId="{C692D68E-99D6-4EE7-B6D2-8189927A7FC3}" type="sibTrans" cxnId="{526574D1-A721-488E-8165-92C58F7C5489}">
      <dgm:prSet/>
      <dgm:spPr/>
      <dgm:t>
        <a:bodyPr/>
        <a:lstStyle/>
        <a:p>
          <a:endParaRPr lang="en-GB"/>
        </a:p>
      </dgm:t>
    </dgm:pt>
    <dgm:pt modelId="{FE9EA80A-BB1F-4AEF-84E9-CC97F6F678D0}">
      <dgm:prSet/>
      <dgm:spPr/>
      <dgm:t>
        <a:bodyPr/>
        <a:lstStyle/>
        <a:p>
          <a:r>
            <a:rPr lang="en-GB" dirty="0"/>
            <a:t>3. Compare alternative factor or argument and justify why it is more important/convincing</a:t>
          </a:r>
        </a:p>
      </dgm:t>
    </dgm:pt>
    <dgm:pt modelId="{31640DC1-1F29-4195-8FD2-000BC2A86647}" type="parTrans" cxnId="{973027DB-5E0B-44E3-BAC9-6F9087FFFAF7}">
      <dgm:prSet/>
      <dgm:spPr/>
      <dgm:t>
        <a:bodyPr/>
        <a:lstStyle/>
        <a:p>
          <a:endParaRPr lang="en-GB"/>
        </a:p>
      </dgm:t>
    </dgm:pt>
    <dgm:pt modelId="{0A7B85FE-4CF1-4543-ADA3-82B48B7F8FD0}" type="sibTrans" cxnId="{973027DB-5E0B-44E3-BAC9-6F9087FFFAF7}">
      <dgm:prSet/>
      <dgm:spPr/>
      <dgm:t>
        <a:bodyPr/>
        <a:lstStyle/>
        <a:p>
          <a:endParaRPr lang="en-GB"/>
        </a:p>
      </dgm:t>
    </dgm:pt>
    <dgm:pt modelId="{E6DB640C-FD0F-4A83-AC60-31988BFCEABE}">
      <dgm:prSet/>
      <dgm:spPr/>
      <dgm:t>
        <a:bodyPr/>
        <a:lstStyle/>
        <a:p>
          <a:r>
            <a:rPr lang="en-GB" dirty="0"/>
            <a:t>Evidence to support. Acknowledge counter arguments. Overall judgement.</a:t>
          </a:r>
        </a:p>
      </dgm:t>
    </dgm:pt>
    <dgm:pt modelId="{276623B2-54F2-4FDD-B58A-BE87D36CEA30}" type="parTrans" cxnId="{C22BB1D9-1685-4883-83FD-F964215735C4}">
      <dgm:prSet/>
      <dgm:spPr/>
      <dgm:t>
        <a:bodyPr/>
        <a:lstStyle/>
        <a:p>
          <a:endParaRPr lang="en-GB"/>
        </a:p>
      </dgm:t>
    </dgm:pt>
    <dgm:pt modelId="{518A789B-5A31-47D5-A18B-697B86DFB4CA}" type="sibTrans" cxnId="{C22BB1D9-1685-4883-83FD-F964215735C4}">
      <dgm:prSet/>
      <dgm:spPr/>
      <dgm:t>
        <a:bodyPr/>
        <a:lstStyle/>
        <a:p>
          <a:endParaRPr lang="en-GB"/>
        </a:p>
      </dgm:t>
    </dgm:pt>
    <dgm:pt modelId="{F61C1858-1FF7-4793-BFF0-88C77081DDB5}">
      <dgm:prSet/>
      <dgm:spPr/>
      <dgm:t>
        <a:bodyPr/>
        <a:lstStyle/>
        <a:p>
          <a:r>
            <a:rPr lang="en-GB" dirty="0"/>
            <a:t>4. Repeat and amend evaluation as necessary</a:t>
          </a:r>
        </a:p>
      </dgm:t>
    </dgm:pt>
    <dgm:pt modelId="{DB0BF1C6-7690-484F-A991-C48335FB0EC2}" type="parTrans" cxnId="{1D763DCC-DC3A-4CFF-B5BD-9A9A14C35967}">
      <dgm:prSet/>
      <dgm:spPr/>
      <dgm:t>
        <a:bodyPr/>
        <a:lstStyle/>
        <a:p>
          <a:endParaRPr lang="en-GB"/>
        </a:p>
      </dgm:t>
    </dgm:pt>
    <dgm:pt modelId="{17872429-1F4F-4A34-A9F2-039A8051352B}" type="sibTrans" cxnId="{1D763DCC-DC3A-4CFF-B5BD-9A9A14C35967}">
      <dgm:prSet/>
      <dgm:spPr/>
      <dgm:t>
        <a:bodyPr/>
        <a:lstStyle/>
        <a:p>
          <a:endParaRPr lang="en-GB"/>
        </a:p>
      </dgm:t>
    </dgm:pt>
    <dgm:pt modelId="{6A603E60-F0D8-40D2-954E-C989EF65A71D}">
      <dgm:prSet/>
      <dgm:spPr/>
      <dgm:t>
        <a:bodyPr/>
        <a:lstStyle/>
        <a:p>
          <a:r>
            <a:rPr lang="en-GB" dirty="0"/>
            <a:t>5. Conclusion</a:t>
          </a:r>
        </a:p>
      </dgm:t>
    </dgm:pt>
    <dgm:pt modelId="{40450657-FBAF-4C7A-B7A4-732CA4F5ED4C}" type="parTrans" cxnId="{C9E51C1A-26D4-4F84-BF3D-12DF02E0F964}">
      <dgm:prSet/>
      <dgm:spPr/>
      <dgm:t>
        <a:bodyPr/>
        <a:lstStyle/>
        <a:p>
          <a:endParaRPr lang="en-GB"/>
        </a:p>
      </dgm:t>
    </dgm:pt>
    <dgm:pt modelId="{18A5BFC3-BC08-4626-A1AC-26C04590309D}" type="sibTrans" cxnId="{C9E51C1A-26D4-4F84-BF3D-12DF02E0F964}">
      <dgm:prSet/>
      <dgm:spPr/>
      <dgm:t>
        <a:bodyPr/>
        <a:lstStyle/>
        <a:p>
          <a:endParaRPr lang="en-GB"/>
        </a:p>
      </dgm:t>
    </dgm:pt>
    <dgm:pt modelId="{AA2D592B-E4F1-42EF-B279-60A61DAE9B2C}">
      <dgm:prSet/>
      <dgm:spPr/>
      <dgm:t>
        <a:bodyPr/>
        <a:lstStyle/>
        <a:p>
          <a:r>
            <a:rPr lang="en-GB" dirty="0"/>
            <a:t>Easier to disagree – take a strong view.</a:t>
          </a:r>
        </a:p>
      </dgm:t>
    </dgm:pt>
    <dgm:pt modelId="{941FEB4F-23C6-4402-85AE-5D6136679BC1}" type="parTrans" cxnId="{D5BA5219-0883-4824-A921-087D3A42795D}">
      <dgm:prSet/>
      <dgm:spPr/>
      <dgm:t>
        <a:bodyPr/>
        <a:lstStyle/>
        <a:p>
          <a:endParaRPr lang="en-GB"/>
        </a:p>
      </dgm:t>
    </dgm:pt>
    <dgm:pt modelId="{56B349BA-20D2-42B4-A8CA-5BEF45FCF450}" type="sibTrans" cxnId="{D5BA5219-0883-4824-A921-087D3A42795D}">
      <dgm:prSet/>
      <dgm:spPr/>
      <dgm:t>
        <a:bodyPr/>
        <a:lstStyle/>
        <a:p>
          <a:endParaRPr lang="en-GB"/>
        </a:p>
      </dgm:t>
    </dgm:pt>
    <dgm:pt modelId="{DFED1752-A5ED-4ADB-BDD0-38E71610A11D}">
      <dgm:prSet/>
      <dgm:spPr/>
      <dgm:t>
        <a:bodyPr/>
        <a:lstStyle/>
        <a:p>
          <a:r>
            <a:rPr lang="en-GB" dirty="0"/>
            <a:t>Say it is not most significant/not fully convincing etc. Evidence to support the argument. Counter the evidence. </a:t>
          </a:r>
          <a:br>
            <a:rPr lang="en-GB" dirty="0"/>
          </a:br>
          <a:r>
            <a:rPr lang="en-GB" dirty="0"/>
            <a:t>each a judgement.</a:t>
          </a:r>
        </a:p>
      </dgm:t>
    </dgm:pt>
    <dgm:pt modelId="{582DD1F3-A13C-4579-8AE7-ECF7849631B7}" type="parTrans" cxnId="{4AE689FE-EA78-415D-ABF8-B5A42F9758DD}">
      <dgm:prSet/>
      <dgm:spPr/>
      <dgm:t>
        <a:bodyPr/>
        <a:lstStyle/>
        <a:p>
          <a:endParaRPr lang="en-GB"/>
        </a:p>
      </dgm:t>
    </dgm:pt>
    <dgm:pt modelId="{61D97662-63FA-4605-A8C3-1AE65BC7768A}" type="sibTrans" cxnId="{4AE689FE-EA78-415D-ABF8-B5A42F9758DD}">
      <dgm:prSet/>
      <dgm:spPr/>
      <dgm:t>
        <a:bodyPr/>
        <a:lstStyle/>
        <a:p>
          <a:endParaRPr lang="en-GB"/>
        </a:p>
      </dgm:t>
    </dgm:pt>
    <dgm:pt modelId="{0F0BA92D-C6A6-41BF-B3B8-8BBA7A9E425C}" type="pres">
      <dgm:prSet presAssocID="{4B5B09DE-190B-48EB-9E71-630869AA4B64}" presName="linear" presStyleCnt="0">
        <dgm:presLayoutVars>
          <dgm:dir/>
          <dgm:animLvl val="lvl"/>
          <dgm:resizeHandles val="exact"/>
        </dgm:presLayoutVars>
      </dgm:prSet>
      <dgm:spPr/>
      <dgm:t>
        <a:bodyPr/>
        <a:lstStyle/>
        <a:p>
          <a:endParaRPr lang="en-US"/>
        </a:p>
      </dgm:t>
    </dgm:pt>
    <dgm:pt modelId="{69DC9D46-BABD-4FF3-BAEB-D9D2DAB2CB3E}" type="pres">
      <dgm:prSet presAssocID="{B80D25A3-0A1E-48A3-BDBC-668519409C32}" presName="parentLin" presStyleCnt="0"/>
      <dgm:spPr/>
    </dgm:pt>
    <dgm:pt modelId="{0113D1A0-210D-4DB2-86D4-4C87D72AA3C6}" type="pres">
      <dgm:prSet presAssocID="{B80D25A3-0A1E-48A3-BDBC-668519409C32}" presName="parentLeftMargin" presStyleLbl="node1" presStyleIdx="0" presStyleCnt="5"/>
      <dgm:spPr/>
      <dgm:t>
        <a:bodyPr/>
        <a:lstStyle/>
        <a:p>
          <a:endParaRPr lang="en-US"/>
        </a:p>
      </dgm:t>
    </dgm:pt>
    <dgm:pt modelId="{379F051B-8575-4ECE-BF79-0BD9FEDEE1F9}" type="pres">
      <dgm:prSet presAssocID="{B80D25A3-0A1E-48A3-BDBC-668519409C32}" presName="parentText" presStyleLbl="node1" presStyleIdx="0" presStyleCnt="5">
        <dgm:presLayoutVars>
          <dgm:chMax val="0"/>
          <dgm:bulletEnabled val="1"/>
        </dgm:presLayoutVars>
      </dgm:prSet>
      <dgm:spPr/>
      <dgm:t>
        <a:bodyPr/>
        <a:lstStyle/>
        <a:p>
          <a:endParaRPr lang="en-US"/>
        </a:p>
      </dgm:t>
    </dgm:pt>
    <dgm:pt modelId="{0B423601-F243-44D3-B512-AB6935FFC5EF}" type="pres">
      <dgm:prSet presAssocID="{B80D25A3-0A1E-48A3-BDBC-668519409C32}" presName="negativeSpace" presStyleCnt="0"/>
      <dgm:spPr/>
    </dgm:pt>
    <dgm:pt modelId="{8454FA3B-07A3-4F4C-9D42-670842658AAB}" type="pres">
      <dgm:prSet presAssocID="{B80D25A3-0A1E-48A3-BDBC-668519409C32}" presName="childText" presStyleLbl="conFgAcc1" presStyleIdx="0" presStyleCnt="5">
        <dgm:presLayoutVars>
          <dgm:bulletEnabled val="1"/>
        </dgm:presLayoutVars>
      </dgm:prSet>
      <dgm:spPr/>
      <dgm:t>
        <a:bodyPr/>
        <a:lstStyle/>
        <a:p>
          <a:endParaRPr lang="en-US"/>
        </a:p>
      </dgm:t>
    </dgm:pt>
    <dgm:pt modelId="{231A4E17-CB04-4ED2-BA21-46CB513A389F}" type="pres">
      <dgm:prSet presAssocID="{4EBC076A-7495-494F-A184-07955BD46F3D}" presName="spaceBetweenRectangles" presStyleCnt="0"/>
      <dgm:spPr/>
    </dgm:pt>
    <dgm:pt modelId="{30A0CF4B-38FE-4AB5-9F93-665DB41BE138}" type="pres">
      <dgm:prSet presAssocID="{D6EAA8A8-ABAB-43DA-B116-18939DBE5D7B}" presName="parentLin" presStyleCnt="0"/>
      <dgm:spPr/>
    </dgm:pt>
    <dgm:pt modelId="{C9DDA854-691D-4810-8101-C50806C757CE}" type="pres">
      <dgm:prSet presAssocID="{D6EAA8A8-ABAB-43DA-B116-18939DBE5D7B}" presName="parentLeftMargin" presStyleLbl="node1" presStyleIdx="0" presStyleCnt="5"/>
      <dgm:spPr/>
      <dgm:t>
        <a:bodyPr/>
        <a:lstStyle/>
        <a:p>
          <a:endParaRPr lang="en-US"/>
        </a:p>
      </dgm:t>
    </dgm:pt>
    <dgm:pt modelId="{55852A67-6069-461C-920A-BA2355CBB249}" type="pres">
      <dgm:prSet presAssocID="{D6EAA8A8-ABAB-43DA-B116-18939DBE5D7B}" presName="parentText" presStyleLbl="node1" presStyleIdx="1" presStyleCnt="5">
        <dgm:presLayoutVars>
          <dgm:chMax val="0"/>
          <dgm:bulletEnabled val="1"/>
        </dgm:presLayoutVars>
      </dgm:prSet>
      <dgm:spPr/>
      <dgm:t>
        <a:bodyPr/>
        <a:lstStyle/>
        <a:p>
          <a:endParaRPr lang="en-US"/>
        </a:p>
      </dgm:t>
    </dgm:pt>
    <dgm:pt modelId="{667CCE37-0BF9-4E83-A0A1-C84FAF868C9D}" type="pres">
      <dgm:prSet presAssocID="{D6EAA8A8-ABAB-43DA-B116-18939DBE5D7B}" presName="negativeSpace" presStyleCnt="0"/>
      <dgm:spPr/>
    </dgm:pt>
    <dgm:pt modelId="{3577E2D6-50B1-453A-9E39-7D18741FE905}" type="pres">
      <dgm:prSet presAssocID="{D6EAA8A8-ABAB-43DA-B116-18939DBE5D7B}" presName="childText" presStyleLbl="conFgAcc1" presStyleIdx="1" presStyleCnt="5">
        <dgm:presLayoutVars>
          <dgm:bulletEnabled val="1"/>
        </dgm:presLayoutVars>
      </dgm:prSet>
      <dgm:spPr/>
      <dgm:t>
        <a:bodyPr/>
        <a:lstStyle/>
        <a:p>
          <a:endParaRPr lang="en-US"/>
        </a:p>
      </dgm:t>
    </dgm:pt>
    <dgm:pt modelId="{48BD7911-9404-401F-982F-F72D5537227C}" type="pres">
      <dgm:prSet presAssocID="{C692D68E-99D6-4EE7-B6D2-8189927A7FC3}" presName="spaceBetweenRectangles" presStyleCnt="0"/>
      <dgm:spPr/>
    </dgm:pt>
    <dgm:pt modelId="{DCF40925-3B72-43DD-9609-8E6BB9EB0233}" type="pres">
      <dgm:prSet presAssocID="{FE9EA80A-BB1F-4AEF-84E9-CC97F6F678D0}" presName="parentLin" presStyleCnt="0"/>
      <dgm:spPr/>
    </dgm:pt>
    <dgm:pt modelId="{2DE03848-6686-4A00-B71C-2406F2335C26}" type="pres">
      <dgm:prSet presAssocID="{FE9EA80A-BB1F-4AEF-84E9-CC97F6F678D0}" presName="parentLeftMargin" presStyleLbl="node1" presStyleIdx="1" presStyleCnt="5"/>
      <dgm:spPr/>
      <dgm:t>
        <a:bodyPr/>
        <a:lstStyle/>
        <a:p>
          <a:endParaRPr lang="en-US"/>
        </a:p>
      </dgm:t>
    </dgm:pt>
    <dgm:pt modelId="{887E972D-85DC-4FC7-988A-9BF89DB96410}" type="pres">
      <dgm:prSet presAssocID="{FE9EA80A-BB1F-4AEF-84E9-CC97F6F678D0}" presName="parentText" presStyleLbl="node1" presStyleIdx="2" presStyleCnt="5">
        <dgm:presLayoutVars>
          <dgm:chMax val="0"/>
          <dgm:bulletEnabled val="1"/>
        </dgm:presLayoutVars>
      </dgm:prSet>
      <dgm:spPr/>
      <dgm:t>
        <a:bodyPr/>
        <a:lstStyle/>
        <a:p>
          <a:endParaRPr lang="en-US"/>
        </a:p>
      </dgm:t>
    </dgm:pt>
    <dgm:pt modelId="{47FB1F07-C746-4BF1-B724-1C60E523815F}" type="pres">
      <dgm:prSet presAssocID="{FE9EA80A-BB1F-4AEF-84E9-CC97F6F678D0}" presName="negativeSpace" presStyleCnt="0"/>
      <dgm:spPr/>
    </dgm:pt>
    <dgm:pt modelId="{EA8E75CC-6A16-407D-850C-7B721910DC2C}" type="pres">
      <dgm:prSet presAssocID="{FE9EA80A-BB1F-4AEF-84E9-CC97F6F678D0}" presName="childText" presStyleLbl="conFgAcc1" presStyleIdx="2" presStyleCnt="5">
        <dgm:presLayoutVars>
          <dgm:bulletEnabled val="1"/>
        </dgm:presLayoutVars>
      </dgm:prSet>
      <dgm:spPr/>
      <dgm:t>
        <a:bodyPr/>
        <a:lstStyle/>
        <a:p>
          <a:endParaRPr lang="en-US"/>
        </a:p>
      </dgm:t>
    </dgm:pt>
    <dgm:pt modelId="{7352A85C-AB7E-449D-A470-4301B3FA2099}" type="pres">
      <dgm:prSet presAssocID="{0A7B85FE-4CF1-4543-ADA3-82B48B7F8FD0}" presName="spaceBetweenRectangles" presStyleCnt="0"/>
      <dgm:spPr/>
    </dgm:pt>
    <dgm:pt modelId="{2FFCB4F4-A0E7-41CF-A9DD-A58DC910EEBA}" type="pres">
      <dgm:prSet presAssocID="{F61C1858-1FF7-4793-BFF0-88C77081DDB5}" presName="parentLin" presStyleCnt="0"/>
      <dgm:spPr/>
    </dgm:pt>
    <dgm:pt modelId="{2EC261E9-74B8-4822-88E4-4E32828226B0}" type="pres">
      <dgm:prSet presAssocID="{F61C1858-1FF7-4793-BFF0-88C77081DDB5}" presName="parentLeftMargin" presStyleLbl="node1" presStyleIdx="2" presStyleCnt="5"/>
      <dgm:spPr/>
      <dgm:t>
        <a:bodyPr/>
        <a:lstStyle/>
        <a:p>
          <a:endParaRPr lang="en-US"/>
        </a:p>
      </dgm:t>
    </dgm:pt>
    <dgm:pt modelId="{1FB9157D-BDF0-45F5-935F-31DF4253DEA0}" type="pres">
      <dgm:prSet presAssocID="{F61C1858-1FF7-4793-BFF0-88C77081DDB5}" presName="parentText" presStyleLbl="node1" presStyleIdx="3" presStyleCnt="5">
        <dgm:presLayoutVars>
          <dgm:chMax val="0"/>
          <dgm:bulletEnabled val="1"/>
        </dgm:presLayoutVars>
      </dgm:prSet>
      <dgm:spPr/>
      <dgm:t>
        <a:bodyPr/>
        <a:lstStyle/>
        <a:p>
          <a:endParaRPr lang="en-US"/>
        </a:p>
      </dgm:t>
    </dgm:pt>
    <dgm:pt modelId="{9A4A0AD9-2ACC-4615-8997-DAF1C1EFF6BC}" type="pres">
      <dgm:prSet presAssocID="{F61C1858-1FF7-4793-BFF0-88C77081DDB5}" presName="negativeSpace" presStyleCnt="0"/>
      <dgm:spPr/>
    </dgm:pt>
    <dgm:pt modelId="{5C1AFE58-4260-4C4D-8787-F302914F0738}" type="pres">
      <dgm:prSet presAssocID="{F61C1858-1FF7-4793-BFF0-88C77081DDB5}" presName="childText" presStyleLbl="conFgAcc1" presStyleIdx="3" presStyleCnt="5">
        <dgm:presLayoutVars>
          <dgm:bulletEnabled val="1"/>
        </dgm:presLayoutVars>
      </dgm:prSet>
      <dgm:spPr/>
    </dgm:pt>
    <dgm:pt modelId="{110FC55D-1941-4221-B3A9-91A10D4673CC}" type="pres">
      <dgm:prSet presAssocID="{17872429-1F4F-4A34-A9F2-039A8051352B}" presName="spaceBetweenRectangles" presStyleCnt="0"/>
      <dgm:spPr/>
    </dgm:pt>
    <dgm:pt modelId="{D5845653-305C-4796-A53D-8F5C2C2A6DF9}" type="pres">
      <dgm:prSet presAssocID="{6A603E60-F0D8-40D2-954E-C989EF65A71D}" presName="parentLin" presStyleCnt="0"/>
      <dgm:spPr/>
    </dgm:pt>
    <dgm:pt modelId="{D3BEFB93-344E-4135-9762-E4E8F6976F78}" type="pres">
      <dgm:prSet presAssocID="{6A603E60-F0D8-40D2-954E-C989EF65A71D}" presName="parentLeftMargin" presStyleLbl="node1" presStyleIdx="3" presStyleCnt="5"/>
      <dgm:spPr/>
      <dgm:t>
        <a:bodyPr/>
        <a:lstStyle/>
        <a:p>
          <a:endParaRPr lang="en-US"/>
        </a:p>
      </dgm:t>
    </dgm:pt>
    <dgm:pt modelId="{81ADD458-F4B2-41FA-B502-C48E443CA174}" type="pres">
      <dgm:prSet presAssocID="{6A603E60-F0D8-40D2-954E-C989EF65A71D}" presName="parentText" presStyleLbl="node1" presStyleIdx="4" presStyleCnt="5">
        <dgm:presLayoutVars>
          <dgm:chMax val="0"/>
          <dgm:bulletEnabled val="1"/>
        </dgm:presLayoutVars>
      </dgm:prSet>
      <dgm:spPr/>
      <dgm:t>
        <a:bodyPr/>
        <a:lstStyle/>
        <a:p>
          <a:endParaRPr lang="en-US"/>
        </a:p>
      </dgm:t>
    </dgm:pt>
    <dgm:pt modelId="{EB812632-A853-455D-9412-C22D92030972}" type="pres">
      <dgm:prSet presAssocID="{6A603E60-F0D8-40D2-954E-C989EF65A71D}" presName="negativeSpace" presStyleCnt="0"/>
      <dgm:spPr/>
    </dgm:pt>
    <dgm:pt modelId="{7F25AEB0-E58C-4B8B-90B8-DFD2FC4F1030}" type="pres">
      <dgm:prSet presAssocID="{6A603E60-F0D8-40D2-954E-C989EF65A71D}" presName="childText" presStyleLbl="conFgAcc1" presStyleIdx="4" presStyleCnt="5">
        <dgm:presLayoutVars>
          <dgm:bulletEnabled val="1"/>
        </dgm:presLayoutVars>
      </dgm:prSet>
      <dgm:spPr/>
    </dgm:pt>
  </dgm:ptLst>
  <dgm:cxnLst>
    <dgm:cxn modelId="{7105EC29-23EC-483C-910D-469DF4647EBE}" type="presOf" srcId="{FE9EA80A-BB1F-4AEF-84E9-CC97F6F678D0}" destId="{887E972D-85DC-4FC7-988A-9BF89DB96410}" srcOrd="1" destOrd="0" presId="urn:microsoft.com/office/officeart/2005/8/layout/list1"/>
    <dgm:cxn modelId="{973027DB-5E0B-44E3-BAC9-6F9087FFFAF7}" srcId="{4B5B09DE-190B-48EB-9E71-630869AA4B64}" destId="{FE9EA80A-BB1F-4AEF-84E9-CC97F6F678D0}" srcOrd="2" destOrd="0" parTransId="{31640DC1-1F29-4195-8FD2-000BC2A86647}" sibTransId="{0A7B85FE-4CF1-4543-ADA3-82B48B7F8FD0}"/>
    <dgm:cxn modelId="{6340422D-B9A4-4091-ABC6-C9ECC018A48F}" type="presOf" srcId="{6A603E60-F0D8-40D2-954E-C989EF65A71D}" destId="{81ADD458-F4B2-41FA-B502-C48E443CA174}" srcOrd="1" destOrd="0" presId="urn:microsoft.com/office/officeart/2005/8/layout/list1"/>
    <dgm:cxn modelId="{E5CC88DF-9B50-45F0-8C5A-D7E4C7852621}" type="presOf" srcId="{F61C1858-1FF7-4793-BFF0-88C77081DDB5}" destId="{2EC261E9-74B8-4822-88E4-4E32828226B0}" srcOrd="0" destOrd="0" presId="urn:microsoft.com/office/officeart/2005/8/layout/list1"/>
    <dgm:cxn modelId="{C9E51C1A-26D4-4F84-BF3D-12DF02E0F964}" srcId="{4B5B09DE-190B-48EB-9E71-630869AA4B64}" destId="{6A603E60-F0D8-40D2-954E-C989EF65A71D}" srcOrd="4" destOrd="0" parTransId="{40450657-FBAF-4C7A-B7A4-732CA4F5ED4C}" sibTransId="{18A5BFC3-BC08-4626-A1AC-26C04590309D}"/>
    <dgm:cxn modelId="{526574D1-A721-488E-8165-92C58F7C5489}" srcId="{4B5B09DE-190B-48EB-9E71-630869AA4B64}" destId="{D6EAA8A8-ABAB-43DA-B116-18939DBE5D7B}" srcOrd="1" destOrd="0" parTransId="{97902330-2BD7-41B0-9702-2A2741FB63D7}" sibTransId="{C692D68E-99D6-4EE7-B6D2-8189927A7FC3}"/>
    <dgm:cxn modelId="{EF70DB85-5836-490A-99A2-BE40526EC622}" type="presOf" srcId="{D6EAA8A8-ABAB-43DA-B116-18939DBE5D7B}" destId="{55852A67-6069-461C-920A-BA2355CBB249}" srcOrd="1" destOrd="0" presId="urn:microsoft.com/office/officeart/2005/8/layout/list1"/>
    <dgm:cxn modelId="{1D763DCC-DC3A-4CFF-B5BD-9A9A14C35967}" srcId="{4B5B09DE-190B-48EB-9E71-630869AA4B64}" destId="{F61C1858-1FF7-4793-BFF0-88C77081DDB5}" srcOrd="3" destOrd="0" parTransId="{DB0BF1C6-7690-484F-A991-C48335FB0EC2}" sibTransId="{17872429-1F4F-4A34-A9F2-039A8051352B}"/>
    <dgm:cxn modelId="{CDCBCE32-1431-49ED-85F0-EA09A38CEF44}" type="presOf" srcId="{B80D25A3-0A1E-48A3-BDBC-668519409C32}" destId="{0113D1A0-210D-4DB2-86D4-4C87D72AA3C6}" srcOrd="0" destOrd="0" presId="urn:microsoft.com/office/officeart/2005/8/layout/list1"/>
    <dgm:cxn modelId="{C22BB1D9-1685-4883-83FD-F964215735C4}" srcId="{FE9EA80A-BB1F-4AEF-84E9-CC97F6F678D0}" destId="{E6DB640C-FD0F-4A83-AC60-31988BFCEABE}" srcOrd="0" destOrd="0" parTransId="{276623B2-54F2-4FDD-B58A-BE87D36CEA30}" sibTransId="{518A789B-5A31-47D5-A18B-697B86DFB4CA}"/>
    <dgm:cxn modelId="{21304A7E-D498-4A38-8E12-9B52AEC072C3}" type="presOf" srcId="{DFED1752-A5ED-4ADB-BDD0-38E71610A11D}" destId="{3577E2D6-50B1-453A-9E39-7D18741FE905}" srcOrd="0" destOrd="0" presId="urn:microsoft.com/office/officeart/2005/8/layout/list1"/>
    <dgm:cxn modelId="{693D3AE3-CE40-4B8B-8B38-F4E3A14B14C0}" srcId="{4B5B09DE-190B-48EB-9E71-630869AA4B64}" destId="{B80D25A3-0A1E-48A3-BDBC-668519409C32}" srcOrd="0" destOrd="0" parTransId="{E7EE9023-39E2-47D1-9540-20EFB596FCB0}" sibTransId="{4EBC076A-7495-494F-A184-07955BD46F3D}"/>
    <dgm:cxn modelId="{4AE689FE-EA78-415D-ABF8-B5A42F9758DD}" srcId="{D6EAA8A8-ABAB-43DA-B116-18939DBE5D7B}" destId="{DFED1752-A5ED-4ADB-BDD0-38E71610A11D}" srcOrd="0" destOrd="0" parTransId="{582DD1F3-A13C-4579-8AE7-ECF7849631B7}" sibTransId="{61D97662-63FA-4605-A8C3-1AE65BC7768A}"/>
    <dgm:cxn modelId="{D1D87D9A-DB1B-435A-AAF9-CB19E7376E0A}" type="presOf" srcId="{6A603E60-F0D8-40D2-954E-C989EF65A71D}" destId="{D3BEFB93-344E-4135-9762-E4E8F6976F78}" srcOrd="0" destOrd="0" presId="urn:microsoft.com/office/officeart/2005/8/layout/list1"/>
    <dgm:cxn modelId="{9B80512F-82F5-45B7-B42B-FC1460DD3B6E}" type="presOf" srcId="{B80D25A3-0A1E-48A3-BDBC-668519409C32}" destId="{379F051B-8575-4ECE-BF79-0BD9FEDEE1F9}" srcOrd="1" destOrd="0" presId="urn:microsoft.com/office/officeart/2005/8/layout/list1"/>
    <dgm:cxn modelId="{FB5EA9AD-6DD0-4BB7-8E10-9617C8C19911}" type="presOf" srcId="{4B5B09DE-190B-48EB-9E71-630869AA4B64}" destId="{0F0BA92D-C6A6-41BF-B3B8-8BBA7A9E425C}" srcOrd="0" destOrd="0" presId="urn:microsoft.com/office/officeart/2005/8/layout/list1"/>
    <dgm:cxn modelId="{BB051A4D-1F84-4D8C-889C-426BBF0475BB}" type="presOf" srcId="{F61C1858-1FF7-4793-BFF0-88C77081DDB5}" destId="{1FB9157D-BDF0-45F5-935F-31DF4253DEA0}" srcOrd="1" destOrd="0" presId="urn:microsoft.com/office/officeart/2005/8/layout/list1"/>
    <dgm:cxn modelId="{E665033D-105B-48EC-BD23-5FFF174DE5D1}" type="presOf" srcId="{D6EAA8A8-ABAB-43DA-B116-18939DBE5D7B}" destId="{C9DDA854-691D-4810-8101-C50806C757CE}" srcOrd="0" destOrd="0" presId="urn:microsoft.com/office/officeart/2005/8/layout/list1"/>
    <dgm:cxn modelId="{1A57D119-A8DB-43F3-ABD5-A76CFAF4C62E}" type="presOf" srcId="{AA2D592B-E4F1-42EF-B279-60A61DAE9B2C}" destId="{8454FA3B-07A3-4F4C-9D42-670842658AAB}" srcOrd="0" destOrd="0" presId="urn:microsoft.com/office/officeart/2005/8/layout/list1"/>
    <dgm:cxn modelId="{D8FBC2EC-327B-4CCE-B97E-5A29D396227C}" type="presOf" srcId="{E6DB640C-FD0F-4A83-AC60-31988BFCEABE}" destId="{EA8E75CC-6A16-407D-850C-7B721910DC2C}" srcOrd="0" destOrd="0" presId="urn:microsoft.com/office/officeart/2005/8/layout/list1"/>
    <dgm:cxn modelId="{D5BA5219-0883-4824-A921-087D3A42795D}" srcId="{B80D25A3-0A1E-48A3-BDBC-668519409C32}" destId="{AA2D592B-E4F1-42EF-B279-60A61DAE9B2C}" srcOrd="0" destOrd="0" parTransId="{941FEB4F-23C6-4402-85AE-5D6136679BC1}" sibTransId="{56B349BA-20D2-42B4-A8CA-5BEF45FCF450}"/>
    <dgm:cxn modelId="{D3C26A55-815B-43EC-85BC-3BAD119A939F}" type="presOf" srcId="{FE9EA80A-BB1F-4AEF-84E9-CC97F6F678D0}" destId="{2DE03848-6686-4A00-B71C-2406F2335C26}" srcOrd="0" destOrd="0" presId="urn:microsoft.com/office/officeart/2005/8/layout/list1"/>
    <dgm:cxn modelId="{37E7D06D-1CD8-46D0-9109-0401F775F31E}" type="presParOf" srcId="{0F0BA92D-C6A6-41BF-B3B8-8BBA7A9E425C}" destId="{69DC9D46-BABD-4FF3-BAEB-D9D2DAB2CB3E}" srcOrd="0" destOrd="0" presId="urn:microsoft.com/office/officeart/2005/8/layout/list1"/>
    <dgm:cxn modelId="{06B89A45-7418-435C-B1E4-646B27F03F0A}" type="presParOf" srcId="{69DC9D46-BABD-4FF3-BAEB-D9D2DAB2CB3E}" destId="{0113D1A0-210D-4DB2-86D4-4C87D72AA3C6}" srcOrd="0" destOrd="0" presId="urn:microsoft.com/office/officeart/2005/8/layout/list1"/>
    <dgm:cxn modelId="{CED01ADD-30CC-48CC-BAD7-E19712A5AB90}" type="presParOf" srcId="{69DC9D46-BABD-4FF3-BAEB-D9D2DAB2CB3E}" destId="{379F051B-8575-4ECE-BF79-0BD9FEDEE1F9}" srcOrd="1" destOrd="0" presId="urn:microsoft.com/office/officeart/2005/8/layout/list1"/>
    <dgm:cxn modelId="{B9C26151-2072-4A62-A32E-275457A06AF4}" type="presParOf" srcId="{0F0BA92D-C6A6-41BF-B3B8-8BBA7A9E425C}" destId="{0B423601-F243-44D3-B512-AB6935FFC5EF}" srcOrd="1" destOrd="0" presId="urn:microsoft.com/office/officeart/2005/8/layout/list1"/>
    <dgm:cxn modelId="{B7E17450-7D19-45CE-BF57-2BC38F3B86A8}" type="presParOf" srcId="{0F0BA92D-C6A6-41BF-B3B8-8BBA7A9E425C}" destId="{8454FA3B-07A3-4F4C-9D42-670842658AAB}" srcOrd="2" destOrd="0" presId="urn:microsoft.com/office/officeart/2005/8/layout/list1"/>
    <dgm:cxn modelId="{DD6D29D0-DC2A-44EB-B1C9-3CE9290DC7C1}" type="presParOf" srcId="{0F0BA92D-C6A6-41BF-B3B8-8BBA7A9E425C}" destId="{231A4E17-CB04-4ED2-BA21-46CB513A389F}" srcOrd="3" destOrd="0" presId="urn:microsoft.com/office/officeart/2005/8/layout/list1"/>
    <dgm:cxn modelId="{00FD6542-7A7A-420C-87E6-13384AB80D57}" type="presParOf" srcId="{0F0BA92D-C6A6-41BF-B3B8-8BBA7A9E425C}" destId="{30A0CF4B-38FE-4AB5-9F93-665DB41BE138}" srcOrd="4" destOrd="0" presId="urn:microsoft.com/office/officeart/2005/8/layout/list1"/>
    <dgm:cxn modelId="{41147752-C96C-4E05-9471-FF3ED05B9967}" type="presParOf" srcId="{30A0CF4B-38FE-4AB5-9F93-665DB41BE138}" destId="{C9DDA854-691D-4810-8101-C50806C757CE}" srcOrd="0" destOrd="0" presId="urn:microsoft.com/office/officeart/2005/8/layout/list1"/>
    <dgm:cxn modelId="{E082CB67-52D8-42C7-82B7-D6E70A904986}" type="presParOf" srcId="{30A0CF4B-38FE-4AB5-9F93-665DB41BE138}" destId="{55852A67-6069-461C-920A-BA2355CBB249}" srcOrd="1" destOrd="0" presId="urn:microsoft.com/office/officeart/2005/8/layout/list1"/>
    <dgm:cxn modelId="{ADEA77CB-4B71-431F-B713-0A9095891347}" type="presParOf" srcId="{0F0BA92D-C6A6-41BF-B3B8-8BBA7A9E425C}" destId="{667CCE37-0BF9-4E83-A0A1-C84FAF868C9D}" srcOrd="5" destOrd="0" presId="urn:microsoft.com/office/officeart/2005/8/layout/list1"/>
    <dgm:cxn modelId="{713178E9-6578-4B3E-9A68-5C34080A44AA}" type="presParOf" srcId="{0F0BA92D-C6A6-41BF-B3B8-8BBA7A9E425C}" destId="{3577E2D6-50B1-453A-9E39-7D18741FE905}" srcOrd="6" destOrd="0" presId="urn:microsoft.com/office/officeart/2005/8/layout/list1"/>
    <dgm:cxn modelId="{E124D468-F38E-4495-9A2D-0F103AC5995F}" type="presParOf" srcId="{0F0BA92D-C6A6-41BF-B3B8-8BBA7A9E425C}" destId="{48BD7911-9404-401F-982F-F72D5537227C}" srcOrd="7" destOrd="0" presId="urn:microsoft.com/office/officeart/2005/8/layout/list1"/>
    <dgm:cxn modelId="{6E4ED44A-B1B1-44CB-8F23-AE2442B4C8C2}" type="presParOf" srcId="{0F0BA92D-C6A6-41BF-B3B8-8BBA7A9E425C}" destId="{DCF40925-3B72-43DD-9609-8E6BB9EB0233}" srcOrd="8" destOrd="0" presId="urn:microsoft.com/office/officeart/2005/8/layout/list1"/>
    <dgm:cxn modelId="{3A854130-549E-4B93-91F5-17C8317D85DB}" type="presParOf" srcId="{DCF40925-3B72-43DD-9609-8E6BB9EB0233}" destId="{2DE03848-6686-4A00-B71C-2406F2335C26}" srcOrd="0" destOrd="0" presId="urn:microsoft.com/office/officeart/2005/8/layout/list1"/>
    <dgm:cxn modelId="{79B54F9E-898D-42F4-AE87-D0F8EB9FBC33}" type="presParOf" srcId="{DCF40925-3B72-43DD-9609-8E6BB9EB0233}" destId="{887E972D-85DC-4FC7-988A-9BF89DB96410}" srcOrd="1" destOrd="0" presId="urn:microsoft.com/office/officeart/2005/8/layout/list1"/>
    <dgm:cxn modelId="{22DEB85E-735C-4770-B02D-C7F9E30CFC93}" type="presParOf" srcId="{0F0BA92D-C6A6-41BF-B3B8-8BBA7A9E425C}" destId="{47FB1F07-C746-4BF1-B724-1C60E523815F}" srcOrd="9" destOrd="0" presId="urn:microsoft.com/office/officeart/2005/8/layout/list1"/>
    <dgm:cxn modelId="{12A6E217-C24D-4602-B8EE-7D9F9A71035C}" type="presParOf" srcId="{0F0BA92D-C6A6-41BF-B3B8-8BBA7A9E425C}" destId="{EA8E75CC-6A16-407D-850C-7B721910DC2C}" srcOrd="10" destOrd="0" presId="urn:microsoft.com/office/officeart/2005/8/layout/list1"/>
    <dgm:cxn modelId="{BCE0842F-6833-4625-B86C-B49CA0308C09}" type="presParOf" srcId="{0F0BA92D-C6A6-41BF-B3B8-8BBA7A9E425C}" destId="{7352A85C-AB7E-449D-A470-4301B3FA2099}" srcOrd="11" destOrd="0" presId="urn:microsoft.com/office/officeart/2005/8/layout/list1"/>
    <dgm:cxn modelId="{17896A20-DD88-4F59-9AAA-3829C2C411ED}" type="presParOf" srcId="{0F0BA92D-C6A6-41BF-B3B8-8BBA7A9E425C}" destId="{2FFCB4F4-A0E7-41CF-A9DD-A58DC910EEBA}" srcOrd="12" destOrd="0" presId="urn:microsoft.com/office/officeart/2005/8/layout/list1"/>
    <dgm:cxn modelId="{1FBDDDC2-D1F6-4A4B-93D0-4F62F52B34F3}" type="presParOf" srcId="{2FFCB4F4-A0E7-41CF-A9DD-A58DC910EEBA}" destId="{2EC261E9-74B8-4822-88E4-4E32828226B0}" srcOrd="0" destOrd="0" presId="urn:microsoft.com/office/officeart/2005/8/layout/list1"/>
    <dgm:cxn modelId="{37E9BD7B-D447-49A1-947E-8808E7B8C4EF}" type="presParOf" srcId="{2FFCB4F4-A0E7-41CF-A9DD-A58DC910EEBA}" destId="{1FB9157D-BDF0-45F5-935F-31DF4253DEA0}" srcOrd="1" destOrd="0" presId="urn:microsoft.com/office/officeart/2005/8/layout/list1"/>
    <dgm:cxn modelId="{BB4BA5FF-EB3A-403C-ADBD-173A9A11069A}" type="presParOf" srcId="{0F0BA92D-C6A6-41BF-B3B8-8BBA7A9E425C}" destId="{9A4A0AD9-2ACC-4615-8997-DAF1C1EFF6BC}" srcOrd="13" destOrd="0" presId="urn:microsoft.com/office/officeart/2005/8/layout/list1"/>
    <dgm:cxn modelId="{C0F29BB2-9FCC-4460-82D6-C6AFFAEC9E6D}" type="presParOf" srcId="{0F0BA92D-C6A6-41BF-B3B8-8BBA7A9E425C}" destId="{5C1AFE58-4260-4C4D-8787-F302914F0738}" srcOrd="14" destOrd="0" presId="urn:microsoft.com/office/officeart/2005/8/layout/list1"/>
    <dgm:cxn modelId="{DCC475AF-F975-4154-9A7F-440357595F51}" type="presParOf" srcId="{0F0BA92D-C6A6-41BF-B3B8-8BBA7A9E425C}" destId="{110FC55D-1941-4221-B3A9-91A10D4673CC}" srcOrd="15" destOrd="0" presId="urn:microsoft.com/office/officeart/2005/8/layout/list1"/>
    <dgm:cxn modelId="{322D61FF-5F74-4317-9E2C-2071F6DEBB3E}" type="presParOf" srcId="{0F0BA92D-C6A6-41BF-B3B8-8BBA7A9E425C}" destId="{D5845653-305C-4796-A53D-8F5C2C2A6DF9}" srcOrd="16" destOrd="0" presId="urn:microsoft.com/office/officeart/2005/8/layout/list1"/>
    <dgm:cxn modelId="{EBA5D86C-A242-46CD-ADA8-3FAA1E9866CF}" type="presParOf" srcId="{D5845653-305C-4796-A53D-8F5C2C2A6DF9}" destId="{D3BEFB93-344E-4135-9762-E4E8F6976F78}" srcOrd="0" destOrd="0" presId="urn:microsoft.com/office/officeart/2005/8/layout/list1"/>
    <dgm:cxn modelId="{9814CA9C-BBC8-4F13-AE84-2A6FAE4AB36C}" type="presParOf" srcId="{D5845653-305C-4796-A53D-8F5C2C2A6DF9}" destId="{81ADD458-F4B2-41FA-B502-C48E443CA174}" srcOrd="1" destOrd="0" presId="urn:microsoft.com/office/officeart/2005/8/layout/list1"/>
    <dgm:cxn modelId="{B201E890-A402-4558-B9F0-1722192D473F}" type="presParOf" srcId="{0F0BA92D-C6A6-41BF-B3B8-8BBA7A9E425C}" destId="{EB812632-A853-455D-9412-C22D92030972}" srcOrd="17" destOrd="0" presId="urn:microsoft.com/office/officeart/2005/8/layout/list1"/>
    <dgm:cxn modelId="{8B75B88F-0BC7-4CBC-BB10-496DD7C8F73A}" type="presParOf" srcId="{0F0BA92D-C6A6-41BF-B3B8-8BBA7A9E425C}" destId="{7F25AEB0-E58C-4B8B-90B8-DFD2FC4F1030}" srcOrd="18"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FF7A5C-8940-49FB-BC4F-25189C8510A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5F0C8A0-62E1-4E25-BDBD-803B5B35F463}">
      <dgm:prSet/>
      <dgm:spPr/>
      <dgm:t>
        <a:bodyPr/>
        <a:lstStyle/>
        <a:p>
          <a:r>
            <a:rPr lang="en-US" dirty="0"/>
            <a:t>Answers that don’t address the demands of the questions</a:t>
          </a:r>
        </a:p>
      </dgm:t>
    </dgm:pt>
    <dgm:pt modelId="{2409AB6B-C5C5-489B-8B6E-EECDB4C6F073}" type="parTrans" cxnId="{D716810E-9EDD-400F-812A-8938179E982E}">
      <dgm:prSet/>
      <dgm:spPr/>
      <dgm:t>
        <a:bodyPr/>
        <a:lstStyle/>
        <a:p>
          <a:endParaRPr lang="en-US"/>
        </a:p>
      </dgm:t>
    </dgm:pt>
    <dgm:pt modelId="{1CDFE696-2918-4029-A14C-62B94CAFEA27}" type="sibTrans" cxnId="{D716810E-9EDD-400F-812A-8938179E982E}">
      <dgm:prSet/>
      <dgm:spPr/>
      <dgm:t>
        <a:bodyPr/>
        <a:lstStyle/>
        <a:p>
          <a:endParaRPr lang="en-US"/>
        </a:p>
      </dgm:t>
    </dgm:pt>
    <dgm:pt modelId="{19881184-16DF-4908-8922-9A657A06DB5B}">
      <dgm:prSet/>
      <dgm:spPr/>
      <dgm:t>
        <a:bodyPr/>
        <a:lstStyle/>
        <a:p>
          <a:r>
            <a:rPr lang="en-US" dirty="0"/>
            <a:t>Limited supporting evidence</a:t>
          </a:r>
        </a:p>
      </dgm:t>
    </dgm:pt>
    <dgm:pt modelId="{302871E4-B2B7-4952-A177-742D501B3C7F}" type="parTrans" cxnId="{BDA2AC76-2FEF-43BC-94D7-EBC700A8904A}">
      <dgm:prSet/>
      <dgm:spPr/>
      <dgm:t>
        <a:bodyPr/>
        <a:lstStyle/>
        <a:p>
          <a:endParaRPr lang="en-GB"/>
        </a:p>
      </dgm:t>
    </dgm:pt>
    <dgm:pt modelId="{5B338A39-33BA-4F5E-A85A-090F087739FE}" type="sibTrans" cxnId="{BDA2AC76-2FEF-43BC-94D7-EBC700A8904A}">
      <dgm:prSet/>
      <dgm:spPr/>
      <dgm:t>
        <a:bodyPr/>
        <a:lstStyle/>
        <a:p>
          <a:endParaRPr lang="en-GB"/>
        </a:p>
      </dgm:t>
    </dgm:pt>
    <dgm:pt modelId="{FCE2A12F-BD93-4E64-B082-407C6A11922C}">
      <dgm:prSet/>
      <dgm:spPr/>
      <dgm:t>
        <a:bodyPr/>
        <a:lstStyle/>
        <a:p>
          <a:r>
            <a:rPr lang="en-US" dirty="0"/>
            <a:t>Description</a:t>
          </a:r>
        </a:p>
      </dgm:t>
    </dgm:pt>
    <dgm:pt modelId="{72B3AF21-D4D8-4F3A-8CB5-2324D2208AF8}" type="parTrans" cxnId="{EEBEB718-B256-4CF9-AAF9-8CEF81FEAD9C}">
      <dgm:prSet/>
      <dgm:spPr/>
      <dgm:t>
        <a:bodyPr/>
        <a:lstStyle/>
        <a:p>
          <a:endParaRPr lang="en-GB"/>
        </a:p>
      </dgm:t>
    </dgm:pt>
    <dgm:pt modelId="{0DFDF6C6-4F87-44BC-A901-DF434D224814}" type="sibTrans" cxnId="{EEBEB718-B256-4CF9-AAF9-8CEF81FEAD9C}">
      <dgm:prSet/>
      <dgm:spPr/>
      <dgm:t>
        <a:bodyPr/>
        <a:lstStyle/>
        <a:p>
          <a:endParaRPr lang="en-GB"/>
        </a:p>
      </dgm:t>
    </dgm:pt>
    <dgm:pt modelId="{A83C1EAA-0B48-46D3-A113-B38692FA8B6D}">
      <dgm:prSet/>
      <dgm:spPr/>
      <dgm:t>
        <a:bodyPr/>
        <a:lstStyle/>
        <a:p>
          <a:r>
            <a:rPr lang="en-US" dirty="0"/>
            <a:t>Shopping list answers/passive voice</a:t>
          </a:r>
        </a:p>
      </dgm:t>
    </dgm:pt>
    <dgm:pt modelId="{BA9C9D5C-CC1E-441D-A64F-75E1FCEE06FD}" type="parTrans" cxnId="{2F095E64-71E3-49F1-B030-EBA6908DBEED}">
      <dgm:prSet/>
      <dgm:spPr/>
      <dgm:t>
        <a:bodyPr/>
        <a:lstStyle/>
        <a:p>
          <a:endParaRPr lang="en-GB"/>
        </a:p>
      </dgm:t>
    </dgm:pt>
    <dgm:pt modelId="{4695AE84-3878-4948-8C23-4B49AB4E7139}" type="sibTrans" cxnId="{2F095E64-71E3-49F1-B030-EBA6908DBEED}">
      <dgm:prSet/>
      <dgm:spPr/>
      <dgm:t>
        <a:bodyPr/>
        <a:lstStyle/>
        <a:p>
          <a:endParaRPr lang="en-GB"/>
        </a:p>
      </dgm:t>
    </dgm:pt>
    <dgm:pt modelId="{0845A7B7-F0AD-4FA5-9920-7177B608FC06}">
      <dgm:prSet/>
      <dgm:spPr/>
      <dgm:t>
        <a:bodyPr/>
        <a:lstStyle/>
        <a:p>
          <a:r>
            <a:rPr lang="en-US" dirty="0"/>
            <a:t>Lack of judgement</a:t>
          </a:r>
        </a:p>
      </dgm:t>
    </dgm:pt>
    <dgm:pt modelId="{2C73B397-6DEF-48F0-ACFE-9EAA7F25772B}" type="parTrans" cxnId="{DE11588D-F008-4D86-AD71-70D987C8E782}">
      <dgm:prSet/>
      <dgm:spPr/>
      <dgm:t>
        <a:bodyPr/>
        <a:lstStyle/>
        <a:p>
          <a:endParaRPr lang="en-GB"/>
        </a:p>
      </dgm:t>
    </dgm:pt>
    <dgm:pt modelId="{03FFE863-A320-45CE-9BEE-A54E8F1FFF76}" type="sibTrans" cxnId="{DE11588D-F008-4D86-AD71-70D987C8E782}">
      <dgm:prSet/>
      <dgm:spPr/>
      <dgm:t>
        <a:bodyPr/>
        <a:lstStyle/>
        <a:p>
          <a:endParaRPr lang="en-GB"/>
        </a:p>
      </dgm:t>
    </dgm:pt>
    <dgm:pt modelId="{A1D1AAFE-8168-4241-B8B0-F674436F0556}">
      <dgm:prSet/>
      <dgm:spPr/>
      <dgm:t>
        <a:bodyPr/>
        <a:lstStyle/>
        <a:p>
          <a:r>
            <a:rPr lang="en-US" dirty="0"/>
            <a:t>Limits to the range</a:t>
          </a:r>
        </a:p>
      </dgm:t>
    </dgm:pt>
    <dgm:pt modelId="{8204B71E-5C51-4BB9-898B-C958F24C4A28}" type="parTrans" cxnId="{6990A5A9-CFBD-4F64-BDC6-9006A9B08751}">
      <dgm:prSet/>
      <dgm:spPr/>
      <dgm:t>
        <a:bodyPr/>
        <a:lstStyle/>
        <a:p>
          <a:endParaRPr lang="en-GB"/>
        </a:p>
      </dgm:t>
    </dgm:pt>
    <dgm:pt modelId="{CD762FE4-881C-4602-A6B3-E11DA4EFFDB8}" type="sibTrans" cxnId="{6990A5A9-CFBD-4F64-BDC6-9006A9B08751}">
      <dgm:prSet/>
      <dgm:spPr/>
      <dgm:t>
        <a:bodyPr/>
        <a:lstStyle/>
        <a:p>
          <a:endParaRPr lang="en-GB"/>
        </a:p>
      </dgm:t>
    </dgm:pt>
    <dgm:pt modelId="{EEA5C3AD-8FDC-4D03-A98B-519DB818F014}" type="pres">
      <dgm:prSet presAssocID="{0FFF7A5C-8940-49FB-BC4F-25189C8510AD}" presName="diagram" presStyleCnt="0">
        <dgm:presLayoutVars>
          <dgm:dir/>
          <dgm:resizeHandles val="exact"/>
        </dgm:presLayoutVars>
      </dgm:prSet>
      <dgm:spPr/>
      <dgm:t>
        <a:bodyPr/>
        <a:lstStyle/>
        <a:p>
          <a:endParaRPr lang="en-US"/>
        </a:p>
      </dgm:t>
    </dgm:pt>
    <dgm:pt modelId="{FBCCF089-7734-4230-BF70-72E21244FF4B}" type="pres">
      <dgm:prSet presAssocID="{E5F0C8A0-62E1-4E25-BDBD-803B5B35F463}" presName="node" presStyleLbl="node1" presStyleIdx="0" presStyleCnt="6">
        <dgm:presLayoutVars>
          <dgm:bulletEnabled val="1"/>
        </dgm:presLayoutVars>
      </dgm:prSet>
      <dgm:spPr/>
      <dgm:t>
        <a:bodyPr/>
        <a:lstStyle/>
        <a:p>
          <a:endParaRPr lang="en-US"/>
        </a:p>
      </dgm:t>
    </dgm:pt>
    <dgm:pt modelId="{7F20800D-4625-4439-BEFE-697721A56BC5}" type="pres">
      <dgm:prSet presAssocID="{1CDFE696-2918-4029-A14C-62B94CAFEA27}" presName="sibTrans" presStyleCnt="0"/>
      <dgm:spPr/>
    </dgm:pt>
    <dgm:pt modelId="{A41E6AA2-E2FB-4B7B-95D5-50A79E703DD7}" type="pres">
      <dgm:prSet presAssocID="{19881184-16DF-4908-8922-9A657A06DB5B}" presName="node" presStyleLbl="node1" presStyleIdx="1" presStyleCnt="6">
        <dgm:presLayoutVars>
          <dgm:bulletEnabled val="1"/>
        </dgm:presLayoutVars>
      </dgm:prSet>
      <dgm:spPr/>
      <dgm:t>
        <a:bodyPr/>
        <a:lstStyle/>
        <a:p>
          <a:endParaRPr lang="en-US"/>
        </a:p>
      </dgm:t>
    </dgm:pt>
    <dgm:pt modelId="{AFD90BA3-1233-44C1-905D-DEF16079A67A}" type="pres">
      <dgm:prSet presAssocID="{5B338A39-33BA-4F5E-A85A-090F087739FE}" presName="sibTrans" presStyleCnt="0"/>
      <dgm:spPr/>
    </dgm:pt>
    <dgm:pt modelId="{7F17C1D8-4AC9-41A6-A4CF-E3955D5FDF42}" type="pres">
      <dgm:prSet presAssocID="{FCE2A12F-BD93-4E64-B082-407C6A11922C}" presName="node" presStyleLbl="node1" presStyleIdx="2" presStyleCnt="6">
        <dgm:presLayoutVars>
          <dgm:bulletEnabled val="1"/>
        </dgm:presLayoutVars>
      </dgm:prSet>
      <dgm:spPr/>
      <dgm:t>
        <a:bodyPr/>
        <a:lstStyle/>
        <a:p>
          <a:endParaRPr lang="en-US"/>
        </a:p>
      </dgm:t>
    </dgm:pt>
    <dgm:pt modelId="{B637DD65-D364-44FE-9083-CADA7BAD490E}" type="pres">
      <dgm:prSet presAssocID="{0DFDF6C6-4F87-44BC-A901-DF434D224814}" presName="sibTrans" presStyleCnt="0"/>
      <dgm:spPr/>
    </dgm:pt>
    <dgm:pt modelId="{9BBA0942-E238-450F-B9BA-5990B6A76CE9}" type="pres">
      <dgm:prSet presAssocID="{A83C1EAA-0B48-46D3-A113-B38692FA8B6D}" presName="node" presStyleLbl="node1" presStyleIdx="3" presStyleCnt="6">
        <dgm:presLayoutVars>
          <dgm:bulletEnabled val="1"/>
        </dgm:presLayoutVars>
      </dgm:prSet>
      <dgm:spPr/>
      <dgm:t>
        <a:bodyPr/>
        <a:lstStyle/>
        <a:p>
          <a:endParaRPr lang="en-US"/>
        </a:p>
      </dgm:t>
    </dgm:pt>
    <dgm:pt modelId="{F646A589-B33A-4E41-8AFC-7900C67FEDF6}" type="pres">
      <dgm:prSet presAssocID="{4695AE84-3878-4948-8C23-4B49AB4E7139}" presName="sibTrans" presStyleCnt="0"/>
      <dgm:spPr/>
    </dgm:pt>
    <dgm:pt modelId="{4D436CA3-9BDA-4991-AD70-ABE3EAF6924B}" type="pres">
      <dgm:prSet presAssocID="{0845A7B7-F0AD-4FA5-9920-7177B608FC06}" presName="node" presStyleLbl="node1" presStyleIdx="4" presStyleCnt="6">
        <dgm:presLayoutVars>
          <dgm:bulletEnabled val="1"/>
        </dgm:presLayoutVars>
      </dgm:prSet>
      <dgm:spPr/>
      <dgm:t>
        <a:bodyPr/>
        <a:lstStyle/>
        <a:p>
          <a:endParaRPr lang="en-US"/>
        </a:p>
      </dgm:t>
    </dgm:pt>
    <dgm:pt modelId="{B3C4AD80-03EB-4570-925F-ED5834C33E0B}" type="pres">
      <dgm:prSet presAssocID="{03FFE863-A320-45CE-9BEE-A54E8F1FFF76}" presName="sibTrans" presStyleCnt="0"/>
      <dgm:spPr/>
    </dgm:pt>
    <dgm:pt modelId="{279AF9D3-97F0-434C-9B35-F5E9393FFCC0}" type="pres">
      <dgm:prSet presAssocID="{A1D1AAFE-8168-4241-B8B0-F674436F0556}" presName="node" presStyleLbl="node1" presStyleIdx="5" presStyleCnt="6">
        <dgm:presLayoutVars>
          <dgm:bulletEnabled val="1"/>
        </dgm:presLayoutVars>
      </dgm:prSet>
      <dgm:spPr/>
      <dgm:t>
        <a:bodyPr/>
        <a:lstStyle/>
        <a:p>
          <a:endParaRPr lang="en-US"/>
        </a:p>
      </dgm:t>
    </dgm:pt>
  </dgm:ptLst>
  <dgm:cxnLst>
    <dgm:cxn modelId="{083CE56F-3407-4E04-B5F0-A9ABBD857A4F}" type="presOf" srcId="{A83C1EAA-0B48-46D3-A113-B38692FA8B6D}" destId="{9BBA0942-E238-450F-B9BA-5990B6A76CE9}" srcOrd="0" destOrd="0" presId="urn:microsoft.com/office/officeart/2005/8/layout/default"/>
    <dgm:cxn modelId="{7AA5573D-8E8D-412D-B821-0AED319FD04B}" type="presOf" srcId="{19881184-16DF-4908-8922-9A657A06DB5B}" destId="{A41E6AA2-E2FB-4B7B-95D5-50A79E703DD7}" srcOrd="0" destOrd="0" presId="urn:microsoft.com/office/officeart/2005/8/layout/default"/>
    <dgm:cxn modelId="{2F095E64-71E3-49F1-B030-EBA6908DBEED}" srcId="{0FFF7A5C-8940-49FB-BC4F-25189C8510AD}" destId="{A83C1EAA-0B48-46D3-A113-B38692FA8B6D}" srcOrd="3" destOrd="0" parTransId="{BA9C9D5C-CC1E-441D-A64F-75E1FCEE06FD}" sibTransId="{4695AE84-3878-4948-8C23-4B49AB4E7139}"/>
    <dgm:cxn modelId="{6990A5A9-CFBD-4F64-BDC6-9006A9B08751}" srcId="{0FFF7A5C-8940-49FB-BC4F-25189C8510AD}" destId="{A1D1AAFE-8168-4241-B8B0-F674436F0556}" srcOrd="5" destOrd="0" parTransId="{8204B71E-5C51-4BB9-898B-C958F24C4A28}" sibTransId="{CD762FE4-881C-4602-A6B3-E11DA4EFFDB8}"/>
    <dgm:cxn modelId="{A09B9E4F-6959-4045-973A-C5C5CA5D2468}" type="presOf" srcId="{0845A7B7-F0AD-4FA5-9920-7177B608FC06}" destId="{4D436CA3-9BDA-4991-AD70-ABE3EAF6924B}" srcOrd="0" destOrd="0" presId="urn:microsoft.com/office/officeart/2005/8/layout/default"/>
    <dgm:cxn modelId="{D716810E-9EDD-400F-812A-8938179E982E}" srcId="{0FFF7A5C-8940-49FB-BC4F-25189C8510AD}" destId="{E5F0C8A0-62E1-4E25-BDBD-803B5B35F463}" srcOrd="0" destOrd="0" parTransId="{2409AB6B-C5C5-489B-8B6E-EECDB4C6F073}" sibTransId="{1CDFE696-2918-4029-A14C-62B94CAFEA27}"/>
    <dgm:cxn modelId="{EEBEB718-B256-4CF9-AAF9-8CEF81FEAD9C}" srcId="{0FFF7A5C-8940-49FB-BC4F-25189C8510AD}" destId="{FCE2A12F-BD93-4E64-B082-407C6A11922C}" srcOrd="2" destOrd="0" parTransId="{72B3AF21-D4D8-4F3A-8CB5-2324D2208AF8}" sibTransId="{0DFDF6C6-4F87-44BC-A901-DF434D224814}"/>
    <dgm:cxn modelId="{DE11588D-F008-4D86-AD71-70D987C8E782}" srcId="{0FFF7A5C-8940-49FB-BC4F-25189C8510AD}" destId="{0845A7B7-F0AD-4FA5-9920-7177B608FC06}" srcOrd="4" destOrd="0" parTransId="{2C73B397-6DEF-48F0-ACFE-9EAA7F25772B}" sibTransId="{03FFE863-A320-45CE-9BEE-A54E8F1FFF76}"/>
    <dgm:cxn modelId="{43155D65-57BB-4905-8930-CA31ED779B9D}" type="presOf" srcId="{A1D1AAFE-8168-4241-B8B0-F674436F0556}" destId="{279AF9D3-97F0-434C-9B35-F5E9393FFCC0}" srcOrd="0" destOrd="0" presId="urn:microsoft.com/office/officeart/2005/8/layout/default"/>
    <dgm:cxn modelId="{019B52E0-3F4B-4946-A990-073F82DC0EA3}" type="presOf" srcId="{0FFF7A5C-8940-49FB-BC4F-25189C8510AD}" destId="{EEA5C3AD-8FDC-4D03-A98B-519DB818F014}" srcOrd="0" destOrd="0" presId="urn:microsoft.com/office/officeart/2005/8/layout/default"/>
    <dgm:cxn modelId="{E99793F8-F2BF-45F4-97C6-719B948E6816}" type="presOf" srcId="{FCE2A12F-BD93-4E64-B082-407C6A11922C}" destId="{7F17C1D8-4AC9-41A6-A4CF-E3955D5FDF42}" srcOrd="0" destOrd="0" presId="urn:microsoft.com/office/officeart/2005/8/layout/default"/>
    <dgm:cxn modelId="{BDA2AC76-2FEF-43BC-94D7-EBC700A8904A}" srcId="{0FFF7A5C-8940-49FB-BC4F-25189C8510AD}" destId="{19881184-16DF-4908-8922-9A657A06DB5B}" srcOrd="1" destOrd="0" parTransId="{302871E4-B2B7-4952-A177-742D501B3C7F}" sibTransId="{5B338A39-33BA-4F5E-A85A-090F087739FE}"/>
    <dgm:cxn modelId="{5727A885-086A-43C4-9527-EB23BB91E3E4}" type="presOf" srcId="{E5F0C8A0-62E1-4E25-BDBD-803B5B35F463}" destId="{FBCCF089-7734-4230-BF70-72E21244FF4B}" srcOrd="0" destOrd="0" presId="urn:microsoft.com/office/officeart/2005/8/layout/default"/>
    <dgm:cxn modelId="{84468203-934F-4B02-B0F9-EBE089D72900}" type="presParOf" srcId="{EEA5C3AD-8FDC-4D03-A98B-519DB818F014}" destId="{FBCCF089-7734-4230-BF70-72E21244FF4B}" srcOrd="0" destOrd="0" presId="urn:microsoft.com/office/officeart/2005/8/layout/default"/>
    <dgm:cxn modelId="{360F2715-5A6D-47FB-8112-C511E6B79ADE}" type="presParOf" srcId="{EEA5C3AD-8FDC-4D03-A98B-519DB818F014}" destId="{7F20800D-4625-4439-BEFE-697721A56BC5}" srcOrd="1" destOrd="0" presId="urn:microsoft.com/office/officeart/2005/8/layout/default"/>
    <dgm:cxn modelId="{E4854887-5349-40AD-86D3-BDDB046064A2}" type="presParOf" srcId="{EEA5C3AD-8FDC-4D03-A98B-519DB818F014}" destId="{A41E6AA2-E2FB-4B7B-95D5-50A79E703DD7}" srcOrd="2" destOrd="0" presId="urn:microsoft.com/office/officeart/2005/8/layout/default"/>
    <dgm:cxn modelId="{A063FEE1-1F35-44EF-B7D0-AEF36DEDA9DA}" type="presParOf" srcId="{EEA5C3AD-8FDC-4D03-A98B-519DB818F014}" destId="{AFD90BA3-1233-44C1-905D-DEF16079A67A}" srcOrd="3" destOrd="0" presId="urn:microsoft.com/office/officeart/2005/8/layout/default"/>
    <dgm:cxn modelId="{1D253743-77A1-45DD-AE90-E6A2F77840D8}" type="presParOf" srcId="{EEA5C3AD-8FDC-4D03-A98B-519DB818F014}" destId="{7F17C1D8-4AC9-41A6-A4CF-E3955D5FDF42}" srcOrd="4" destOrd="0" presId="urn:microsoft.com/office/officeart/2005/8/layout/default"/>
    <dgm:cxn modelId="{CCCCAD26-FECC-46E6-BE1B-DA59A1B920FD}" type="presParOf" srcId="{EEA5C3AD-8FDC-4D03-A98B-519DB818F014}" destId="{B637DD65-D364-44FE-9083-CADA7BAD490E}" srcOrd="5" destOrd="0" presId="urn:microsoft.com/office/officeart/2005/8/layout/default"/>
    <dgm:cxn modelId="{986C6F8E-1709-4AF7-8E0E-60710DE900E3}" type="presParOf" srcId="{EEA5C3AD-8FDC-4D03-A98B-519DB818F014}" destId="{9BBA0942-E238-450F-B9BA-5990B6A76CE9}" srcOrd="6" destOrd="0" presId="urn:microsoft.com/office/officeart/2005/8/layout/default"/>
    <dgm:cxn modelId="{6E7CE635-7068-4BF2-BF9A-CD4232B2E593}" type="presParOf" srcId="{EEA5C3AD-8FDC-4D03-A98B-519DB818F014}" destId="{F646A589-B33A-4E41-8AFC-7900C67FEDF6}" srcOrd="7" destOrd="0" presId="urn:microsoft.com/office/officeart/2005/8/layout/default"/>
    <dgm:cxn modelId="{3D352C68-B172-49DE-B518-623CE228FD91}" type="presParOf" srcId="{EEA5C3AD-8FDC-4D03-A98B-519DB818F014}" destId="{4D436CA3-9BDA-4991-AD70-ABE3EAF6924B}" srcOrd="8" destOrd="0" presId="urn:microsoft.com/office/officeart/2005/8/layout/default"/>
    <dgm:cxn modelId="{05300246-8088-4A69-90BC-B882A8DFABC2}" type="presParOf" srcId="{EEA5C3AD-8FDC-4D03-A98B-519DB818F014}" destId="{B3C4AD80-03EB-4570-925F-ED5834C33E0B}" srcOrd="9" destOrd="0" presId="urn:microsoft.com/office/officeart/2005/8/layout/default"/>
    <dgm:cxn modelId="{95966C98-58BE-489A-958B-E8517F964964}" type="presParOf" srcId="{EEA5C3AD-8FDC-4D03-A98B-519DB818F014}" destId="{279AF9D3-97F0-434C-9B35-F5E9393FFCC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4FA3B-07A3-4F4C-9D42-670842658AAB}">
      <dsp:nvSpPr>
        <dsp:cNvPr id="0" name=""/>
        <dsp:cNvSpPr/>
      </dsp:nvSpPr>
      <dsp:spPr>
        <a:xfrm>
          <a:off x="0" y="673089"/>
          <a:ext cx="10941776" cy="5103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9203" tIns="249936" rIns="849203"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Easier to disagree – take a strong view.</a:t>
          </a:r>
        </a:p>
      </dsp:txBody>
      <dsp:txXfrm>
        <a:off x="0" y="673089"/>
        <a:ext cx="10941776" cy="510300"/>
      </dsp:txXfrm>
    </dsp:sp>
    <dsp:sp modelId="{379F051B-8575-4ECE-BF79-0BD9FEDEE1F9}">
      <dsp:nvSpPr>
        <dsp:cNvPr id="0" name=""/>
        <dsp:cNvSpPr/>
      </dsp:nvSpPr>
      <dsp:spPr>
        <a:xfrm>
          <a:off x="547088" y="495969"/>
          <a:ext cx="7659243" cy="3542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501" tIns="0" rIns="289501" bIns="0" numCol="1" spcCol="1270" anchor="ctr" anchorCtr="0">
          <a:noAutofit/>
        </a:bodyPr>
        <a:lstStyle/>
        <a:p>
          <a:pPr lvl="0" algn="l" defTabSz="533400">
            <a:lnSpc>
              <a:spcPct val="90000"/>
            </a:lnSpc>
            <a:spcBef>
              <a:spcPct val="0"/>
            </a:spcBef>
            <a:spcAft>
              <a:spcPct val="35000"/>
            </a:spcAft>
          </a:pPr>
          <a:r>
            <a:rPr lang="en-GB" sz="1200" kern="1200" dirty="0"/>
            <a:t>1. Introduction</a:t>
          </a:r>
        </a:p>
      </dsp:txBody>
      <dsp:txXfrm>
        <a:off x="564381" y="513262"/>
        <a:ext cx="7624657" cy="319654"/>
      </dsp:txXfrm>
    </dsp:sp>
    <dsp:sp modelId="{3577E2D6-50B1-453A-9E39-7D18741FE905}">
      <dsp:nvSpPr>
        <dsp:cNvPr id="0" name=""/>
        <dsp:cNvSpPr/>
      </dsp:nvSpPr>
      <dsp:spPr>
        <a:xfrm>
          <a:off x="0" y="1425309"/>
          <a:ext cx="10941776" cy="6804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9203" tIns="249936" rIns="849203"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Say it is not most significant/not fully convincing etc. Evidence to support the argument. Counter the evidence. </a:t>
          </a:r>
          <a:br>
            <a:rPr lang="en-GB" sz="1200" kern="1200" dirty="0"/>
          </a:br>
          <a:r>
            <a:rPr lang="en-GB" sz="1200" kern="1200" dirty="0"/>
            <a:t>each a judgement.</a:t>
          </a:r>
        </a:p>
      </dsp:txBody>
      <dsp:txXfrm>
        <a:off x="0" y="1425309"/>
        <a:ext cx="10941776" cy="680400"/>
      </dsp:txXfrm>
    </dsp:sp>
    <dsp:sp modelId="{55852A67-6069-461C-920A-BA2355CBB249}">
      <dsp:nvSpPr>
        <dsp:cNvPr id="0" name=""/>
        <dsp:cNvSpPr/>
      </dsp:nvSpPr>
      <dsp:spPr>
        <a:xfrm>
          <a:off x="547088" y="1248189"/>
          <a:ext cx="7659243" cy="3542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501" tIns="0" rIns="289501" bIns="0" numCol="1" spcCol="1270" anchor="ctr" anchorCtr="0">
          <a:noAutofit/>
        </a:bodyPr>
        <a:lstStyle/>
        <a:p>
          <a:pPr lvl="0" algn="l" defTabSz="533400">
            <a:lnSpc>
              <a:spcPct val="90000"/>
            </a:lnSpc>
            <a:spcBef>
              <a:spcPct val="0"/>
            </a:spcBef>
            <a:spcAft>
              <a:spcPct val="35000"/>
            </a:spcAft>
          </a:pPr>
          <a:r>
            <a:rPr lang="en-GB" sz="1200" kern="1200" dirty="0"/>
            <a:t>2. Deal with factor or argument in the question first</a:t>
          </a:r>
        </a:p>
      </dsp:txBody>
      <dsp:txXfrm>
        <a:off x="564381" y="1265482"/>
        <a:ext cx="7624657" cy="319654"/>
      </dsp:txXfrm>
    </dsp:sp>
    <dsp:sp modelId="{EA8E75CC-6A16-407D-850C-7B721910DC2C}">
      <dsp:nvSpPr>
        <dsp:cNvPr id="0" name=""/>
        <dsp:cNvSpPr/>
      </dsp:nvSpPr>
      <dsp:spPr>
        <a:xfrm>
          <a:off x="0" y="2347629"/>
          <a:ext cx="10941776" cy="5103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9203" tIns="249936" rIns="849203"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Evidence to support. Acknowledge counter arguments. Overall judgement.</a:t>
          </a:r>
        </a:p>
      </dsp:txBody>
      <dsp:txXfrm>
        <a:off x="0" y="2347629"/>
        <a:ext cx="10941776" cy="510300"/>
      </dsp:txXfrm>
    </dsp:sp>
    <dsp:sp modelId="{887E972D-85DC-4FC7-988A-9BF89DB96410}">
      <dsp:nvSpPr>
        <dsp:cNvPr id="0" name=""/>
        <dsp:cNvSpPr/>
      </dsp:nvSpPr>
      <dsp:spPr>
        <a:xfrm>
          <a:off x="547088" y="2170509"/>
          <a:ext cx="7659243" cy="3542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501" tIns="0" rIns="289501" bIns="0" numCol="1" spcCol="1270" anchor="ctr" anchorCtr="0">
          <a:noAutofit/>
        </a:bodyPr>
        <a:lstStyle/>
        <a:p>
          <a:pPr lvl="0" algn="l" defTabSz="533400">
            <a:lnSpc>
              <a:spcPct val="90000"/>
            </a:lnSpc>
            <a:spcBef>
              <a:spcPct val="0"/>
            </a:spcBef>
            <a:spcAft>
              <a:spcPct val="35000"/>
            </a:spcAft>
          </a:pPr>
          <a:r>
            <a:rPr lang="en-GB" sz="1200" kern="1200" dirty="0"/>
            <a:t>3. Compare alternative factor or argument and justify why it is more important/convincing</a:t>
          </a:r>
        </a:p>
      </dsp:txBody>
      <dsp:txXfrm>
        <a:off x="564381" y="2187802"/>
        <a:ext cx="7624657" cy="319654"/>
      </dsp:txXfrm>
    </dsp:sp>
    <dsp:sp modelId="{5C1AFE58-4260-4C4D-8787-F302914F0738}">
      <dsp:nvSpPr>
        <dsp:cNvPr id="0" name=""/>
        <dsp:cNvSpPr/>
      </dsp:nvSpPr>
      <dsp:spPr>
        <a:xfrm>
          <a:off x="0" y="3099849"/>
          <a:ext cx="10941776" cy="3024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B9157D-BDF0-45F5-935F-31DF4253DEA0}">
      <dsp:nvSpPr>
        <dsp:cNvPr id="0" name=""/>
        <dsp:cNvSpPr/>
      </dsp:nvSpPr>
      <dsp:spPr>
        <a:xfrm>
          <a:off x="547088" y="2922729"/>
          <a:ext cx="7659243" cy="3542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501" tIns="0" rIns="289501" bIns="0" numCol="1" spcCol="1270" anchor="ctr" anchorCtr="0">
          <a:noAutofit/>
        </a:bodyPr>
        <a:lstStyle/>
        <a:p>
          <a:pPr lvl="0" algn="l" defTabSz="533400">
            <a:lnSpc>
              <a:spcPct val="90000"/>
            </a:lnSpc>
            <a:spcBef>
              <a:spcPct val="0"/>
            </a:spcBef>
            <a:spcAft>
              <a:spcPct val="35000"/>
            </a:spcAft>
          </a:pPr>
          <a:r>
            <a:rPr lang="en-GB" sz="1200" kern="1200" dirty="0"/>
            <a:t>4. Repeat and amend evaluation as necessary</a:t>
          </a:r>
        </a:p>
      </dsp:txBody>
      <dsp:txXfrm>
        <a:off x="564381" y="2940022"/>
        <a:ext cx="7624657" cy="319654"/>
      </dsp:txXfrm>
    </dsp:sp>
    <dsp:sp modelId="{7F25AEB0-E58C-4B8B-90B8-DFD2FC4F1030}">
      <dsp:nvSpPr>
        <dsp:cNvPr id="0" name=""/>
        <dsp:cNvSpPr/>
      </dsp:nvSpPr>
      <dsp:spPr>
        <a:xfrm>
          <a:off x="0" y="3644169"/>
          <a:ext cx="10941776" cy="3024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ADD458-F4B2-41FA-B502-C48E443CA174}">
      <dsp:nvSpPr>
        <dsp:cNvPr id="0" name=""/>
        <dsp:cNvSpPr/>
      </dsp:nvSpPr>
      <dsp:spPr>
        <a:xfrm>
          <a:off x="547088" y="3467049"/>
          <a:ext cx="7659243" cy="3542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501" tIns="0" rIns="289501" bIns="0" numCol="1" spcCol="1270" anchor="ctr" anchorCtr="0">
          <a:noAutofit/>
        </a:bodyPr>
        <a:lstStyle/>
        <a:p>
          <a:pPr lvl="0" algn="l" defTabSz="533400">
            <a:lnSpc>
              <a:spcPct val="90000"/>
            </a:lnSpc>
            <a:spcBef>
              <a:spcPct val="0"/>
            </a:spcBef>
            <a:spcAft>
              <a:spcPct val="35000"/>
            </a:spcAft>
          </a:pPr>
          <a:r>
            <a:rPr lang="en-GB" sz="1200" kern="1200" dirty="0"/>
            <a:t>5. Conclusion</a:t>
          </a:r>
        </a:p>
      </dsp:txBody>
      <dsp:txXfrm>
        <a:off x="564381" y="3484342"/>
        <a:ext cx="7624657"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CF089-7734-4230-BF70-72E21244FF4B}">
      <dsp:nvSpPr>
        <dsp:cNvPr id="0" name=""/>
        <dsp:cNvSpPr/>
      </dsp:nvSpPr>
      <dsp:spPr>
        <a:xfrm>
          <a:off x="0" y="922573"/>
          <a:ext cx="2628314" cy="157698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Answers that don’t address the demands of the questions</a:t>
          </a:r>
        </a:p>
      </dsp:txBody>
      <dsp:txXfrm>
        <a:off x="0" y="922573"/>
        <a:ext cx="2628314" cy="1576988"/>
      </dsp:txXfrm>
    </dsp:sp>
    <dsp:sp modelId="{A41E6AA2-E2FB-4B7B-95D5-50A79E703DD7}">
      <dsp:nvSpPr>
        <dsp:cNvPr id="0" name=""/>
        <dsp:cNvSpPr/>
      </dsp:nvSpPr>
      <dsp:spPr>
        <a:xfrm>
          <a:off x="2891146" y="922573"/>
          <a:ext cx="2628314" cy="157698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Limited supporting evidence</a:t>
          </a:r>
        </a:p>
      </dsp:txBody>
      <dsp:txXfrm>
        <a:off x="2891146" y="922573"/>
        <a:ext cx="2628314" cy="1576988"/>
      </dsp:txXfrm>
    </dsp:sp>
    <dsp:sp modelId="{7F17C1D8-4AC9-41A6-A4CF-E3955D5FDF42}">
      <dsp:nvSpPr>
        <dsp:cNvPr id="0" name=""/>
        <dsp:cNvSpPr/>
      </dsp:nvSpPr>
      <dsp:spPr>
        <a:xfrm>
          <a:off x="5782292" y="922573"/>
          <a:ext cx="2628314" cy="157698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Description</a:t>
          </a:r>
        </a:p>
      </dsp:txBody>
      <dsp:txXfrm>
        <a:off x="5782292" y="922573"/>
        <a:ext cx="2628314" cy="1576988"/>
      </dsp:txXfrm>
    </dsp:sp>
    <dsp:sp modelId="{9BBA0942-E238-450F-B9BA-5990B6A76CE9}">
      <dsp:nvSpPr>
        <dsp:cNvPr id="0" name=""/>
        <dsp:cNvSpPr/>
      </dsp:nvSpPr>
      <dsp:spPr>
        <a:xfrm>
          <a:off x="0" y="2762393"/>
          <a:ext cx="2628314" cy="157698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Shopping list answers/passive voice</a:t>
          </a:r>
        </a:p>
      </dsp:txBody>
      <dsp:txXfrm>
        <a:off x="0" y="2762393"/>
        <a:ext cx="2628314" cy="1576988"/>
      </dsp:txXfrm>
    </dsp:sp>
    <dsp:sp modelId="{4D436CA3-9BDA-4991-AD70-ABE3EAF6924B}">
      <dsp:nvSpPr>
        <dsp:cNvPr id="0" name=""/>
        <dsp:cNvSpPr/>
      </dsp:nvSpPr>
      <dsp:spPr>
        <a:xfrm>
          <a:off x="2891146" y="2762393"/>
          <a:ext cx="2628314" cy="157698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Lack of judgement</a:t>
          </a:r>
        </a:p>
      </dsp:txBody>
      <dsp:txXfrm>
        <a:off x="2891146" y="2762393"/>
        <a:ext cx="2628314" cy="1576988"/>
      </dsp:txXfrm>
    </dsp:sp>
    <dsp:sp modelId="{279AF9D3-97F0-434C-9B35-F5E9393FFCC0}">
      <dsp:nvSpPr>
        <dsp:cNvPr id="0" name=""/>
        <dsp:cNvSpPr/>
      </dsp:nvSpPr>
      <dsp:spPr>
        <a:xfrm>
          <a:off x="5782292" y="2762393"/>
          <a:ext cx="2628314" cy="157698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Limits to the range</a:t>
          </a:r>
        </a:p>
      </dsp:txBody>
      <dsp:txXfrm>
        <a:off x="5782292" y="2762393"/>
        <a:ext cx="2628314" cy="157698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10/3/2021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10/3/2021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NUL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7" Type="http://schemas.openxmlformats.org/officeDocument/2006/relationships/diagramLayout" Target="../diagrams/layout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NULL"/><Relationship Id="rId10" Type="http://schemas.microsoft.com/office/2007/relationships/diagramDrawing" Target="../diagrams/drawing1.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NUL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NUL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NUL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EB5A-0954-43D4-83D1-D5B21C60B8CE}"/>
              </a:ext>
            </a:extLst>
          </p:cNvPr>
          <p:cNvSpPr>
            <a:spLocks noGrp="1"/>
          </p:cNvSpPr>
          <p:nvPr>
            <p:ph type="title"/>
          </p:nvPr>
        </p:nvSpPr>
        <p:spPr/>
        <p:txBody>
          <a:bodyPr/>
          <a:lstStyle/>
          <a:p>
            <a:r>
              <a:rPr lang="en-GB" dirty="0"/>
              <a:t>Justify it! </a:t>
            </a:r>
          </a:p>
        </p:txBody>
      </p:sp>
      <p:sp>
        <p:nvSpPr>
          <p:cNvPr id="3" name="Content Placeholder 2">
            <a:extLst>
              <a:ext uri="{FF2B5EF4-FFF2-40B4-BE49-F238E27FC236}">
                <a16:creationId xmlns:a16="http://schemas.microsoft.com/office/drawing/2014/main" id="{C5417058-7161-4AB2-A6F1-1945B0FACD67}"/>
              </a:ext>
            </a:extLst>
          </p:cNvPr>
          <p:cNvSpPr>
            <a:spLocks noGrp="1"/>
          </p:cNvSpPr>
          <p:nvPr>
            <p:ph idx="1"/>
          </p:nvPr>
        </p:nvSpPr>
        <p:spPr>
          <a:xfrm>
            <a:off x="1154954" y="2603500"/>
            <a:ext cx="5950521" cy="3416300"/>
          </a:xfrm>
        </p:spPr>
        <p:txBody>
          <a:bodyPr/>
          <a:lstStyle/>
          <a:p>
            <a:r>
              <a:rPr lang="en-GB" b="1" dirty="0"/>
              <a:t>Justify It</a:t>
            </a:r>
            <a:r>
              <a:rPr lang="en-GB" dirty="0"/>
              <a:t/>
            </a:r>
            <a:br>
              <a:rPr lang="en-GB" dirty="0"/>
            </a:br>
            <a:r>
              <a:rPr lang="en-GB" dirty="0"/>
              <a:t>One person says that a certain statement is true (they don’t have to believe it), such as “Gorillas would make great pets.” The other person has to respond by saying why this statement is true, such as “Totally! Gorillas can help you reach things up high and they always have bananas, which are a great source of potassium.” Switch roles with new statements each time.</a:t>
            </a:r>
          </a:p>
        </p:txBody>
      </p:sp>
      <p:pic>
        <p:nvPicPr>
          <p:cNvPr id="6" name="Picture 5">
            <a:extLst>
              <a:ext uri="{FF2B5EF4-FFF2-40B4-BE49-F238E27FC236}">
                <a16:creationId xmlns:a16="http://schemas.microsoft.com/office/drawing/2014/main" id="{5FB1DBFE-CBC7-493D-9D34-32CCB44DF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641" y="0"/>
            <a:ext cx="5078802" cy="6858000"/>
          </a:xfrm>
          <a:prstGeom prst="rect">
            <a:avLst/>
          </a:prstGeom>
        </p:spPr>
      </p:pic>
    </p:spTree>
    <p:extLst>
      <p:ext uri="{BB962C8B-B14F-4D97-AF65-F5344CB8AC3E}">
        <p14:creationId xmlns:p14="http://schemas.microsoft.com/office/powerpoint/2010/main" val="782309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695498"/>
          </a:xfrm>
        </p:spPr>
        <p:txBody>
          <a:bodyPr/>
          <a:lstStyle/>
          <a:p>
            <a:r>
              <a:rPr lang="en-GB" dirty="0" smtClean="0"/>
              <a:t>Unpacking the bicycle</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7033" y="2359429"/>
            <a:ext cx="5316244" cy="3124200"/>
          </a:xfrm>
        </p:spPr>
      </p:pic>
      <p:grpSp>
        <p:nvGrpSpPr>
          <p:cNvPr id="14" name="Group 13"/>
          <p:cNvGrpSpPr/>
          <p:nvPr/>
        </p:nvGrpSpPr>
        <p:grpSpPr>
          <a:xfrm>
            <a:off x="7074131" y="889462"/>
            <a:ext cx="3108960" cy="1679171"/>
            <a:chOff x="7074131" y="889462"/>
            <a:chExt cx="3108960" cy="1679171"/>
          </a:xfrm>
        </p:grpSpPr>
        <p:sp>
          <p:nvSpPr>
            <p:cNvPr id="6" name="Cloud Callout 5"/>
            <p:cNvSpPr/>
            <p:nvPr/>
          </p:nvSpPr>
          <p:spPr>
            <a:xfrm>
              <a:off x="7074131" y="889462"/>
              <a:ext cx="3108960" cy="167917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7456515" y="1022466"/>
              <a:ext cx="2726575" cy="1323439"/>
            </a:xfrm>
            <a:prstGeom prst="rect">
              <a:avLst/>
            </a:prstGeom>
            <a:noFill/>
          </p:spPr>
          <p:txBody>
            <a:bodyPr wrap="square" rtlCol="0">
              <a:spAutoFit/>
            </a:bodyPr>
            <a:lstStyle/>
            <a:p>
              <a:r>
                <a:rPr lang="en-GB" sz="1600" dirty="0" smtClean="0"/>
                <a:t>‘Unpack’ the bicycle into its component parts: frame wheels pedals handlebars chains saddle gears etc.</a:t>
              </a:r>
              <a:endParaRPr lang="en-GB" sz="1600" dirty="0"/>
            </a:p>
          </p:txBody>
        </p:sp>
      </p:grpSp>
      <p:grpSp>
        <p:nvGrpSpPr>
          <p:cNvPr id="17" name="Group 16"/>
          <p:cNvGrpSpPr/>
          <p:nvPr/>
        </p:nvGrpSpPr>
        <p:grpSpPr>
          <a:xfrm>
            <a:off x="764771" y="1612669"/>
            <a:ext cx="2892829" cy="1886989"/>
            <a:chOff x="764771" y="1612669"/>
            <a:chExt cx="2892829" cy="1886989"/>
          </a:xfrm>
        </p:grpSpPr>
        <p:sp>
          <p:nvSpPr>
            <p:cNvPr id="8" name="Cloud Callout 7"/>
            <p:cNvSpPr/>
            <p:nvPr/>
          </p:nvSpPr>
          <p:spPr>
            <a:xfrm>
              <a:off x="764771" y="1612669"/>
              <a:ext cx="2892829" cy="1886989"/>
            </a:xfrm>
            <a:prstGeom prst="cloudCallout">
              <a:avLst>
                <a:gd name="adj1" fmla="val 60489"/>
                <a:gd name="adj2" fmla="val 23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141413" y="1829969"/>
              <a:ext cx="2117176" cy="1477328"/>
            </a:xfrm>
            <a:prstGeom prst="rect">
              <a:avLst/>
            </a:prstGeom>
            <a:noFill/>
          </p:spPr>
          <p:txBody>
            <a:bodyPr wrap="square" rtlCol="0">
              <a:spAutoFit/>
            </a:bodyPr>
            <a:lstStyle/>
            <a:p>
              <a:r>
                <a:rPr lang="en-GB" dirty="0" smtClean="0"/>
                <a:t>How are the parts connected and what is the order you unpack them?</a:t>
              </a:r>
              <a:endParaRPr lang="en-GB" dirty="0"/>
            </a:p>
          </p:txBody>
        </p:sp>
      </p:grpSp>
      <p:grpSp>
        <p:nvGrpSpPr>
          <p:cNvPr id="16" name="Group 15"/>
          <p:cNvGrpSpPr/>
          <p:nvPr/>
        </p:nvGrpSpPr>
        <p:grpSpPr>
          <a:xfrm>
            <a:off x="706582" y="4364182"/>
            <a:ext cx="2726574" cy="2094807"/>
            <a:chOff x="706582" y="4364182"/>
            <a:chExt cx="2726574" cy="2094807"/>
          </a:xfrm>
        </p:grpSpPr>
        <p:sp>
          <p:nvSpPr>
            <p:cNvPr id="10" name="Cloud Callout 9"/>
            <p:cNvSpPr/>
            <p:nvPr/>
          </p:nvSpPr>
          <p:spPr>
            <a:xfrm>
              <a:off x="706582" y="4364182"/>
              <a:ext cx="2726574" cy="2094807"/>
            </a:xfrm>
            <a:prstGeom prst="cloudCallout">
              <a:avLst>
                <a:gd name="adj1" fmla="val 51118"/>
                <a:gd name="adj2" fmla="val -831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072342" y="4619990"/>
              <a:ext cx="2064691" cy="1754326"/>
            </a:xfrm>
            <a:prstGeom prst="rect">
              <a:avLst/>
            </a:prstGeom>
            <a:noFill/>
          </p:spPr>
          <p:txBody>
            <a:bodyPr wrap="square" rtlCol="0">
              <a:spAutoFit/>
            </a:bodyPr>
            <a:lstStyle/>
            <a:p>
              <a:r>
                <a:rPr lang="en-GB" dirty="0" smtClean="0"/>
                <a:t>Reassemble. Revise your judgement about the order of importance of the parts.</a:t>
              </a:r>
              <a:endParaRPr lang="en-GB" dirty="0"/>
            </a:p>
          </p:txBody>
        </p:sp>
      </p:grpSp>
      <p:grpSp>
        <p:nvGrpSpPr>
          <p:cNvPr id="15" name="Group 14"/>
          <p:cNvGrpSpPr/>
          <p:nvPr/>
        </p:nvGrpSpPr>
        <p:grpSpPr>
          <a:xfrm>
            <a:off x="8819802" y="3921529"/>
            <a:ext cx="3084023" cy="2308860"/>
            <a:chOff x="8819802" y="3921529"/>
            <a:chExt cx="3084023" cy="2308860"/>
          </a:xfrm>
        </p:grpSpPr>
        <p:sp>
          <p:nvSpPr>
            <p:cNvPr id="12" name="Cloud Callout 11"/>
            <p:cNvSpPr/>
            <p:nvPr/>
          </p:nvSpPr>
          <p:spPr>
            <a:xfrm>
              <a:off x="8819802" y="3921529"/>
              <a:ext cx="3084023" cy="2308860"/>
            </a:xfrm>
            <a:prstGeom prst="cloudCallout">
              <a:avLst>
                <a:gd name="adj1" fmla="val -70429"/>
                <a:gd name="adj2" fmla="val -498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9285316" y="4364182"/>
              <a:ext cx="2194560" cy="1477328"/>
            </a:xfrm>
            <a:prstGeom prst="rect">
              <a:avLst/>
            </a:prstGeom>
            <a:noFill/>
          </p:spPr>
          <p:txBody>
            <a:bodyPr wrap="square" rtlCol="0">
              <a:spAutoFit/>
            </a:bodyPr>
            <a:lstStyle/>
            <a:p>
              <a:r>
                <a:rPr lang="en-GB" dirty="0" smtClean="0"/>
                <a:t>Reflect on the rank order of the importance of the parts of the bicycle.</a:t>
              </a:r>
              <a:endParaRPr lang="en-GB" dirty="0"/>
            </a:p>
          </p:txBody>
        </p:sp>
      </p:grpSp>
    </p:spTree>
    <p:extLst>
      <p:ext uri="{BB962C8B-B14F-4D97-AF65-F5344CB8AC3E}">
        <p14:creationId xmlns:p14="http://schemas.microsoft.com/office/powerpoint/2010/main" val="365643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595745"/>
          </a:xfrm>
        </p:spPr>
        <p:txBody>
          <a:bodyPr/>
          <a:lstStyle/>
          <a:p>
            <a:r>
              <a:rPr lang="en-GB" dirty="0" smtClean="0"/>
              <a:t>To B or Not to B. The checklist of doom! </a:t>
            </a:r>
            <a:endParaRPr lang="en-GB" dirty="0"/>
          </a:p>
        </p:txBody>
      </p:sp>
      <p:sp>
        <p:nvSpPr>
          <p:cNvPr id="3" name="Content Placeholder 2"/>
          <p:cNvSpPr>
            <a:spLocks noGrp="1"/>
          </p:cNvSpPr>
          <p:nvPr>
            <p:ph idx="1"/>
          </p:nvPr>
        </p:nvSpPr>
        <p:spPr>
          <a:xfrm>
            <a:off x="1141413" y="1205345"/>
            <a:ext cx="9905998" cy="4585855"/>
          </a:xfrm>
        </p:spPr>
        <p:txBody>
          <a:bodyPr>
            <a:normAutofit fontScale="92500" lnSpcReduction="10000"/>
          </a:bodyPr>
          <a:lstStyle/>
          <a:p>
            <a:r>
              <a:rPr lang="en-GB" dirty="0"/>
              <a:t>1. Read the question carefully Note (underline or highlight) key words and dates. Make sure you are confident what both sides of the argument are</a:t>
            </a:r>
            <a:r>
              <a:rPr lang="en-GB" dirty="0" smtClean="0"/>
              <a:t>. </a:t>
            </a:r>
            <a:r>
              <a:rPr lang="en-GB" dirty="0" smtClean="0">
                <a:sym typeface="Wingdings 2" panose="05020102010507070707" pitchFamily="18" charset="2"/>
              </a:rPr>
              <a:t></a:t>
            </a:r>
            <a:endParaRPr lang="en-GB" dirty="0" smtClean="0"/>
          </a:p>
          <a:p>
            <a:r>
              <a:rPr lang="en-GB" dirty="0" smtClean="0"/>
              <a:t>2. </a:t>
            </a:r>
            <a:r>
              <a:rPr lang="en-GB" dirty="0"/>
              <a:t>Plan your essay and form a judgement Use whichever approach will best enable you to answer the question - this could be chronological or thematic. Plan for at least four key arguments, two supporting the statement and two countering the statement</a:t>
            </a:r>
            <a:r>
              <a:rPr lang="en-GB" dirty="0" smtClean="0"/>
              <a:t>. </a:t>
            </a:r>
            <a:r>
              <a:rPr lang="en-GB" dirty="0">
                <a:sym typeface="Wingdings 2" panose="05020102010507070707" pitchFamily="18" charset="2"/>
              </a:rPr>
              <a:t></a:t>
            </a:r>
            <a:endParaRPr lang="en-GB" dirty="0" smtClean="0"/>
          </a:p>
          <a:p>
            <a:r>
              <a:rPr lang="en-GB" dirty="0"/>
              <a:t>3. Introduce your argument Having made a judgement, advance this in your introduction. The introduction should also be used to show your understanding of the questions, particularly key terms and dates, and to acknowledge alternative views and </a:t>
            </a:r>
            <a:r>
              <a:rPr lang="en-GB" dirty="0" smtClean="0"/>
              <a:t>factors. </a:t>
            </a:r>
            <a:r>
              <a:rPr lang="en-GB" dirty="0">
                <a:sym typeface="Wingdings 2" panose="05020102010507070707" pitchFamily="18" charset="2"/>
              </a:rPr>
              <a:t></a:t>
            </a:r>
            <a:endParaRPr lang="en-GB" dirty="0" smtClean="0"/>
          </a:p>
          <a:p>
            <a:r>
              <a:rPr lang="en-GB" dirty="0"/>
              <a:t>4. Develop your argument The essay should proceed logically, supporting your balanced argument through the opening statements of the paragraphs. Remember: comment first, followed by specific and precise supporting information</a:t>
            </a:r>
            <a:r>
              <a:rPr lang="en-GB" dirty="0" smtClean="0"/>
              <a:t>. </a:t>
            </a:r>
            <a:r>
              <a:rPr lang="en-GB" dirty="0">
                <a:sym typeface="Wingdings 2" panose="05020102010507070707" pitchFamily="18" charset="2"/>
              </a:rPr>
              <a:t></a:t>
            </a:r>
            <a:endParaRPr lang="en-GB" dirty="0" smtClean="0"/>
          </a:p>
          <a:p>
            <a:r>
              <a:rPr lang="en-GB" dirty="0"/>
              <a:t>5. Conclude your argument Your conclusion should repeat the judgement given in the introduction and summarise your argument</a:t>
            </a:r>
            <a:r>
              <a:rPr lang="en-GB" dirty="0" smtClean="0"/>
              <a:t>. </a:t>
            </a:r>
            <a:r>
              <a:rPr lang="en-GB" dirty="0">
                <a:sym typeface="Wingdings 2" panose="05020102010507070707" pitchFamily="18" charset="2"/>
              </a:rPr>
              <a:t></a:t>
            </a:r>
            <a:endParaRPr lang="en-GB" dirty="0"/>
          </a:p>
        </p:txBody>
      </p:sp>
      <p:pic>
        <p:nvPicPr>
          <p:cNvPr id="4" name="01. The Final Countdow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7411" y="231371"/>
            <a:ext cx="609600" cy="609600"/>
          </a:xfrm>
          <a:prstGeom prst="rect">
            <a:avLst/>
          </a:prstGeom>
        </p:spPr>
      </p:pic>
    </p:spTree>
    <p:extLst>
      <p:ext uri="{BB962C8B-B14F-4D97-AF65-F5344CB8AC3E}">
        <p14:creationId xmlns:p14="http://schemas.microsoft.com/office/powerpoint/2010/main" val="3663875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Writing the essay</a:t>
            </a:r>
            <a:endParaRPr lang="en-GB" dirty="0"/>
          </a:p>
        </p:txBody>
      </p:sp>
      <p:sp>
        <p:nvSpPr>
          <p:cNvPr id="3" name="Subtitle 2"/>
          <p:cNvSpPr>
            <a:spLocks noGrp="1"/>
          </p:cNvSpPr>
          <p:nvPr>
            <p:ph type="subTitle" idx="1"/>
          </p:nvPr>
        </p:nvSpPr>
        <p:spPr/>
        <p:txBody>
          <a:bodyPr/>
          <a:lstStyle/>
          <a:p>
            <a:r>
              <a:rPr lang="en-GB" dirty="0" smtClean="0"/>
              <a:t>Section b</a:t>
            </a:r>
          </a:p>
          <a:p>
            <a:r>
              <a:rPr lang="en-GB" dirty="0" smtClean="0"/>
              <a:t>‘To B. Or </a:t>
            </a:r>
            <a:r>
              <a:rPr lang="en-GB" dirty="0" err="1" smtClean="0"/>
              <a:t>NoT</a:t>
            </a:r>
            <a:r>
              <a:rPr lang="en-GB" dirty="0" smtClean="0"/>
              <a:t> to B.’</a:t>
            </a:r>
            <a:endParaRPr lang="en-GB" dirty="0"/>
          </a:p>
        </p:txBody>
      </p:sp>
    </p:spTree>
    <p:extLst>
      <p:ext uri="{BB962C8B-B14F-4D97-AF65-F5344CB8AC3E}">
        <p14:creationId xmlns:p14="http://schemas.microsoft.com/office/powerpoint/2010/main" val="1539108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571" y="203758"/>
            <a:ext cx="10519947" cy="1143001"/>
          </a:xfrm>
        </p:spPr>
        <p:txBody>
          <a:bodyPr>
            <a:normAutofit/>
          </a:bodyPr>
          <a:lstStyle/>
          <a:p>
            <a:r>
              <a:rPr lang="en-GB" dirty="0"/>
              <a:t>Make sense of the Section B mark scheme</a:t>
            </a:r>
          </a:p>
        </p:txBody>
      </p:sp>
      <p:graphicFrame>
        <p:nvGraphicFramePr>
          <p:cNvPr id="4" name="Content Placeholder 4">
            <a:extLst>
              <a:ext uri="{FF2B5EF4-FFF2-40B4-BE49-F238E27FC236}">
                <a16:creationId xmlns:a16="http://schemas.microsoft.com/office/drawing/2014/main" id="{83997BC1-6844-4018-9D29-260AE901557D}"/>
              </a:ext>
            </a:extLst>
          </p:cNvPr>
          <p:cNvGraphicFramePr>
            <a:graphicFrameLocks/>
          </p:cNvGraphicFramePr>
          <p:nvPr>
            <p:extLst>
              <p:ext uri="{D42A27DB-BD31-4B8C-83A1-F6EECF244321}">
                <p14:modId xmlns:p14="http://schemas.microsoft.com/office/powerpoint/2010/main" val="844447191"/>
              </p:ext>
            </p:extLst>
          </p:nvPr>
        </p:nvGraphicFramePr>
        <p:xfrm>
          <a:off x="457200" y="1094064"/>
          <a:ext cx="11266915" cy="5763936"/>
        </p:xfrm>
        <a:graphic>
          <a:graphicData uri="http://schemas.openxmlformats.org/drawingml/2006/table">
            <a:tbl>
              <a:tblPr firstRow="1" firstCol="1">
                <a:tableStyleId>{5C22544A-7EE6-4342-B048-85BDC9FD1C3A}</a:tableStyleId>
              </a:tblPr>
              <a:tblGrid>
                <a:gridCol w="1202430">
                  <a:extLst>
                    <a:ext uri="{9D8B030D-6E8A-4147-A177-3AD203B41FA5}">
                      <a16:colId xmlns:a16="http://schemas.microsoft.com/office/drawing/2014/main" val="20000"/>
                    </a:ext>
                  </a:extLst>
                </a:gridCol>
                <a:gridCol w="10064485">
                  <a:extLst>
                    <a:ext uri="{9D8B030D-6E8A-4147-A177-3AD203B41FA5}">
                      <a16:colId xmlns:a16="http://schemas.microsoft.com/office/drawing/2014/main" val="20001"/>
                    </a:ext>
                  </a:extLst>
                </a:gridCol>
              </a:tblGrid>
              <a:tr h="305746">
                <a:tc>
                  <a:txBody>
                    <a:bodyPr/>
                    <a:lstStyle/>
                    <a:p>
                      <a:pPr algn="ctr">
                        <a:lnSpc>
                          <a:spcPct val="115000"/>
                        </a:lnSpc>
                        <a:spcAft>
                          <a:spcPts val="0"/>
                        </a:spcAft>
                      </a:pPr>
                      <a:r>
                        <a:rPr lang="en-GB" sz="2000" b="1" dirty="0">
                          <a:solidFill>
                            <a:schemeClr val="bg1"/>
                          </a:solidFill>
                        </a:rPr>
                        <a:t>Level</a:t>
                      </a:r>
                      <a:endParaRPr lang="en-GB" sz="2000" b="1" dirty="0">
                        <a:solidFill>
                          <a:schemeClr val="bg1"/>
                        </a:solidFill>
                        <a:latin typeface="Abadi" panose="020B0604020104020204" pitchFamily="34" charset="0"/>
                        <a:ea typeface="Calibri"/>
                        <a:cs typeface="Times New Roman"/>
                      </a:endParaRPr>
                    </a:p>
                  </a:txBody>
                  <a:tcPr marL="93375" marR="93375" marT="0" marB="0" anchor="ctr"/>
                </a:tc>
                <a:tc>
                  <a:txBody>
                    <a:bodyPr/>
                    <a:lstStyle/>
                    <a:p>
                      <a:pPr algn="l">
                        <a:lnSpc>
                          <a:spcPct val="115000"/>
                        </a:lnSpc>
                        <a:spcAft>
                          <a:spcPts val="0"/>
                        </a:spcAft>
                      </a:pPr>
                      <a:r>
                        <a:rPr lang="en-GB" sz="2000" dirty="0">
                          <a:solidFill>
                            <a:schemeClr val="bg1"/>
                          </a:solidFill>
                        </a:rPr>
                        <a:t>What</a:t>
                      </a:r>
                      <a:r>
                        <a:rPr lang="en-GB" sz="2000" baseline="0" dirty="0">
                          <a:solidFill>
                            <a:schemeClr val="bg1"/>
                          </a:solidFill>
                        </a:rPr>
                        <a:t> this looks like in an answer?</a:t>
                      </a:r>
                      <a:endParaRPr lang="en-GB" sz="2000" dirty="0">
                        <a:solidFill>
                          <a:schemeClr val="bg1"/>
                        </a:solidFill>
                        <a:latin typeface="Abadi" panose="020B0604020104020204" pitchFamily="34" charset="0"/>
                        <a:ea typeface="Calibri"/>
                        <a:cs typeface="Times New Roman"/>
                      </a:endParaRPr>
                    </a:p>
                  </a:txBody>
                  <a:tcPr marL="93375" marR="93375" marT="0" marB="0" anchor="ctr"/>
                </a:tc>
                <a:extLst>
                  <a:ext uri="{0D108BD9-81ED-4DB2-BD59-A6C34878D82A}">
                    <a16:rowId xmlns:a16="http://schemas.microsoft.com/office/drawing/2014/main" val="10000"/>
                  </a:ext>
                </a:extLst>
              </a:tr>
              <a:tr h="875228">
                <a:tc>
                  <a:txBody>
                    <a:bodyPr/>
                    <a:lstStyle/>
                    <a:p>
                      <a:pPr algn="ctr">
                        <a:lnSpc>
                          <a:spcPct val="115000"/>
                        </a:lnSpc>
                        <a:spcAft>
                          <a:spcPts val="0"/>
                        </a:spcAft>
                      </a:pPr>
                      <a:r>
                        <a:rPr lang="en-GB" sz="1400" dirty="0"/>
                        <a:t>Level 5 </a:t>
                      </a:r>
                    </a:p>
                    <a:p>
                      <a:pPr algn="ctr">
                        <a:lnSpc>
                          <a:spcPct val="115000"/>
                        </a:lnSpc>
                        <a:spcAft>
                          <a:spcPts val="0"/>
                        </a:spcAft>
                      </a:pPr>
                      <a:r>
                        <a:rPr lang="en-GB" sz="1400" dirty="0"/>
                        <a:t>(21 – 25 marks)</a:t>
                      </a:r>
                      <a:endParaRPr lang="en-GB" sz="1400" dirty="0">
                        <a:latin typeface="Abadi" panose="020B0604020104020204" pitchFamily="34" charset="0"/>
                        <a:ea typeface="Calibri"/>
                        <a:cs typeface="Times New Roman"/>
                      </a:endParaRPr>
                    </a:p>
                  </a:txBody>
                  <a:tcPr marL="93375" marR="93375" marT="0" marB="0" anchor="ctr"/>
                </a:tc>
                <a:tc>
                  <a:txBody>
                    <a:bodyPr/>
                    <a:lstStyle/>
                    <a:p>
                      <a:pPr>
                        <a:lnSpc>
                          <a:spcPct val="115000"/>
                        </a:lnSpc>
                        <a:spcAft>
                          <a:spcPts val="0"/>
                        </a:spcAft>
                      </a:pPr>
                      <a:r>
                        <a:rPr lang="en-GB" sz="1600" baseline="0" dirty="0"/>
                        <a:t>These answers are like Level 4 but it is done more consistently. They have a very good understanding of the question. They have used very specific evidence to substantiate their judgements on the question. Their judgement tends to be clear throughout the essay. </a:t>
                      </a:r>
                    </a:p>
                  </a:txBody>
                  <a:tcPr marL="93375" marR="93375" marT="0" marB="0" anchor="ctr"/>
                </a:tc>
                <a:extLst>
                  <a:ext uri="{0D108BD9-81ED-4DB2-BD59-A6C34878D82A}">
                    <a16:rowId xmlns:a16="http://schemas.microsoft.com/office/drawing/2014/main" val="10001"/>
                  </a:ext>
                </a:extLst>
              </a:tr>
              <a:tr h="892780">
                <a:tc>
                  <a:txBody>
                    <a:bodyPr/>
                    <a:lstStyle/>
                    <a:p>
                      <a:pPr algn="ctr">
                        <a:lnSpc>
                          <a:spcPct val="115000"/>
                        </a:lnSpc>
                        <a:spcAft>
                          <a:spcPts val="0"/>
                        </a:spcAft>
                      </a:pPr>
                      <a:r>
                        <a:rPr lang="en-GB" sz="1400" dirty="0"/>
                        <a:t>Level 4 </a:t>
                      </a:r>
                    </a:p>
                    <a:p>
                      <a:pPr algn="ctr">
                        <a:lnSpc>
                          <a:spcPct val="115000"/>
                        </a:lnSpc>
                        <a:spcAft>
                          <a:spcPts val="0"/>
                        </a:spcAft>
                      </a:pPr>
                      <a:r>
                        <a:rPr lang="en-GB" sz="1400" dirty="0"/>
                        <a:t>(16 - 20)</a:t>
                      </a:r>
                      <a:endParaRPr lang="en-GB" sz="1400" dirty="0">
                        <a:latin typeface="Abadi" panose="020B0604020104020204" pitchFamily="34" charset="0"/>
                        <a:ea typeface="Calibri"/>
                        <a:cs typeface="Times New Roman"/>
                      </a:endParaRPr>
                    </a:p>
                  </a:txBody>
                  <a:tcPr marL="93375" marR="93375"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600" kern="1200" dirty="0">
                          <a:solidFill>
                            <a:schemeClr val="bg1"/>
                          </a:solidFill>
                          <a:effectLst/>
                        </a:rPr>
                        <a:t>These answers are very analytical. They are arguing the question with balance and a use of some specific own knowledge to support it. They have a good range of factors or evidence. They have some more developed judgement. There may be some inconsistency in the quality.</a:t>
                      </a:r>
                    </a:p>
                  </a:txBody>
                  <a:tcPr marL="93375" marR="93375" marT="0" marB="0" anchor="ctr"/>
                </a:tc>
                <a:extLst>
                  <a:ext uri="{0D108BD9-81ED-4DB2-BD59-A6C34878D82A}">
                    <a16:rowId xmlns:a16="http://schemas.microsoft.com/office/drawing/2014/main" val="10002"/>
                  </a:ext>
                </a:extLst>
              </a:tr>
              <a:tr h="1035440">
                <a:tc>
                  <a:txBody>
                    <a:bodyPr/>
                    <a:lstStyle/>
                    <a:p>
                      <a:pPr algn="ctr">
                        <a:lnSpc>
                          <a:spcPct val="115000"/>
                        </a:lnSpc>
                        <a:spcAft>
                          <a:spcPts val="0"/>
                        </a:spcAft>
                      </a:pPr>
                      <a:r>
                        <a:rPr lang="en-GB" sz="1400" dirty="0"/>
                        <a:t>Level 3</a:t>
                      </a:r>
                    </a:p>
                    <a:p>
                      <a:pPr algn="ctr">
                        <a:lnSpc>
                          <a:spcPct val="115000"/>
                        </a:lnSpc>
                        <a:spcAft>
                          <a:spcPts val="0"/>
                        </a:spcAft>
                      </a:pPr>
                      <a:r>
                        <a:rPr lang="en-GB" sz="1400" dirty="0"/>
                        <a:t>(11 - 15)</a:t>
                      </a:r>
                      <a:endParaRPr lang="en-GB" sz="1400" dirty="0">
                        <a:latin typeface="Abadi" panose="020B0604020104020204" pitchFamily="34" charset="0"/>
                        <a:ea typeface="Calibri"/>
                        <a:cs typeface="Times New Roman"/>
                      </a:endParaRPr>
                    </a:p>
                  </a:txBody>
                  <a:tcPr marL="93375" marR="93375" marT="0" marB="0" anchor="ctr"/>
                </a:tc>
                <a:tc>
                  <a:txBody>
                    <a:bodyPr/>
                    <a:lstStyle/>
                    <a:p>
                      <a:pPr>
                        <a:lnSpc>
                          <a:spcPct val="115000"/>
                        </a:lnSpc>
                        <a:spcAft>
                          <a:spcPts val="0"/>
                        </a:spcAft>
                      </a:pPr>
                      <a:r>
                        <a:rPr lang="en-GB" sz="1600" kern="1200" dirty="0">
                          <a:solidFill>
                            <a:schemeClr val="bg1"/>
                          </a:solidFill>
                          <a:effectLst/>
                        </a:rPr>
                        <a:t>These answers have a reasonable understanding of the question and have provided a reasonable answer. There might be a limit to the range of factors or evidence. The own knowledge is not always specific and it can be a bit thin. There should be some attempt at balance but the judgement is underdeveloped. </a:t>
                      </a:r>
                    </a:p>
                  </a:txBody>
                  <a:tcPr marL="93375" marR="93375" marT="0" marB="0" anchor="ctr"/>
                </a:tc>
                <a:extLst>
                  <a:ext uri="{0D108BD9-81ED-4DB2-BD59-A6C34878D82A}">
                    <a16:rowId xmlns:a16="http://schemas.microsoft.com/office/drawing/2014/main" val="10003"/>
                  </a:ext>
                </a:extLst>
              </a:tr>
              <a:tr h="1300206">
                <a:tc>
                  <a:txBody>
                    <a:bodyPr/>
                    <a:lstStyle/>
                    <a:p>
                      <a:pPr algn="ctr">
                        <a:lnSpc>
                          <a:spcPct val="115000"/>
                        </a:lnSpc>
                        <a:spcAft>
                          <a:spcPts val="0"/>
                        </a:spcAft>
                      </a:pPr>
                      <a:r>
                        <a:rPr lang="en-GB" sz="1400" dirty="0"/>
                        <a:t>Level 2</a:t>
                      </a:r>
                    </a:p>
                    <a:p>
                      <a:pPr algn="ctr">
                        <a:lnSpc>
                          <a:spcPct val="115000"/>
                        </a:lnSpc>
                        <a:spcAft>
                          <a:spcPts val="0"/>
                        </a:spcAft>
                      </a:pPr>
                      <a:r>
                        <a:rPr lang="en-GB" sz="1400" dirty="0"/>
                        <a:t>(6 - 10)</a:t>
                      </a:r>
                      <a:endParaRPr lang="en-GB" sz="1400" dirty="0">
                        <a:latin typeface="Abadi" panose="020B0604020104020204" pitchFamily="34" charset="0"/>
                        <a:ea typeface="Calibri"/>
                        <a:cs typeface="Times New Roman"/>
                      </a:endParaRPr>
                    </a:p>
                  </a:txBody>
                  <a:tcPr marL="93375" marR="93375" marT="0" marB="0" anchor="ctr"/>
                </a:tc>
                <a:tc>
                  <a:txBody>
                    <a:bodyPr/>
                    <a:lstStyle/>
                    <a:p>
                      <a:pPr>
                        <a:lnSpc>
                          <a:spcPct val="115000"/>
                        </a:lnSpc>
                        <a:spcAft>
                          <a:spcPts val="0"/>
                        </a:spcAft>
                      </a:pPr>
                      <a:r>
                        <a:rPr lang="en-GB" sz="1600" kern="1200" dirty="0">
                          <a:solidFill>
                            <a:schemeClr val="bg1"/>
                          </a:solidFill>
                          <a:effectLst/>
                        </a:rPr>
                        <a:t>These answers often only have a partial understanding of the question. They might have not been able to address the factor in the question, or offer any alternatives. There are elements of an appropriate answer but it is very limited. There might be lots of errors. It might be very generalised. It is often very descriptive. Some answers fall into this level because they have cut off a big period of time from their answer. </a:t>
                      </a:r>
                    </a:p>
                  </a:txBody>
                  <a:tcPr marL="93375" marR="93375" marT="0" marB="0" anchor="ctr"/>
                </a:tc>
                <a:extLst>
                  <a:ext uri="{0D108BD9-81ED-4DB2-BD59-A6C34878D82A}">
                    <a16:rowId xmlns:a16="http://schemas.microsoft.com/office/drawing/2014/main" val="10004"/>
                  </a:ext>
                </a:extLst>
              </a:tr>
              <a:tr h="1035440">
                <a:tc>
                  <a:txBody>
                    <a:bodyPr/>
                    <a:lstStyle/>
                    <a:p>
                      <a:pPr algn="ctr">
                        <a:lnSpc>
                          <a:spcPct val="115000"/>
                        </a:lnSpc>
                        <a:spcAft>
                          <a:spcPts val="0"/>
                        </a:spcAft>
                      </a:pPr>
                      <a:endParaRPr lang="en-GB" sz="1400" dirty="0"/>
                    </a:p>
                    <a:p>
                      <a:pPr algn="ctr">
                        <a:lnSpc>
                          <a:spcPct val="115000"/>
                        </a:lnSpc>
                        <a:spcAft>
                          <a:spcPts val="0"/>
                        </a:spcAft>
                      </a:pPr>
                      <a:r>
                        <a:rPr lang="en-GB" sz="1400" dirty="0"/>
                        <a:t>Level 1 </a:t>
                      </a:r>
                    </a:p>
                    <a:p>
                      <a:pPr algn="ctr">
                        <a:lnSpc>
                          <a:spcPct val="115000"/>
                        </a:lnSpc>
                        <a:spcAft>
                          <a:spcPts val="0"/>
                        </a:spcAft>
                      </a:pPr>
                      <a:r>
                        <a:rPr lang="en-GB" sz="1400" dirty="0"/>
                        <a:t>(1 - 5)</a:t>
                      </a:r>
                    </a:p>
                    <a:p>
                      <a:pPr algn="ctr">
                        <a:lnSpc>
                          <a:spcPct val="115000"/>
                        </a:lnSpc>
                        <a:spcAft>
                          <a:spcPts val="0"/>
                        </a:spcAft>
                      </a:pPr>
                      <a:endParaRPr lang="en-GB" sz="1400" dirty="0">
                        <a:latin typeface="Abadi" panose="020B0604020104020204" pitchFamily="34" charset="0"/>
                        <a:cs typeface="Times New Roman"/>
                      </a:endParaRPr>
                    </a:p>
                  </a:txBody>
                  <a:tcPr marL="93375" marR="93375" marT="0" marB="0" anchor="ctr"/>
                </a:tc>
                <a:tc>
                  <a:txBody>
                    <a:bodyPr/>
                    <a:lstStyle/>
                    <a:p>
                      <a:pPr>
                        <a:lnSpc>
                          <a:spcPct val="115000"/>
                        </a:lnSpc>
                        <a:spcAft>
                          <a:spcPts val="0"/>
                        </a:spcAft>
                      </a:pPr>
                      <a:r>
                        <a:rPr lang="en-GB" sz="1600" kern="1200" dirty="0">
                          <a:solidFill>
                            <a:schemeClr val="bg1"/>
                          </a:solidFill>
                          <a:effectLst/>
                        </a:rPr>
                        <a:t>These answers have can often be a simple plan. Or have really not understood the question at all. They are very vague and general. They have used material that has very little connection to the question. The answer they have given will be very limited and might be very assertive. limited or generalised.</a:t>
                      </a:r>
                    </a:p>
                  </a:txBody>
                  <a:tcPr marL="93375" marR="93375" marT="0" marB="0" anchor="ctr"/>
                </a:tc>
                <a:extLst>
                  <a:ext uri="{0D108BD9-81ED-4DB2-BD59-A6C34878D82A}">
                    <a16:rowId xmlns:a16="http://schemas.microsoft.com/office/drawing/2014/main" val="10005"/>
                  </a:ext>
                </a:extLst>
              </a:tr>
            </a:tbl>
          </a:graphicData>
        </a:graphic>
      </p:graphicFrame>
      <p:sp>
        <p:nvSpPr>
          <p:cNvPr id="5" name="Rectangle 4" descr="Magnifying glass">
            <a:extLst>
              <a:ext uri="{FF2B5EF4-FFF2-40B4-BE49-F238E27FC236}">
                <a16:creationId xmlns:a16="http://schemas.microsoft.com/office/drawing/2014/main" id="{0855EDEA-8452-3044-9695-D7DFB6FC3BC9}"/>
              </a:ext>
            </a:extLst>
          </p:cNvPr>
          <p:cNvSpPr/>
          <p:nvPr/>
        </p:nvSpPr>
        <p:spPr>
          <a:xfrm flipH="1">
            <a:off x="10212805" y="203758"/>
            <a:ext cx="935709" cy="99448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3334695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575" y="155407"/>
            <a:ext cx="10991154" cy="1376788"/>
          </a:xfrm>
        </p:spPr>
        <p:txBody>
          <a:bodyPr>
            <a:normAutofit/>
          </a:bodyPr>
          <a:lstStyle/>
          <a:p>
            <a:r>
              <a:rPr lang="en-US" dirty="0"/>
              <a:t>A suggested Section B structure</a:t>
            </a:r>
          </a:p>
        </p:txBody>
      </p:sp>
      <p:sp>
        <p:nvSpPr>
          <p:cNvPr id="6" name="Rectangle 5" descr="Magnifying glass">
            <a:extLst>
              <a:ext uri="{FF2B5EF4-FFF2-40B4-BE49-F238E27FC236}">
                <a16:creationId xmlns:a16="http://schemas.microsoft.com/office/drawing/2014/main" id="{9C8BBF23-EC63-4871-9FB8-678FEE59FDCC}"/>
              </a:ext>
            </a:extLst>
          </p:cNvPr>
          <p:cNvSpPr/>
          <p:nvPr/>
        </p:nvSpPr>
        <p:spPr>
          <a:xfrm flipH="1">
            <a:off x="8108537" y="226358"/>
            <a:ext cx="935709" cy="99448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4" name="Content Placeholder 3">
            <a:extLst>
              <a:ext uri="{FF2B5EF4-FFF2-40B4-BE49-F238E27FC236}">
                <a16:creationId xmlns:a16="http://schemas.microsoft.com/office/drawing/2014/main" id="{B62737DB-6501-4652-836D-40E6D0C428BD}"/>
              </a:ext>
            </a:extLst>
          </p:cNvPr>
          <p:cNvSpPr>
            <a:spLocks noGrp="1"/>
          </p:cNvSpPr>
          <p:nvPr>
            <p:ph idx="1"/>
          </p:nvPr>
        </p:nvSpPr>
        <p:spPr>
          <a:xfrm>
            <a:off x="440575" y="1468179"/>
            <a:ext cx="10515600" cy="402185"/>
          </a:xfrm>
        </p:spPr>
        <p:txBody>
          <a:bodyPr>
            <a:normAutofit lnSpcReduction="10000"/>
          </a:bodyPr>
          <a:lstStyle/>
          <a:p>
            <a:pPr marL="0" indent="0">
              <a:buNone/>
            </a:pPr>
            <a:r>
              <a:rPr lang="en-GB" sz="2200" u="sng" dirty="0"/>
              <a:t>Where there is a factor/argument in the question:</a:t>
            </a:r>
            <a:endParaRPr lang="en-GB" sz="2200" dirty="0"/>
          </a:p>
        </p:txBody>
      </p:sp>
      <p:graphicFrame>
        <p:nvGraphicFramePr>
          <p:cNvPr id="9" name="Diagram 8">
            <a:extLst>
              <a:ext uri="{FF2B5EF4-FFF2-40B4-BE49-F238E27FC236}">
                <a16:creationId xmlns:a16="http://schemas.microsoft.com/office/drawing/2014/main" id="{66CC6B12-6C46-4301-AF95-7A3571059195}"/>
              </a:ext>
            </a:extLst>
          </p:cNvPr>
          <p:cNvGraphicFramePr/>
          <p:nvPr>
            <p:extLst/>
          </p:nvPr>
        </p:nvGraphicFramePr>
        <p:xfrm>
          <a:off x="489953" y="1941636"/>
          <a:ext cx="10941776" cy="44425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Content Placeholder 3">
            <a:extLst>
              <a:ext uri="{FF2B5EF4-FFF2-40B4-BE49-F238E27FC236}">
                <a16:creationId xmlns:a16="http://schemas.microsoft.com/office/drawing/2014/main" id="{96812D46-10DE-4562-B7BB-9E02FE204152}"/>
              </a:ext>
            </a:extLst>
          </p:cNvPr>
          <p:cNvSpPr txBox="1">
            <a:spLocks/>
          </p:cNvSpPr>
          <p:nvPr/>
        </p:nvSpPr>
        <p:spPr>
          <a:xfrm>
            <a:off x="1311635" y="6391431"/>
            <a:ext cx="10515600" cy="40218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sz="2400" dirty="0">
                <a:solidFill>
                  <a:srgbClr val="FF0000"/>
                </a:solidFill>
              </a:rPr>
              <a:t>MUST LINK TO THE QUESTION</a:t>
            </a:r>
          </a:p>
        </p:txBody>
      </p:sp>
    </p:spTree>
    <p:extLst>
      <p:ext uri="{BB962C8B-B14F-4D97-AF65-F5344CB8AC3E}">
        <p14:creationId xmlns:p14="http://schemas.microsoft.com/office/powerpoint/2010/main" val="256430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48D1-E410-B342-9DFC-7448B070378A}"/>
              </a:ext>
            </a:extLst>
          </p:cNvPr>
          <p:cNvSpPr>
            <a:spLocks noGrp="1"/>
          </p:cNvSpPr>
          <p:nvPr>
            <p:ph type="title"/>
          </p:nvPr>
        </p:nvSpPr>
        <p:spPr>
          <a:xfrm>
            <a:off x="339931" y="178614"/>
            <a:ext cx="11329259" cy="1376788"/>
          </a:xfrm>
        </p:spPr>
        <p:txBody>
          <a:bodyPr anchor="ctr">
            <a:normAutofit/>
          </a:bodyPr>
          <a:lstStyle/>
          <a:p>
            <a:r>
              <a:rPr lang="en-US" dirty="0"/>
              <a:t>Common Section B pitfalls</a:t>
            </a:r>
          </a:p>
        </p:txBody>
      </p:sp>
      <p:pic>
        <p:nvPicPr>
          <p:cNvPr id="5" name="Picture 4" descr="A picture containing indoor, small, green, sitting&#10;&#10;Description automatically generated">
            <a:extLst>
              <a:ext uri="{FF2B5EF4-FFF2-40B4-BE49-F238E27FC236}">
                <a16:creationId xmlns:a16="http://schemas.microsoft.com/office/drawing/2014/main" id="{AAA1A1A3-C777-D34C-9D6D-83C53E3AD919}"/>
              </a:ext>
            </a:extLst>
          </p:cNvPr>
          <p:cNvPicPr>
            <a:picLocks noChangeAspect="1"/>
          </p:cNvPicPr>
          <p:nvPr/>
        </p:nvPicPr>
        <p:blipFill rotWithShape="1">
          <a:blip r:embed="rId2">
            <a:extLst>
              <a:ext uri="{28A0092B-C50C-407E-A947-70E740481C1C}">
                <a14:useLocalDpi xmlns:a14="http://schemas.microsoft.com/office/drawing/2010/main" val="0"/>
              </a:ext>
            </a:extLst>
          </a:blip>
          <a:srcRect l="3473"/>
          <a:stretch/>
        </p:blipFill>
        <p:spPr>
          <a:xfrm>
            <a:off x="98856" y="1330999"/>
            <a:ext cx="3300855" cy="53483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9" name="Content Placeholder 2">
            <a:extLst>
              <a:ext uri="{FF2B5EF4-FFF2-40B4-BE49-F238E27FC236}">
                <a16:creationId xmlns:a16="http://schemas.microsoft.com/office/drawing/2014/main" id="{5BCC0735-4A11-4227-AE85-D60404DDD50F}"/>
              </a:ext>
            </a:extLst>
          </p:cNvPr>
          <p:cNvGraphicFramePr>
            <a:graphicFrameLocks noGrp="1"/>
          </p:cNvGraphicFramePr>
          <p:nvPr>
            <p:ph sz="half" idx="2"/>
            <p:extLst/>
          </p:nvPr>
        </p:nvGraphicFramePr>
        <p:xfrm>
          <a:off x="3557847" y="1446415"/>
          <a:ext cx="8410607" cy="5261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descr="Magnifying glass">
            <a:extLst>
              <a:ext uri="{FF2B5EF4-FFF2-40B4-BE49-F238E27FC236}">
                <a16:creationId xmlns:a16="http://schemas.microsoft.com/office/drawing/2014/main" id="{346D41FE-F80E-4732-821B-B7552C7A0987}"/>
              </a:ext>
            </a:extLst>
          </p:cNvPr>
          <p:cNvSpPr/>
          <p:nvPr/>
        </p:nvSpPr>
        <p:spPr>
          <a:xfrm flipH="1">
            <a:off x="6589215" y="336515"/>
            <a:ext cx="935709" cy="994483"/>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67504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599"/>
            <a:ext cx="10496405" cy="5600007"/>
          </a:xfrm>
        </p:spPr>
        <p:txBody>
          <a:bodyPr>
            <a:normAutofit/>
          </a:bodyPr>
          <a:lstStyle/>
          <a:p>
            <a:r>
              <a:rPr lang="en-GB" b="1" i="1" dirty="0">
                <a:solidFill>
                  <a:schemeClr val="tx1"/>
                </a:solidFill>
              </a:rPr>
              <a:t>The Cloth Trade was the most important contributor to the English economy during the reign of Henry VII’. </a:t>
            </a:r>
            <a:r>
              <a:rPr lang="en-GB" b="1" dirty="0">
                <a:solidFill>
                  <a:schemeClr val="tx1"/>
                </a:solidFill>
              </a:rPr>
              <a:t>Assess the validity of this view. </a:t>
            </a:r>
            <a:br>
              <a:rPr lang="en-GB" b="1" dirty="0">
                <a:solidFill>
                  <a:schemeClr val="tx1"/>
                </a:solidFill>
              </a:rPr>
            </a:br>
            <a:r>
              <a:rPr lang="en-GB" dirty="0">
                <a:solidFill>
                  <a:schemeClr val="tx1"/>
                </a:solidFill>
              </a:rPr>
              <a:t>[25 marks]</a:t>
            </a:r>
            <a:br>
              <a:rPr lang="en-GB" dirty="0">
                <a:solidFill>
                  <a:schemeClr val="tx1"/>
                </a:solidFill>
              </a:rPr>
            </a:br>
            <a:endParaRPr lang="en-GB" dirty="0"/>
          </a:p>
        </p:txBody>
      </p:sp>
    </p:spTree>
    <p:extLst>
      <p:ext uri="{BB962C8B-B14F-4D97-AF65-F5344CB8AC3E}">
        <p14:creationId xmlns:p14="http://schemas.microsoft.com/office/powerpoint/2010/main" val="3224701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2AAB3D9-F044-4AE6-96B9-603785185D02}"/>
              </a:ext>
            </a:extLst>
          </p:cNvPr>
          <p:cNvSpPr/>
          <p:nvPr/>
        </p:nvSpPr>
        <p:spPr>
          <a:xfrm>
            <a:off x="6072586" y="5619646"/>
            <a:ext cx="5750778" cy="930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2E1438-7260-724A-A094-F7A5D163431C}"/>
              </a:ext>
            </a:extLst>
          </p:cNvPr>
          <p:cNvSpPr>
            <a:spLocks noGrp="1"/>
          </p:cNvSpPr>
          <p:nvPr>
            <p:ph type="title"/>
          </p:nvPr>
        </p:nvSpPr>
        <p:spPr>
          <a:xfrm>
            <a:off x="530629" y="163048"/>
            <a:ext cx="10515600" cy="1325563"/>
          </a:xfrm>
        </p:spPr>
        <p:txBody>
          <a:bodyPr anchor="t">
            <a:normAutofit/>
          </a:bodyPr>
          <a:lstStyle/>
          <a:p>
            <a:r>
              <a:rPr lang="en-US" dirty="0"/>
              <a:t>Essay: Response A</a:t>
            </a:r>
          </a:p>
        </p:txBody>
      </p:sp>
      <p:sp>
        <p:nvSpPr>
          <p:cNvPr id="3" name="Content Placeholder 2">
            <a:extLst>
              <a:ext uri="{FF2B5EF4-FFF2-40B4-BE49-F238E27FC236}">
                <a16:creationId xmlns:a16="http://schemas.microsoft.com/office/drawing/2014/main" id="{36FC4D5C-4FEC-FC48-B72D-16093754C6CB}"/>
              </a:ext>
            </a:extLst>
          </p:cNvPr>
          <p:cNvSpPr>
            <a:spLocks noGrp="1"/>
          </p:cNvSpPr>
          <p:nvPr>
            <p:ph idx="1"/>
          </p:nvPr>
        </p:nvSpPr>
        <p:spPr>
          <a:xfrm>
            <a:off x="207813" y="3430054"/>
            <a:ext cx="10987546" cy="1807391"/>
          </a:xfrm>
          <a:effectLst>
            <a:glow rad="228600">
              <a:schemeClr val="accent1">
                <a:satMod val="175000"/>
                <a:alpha val="40000"/>
              </a:schemeClr>
            </a:glow>
          </a:effectLst>
        </p:spPr>
        <p:txBody>
          <a:bodyPr>
            <a:noAutofit/>
          </a:bodyPr>
          <a:lstStyle/>
          <a:p>
            <a:pPr marL="0" indent="0">
              <a:lnSpc>
                <a:spcPct val="150000"/>
              </a:lnSpc>
              <a:buNone/>
            </a:pPr>
            <a:r>
              <a:rPr lang="en-GB" sz="2400" dirty="0">
                <a:latin typeface="Ink Free" panose="03080402000500000000" pitchFamily="66" charset="0"/>
              </a:rPr>
              <a:t>“In order for the cloth trade to be the most important contributor to the English economy during the reign it would mean that there were no other valuable contributing methods which could’ve been looked at as more significant than the cloth trade. Therefore, it is possible to agree to some extent because of trade laws and agriculture which also had an impact.” </a:t>
            </a:r>
          </a:p>
          <a:p>
            <a:pPr marL="0" indent="0">
              <a:lnSpc>
                <a:spcPct val="150000"/>
              </a:lnSpc>
              <a:buNone/>
            </a:pPr>
            <a:r>
              <a:rPr lang="en-GB" sz="2400" dirty="0">
                <a:latin typeface="Ink Free" panose="03080402000500000000" pitchFamily="66" charset="0"/>
              </a:rPr>
              <a:t>“One reason which leads me to agree”</a:t>
            </a:r>
          </a:p>
          <a:p>
            <a:pPr marL="0" indent="0">
              <a:lnSpc>
                <a:spcPct val="150000"/>
              </a:lnSpc>
              <a:buNone/>
            </a:pPr>
            <a:r>
              <a:rPr lang="en-GB" sz="2400" dirty="0">
                <a:latin typeface="Ink Free" panose="03080402000500000000" pitchFamily="66" charset="0"/>
              </a:rPr>
              <a:t>“One reason that leads me to disagree”</a:t>
            </a:r>
          </a:p>
          <a:p>
            <a:pPr marL="0" indent="0">
              <a:lnSpc>
                <a:spcPct val="150000"/>
              </a:lnSpc>
              <a:buNone/>
            </a:pPr>
            <a:r>
              <a:rPr lang="en-GB" sz="2400" dirty="0">
                <a:latin typeface="Ink Free" panose="03080402000500000000" pitchFamily="66" charset="0"/>
              </a:rPr>
              <a:t>“A final way that leads me to agree”</a:t>
            </a:r>
          </a:p>
          <a:p>
            <a:pPr marL="0" indent="0">
              <a:buNone/>
            </a:pPr>
            <a:endParaRPr lang="en-GB" sz="2200" dirty="0"/>
          </a:p>
        </p:txBody>
      </p:sp>
      <p:sp>
        <p:nvSpPr>
          <p:cNvPr id="9" name="Content Placeholder 2">
            <a:extLst>
              <a:ext uri="{FF2B5EF4-FFF2-40B4-BE49-F238E27FC236}">
                <a16:creationId xmlns:a16="http://schemas.microsoft.com/office/drawing/2014/main" id="{EFBEF0EC-A633-4F86-959D-2D86C62336C6}"/>
              </a:ext>
            </a:extLst>
          </p:cNvPr>
          <p:cNvSpPr txBox="1">
            <a:spLocks/>
          </p:cNvSpPr>
          <p:nvPr/>
        </p:nvSpPr>
        <p:spPr>
          <a:xfrm>
            <a:off x="6129323" y="6051304"/>
            <a:ext cx="6119414" cy="421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solidFill>
                  <a:schemeClr val="bg1"/>
                </a:solidFill>
              </a:rPr>
              <a:t>Have a strong opinion/specific themes in the intro</a:t>
            </a:r>
          </a:p>
        </p:txBody>
      </p:sp>
      <p:sp>
        <p:nvSpPr>
          <p:cNvPr id="10" name="Speech Bubble: Rectangle 9">
            <a:extLst>
              <a:ext uri="{FF2B5EF4-FFF2-40B4-BE49-F238E27FC236}">
                <a16:creationId xmlns:a16="http://schemas.microsoft.com/office/drawing/2014/main" id="{E4E7859E-D764-4D9F-B8EA-71DDA5A46964}"/>
              </a:ext>
            </a:extLst>
          </p:cNvPr>
          <p:cNvSpPr/>
          <p:nvPr/>
        </p:nvSpPr>
        <p:spPr>
          <a:xfrm>
            <a:off x="8934804" y="577516"/>
            <a:ext cx="2111425" cy="930292"/>
          </a:xfrm>
          <a:prstGeom prst="wedgeRectCallout">
            <a:avLst>
              <a:gd name="adj1" fmla="val -42610"/>
              <a:gd name="adj2" fmla="val 693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badi" panose="020B0604020104020204" pitchFamily="34" charset="0"/>
              </a:rPr>
              <a:t>Vague introduction</a:t>
            </a:r>
          </a:p>
        </p:txBody>
      </p:sp>
      <p:sp>
        <p:nvSpPr>
          <p:cNvPr id="11" name="Speech Bubble: Rectangle 10">
            <a:extLst>
              <a:ext uri="{FF2B5EF4-FFF2-40B4-BE49-F238E27FC236}">
                <a16:creationId xmlns:a16="http://schemas.microsoft.com/office/drawing/2014/main" id="{3239A217-0D39-4B61-AC0C-C228B50C9FDA}"/>
              </a:ext>
            </a:extLst>
          </p:cNvPr>
          <p:cNvSpPr/>
          <p:nvPr/>
        </p:nvSpPr>
        <p:spPr>
          <a:xfrm>
            <a:off x="6279836" y="4366051"/>
            <a:ext cx="2350818" cy="465146"/>
          </a:xfrm>
          <a:prstGeom prst="wedgeRectCallout">
            <a:avLst>
              <a:gd name="adj1" fmla="val -65658"/>
              <a:gd name="adj2" fmla="val 452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badi" panose="020B0604020104020204" pitchFamily="34" charset="0"/>
              </a:rPr>
              <a:t>Shopping list style</a:t>
            </a:r>
          </a:p>
        </p:txBody>
      </p:sp>
      <p:sp>
        <p:nvSpPr>
          <p:cNvPr id="12" name="Content Placeholder 2">
            <a:extLst>
              <a:ext uri="{FF2B5EF4-FFF2-40B4-BE49-F238E27FC236}">
                <a16:creationId xmlns:a16="http://schemas.microsoft.com/office/drawing/2014/main" id="{E2FA2D8C-F2EB-4FB2-8C9F-3E3940771F97}"/>
              </a:ext>
            </a:extLst>
          </p:cNvPr>
          <p:cNvSpPr txBox="1">
            <a:spLocks/>
          </p:cNvSpPr>
          <p:nvPr/>
        </p:nvSpPr>
        <p:spPr>
          <a:xfrm>
            <a:off x="6129322" y="5763604"/>
            <a:ext cx="5750779" cy="421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solidFill>
                  <a:srgbClr val="FFFF00"/>
                </a:solidFill>
              </a:rPr>
              <a:t>Melanie's Top Tip</a:t>
            </a:r>
          </a:p>
        </p:txBody>
      </p:sp>
      <p:pic>
        <p:nvPicPr>
          <p:cNvPr id="13" name="Online Media 7" descr="slide 9">
            <a:hlinkClick r:id="" action="ppaction://media"/>
            <a:extLst>
              <a:ext uri="{FF2B5EF4-FFF2-40B4-BE49-F238E27FC236}">
                <a16:creationId xmlns:a16="http://schemas.microsoft.com/office/drawing/2014/main" id="{4C00FF58-B0BC-4ED9-BDAF-C9E7ECED03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3240" y="0"/>
            <a:ext cx="720000" cy="720000"/>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ectangle 13" descr="Binoculars">
            <a:extLst>
              <a:ext uri="{FF2B5EF4-FFF2-40B4-BE49-F238E27FC236}">
                <a16:creationId xmlns:a16="http://schemas.microsoft.com/office/drawing/2014/main" id="{71201F4B-EBD8-48F4-8570-541E64DB1FD7}"/>
              </a:ext>
            </a:extLst>
          </p:cNvPr>
          <p:cNvSpPr/>
          <p:nvPr/>
        </p:nvSpPr>
        <p:spPr>
          <a:xfrm flipH="1">
            <a:off x="5123337" y="225957"/>
            <a:ext cx="1156499" cy="1199746"/>
          </a:xfrm>
          <a:prstGeom prst="rect">
            <a:avLst/>
          </a:prstGeom>
          <a:blipFill>
            <a:blip r:embed="rId5">
              <a:extLst>
                <a:ext uri="{96DAC541-7B7A-43D3-8B79-37D633B846F1}">
                  <asvg:svgBlip xmlns:asvg="http://schemas.microsoft.com/office/drawing/2016/SVG/main" xmlns="" r:embed="rId6"/>
                </a:ext>
              </a:extLst>
            </a:blip>
            <a:srcRect/>
            <a:stretch>
              <a:fillRect l="-2000" r="-2000"/>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56766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81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1438-7260-724A-A094-F7A5D163431C}"/>
              </a:ext>
            </a:extLst>
          </p:cNvPr>
          <p:cNvSpPr>
            <a:spLocks noGrp="1"/>
          </p:cNvSpPr>
          <p:nvPr>
            <p:ph type="title"/>
          </p:nvPr>
        </p:nvSpPr>
        <p:spPr>
          <a:xfrm>
            <a:off x="530629" y="182245"/>
            <a:ext cx="10515600" cy="1325563"/>
          </a:xfrm>
        </p:spPr>
        <p:txBody>
          <a:bodyPr>
            <a:normAutofit/>
          </a:bodyPr>
          <a:lstStyle/>
          <a:p>
            <a:r>
              <a:rPr lang="en-US" dirty="0"/>
              <a:t>Essay: Response A</a:t>
            </a:r>
          </a:p>
        </p:txBody>
      </p:sp>
      <p:sp>
        <p:nvSpPr>
          <p:cNvPr id="10" name="Speech Bubble: Rectangle 9">
            <a:extLst>
              <a:ext uri="{FF2B5EF4-FFF2-40B4-BE49-F238E27FC236}">
                <a16:creationId xmlns:a16="http://schemas.microsoft.com/office/drawing/2014/main" id="{E4E7859E-D764-4D9F-B8EA-71DDA5A46964}"/>
              </a:ext>
            </a:extLst>
          </p:cNvPr>
          <p:cNvSpPr/>
          <p:nvPr/>
        </p:nvSpPr>
        <p:spPr>
          <a:xfrm>
            <a:off x="8670175" y="112003"/>
            <a:ext cx="2622383" cy="930292"/>
          </a:xfrm>
          <a:prstGeom prst="wedgeRectCallout">
            <a:avLst>
              <a:gd name="adj1" fmla="val -334088"/>
              <a:gd name="adj2" fmla="val 1239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badi" panose="020B0604020104020204" pitchFamily="34" charset="0"/>
              </a:rPr>
              <a:t>Thin on knowledge/evidence</a:t>
            </a:r>
          </a:p>
        </p:txBody>
      </p:sp>
      <p:sp>
        <p:nvSpPr>
          <p:cNvPr id="11" name="Speech Bubble: Rectangle 10">
            <a:extLst>
              <a:ext uri="{FF2B5EF4-FFF2-40B4-BE49-F238E27FC236}">
                <a16:creationId xmlns:a16="http://schemas.microsoft.com/office/drawing/2014/main" id="{3239A217-0D39-4B61-AC0C-C228B50C9FDA}"/>
              </a:ext>
            </a:extLst>
          </p:cNvPr>
          <p:cNvSpPr/>
          <p:nvPr/>
        </p:nvSpPr>
        <p:spPr>
          <a:xfrm>
            <a:off x="0" y="6317365"/>
            <a:ext cx="12192000" cy="465146"/>
          </a:xfrm>
          <a:prstGeom prst="wedgeRectCallout">
            <a:avLst>
              <a:gd name="adj1" fmla="val 24292"/>
              <a:gd name="adj2" fmla="val -99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badi" panose="020B0604020104020204" pitchFamily="34" charset="0"/>
              </a:rPr>
              <a:t>It is vitally important that you revise specific facts well ahead of the exam</a:t>
            </a:r>
          </a:p>
        </p:txBody>
      </p:sp>
      <p:pic>
        <p:nvPicPr>
          <p:cNvPr id="14" name="Online Media 5" descr="slide 10">
            <a:hlinkClick r:id="" action="ppaction://media"/>
            <a:extLst>
              <a:ext uri="{FF2B5EF4-FFF2-40B4-BE49-F238E27FC236}">
                <a16:creationId xmlns:a16="http://schemas.microsoft.com/office/drawing/2014/main" id="{93C56418-B7F9-40F3-A8E0-EB71CF8319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2000" y="0"/>
            <a:ext cx="720000" cy="720000"/>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Rectangle 14" descr="Binoculars">
            <a:extLst>
              <a:ext uri="{FF2B5EF4-FFF2-40B4-BE49-F238E27FC236}">
                <a16:creationId xmlns:a16="http://schemas.microsoft.com/office/drawing/2014/main" id="{BF863486-B773-4382-9818-BA852206A1D6}"/>
              </a:ext>
            </a:extLst>
          </p:cNvPr>
          <p:cNvSpPr/>
          <p:nvPr/>
        </p:nvSpPr>
        <p:spPr>
          <a:xfrm flipH="1">
            <a:off x="4939501" y="196392"/>
            <a:ext cx="1156499" cy="1199746"/>
          </a:xfrm>
          <a:prstGeom prst="rect">
            <a:avLst/>
          </a:prstGeom>
          <a:blipFill>
            <a:blip r:embed="rId5">
              <a:extLst>
                <a:ext uri="{96DAC541-7B7A-43D3-8B79-37D633B846F1}">
                  <asvg:svgBlip xmlns:asvg="http://schemas.microsoft.com/office/drawing/2016/SVG/main" xmlns="" r:embed="rId6"/>
                </a:ext>
              </a:extLst>
            </a:blip>
            <a:srcRect/>
            <a:stretch>
              <a:fillRect l="-2000" r="-2000"/>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 name="Content Placeholder 2">
            <a:extLst>
              <a:ext uri="{FF2B5EF4-FFF2-40B4-BE49-F238E27FC236}">
                <a16:creationId xmlns:a16="http://schemas.microsoft.com/office/drawing/2014/main" id="{36FC4D5C-4FEC-FC48-B72D-16093754C6CB}"/>
              </a:ext>
            </a:extLst>
          </p:cNvPr>
          <p:cNvSpPr>
            <a:spLocks noGrp="1"/>
          </p:cNvSpPr>
          <p:nvPr>
            <p:ph idx="1"/>
          </p:nvPr>
        </p:nvSpPr>
        <p:spPr>
          <a:xfrm>
            <a:off x="294656" y="2897221"/>
            <a:ext cx="10987546" cy="1807391"/>
          </a:xfrm>
        </p:spPr>
        <p:txBody>
          <a:bodyPr>
            <a:noAutofit/>
          </a:bodyPr>
          <a:lstStyle/>
          <a:p>
            <a:pPr marL="0" indent="0">
              <a:lnSpc>
                <a:spcPct val="150000"/>
              </a:lnSpc>
              <a:buNone/>
            </a:pPr>
            <a:r>
              <a:rPr lang="en-GB" sz="2200" dirty="0">
                <a:latin typeface="Ink Free" panose="03080402000500000000" pitchFamily="66" charset="0"/>
              </a:rPr>
              <a:t>“One reason which leads me to agree with the question in hand was down to the large economic funds that were gained through the cloth trade under Henry. Under Henry an already growing industry almost flourished </a:t>
            </a:r>
            <a:r>
              <a:rPr lang="en-GB" sz="2200" b="1" u="sng" dirty="0">
                <a:latin typeface="Ink Free" panose="03080402000500000000" pitchFamily="66" charset="0"/>
              </a:rPr>
              <a:t>greatly by 60%. </a:t>
            </a:r>
            <a:r>
              <a:rPr lang="en-GB" sz="2200" dirty="0">
                <a:latin typeface="Ink Free" panose="03080402000500000000" pitchFamily="66" charset="0"/>
              </a:rPr>
              <a:t>This meant that throughout Henry’s reign from 1485 to 1509, Henry did manage to cause a substantial increase in revenue for the country that did need more money coming into the government. The trade with Antwerp brought in a great amount of money and the Navigational acts made sure that this was in British ships. Although you could say even without Henry VII coming to the throne this sector would have flourished and that either way it was going to help the economy, cloth would be key to aiding the English economy.”</a:t>
            </a:r>
          </a:p>
          <a:p>
            <a:pPr marL="0" indent="0">
              <a:buNone/>
            </a:pPr>
            <a:endParaRPr lang="en-GB" sz="2200" dirty="0"/>
          </a:p>
        </p:txBody>
      </p:sp>
    </p:spTree>
    <p:extLst>
      <p:ext uri="{BB962C8B-B14F-4D97-AF65-F5344CB8AC3E}">
        <p14:creationId xmlns:p14="http://schemas.microsoft.com/office/powerpoint/2010/main" val="146104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88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3467" y="609599"/>
            <a:ext cx="7275790" cy="5624945"/>
          </a:xfrm>
        </p:spPr>
        <p:txBody>
          <a:bodyPr>
            <a:normAutofit/>
          </a:bodyPr>
          <a:lstStyle/>
          <a:p>
            <a:r>
              <a:rPr lang="en-GB" b="1" i="1" dirty="0">
                <a:effectLst/>
              </a:rPr>
              <a:t>‘Henry VII’s consolidation of power in the years 1485-1499 was the result of his own personal strengths.’ </a:t>
            </a:r>
            <a:r>
              <a:rPr lang="en-GB" dirty="0">
                <a:effectLst/>
              </a:rPr>
              <a:t/>
            </a:r>
            <a:br>
              <a:rPr lang="en-GB" dirty="0">
                <a:effectLst/>
              </a:rPr>
            </a:br>
            <a:r>
              <a:rPr lang="en-GB" b="1" i="1" dirty="0">
                <a:effectLst/>
              </a:rPr>
              <a:t>[25 marks]. Assess the validity of this view. </a:t>
            </a:r>
            <a:r>
              <a:rPr lang="en-GB" dirty="0">
                <a:effectLst/>
              </a:rPr>
              <a:t/>
            </a:r>
            <a:br>
              <a:rPr lang="en-GB" dirty="0">
                <a:effectLst/>
              </a:rPr>
            </a:br>
            <a:endParaRPr lang="en-GB" dirty="0"/>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2" y="291222"/>
            <a:ext cx="3100800" cy="415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2172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docProps/app.xml><?xml version="1.0" encoding="utf-8"?>
<Properties xmlns="http://schemas.openxmlformats.org/officeDocument/2006/extended-properties" xmlns:vt="http://schemas.openxmlformats.org/officeDocument/2006/docPropsVTypes">
  <Template>TM03457485[[fn=Mesh]]</Template>
  <TotalTime>147</TotalTime>
  <Words>1072</Words>
  <Application>Microsoft Office PowerPoint</Application>
  <PresentationFormat>Widescreen</PresentationFormat>
  <Paragraphs>68</Paragraphs>
  <Slides>11</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Abadi</vt:lpstr>
      <vt:lpstr>Arial</vt:lpstr>
      <vt:lpstr>Calibri</vt:lpstr>
      <vt:lpstr>Century Gothic</vt:lpstr>
      <vt:lpstr>Ink Free</vt:lpstr>
      <vt:lpstr>Times New Roman</vt:lpstr>
      <vt:lpstr>Wingdings 2</vt:lpstr>
      <vt:lpstr>Mesh</vt:lpstr>
      <vt:lpstr>Justify it! </vt:lpstr>
      <vt:lpstr>Writing the essay</vt:lpstr>
      <vt:lpstr>Make sense of the Section B mark scheme</vt:lpstr>
      <vt:lpstr>A suggested Section B structure</vt:lpstr>
      <vt:lpstr>Common Section B pitfalls</vt:lpstr>
      <vt:lpstr>The Cloth Trade was the most important contributor to the English economy during the reign of Henry VII’. Assess the validity of this view.  [25 marks] </vt:lpstr>
      <vt:lpstr>Essay: Response A</vt:lpstr>
      <vt:lpstr>Essay: Response A</vt:lpstr>
      <vt:lpstr>‘Henry VII’s consolidation of power in the years 1485-1499 was the result of his own personal strengths.’  [25 marks]. Assess the validity of this view.  </vt:lpstr>
      <vt:lpstr>Unpacking the bicycle</vt:lpstr>
      <vt:lpstr>To B or Not to B. The checklist of doom!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the essay</dc:title>
  <dc:creator>Rob Reynolds</dc:creator>
  <cp:lastModifiedBy>Rob Reynolds</cp:lastModifiedBy>
  <cp:revision>12</cp:revision>
  <dcterms:created xsi:type="dcterms:W3CDTF">2021-10-03T16:49:02Z</dcterms:created>
  <dcterms:modified xsi:type="dcterms:W3CDTF">2021-10-03T19:16:59Z</dcterms:modified>
</cp:coreProperties>
</file>