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0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0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6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597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52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404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458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23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4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9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3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5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9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09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4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7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A718AE-C48B-4524-8C27-9074B8D860D7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E47F-3E99-4050-934D-74B5A42D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19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645" y="0"/>
            <a:ext cx="8825658" cy="3329581"/>
          </a:xfrm>
        </p:spPr>
        <p:txBody>
          <a:bodyPr/>
          <a:lstStyle/>
          <a:p>
            <a:r>
              <a:rPr lang="en-GB" b="1" dirty="0" smtClean="0"/>
              <a:t>Portraiture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Project 1 </a:t>
            </a:r>
          </a:p>
          <a:p>
            <a:r>
              <a:rPr lang="en-GB" sz="3600" dirty="0" smtClean="0"/>
              <a:t>13 weeks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623" y="900705"/>
            <a:ext cx="4772695" cy="57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52" y="310829"/>
            <a:ext cx="10121462" cy="1400530"/>
          </a:xfrm>
        </p:spPr>
        <p:txBody>
          <a:bodyPr/>
          <a:lstStyle/>
          <a:p>
            <a:r>
              <a:rPr lang="en-GB" dirty="0" smtClean="0"/>
              <a:t>Discussion point:</a:t>
            </a:r>
            <a:br>
              <a:rPr lang="en-GB" dirty="0" smtClean="0"/>
            </a:br>
            <a:r>
              <a:rPr lang="en-GB" dirty="0" smtClean="0"/>
              <a:t>What could be the purpose of creating portraits?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81" y="2399759"/>
            <a:ext cx="8946541" cy="4195481"/>
          </a:xfrm>
        </p:spPr>
        <p:txBody>
          <a:bodyPr/>
          <a:lstStyle/>
          <a:p>
            <a:r>
              <a:rPr lang="en-GB" dirty="0" smtClean="0"/>
              <a:t>What is a portrait?</a:t>
            </a:r>
          </a:p>
          <a:p>
            <a:r>
              <a:rPr lang="en-GB" dirty="0" smtClean="0"/>
              <a:t>How does an artist use visual language to convey their chosen purpose?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956" y="3310045"/>
            <a:ext cx="3487046" cy="3547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643" y="0"/>
            <a:ext cx="2644180" cy="3879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862" y="3191388"/>
            <a:ext cx="2884761" cy="3666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7325" y="3988173"/>
            <a:ext cx="2464676" cy="2869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84" y="3769231"/>
            <a:ext cx="2649679" cy="308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Power and politics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283" y="5442673"/>
            <a:ext cx="3854005" cy="359979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James </a:t>
            </a:r>
            <a:r>
              <a:rPr lang="en-GB" b="1" dirty="0" err="1" smtClean="0"/>
              <a:t>Gilray</a:t>
            </a:r>
            <a:r>
              <a:rPr lang="en-GB" b="1" dirty="0" smtClean="0"/>
              <a:t> – satirical portraits</a:t>
            </a:r>
          </a:p>
          <a:p>
            <a:pPr marL="0" indent="0">
              <a:buNone/>
            </a:pPr>
            <a:r>
              <a:rPr lang="en-GB" b="1" dirty="0" smtClean="0"/>
              <a:t>- It wasn’t always to flatter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7" y="1406955"/>
            <a:ext cx="2464676" cy="2869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269" y="830730"/>
            <a:ext cx="5822731" cy="6033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787" y="1406955"/>
            <a:ext cx="3096057" cy="3734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06844" y="177679"/>
            <a:ext cx="4947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Obama portrait by </a:t>
            </a:r>
            <a:r>
              <a:rPr lang="en-GB" dirty="0" err="1"/>
              <a:t>Kehinde</a:t>
            </a:r>
            <a:r>
              <a:rPr lang="en-GB" dirty="0"/>
              <a:t> Wiley </a:t>
            </a:r>
            <a:r>
              <a:rPr lang="en-GB" dirty="0" smtClean="0"/>
              <a:t>compared to other presidential portraits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5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immortalise someone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405041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Is it just for the famous?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682" y="1152983"/>
            <a:ext cx="4461940" cy="5201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8841" y="55551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effectLst/>
                <a:latin typeface="Arial" panose="020B0604020202020204" pitchFamily="34" charset="0"/>
              </a:rPr>
              <a:t>William Shakespeare, John Taylor, 1600-1610, National Portrait Gallery.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question and campaign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340" y="213057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Frida Kahlo                       Claude </a:t>
            </a:r>
            <a:r>
              <a:rPr lang="en-GB" b="1" dirty="0" err="1" smtClean="0"/>
              <a:t>Cahun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15" y="2674175"/>
            <a:ext cx="2644180" cy="3879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291" y="3121572"/>
            <a:ext cx="5608837" cy="3431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361" y="730048"/>
            <a:ext cx="2990850" cy="3514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80361" y="4378807"/>
            <a:ext cx="3478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smtClean="0">
                <a:effectLst/>
                <a:latin typeface="Arial" panose="020B0604020202020204" pitchFamily="34" charset="0"/>
              </a:rPr>
              <a:t>Ira Frederick Aldridge, after James Northcote, 1826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express oneself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425" y="2087850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Vincent Van Gogh                                           Lucian Freud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25" y="3152390"/>
            <a:ext cx="3487046" cy="3547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378" y="2052918"/>
            <a:ext cx="37909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800" dirty="0" smtClean="0"/>
              <a:t>Famous for being famous</a:t>
            </a:r>
          </a:p>
          <a:p>
            <a:r>
              <a:rPr lang="en-GB" sz="4800" dirty="0" smtClean="0"/>
              <a:t>Notoriety</a:t>
            </a:r>
          </a:p>
          <a:p>
            <a:r>
              <a:rPr lang="en-GB" sz="4800" dirty="0" smtClean="0"/>
              <a:t>Flashing the cash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7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</TotalTime>
  <Words>115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Portraiture </vt:lpstr>
      <vt:lpstr>Discussion point: What could be the purpose of creating portraits?</vt:lpstr>
      <vt:lpstr>Power and politics</vt:lpstr>
      <vt:lpstr>To immortalise someone</vt:lpstr>
      <vt:lpstr>To question and campaign</vt:lpstr>
      <vt:lpstr>To express oneself</vt:lpstr>
      <vt:lpstr>PowerPoint Presentation</vt:lpstr>
    </vt:vector>
  </TitlesOfParts>
  <Company>King Edward VI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Portraiture</dc:title>
  <dc:creator>Alex Westmore</dc:creator>
  <cp:lastModifiedBy>Alex Westmore</cp:lastModifiedBy>
  <cp:revision>11</cp:revision>
  <dcterms:created xsi:type="dcterms:W3CDTF">2018-09-11T09:43:06Z</dcterms:created>
  <dcterms:modified xsi:type="dcterms:W3CDTF">2020-02-26T13:37:54Z</dcterms:modified>
</cp:coreProperties>
</file>