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notesMasterIdLst>
    <p:notesMasterId r:id="rId33"/>
  </p:notesMasterIdLst>
  <p:sldIdLst>
    <p:sldId id="256" r:id="rId2"/>
    <p:sldId id="257" r:id="rId3"/>
    <p:sldId id="258" r:id="rId4"/>
    <p:sldId id="376" r:id="rId5"/>
    <p:sldId id="259" r:id="rId6"/>
    <p:sldId id="384" r:id="rId7"/>
    <p:sldId id="260" r:id="rId8"/>
    <p:sldId id="261" r:id="rId9"/>
    <p:sldId id="262" r:id="rId10"/>
    <p:sldId id="264" r:id="rId11"/>
    <p:sldId id="263" r:id="rId12"/>
    <p:sldId id="371" r:id="rId13"/>
    <p:sldId id="372" r:id="rId14"/>
    <p:sldId id="374" r:id="rId15"/>
    <p:sldId id="373" r:id="rId16"/>
    <p:sldId id="377" r:id="rId17"/>
    <p:sldId id="345" r:id="rId18"/>
    <p:sldId id="375" r:id="rId19"/>
    <p:sldId id="378" r:id="rId20"/>
    <p:sldId id="379" r:id="rId21"/>
    <p:sldId id="380" r:id="rId22"/>
    <p:sldId id="381" r:id="rId23"/>
    <p:sldId id="382" r:id="rId24"/>
    <p:sldId id="383" r:id="rId25"/>
    <p:sldId id="385" r:id="rId26"/>
    <p:sldId id="386" r:id="rId27"/>
    <p:sldId id="387" r:id="rId28"/>
    <p:sldId id="388" r:id="rId29"/>
    <p:sldId id="369" r:id="rId30"/>
    <p:sldId id="389" r:id="rId31"/>
    <p:sldId id="3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F8207-7E52-42AA-BD8C-1ADE28672962}" v="462" dt="2021-09-12T17:42:22.61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62609" autoAdjust="0"/>
  </p:normalViewPr>
  <p:slideViewPr>
    <p:cSldViewPr snapToGrid="0">
      <p:cViewPr varScale="1">
        <p:scale>
          <a:sx n="55" d="100"/>
          <a:sy n="55" d="100"/>
        </p:scale>
        <p:origin x="1143" y="42"/>
      </p:cViewPr>
      <p:guideLst/>
    </p:cSldViewPr>
  </p:slideViewPr>
  <p:notesTextViewPr>
    <p:cViewPr>
      <p:scale>
        <a:sx n="100" d="100"/>
        <a:sy n="100" d="100"/>
      </p:scale>
      <p:origin x="0" y="0"/>
    </p:cViewPr>
  </p:notesTextViewPr>
  <p:notesViewPr>
    <p:cSldViewPr snapToGrid="0">
      <p:cViewPr>
        <p:scale>
          <a:sx n="66" d="100"/>
          <a:sy n="66" d="100"/>
        </p:scale>
        <p:origin x="2571"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Galvin" userId="2d39f159-777b-4bad-8899-bf8dfc77b0ad" providerId="ADAL" clId="{61687133-0817-46F7-AF75-F0890986714D}"/>
    <pc:docChg chg="delSld modSld">
      <pc:chgData name="Anastasia Galvin" userId="2d39f159-777b-4bad-8899-bf8dfc77b0ad" providerId="ADAL" clId="{61687133-0817-46F7-AF75-F0890986714D}" dt="2021-09-12T17:46:40.281" v="21" actId="47"/>
      <pc:docMkLst>
        <pc:docMk/>
      </pc:docMkLst>
      <pc:sldChg chg="modNotesTx">
        <pc:chgData name="Anastasia Galvin" userId="2d39f159-777b-4bad-8899-bf8dfc77b0ad" providerId="ADAL" clId="{61687133-0817-46F7-AF75-F0890986714D}" dt="2021-09-12T17:45:33.685" v="1" actId="6549"/>
        <pc:sldMkLst>
          <pc:docMk/>
          <pc:sldMk cId="572017422" sldId="260"/>
        </pc:sldMkLst>
      </pc:sldChg>
      <pc:sldChg chg="modNotesTx">
        <pc:chgData name="Anastasia Galvin" userId="2d39f159-777b-4bad-8899-bf8dfc77b0ad" providerId="ADAL" clId="{61687133-0817-46F7-AF75-F0890986714D}" dt="2021-09-12T17:45:37.263" v="2" actId="6549"/>
        <pc:sldMkLst>
          <pc:docMk/>
          <pc:sldMk cId="3555451157" sldId="261"/>
        </pc:sldMkLst>
      </pc:sldChg>
      <pc:sldChg chg="modNotesTx">
        <pc:chgData name="Anastasia Galvin" userId="2d39f159-777b-4bad-8899-bf8dfc77b0ad" providerId="ADAL" clId="{61687133-0817-46F7-AF75-F0890986714D}" dt="2021-09-12T17:45:40.522" v="3" actId="6549"/>
        <pc:sldMkLst>
          <pc:docMk/>
          <pc:sldMk cId="3503927680" sldId="262"/>
        </pc:sldMkLst>
      </pc:sldChg>
      <pc:sldChg chg="modNotesTx">
        <pc:chgData name="Anastasia Galvin" userId="2d39f159-777b-4bad-8899-bf8dfc77b0ad" providerId="ADAL" clId="{61687133-0817-46F7-AF75-F0890986714D}" dt="2021-09-12T17:45:45.297" v="5" actId="6549"/>
        <pc:sldMkLst>
          <pc:docMk/>
          <pc:sldMk cId="3791417652" sldId="263"/>
        </pc:sldMkLst>
      </pc:sldChg>
      <pc:sldChg chg="modNotesTx">
        <pc:chgData name="Anastasia Galvin" userId="2d39f159-777b-4bad-8899-bf8dfc77b0ad" providerId="ADAL" clId="{61687133-0817-46F7-AF75-F0890986714D}" dt="2021-09-12T17:45:43.006" v="4" actId="6549"/>
        <pc:sldMkLst>
          <pc:docMk/>
          <pc:sldMk cId="2050476449" sldId="264"/>
        </pc:sldMkLst>
      </pc:sldChg>
      <pc:sldChg chg="modNotesTx">
        <pc:chgData name="Anastasia Galvin" userId="2d39f159-777b-4bad-8899-bf8dfc77b0ad" providerId="ADAL" clId="{61687133-0817-46F7-AF75-F0890986714D}" dt="2021-09-12T17:46:29.937" v="20" actId="6549"/>
        <pc:sldMkLst>
          <pc:docMk/>
          <pc:sldMk cId="1277508014" sldId="369"/>
        </pc:sldMkLst>
      </pc:sldChg>
      <pc:sldChg chg="del">
        <pc:chgData name="Anastasia Galvin" userId="2d39f159-777b-4bad-8899-bf8dfc77b0ad" providerId="ADAL" clId="{61687133-0817-46F7-AF75-F0890986714D}" dt="2021-09-12T17:46:40.281" v="21" actId="47"/>
        <pc:sldMkLst>
          <pc:docMk/>
          <pc:sldMk cId="636009007" sldId="370"/>
        </pc:sldMkLst>
      </pc:sldChg>
      <pc:sldChg chg="modNotesTx">
        <pc:chgData name="Anastasia Galvin" userId="2d39f159-777b-4bad-8899-bf8dfc77b0ad" providerId="ADAL" clId="{61687133-0817-46F7-AF75-F0890986714D}" dt="2021-09-12T17:45:48.025" v="6" actId="6549"/>
        <pc:sldMkLst>
          <pc:docMk/>
          <pc:sldMk cId="2792623172" sldId="371"/>
        </pc:sldMkLst>
      </pc:sldChg>
      <pc:sldChg chg="modNotesTx">
        <pc:chgData name="Anastasia Galvin" userId="2d39f159-777b-4bad-8899-bf8dfc77b0ad" providerId="ADAL" clId="{61687133-0817-46F7-AF75-F0890986714D}" dt="2021-09-12T17:45:50.457" v="7" actId="6549"/>
        <pc:sldMkLst>
          <pc:docMk/>
          <pc:sldMk cId="2961186463" sldId="372"/>
        </pc:sldMkLst>
      </pc:sldChg>
      <pc:sldChg chg="modNotesTx">
        <pc:chgData name="Anastasia Galvin" userId="2d39f159-777b-4bad-8899-bf8dfc77b0ad" providerId="ADAL" clId="{61687133-0817-46F7-AF75-F0890986714D}" dt="2021-09-12T17:45:55.557" v="8" actId="6549"/>
        <pc:sldMkLst>
          <pc:docMk/>
          <pc:sldMk cId="3634506178" sldId="373"/>
        </pc:sldMkLst>
      </pc:sldChg>
      <pc:sldChg chg="modNotesTx">
        <pc:chgData name="Anastasia Galvin" userId="2d39f159-777b-4bad-8899-bf8dfc77b0ad" providerId="ADAL" clId="{61687133-0817-46F7-AF75-F0890986714D}" dt="2021-09-12T17:46:02.141" v="10" actId="6549"/>
        <pc:sldMkLst>
          <pc:docMk/>
          <pc:sldMk cId="2316356827" sldId="375"/>
        </pc:sldMkLst>
      </pc:sldChg>
      <pc:sldChg chg="modNotesTx">
        <pc:chgData name="Anastasia Galvin" userId="2d39f159-777b-4bad-8899-bf8dfc77b0ad" providerId="ADAL" clId="{61687133-0817-46F7-AF75-F0890986714D}" dt="2021-09-12T17:45:58.294" v="9" actId="6549"/>
        <pc:sldMkLst>
          <pc:docMk/>
          <pc:sldMk cId="3527173217" sldId="377"/>
        </pc:sldMkLst>
      </pc:sldChg>
      <pc:sldChg chg="modNotesTx">
        <pc:chgData name="Anastasia Galvin" userId="2d39f159-777b-4bad-8899-bf8dfc77b0ad" providerId="ADAL" clId="{61687133-0817-46F7-AF75-F0890986714D}" dt="2021-09-12T17:46:04.514" v="11" actId="6549"/>
        <pc:sldMkLst>
          <pc:docMk/>
          <pc:sldMk cId="2770035479" sldId="378"/>
        </pc:sldMkLst>
      </pc:sldChg>
      <pc:sldChg chg="modNotesTx">
        <pc:chgData name="Anastasia Galvin" userId="2d39f159-777b-4bad-8899-bf8dfc77b0ad" providerId="ADAL" clId="{61687133-0817-46F7-AF75-F0890986714D}" dt="2021-09-12T17:46:09.489" v="12" actId="6549"/>
        <pc:sldMkLst>
          <pc:docMk/>
          <pc:sldMk cId="2644148334" sldId="380"/>
        </pc:sldMkLst>
      </pc:sldChg>
      <pc:sldChg chg="modNotesTx">
        <pc:chgData name="Anastasia Galvin" userId="2d39f159-777b-4bad-8899-bf8dfc77b0ad" providerId="ADAL" clId="{61687133-0817-46F7-AF75-F0890986714D}" dt="2021-09-12T17:46:11.644" v="13" actId="6549"/>
        <pc:sldMkLst>
          <pc:docMk/>
          <pc:sldMk cId="2448168430" sldId="381"/>
        </pc:sldMkLst>
      </pc:sldChg>
      <pc:sldChg chg="modNotesTx">
        <pc:chgData name="Anastasia Galvin" userId="2d39f159-777b-4bad-8899-bf8dfc77b0ad" providerId="ADAL" clId="{61687133-0817-46F7-AF75-F0890986714D}" dt="2021-09-12T17:46:13.884" v="14" actId="6549"/>
        <pc:sldMkLst>
          <pc:docMk/>
          <pc:sldMk cId="3441672735" sldId="382"/>
        </pc:sldMkLst>
      </pc:sldChg>
      <pc:sldChg chg="modNotesTx">
        <pc:chgData name="Anastasia Galvin" userId="2d39f159-777b-4bad-8899-bf8dfc77b0ad" providerId="ADAL" clId="{61687133-0817-46F7-AF75-F0890986714D}" dt="2021-09-12T17:46:16.205" v="15" actId="6549"/>
        <pc:sldMkLst>
          <pc:docMk/>
          <pc:sldMk cId="2260343409" sldId="383"/>
        </pc:sldMkLst>
      </pc:sldChg>
      <pc:sldChg chg="modNotesTx">
        <pc:chgData name="Anastasia Galvin" userId="2d39f159-777b-4bad-8899-bf8dfc77b0ad" providerId="ADAL" clId="{61687133-0817-46F7-AF75-F0890986714D}" dt="2021-09-12T17:45:29.582" v="0" actId="6549"/>
        <pc:sldMkLst>
          <pc:docMk/>
          <pc:sldMk cId="145456131" sldId="384"/>
        </pc:sldMkLst>
      </pc:sldChg>
      <pc:sldChg chg="modNotesTx">
        <pc:chgData name="Anastasia Galvin" userId="2d39f159-777b-4bad-8899-bf8dfc77b0ad" providerId="ADAL" clId="{61687133-0817-46F7-AF75-F0890986714D}" dt="2021-09-12T17:46:18.528" v="16" actId="6549"/>
        <pc:sldMkLst>
          <pc:docMk/>
          <pc:sldMk cId="2307733586" sldId="385"/>
        </pc:sldMkLst>
      </pc:sldChg>
      <pc:sldChg chg="modNotesTx">
        <pc:chgData name="Anastasia Galvin" userId="2d39f159-777b-4bad-8899-bf8dfc77b0ad" providerId="ADAL" clId="{61687133-0817-46F7-AF75-F0890986714D}" dt="2021-09-12T17:46:20.934" v="17" actId="6549"/>
        <pc:sldMkLst>
          <pc:docMk/>
          <pc:sldMk cId="2533688033" sldId="386"/>
        </pc:sldMkLst>
      </pc:sldChg>
      <pc:sldChg chg="modNotesTx">
        <pc:chgData name="Anastasia Galvin" userId="2d39f159-777b-4bad-8899-bf8dfc77b0ad" providerId="ADAL" clId="{61687133-0817-46F7-AF75-F0890986714D}" dt="2021-09-12T17:46:23.469" v="18" actId="6549"/>
        <pc:sldMkLst>
          <pc:docMk/>
          <pc:sldMk cId="3866085061" sldId="387"/>
        </pc:sldMkLst>
      </pc:sldChg>
      <pc:sldChg chg="modNotesTx">
        <pc:chgData name="Anastasia Galvin" userId="2d39f159-777b-4bad-8899-bf8dfc77b0ad" providerId="ADAL" clId="{61687133-0817-46F7-AF75-F0890986714D}" dt="2021-09-12T17:46:26.236" v="19" actId="6549"/>
        <pc:sldMkLst>
          <pc:docMk/>
          <pc:sldMk cId="312792633" sldId="388"/>
        </pc:sldMkLst>
      </pc:sldChg>
    </pc:docChg>
  </pc:docChgLst>
  <pc:docChgLst>
    <pc:chgData name="Anastasia Galvin" userId="2d39f159-777b-4bad-8899-bf8dfc77b0ad" providerId="ADAL" clId="{FDAF8207-7E52-42AA-BD8C-1ADE28672962}"/>
    <pc:docChg chg="undo redo custSel addSld modSld sldOrd">
      <pc:chgData name="Anastasia Galvin" userId="2d39f159-777b-4bad-8899-bf8dfc77b0ad" providerId="ADAL" clId="{FDAF8207-7E52-42AA-BD8C-1ADE28672962}" dt="2021-09-12T17:44:46.094" v="11368" actId="14100"/>
      <pc:docMkLst>
        <pc:docMk/>
      </pc:docMkLst>
      <pc:sldChg chg="modTransition">
        <pc:chgData name="Anastasia Galvin" userId="2d39f159-777b-4bad-8899-bf8dfc77b0ad" providerId="ADAL" clId="{FDAF8207-7E52-42AA-BD8C-1ADE28672962}" dt="2021-09-12T17:42:22.613" v="11340"/>
        <pc:sldMkLst>
          <pc:docMk/>
          <pc:sldMk cId="1666859504" sldId="256"/>
        </pc:sldMkLst>
      </pc:sldChg>
      <pc:sldChg chg="addSp delSp modSp new mod modTransition setBg addAnim">
        <pc:chgData name="Anastasia Galvin" userId="2d39f159-777b-4bad-8899-bf8dfc77b0ad" providerId="ADAL" clId="{FDAF8207-7E52-42AA-BD8C-1ADE28672962}" dt="2021-09-12T17:42:18.425" v="11339"/>
        <pc:sldMkLst>
          <pc:docMk/>
          <pc:sldMk cId="3976160559" sldId="257"/>
        </pc:sldMkLst>
        <pc:spChg chg="mod ord">
          <ac:chgData name="Anastasia Galvin" userId="2d39f159-777b-4bad-8899-bf8dfc77b0ad" providerId="ADAL" clId="{FDAF8207-7E52-42AA-BD8C-1ADE28672962}" dt="2021-09-12T14:44:29.256" v="376" actId="179"/>
          <ac:spMkLst>
            <pc:docMk/>
            <pc:sldMk cId="3976160559" sldId="257"/>
            <ac:spMk id="2" creationId="{5DD4A016-8650-44B1-A49C-CC2D258A8CCF}"/>
          </ac:spMkLst>
        </pc:spChg>
        <pc:spChg chg="add del">
          <ac:chgData name="Anastasia Galvin" userId="2d39f159-777b-4bad-8899-bf8dfc77b0ad" providerId="ADAL" clId="{FDAF8207-7E52-42AA-BD8C-1ADE28672962}" dt="2021-09-12T14:41:26.884" v="102" actId="26606"/>
          <ac:spMkLst>
            <pc:docMk/>
            <pc:sldMk cId="3976160559" sldId="257"/>
            <ac:spMk id="67" creationId="{F616A82B-4290-46E7-BF7E-9119EFAF9B7F}"/>
          </ac:spMkLst>
        </pc:spChg>
        <pc:spChg chg="add">
          <ac:chgData name="Anastasia Galvin" userId="2d39f159-777b-4bad-8899-bf8dfc77b0ad" providerId="ADAL" clId="{FDAF8207-7E52-42AA-BD8C-1ADE28672962}" dt="2021-09-12T14:41:26.884" v="102" actId="26606"/>
          <ac:spMkLst>
            <pc:docMk/>
            <pc:sldMk cId="3976160559" sldId="257"/>
            <ac:spMk id="131" creationId="{D6F5F07B-A917-442C-82D5-5719737E9E68}"/>
          </ac:spMkLst>
        </pc:spChg>
        <pc:spChg chg="add">
          <ac:chgData name="Anastasia Galvin" userId="2d39f159-777b-4bad-8899-bf8dfc77b0ad" providerId="ADAL" clId="{FDAF8207-7E52-42AA-BD8C-1ADE28672962}" dt="2021-09-12T14:41:26.884" v="102" actId="26606"/>
          <ac:spMkLst>
            <pc:docMk/>
            <pc:sldMk cId="3976160559" sldId="257"/>
            <ac:spMk id="133" creationId="{B7E0C296-2B1B-4589-84EA-239D878496D5}"/>
          </ac:spMkLst>
        </pc:spChg>
        <pc:grpChg chg="add del">
          <ac:chgData name="Anastasia Galvin" userId="2d39f159-777b-4bad-8899-bf8dfc77b0ad" providerId="ADAL" clId="{FDAF8207-7E52-42AA-BD8C-1ADE28672962}" dt="2021-09-12T14:41:26.884" v="102" actId="26606"/>
          <ac:grpSpMkLst>
            <pc:docMk/>
            <pc:sldMk cId="3976160559" sldId="257"/>
            <ac:grpSpMk id="8" creationId="{71AFD227-869A-489C-A9B5-3F0498DF3C0C}"/>
          </ac:grpSpMkLst>
        </pc:grpChg>
        <pc:grpChg chg="add">
          <ac:chgData name="Anastasia Galvin" userId="2d39f159-777b-4bad-8899-bf8dfc77b0ad" providerId="ADAL" clId="{FDAF8207-7E52-42AA-BD8C-1ADE28672962}" dt="2021-09-12T14:41:26.884" v="102" actId="26606"/>
          <ac:grpSpMkLst>
            <pc:docMk/>
            <pc:sldMk cId="3976160559" sldId="257"/>
            <ac:grpSpMk id="72" creationId="{71AFD227-869A-489C-A9B5-3F0498DF3C0C}"/>
          </ac:grpSpMkLst>
        </pc:grpChg>
        <pc:grpChg chg="add">
          <ac:chgData name="Anastasia Galvin" userId="2d39f159-777b-4bad-8899-bf8dfc77b0ad" providerId="ADAL" clId="{FDAF8207-7E52-42AA-BD8C-1ADE28672962}" dt="2021-09-12T14:41:26.884" v="102" actId="26606"/>
          <ac:grpSpMkLst>
            <pc:docMk/>
            <pc:sldMk cId="3976160559" sldId="257"/>
            <ac:grpSpMk id="135" creationId="{3CDD339A-0D5C-435F-B70C-6498DB974BEE}"/>
          </ac:grpSpMkLst>
        </pc:grpChg>
        <pc:picChg chg="add mod">
          <ac:chgData name="Anastasia Galvin" userId="2d39f159-777b-4bad-8899-bf8dfc77b0ad" providerId="ADAL" clId="{FDAF8207-7E52-42AA-BD8C-1ADE28672962}" dt="2021-09-12T14:41:26.884" v="102" actId="26606"/>
          <ac:picMkLst>
            <pc:docMk/>
            <pc:sldMk cId="3976160559" sldId="257"/>
            <ac:picMk id="3" creationId="{B7CD9137-A418-4824-A6AF-D4ABC45AAC67}"/>
          </ac:picMkLst>
        </pc:picChg>
      </pc:sldChg>
      <pc:sldChg chg="modSp add modTransition">
        <pc:chgData name="Anastasia Galvin" userId="2d39f159-777b-4bad-8899-bf8dfc77b0ad" providerId="ADAL" clId="{FDAF8207-7E52-42AA-BD8C-1ADE28672962}" dt="2021-09-12T17:42:18.425" v="11339"/>
        <pc:sldMkLst>
          <pc:docMk/>
          <pc:sldMk cId="3328378932" sldId="258"/>
        </pc:sldMkLst>
        <pc:spChg chg="mod">
          <ac:chgData name="Anastasia Galvin" userId="2d39f159-777b-4bad-8899-bf8dfc77b0ad" providerId="ADAL" clId="{FDAF8207-7E52-42AA-BD8C-1ADE28672962}" dt="2021-09-12T14:43:58.398" v="367" actId="255"/>
          <ac:spMkLst>
            <pc:docMk/>
            <pc:sldMk cId="3328378932" sldId="258"/>
            <ac:spMk id="2" creationId="{5DD4A016-8650-44B1-A49C-CC2D258A8CCF}"/>
          </ac:spMkLst>
        </pc:spChg>
      </pc:sldChg>
      <pc:sldChg chg="addSp delSp modSp new mod modTransition modAnim">
        <pc:chgData name="Anastasia Galvin" userId="2d39f159-777b-4bad-8899-bf8dfc77b0ad" providerId="ADAL" clId="{FDAF8207-7E52-42AA-BD8C-1ADE28672962}" dt="2021-09-12T17:42:18.425" v="11339"/>
        <pc:sldMkLst>
          <pc:docMk/>
          <pc:sldMk cId="3152215359" sldId="259"/>
        </pc:sldMkLst>
        <pc:spChg chg="mod">
          <ac:chgData name="Anastasia Galvin" userId="2d39f159-777b-4bad-8899-bf8dfc77b0ad" providerId="ADAL" clId="{FDAF8207-7E52-42AA-BD8C-1ADE28672962}" dt="2021-09-12T14:49:28.440" v="479" actId="1076"/>
          <ac:spMkLst>
            <pc:docMk/>
            <pc:sldMk cId="3152215359" sldId="259"/>
            <ac:spMk id="2" creationId="{BA34B312-BFB3-46D5-AC96-41B1D59D3F90}"/>
          </ac:spMkLst>
        </pc:spChg>
        <pc:spChg chg="del">
          <ac:chgData name="Anastasia Galvin" userId="2d39f159-777b-4bad-8899-bf8dfc77b0ad" providerId="ADAL" clId="{FDAF8207-7E52-42AA-BD8C-1ADE28672962}" dt="2021-09-12T14:46:11.917" v="389" actId="931"/>
          <ac:spMkLst>
            <pc:docMk/>
            <pc:sldMk cId="3152215359" sldId="259"/>
            <ac:spMk id="3" creationId="{99D9CD19-7380-4A35-BD3A-6E1932AA4E7A}"/>
          </ac:spMkLst>
        </pc:spChg>
        <pc:spChg chg="add mod">
          <ac:chgData name="Anastasia Galvin" userId="2d39f159-777b-4bad-8899-bf8dfc77b0ad" providerId="ADAL" clId="{FDAF8207-7E52-42AA-BD8C-1ADE28672962}" dt="2021-09-12T16:01:09.516" v="4525" actId="313"/>
          <ac:spMkLst>
            <pc:docMk/>
            <pc:sldMk cId="3152215359" sldId="259"/>
            <ac:spMk id="7" creationId="{7F6B2AA3-CE7E-4729-B600-29A281997AD9}"/>
          </ac:spMkLst>
        </pc:spChg>
        <pc:spChg chg="add del">
          <ac:chgData name="Anastasia Galvin" userId="2d39f159-777b-4bad-8899-bf8dfc77b0ad" providerId="ADAL" clId="{FDAF8207-7E52-42AA-BD8C-1ADE28672962}" dt="2021-09-12T16:01:11.821" v="4526" actId="478"/>
          <ac:spMkLst>
            <pc:docMk/>
            <pc:sldMk cId="3152215359" sldId="259"/>
            <ac:spMk id="9" creationId="{EDE6FBA4-79E6-4425-9AAE-C92381C32E52}"/>
          </ac:spMkLst>
        </pc:spChg>
        <pc:picChg chg="add mod">
          <ac:chgData name="Anastasia Galvin" userId="2d39f159-777b-4bad-8899-bf8dfc77b0ad" providerId="ADAL" clId="{FDAF8207-7E52-42AA-BD8C-1ADE28672962}" dt="2021-09-12T14:49:30.499" v="480" actId="1076"/>
          <ac:picMkLst>
            <pc:docMk/>
            <pc:sldMk cId="3152215359" sldId="259"/>
            <ac:picMk id="5" creationId="{4F79B201-6D86-475B-8139-42F3524F0330}"/>
          </ac:picMkLst>
        </pc:picChg>
      </pc:sldChg>
      <pc:sldChg chg="addSp delSp modSp new mod modTransition setBg modClrScheme chgLayout modNotesTx">
        <pc:chgData name="Anastasia Galvin" userId="2d39f159-777b-4bad-8899-bf8dfc77b0ad" providerId="ADAL" clId="{FDAF8207-7E52-42AA-BD8C-1ADE28672962}" dt="2021-09-12T17:42:18.425" v="11339"/>
        <pc:sldMkLst>
          <pc:docMk/>
          <pc:sldMk cId="572017422" sldId="260"/>
        </pc:sldMkLst>
        <pc:spChg chg="del">
          <ac:chgData name="Anastasia Galvin" userId="2d39f159-777b-4bad-8899-bf8dfc77b0ad" providerId="ADAL" clId="{FDAF8207-7E52-42AA-BD8C-1ADE28672962}" dt="2021-09-12T14:51:43.586" v="506" actId="700"/>
          <ac:spMkLst>
            <pc:docMk/>
            <pc:sldMk cId="572017422" sldId="260"/>
            <ac:spMk id="2" creationId="{7740C834-A83D-49F0-8D71-CFA112B61743}"/>
          </ac:spMkLst>
        </pc:spChg>
        <pc:spChg chg="del">
          <ac:chgData name="Anastasia Galvin" userId="2d39f159-777b-4bad-8899-bf8dfc77b0ad" providerId="ADAL" clId="{FDAF8207-7E52-42AA-BD8C-1ADE28672962}" dt="2021-09-12T14:51:43.586" v="506" actId="700"/>
          <ac:spMkLst>
            <pc:docMk/>
            <pc:sldMk cId="572017422" sldId="260"/>
            <ac:spMk id="3" creationId="{0A79ACB8-5FD8-47CE-A749-A30CFFF76E3F}"/>
          </ac:spMkLst>
        </pc:spChg>
        <pc:spChg chg="add">
          <ac:chgData name="Anastasia Galvin" userId="2d39f159-777b-4bad-8899-bf8dfc77b0ad" providerId="ADAL" clId="{FDAF8207-7E52-42AA-BD8C-1ADE28672962}" dt="2021-09-12T14:51:47.023" v="507" actId="26606"/>
          <ac:spMkLst>
            <pc:docMk/>
            <pc:sldMk cId="572017422" sldId="260"/>
            <ac:spMk id="71" creationId="{6BB4A288-31AD-48C2-B51A-26D773DE2A21}"/>
          </ac:spMkLst>
        </pc:spChg>
        <pc:picChg chg="add del mod">
          <ac:chgData name="Anastasia Galvin" userId="2d39f159-777b-4bad-8899-bf8dfc77b0ad" providerId="ADAL" clId="{FDAF8207-7E52-42AA-BD8C-1ADE28672962}" dt="2021-09-12T14:51:59.013" v="510"/>
          <ac:picMkLst>
            <pc:docMk/>
            <pc:sldMk cId="572017422" sldId="260"/>
            <ac:picMk id="6" creationId="{253D26BB-EA53-4AF0-8F44-37F63CD804E5}"/>
          </ac:picMkLst>
        </pc:picChg>
        <pc:picChg chg="add del mod">
          <ac:chgData name="Anastasia Galvin" userId="2d39f159-777b-4bad-8899-bf8dfc77b0ad" providerId="ADAL" clId="{FDAF8207-7E52-42AA-BD8C-1ADE28672962}" dt="2021-09-12T14:51:59.504" v="511" actId="478"/>
          <ac:picMkLst>
            <pc:docMk/>
            <pc:sldMk cId="572017422" sldId="260"/>
            <ac:picMk id="2050" creationId="{C1EB1DCE-E57C-4CA0-8435-51F68359C8C6}"/>
          </ac:picMkLst>
        </pc:picChg>
      </pc:sldChg>
      <pc:sldChg chg="addSp delSp modSp new mod modTransition setBg modNotesTx">
        <pc:chgData name="Anastasia Galvin" userId="2d39f159-777b-4bad-8899-bf8dfc77b0ad" providerId="ADAL" clId="{FDAF8207-7E52-42AA-BD8C-1ADE28672962}" dt="2021-09-12T17:42:18.425" v="11339"/>
        <pc:sldMkLst>
          <pc:docMk/>
          <pc:sldMk cId="3555451157" sldId="261"/>
        </pc:sldMkLst>
        <pc:spChg chg="mod">
          <ac:chgData name="Anastasia Galvin" userId="2d39f159-777b-4bad-8899-bf8dfc77b0ad" providerId="ADAL" clId="{FDAF8207-7E52-42AA-BD8C-1ADE28672962}" dt="2021-09-12T14:53:40.611" v="563" actId="14100"/>
          <ac:spMkLst>
            <pc:docMk/>
            <pc:sldMk cId="3555451157" sldId="261"/>
            <ac:spMk id="2" creationId="{09ECC8A4-7B3D-4D20-80F4-18E3D685EC23}"/>
          </ac:spMkLst>
        </pc:spChg>
        <pc:spChg chg="add del mod">
          <ac:chgData name="Anastasia Galvin" userId="2d39f159-777b-4bad-8899-bf8dfc77b0ad" providerId="ADAL" clId="{FDAF8207-7E52-42AA-BD8C-1ADE28672962}" dt="2021-09-12T15:23:23.097" v="2176" actId="21"/>
          <ac:spMkLst>
            <pc:docMk/>
            <pc:sldMk cId="3555451157" sldId="261"/>
            <ac:spMk id="3" creationId="{24E567B0-4326-4FC2-A492-3545B314FD78}"/>
          </ac:spMkLst>
        </pc:spChg>
        <pc:spChg chg="add del mod">
          <ac:chgData name="Anastasia Galvin" userId="2d39f159-777b-4bad-8899-bf8dfc77b0ad" providerId="ADAL" clId="{FDAF8207-7E52-42AA-BD8C-1ADE28672962}" dt="2021-09-12T15:23:23.097" v="2176" actId="21"/>
          <ac:spMkLst>
            <pc:docMk/>
            <pc:sldMk cId="3555451157" sldId="261"/>
            <ac:spMk id="5" creationId="{757197C2-81D2-4DD2-9584-ED8213CBD230}"/>
          </ac:spMkLst>
        </pc:spChg>
        <pc:spChg chg="add">
          <ac:chgData name="Anastasia Galvin" userId="2d39f159-777b-4bad-8899-bf8dfc77b0ad" providerId="ADAL" clId="{FDAF8207-7E52-42AA-BD8C-1ADE28672962}" dt="2021-09-12T14:53:26.192" v="557" actId="26606"/>
          <ac:spMkLst>
            <pc:docMk/>
            <pc:sldMk cId="3555451157" sldId="261"/>
            <ac:spMk id="75" creationId="{1C199AA6-C640-43C5-B2E4-ABA256856C27}"/>
          </ac:spMkLst>
        </pc:spChg>
        <pc:spChg chg="add">
          <ac:chgData name="Anastasia Galvin" userId="2d39f159-777b-4bad-8899-bf8dfc77b0ad" providerId="ADAL" clId="{FDAF8207-7E52-42AA-BD8C-1ADE28672962}" dt="2021-09-12T14:53:26.192" v="557" actId="26606"/>
          <ac:spMkLst>
            <pc:docMk/>
            <pc:sldMk cId="3555451157" sldId="261"/>
            <ac:spMk id="77" creationId="{09ECE57F-2086-4DF3-B63E-98E7849E2799}"/>
          </ac:spMkLst>
        </pc:spChg>
        <pc:grpChg chg="add">
          <ac:chgData name="Anastasia Galvin" userId="2d39f159-777b-4bad-8899-bf8dfc77b0ad" providerId="ADAL" clId="{FDAF8207-7E52-42AA-BD8C-1ADE28672962}" dt="2021-09-12T14:53:26.192" v="557" actId="26606"/>
          <ac:grpSpMkLst>
            <pc:docMk/>
            <pc:sldMk cId="3555451157" sldId="261"/>
            <ac:grpSpMk id="79" creationId="{E746E72E-FE1D-4650-A3C7-C8ED3834AA32}"/>
          </ac:grpSpMkLst>
        </pc:grpChg>
        <pc:picChg chg="add mod ord">
          <ac:chgData name="Anastasia Galvin" userId="2d39f159-777b-4bad-8899-bf8dfc77b0ad" providerId="ADAL" clId="{FDAF8207-7E52-42AA-BD8C-1ADE28672962}" dt="2021-09-12T14:56:44.978" v="900" actId="1076"/>
          <ac:picMkLst>
            <pc:docMk/>
            <pc:sldMk cId="3555451157" sldId="261"/>
            <ac:picMk id="3074" creationId="{9AF54A7D-E7FE-4BC8-8C04-E28BFE025C01}"/>
          </ac:picMkLst>
        </pc:picChg>
        <pc:picChg chg="add mod">
          <ac:chgData name="Anastasia Galvin" userId="2d39f159-777b-4bad-8899-bf8dfc77b0ad" providerId="ADAL" clId="{FDAF8207-7E52-42AA-BD8C-1ADE28672962}" dt="2021-09-12T14:56:42.311" v="899" actId="1076"/>
          <ac:picMkLst>
            <pc:docMk/>
            <pc:sldMk cId="3555451157" sldId="261"/>
            <ac:picMk id="3076" creationId="{A9DC2F4A-533E-45E1-AD3B-942B5C30E403}"/>
          </ac:picMkLst>
        </pc:picChg>
        <pc:picChg chg="add mod">
          <ac:chgData name="Anastasia Galvin" userId="2d39f159-777b-4bad-8899-bf8dfc77b0ad" providerId="ADAL" clId="{FDAF8207-7E52-42AA-BD8C-1ADE28672962}" dt="2021-09-12T14:53:26.192" v="557" actId="26606"/>
          <ac:picMkLst>
            <pc:docMk/>
            <pc:sldMk cId="3555451157" sldId="261"/>
            <ac:picMk id="3078" creationId="{75A81147-DDDA-45A8-9928-415AC5A4497E}"/>
          </ac:picMkLst>
        </pc:picChg>
      </pc:sldChg>
      <pc:sldChg chg="addSp delSp modSp new mod modTransition setBg modNotesTx">
        <pc:chgData name="Anastasia Galvin" userId="2d39f159-777b-4bad-8899-bf8dfc77b0ad" providerId="ADAL" clId="{FDAF8207-7E52-42AA-BD8C-1ADE28672962}" dt="2021-09-12T17:42:18.425" v="11339"/>
        <pc:sldMkLst>
          <pc:docMk/>
          <pc:sldMk cId="3503927680" sldId="262"/>
        </pc:sldMkLst>
        <pc:spChg chg="mod">
          <ac:chgData name="Anastasia Galvin" userId="2d39f159-777b-4bad-8899-bf8dfc77b0ad" providerId="ADAL" clId="{FDAF8207-7E52-42AA-BD8C-1ADE28672962}" dt="2021-09-12T14:58:34.905" v="941" actId="26606"/>
          <ac:spMkLst>
            <pc:docMk/>
            <pc:sldMk cId="3503927680" sldId="262"/>
            <ac:spMk id="2" creationId="{23FF298F-F625-45D2-945F-239394AFBDB2}"/>
          </ac:spMkLst>
        </pc:spChg>
        <pc:spChg chg="del">
          <ac:chgData name="Anastasia Galvin" userId="2d39f159-777b-4bad-8899-bf8dfc77b0ad" providerId="ADAL" clId="{FDAF8207-7E52-42AA-BD8C-1ADE28672962}" dt="2021-09-12T14:58:29.649" v="939" actId="931"/>
          <ac:spMkLst>
            <pc:docMk/>
            <pc:sldMk cId="3503927680" sldId="262"/>
            <ac:spMk id="3" creationId="{83845967-49D4-405A-8211-5C7AF63FAC9D}"/>
          </ac:spMkLst>
        </pc:spChg>
        <pc:spChg chg="add">
          <ac:chgData name="Anastasia Galvin" userId="2d39f159-777b-4bad-8899-bf8dfc77b0ad" providerId="ADAL" clId="{FDAF8207-7E52-42AA-BD8C-1ADE28672962}" dt="2021-09-12T14:58:34.905" v="941" actId="26606"/>
          <ac:spMkLst>
            <pc:docMk/>
            <pc:sldMk cId="3503927680" sldId="262"/>
            <ac:spMk id="69" creationId="{945D478C-A9A5-4832-89D8-703607711BB1}"/>
          </ac:spMkLst>
        </pc:spChg>
        <pc:spChg chg="add">
          <ac:chgData name="Anastasia Galvin" userId="2d39f159-777b-4bad-8899-bf8dfc77b0ad" providerId="ADAL" clId="{FDAF8207-7E52-42AA-BD8C-1ADE28672962}" dt="2021-09-12T14:58:34.905" v="941" actId="26606"/>
          <ac:spMkLst>
            <pc:docMk/>
            <pc:sldMk cId="3503927680" sldId="262"/>
            <ac:spMk id="71" creationId="{0FB7F7C0-216C-466B-8AF5-7744BB34005C}"/>
          </ac:spMkLst>
        </pc:spChg>
        <pc:grpChg chg="add">
          <ac:chgData name="Anastasia Galvin" userId="2d39f159-777b-4bad-8899-bf8dfc77b0ad" providerId="ADAL" clId="{FDAF8207-7E52-42AA-BD8C-1ADE28672962}" dt="2021-09-12T14:58:34.905" v="941" actId="26606"/>
          <ac:grpSpMkLst>
            <pc:docMk/>
            <pc:sldMk cId="3503927680" sldId="262"/>
            <ac:grpSpMk id="10" creationId="{71AFD227-869A-489C-A9B5-3F0498DF3C0C}"/>
          </ac:grpSpMkLst>
        </pc:grpChg>
        <pc:grpChg chg="add">
          <ac:chgData name="Anastasia Galvin" userId="2d39f159-777b-4bad-8899-bf8dfc77b0ad" providerId="ADAL" clId="{FDAF8207-7E52-42AA-BD8C-1ADE28672962}" dt="2021-09-12T14:58:34.905" v="941" actId="26606"/>
          <ac:grpSpMkLst>
            <pc:docMk/>
            <pc:sldMk cId="3503927680" sldId="262"/>
            <ac:grpSpMk id="73" creationId="{5020A6AE-B717-4124-91F1-AB61221C71D2}"/>
          </ac:grpSpMkLst>
        </pc:grpChg>
        <pc:picChg chg="add mod">
          <ac:chgData name="Anastasia Galvin" userId="2d39f159-777b-4bad-8899-bf8dfc77b0ad" providerId="ADAL" clId="{FDAF8207-7E52-42AA-BD8C-1ADE28672962}" dt="2021-09-12T14:58:34.905" v="941" actId="26606"/>
          <ac:picMkLst>
            <pc:docMk/>
            <pc:sldMk cId="3503927680" sldId="262"/>
            <ac:picMk id="5" creationId="{7ACEC3C0-3460-410F-B36B-FAAE86F9C781}"/>
          </ac:picMkLst>
        </pc:picChg>
      </pc:sldChg>
      <pc:sldChg chg="addSp modSp new mod modTransition setBg modNotes modNotesTx">
        <pc:chgData name="Anastasia Galvin" userId="2d39f159-777b-4bad-8899-bf8dfc77b0ad" providerId="ADAL" clId="{FDAF8207-7E52-42AA-BD8C-1ADE28672962}" dt="2021-09-12T17:42:59.569" v="11343" actId="207"/>
        <pc:sldMkLst>
          <pc:docMk/>
          <pc:sldMk cId="3791417652" sldId="263"/>
        </pc:sldMkLst>
        <pc:spChg chg="mod">
          <ac:chgData name="Anastasia Galvin" userId="2d39f159-777b-4bad-8899-bf8dfc77b0ad" providerId="ADAL" clId="{FDAF8207-7E52-42AA-BD8C-1ADE28672962}" dt="2021-09-12T15:01:05.960" v="994" actId="26606"/>
          <ac:spMkLst>
            <pc:docMk/>
            <pc:sldMk cId="3791417652" sldId="263"/>
            <ac:spMk id="2" creationId="{F6342EE7-2A31-4724-AA32-8B0224D398E0}"/>
          </ac:spMkLst>
        </pc:spChg>
        <pc:spChg chg="mod">
          <ac:chgData name="Anastasia Galvin" userId="2d39f159-777b-4bad-8899-bf8dfc77b0ad" providerId="ADAL" clId="{FDAF8207-7E52-42AA-BD8C-1ADE28672962}" dt="2021-09-12T15:06:28.304" v="1379" actId="403"/>
          <ac:spMkLst>
            <pc:docMk/>
            <pc:sldMk cId="3791417652" sldId="263"/>
            <ac:spMk id="3" creationId="{5D8A7A73-35AC-43A2-9874-038018EB2FDB}"/>
          </ac:spMkLst>
        </pc:spChg>
        <pc:spChg chg="add">
          <ac:chgData name="Anastasia Galvin" userId="2d39f159-777b-4bad-8899-bf8dfc77b0ad" providerId="ADAL" clId="{FDAF8207-7E52-42AA-BD8C-1ADE28672962}" dt="2021-09-12T15:01:05.960" v="994" actId="26606"/>
          <ac:spMkLst>
            <pc:docMk/>
            <pc:sldMk cId="3791417652" sldId="263"/>
            <ac:spMk id="71" creationId="{CFB03654-F8D1-4066-85B5-5BA57499B18A}"/>
          </ac:spMkLst>
        </pc:spChg>
        <pc:spChg chg="add">
          <ac:chgData name="Anastasia Galvin" userId="2d39f159-777b-4bad-8899-bf8dfc77b0ad" providerId="ADAL" clId="{FDAF8207-7E52-42AA-BD8C-1ADE28672962}" dt="2021-09-12T15:01:05.960" v="994" actId="26606"/>
          <ac:spMkLst>
            <pc:docMk/>
            <pc:sldMk cId="3791417652" sldId="263"/>
            <ac:spMk id="73" creationId="{7615BC76-014D-4BD0-A843-994E2D759826}"/>
          </ac:spMkLst>
        </pc:spChg>
        <pc:spChg chg="add">
          <ac:chgData name="Anastasia Galvin" userId="2d39f159-777b-4bad-8899-bf8dfc77b0ad" providerId="ADAL" clId="{FDAF8207-7E52-42AA-BD8C-1ADE28672962}" dt="2021-09-12T15:01:05.960" v="994" actId="26606"/>
          <ac:spMkLst>
            <pc:docMk/>
            <pc:sldMk cId="3791417652" sldId="263"/>
            <ac:spMk id="117" creationId="{B1A3BF1A-EF96-468A-B04F-AFDF6621DEFB}"/>
          </ac:spMkLst>
        </pc:spChg>
        <pc:grpChg chg="add">
          <ac:chgData name="Anastasia Galvin" userId="2d39f159-777b-4bad-8899-bf8dfc77b0ad" providerId="ADAL" clId="{FDAF8207-7E52-42AA-BD8C-1ADE28672962}" dt="2021-09-12T15:01:05.960" v="994" actId="26606"/>
          <ac:grpSpMkLst>
            <pc:docMk/>
            <pc:sldMk cId="3791417652" sldId="263"/>
            <ac:grpSpMk id="75" creationId="{39D2483B-7210-454A-B168-51DA3C1611E3}"/>
          </ac:grpSpMkLst>
        </pc:grpChg>
        <pc:grpChg chg="add">
          <ac:chgData name="Anastasia Galvin" userId="2d39f159-777b-4bad-8899-bf8dfc77b0ad" providerId="ADAL" clId="{FDAF8207-7E52-42AA-BD8C-1ADE28672962}" dt="2021-09-12T15:01:05.960" v="994" actId="26606"/>
          <ac:grpSpMkLst>
            <pc:docMk/>
            <pc:sldMk cId="3791417652" sldId="263"/>
            <ac:grpSpMk id="119" creationId="{AC1582F5-FF93-46BF-A92F-D4490D6538CB}"/>
          </ac:grpSpMkLst>
        </pc:grpChg>
        <pc:picChg chg="add mod">
          <ac:chgData name="Anastasia Galvin" userId="2d39f159-777b-4bad-8899-bf8dfc77b0ad" providerId="ADAL" clId="{FDAF8207-7E52-42AA-BD8C-1ADE28672962}" dt="2021-09-12T15:01:05.960" v="994" actId="26606"/>
          <ac:picMkLst>
            <pc:docMk/>
            <pc:sldMk cId="3791417652" sldId="263"/>
            <ac:picMk id="4098" creationId="{327D0558-EBFB-4B88-9F7D-9F283EF59B48}"/>
          </ac:picMkLst>
        </pc:picChg>
      </pc:sldChg>
      <pc:sldChg chg="addSp delSp modSp new mod modTransition setBg delDesignElem chgLayout modNotes modNotesTx">
        <pc:chgData name="Anastasia Galvin" userId="2d39f159-777b-4bad-8899-bf8dfc77b0ad" providerId="ADAL" clId="{FDAF8207-7E52-42AA-BD8C-1ADE28672962}" dt="2021-09-12T17:42:48.932" v="11342" actId="255"/>
        <pc:sldMkLst>
          <pc:docMk/>
          <pc:sldMk cId="2050476449" sldId="264"/>
        </pc:sldMkLst>
        <pc:spChg chg="mod ord">
          <ac:chgData name="Anastasia Galvin" userId="2d39f159-777b-4bad-8899-bf8dfc77b0ad" providerId="ADAL" clId="{FDAF8207-7E52-42AA-BD8C-1ADE28672962}" dt="2021-09-12T15:23:16.336" v="2173" actId="700"/>
          <ac:spMkLst>
            <pc:docMk/>
            <pc:sldMk cId="2050476449" sldId="264"/>
            <ac:spMk id="2" creationId="{9BEDA6FC-E6B5-4095-87E0-6AA5298B4BC0}"/>
          </ac:spMkLst>
        </pc:spChg>
        <pc:spChg chg="del">
          <ac:chgData name="Anastasia Galvin" userId="2d39f159-777b-4bad-8899-bf8dfc77b0ad" providerId="ADAL" clId="{FDAF8207-7E52-42AA-BD8C-1ADE28672962}" dt="2021-09-12T15:13:07.921" v="1477" actId="26606"/>
          <ac:spMkLst>
            <pc:docMk/>
            <pc:sldMk cId="2050476449" sldId="264"/>
            <ac:spMk id="3" creationId="{55D89413-8DCF-4C8E-ABA2-944A6580BA39}"/>
          </ac:spMkLst>
        </pc:spChg>
        <pc:spChg chg="add del mod">
          <ac:chgData name="Anastasia Galvin" userId="2d39f159-777b-4bad-8899-bf8dfc77b0ad" providerId="ADAL" clId="{FDAF8207-7E52-42AA-BD8C-1ADE28672962}" dt="2021-09-12T15:23:19.165" v="2174" actId="478"/>
          <ac:spMkLst>
            <pc:docMk/>
            <pc:sldMk cId="2050476449" sldId="264"/>
            <ac:spMk id="4" creationId="{CAFFA826-0944-4099-8CDC-A430EFFEB6DD}"/>
          </ac:spMkLst>
        </pc:spChg>
        <pc:spChg chg="add mod">
          <ac:chgData name="Anastasia Galvin" userId="2d39f159-777b-4bad-8899-bf8dfc77b0ad" providerId="ADAL" clId="{FDAF8207-7E52-42AA-BD8C-1ADE28672962}" dt="2021-09-12T15:28:02.448" v="2524" actId="14100"/>
          <ac:spMkLst>
            <pc:docMk/>
            <pc:sldMk cId="2050476449" sldId="264"/>
            <ac:spMk id="65" creationId="{7AD1BBC5-42A6-4F5F-9596-D0F11497191C}"/>
          </ac:spMkLst>
        </pc:spChg>
        <pc:spChg chg="add del">
          <ac:chgData name="Anastasia Galvin" userId="2d39f159-777b-4bad-8899-bf8dfc77b0ad" providerId="ADAL" clId="{FDAF8207-7E52-42AA-BD8C-1ADE28672962}" dt="2021-09-12T15:23:16.336" v="2173" actId="700"/>
          <ac:spMkLst>
            <pc:docMk/>
            <pc:sldMk cId="2050476449" sldId="264"/>
            <ac:spMk id="130" creationId="{F616A82B-4290-46E7-BF7E-9119EFAF9B7F}"/>
          </ac:spMkLst>
        </pc:spChg>
        <pc:grpChg chg="add del">
          <ac:chgData name="Anastasia Galvin" userId="2d39f159-777b-4bad-8899-bf8dfc77b0ad" providerId="ADAL" clId="{FDAF8207-7E52-42AA-BD8C-1ADE28672962}" dt="2021-09-12T15:23:16.336" v="2173" actId="700"/>
          <ac:grpSpMkLst>
            <pc:docMk/>
            <pc:sldMk cId="2050476449" sldId="264"/>
            <ac:grpSpMk id="71" creationId="{71AFD227-869A-489C-A9B5-3F0498DF3C0C}"/>
          </ac:grpSpMkLst>
        </pc:grpChg>
        <pc:picChg chg="add mod ord">
          <ac:chgData name="Anastasia Galvin" userId="2d39f159-777b-4bad-8899-bf8dfc77b0ad" providerId="ADAL" clId="{FDAF8207-7E52-42AA-BD8C-1ADE28672962}" dt="2021-09-12T15:23:16.336" v="2173" actId="700"/>
          <ac:picMkLst>
            <pc:docMk/>
            <pc:sldMk cId="2050476449" sldId="264"/>
            <ac:picMk id="5122" creationId="{9D1715B3-B8FE-406A-A0A8-0ADA7A9D4D4A}"/>
          </ac:picMkLst>
        </pc:picChg>
      </pc:sldChg>
      <pc:sldChg chg="addSp modSp add mod modTransition setBg">
        <pc:chgData name="Anastasia Galvin" userId="2d39f159-777b-4bad-8899-bf8dfc77b0ad" providerId="ADAL" clId="{FDAF8207-7E52-42AA-BD8C-1ADE28672962}" dt="2021-09-12T17:42:18.425" v="11339"/>
        <pc:sldMkLst>
          <pc:docMk/>
          <pc:sldMk cId="30732064" sldId="345"/>
        </pc:sldMkLst>
        <pc:spChg chg="mod">
          <ac:chgData name="Anastasia Galvin" userId="2d39f159-777b-4bad-8899-bf8dfc77b0ad" providerId="ADAL" clId="{FDAF8207-7E52-42AA-BD8C-1ADE28672962}" dt="2021-09-12T15:57:18.397" v="4381" actId="27636"/>
          <ac:spMkLst>
            <pc:docMk/>
            <pc:sldMk cId="30732064" sldId="345"/>
            <ac:spMk id="2" creationId="{1A1C313B-B7B6-4077-A782-8C7028D9A329}"/>
          </ac:spMkLst>
        </pc:spChg>
        <pc:spChg chg="add">
          <ac:chgData name="Anastasia Galvin" userId="2d39f159-777b-4bad-8899-bf8dfc77b0ad" providerId="ADAL" clId="{FDAF8207-7E52-42AA-BD8C-1ADE28672962}" dt="2021-09-12T15:55:42.790" v="4095" actId="26606"/>
          <ac:spMkLst>
            <pc:docMk/>
            <pc:sldMk cId="30732064" sldId="345"/>
            <ac:spMk id="71" creationId="{CFB03654-F8D1-4066-85B5-5BA57499B18A}"/>
          </ac:spMkLst>
        </pc:spChg>
        <pc:spChg chg="add">
          <ac:chgData name="Anastasia Galvin" userId="2d39f159-777b-4bad-8899-bf8dfc77b0ad" providerId="ADAL" clId="{FDAF8207-7E52-42AA-BD8C-1ADE28672962}" dt="2021-09-12T15:55:42.790" v="4095" actId="26606"/>
          <ac:spMkLst>
            <pc:docMk/>
            <pc:sldMk cId="30732064" sldId="345"/>
            <ac:spMk id="73" creationId="{7615BC76-014D-4BD0-A843-994E2D759826}"/>
          </ac:spMkLst>
        </pc:spChg>
        <pc:spChg chg="add">
          <ac:chgData name="Anastasia Galvin" userId="2d39f159-777b-4bad-8899-bf8dfc77b0ad" providerId="ADAL" clId="{FDAF8207-7E52-42AA-BD8C-1ADE28672962}" dt="2021-09-12T15:55:42.790" v="4095" actId="26606"/>
          <ac:spMkLst>
            <pc:docMk/>
            <pc:sldMk cId="30732064" sldId="345"/>
            <ac:spMk id="117" creationId="{B1A3BF1A-EF96-468A-B04F-AFDF6621DEFB}"/>
          </ac:spMkLst>
        </pc:spChg>
        <pc:spChg chg="mod">
          <ac:chgData name="Anastasia Galvin" userId="2d39f159-777b-4bad-8899-bf8dfc77b0ad" providerId="ADAL" clId="{FDAF8207-7E52-42AA-BD8C-1ADE28672962}" dt="2021-09-12T16:07:59.027" v="5047" actId="2711"/>
          <ac:spMkLst>
            <pc:docMk/>
            <pc:sldMk cId="30732064" sldId="345"/>
            <ac:spMk id="6146" creationId="{00000000-0000-0000-0000-000000000000}"/>
          </ac:spMkLst>
        </pc:spChg>
        <pc:grpChg chg="add">
          <ac:chgData name="Anastasia Galvin" userId="2d39f159-777b-4bad-8899-bf8dfc77b0ad" providerId="ADAL" clId="{FDAF8207-7E52-42AA-BD8C-1ADE28672962}" dt="2021-09-12T15:55:42.790" v="4095" actId="26606"/>
          <ac:grpSpMkLst>
            <pc:docMk/>
            <pc:sldMk cId="30732064" sldId="345"/>
            <ac:grpSpMk id="75" creationId="{39D2483B-7210-454A-B168-51DA3C1611E3}"/>
          </ac:grpSpMkLst>
        </pc:grpChg>
        <pc:grpChg chg="add">
          <ac:chgData name="Anastasia Galvin" userId="2d39f159-777b-4bad-8899-bf8dfc77b0ad" providerId="ADAL" clId="{FDAF8207-7E52-42AA-BD8C-1ADE28672962}" dt="2021-09-12T15:55:42.790" v="4095" actId="26606"/>
          <ac:grpSpMkLst>
            <pc:docMk/>
            <pc:sldMk cId="30732064" sldId="345"/>
            <ac:grpSpMk id="119" creationId="{AC1582F5-FF93-46BF-A92F-D4490D6538CB}"/>
          </ac:grpSpMkLst>
        </pc:grpChg>
        <pc:picChg chg="mod ord">
          <ac:chgData name="Anastasia Galvin" userId="2d39f159-777b-4bad-8899-bf8dfc77b0ad" providerId="ADAL" clId="{FDAF8207-7E52-42AA-BD8C-1ADE28672962}" dt="2021-09-12T15:55:42.790" v="4095" actId="26606"/>
          <ac:picMkLst>
            <pc:docMk/>
            <pc:sldMk cId="30732064" sldId="345"/>
            <ac:picMk id="5" creationId="{00000000-0000-0000-0000-000000000000}"/>
          </ac:picMkLst>
        </pc:picChg>
      </pc:sldChg>
      <pc:sldChg chg="modSp add mod modTransition modNotesTx">
        <pc:chgData name="Anastasia Galvin" userId="2d39f159-777b-4bad-8899-bf8dfc77b0ad" providerId="ADAL" clId="{FDAF8207-7E52-42AA-BD8C-1ADE28672962}" dt="2021-09-12T17:42:18.425" v="11339"/>
        <pc:sldMkLst>
          <pc:docMk/>
          <pc:sldMk cId="1277508014" sldId="369"/>
        </pc:sldMkLst>
        <pc:spChg chg="mod">
          <ac:chgData name="Anastasia Galvin" userId="2d39f159-777b-4bad-8899-bf8dfc77b0ad" providerId="ADAL" clId="{FDAF8207-7E52-42AA-BD8C-1ADE28672962}" dt="2021-09-12T15:09:12.112" v="1444" actId="403"/>
          <ac:spMkLst>
            <pc:docMk/>
            <pc:sldMk cId="1277508014" sldId="369"/>
            <ac:spMk id="4098" creationId="{00000000-0000-0000-0000-000000000000}"/>
          </ac:spMkLst>
        </pc:spChg>
        <pc:spChg chg="mod">
          <ac:chgData name="Anastasia Galvin" userId="2d39f159-777b-4bad-8899-bf8dfc77b0ad" providerId="ADAL" clId="{FDAF8207-7E52-42AA-BD8C-1ADE28672962}" dt="2021-09-12T15:09:12.112" v="1444" actId="403"/>
          <ac:spMkLst>
            <pc:docMk/>
            <pc:sldMk cId="1277508014" sldId="369"/>
            <ac:spMk id="4100" creationId="{00000000-0000-0000-0000-000000000000}"/>
          </ac:spMkLst>
        </pc:spChg>
        <pc:spChg chg="mod">
          <ac:chgData name="Anastasia Galvin" userId="2d39f159-777b-4bad-8899-bf8dfc77b0ad" providerId="ADAL" clId="{FDAF8207-7E52-42AA-BD8C-1ADE28672962}" dt="2021-09-12T15:09:41.550" v="1449" actId="207"/>
          <ac:spMkLst>
            <pc:docMk/>
            <pc:sldMk cId="1277508014" sldId="369"/>
            <ac:spMk id="4101" creationId="{00000000-0000-0000-0000-000000000000}"/>
          </ac:spMkLst>
        </pc:spChg>
      </pc:sldChg>
      <pc:sldChg chg="modSp add mod modTransition">
        <pc:chgData name="Anastasia Galvin" userId="2d39f159-777b-4bad-8899-bf8dfc77b0ad" providerId="ADAL" clId="{FDAF8207-7E52-42AA-BD8C-1ADE28672962}" dt="2021-09-12T17:42:18.425" v="11339"/>
        <pc:sldMkLst>
          <pc:docMk/>
          <pc:sldMk cId="636009007" sldId="370"/>
        </pc:sldMkLst>
        <pc:graphicFrameChg chg="mod modGraphic">
          <ac:chgData name="Anastasia Galvin" userId="2d39f159-777b-4bad-8899-bf8dfc77b0ad" providerId="ADAL" clId="{FDAF8207-7E52-42AA-BD8C-1ADE28672962}" dt="2021-09-12T15:11:07.389" v="1473" actId="20577"/>
          <ac:graphicFrameMkLst>
            <pc:docMk/>
            <pc:sldMk cId="636009007" sldId="370"/>
            <ac:graphicFrameMk id="5" creationId="{00000000-0000-0000-0000-000000000000}"/>
          </ac:graphicFrameMkLst>
        </pc:graphicFrameChg>
      </pc:sldChg>
      <pc:sldChg chg="addSp delSp modSp new mod modTransition setBg modNotesTx">
        <pc:chgData name="Anastasia Galvin" userId="2d39f159-777b-4bad-8899-bf8dfc77b0ad" providerId="ADAL" clId="{FDAF8207-7E52-42AA-BD8C-1ADE28672962}" dt="2021-09-12T17:42:18.425" v="11339"/>
        <pc:sldMkLst>
          <pc:docMk/>
          <pc:sldMk cId="2792623172" sldId="371"/>
        </pc:sldMkLst>
        <pc:spChg chg="mod">
          <ac:chgData name="Anastasia Galvin" userId="2d39f159-777b-4bad-8899-bf8dfc77b0ad" providerId="ADAL" clId="{FDAF8207-7E52-42AA-BD8C-1ADE28672962}" dt="2021-09-12T15:29:59.629" v="2569" actId="26606"/>
          <ac:spMkLst>
            <pc:docMk/>
            <pc:sldMk cId="2792623172" sldId="371"/>
            <ac:spMk id="2" creationId="{B2B415BF-6B39-4A7C-8C77-66484B4A18D9}"/>
          </ac:spMkLst>
        </pc:spChg>
        <pc:spChg chg="mod">
          <ac:chgData name="Anastasia Galvin" userId="2d39f159-777b-4bad-8899-bf8dfc77b0ad" providerId="ADAL" clId="{FDAF8207-7E52-42AA-BD8C-1ADE28672962}" dt="2021-09-12T15:35:50.505" v="2993" actId="255"/>
          <ac:spMkLst>
            <pc:docMk/>
            <pc:sldMk cId="2792623172" sldId="371"/>
            <ac:spMk id="3" creationId="{01489A16-8BB5-4564-A382-7DF090B227EA}"/>
          </ac:spMkLst>
        </pc:spChg>
        <pc:spChg chg="add mod">
          <ac:chgData name="Anastasia Galvin" userId="2d39f159-777b-4bad-8899-bf8dfc77b0ad" providerId="ADAL" clId="{FDAF8207-7E52-42AA-BD8C-1ADE28672962}" dt="2021-09-12T15:36:01.552" v="2996" actId="14100"/>
          <ac:spMkLst>
            <pc:docMk/>
            <pc:sldMk cId="2792623172" sldId="371"/>
            <ac:spMk id="4" creationId="{173BFD3F-2AA5-4CCE-981B-1EE7C2D1E648}"/>
          </ac:spMkLst>
        </pc:spChg>
        <pc:spChg chg="add del">
          <ac:chgData name="Anastasia Galvin" userId="2d39f159-777b-4bad-8899-bf8dfc77b0ad" providerId="ADAL" clId="{FDAF8207-7E52-42AA-BD8C-1ADE28672962}" dt="2021-09-12T15:29:59.613" v="2568" actId="26606"/>
          <ac:spMkLst>
            <pc:docMk/>
            <pc:sldMk cId="2792623172" sldId="371"/>
            <ac:spMk id="71" creationId="{11AC88F6-55CB-496B-8AD8-9ABD2E6E3BFA}"/>
          </ac:spMkLst>
        </pc:spChg>
        <pc:spChg chg="add del">
          <ac:chgData name="Anastasia Galvin" userId="2d39f159-777b-4bad-8899-bf8dfc77b0ad" providerId="ADAL" clId="{FDAF8207-7E52-42AA-BD8C-1ADE28672962}" dt="2021-09-12T15:29:59.613" v="2568" actId="26606"/>
          <ac:spMkLst>
            <pc:docMk/>
            <pc:sldMk cId="2792623172" sldId="371"/>
            <ac:spMk id="73" creationId="{969239DF-EAA4-47C3-B4E3-79C6BCB243F5}"/>
          </ac:spMkLst>
        </pc:spChg>
        <pc:spChg chg="add">
          <ac:chgData name="Anastasia Galvin" userId="2d39f159-777b-4bad-8899-bf8dfc77b0ad" providerId="ADAL" clId="{FDAF8207-7E52-42AA-BD8C-1ADE28672962}" dt="2021-09-12T15:29:59.629" v="2569" actId="26606"/>
          <ac:spMkLst>
            <pc:docMk/>
            <pc:sldMk cId="2792623172" sldId="371"/>
            <ac:spMk id="6148" creationId="{11AC88F6-55CB-496B-8AD8-9ABD2E6E3BFA}"/>
          </ac:spMkLst>
        </pc:spChg>
        <pc:spChg chg="add">
          <ac:chgData name="Anastasia Galvin" userId="2d39f159-777b-4bad-8899-bf8dfc77b0ad" providerId="ADAL" clId="{FDAF8207-7E52-42AA-BD8C-1ADE28672962}" dt="2021-09-12T15:29:59.629" v="2569" actId="26606"/>
          <ac:spMkLst>
            <pc:docMk/>
            <pc:sldMk cId="2792623172" sldId="371"/>
            <ac:spMk id="6149" creationId="{6F53D3C3-F24F-4317-98B6-A05ECD30445C}"/>
          </ac:spMkLst>
        </pc:spChg>
        <pc:grpChg chg="add del">
          <ac:chgData name="Anastasia Galvin" userId="2d39f159-777b-4bad-8899-bf8dfc77b0ad" providerId="ADAL" clId="{FDAF8207-7E52-42AA-BD8C-1ADE28672962}" dt="2021-09-12T15:29:59.613" v="2568" actId="26606"/>
          <ac:grpSpMkLst>
            <pc:docMk/>
            <pc:sldMk cId="2792623172" sldId="371"/>
            <ac:grpSpMk id="75" creationId="{3389B237-4CAB-4403-A95C-C04D71F4B420}"/>
          </ac:grpSpMkLst>
        </pc:grpChg>
        <pc:picChg chg="add mod ord">
          <ac:chgData name="Anastasia Galvin" userId="2d39f159-777b-4bad-8899-bf8dfc77b0ad" providerId="ADAL" clId="{FDAF8207-7E52-42AA-BD8C-1ADE28672962}" dt="2021-09-12T15:30:09.799" v="2570" actId="18131"/>
          <ac:picMkLst>
            <pc:docMk/>
            <pc:sldMk cId="2792623172" sldId="371"/>
            <ac:picMk id="6146" creationId="{EE2450F9-4978-457A-9786-C9CAF5C07E63}"/>
          </ac:picMkLst>
        </pc:picChg>
      </pc:sldChg>
      <pc:sldChg chg="addSp modSp new mod modTransition setBg modNotes modNotesTx">
        <pc:chgData name="Anastasia Galvin" userId="2d39f159-777b-4bad-8899-bf8dfc77b0ad" providerId="ADAL" clId="{FDAF8207-7E52-42AA-BD8C-1ADE28672962}" dt="2021-09-12T17:43:17.308" v="11348" actId="14100"/>
        <pc:sldMkLst>
          <pc:docMk/>
          <pc:sldMk cId="2961186463" sldId="372"/>
        </pc:sldMkLst>
        <pc:spChg chg="mod">
          <ac:chgData name="Anastasia Galvin" userId="2d39f159-777b-4bad-8899-bf8dfc77b0ad" providerId="ADAL" clId="{FDAF8207-7E52-42AA-BD8C-1ADE28672962}" dt="2021-09-12T15:37:59.726" v="3041" actId="26606"/>
          <ac:spMkLst>
            <pc:docMk/>
            <pc:sldMk cId="2961186463" sldId="372"/>
            <ac:spMk id="2" creationId="{6A1A20F4-7294-446C-BC96-6F1120832E2E}"/>
          </ac:spMkLst>
        </pc:spChg>
        <pc:spChg chg="mod">
          <ac:chgData name="Anastasia Galvin" userId="2d39f159-777b-4bad-8899-bf8dfc77b0ad" providerId="ADAL" clId="{FDAF8207-7E52-42AA-BD8C-1ADE28672962}" dt="2021-09-12T15:42:29.910" v="3649" actId="948"/>
          <ac:spMkLst>
            <pc:docMk/>
            <pc:sldMk cId="2961186463" sldId="372"/>
            <ac:spMk id="3" creationId="{567A405D-0689-4465-86B9-4EBF066A337C}"/>
          </ac:spMkLst>
        </pc:spChg>
        <pc:spChg chg="add">
          <ac:chgData name="Anastasia Galvin" userId="2d39f159-777b-4bad-8899-bf8dfc77b0ad" providerId="ADAL" clId="{FDAF8207-7E52-42AA-BD8C-1ADE28672962}" dt="2021-09-12T15:37:59.726" v="3041" actId="26606"/>
          <ac:spMkLst>
            <pc:docMk/>
            <pc:sldMk cId="2961186463" sldId="372"/>
            <ac:spMk id="71" creationId="{11AC88F6-55CB-496B-8AD8-9ABD2E6E3BFA}"/>
          </ac:spMkLst>
        </pc:spChg>
        <pc:spChg chg="add">
          <ac:chgData name="Anastasia Galvin" userId="2d39f159-777b-4bad-8899-bf8dfc77b0ad" providerId="ADAL" clId="{FDAF8207-7E52-42AA-BD8C-1ADE28672962}" dt="2021-09-12T15:37:59.726" v="3041" actId="26606"/>
          <ac:spMkLst>
            <pc:docMk/>
            <pc:sldMk cId="2961186463" sldId="372"/>
            <ac:spMk id="73" creationId="{6F53D3C3-F24F-4317-98B6-A05ECD30445C}"/>
          </ac:spMkLst>
        </pc:spChg>
        <pc:picChg chg="add mod ord">
          <ac:chgData name="Anastasia Galvin" userId="2d39f159-777b-4bad-8899-bf8dfc77b0ad" providerId="ADAL" clId="{FDAF8207-7E52-42AA-BD8C-1ADE28672962}" dt="2021-09-12T15:38:06.841" v="3042" actId="18131"/>
          <ac:picMkLst>
            <pc:docMk/>
            <pc:sldMk cId="2961186463" sldId="372"/>
            <ac:picMk id="7170" creationId="{45389134-E4E5-4B04-8B36-D986F9F5193B}"/>
          </ac:picMkLst>
        </pc:picChg>
      </pc:sldChg>
      <pc:sldChg chg="addSp modSp new mod modTransition setBg modNotesTx">
        <pc:chgData name="Anastasia Galvin" userId="2d39f159-777b-4bad-8899-bf8dfc77b0ad" providerId="ADAL" clId="{FDAF8207-7E52-42AA-BD8C-1ADE28672962}" dt="2021-09-12T17:42:18.425" v="11339"/>
        <pc:sldMkLst>
          <pc:docMk/>
          <pc:sldMk cId="3634506178" sldId="373"/>
        </pc:sldMkLst>
        <pc:spChg chg="mod">
          <ac:chgData name="Anastasia Galvin" userId="2d39f159-777b-4bad-8899-bf8dfc77b0ad" providerId="ADAL" clId="{FDAF8207-7E52-42AA-BD8C-1ADE28672962}" dt="2021-09-12T15:55:13.694" v="4084" actId="26606"/>
          <ac:spMkLst>
            <pc:docMk/>
            <pc:sldMk cId="3634506178" sldId="373"/>
            <ac:spMk id="2" creationId="{CE1D613D-8E31-4A26-B6AD-3C7A5B2F4267}"/>
          </ac:spMkLst>
        </pc:spChg>
        <pc:spChg chg="mod">
          <ac:chgData name="Anastasia Galvin" userId="2d39f159-777b-4bad-8899-bf8dfc77b0ad" providerId="ADAL" clId="{FDAF8207-7E52-42AA-BD8C-1ADE28672962}" dt="2021-09-12T15:55:30.594" v="4094" actId="27636"/>
          <ac:spMkLst>
            <pc:docMk/>
            <pc:sldMk cId="3634506178" sldId="373"/>
            <ac:spMk id="3" creationId="{77B358F4-3241-49AE-8AD2-1BFE34CF78BF}"/>
          </ac:spMkLst>
        </pc:spChg>
        <pc:spChg chg="add">
          <ac:chgData name="Anastasia Galvin" userId="2d39f159-777b-4bad-8899-bf8dfc77b0ad" providerId="ADAL" clId="{FDAF8207-7E52-42AA-BD8C-1ADE28672962}" dt="2021-09-12T15:55:13.694" v="4084" actId="26606"/>
          <ac:spMkLst>
            <pc:docMk/>
            <pc:sldMk cId="3634506178" sldId="373"/>
            <ac:spMk id="71" creationId="{11AC88F6-55CB-496B-8AD8-9ABD2E6E3BFA}"/>
          </ac:spMkLst>
        </pc:spChg>
        <pc:spChg chg="add">
          <ac:chgData name="Anastasia Galvin" userId="2d39f159-777b-4bad-8899-bf8dfc77b0ad" providerId="ADAL" clId="{FDAF8207-7E52-42AA-BD8C-1ADE28672962}" dt="2021-09-12T15:55:13.694" v="4084" actId="26606"/>
          <ac:spMkLst>
            <pc:docMk/>
            <pc:sldMk cId="3634506178" sldId="373"/>
            <ac:spMk id="73" creationId="{6F53D3C3-F24F-4317-98B6-A05ECD30445C}"/>
          </ac:spMkLst>
        </pc:spChg>
        <pc:picChg chg="add mod ord">
          <ac:chgData name="Anastasia Galvin" userId="2d39f159-777b-4bad-8899-bf8dfc77b0ad" providerId="ADAL" clId="{FDAF8207-7E52-42AA-BD8C-1ADE28672962}" dt="2021-09-12T15:55:13.694" v="4084" actId="26606"/>
          <ac:picMkLst>
            <pc:docMk/>
            <pc:sldMk cId="3634506178" sldId="373"/>
            <ac:picMk id="9218" creationId="{94751F70-D731-4F8F-B569-A7619DCCC1CE}"/>
          </ac:picMkLst>
        </pc:picChg>
      </pc:sldChg>
      <pc:sldChg chg="addSp delSp modSp new mod modTransition">
        <pc:chgData name="Anastasia Galvin" userId="2d39f159-777b-4bad-8899-bf8dfc77b0ad" providerId="ADAL" clId="{FDAF8207-7E52-42AA-BD8C-1ADE28672962}" dt="2021-09-12T17:42:18.425" v="11339"/>
        <pc:sldMkLst>
          <pc:docMk/>
          <pc:sldMk cId="3417917780" sldId="374"/>
        </pc:sldMkLst>
        <pc:grpChg chg="mod">
          <ac:chgData name="Anastasia Galvin" userId="2d39f159-777b-4bad-8899-bf8dfc77b0ad" providerId="ADAL" clId="{FDAF8207-7E52-42AA-BD8C-1ADE28672962}" dt="2021-09-12T15:51:17.796" v="3673"/>
          <ac:grpSpMkLst>
            <pc:docMk/>
            <pc:sldMk cId="3417917780" sldId="374"/>
            <ac:grpSpMk id="10" creationId="{C11546F7-295D-4BFD-9D71-6FF6C24E9CEF}"/>
          </ac:grpSpMkLst>
        </pc:grpChg>
        <pc:grpChg chg="del mod">
          <ac:chgData name="Anastasia Galvin" userId="2d39f159-777b-4bad-8899-bf8dfc77b0ad" providerId="ADAL" clId="{FDAF8207-7E52-42AA-BD8C-1ADE28672962}" dt="2021-09-12T15:51:37.517" v="3683"/>
          <ac:grpSpMkLst>
            <pc:docMk/>
            <pc:sldMk cId="3417917780" sldId="374"/>
            <ac:grpSpMk id="13" creationId="{A94355F6-5FC5-4099-A9B7-7821EBA88535}"/>
          </ac:grpSpMkLst>
        </pc:grpChg>
        <pc:grpChg chg="mod">
          <ac:chgData name="Anastasia Galvin" userId="2d39f159-777b-4bad-8899-bf8dfc77b0ad" providerId="ADAL" clId="{FDAF8207-7E52-42AA-BD8C-1ADE28672962}" dt="2021-09-12T15:51:37.517" v="3683"/>
          <ac:grpSpMkLst>
            <pc:docMk/>
            <pc:sldMk cId="3417917780" sldId="374"/>
            <ac:grpSpMk id="20" creationId="{C3CFD95F-B60B-42E4-A59B-041DC7167620}"/>
          </ac:grpSpMkLst>
        </pc:grpChg>
        <pc:picChg chg="add mod">
          <ac:chgData name="Anastasia Galvin" userId="2d39f159-777b-4bad-8899-bf8dfc77b0ad" providerId="ADAL" clId="{FDAF8207-7E52-42AA-BD8C-1ADE28672962}" dt="2021-09-12T15:51:08.106" v="3669" actId="1076"/>
          <ac:picMkLst>
            <pc:docMk/>
            <pc:sldMk cId="3417917780" sldId="374"/>
            <ac:picMk id="8194" creationId="{62A51C39-E297-4938-B017-B08D8292B8D4}"/>
          </ac:picMkLst>
        </pc:picChg>
        <pc:inkChg chg="add">
          <ac:chgData name="Anastasia Galvin" userId="2d39f159-777b-4bad-8899-bf8dfc77b0ad" providerId="ADAL" clId="{FDAF8207-7E52-42AA-BD8C-1ADE28672962}" dt="2021-09-12T15:50:41.806" v="3664" actId="9405"/>
          <ac:inkMkLst>
            <pc:docMk/>
            <pc:sldMk cId="3417917780" sldId="374"/>
            <ac:inkMk id="2" creationId="{14D68F77-3AFA-4B66-AA1D-DDC162610157}"/>
          </ac:inkMkLst>
        </pc:inkChg>
        <pc:inkChg chg="add">
          <ac:chgData name="Anastasia Galvin" userId="2d39f159-777b-4bad-8899-bf8dfc77b0ad" providerId="ADAL" clId="{FDAF8207-7E52-42AA-BD8C-1ADE28672962}" dt="2021-09-12T15:50:54.378" v="3665" actId="9405"/>
          <ac:inkMkLst>
            <pc:docMk/>
            <pc:sldMk cId="3417917780" sldId="374"/>
            <ac:inkMk id="3" creationId="{4BB0380A-8CD7-4315-908B-C6CAC65FEB24}"/>
          </ac:inkMkLst>
        </pc:inkChg>
        <pc:inkChg chg="add">
          <ac:chgData name="Anastasia Galvin" userId="2d39f159-777b-4bad-8899-bf8dfc77b0ad" providerId="ADAL" clId="{FDAF8207-7E52-42AA-BD8C-1ADE28672962}" dt="2021-09-12T15:50:59.979" v="3666" actId="9405"/>
          <ac:inkMkLst>
            <pc:docMk/>
            <pc:sldMk cId="3417917780" sldId="374"/>
            <ac:inkMk id="4" creationId="{47AACB08-FC05-4E02-89A4-EF74408BCE9A}"/>
          </ac:inkMkLst>
        </pc:inkChg>
        <pc:inkChg chg="add">
          <ac:chgData name="Anastasia Galvin" userId="2d39f159-777b-4bad-8899-bf8dfc77b0ad" providerId="ADAL" clId="{FDAF8207-7E52-42AA-BD8C-1ADE28672962}" dt="2021-09-12T15:51:00.358" v="3667" actId="9405"/>
          <ac:inkMkLst>
            <pc:docMk/>
            <pc:sldMk cId="3417917780" sldId="374"/>
            <ac:inkMk id="5" creationId="{13D7E7B1-9891-4BFC-8BC9-845641693642}"/>
          </ac:inkMkLst>
        </pc:inkChg>
        <pc:inkChg chg="add">
          <ac:chgData name="Anastasia Galvin" userId="2d39f159-777b-4bad-8899-bf8dfc77b0ad" providerId="ADAL" clId="{FDAF8207-7E52-42AA-BD8C-1ADE28672962}" dt="2021-09-12T15:51:04.351" v="3668" actId="9405"/>
          <ac:inkMkLst>
            <pc:docMk/>
            <pc:sldMk cId="3417917780" sldId="374"/>
            <ac:inkMk id="6" creationId="{3AFD88FD-D68A-4DC4-816B-3F0B20D4F0E1}"/>
          </ac:inkMkLst>
        </pc:inkChg>
        <pc:inkChg chg="add mod">
          <ac:chgData name="Anastasia Galvin" userId="2d39f159-777b-4bad-8899-bf8dfc77b0ad" providerId="ADAL" clId="{FDAF8207-7E52-42AA-BD8C-1ADE28672962}" dt="2021-09-12T15:51:17.796" v="3673"/>
          <ac:inkMkLst>
            <pc:docMk/>
            <pc:sldMk cId="3417917780" sldId="374"/>
            <ac:inkMk id="7" creationId="{A431F705-25E0-4B8F-978F-D0F926B5DDF4}"/>
          </ac:inkMkLst>
        </pc:inkChg>
        <pc:inkChg chg="add mod">
          <ac:chgData name="Anastasia Galvin" userId="2d39f159-777b-4bad-8899-bf8dfc77b0ad" providerId="ADAL" clId="{FDAF8207-7E52-42AA-BD8C-1ADE28672962}" dt="2021-09-12T15:51:17.796" v="3673"/>
          <ac:inkMkLst>
            <pc:docMk/>
            <pc:sldMk cId="3417917780" sldId="374"/>
            <ac:inkMk id="8" creationId="{EEDA9192-CD22-4381-A1B5-D3532404DC07}"/>
          </ac:inkMkLst>
        </pc:inkChg>
        <pc:inkChg chg="add mod">
          <ac:chgData name="Anastasia Galvin" userId="2d39f159-777b-4bad-8899-bf8dfc77b0ad" providerId="ADAL" clId="{FDAF8207-7E52-42AA-BD8C-1ADE28672962}" dt="2021-09-12T15:51:17.796" v="3673"/>
          <ac:inkMkLst>
            <pc:docMk/>
            <pc:sldMk cId="3417917780" sldId="374"/>
            <ac:inkMk id="9" creationId="{FF469C7C-487A-4C05-AA1D-C3AB1CD27EF3}"/>
          </ac:inkMkLst>
        </pc:inkChg>
        <pc:inkChg chg="add mod">
          <ac:chgData name="Anastasia Galvin" userId="2d39f159-777b-4bad-8899-bf8dfc77b0ad" providerId="ADAL" clId="{FDAF8207-7E52-42AA-BD8C-1ADE28672962}" dt="2021-09-12T15:51:37.517" v="3683"/>
          <ac:inkMkLst>
            <pc:docMk/>
            <pc:sldMk cId="3417917780" sldId="374"/>
            <ac:inkMk id="11" creationId="{41459664-A475-497B-8CE2-E362E12E0ED2}"/>
          </ac:inkMkLst>
        </pc:inkChg>
        <pc:inkChg chg="add mod">
          <ac:chgData name="Anastasia Galvin" userId="2d39f159-777b-4bad-8899-bf8dfc77b0ad" providerId="ADAL" clId="{FDAF8207-7E52-42AA-BD8C-1ADE28672962}" dt="2021-09-12T15:51:37.517" v="3683"/>
          <ac:inkMkLst>
            <pc:docMk/>
            <pc:sldMk cId="3417917780" sldId="374"/>
            <ac:inkMk id="12" creationId="{4B34825B-A321-4993-B4C9-6E4A5BBFA69E}"/>
          </ac:inkMkLst>
        </pc:inkChg>
        <pc:inkChg chg="add mod">
          <ac:chgData name="Anastasia Galvin" userId="2d39f159-777b-4bad-8899-bf8dfc77b0ad" providerId="ADAL" clId="{FDAF8207-7E52-42AA-BD8C-1ADE28672962}" dt="2021-09-12T15:51:37.517" v="3683"/>
          <ac:inkMkLst>
            <pc:docMk/>
            <pc:sldMk cId="3417917780" sldId="374"/>
            <ac:inkMk id="14" creationId="{312F0CD1-1B84-4FD5-BC8E-16083992021A}"/>
          </ac:inkMkLst>
        </pc:inkChg>
        <pc:inkChg chg="add mod">
          <ac:chgData name="Anastasia Galvin" userId="2d39f159-777b-4bad-8899-bf8dfc77b0ad" providerId="ADAL" clId="{FDAF8207-7E52-42AA-BD8C-1ADE28672962}" dt="2021-09-12T15:51:37.517" v="3683"/>
          <ac:inkMkLst>
            <pc:docMk/>
            <pc:sldMk cId="3417917780" sldId="374"/>
            <ac:inkMk id="15" creationId="{0E2A0632-6C8A-4D64-85EB-D2658B8864A3}"/>
          </ac:inkMkLst>
        </pc:inkChg>
        <pc:inkChg chg="add mod">
          <ac:chgData name="Anastasia Galvin" userId="2d39f159-777b-4bad-8899-bf8dfc77b0ad" providerId="ADAL" clId="{FDAF8207-7E52-42AA-BD8C-1ADE28672962}" dt="2021-09-12T15:51:37.517" v="3683"/>
          <ac:inkMkLst>
            <pc:docMk/>
            <pc:sldMk cId="3417917780" sldId="374"/>
            <ac:inkMk id="16" creationId="{A3EB79AF-BC3C-4625-BCBC-D66A9BF08922}"/>
          </ac:inkMkLst>
        </pc:inkChg>
        <pc:inkChg chg="add mod">
          <ac:chgData name="Anastasia Galvin" userId="2d39f159-777b-4bad-8899-bf8dfc77b0ad" providerId="ADAL" clId="{FDAF8207-7E52-42AA-BD8C-1ADE28672962}" dt="2021-09-12T15:51:37.517" v="3683"/>
          <ac:inkMkLst>
            <pc:docMk/>
            <pc:sldMk cId="3417917780" sldId="374"/>
            <ac:inkMk id="17" creationId="{AEAF81DC-9320-4AE7-9195-13F6676DB7F1}"/>
          </ac:inkMkLst>
        </pc:inkChg>
        <pc:inkChg chg="add mod">
          <ac:chgData name="Anastasia Galvin" userId="2d39f159-777b-4bad-8899-bf8dfc77b0ad" providerId="ADAL" clId="{FDAF8207-7E52-42AA-BD8C-1ADE28672962}" dt="2021-09-12T15:51:37.517" v="3683"/>
          <ac:inkMkLst>
            <pc:docMk/>
            <pc:sldMk cId="3417917780" sldId="374"/>
            <ac:inkMk id="18" creationId="{F4D02426-2F1F-4DD9-A77E-9A7D35D0C45B}"/>
          </ac:inkMkLst>
        </pc:inkChg>
        <pc:inkChg chg="add mod">
          <ac:chgData name="Anastasia Galvin" userId="2d39f159-777b-4bad-8899-bf8dfc77b0ad" providerId="ADAL" clId="{FDAF8207-7E52-42AA-BD8C-1ADE28672962}" dt="2021-09-12T15:51:37.517" v="3683"/>
          <ac:inkMkLst>
            <pc:docMk/>
            <pc:sldMk cId="3417917780" sldId="374"/>
            <ac:inkMk id="19" creationId="{AA9A851C-55D2-43DD-92A8-DF2F4675DBB8}"/>
          </ac:inkMkLst>
        </pc:inkChg>
      </pc:sldChg>
      <pc:sldChg chg="addSp modSp new mod modTransition modNotes modNotesTx">
        <pc:chgData name="Anastasia Galvin" userId="2d39f159-777b-4bad-8899-bf8dfc77b0ad" providerId="ADAL" clId="{FDAF8207-7E52-42AA-BD8C-1ADE28672962}" dt="2021-09-12T17:43:34.536" v="11353" actId="14100"/>
        <pc:sldMkLst>
          <pc:docMk/>
          <pc:sldMk cId="2316356827" sldId="375"/>
        </pc:sldMkLst>
        <pc:spChg chg="mod">
          <ac:chgData name="Anastasia Galvin" userId="2d39f159-777b-4bad-8899-bf8dfc77b0ad" providerId="ADAL" clId="{FDAF8207-7E52-42AA-BD8C-1ADE28672962}" dt="2021-09-12T16:20:32.093" v="5896" actId="1076"/>
          <ac:spMkLst>
            <pc:docMk/>
            <pc:sldMk cId="2316356827" sldId="375"/>
            <ac:spMk id="2" creationId="{57D6F1F3-E81C-4B00-9A64-AF99B7BCA2EC}"/>
          </ac:spMkLst>
        </pc:spChg>
        <pc:spChg chg="mod">
          <ac:chgData name="Anastasia Galvin" userId="2d39f159-777b-4bad-8899-bf8dfc77b0ad" providerId="ADAL" clId="{FDAF8207-7E52-42AA-BD8C-1ADE28672962}" dt="2021-09-12T16:39:35.524" v="5905" actId="14100"/>
          <ac:spMkLst>
            <pc:docMk/>
            <pc:sldMk cId="2316356827" sldId="375"/>
            <ac:spMk id="3" creationId="{8E62A816-545E-44ED-8D56-6A23B54921BD}"/>
          </ac:spMkLst>
        </pc:spChg>
        <pc:picChg chg="add mod">
          <ac:chgData name="Anastasia Galvin" userId="2d39f159-777b-4bad-8899-bf8dfc77b0ad" providerId="ADAL" clId="{FDAF8207-7E52-42AA-BD8C-1ADE28672962}" dt="2021-09-12T16:20:51.242" v="5899" actId="1076"/>
          <ac:picMkLst>
            <pc:docMk/>
            <pc:sldMk cId="2316356827" sldId="375"/>
            <ac:picMk id="12290" creationId="{9ACEC147-FC39-4275-AF26-CDFE0E6E36AC}"/>
          </ac:picMkLst>
        </pc:picChg>
      </pc:sldChg>
      <pc:sldChg chg="addSp delSp modSp new mod modTransition setBg modClrScheme chgLayout">
        <pc:chgData name="Anastasia Galvin" userId="2d39f159-777b-4bad-8899-bf8dfc77b0ad" providerId="ADAL" clId="{FDAF8207-7E52-42AA-BD8C-1ADE28672962}" dt="2021-09-12T17:42:18.425" v="11339"/>
        <pc:sldMkLst>
          <pc:docMk/>
          <pc:sldMk cId="2392491967" sldId="376"/>
        </pc:sldMkLst>
        <pc:spChg chg="add del mod">
          <ac:chgData name="Anastasia Galvin" userId="2d39f159-777b-4bad-8899-bf8dfc77b0ad" providerId="ADAL" clId="{FDAF8207-7E52-42AA-BD8C-1ADE28672962}" dt="2021-09-12T15:59:05.216" v="4394"/>
          <ac:spMkLst>
            <pc:docMk/>
            <pc:sldMk cId="2392491967" sldId="376"/>
            <ac:spMk id="3" creationId="{E625C8EC-0D3E-45E6-AD1B-A98EF32EA481}"/>
          </ac:spMkLst>
        </pc:spChg>
        <pc:spChg chg="add mod ord">
          <ac:chgData name="Anastasia Galvin" userId="2d39f159-777b-4bad-8899-bf8dfc77b0ad" providerId="ADAL" clId="{FDAF8207-7E52-42AA-BD8C-1ADE28672962}" dt="2021-09-12T15:59:59.802" v="4414" actId="1076"/>
          <ac:spMkLst>
            <pc:docMk/>
            <pc:sldMk cId="2392491967" sldId="376"/>
            <ac:spMk id="4" creationId="{28DF6FD6-A70B-44D7-9FC1-3B557389F960}"/>
          </ac:spMkLst>
        </pc:spChg>
        <pc:spChg chg="add">
          <ac:chgData name="Anastasia Galvin" userId="2d39f159-777b-4bad-8899-bf8dfc77b0ad" providerId="ADAL" clId="{FDAF8207-7E52-42AA-BD8C-1ADE28672962}" dt="2021-09-12T15:59:22.902" v="4397" actId="26606"/>
          <ac:spMkLst>
            <pc:docMk/>
            <pc:sldMk cId="2392491967" sldId="376"/>
            <ac:spMk id="127" creationId="{8B7AD46D-E72A-4FA9-A503-9BBF703CB872}"/>
          </ac:spMkLst>
        </pc:spChg>
        <pc:spChg chg="add">
          <ac:chgData name="Anastasia Galvin" userId="2d39f159-777b-4bad-8899-bf8dfc77b0ad" providerId="ADAL" clId="{FDAF8207-7E52-42AA-BD8C-1ADE28672962}" dt="2021-09-12T15:59:22.902" v="4397" actId="26606"/>
          <ac:spMkLst>
            <pc:docMk/>
            <pc:sldMk cId="2392491967" sldId="376"/>
            <ac:spMk id="129" creationId="{D5A33662-C2EA-4FEB-B1D3-625DFCFE21C7}"/>
          </ac:spMkLst>
        </pc:spChg>
        <pc:grpChg chg="add">
          <ac:chgData name="Anastasia Galvin" userId="2d39f159-777b-4bad-8899-bf8dfc77b0ad" providerId="ADAL" clId="{FDAF8207-7E52-42AA-BD8C-1ADE28672962}" dt="2021-09-12T15:59:22.902" v="4397" actId="26606"/>
          <ac:grpSpMkLst>
            <pc:docMk/>
            <pc:sldMk cId="2392491967" sldId="376"/>
            <ac:grpSpMk id="9" creationId="{71AFD227-869A-489C-A9B5-3F0498DF3C0C}"/>
          </ac:grpSpMkLst>
        </pc:grpChg>
        <pc:grpChg chg="add">
          <ac:chgData name="Anastasia Galvin" userId="2d39f159-777b-4bad-8899-bf8dfc77b0ad" providerId="ADAL" clId="{FDAF8207-7E52-42AA-BD8C-1ADE28672962}" dt="2021-09-12T15:59:22.902" v="4397" actId="26606"/>
          <ac:grpSpMkLst>
            <pc:docMk/>
            <pc:sldMk cId="2392491967" sldId="376"/>
            <ac:grpSpMk id="68" creationId="{A1B0DAD3-DAD3-4D41-8EF0-B03422E473FE}"/>
          </ac:grpSpMkLst>
        </pc:grpChg>
        <pc:grpChg chg="add">
          <ac:chgData name="Anastasia Galvin" userId="2d39f159-777b-4bad-8899-bf8dfc77b0ad" providerId="ADAL" clId="{FDAF8207-7E52-42AA-BD8C-1ADE28672962}" dt="2021-09-12T15:59:22.902" v="4397" actId="26606"/>
          <ac:grpSpMkLst>
            <pc:docMk/>
            <pc:sldMk cId="2392491967" sldId="376"/>
            <ac:grpSpMk id="131" creationId="{FBD7D0E7-4363-4739-978A-4F6670CCBFA8}"/>
          </ac:grpSpMkLst>
        </pc:grpChg>
        <pc:picChg chg="add del mod">
          <ac:chgData name="Anastasia Galvin" userId="2d39f159-777b-4bad-8899-bf8dfc77b0ad" providerId="ADAL" clId="{FDAF8207-7E52-42AA-BD8C-1ADE28672962}" dt="2021-09-12T16:00:12.617" v="4417" actId="478"/>
          <ac:picMkLst>
            <pc:docMk/>
            <pc:sldMk cId="2392491967" sldId="376"/>
            <ac:picMk id="256" creationId="{3DDC6B93-4B8F-4746-829D-304143E405AE}"/>
          </ac:picMkLst>
        </pc:picChg>
      </pc:sldChg>
      <pc:sldChg chg="addSp delSp modSp new mod modTransition setBg modNotesTx">
        <pc:chgData name="Anastasia Galvin" userId="2d39f159-777b-4bad-8899-bf8dfc77b0ad" providerId="ADAL" clId="{FDAF8207-7E52-42AA-BD8C-1ADE28672962}" dt="2021-09-12T17:42:18.425" v="11339"/>
        <pc:sldMkLst>
          <pc:docMk/>
          <pc:sldMk cId="3527173217" sldId="377"/>
        </pc:sldMkLst>
        <pc:spChg chg="mod">
          <ac:chgData name="Anastasia Galvin" userId="2d39f159-777b-4bad-8899-bf8dfc77b0ad" providerId="ADAL" clId="{FDAF8207-7E52-42AA-BD8C-1ADE28672962}" dt="2021-09-12T16:03:24.603" v="4581" actId="26606"/>
          <ac:spMkLst>
            <pc:docMk/>
            <pc:sldMk cId="3527173217" sldId="377"/>
            <ac:spMk id="2" creationId="{81EB46C6-26B3-462E-9BBE-03280AD4453F}"/>
          </ac:spMkLst>
        </pc:spChg>
        <pc:spChg chg="add del">
          <ac:chgData name="Anastasia Galvin" userId="2d39f159-777b-4bad-8899-bf8dfc77b0ad" providerId="ADAL" clId="{FDAF8207-7E52-42AA-BD8C-1ADE28672962}" dt="2021-09-12T16:03:24.603" v="4581" actId="26606"/>
          <ac:spMkLst>
            <pc:docMk/>
            <pc:sldMk cId="3527173217" sldId="377"/>
            <ac:spMk id="3" creationId="{756D7062-1D03-4A60-B0FA-557384F645E1}"/>
          </ac:spMkLst>
        </pc:spChg>
        <pc:spChg chg="add">
          <ac:chgData name="Anastasia Galvin" userId="2d39f159-777b-4bad-8899-bf8dfc77b0ad" providerId="ADAL" clId="{FDAF8207-7E52-42AA-BD8C-1ADE28672962}" dt="2021-09-12T16:03:24.603" v="4581" actId="26606"/>
          <ac:spMkLst>
            <pc:docMk/>
            <pc:sldMk cId="3527173217" sldId="377"/>
            <ac:spMk id="11" creationId="{969239DF-EAA4-47C3-B4E3-79C6BCB243F5}"/>
          </ac:spMkLst>
        </pc:spChg>
        <pc:spChg chg="add del">
          <ac:chgData name="Anastasia Galvin" userId="2d39f159-777b-4bad-8899-bf8dfc77b0ad" providerId="ADAL" clId="{FDAF8207-7E52-42AA-BD8C-1ADE28672962}" dt="2021-09-12T16:03:21.544" v="4578" actId="26606"/>
          <ac:spMkLst>
            <pc:docMk/>
            <pc:sldMk cId="3527173217" sldId="377"/>
            <ac:spMk id="68" creationId="{F616A82B-4290-46E7-BF7E-9119EFAF9B7F}"/>
          </ac:spMkLst>
        </pc:spChg>
        <pc:spChg chg="add del">
          <ac:chgData name="Anastasia Galvin" userId="2d39f159-777b-4bad-8899-bf8dfc77b0ad" providerId="ADAL" clId="{FDAF8207-7E52-42AA-BD8C-1ADE28672962}" dt="2021-09-12T16:03:24.508" v="4580" actId="26606"/>
          <ac:spMkLst>
            <pc:docMk/>
            <pc:sldMk cId="3527173217" sldId="377"/>
            <ac:spMk id="75" creationId="{11AC88F6-55CB-496B-8AD8-9ABD2E6E3BFA}"/>
          </ac:spMkLst>
        </pc:spChg>
        <pc:spChg chg="add del">
          <ac:chgData name="Anastasia Galvin" userId="2d39f159-777b-4bad-8899-bf8dfc77b0ad" providerId="ADAL" clId="{FDAF8207-7E52-42AA-BD8C-1ADE28672962}" dt="2021-09-12T16:03:24.508" v="4580" actId="26606"/>
          <ac:spMkLst>
            <pc:docMk/>
            <pc:sldMk cId="3527173217" sldId="377"/>
            <ac:spMk id="76" creationId="{F1FA5EE8-8FDF-4249-8FBE-5EE4A41B3168}"/>
          </ac:spMkLst>
        </pc:spChg>
        <pc:spChg chg="add del">
          <ac:chgData name="Anastasia Galvin" userId="2d39f159-777b-4bad-8899-bf8dfc77b0ad" providerId="ADAL" clId="{FDAF8207-7E52-42AA-BD8C-1ADE28672962}" dt="2021-09-12T16:03:24.508" v="4580" actId="26606"/>
          <ac:spMkLst>
            <pc:docMk/>
            <pc:sldMk cId="3527173217" sldId="377"/>
            <ac:spMk id="77" creationId="{969239DF-EAA4-47C3-B4E3-79C6BCB243F5}"/>
          </ac:spMkLst>
        </pc:spChg>
        <pc:spChg chg="add del">
          <ac:chgData name="Anastasia Galvin" userId="2d39f159-777b-4bad-8899-bf8dfc77b0ad" providerId="ADAL" clId="{FDAF8207-7E52-42AA-BD8C-1ADE28672962}" dt="2021-09-12T16:03:24.508" v="4580" actId="26606"/>
          <ac:spMkLst>
            <pc:docMk/>
            <pc:sldMk cId="3527173217" sldId="377"/>
            <ac:spMk id="78" creationId="{756D7062-1D03-4A60-B0FA-557384F645E1}"/>
          </ac:spMkLst>
        </pc:spChg>
        <pc:spChg chg="add">
          <ac:chgData name="Anastasia Galvin" userId="2d39f159-777b-4bad-8899-bf8dfc77b0ad" providerId="ADAL" clId="{FDAF8207-7E52-42AA-BD8C-1ADE28672962}" dt="2021-09-12T16:03:24.603" v="4581" actId="26606"/>
          <ac:spMkLst>
            <pc:docMk/>
            <pc:sldMk cId="3527173217" sldId="377"/>
            <ac:spMk id="133" creationId="{11AC88F6-55CB-496B-8AD8-9ABD2E6E3BFA}"/>
          </ac:spMkLst>
        </pc:spChg>
        <pc:spChg chg="add mod">
          <ac:chgData name="Anastasia Galvin" userId="2d39f159-777b-4bad-8899-bf8dfc77b0ad" providerId="ADAL" clId="{FDAF8207-7E52-42AA-BD8C-1ADE28672962}" dt="2021-09-12T16:05:53.635" v="5011" actId="27636"/>
          <ac:spMkLst>
            <pc:docMk/>
            <pc:sldMk cId="3527173217" sldId="377"/>
            <ac:spMk id="134" creationId="{756D7062-1D03-4A60-B0FA-557384F645E1}"/>
          </ac:spMkLst>
        </pc:spChg>
        <pc:grpChg chg="add del">
          <ac:chgData name="Anastasia Galvin" userId="2d39f159-777b-4bad-8899-bf8dfc77b0ad" providerId="ADAL" clId="{FDAF8207-7E52-42AA-BD8C-1ADE28672962}" dt="2021-09-12T16:03:21.544" v="4578" actId="26606"/>
          <ac:grpSpMkLst>
            <pc:docMk/>
            <pc:sldMk cId="3527173217" sldId="377"/>
            <ac:grpSpMk id="9" creationId="{71AFD227-869A-489C-A9B5-3F0498DF3C0C}"/>
          </ac:grpSpMkLst>
        </pc:grpChg>
        <pc:grpChg chg="add">
          <ac:chgData name="Anastasia Galvin" userId="2d39f159-777b-4bad-8899-bf8dfc77b0ad" providerId="ADAL" clId="{FDAF8207-7E52-42AA-BD8C-1ADE28672962}" dt="2021-09-12T16:03:24.603" v="4581" actId="26606"/>
          <ac:grpSpMkLst>
            <pc:docMk/>
            <pc:sldMk cId="3527173217" sldId="377"/>
            <ac:grpSpMk id="13" creationId="{3389B237-4CAB-4403-A95C-C04D71F4B420}"/>
          </ac:grpSpMkLst>
        </pc:grpChg>
        <pc:grpChg chg="add del">
          <ac:chgData name="Anastasia Galvin" userId="2d39f159-777b-4bad-8899-bf8dfc77b0ad" providerId="ADAL" clId="{FDAF8207-7E52-42AA-BD8C-1ADE28672962}" dt="2021-09-12T16:03:24.508" v="4580" actId="26606"/>
          <ac:grpSpMkLst>
            <pc:docMk/>
            <pc:sldMk cId="3527173217" sldId="377"/>
            <ac:grpSpMk id="79" creationId="{7B873598-A5D6-4515-841C-9AB0108004F8}"/>
          </ac:grpSpMkLst>
        </pc:grpChg>
        <pc:picChg chg="add mod">
          <ac:chgData name="Anastasia Galvin" userId="2d39f159-777b-4bad-8899-bf8dfc77b0ad" providerId="ADAL" clId="{FDAF8207-7E52-42AA-BD8C-1ADE28672962}" dt="2021-09-12T16:03:24.603" v="4581" actId="26606"/>
          <ac:picMkLst>
            <pc:docMk/>
            <pc:sldMk cId="3527173217" sldId="377"/>
            <ac:picMk id="4" creationId="{E98ACCD2-1BD5-4759-B8D9-E53B59137683}"/>
          </ac:picMkLst>
        </pc:picChg>
      </pc:sldChg>
      <pc:sldChg chg="addSp delSp modSp new mod modTransition setBg modNotes modNotesTx">
        <pc:chgData name="Anastasia Galvin" userId="2d39f159-777b-4bad-8899-bf8dfc77b0ad" providerId="ADAL" clId="{FDAF8207-7E52-42AA-BD8C-1ADE28672962}" dt="2021-09-12T17:43:41.862" v="11356" actId="1076"/>
        <pc:sldMkLst>
          <pc:docMk/>
          <pc:sldMk cId="2770035479" sldId="378"/>
        </pc:sldMkLst>
        <pc:spChg chg="mod">
          <ac:chgData name="Anastasia Galvin" userId="2d39f159-777b-4bad-8899-bf8dfc77b0ad" providerId="ADAL" clId="{FDAF8207-7E52-42AA-BD8C-1ADE28672962}" dt="2021-09-12T16:09:39.052" v="5097" actId="26606"/>
          <ac:spMkLst>
            <pc:docMk/>
            <pc:sldMk cId="2770035479" sldId="378"/>
            <ac:spMk id="2" creationId="{6C64BD5D-5DAC-4A9D-8F81-FAC2481144B1}"/>
          </ac:spMkLst>
        </pc:spChg>
        <pc:spChg chg="mod">
          <ac:chgData name="Anastasia Galvin" userId="2d39f159-777b-4bad-8899-bf8dfc77b0ad" providerId="ADAL" clId="{FDAF8207-7E52-42AA-BD8C-1ADE28672962}" dt="2021-09-12T16:12:59.456" v="5623" actId="27636"/>
          <ac:spMkLst>
            <pc:docMk/>
            <pc:sldMk cId="2770035479" sldId="378"/>
            <ac:spMk id="3" creationId="{28414CB7-01BC-4E0F-964C-6E70283E89E8}"/>
          </ac:spMkLst>
        </pc:spChg>
        <pc:spChg chg="add del">
          <ac:chgData name="Anastasia Galvin" userId="2d39f159-777b-4bad-8899-bf8dfc77b0ad" providerId="ADAL" clId="{FDAF8207-7E52-42AA-BD8C-1ADE28672962}" dt="2021-09-12T16:09:24.052" v="5074" actId="26606"/>
          <ac:spMkLst>
            <pc:docMk/>
            <pc:sldMk cId="2770035479" sldId="378"/>
            <ac:spMk id="71" creationId="{11AC88F6-55CB-496B-8AD8-9ABD2E6E3BFA}"/>
          </ac:spMkLst>
        </pc:spChg>
        <pc:spChg chg="add del">
          <ac:chgData name="Anastasia Galvin" userId="2d39f159-777b-4bad-8899-bf8dfc77b0ad" providerId="ADAL" clId="{FDAF8207-7E52-42AA-BD8C-1ADE28672962}" dt="2021-09-12T16:09:24.052" v="5074" actId="26606"/>
          <ac:spMkLst>
            <pc:docMk/>
            <pc:sldMk cId="2770035479" sldId="378"/>
            <ac:spMk id="73" creationId="{969239DF-EAA4-47C3-B4E3-79C6BCB243F5}"/>
          </ac:spMkLst>
        </pc:spChg>
        <pc:spChg chg="add del">
          <ac:chgData name="Anastasia Galvin" userId="2d39f159-777b-4bad-8899-bf8dfc77b0ad" providerId="ADAL" clId="{FDAF8207-7E52-42AA-BD8C-1ADE28672962}" dt="2021-09-12T16:09:22.792" v="5071" actId="26606"/>
          <ac:spMkLst>
            <pc:docMk/>
            <pc:sldMk cId="2770035479" sldId="378"/>
            <ac:spMk id="199" creationId="{11AC88F6-55CB-496B-8AD8-9ABD2E6E3BFA}"/>
          </ac:spMkLst>
        </pc:spChg>
        <pc:spChg chg="add del">
          <ac:chgData name="Anastasia Galvin" userId="2d39f159-777b-4bad-8899-bf8dfc77b0ad" providerId="ADAL" clId="{FDAF8207-7E52-42AA-BD8C-1ADE28672962}" dt="2021-09-12T16:09:22.792" v="5071" actId="26606"/>
          <ac:spMkLst>
            <pc:docMk/>
            <pc:sldMk cId="2770035479" sldId="378"/>
            <ac:spMk id="201" creationId="{6F53D3C3-F24F-4317-98B6-A05ECD30445C}"/>
          </ac:spMkLst>
        </pc:spChg>
        <pc:spChg chg="add">
          <ac:chgData name="Anastasia Galvin" userId="2d39f159-777b-4bad-8899-bf8dfc77b0ad" providerId="ADAL" clId="{FDAF8207-7E52-42AA-BD8C-1ADE28672962}" dt="2021-09-12T16:09:39.052" v="5097" actId="26606"/>
          <ac:spMkLst>
            <pc:docMk/>
            <pc:sldMk cId="2770035479" sldId="378"/>
            <ac:spMk id="204" creationId="{11AC88F6-55CB-496B-8AD8-9ABD2E6E3BFA}"/>
          </ac:spMkLst>
        </pc:spChg>
        <pc:spChg chg="add">
          <ac:chgData name="Anastasia Galvin" userId="2d39f159-777b-4bad-8899-bf8dfc77b0ad" providerId="ADAL" clId="{FDAF8207-7E52-42AA-BD8C-1ADE28672962}" dt="2021-09-12T16:09:39.052" v="5097" actId="26606"/>
          <ac:spMkLst>
            <pc:docMk/>
            <pc:sldMk cId="2770035479" sldId="378"/>
            <ac:spMk id="206" creationId="{6F53D3C3-F24F-4317-98B6-A05ECD30445C}"/>
          </ac:spMkLst>
        </pc:spChg>
        <pc:spChg chg="add del">
          <ac:chgData name="Anastasia Galvin" userId="2d39f159-777b-4bad-8899-bf8dfc77b0ad" providerId="ADAL" clId="{FDAF8207-7E52-42AA-BD8C-1ADE28672962}" dt="2021-09-12T16:09:39.052" v="5097" actId="26606"/>
          <ac:spMkLst>
            <pc:docMk/>
            <pc:sldMk cId="2770035479" sldId="378"/>
            <ac:spMk id="10246" creationId="{11AC88F6-55CB-496B-8AD8-9ABD2E6E3BFA}"/>
          </ac:spMkLst>
        </pc:spChg>
        <pc:spChg chg="add del">
          <ac:chgData name="Anastasia Galvin" userId="2d39f159-777b-4bad-8899-bf8dfc77b0ad" providerId="ADAL" clId="{FDAF8207-7E52-42AA-BD8C-1ADE28672962}" dt="2021-09-12T16:09:39.052" v="5097" actId="26606"/>
          <ac:spMkLst>
            <pc:docMk/>
            <pc:sldMk cId="2770035479" sldId="378"/>
            <ac:spMk id="10247" creationId="{969239DF-EAA4-47C3-B4E3-79C6BCB243F5}"/>
          </ac:spMkLst>
        </pc:spChg>
        <pc:grpChg chg="add del">
          <ac:chgData name="Anastasia Galvin" userId="2d39f159-777b-4bad-8899-bf8dfc77b0ad" providerId="ADAL" clId="{FDAF8207-7E52-42AA-BD8C-1ADE28672962}" dt="2021-09-12T16:09:24.052" v="5074" actId="26606"/>
          <ac:grpSpMkLst>
            <pc:docMk/>
            <pc:sldMk cId="2770035479" sldId="378"/>
            <ac:grpSpMk id="75" creationId="{3389B237-4CAB-4403-A95C-C04D71F4B420}"/>
          </ac:grpSpMkLst>
        </pc:grpChg>
        <pc:grpChg chg="add del">
          <ac:chgData name="Anastasia Galvin" userId="2d39f159-777b-4bad-8899-bf8dfc77b0ad" providerId="ADAL" clId="{FDAF8207-7E52-42AA-BD8C-1ADE28672962}" dt="2021-09-12T16:09:39.052" v="5097" actId="26606"/>
          <ac:grpSpMkLst>
            <pc:docMk/>
            <pc:sldMk cId="2770035479" sldId="378"/>
            <ac:grpSpMk id="77" creationId="{3389B237-4CAB-4403-A95C-C04D71F4B420}"/>
          </ac:grpSpMkLst>
        </pc:grpChg>
        <pc:picChg chg="add del mod ord">
          <ac:chgData name="Anastasia Galvin" userId="2d39f159-777b-4bad-8899-bf8dfc77b0ad" providerId="ADAL" clId="{FDAF8207-7E52-42AA-BD8C-1ADE28672962}" dt="2021-09-12T16:09:25.219" v="5075"/>
          <ac:picMkLst>
            <pc:docMk/>
            <pc:sldMk cId="2770035479" sldId="378"/>
            <ac:picMk id="10242" creationId="{52BA152E-5C60-4160-90CB-6040F1F778BB}"/>
          </ac:picMkLst>
        </pc:picChg>
        <pc:picChg chg="add mod ord">
          <ac:chgData name="Anastasia Galvin" userId="2d39f159-777b-4bad-8899-bf8dfc77b0ad" providerId="ADAL" clId="{FDAF8207-7E52-42AA-BD8C-1ADE28672962}" dt="2021-09-12T16:09:39.052" v="5097" actId="26606"/>
          <ac:picMkLst>
            <pc:docMk/>
            <pc:sldMk cId="2770035479" sldId="378"/>
            <ac:picMk id="10244" creationId="{59E03678-2993-45FD-AF4E-0F2530921821}"/>
          </ac:picMkLst>
        </pc:picChg>
      </pc:sldChg>
      <pc:sldChg chg="addSp delSp new mod modTransition modClrScheme chgLayout">
        <pc:chgData name="Anastasia Galvin" userId="2d39f159-777b-4bad-8899-bf8dfc77b0ad" providerId="ADAL" clId="{FDAF8207-7E52-42AA-BD8C-1ADE28672962}" dt="2021-09-12T17:42:18.425" v="11339"/>
        <pc:sldMkLst>
          <pc:docMk/>
          <pc:sldMk cId="3350387475" sldId="379"/>
        </pc:sldMkLst>
        <pc:spChg chg="del">
          <ac:chgData name="Anastasia Galvin" userId="2d39f159-777b-4bad-8899-bf8dfc77b0ad" providerId="ADAL" clId="{FDAF8207-7E52-42AA-BD8C-1ADE28672962}" dt="2021-09-12T16:13:23.262" v="5625" actId="700"/>
          <ac:spMkLst>
            <pc:docMk/>
            <pc:sldMk cId="3350387475" sldId="379"/>
            <ac:spMk id="2" creationId="{CFEC3A5A-FD3D-4DBA-9FFE-BDCCD3E0B0DD}"/>
          </ac:spMkLst>
        </pc:spChg>
        <pc:spChg chg="del">
          <ac:chgData name="Anastasia Galvin" userId="2d39f159-777b-4bad-8899-bf8dfc77b0ad" providerId="ADAL" clId="{FDAF8207-7E52-42AA-BD8C-1ADE28672962}" dt="2021-09-12T16:13:23.262" v="5625" actId="700"/>
          <ac:spMkLst>
            <pc:docMk/>
            <pc:sldMk cId="3350387475" sldId="379"/>
            <ac:spMk id="3" creationId="{C9660D11-EB41-447B-A83F-B0BE5BBCC8C7}"/>
          </ac:spMkLst>
        </pc:spChg>
        <pc:picChg chg="add">
          <ac:chgData name="Anastasia Galvin" userId="2d39f159-777b-4bad-8899-bf8dfc77b0ad" providerId="ADAL" clId="{FDAF8207-7E52-42AA-BD8C-1ADE28672962}" dt="2021-09-12T16:13:23.978" v="5626"/>
          <ac:picMkLst>
            <pc:docMk/>
            <pc:sldMk cId="3350387475" sldId="379"/>
            <ac:picMk id="11266" creationId="{6C3915EB-50BE-460E-9A3F-EA25E3D9F2CD}"/>
          </ac:picMkLst>
        </pc:picChg>
      </pc:sldChg>
      <pc:sldChg chg="addSp modSp new mod modTransition setBg modClrScheme chgLayout modNotes modNotesTx">
        <pc:chgData name="Anastasia Galvin" userId="2d39f159-777b-4bad-8899-bf8dfc77b0ad" providerId="ADAL" clId="{FDAF8207-7E52-42AA-BD8C-1ADE28672962}" dt="2021-09-12T17:43:55.335" v="11360" actId="14100"/>
        <pc:sldMkLst>
          <pc:docMk/>
          <pc:sldMk cId="2644148334" sldId="380"/>
        </pc:sldMkLst>
        <pc:spChg chg="add mod">
          <ac:chgData name="Anastasia Galvin" userId="2d39f159-777b-4bad-8899-bf8dfc77b0ad" providerId="ADAL" clId="{FDAF8207-7E52-42AA-BD8C-1ADE28672962}" dt="2021-09-12T16:40:50.882" v="5947" actId="26606"/>
          <ac:spMkLst>
            <pc:docMk/>
            <pc:sldMk cId="2644148334" sldId="380"/>
            <ac:spMk id="2" creationId="{22C6D025-AF49-4FBB-A823-CE00DD89DCC7}"/>
          </ac:spMkLst>
        </pc:spChg>
        <pc:spChg chg="add mod">
          <ac:chgData name="Anastasia Galvin" userId="2d39f159-777b-4bad-8899-bf8dfc77b0ad" providerId="ADAL" clId="{FDAF8207-7E52-42AA-BD8C-1ADE28672962}" dt="2021-09-12T16:45:50.325" v="6573" actId="27636"/>
          <ac:spMkLst>
            <pc:docMk/>
            <pc:sldMk cId="2644148334" sldId="380"/>
            <ac:spMk id="3" creationId="{90BE6729-A1F1-4C06-A606-1079C9EE9844}"/>
          </ac:spMkLst>
        </pc:spChg>
        <pc:spChg chg="add">
          <ac:chgData name="Anastasia Galvin" userId="2d39f159-777b-4bad-8899-bf8dfc77b0ad" providerId="ADAL" clId="{FDAF8207-7E52-42AA-BD8C-1ADE28672962}" dt="2021-09-12T16:40:50.882" v="5947" actId="26606"/>
          <ac:spMkLst>
            <pc:docMk/>
            <pc:sldMk cId="2644148334" sldId="380"/>
            <ac:spMk id="71" creationId="{11AC88F6-55CB-496B-8AD8-9ABD2E6E3BFA}"/>
          </ac:spMkLst>
        </pc:spChg>
        <pc:spChg chg="add">
          <ac:chgData name="Anastasia Galvin" userId="2d39f159-777b-4bad-8899-bf8dfc77b0ad" providerId="ADAL" clId="{FDAF8207-7E52-42AA-BD8C-1ADE28672962}" dt="2021-09-12T16:40:50.882" v="5947" actId="26606"/>
          <ac:spMkLst>
            <pc:docMk/>
            <pc:sldMk cId="2644148334" sldId="380"/>
            <ac:spMk id="73" creationId="{6F53D3C3-F24F-4317-98B6-A05ECD30445C}"/>
          </ac:spMkLst>
        </pc:spChg>
        <pc:picChg chg="add mod ord">
          <ac:chgData name="Anastasia Galvin" userId="2d39f159-777b-4bad-8899-bf8dfc77b0ad" providerId="ADAL" clId="{FDAF8207-7E52-42AA-BD8C-1ADE28672962}" dt="2021-09-12T16:40:50.882" v="5947" actId="26606"/>
          <ac:picMkLst>
            <pc:docMk/>
            <pc:sldMk cId="2644148334" sldId="380"/>
            <ac:picMk id="13314" creationId="{6A2F6A43-6A51-4A65-A8E9-6473E613D47D}"/>
          </ac:picMkLst>
        </pc:picChg>
      </pc:sldChg>
      <pc:sldChg chg="addSp delSp modSp new mod modTransition setBg modNotesTx">
        <pc:chgData name="Anastasia Galvin" userId="2d39f159-777b-4bad-8899-bf8dfc77b0ad" providerId="ADAL" clId="{FDAF8207-7E52-42AA-BD8C-1ADE28672962}" dt="2021-09-12T17:42:18.425" v="11339"/>
        <pc:sldMkLst>
          <pc:docMk/>
          <pc:sldMk cId="2448168430" sldId="381"/>
        </pc:sldMkLst>
        <pc:spChg chg="mod">
          <ac:chgData name="Anastasia Galvin" userId="2d39f159-777b-4bad-8899-bf8dfc77b0ad" providerId="ADAL" clId="{FDAF8207-7E52-42AA-BD8C-1ADE28672962}" dt="2021-09-12T16:48:35.169" v="6608" actId="26606"/>
          <ac:spMkLst>
            <pc:docMk/>
            <pc:sldMk cId="2448168430" sldId="381"/>
            <ac:spMk id="2" creationId="{D7618EBF-A2CA-4E11-8F8D-9C021DAB6A1E}"/>
          </ac:spMkLst>
        </pc:spChg>
        <pc:spChg chg="mod">
          <ac:chgData name="Anastasia Galvin" userId="2d39f159-777b-4bad-8899-bf8dfc77b0ad" providerId="ADAL" clId="{FDAF8207-7E52-42AA-BD8C-1ADE28672962}" dt="2021-09-12T16:52:05.999" v="7153" actId="403"/>
          <ac:spMkLst>
            <pc:docMk/>
            <pc:sldMk cId="2448168430" sldId="381"/>
            <ac:spMk id="3" creationId="{87DF2BAD-BF96-4D1F-92C1-BBB4443EAAC6}"/>
          </ac:spMkLst>
        </pc:spChg>
        <pc:spChg chg="add">
          <ac:chgData name="Anastasia Galvin" userId="2d39f159-777b-4bad-8899-bf8dfc77b0ad" providerId="ADAL" clId="{FDAF8207-7E52-42AA-BD8C-1ADE28672962}" dt="2021-09-12T16:48:35.169" v="6608" actId="26606"/>
          <ac:spMkLst>
            <pc:docMk/>
            <pc:sldMk cId="2448168430" sldId="381"/>
            <ac:spMk id="73" creationId="{11AC88F6-55CB-496B-8AD8-9ABD2E6E3BFA}"/>
          </ac:spMkLst>
        </pc:spChg>
        <pc:spChg chg="add">
          <ac:chgData name="Anastasia Galvin" userId="2d39f159-777b-4bad-8899-bf8dfc77b0ad" providerId="ADAL" clId="{FDAF8207-7E52-42AA-BD8C-1ADE28672962}" dt="2021-09-12T16:48:35.169" v="6608" actId="26606"/>
          <ac:spMkLst>
            <pc:docMk/>
            <pc:sldMk cId="2448168430" sldId="381"/>
            <ac:spMk id="75" creationId="{6F53D3C3-F24F-4317-98B6-A05ECD30445C}"/>
          </ac:spMkLst>
        </pc:spChg>
        <pc:picChg chg="add del">
          <ac:chgData name="Anastasia Galvin" userId="2d39f159-777b-4bad-8899-bf8dfc77b0ad" providerId="ADAL" clId="{FDAF8207-7E52-42AA-BD8C-1ADE28672962}" dt="2021-09-12T16:48:17.820" v="6606"/>
          <ac:picMkLst>
            <pc:docMk/>
            <pc:sldMk cId="2448168430" sldId="381"/>
            <ac:picMk id="14338" creationId="{2B372D20-CDB2-42CE-9B67-6D3A0822C265}"/>
          </ac:picMkLst>
        </pc:picChg>
        <pc:picChg chg="add mod ord">
          <ac:chgData name="Anastasia Galvin" userId="2d39f159-777b-4bad-8899-bf8dfc77b0ad" providerId="ADAL" clId="{FDAF8207-7E52-42AA-BD8C-1ADE28672962}" dt="2021-09-12T16:48:35.169" v="6608" actId="26606"/>
          <ac:picMkLst>
            <pc:docMk/>
            <pc:sldMk cId="2448168430" sldId="381"/>
            <ac:picMk id="14340" creationId="{ACDCBADD-5885-4F37-BE6F-A6143A03FF48}"/>
          </ac:picMkLst>
        </pc:picChg>
      </pc:sldChg>
      <pc:sldChg chg="addSp delSp modSp new mod modTransition modClrScheme chgLayout modNotesTx">
        <pc:chgData name="Anastasia Galvin" userId="2d39f159-777b-4bad-8899-bf8dfc77b0ad" providerId="ADAL" clId="{FDAF8207-7E52-42AA-BD8C-1ADE28672962}" dt="2021-09-12T17:42:18.425" v="11339"/>
        <pc:sldMkLst>
          <pc:docMk/>
          <pc:sldMk cId="3441672735" sldId="382"/>
        </pc:sldMkLst>
        <pc:spChg chg="del mod ord">
          <ac:chgData name="Anastasia Galvin" userId="2d39f159-777b-4bad-8899-bf8dfc77b0ad" providerId="ADAL" clId="{FDAF8207-7E52-42AA-BD8C-1ADE28672962}" dt="2021-09-12T16:53:42.614" v="7155" actId="700"/>
          <ac:spMkLst>
            <pc:docMk/>
            <pc:sldMk cId="3441672735" sldId="382"/>
            <ac:spMk id="2" creationId="{AD689356-2766-4B64-AA2A-D4363F98CC9E}"/>
          </ac:spMkLst>
        </pc:spChg>
        <pc:spChg chg="del">
          <ac:chgData name="Anastasia Galvin" userId="2d39f159-777b-4bad-8899-bf8dfc77b0ad" providerId="ADAL" clId="{FDAF8207-7E52-42AA-BD8C-1ADE28672962}" dt="2021-09-12T16:53:42.614" v="7155" actId="700"/>
          <ac:spMkLst>
            <pc:docMk/>
            <pc:sldMk cId="3441672735" sldId="382"/>
            <ac:spMk id="3" creationId="{A2980C64-FDC4-422B-A6FF-EA6242BF7AC4}"/>
          </ac:spMkLst>
        </pc:spChg>
        <pc:spChg chg="add mod ord">
          <ac:chgData name="Anastasia Galvin" userId="2d39f159-777b-4bad-8899-bf8dfc77b0ad" providerId="ADAL" clId="{FDAF8207-7E52-42AA-BD8C-1ADE28672962}" dt="2021-09-12T16:53:57.487" v="7183" actId="700"/>
          <ac:spMkLst>
            <pc:docMk/>
            <pc:sldMk cId="3441672735" sldId="382"/>
            <ac:spMk id="4" creationId="{A8F7D22B-FFA1-4C7A-834E-74F65534A332}"/>
          </ac:spMkLst>
        </pc:spChg>
        <pc:spChg chg="add mod ord">
          <ac:chgData name="Anastasia Galvin" userId="2d39f159-777b-4bad-8899-bf8dfc77b0ad" providerId="ADAL" clId="{FDAF8207-7E52-42AA-BD8C-1ADE28672962}" dt="2021-09-12T16:54:19.421" v="7203" actId="20577"/>
          <ac:spMkLst>
            <pc:docMk/>
            <pc:sldMk cId="3441672735" sldId="382"/>
            <ac:spMk id="5" creationId="{8F896CC3-218C-4490-9C3F-78DB7DCBC518}"/>
          </ac:spMkLst>
        </pc:spChg>
      </pc:sldChg>
      <pc:sldChg chg="modSp new mod modTransition modNotes modNotesTx">
        <pc:chgData name="Anastasia Galvin" userId="2d39f159-777b-4bad-8899-bf8dfc77b0ad" providerId="ADAL" clId="{FDAF8207-7E52-42AA-BD8C-1ADE28672962}" dt="2021-09-12T17:44:14.290" v="11362" actId="14100"/>
        <pc:sldMkLst>
          <pc:docMk/>
          <pc:sldMk cId="2260343409" sldId="383"/>
        </pc:sldMkLst>
        <pc:spChg chg="mod">
          <ac:chgData name="Anastasia Galvin" userId="2d39f159-777b-4bad-8899-bf8dfc77b0ad" providerId="ADAL" clId="{FDAF8207-7E52-42AA-BD8C-1ADE28672962}" dt="2021-09-12T16:59:10.888" v="7540" actId="20577"/>
          <ac:spMkLst>
            <pc:docMk/>
            <pc:sldMk cId="2260343409" sldId="383"/>
            <ac:spMk id="2" creationId="{08A593B7-7871-4FB8-A2F6-C7E1549EF981}"/>
          </ac:spMkLst>
        </pc:spChg>
        <pc:spChg chg="mod">
          <ac:chgData name="Anastasia Galvin" userId="2d39f159-777b-4bad-8899-bf8dfc77b0ad" providerId="ADAL" clId="{FDAF8207-7E52-42AA-BD8C-1ADE28672962}" dt="2021-09-12T17:02:38.946" v="8117" actId="27636"/>
          <ac:spMkLst>
            <pc:docMk/>
            <pc:sldMk cId="2260343409" sldId="383"/>
            <ac:spMk id="3" creationId="{52521A6A-60EC-4E99-8E86-E1A48F721513}"/>
          </ac:spMkLst>
        </pc:spChg>
      </pc:sldChg>
      <pc:sldChg chg="addSp modSp new mod ord modTransition setBg addAnim modNotesTx">
        <pc:chgData name="Anastasia Galvin" userId="2d39f159-777b-4bad-8899-bf8dfc77b0ad" providerId="ADAL" clId="{FDAF8207-7E52-42AA-BD8C-1ADE28672962}" dt="2021-09-12T17:42:18.425" v="11339"/>
        <pc:sldMkLst>
          <pc:docMk/>
          <pc:sldMk cId="145456131" sldId="384"/>
        </pc:sldMkLst>
        <pc:spChg chg="mod">
          <ac:chgData name="Anastasia Galvin" userId="2d39f159-777b-4bad-8899-bf8dfc77b0ad" providerId="ADAL" clId="{FDAF8207-7E52-42AA-BD8C-1ADE28672962}" dt="2021-09-12T17:07:03.178" v="8793" actId="368"/>
          <ac:spMkLst>
            <pc:docMk/>
            <pc:sldMk cId="145456131" sldId="384"/>
            <ac:spMk id="2" creationId="{928F3455-9EE0-4C39-915E-EF3D8A355552}"/>
          </ac:spMkLst>
        </pc:spChg>
        <pc:spChg chg="add">
          <ac:chgData name="Anastasia Galvin" userId="2d39f159-777b-4bad-8899-bf8dfc77b0ad" providerId="ADAL" clId="{FDAF8207-7E52-42AA-BD8C-1ADE28672962}" dt="2021-09-12T17:06:39.924" v="8786" actId="26606"/>
          <ac:spMkLst>
            <pc:docMk/>
            <pc:sldMk cId="145456131" sldId="384"/>
            <ac:spMk id="125" creationId="{BCAE8BE1-A178-4D43-B3B0-FF22D765F110}"/>
          </ac:spMkLst>
        </pc:spChg>
        <pc:spChg chg="add">
          <ac:chgData name="Anastasia Galvin" userId="2d39f159-777b-4bad-8899-bf8dfc77b0ad" providerId="ADAL" clId="{FDAF8207-7E52-42AA-BD8C-1ADE28672962}" dt="2021-09-12T17:06:39.924" v="8786" actId="26606"/>
          <ac:spMkLst>
            <pc:docMk/>
            <pc:sldMk cId="145456131" sldId="384"/>
            <ac:spMk id="127" creationId="{3819626A-1849-4F10-89EC-215F6A4BCFE6}"/>
          </ac:spMkLst>
        </pc:spChg>
        <pc:grpChg chg="add">
          <ac:chgData name="Anastasia Galvin" userId="2d39f159-777b-4bad-8899-bf8dfc77b0ad" providerId="ADAL" clId="{FDAF8207-7E52-42AA-BD8C-1ADE28672962}" dt="2021-09-12T17:06:39.924" v="8786" actId="26606"/>
          <ac:grpSpMkLst>
            <pc:docMk/>
            <pc:sldMk cId="145456131" sldId="384"/>
            <ac:grpSpMk id="7" creationId="{71AFD227-869A-489C-A9B5-3F0498DF3C0C}"/>
          </ac:grpSpMkLst>
        </pc:grpChg>
        <pc:grpChg chg="add">
          <ac:chgData name="Anastasia Galvin" userId="2d39f159-777b-4bad-8899-bf8dfc77b0ad" providerId="ADAL" clId="{FDAF8207-7E52-42AA-BD8C-1ADE28672962}" dt="2021-09-12T17:06:39.924" v="8786" actId="26606"/>
          <ac:grpSpMkLst>
            <pc:docMk/>
            <pc:sldMk cId="145456131" sldId="384"/>
            <ac:grpSpMk id="66" creationId="{A1B0DAD3-DAD3-4D41-8EF0-B03422E473FE}"/>
          </ac:grpSpMkLst>
        </pc:grpChg>
        <pc:grpChg chg="add">
          <ac:chgData name="Anastasia Galvin" userId="2d39f159-777b-4bad-8899-bf8dfc77b0ad" providerId="ADAL" clId="{FDAF8207-7E52-42AA-BD8C-1ADE28672962}" dt="2021-09-12T17:06:39.924" v="8786" actId="26606"/>
          <ac:grpSpMkLst>
            <pc:docMk/>
            <pc:sldMk cId="145456131" sldId="384"/>
            <ac:grpSpMk id="129" creationId="{AAEF0DB4-E2F1-4DE6-A55A-B7511FD6E9AF}"/>
          </ac:grpSpMkLst>
        </pc:grpChg>
      </pc:sldChg>
      <pc:sldChg chg="addSp delSp modSp new mod modTransition setBg modNotesTx">
        <pc:chgData name="Anastasia Galvin" userId="2d39f159-777b-4bad-8899-bf8dfc77b0ad" providerId="ADAL" clId="{FDAF8207-7E52-42AA-BD8C-1ADE28672962}" dt="2021-09-12T17:42:18.425" v="11339"/>
        <pc:sldMkLst>
          <pc:docMk/>
          <pc:sldMk cId="2307733586" sldId="385"/>
        </pc:sldMkLst>
        <pc:spChg chg="mod">
          <ac:chgData name="Anastasia Galvin" userId="2d39f159-777b-4bad-8899-bf8dfc77b0ad" providerId="ADAL" clId="{FDAF8207-7E52-42AA-BD8C-1ADE28672962}" dt="2021-09-12T17:18:59.794" v="9676" actId="26606"/>
          <ac:spMkLst>
            <pc:docMk/>
            <pc:sldMk cId="2307733586" sldId="385"/>
            <ac:spMk id="2" creationId="{1A98C0BD-5D2E-48EA-9EFA-43F8FD5D922A}"/>
          </ac:spMkLst>
        </pc:spChg>
        <pc:spChg chg="mod">
          <ac:chgData name="Anastasia Galvin" userId="2d39f159-777b-4bad-8899-bf8dfc77b0ad" providerId="ADAL" clId="{FDAF8207-7E52-42AA-BD8C-1ADE28672962}" dt="2021-09-12T17:19:27.799" v="9686" actId="20577"/>
          <ac:spMkLst>
            <pc:docMk/>
            <pc:sldMk cId="2307733586" sldId="385"/>
            <ac:spMk id="3" creationId="{2D5BE8C1-7A62-4DA2-9729-AAAD969323D8}"/>
          </ac:spMkLst>
        </pc:spChg>
        <pc:spChg chg="add del">
          <ac:chgData name="Anastasia Galvin" userId="2d39f159-777b-4bad-8899-bf8dfc77b0ad" providerId="ADAL" clId="{FDAF8207-7E52-42AA-BD8C-1ADE28672962}" dt="2021-09-12T17:18:59.756" v="9675" actId="26606"/>
          <ac:spMkLst>
            <pc:docMk/>
            <pc:sldMk cId="2307733586" sldId="385"/>
            <ac:spMk id="71" creationId="{11AC88F6-55CB-496B-8AD8-9ABD2E6E3BFA}"/>
          </ac:spMkLst>
        </pc:spChg>
        <pc:spChg chg="add del">
          <ac:chgData name="Anastasia Galvin" userId="2d39f159-777b-4bad-8899-bf8dfc77b0ad" providerId="ADAL" clId="{FDAF8207-7E52-42AA-BD8C-1ADE28672962}" dt="2021-09-12T17:18:59.756" v="9675" actId="26606"/>
          <ac:spMkLst>
            <pc:docMk/>
            <pc:sldMk cId="2307733586" sldId="385"/>
            <ac:spMk id="73" creationId="{6F53D3C3-F24F-4317-98B6-A05ECD30445C}"/>
          </ac:spMkLst>
        </pc:spChg>
        <pc:spChg chg="add">
          <ac:chgData name="Anastasia Galvin" userId="2d39f159-777b-4bad-8899-bf8dfc77b0ad" providerId="ADAL" clId="{FDAF8207-7E52-42AA-BD8C-1ADE28672962}" dt="2021-09-12T17:18:59.794" v="9676" actId="26606"/>
          <ac:spMkLst>
            <pc:docMk/>
            <pc:sldMk cId="2307733586" sldId="385"/>
            <ac:spMk id="117" creationId="{B1A3BF1A-EF96-468A-B04F-AFDF6621DEFB}"/>
          </ac:spMkLst>
        </pc:spChg>
        <pc:spChg chg="add">
          <ac:chgData name="Anastasia Galvin" userId="2d39f159-777b-4bad-8899-bf8dfc77b0ad" providerId="ADAL" clId="{FDAF8207-7E52-42AA-BD8C-1ADE28672962}" dt="2021-09-12T17:18:59.794" v="9676" actId="26606"/>
          <ac:spMkLst>
            <pc:docMk/>
            <pc:sldMk cId="2307733586" sldId="385"/>
            <ac:spMk id="15364" creationId="{CFB03654-F8D1-4066-85B5-5BA57499B18A}"/>
          </ac:spMkLst>
        </pc:spChg>
        <pc:spChg chg="add">
          <ac:chgData name="Anastasia Galvin" userId="2d39f159-777b-4bad-8899-bf8dfc77b0ad" providerId="ADAL" clId="{FDAF8207-7E52-42AA-BD8C-1ADE28672962}" dt="2021-09-12T17:18:59.794" v="9676" actId="26606"/>
          <ac:spMkLst>
            <pc:docMk/>
            <pc:sldMk cId="2307733586" sldId="385"/>
            <ac:spMk id="15365" creationId="{7615BC76-014D-4BD0-A843-994E2D759826}"/>
          </ac:spMkLst>
        </pc:spChg>
        <pc:grpChg chg="add">
          <ac:chgData name="Anastasia Galvin" userId="2d39f159-777b-4bad-8899-bf8dfc77b0ad" providerId="ADAL" clId="{FDAF8207-7E52-42AA-BD8C-1ADE28672962}" dt="2021-09-12T17:18:59.794" v="9676" actId="26606"/>
          <ac:grpSpMkLst>
            <pc:docMk/>
            <pc:sldMk cId="2307733586" sldId="385"/>
            <ac:grpSpMk id="75" creationId="{39D2483B-7210-454A-B168-51DA3C1611E3}"/>
          </ac:grpSpMkLst>
        </pc:grpChg>
        <pc:grpChg chg="add">
          <ac:chgData name="Anastasia Galvin" userId="2d39f159-777b-4bad-8899-bf8dfc77b0ad" providerId="ADAL" clId="{FDAF8207-7E52-42AA-BD8C-1ADE28672962}" dt="2021-09-12T17:18:59.794" v="9676" actId="26606"/>
          <ac:grpSpMkLst>
            <pc:docMk/>
            <pc:sldMk cId="2307733586" sldId="385"/>
            <ac:grpSpMk id="119" creationId="{AC1582F5-FF93-46BF-A92F-D4490D6538CB}"/>
          </ac:grpSpMkLst>
        </pc:grpChg>
        <pc:picChg chg="add mod ord">
          <ac:chgData name="Anastasia Galvin" userId="2d39f159-777b-4bad-8899-bf8dfc77b0ad" providerId="ADAL" clId="{FDAF8207-7E52-42AA-BD8C-1ADE28672962}" dt="2021-09-12T17:18:59.794" v="9676" actId="26606"/>
          <ac:picMkLst>
            <pc:docMk/>
            <pc:sldMk cId="2307733586" sldId="385"/>
            <ac:picMk id="15362" creationId="{FED14882-66E5-41AE-9DB0-3A4DD5F3AECA}"/>
          </ac:picMkLst>
        </pc:picChg>
      </pc:sldChg>
      <pc:sldChg chg="addSp modSp add mod modTransition setBg modNotesTx">
        <pc:chgData name="Anastasia Galvin" userId="2d39f159-777b-4bad-8899-bf8dfc77b0ad" providerId="ADAL" clId="{FDAF8207-7E52-42AA-BD8C-1ADE28672962}" dt="2021-09-12T17:42:18.425" v="11339"/>
        <pc:sldMkLst>
          <pc:docMk/>
          <pc:sldMk cId="2533688033" sldId="386"/>
        </pc:sldMkLst>
        <pc:spChg chg="mod">
          <ac:chgData name="Anastasia Galvin" userId="2d39f159-777b-4bad-8899-bf8dfc77b0ad" providerId="ADAL" clId="{FDAF8207-7E52-42AA-BD8C-1ADE28672962}" dt="2021-09-12T17:22:00.326" v="10015" actId="26606"/>
          <ac:spMkLst>
            <pc:docMk/>
            <pc:sldMk cId="2533688033" sldId="386"/>
            <ac:spMk id="2" creationId="{1A98C0BD-5D2E-48EA-9EFA-43F8FD5D922A}"/>
          </ac:spMkLst>
        </pc:spChg>
        <pc:spChg chg="mod">
          <ac:chgData name="Anastasia Galvin" userId="2d39f159-777b-4bad-8899-bf8dfc77b0ad" providerId="ADAL" clId="{FDAF8207-7E52-42AA-BD8C-1ADE28672962}" dt="2021-09-12T17:22:13.692" v="10024" actId="27636"/>
          <ac:spMkLst>
            <pc:docMk/>
            <pc:sldMk cId="2533688033" sldId="386"/>
            <ac:spMk id="3" creationId="{2D5BE8C1-7A62-4DA2-9729-AAAD969323D8}"/>
          </ac:spMkLst>
        </pc:spChg>
        <pc:spChg chg="add">
          <ac:chgData name="Anastasia Galvin" userId="2d39f159-777b-4bad-8899-bf8dfc77b0ad" providerId="ADAL" clId="{FDAF8207-7E52-42AA-BD8C-1ADE28672962}" dt="2021-09-12T17:22:00.326" v="10015" actId="26606"/>
          <ac:spMkLst>
            <pc:docMk/>
            <pc:sldMk cId="2533688033" sldId="386"/>
            <ac:spMk id="71" creationId="{11AC88F6-55CB-496B-8AD8-9ABD2E6E3BFA}"/>
          </ac:spMkLst>
        </pc:spChg>
        <pc:spChg chg="add">
          <ac:chgData name="Anastasia Galvin" userId="2d39f159-777b-4bad-8899-bf8dfc77b0ad" providerId="ADAL" clId="{FDAF8207-7E52-42AA-BD8C-1ADE28672962}" dt="2021-09-12T17:22:00.326" v="10015" actId="26606"/>
          <ac:spMkLst>
            <pc:docMk/>
            <pc:sldMk cId="2533688033" sldId="386"/>
            <ac:spMk id="73" creationId="{969239DF-EAA4-47C3-B4E3-79C6BCB243F5}"/>
          </ac:spMkLst>
        </pc:spChg>
        <pc:grpChg chg="add">
          <ac:chgData name="Anastasia Galvin" userId="2d39f159-777b-4bad-8899-bf8dfc77b0ad" providerId="ADAL" clId="{FDAF8207-7E52-42AA-BD8C-1ADE28672962}" dt="2021-09-12T17:22:00.326" v="10015" actId="26606"/>
          <ac:grpSpMkLst>
            <pc:docMk/>
            <pc:sldMk cId="2533688033" sldId="386"/>
            <ac:grpSpMk id="75" creationId="{3389B237-4CAB-4403-A95C-C04D71F4B420}"/>
          </ac:grpSpMkLst>
        </pc:grpChg>
        <pc:picChg chg="add mod">
          <ac:chgData name="Anastasia Galvin" userId="2d39f159-777b-4bad-8899-bf8dfc77b0ad" providerId="ADAL" clId="{FDAF8207-7E52-42AA-BD8C-1ADE28672962}" dt="2021-09-12T17:22:00.326" v="10015" actId="26606"/>
          <ac:picMkLst>
            <pc:docMk/>
            <pc:sldMk cId="2533688033" sldId="386"/>
            <ac:picMk id="16386" creationId="{4973BCA7-19BA-4BFB-8FEF-D6BA2A583335}"/>
          </ac:picMkLst>
        </pc:picChg>
      </pc:sldChg>
      <pc:sldChg chg="addSp delSp modSp new mod modTransition setBg modClrScheme chgLayout modNotes modNotesTx">
        <pc:chgData name="Anastasia Galvin" userId="2d39f159-777b-4bad-8899-bf8dfc77b0ad" providerId="ADAL" clId="{FDAF8207-7E52-42AA-BD8C-1ADE28672962}" dt="2021-09-12T17:44:39.139" v="11367" actId="948"/>
        <pc:sldMkLst>
          <pc:docMk/>
          <pc:sldMk cId="3866085061" sldId="387"/>
        </pc:sldMkLst>
        <pc:spChg chg="del mod ord">
          <ac:chgData name="Anastasia Galvin" userId="2d39f159-777b-4bad-8899-bf8dfc77b0ad" providerId="ADAL" clId="{FDAF8207-7E52-42AA-BD8C-1ADE28672962}" dt="2021-09-12T17:22:20.923" v="10025" actId="700"/>
          <ac:spMkLst>
            <pc:docMk/>
            <pc:sldMk cId="3866085061" sldId="387"/>
            <ac:spMk id="2" creationId="{44BA7735-A221-4CEF-8082-B2E6518241AF}"/>
          </ac:spMkLst>
        </pc:spChg>
        <pc:spChg chg="del">
          <ac:chgData name="Anastasia Galvin" userId="2d39f159-777b-4bad-8899-bf8dfc77b0ad" providerId="ADAL" clId="{FDAF8207-7E52-42AA-BD8C-1ADE28672962}" dt="2021-09-12T17:22:20.923" v="10025" actId="700"/>
          <ac:spMkLst>
            <pc:docMk/>
            <pc:sldMk cId="3866085061" sldId="387"/>
            <ac:spMk id="3" creationId="{61D937A7-F547-45CB-86A2-E16E1C902EBF}"/>
          </ac:spMkLst>
        </pc:spChg>
        <pc:spChg chg="add mod ord">
          <ac:chgData name="Anastasia Galvin" userId="2d39f159-777b-4bad-8899-bf8dfc77b0ad" providerId="ADAL" clId="{FDAF8207-7E52-42AA-BD8C-1ADE28672962}" dt="2021-09-12T17:23:06.768" v="10041" actId="26606"/>
          <ac:spMkLst>
            <pc:docMk/>
            <pc:sldMk cId="3866085061" sldId="387"/>
            <ac:spMk id="4" creationId="{1B5B0576-DC13-49ED-B2D7-0AFA6894A380}"/>
          </ac:spMkLst>
        </pc:spChg>
        <pc:spChg chg="add">
          <ac:chgData name="Anastasia Galvin" userId="2d39f159-777b-4bad-8899-bf8dfc77b0ad" providerId="ADAL" clId="{FDAF8207-7E52-42AA-BD8C-1ADE28672962}" dt="2021-09-12T17:23:06.768" v="10041" actId="26606"/>
          <ac:spMkLst>
            <pc:docMk/>
            <pc:sldMk cId="3866085061" sldId="387"/>
            <ac:spMk id="130" creationId="{D6F5F07B-A917-442C-82D5-5719737E9E68}"/>
          </ac:spMkLst>
        </pc:spChg>
        <pc:spChg chg="add">
          <ac:chgData name="Anastasia Galvin" userId="2d39f159-777b-4bad-8899-bf8dfc77b0ad" providerId="ADAL" clId="{FDAF8207-7E52-42AA-BD8C-1ADE28672962}" dt="2021-09-12T17:23:06.768" v="10041" actId="26606"/>
          <ac:spMkLst>
            <pc:docMk/>
            <pc:sldMk cId="3866085061" sldId="387"/>
            <ac:spMk id="132" creationId="{646C6347-670A-4289-8E1E-A6D48C2F2C00}"/>
          </ac:spMkLst>
        </pc:spChg>
        <pc:grpChg chg="add">
          <ac:chgData name="Anastasia Galvin" userId="2d39f159-777b-4bad-8899-bf8dfc77b0ad" providerId="ADAL" clId="{FDAF8207-7E52-42AA-BD8C-1ADE28672962}" dt="2021-09-12T17:23:06.768" v="10041" actId="26606"/>
          <ac:grpSpMkLst>
            <pc:docMk/>
            <pc:sldMk cId="3866085061" sldId="387"/>
            <ac:grpSpMk id="71" creationId="{71AFD227-869A-489C-A9B5-3F0498DF3C0C}"/>
          </ac:grpSpMkLst>
        </pc:grpChg>
        <pc:grpChg chg="add">
          <ac:chgData name="Anastasia Galvin" userId="2d39f159-777b-4bad-8899-bf8dfc77b0ad" providerId="ADAL" clId="{FDAF8207-7E52-42AA-BD8C-1ADE28672962}" dt="2021-09-12T17:23:06.768" v="10041" actId="26606"/>
          <ac:grpSpMkLst>
            <pc:docMk/>
            <pc:sldMk cId="3866085061" sldId="387"/>
            <ac:grpSpMk id="134" creationId="{145196E9-03A4-438A-B85E-4CEB070DB37C}"/>
          </ac:grpSpMkLst>
        </pc:grpChg>
        <pc:grpChg chg="add">
          <ac:chgData name="Anastasia Galvin" userId="2d39f159-777b-4bad-8899-bf8dfc77b0ad" providerId="ADAL" clId="{FDAF8207-7E52-42AA-BD8C-1ADE28672962}" dt="2021-09-12T17:23:06.768" v="10041" actId="26606"/>
          <ac:grpSpMkLst>
            <pc:docMk/>
            <pc:sldMk cId="3866085061" sldId="387"/>
            <ac:grpSpMk id="167" creationId="{EDB9709B-28DB-4BE5-9BA0-118925967E7D}"/>
          </ac:grpSpMkLst>
        </pc:grpChg>
        <pc:picChg chg="add mod">
          <ac:chgData name="Anastasia Galvin" userId="2d39f159-777b-4bad-8899-bf8dfc77b0ad" providerId="ADAL" clId="{FDAF8207-7E52-42AA-BD8C-1ADE28672962}" dt="2021-09-12T17:23:06.768" v="10041" actId="26606"/>
          <ac:picMkLst>
            <pc:docMk/>
            <pc:sldMk cId="3866085061" sldId="387"/>
            <ac:picMk id="17410" creationId="{8EDF8AEE-9741-4FF6-A498-260BA5663EFD}"/>
          </ac:picMkLst>
        </pc:picChg>
      </pc:sldChg>
      <pc:sldChg chg="addSp modSp new mod modTransition modNotes modNotesTx">
        <pc:chgData name="Anastasia Galvin" userId="2d39f159-777b-4bad-8899-bf8dfc77b0ad" providerId="ADAL" clId="{FDAF8207-7E52-42AA-BD8C-1ADE28672962}" dt="2021-09-12T17:44:46.094" v="11368" actId="14100"/>
        <pc:sldMkLst>
          <pc:docMk/>
          <pc:sldMk cId="312792633" sldId="388"/>
        </pc:sldMkLst>
        <pc:spChg chg="mod">
          <ac:chgData name="Anastasia Galvin" userId="2d39f159-777b-4bad-8899-bf8dfc77b0ad" providerId="ADAL" clId="{FDAF8207-7E52-42AA-BD8C-1ADE28672962}" dt="2021-09-12T17:35:11.251" v="10799" actId="1076"/>
          <ac:spMkLst>
            <pc:docMk/>
            <pc:sldMk cId="312792633" sldId="388"/>
            <ac:spMk id="2" creationId="{2E09E27D-B6C7-4C56-A344-5B9714DDFBC9}"/>
          </ac:spMkLst>
        </pc:spChg>
        <pc:graphicFrameChg chg="add mod modGraphic">
          <ac:chgData name="Anastasia Galvin" userId="2d39f159-777b-4bad-8899-bf8dfc77b0ad" providerId="ADAL" clId="{FDAF8207-7E52-42AA-BD8C-1ADE28672962}" dt="2021-09-12T17:35:06.007" v="10798" actId="255"/>
          <ac:graphicFrameMkLst>
            <pc:docMk/>
            <pc:sldMk cId="312792633" sldId="388"/>
            <ac:graphicFrameMk id="3" creationId="{71BA4FCF-5A32-472B-B759-D11DD0AD96BF}"/>
          </ac:graphicFrameMkLst>
        </pc:graphicFrameChg>
      </pc:sldChg>
      <pc:sldChg chg="addSp delSp new mod modTransition modClrScheme chgLayout">
        <pc:chgData name="Anastasia Galvin" userId="2d39f159-777b-4bad-8899-bf8dfc77b0ad" providerId="ADAL" clId="{FDAF8207-7E52-42AA-BD8C-1ADE28672962}" dt="2021-09-12T17:42:18.425" v="11339"/>
        <pc:sldMkLst>
          <pc:docMk/>
          <pc:sldMk cId="4285168821" sldId="389"/>
        </pc:sldMkLst>
        <pc:spChg chg="del">
          <ac:chgData name="Anastasia Galvin" userId="2d39f159-777b-4bad-8899-bf8dfc77b0ad" providerId="ADAL" clId="{FDAF8207-7E52-42AA-BD8C-1ADE28672962}" dt="2021-09-12T17:40:51.297" v="11333" actId="700"/>
          <ac:spMkLst>
            <pc:docMk/>
            <pc:sldMk cId="4285168821" sldId="389"/>
            <ac:spMk id="2" creationId="{F7A724D2-53E7-49A0-BDA0-145405895D08}"/>
          </ac:spMkLst>
        </pc:spChg>
        <pc:spChg chg="del">
          <ac:chgData name="Anastasia Galvin" userId="2d39f159-777b-4bad-8899-bf8dfc77b0ad" providerId="ADAL" clId="{FDAF8207-7E52-42AA-BD8C-1ADE28672962}" dt="2021-09-12T17:40:51.297" v="11333" actId="700"/>
          <ac:spMkLst>
            <pc:docMk/>
            <pc:sldMk cId="4285168821" sldId="389"/>
            <ac:spMk id="3" creationId="{1429E008-B315-4CAA-895C-EA99D27B708E}"/>
          </ac:spMkLst>
        </pc:spChg>
        <pc:spChg chg="del">
          <ac:chgData name="Anastasia Galvin" userId="2d39f159-777b-4bad-8899-bf8dfc77b0ad" providerId="ADAL" clId="{FDAF8207-7E52-42AA-BD8C-1ADE28672962}" dt="2021-09-12T17:40:51.297" v="11333" actId="700"/>
          <ac:spMkLst>
            <pc:docMk/>
            <pc:sldMk cId="4285168821" sldId="389"/>
            <ac:spMk id="4" creationId="{7170151F-7FF9-44B6-BFDB-ABD37082BA16}"/>
          </ac:spMkLst>
        </pc:spChg>
        <pc:picChg chg="add">
          <ac:chgData name="Anastasia Galvin" userId="2d39f159-777b-4bad-8899-bf8dfc77b0ad" providerId="ADAL" clId="{FDAF8207-7E52-42AA-BD8C-1ADE28672962}" dt="2021-09-12T17:41:52.709" v="11334" actId="22"/>
          <ac:picMkLst>
            <pc:docMk/>
            <pc:sldMk cId="4285168821" sldId="389"/>
            <ac:picMk id="6" creationId="{25487021-8440-437F-98CE-144787A03B09}"/>
          </ac:picMkLst>
        </pc:picChg>
      </pc:sldChg>
      <pc:sldChg chg="addSp delSp modSp add mod modTransition setBg addAnim delDesignElem">
        <pc:chgData name="Anastasia Galvin" userId="2d39f159-777b-4bad-8899-bf8dfc77b0ad" providerId="ADAL" clId="{FDAF8207-7E52-42AA-BD8C-1ADE28672962}" dt="2021-09-12T17:42:18.425" v="11339"/>
        <pc:sldMkLst>
          <pc:docMk/>
          <pc:sldMk cId="2293065817" sldId="390"/>
        </pc:sldMkLst>
        <pc:spChg chg="mod">
          <ac:chgData name="Anastasia Galvin" userId="2d39f159-777b-4bad-8899-bf8dfc77b0ad" providerId="ADAL" clId="{FDAF8207-7E52-42AA-BD8C-1ADE28672962}" dt="2021-09-12T17:42:09.102" v="11337" actId="26606"/>
          <ac:spMkLst>
            <pc:docMk/>
            <pc:sldMk cId="2293065817" sldId="390"/>
            <ac:spMk id="4" creationId="{28DF6FD6-A70B-44D7-9FC1-3B557389F960}"/>
          </ac:spMkLst>
        </pc:spChg>
        <pc:spChg chg="add">
          <ac:chgData name="Anastasia Galvin" userId="2d39f159-777b-4bad-8899-bf8dfc77b0ad" providerId="ADAL" clId="{FDAF8207-7E52-42AA-BD8C-1ADE28672962}" dt="2021-09-12T17:42:09.102" v="11337" actId="26606"/>
          <ac:spMkLst>
            <pc:docMk/>
            <pc:sldMk cId="2293065817" sldId="390"/>
            <ac:spMk id="8" creationId="{8B7AD46D-E72A-4FA9-A503-9BBF703CB872}"/>
          </ac:spMkLst>
        </pc:spChg>
        <pc:spChg chg="add">
          <ac:chgData name="Anastasia Galvin" userId="2d39f159-777b-4bad-8899-bf8dfc77b0ad" providerId="ADAL" clId="{FDAF8207-7E52-42AA-BD8C-1ADE28672962}" dt="2021-09-12T17:42:09.102" v="11337" actId="26606"/>
          <ac:spMkLst>
            <pc:docMk/>
            <pc:sldMk cId="2293065817" sldId="390"/>
            <ac:spMk id="67" creationId="{2813BDD8-88F1-463B-A75F-D1EC1E35EC30}"/>
          </ac:spMkLst>
        </pc:spChg>
        <pc:spChg chg="del">
          <ac:chgData name="Anastasia Galvin" userId="2d39f159-777b-4bad-8899-bf8dfc77b0ad" providerId="ADAL" clId="{FDAF8207-7E52-42AA-BD8C-1ADE28672962}" dt="2021-09-12T17:42:05.302" v="11336"/>
          <ac:spMkLst>
            <pc:docMk/>
            <pc:sldMk cId="2293065817" sldId="390"/>
            <ac:spMk id="127" creationId="{8B7AD46D-E72A-4FA9-A503-9BBF703CB872}"/>
          </ac:spMkLst>
        </pc:spChg>
        <pc:spChg chg="del">
          <ac:chgData name="Anastasia Galvin" userId="2d39f159-777b-4bad-8899-bf8dfc77b0ad" providerId="ADAL" clId="{FDAF8207-7E52-42AA-BD8C-1ADE28672962}" dt="2021-09-12T17:42:05.302" v="11336"/>
          <ac:spMkLst>
            <pc:docMk/>
            <pc:sldMk cId="2293065817" sldId="390"/>
            <ac:spMk id="129" creationId="{D5A33662-C2EA-4FEB-B1D3-625DFCFE21C7}"/>
          </ac:spMkLst>
        </pc:spChg>
        <pc:spChg chg="add">
          <ac:chgData name="Anastasia Galvin" userId="2d39f159-777b-4bad-8899-bf8dfc77b0ad" providerId="ADAL" clId="{FDAF8207-7E52-42AA-BD8C-1ADE28672962}" dt="2021-09-12T17:42:09.102" v="11337" actId="26606"/>
          <ac:spMkLst>
            <pc:docMk/>
            <pc:sldMk cId="2293065817" sldId="390"/>
            <ac:spMk id="252" creationId="{D5A33662-C2EA-4FEB-B1D3-625DFCFE21C7}"/>
          </ac:spMkLst>
        </pc:spChg>
        <pc:grpChg chg="add">
          <ac:chgData name="Anastasia Galvin" userId="2d39f159-777b-4bad-8899-bf8dfc77b0ad" providerId="ADAL" clId="{FDAF8207-7E52-42AA-BD8C-1ADE28672962}" dt="2021-09-12T17:42:09.102" v="11337" actId="26606"/>
          <ac:grpSpMkLst>
            <pc:docMk/>
            <pc:sldMk cId="2293065817" sldId="390"/>
            <ac:grpSpMk id="6" creationId="{71AFD227-869A-489C-A9B5-3F0498DF3C0C}"/>
          </ac:grpSpMkLst>
        </pc:grpChg>
        <pc:grpChg chg="add">
          <ac:chgData name="Anastasia Galvin" userId="2d39f159-777b-4bad-8899-bf8dfc77b0ad" providerId="ADAL" clId="{FDAF8207-7E52-42AA-BD8C-1ADE28672962}" dt="2021-09-12T17:42:09.102" v="11337" actId="26606"/>
          <ac:grpSpMkLst>
            <pc:docMk/>
            <pc:sldMk cId="2293065817" sldId="390"/>
            <ac:grpSpMk id="7" creationId="{A1B0DAD3-DAD3-4D41-8EF0-B03422E473FE}"/>
          </ac:grpSpMkLst>
        </pc:grpChg>
        <pc:grpChg chg="del">
          <ac:chgData name="Anastasia Galvin" userId="2d39f159-777b-4bad-8899-bf8dfc77b0ad" providerId="ADAL" clId="{FDAF8207-7E52-42AA-BD8C-1ADE28672962}" dt="2021-09-12T17:42:05.302" v="11336"/>
          <ac:grpSpMkLst>
            <pc:docMk/>
            <pc:sldMk cId="2293065817" sldId="390"/>
            <ac:grpSpMk id="9" creationId="{71AFD227-869A-489C-A9B5-3F0498DF3C0C}"/>
          </ac:grpSpMkLst>
        </pc:grpChg>
        <pc:grpChg chg="del">
          <ac:chgData name="Anastasia Galvin" userId="2d39f159-777b-4bad-8899-bf8dfc77b0ad" providerId="ADAL" clId="{FDAF8207-7E52-42AA-BD8C-1ADE28672962}" dt="2021-09-12T17:42:05.302" v="11336"/>
          <ac:grpSpMkLst>
            <pc:docMk/>
            <pc:sldMk cId="2293065817" sldId="390"/>
            <ac:grpSpMk id="68" creationId="{A1B0DAD3-DAD3-4D41-8EF0-B03422E473FE}"/>
          </ac:grpSpMkLst>
        </pc:grpChg>
        <pc:grpChg chg="add">
          <ac:chgData name="Anastasia Galvin" userId="2d39f159-777b-4bad-8899-bf8dfc77b0ad" providerId="ADAL" clId="{FDAF8207-7E52-42AA-BD8C-1ADE28672962}" dt="2021-09-12T17:42:09.102" v="11337" actId="26606"/>
          <ac:grpSpMkLst>
            <pc:docMk/>
            <pc:sldMk cId="2293065817" sldId="390"/>
            <ac:grpSpMk id="126" creationId="{D3CE3ADF-CE7B-4DF8-AEB2-64CB8F6329D8}"/>
          </ac:grpSpMkLst>
        </pc:grpChg>
        <pc:grpChg chg="del">
          <ac:chgData name="Anastasia Galvin" userId="2d39f159-777b-4bad-8899-bf8dfc77b0ad" providerId="ADAL" clId="{FDAF8207-7E52-42AA-BD8C-1ADE28672962}" dt="2021-09-12T17:42:05.302" v="11336"/>
          <ac:grpSpMkLst>
            <pc:docMk/>
            <pc:sldMk cId="2293065817" sldId="390"/>
            <ac:grpSpMk id="131" creationId="{FBD7D0E7-4363-4739-978A-4F6670CCBFA8}"/>
          </ac:grpSpMkLst>
        </pc:grpChg>
        <pc:grpChg chg="add">
          <ac:chgData name="Anastasia Galvin" userId="2d39f159-777b-4bad-8899-bf8dfc77b0ad" providerId="ADAL" clId="{FDAF8207-7E52-42AA-BD8C-1ADE28672962}" dt="2021-09-12T17:42:09.102" v="11337" actId="26606"/>
          <ac:grpSpMkLst>
            <pc:docMk/>
            <pc:sldMk cId="2293065817" sldId="390"/>
            <ac:grpSpMk id="192" creationId="{84C90B19-086C-49B0-9CE7-EEF7B17A1763}"/>
          </ac:grpSpMkLst>
        </pc:gr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2T15:50:41.806"/>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66 0 4607 0 0,'0'0'2448'0'0,"-2"1"-1829"0"0,-5 4-358 0 0,5-4-70 0 0,1-1-130 0 0,-6 4-20 0 0,0-1-1 0 0,0 1 1 0 0,1 0-1 0 0,-7 6 1 0 0,8-6-77 0 0,-4 3-87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2T15:51:22.811"/>
    </inkml:context>
    <inkml:brush xml:id="br0">
      <inkml:brushProperty name="width" value="0.025" units="cm"/>
      <inkml:brushProperty name="height" value="0.025" units="cm"/>
    </inkml:brush>
  </inkml:definitions>
  <inkml:trace contextRef="#ctx0" brushRef="#br0">1 75 5639 0 0,'0'0'512'0'0,"6"10"-12"0"0,5 5 1464 0 0,23 26 0 0 0,43 31-982 0 0,-48-46-729 0 0,-24-21-181 0 0,-3-3-32 0 0,0 0 0 0 0,0 0 0 0 0,-1-1 0 0 0,1 1 1 0 0,0-1-1 0 0,0 0 0 0 0,1 1 0 0 0,1 0 0 0 0,-3-2 55 0 0,-1 1-7 0 0,4 0 29 0 0,-4-1 767 0 0,0-16-636 0 0,-7-17-145 0 0,-1 1 1 0 0,-18-45-1 0 0,3 12-5 0 0,11 28-184 0 0,11 36-54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2T15:51:34.443"/>
    </inkml:context>
    <inkml:brush xml:id="br0">
      <inkml:brushProperty name="width" value="0.025" units="cm"/>
      <inkml:brushProperty name="height" value="0.025" units="cm"/>
    </inkml:brush>
  </inkml:definitions>
  <inkml:trace contextRef="#ctx0" brushRef="#br0">48 69 6847 0 0,'0'0'6416'0'0,"11"-15"-4373"0"0,-11 13-2021 0 0,1 0 0 0 0,-1 0 0 0 0,1 0 1 0 0,-1 0-1 0 0,1 0 0 0 0,-1 0 0 0 0,0 0 0 0 0,0 0 0 0 0,0 0 0 0 0,0 0 1 0 0,0 0-1 0 0,-1 0 0 0 0,1 0 0 0 0,-1 0 0 0 0,1 0 0 0 0,-1 0 0 0 0,0 0 1 0 0,1 0-1 0 0,-1 1 0 0 0,0-1 0 0 0,0 0 0 0 0,-2-2 0 0 0,-3 0-38 0 0,5 3-61 0 0,-19 0-715 0 0,19 1 765 0 0,0 0 0 0 0,0 0 0 0 0,-1 1 0 0 0,1-1 0 0 0,0 1 0 0 0,0-1 0 0 0,0 1 1 0 0,0-1-1 0 0,0 1 0 0 0,0-1 0 0 0,0 1 0 0 0,0 0 0 0 0,1 0 0 0 0,-1 0 0 0 0,0-1 0 0 0,0 1 0 0 0,0 0 0 0 0,1 0 0 0 0,-1 0 0 0 0,1 0 0 0 0,-1 0 1 0 0,1 0-1 0 0,-1 0 0 0 0,0 3 0 0 0,0-2 21 0 0,1 1 1 0 0,-1-1 0 0 0,1 1 0 0 0,-1 0 0 0 0,1-1-1 0 0,0 1 1 0 0,0 0 0 0 0,0-1 0 0 0,1 1-1 0 0,-1 0 1 0 0,1 2 0 0 0,1 0 17 0 0,-1-1-1 0 0,1 1 1 0 0,-1-1 0 0 0,2 1 0 0 0,-1-1-1 0 0,0 0 1 0 0,1 0 0 0 0,-1 0 0 0 0,6 5-1 0 0,-6-6-11 0 0,0-1 0 0 0,1 0 0 0 0,-1 0 0 0 0,1-1 0 0 0,0 1 0 0 0,-1 0 0 0 0,1-1 0 0 0,0 0 0 0 0,0 0 0 0 0,0 1 0 0 0,6 0 0 0 0,-8-2-33 0 0,1 0-1 0 0,0 0 1 0 0,0 0-1 0 0,0 0 1 0 0,0 0-1 0 0,-1-1 1 0 0,1 1-1 0 0,0 0 1 0 0,0-1-1 0 0,0 0 1 0 0,-1 1-1 0 0,1-1 1 0 0,0 0-1 0 0,-1 0 1 0 0,1 0-1 0 0,-1 0 1 0 0,1 0-1 0 0,-1 0 1 0 0,1 0-1 0 0,-1-1 1 0 0,2-1 0 0 0,1-2-223 0 0,-1-1 1 0 0,0 1 0 0 0,0 0 0 0 0,4-12-1 0 0,-1 3-87 0 0,-3 7-1051 0 0,0-1-2528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2T15:51:34.795"/>
    </inkml:context>
    <inkml:brush xml:id="br0">
      <inkml:brushProperty name="width" value="0.025" units="cm"/>
      <inkml:brushProperty name="height" value="0.025" units="cm"/>
    </inkml:brush>
  </inkml:definitions>
  <inkml:trace contextRef="#ctx0" brushRef="#br0">2 1 4143 0 0,'0'0'4203'0'0,"-1"17"-1616"0"0,3-4-2328 0 0,2 0 1 0 0,9 25-1 0 0,-1-4-139 0 0,-12-33-246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2T15:51:35.412"/>
    </inkml:context>
    <inkml:brush xml:id="br0">
      <inkml:brushProperty name="width" value="0.025" units="cm"/>
      <inkml:brushProperty name="height" value="0.025" units="cm"/>
    </inkml:brush>
  </inkml:definitions>
  <inkml:trace contextRef="#ctx0" brushRef="#br0">0 1 1839 0 0,'0'0'8792'0'0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2T15:51:35.766"/>
    </inkml:context>
    <inkml:brush xml:id="br0">
      <inkml:brushProperty name="width" value="0.025" units="cm"/>
      <inkml:brushProperty name="height" value="0.025" units="cm"/>
    </inkml:brush>
  </inkml:definitions>
  <inkml:trace contextRef="#ctx0" brushRef="#br0">21 0 9759 0 0,'0'0'744'0'0,"-12"10"904"0"0,11-9-1603 0 0,0 1 1 0 0,0-1-1 0 0,0 0 0 0 0,1 1 0 0 0,-1-1 0 0 0,0 1 0 0 0,1-1 1 0 0,-1 1-1 0 0,1-1 0 0 0,0 1 0 0 0,-1-1 0 0 0,1 1 0 0 0,0 0 0 0 0,0-1 1 0 0,0 1-1 0 0,0-1 0 0 0,0 1 0 0 0,0-1 0 0 0,1 1 0 0 0,-1 0 1 0 0,0-1-1 0 0,1 1 0 0 0,0 1 0 0 0,3 2-48 0 0,-1 0 1 0 0,1-1-1 0 0,0 0 1 0 0,0 0-1 0 0,0 0 0 0 0,5 4 1 0 0,7 5 32 0 0,-14-13-30 0 0,7 11 0 0 0,-7-6 0 0 0,-2-1 0 0 0,-1 0-17 0 0,1-3-82 0 0,-2 1-120 0 0,0-1-1 0 0,0 1 0 0 0,0-1 1 0 0,0 1-1 0 0,0-1 0 0 0,-1 0 1 0 0,1 0-1 0 0,0 0 0 0 0,-1 0 1 0 0,1 0-1 0 0,-1 0 0 0 0,-4 0 1 0 0,4 0-202 0 0,3-1-51 0 0,-5 0-840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2T15:51:36.097"/>
    </inkml:context>
    <inkml:brush xml:id="br0">
      <inkml:brushProperty name="width" value="0.025" units="cm"/>
      <inkml:brushProperty name="height" value="0.025" units="cm"/>
    </inkml:brush>
  </inkml:definitions>
  <inkml:trace contextRef="#ctx0" brushRef="#br0">37 1 3223 0 0,'0'0'6527'0'0,"-17"10"-4526"0"0,15-9-1881 0 0,1 0-86 0 0,0 0 0 0 0,-1 0 0 0 0,1 0 0 0 0,0 0 0 0 0,0 0 0 0 0,0 0 1 0 0,0 0-1 0 0,0 1 0 0 0,0-1 0 0 0,0 0 0 0 0,0 1 0 0 0,1-1 0 0 0,-1 0 0 0 0,0 1 0 0 0,1-1 0 0 0,-1 1 0 0 0,1-1 0 0 0,0 1 1 0 0,-1 2-1 0 0,1-2-23 0 0,0 0 1 0 0,0 0-1 0 0,0 0 1 0 0,0 0 0 0 0,0 0-1 0 0,0 0 1 0 0,1-1-1 0 0,-1 1 1 0 0,1 0-1 0 0,-1 0 1 0 0,1 0 0 0 0,0 0-1 0 0,0 0 1 0 0,0-1-1 0 0,0 1 1 0 0,0 0-1 0 0,0-1 1 0 0,0 1 0 0 0,0-1-1 0 0,1 1 1 0 0,2 1-1 0 0,3 3-11 0 0,-4-4 0 0 0,11 4 0 0 0,-10-4 0 0 0,0 1 11 0 0,-4-1 32 0 0,1 2-33 0 0,-1-3-64 0 0,0 0 0 0 0,0 0 0 0 0,-1 0 0 0 0,1 0 0 0 0,0 0 0 0 0,0-1 0 0 0,-1 1 0 0 0,1 0 1 0 0,0 0-1 0 0,-1 0 0 0 0,1-1 0 0 0,-1 1 0 0 0,1 0 0 0 0,-1 0 0 0 0,1-1 0 0 0,-1 1 0 0 0,1-1 0 0 0,-1 1 0 0 0,0 0 0 0 0,1-1 0 0 0,-2 2 0 0 0,-16 5-2251 0 0,14-6 1573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2T15:51:36.567"/>
    </inkml:context>
    <inkml:brush xml:id="br0">
      <inkml:brushProperty name="width" value="0.025" units="cm"/>
      <inkml:brushProperty name="height" value="0.025" units="cm"/>
    </inkml:brush>
  </inkml:definitions>
  <inkml:trace contextRef="#ctx0" brushRef="#br0">10 72 2759 0 0,'0'0'126'0'0,"14"-15"6462"0"0,-11 13-6145 0 0,-1-1 1 0 0,0 0 0 0 0,0 0 0 0 0,0 0 0 0 0,0 0-1 0 0,-1 0 1 0 0,3-7 0 0 0,-3 8-284 0 0,-1 1-22 0 0,0-4 0 0 0,0 1-126 0 0,-2 0 0 0 0,1 3-11 0 0,0 0 0 0 0,0 0-1 0 0,0 1 1 0 0,0-1-1 0 0,0 0 1 0 0,0 0 0 0 0,-1 0-1 0 0,1 1 1 0 0,0-1 0 0 0,0 1-1 0 0,-1-1 1 0 0,1 1-1 0 0,0-1 1 0 0,-1 1 0 0 0,1 0-1 0 0,-2 0 1 0 0,2-1-28 0 0,0 1-1 0 0,1 0 1 0 0,-1 1 0 0 0,0-1-1 0 0,1 0 1 0 0,-1 0-1 0 0,0 0 1 0 0,1 0 0 0 0,-1 0-1 0 0,0 1 1 0 0,1-1 0 0 0,-1 0-1 0 0,0 0 1 0 0,1 1 0 0 0,-1-1-1 0 0,1 1 1 0 0,-1-1-1 0 0,1 0 1 0 0,-1 1 0 0 0,1-1-1 0 0,-1 1 1 0 0,1 0 0 0 0,-1-1-1 0 0,0 1 1 0 0,1 1 0 0 0,-1-1 0 0 0,1 0-1 0 0,0 1 1 0 0,-1-1 0 0 0,1 0 0 0 0,0 1-1 0 0,0-1 1 0 0,0 0 0 0 0,0 1 0 0 0,0-1 0 0 0,0 2-1 0 0,1 3-10 0 0,0 0 0 0 0,1-1 0 0 0,-1 1 0 0 0,4 5 0 0 0,-4-8 30 0 0,0 0 1 0 0,1 0 0 0 0,0 0-1 0 0,0-1 1 0 0,0 1-1 0 0,0-1 1 0 0,0 1 0 0 0,0-1-1 0 0,1 1 1 0 0,-1-1 0 0 0,1 0-1 0 0,0 0 1 0 0,3 2 0 0 0,-4-3 58 0 0,0 0 1 0 0,0 0-1 0 0,0-1 1 0 0,0 1-1 0 0,0 0 1 0 0,0 0-1 0 0,0-1 1 0 0,0 0 0 0 0,0 1-1 0 0,0-1 1 0 0,0 0-1 0 0,0 0 1 0 0,0 0-1 0 0,0 0 1 0 0,1 0-1 0 0,2-1 1 0 0,14-7 199 0 0,-18 8-390 0 0,0-1 1 0 0,1 0-1 0 0,-1 1 1 0 0,0-1 0 0 0,1 0-1 0 0,-1 0 1 0 0,0 0-1 0 0,0 0 1 0 0,0 0 0 0 0,0 0-1 0 0,0 0 1 0 0,2-2-1 0 0,-2 0-1931 0 0,2 0-1994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2T15:50:54.376"/>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3616 0 5815 0 0,'0'0'3056'0'0,"-2"2"-2648"0"0,0-1-257 0 0,-4 3 308 0 0,-1 0 1 0 0,1-1-1 0 0,-11 5 0 0 0,-1 7-39 0 0,-2-1-288 0 0,-6 10-192 0 0,-15 16 72 0 0,40-38 4 0 0,-15 6 102 0 0,15-7-85 0 0,-1 1 0 0 0,0-1 1 0 0,0 1-1 0 0,1-1 1 0 0,-1 1-1 0 0,1 0 0 0 0,0 0 1 0 0,-1 0-1 0 0,-1 4 0 0 0,0-1-8 0 0,-12 10 39 0 0,8-6-64 0 0,1-1 0 0 0,0 2 0 0 0,-19 29 0 0 0,23-37 0 0 0,1 0 0 0 0,-1 1 0 0 0,1-1 0 0 0,0 0 0 0 0,0 1 0 0 0,0-1 0 0 0,0 1 0 0 0,-1 3 0 0 0,0 1 0 0 0,-1 3 0 0 0,0 1 0 0 0,1 0 0 0 0,2 1 0 0 0,0 1 0 0 0,0-1 0 0 0,2-1 0 0 0,-2 0 0 0 0,4 25 64 0 0,0-12-64 0 0,0-1 64 0 0,-5-11-64 0 0,1-1 12 0 0,-1 4 45 0 0,1-11-46 0 0,3 11 109 0 0,-1-6-66 0 0,1 3-44 0 0,3 4-10 0 0,6 26 0 0 0,-8-31 0 0 0,1 1 0 0 0,-1 0 0 0 0,0-1 0 0 0,-2 0 0 0 0,0 6 32 0 0,-4 24 0 0 0,2-29-32 0 0,-2 0 0 0 0,0-1 11 0 0,-7 36 170 0 0,7-24-181 0 0,-2-7 0 0 0,1-13 0 0 0,0 0 0 0 0,2 0 18 0 0,-9 13 28 0 0,9-12-46 0 0,-19 19 0 0 0,11-10 0 0 0,8-9 0 0 0,-12 16 0 0 0,-7 5 0 0 0,17-19 0 0 0,-19 22 0 0 0,21-25 0 0 0,-19 13 0 0 0,11-10 0 0 0,1-1 0 0 0,1 3 0 0 0,-1-1 0 0 0,-2 1 0 0 0,1 0 0 0 0,-2 5 0 0 0,-1-4 0 0 0,-1 1 0 0 0,1-1 0 0 0,12-9 0 0 0,-20 19 0 0 0,-1 0 0 0 0,5-2 0 0 0,-9 4 0 0 0,17-14 0 0 0,-11 10 0 0 0,2-5 0 0 0,0 1 0 0 0,8-4 0 0 0,1-1 0 0 0,-1-2 0 0 0,1 1 0 0 0,0 1 0 0 0,1 1 0 0 0,-2-1 0 0 0,1 1 0 0 0,-1 1 0 0 0,1-3 0 0 0,2 1 0 0 0,0 1 0 0 0,2 1 0 0 0,-1-1 0 0 0,-10 33 0 0 0,11-31 0 0 0,-1 1 0 0 0,1-1 0 0 0,0 0 0 0 0,0 0 0 0 0,1 0 0 0 0,1 4 0 0 0,3-14 0 0 0,0 3 0 0 0,-7 30 0 0 0,4-23 0 0 0,0 1 0 0 0,2-1 0 0 0,2 0 0 0 0,-2 0 0 0 0,0 1 0 0 0,0-1 0 0 0,0 0 0 0 0,0 1 0 0 0,-2-1 0 0 0,-1 0 0 0 0,0-1 0 0 0,0 1 0 0 0,2 6 26 0 0,-4-4 12 0 0,2-9-38 0 0,-3 6 0 0 0,0-1 0 0 0,-26 44 0 0 0,-2-13 0 0 0,20-23 0 0 0,11-12 0 0 0,2-4 0 0 0,0 0 0 0 0,0 1 0 0 0,1-1 0 0 0,-1 0 0 0 0,0 0 0 0 0,0 0 0 0 0,0 0 0 0 0,0-1 0 0 0,-1 1 0 0 0,1 0 0 0 0,0 0 0 0 0,0-1 0 0 0,0 1 0 0 0,-1 0 0 0 0,1-1 0 0 0,0 1 0 0 0,-1-1 0 0 0,-1 1 0 0 0,-1 1 5 0 0,2-2-1 0 0,-1 1 1 0 0,1 0-1 0 0,0-1 0 0 0,0 1 1 0 0,0-1-1 0 0,-1 0 1 0 0,1 0-1 0 0,0 0 1 0 0,0 0-1 0 0,-4 0 1 0 0,4 0-4 0 0,-1 0 0 0 0,1 0 1 0 0,-1 0-1 0 0,0-1 0 0 0,1 1 1 0 0,-1-1-1 0 0,1 0 1 0 0,-1 1-1 0 0,1-1 0 0 0,-1 0 1 0 0,1 0-1 0 0,-1-1 0 0 0,-3-1 1 0 0,-4-3 64 0 0,7 5-40 0 0,-5-5-1 0 0,-6-4-23 0 0,12 7-2 0 0,-13-6 0 0 0,12 7 0 0 0,-11-3 0 0 0,5 5 0 0 0,1 0 0 0 0,-1 0 0 0 0,-20 6 0 0 0,28-6 0 0 0,-12 4 0 0 0,1 6 0 0 0,-14 5 0 0 0,23-14 0 0 0,-12 8 0 0 0,12-7 0 0 0,-14 15 0 0 0,5-3 0 0 0,-1-3 0 0 0,9-9 0 0 0,-4 5 0 0 0,3 3 0 0 0,-24 34 0 0 0,24-35 0 0 0,-1-1 0 0 0,0 1 0 0 0,1-1 0 0 0,2-4 0 0 0,-15 18 0 0 0,12-13 0 0 0,-9 20 0 0 0,2 1 0 0 0,9-20 0 0 0,-1 1 0 0 0,1-2 0 0 0,-1 1 0 0 0,3-6-7 0 0,1-1 0 0 0,-1 1 1 0 0,0 0-1 0 0,1 0 0 0 0,0 1 0 0 0,0-1 0 0 0,0 0 0 0 0,0 5 0 0 0,1-8 5 0 0,-2 11 2 0 0,0 0 0 0 0,2 1 0 0 0,0-3-10 0 0,1-5-44 0 0,4 5 1 0 0,2 1 42 0 0,-1-1 11 0 0,2-1 0 0 0,1-1 0 0 0,-8-6 9 0 0,1 0-1 0 0,0 0 1 0 0,0 0-1 0 0,-1-1 1 0 0,1 1-1 0 0,0-1 0 0 0,0 1 1 0 0,0-1-1 0 0,1 0 1 0 0,1 2-1 0 0,1-1 29 0 0,-3-1 33 0 0,-1 0 2 0 0,19 10 246 0 0,-11-7-297 0 0,-6-2 22 0 0,4 5-33 0 0,1 2-10 0 0,-1 1 0 0 0,-1-1 0 0 0,0 1 0 0 0,-1 1 0 0 0,-3-7 6 0 0,0 1 0 0 0,-1-1-1 0 0,1 1 1 0 0,-1 0-1 0 0,0-1 1 0 0,-1 1 0 0 0,1 9-1 0 0,-1-14 4 0 0,0 9 1 0 0,0 12-10 0 0,1 3 0 0 0,-1-18 1 0 0,1 0-1 0 0,-1 1 1 0 0,-1-1 0 0 0,1 0-1 0 0,-1 0 1 0 0,-2 9-1 0 0,0-1 7 0 0,-5 43 46 0 0,-1-23-53 0 0,7-24 0 0 0,2 1 0 0 0,-2 0 0 0 0,1 0 0 0 0,-1 1 0 0 0,5 0 0 0 0,3 3 0 0 0,-3-12 0 0 0,9 10 0 0 0,-9-10 0 0 0,4 5 0 0 0,-3-7 0 0 0,16 16 0 0 0,-16-15 0 0 0,0 1 0 0 0,7 11 0 0 0,-5-3 0 0 0,-2 1 0 0 0,-1-2 11 0 0,-4 1 40 0 0,-1-8-49 0 0,-2 9 9 0 0,-2-2 32 0 0,1-2-41 0 0,-1-1 0 0 0,0 1 0 0 0,0-1 1 0 0,-8 7-1 0 0,9-10-3 0 0,-2 5 1 0 0,1 1 0 0 0,-2 3 0 0 0,7-13 0 0 0,-18 21 0 0 0,17-18 0 0 0,-23 15 0 0 0,16-11 0 0 0,1 1 0 0 0,1-1 0 0 0,1 2 0 0 0,2 1 0 0 0,0 0 0 0 0,-1 1 0 0 0,-10 33 0 0 0,13-32 0 0 0,0 0 0 0 0,0-1 0 0 0,-1 5 0 0 0,3-16 0 0 0,-9 28 0 0 0,8-24 31 0 0,-9 24 94 0 0,-4 6 295 0 0,2-6-324 0 0,8-18-96 0 0,-2 1 0 0 0,-11 19 0 0 0,12-20 0 0 0,0 5 0 0 0,4-13 0 0 0,-10 13 0 0 0,-12 19 0 0 0,17-25 0 0 0,1 1 0 0 0,1-1 0 0 0,-3 6 0 0 0,-18 16 0 0 0,6-7 0 0 0,13-16 0 0 0,-10 11 0 0 0,4-2 0 0 0,-15 18 0 0 0,15-17 0 0 0,6-11 11 0 0,3-4 32 0 0,-4 4-33 0 0,-1 2-10 0 0,1-1 0 0 0,-1 1 0 0 0,-1-1 0 0 0,1 1 0 0 0,0-1 0 0 0,-2 4 0 0 0,7-10 0 0 0,-11 5 0 0 0,-5 2 0 0 0,-1 4 0 0 0,2 2 0 0 0,-1-1 0 0 0,17-11 0 0 0,-23 14 0 0 0,8-9 0 0 0,0-1 0 0 0,10-2 0 0 0,-14 6 0 0 0,14-8 0 0 0,-16 7 0 0 0,13-4 22 0 0,-1 0-1 0 0,-18 6 0 0 0,12-2-21 0 0,13-8 0 0 0,-9 4 0 0 0,4-3 0 0 0,8-3 0 0 0,1 0 0 0 0,-1 0 0 0 0,0 0 0 0 0,1 0 0 0 0,-1 1 0 0 0,0-1 0 0 0,1 0 0 0 0,-1 0 0 0 0,0 1 0 0 0,1-1 0 0 0,-1 0 0 0 0,1 1 0 0 0,-1-1 0 0 0,1 0 0 0 0,-1 1 0 0 0,0-1 0 0 0,1 1 0 0 0,0-1 0 0 0,-2 2 0 0 0,2-1 0 0 0,-1-1 0 0 0,1 1 0 0 0,0-1 0 0 0,-1 1 0 0 0,1 0 0 0 0,-1-1 0 0 0,0 1 0 0 0,1-1 0 0 0,-1 1 0 0 0,1-1 0 0 0,-1 1 0 0 0,0-1 0 0 0,1 0 0 0 0,-1 1 0 0 0,0-1 0 0 0,1 0 0 0 0,-1 0 0 0 0,0 1 0 0 0,0-1 0 0 0,-12 5 0 0 0,-21 12 0 0 0,8 2 0 0 0,-9 2 0 0 0,7-2 0 0 0,11-6 0 0 0,0 0 0 0 0,-5 10 0 0 0,20-21 0 0 0,0 0 0 0 0,-1 1 0 0 0,1-1 0 0 0,0 0 0 0 0,1 1 0 0 0,-1-1 0 0 0,0 1 0 0 0,1 0 0 0 0,-1 0 0 0 0,-1 4 0 0 0,-4 14 0 0 0,3-10 0 0 0,-1 4 0 0 0,-8 12 0 0 0,3-7 0 0 0,-3 11 64 0 0,1-11-64 0 0,7-10 0 0 0,1 1 0 0 0,0-1 0 0 0,-1-1 0 0 0,-3-1 0 0 0,-11 10 0 0 0,6-2 0 0 0,-31 31 64 0 0,22-17-64 0 0,16-22 0 0 0,1 2 0 0 0,-4 6 0 0 0,-3 0 0 0 0,12-15 0 0 0,0 0 0 0 0,0 0 0 0 0,-1-1 0 0 0,1 1 0 0 0,0 0-1 0 0,-1-1 1 0 0,1 1 0 0 0,-1 0 0 0 0,1-1 0 0 0,-1 1 0 0 0,1-1 0 0 0,-1 1-1 0 0,0 0 1 0 0,1-1 0 0 0,-1 1 0 0 0,0-1 0 0 0,1 0 0 0 0,-2 1 0 0 0,1 0 0 0 0,0-1 1 0 0,1 0 0 0 0,-1 1-1 0 0,1-1 1 0 0,-1 1 0 0 0,0-1 0 0 0,1 1-1 0 0,-1-1 1 0 0,1 1 0 0 0,-1 0-1 0 0,1-1 1 0 0,0 1 0 0 0,-1-1-1 0 0,1 1 1 0 0,-1 0 0 0 0,1-1 0 0 0,0 1-1 0 0,-1 1 1 0 0,-2 1 42 0 0,-2 2-39 0 0,-1 0 5 0 0,7-5-9 0 0,-3 3-1 0 0,-24 26-1 0 0,2-4 2 0 0,19-19 0 0 0,-2 1 0 0 0,-17 14 0 0 0,20-16 0 0 0,2-3 0 0 0,0-1 0 0 0,0 1 0 0 0,0 0 0 0 0,0-1 0 0 0,-1 1 0 0 0,1-1 0 0 0,0 0 0 0 0,0 1 0 0 0,-4 0 0 0 0,-5 3 0 0 0,-1 0 0 0 0,-38 18 0 0 0,35-14 0 0 0,-2-2 0 0 0,13-5 0 0 0,-15 4 0 0 0,14-5 0 0 0,-15 3 0 0 0,-1 4 0 0 0,-30 5 0 0 0,40-11 0 0 0,3-1 0 0 0,6-1 0 0 0,1 0 0 0 0,0 0 0 0 0,0 0 0 0 0,0 0 0 0 0,0 1 0 0 0,0-1 0 0 0,0 0 0 0 0,0 1 0 0 0,0-1 0 0 0,0 1 0 0 0,0-1 0 0 0,0 1 0 0 0,0-1 0 0 0,-1 3 0 0 0,-4 0 0 0 0,-17 6 0 0 0,4-2 0 0 0,-16 4 0 0 0,26-11 0 0 0,-48 0 64 0 0,29 0-64 0 0,3 0 75 0 0,21 0-32 0 0,-3-1-33 0 0,-3 0-10 0 0,-2-1 0 0 0,10 0 0 0 0,-19 3 0 0 0,9 0 0 0 0,-18 6 182 0 0,20-5-161 0 0,-1 1 22 0 0,1 1-33 0 0,-20 14-10 0 0,21-12 0 0 0,1 1 0 0 0,-16 16 0 0 0,17-14 0 0 0,0-2 11 0 0,5-4 32 0 0,-3 4-33 0 0,-6 5-10 0 0,10-11 0 0 0,-8 15 0 0 0,-10 16 0 0 0,12-22 0 0 0,-5 3 0 0 0,3 1 0 0 0,2-2 0 0 0,1-2 0 0 0,-2-1 0 0 0,2 2 0 0 0,-1-1 0 0 0,0 1 0 0 0,-1-3 0 0 0,0 1 0 0 0,0-1 0 0 0,1 1 0 0 0,-2-2 0 0 0,0 1 0 0 0,1 0 0 0 0,0 1 0 0 0,1 1 0 0 0,0 0 0 0 0,0-1 0 0 0,-9 10 0 0 0,13-17 0 0 0,-3 7 0 0 0,1 0 0 0 0,-1 3 0 0 0,0-1 0 0 0,1 0 0 0 0,3-1 0 0 0,-1 1 0 0 0,0 0 0 0 0,0 0 0 0 0,1 1 0 0 0,0-1 0 0 0,-2-1 0 0 0,0 1 0 0 0,-1-1 0 0 0,1 5 0 0 0,5-15 0 0 0,-2 3 0 0 0,-12 34 0 0 0,9-26 0 0 0,-3 4 0 0 0,7-14 0 0 0,-2 28 0 0 0,2-21 0 0 0,-2 1 0 0 0,-4 5 0 0 0,2-5 0 0 0,0 2 0 0 0,0-1 0 0 0,2-4 0 0 0,-3 10 0 0 0,3-6 0 0 0,-3 26 0 0 0,1-26 0 0 0,1 3 0 0 0,2 0 0 0 0,1-2 0 0 0,0 1 0 0 0,-2-1 0 0 0,0 0 0 0 0,0 1 0 0 0,-2 4 0 0 0,5 24 0 0 0,-4-17 0 0 0,3-12 0 0 0,0 1 0 0 0,0-1 0 0 0,0 0 0 0 0,2 1 0 0 0,3 4-3 0 0,5 3 70 0 0,-8-14-44 0 0,0 0 0 0 0,0 0 0 0 0,1 0 1 0 0,0 0-1 0 0,4 5 0 0 0,-2-3-15 0 0,-4-5 45 0 0,6 10 65 0 0,25 38 94 0 0,-29-44-136 0 0,12 22 166 0 0,-9-17-164 0 0,-2 0-23 0 0,-2-6-48 0 0,-1 16 115 0 0,1-10-112 0 0,-2-2 1 0 0,1-6 32 0 0,0 7-33 0 0,-1 0 1 0 0,1-6 32 0 0,0 5-33 0 0,2 3-10 0 0,-1-1 0 0 0,-1 0 0 0 0,0-1 0 0 0,1 1 0 0 0,1-3 0 0 0,-1 0 0 0 0,-3 8 0 0 0,3-4 0 0 0,-4 1 0 0 0,0 0 0 0 0,0-2 0 0 0,0 0 0 0 0,-5 24 0 0 0,1-3 0 0 0,-2 14 0 0 0,8-44 0 0 0,-1-1 0 0 0,1 0 0 0 0,0 0 0 0 0,0 0 0 0 0,0 0 0 0 0,-1 0 0 0 0,1 1 0 0 0,0-1 0 0 0,-1 0 0 0 0,1 0 0 0 0,-1 0 0 0 0,1 0 0 0 0,-2 2 0 0 0,1-3 0 0 0,1 1 0 0 0,-1 0 0 0 0,1 0 0 0 0,0 0 0 0 0,0 0 0 0 0,-1 0 0 0 0,1 0 0 0 0,0 0 0 0 0,0 0 0 0 0,0 0 0 0 0,0 0 0 0 0,0 0 0 0 0,0 0 0 0 0,0 0 0 0 0,0 0 0 0 0,1 1 0 0 0,-1 4 0 0 0,0-1 0 0 0,0 1 0 0 0,1-1 0 0 0,0 0 0 0 0,0 1 0 0 0,3 9 0 0 0,-3-15 0 0 0,3 12 0 0 0,0 0 0 0 0,-4-11 0 0 0,1 0 0 0 0,-1 0 0 0 0,1 0 0 0 0,-1 1 0 0 0,0-1 0 0 0,0 0 0 0 0,0 1 0 0 0,1-1 0 0 0,-1 0 0 0 0,0 0 0 0 0,0 1 0 0 0,-1 1 0 0 0,1-2 0 0 0,0 1 0 0 0,0-1 0 0 0,0 0 0 0 0,1 0 0 0 0,-1 0 0 0 0,0 0 0 0 0,1 0 0 0 0,-1 0 0 0 0,0 0 0 0 0,1 0 0 0 0,-1 0 0 0 0,1 0 0 0 0,0 0 0 0 0,-1 0 0 0 0,2 1 0 0 0,10 18 0 0 0,-7-10 0 0 0,-1 2 0 0 0,4-3 0 0 0,18 15 0 0 0,-1-1 0 0 0,-16-15 11 0 0,-1 1 32 0 0,1 1-33 0 0,3 3-10 0 0,-9-10 0 0 0,5 11 0 0 0,1-4 11 0 0,-1 0 32 0 0,0-1-33 0 0,0 3-6 0 0,-8-10-11 0 0,1 1 17 0 0,8 10 47 0 0,-8-9-54 0 0,18 9 133 0 0,1-1-72 0 0,-17-9-21 0 0,1 4-22 0 0,-2-3 22 0 0,3 4-33 0 0,0 3-10 0 0,0 0 0 0 0,3-1 0 0 0,0-1 0 0 0,-1 0 11 0 0,-3 2 8 0 0,-4-11-18 0 0,0 1 0 0 0,0-1 0 0 0,1 0 0 0 0,-1 0-1 0 0,0 0 1 0 0,0 1 0 0 0,0-1 0 0 0,0 0-1 0 0,0 0 1 0 0,0 0 0 0 0,0 1 0 0 0,0-1-1 0 0,0 0 1 0 0,1 0 0 0 0,-1 0 0 0 0,0 0-1 0 0,0 1 1 0 0,0-1 0 0 0,0 0 0 0 0,1 0 0 0 0,-1 0-1 0 0,0 0 1 0 0,0 0 0 0 0,0 0 0 0 0,1 1-1 0 0,-1-1 1 0 0,0 0 0 0 0,0 0 0 0 0,0 0-1 0 0,1 0 1 0 0,-1 0 0 0 0,0 0 0 0 0,0 0 0 0 0,1 0-1 0 0,-1 0 1 0 0,15 5 5 0 0,0 1 14 0 0,-12-5 6 0 0,15-2-8 0 0,-5 1-7 0 0,-1 0 32 0 0,0-2-33 0 0,-2 2 1 0 0,-6 0 32 0 0,5 2-33 0 0,3 0-10 0 0,1 0 0 0 0,29 9 0 0 0,-39-9 0 0 0,9 0 0 0 0,-1 3 0 0 0,-1 1 0 0 0,-1 0 0 0 0,0 0 0 0 0,-1 1 0 0 0,1 1 0 0 0,-1 1 0 0 0,-1-1 0 0 0,1 1 0 0 0,5 4-3 0 0,-12-11 14 0 0,8 11 45 0 0,-4-3-56 0 0,1 1 0 0 0,-2-1 0 0 0,1 0 0 0 0,1-1 0 0 0,0 0 0 0 0,1-1 0 0 0,22 29 64 0 0,-22-27-64 0 0,38 51 0 0 0,-38-50 0 0 0,0-1 0 0 0,-1 0 0 0 0,1-1 0 0 0,-1 1 0 0 0,1 0 0 0 0,-1 0 0 0 0,15 29 0 0 0,-13-25 20 0 0,-10-15 24 0 0,28 34 20 0 0,-20-24-64 0 0,1-1 0 0 0,-1 1 0 0 0,0-1 0 0 0,3 4 13 0 0,-9-11 2 0 0,4 0 9 0 0,17 13-12 0 0,2 3-12 0 0,-21-16 0 0 0,0 0 0 0 0,0 1 0 0 0,0-1 0 0 0,0 1 0 0 0,0 0 0 0 0,0-1 0 0 0,-1 1 0 0 0,1 0 0 0 0,1 3 0 0 0,10 12 0 0 0,24 30 75 0 0,-15-5 298 0 0,-16-33-373 0 0,1 0 0 0 0,0 1 0 0 0,3 4 42 0 0,-10-14-27 0 0,21 22 67 0 0,-12-12-39 0 0,-1-4-22 0 0,-4-4 22 0 0,4 5-33 0 0,2 2 1 0 0,10 5 91 0 0,12 6 49 0 0,2 2-151 0 0,-14-9 11 0 0,-16-11 32 0 0,13 7-33 0 0,-12-8-9 0 0,9 3 10 0 0,-4-2 48 0 0,-5-1-4 0 0,10 5-16 0 0,18 4-4 0 0,-20-8-35 0 0,0 1 0 0 0,0 0 0 0 0,-3-1 11 0 0,-6-1 32 0 0,5 2-33 0 0,2 0-10 0 0,-3-3 11 0 0,-4 0 32 0 0,41 0 42 0 0,-34 0-42 0 0,-1 2-33 0 0,1-2-10 0 0,0-2 0 0 0,1 2 0 0 0,1 0 22 0 0,0-1-1 0 0,16-2 0 0 0,-13-1-21 0 0,-2 2 0 0 0,-11 2 0 0 0,9-1 0 0 0,-1 1 0 0 0,3-1 0 0 0,25-8 0 0 0,-18 6 0 0 0,-18 3 0 0 0,26-10 0 0 0,5 2 0 0 0,-24 5 0 0 0,1 1 11 0 0,4-4 45 0 0,-14 6-59 0 0,27-4 3 0 0,7-3 11 0 0,-23 6 32 0 0,-1 1-33 0 0,2 1-10 0 0,-1 1 0 0 0,1-3 0 0 0,-2 0 0 0 0,-1 0 11 0 0,-3-1 38 0 0,22 3 30 0 0,-24-1-36 0 0,5-2-33 0 0,3 0-10 0 0,-2 0 11 0 0,-7 2 32 0 0,9 0-33 0 0,-1 0 1 0 0,-7 0 32 0 0,7 3-33 0 0,-1 2-10 0 0,1 2 0 0 0,0-1 0 0 0,0 0 0 0 0,-1 1 0 0 0,-1 1 0 0 0,6 3 0 0 0,-16-10 0 0 0,21 23 0 0 0,-11-15 0 0 0,1-1 0 0 0,-3-1 11 0 0,-4-4 32 0 0,3 4-33 0 0,3 0-10 0 0,-1 1 0 0 0,1 1 0 0 0,-1-1 0 0 0,-1 1 0 0 0,-1-1 0 0 0,1 1 0 0 0,-3-2 11 0 0,-2-4 32 0 0,4 6-33 0 0,-1 1-10 0 0,1 1 0 0 0,-1 0 0 0 0,1-1 0 0 0,-1 1 0 0 0,-2 0 0 0 0,0 1 0 0 0,1 1 0 0 0,-1-1 0 0 0,3 3 8 0 0,-4-6 29 0 0,2 10-18 0 0,-1-7-19 0 0,4 3 31 0 0,-6-9-18 0 0,11 27 7 0 0,-6-17-20 0 0,-7-16 0 0 0,8 31 0 0 0,-6-21 11 0 0,5 16 42 0 0,-6-20-41 0 0,9 23 94 0 0,-7-22-106 0 0,1 3 43 0 0,3 27-1 0 0,-6-31-1 0 0,1-6-28 0 0,-2 0-13 0 0,0 0 0 0 0,0 0 0 0 0,0 0 0 0 0,0 0 0 0 0,1 0 0 0 0,-1 0 0 0 0,0 0 0 0 0,0 0 0 0 0,0 0 0 0 0,0 0 0 0 0,0 0 0 0 0,0 0-1 0 0,0 0 1 0 0,0 0 0 0 0,1 0 0 0 0,-1 0 0 0 0,0 0 0 0 0,0 0 0 0 0,0 0 0 0 0,0 0 0 0 0,0 0 0 0 0,0 0 0 0 0,0 0 0 0 0,0 0 0 0 0,0 1 0 0 0,0-1 0 0 0,1 0 0 0 0,-1 0 0 0 0,0 0-1 0 0,0 0 1 0 0,0 0 0 0 0,0 0 0 0 0,0 0 0 0 0,0 0 0 0 0,0 0 0 0 0,0 0 0 0 0,0 0 0 0 0,0 1 0 0 0,0-1 0 0 0,0 0 0 0 0,0 0 0 0 0,0 0 0 0 0,0 0 0 0 0,0 0 0 0 0,0 0 0 0 0,0 0-1 0 0,7 24 14 0 0,-6-20 30 0 0,2 4-33 0 0,0 1-10 0 0,0-1 0 0 0,3 16 0 0 0,-5-22 0 0 0,1 9 0 0 0,2 0 0 0 0,3 22 0 0 0,-3-22 0 0 0,0-1 0 0 0,-4-7 0 0 0,4 10 0 0 0,-1 3 0 0 0,-2-12 0 0 0,0 13 0 0 0,-1-6 0 0 0,3 0 11 0 0,-2-1 32 0 0,-1 1-33 0 0,0-5-10 0 0,0 0 0 0 0,0-1 0 0 0,1 1 0 0 0,0-1 0 0 0,3 10 0 0 0,-4-14 0 0 0,2 10 0 0 0,-1-3 0 0 0,0-1 0 0 0,6 21 0 0 0,-5-18 0 0 0,2 1 0 0 0,0-1 0 0 0,1 1 0 0 0,1 0 0 0 0,0-1 0 0 0,-1 1 0 0 0,-1-1 0 0 0,0 1 0 0 0,1 5 0 0 0,-4-15 0 0 0,17 20 0 0 0,-12-12 0 0 0,1 4 0 0 0,7 2 0 0 0,-5-7 0 0 0,-1 0 0 0 0,1 1 0 0 0,-1-3 0 0 0,4 4 70 0 0,15 5 15 0 0,-24-13-42 0 0,4 3-33 0 0,1 1-10 0 0,1 0 0 0 0,2-1 0 0 0,-1-1 0 0 0,1 0 0 0 0,0-1 0 0 0,1-1 0 0 0,-1 0 0 0 0,-1 0 0 0 0,1 0 0 0 0,-2 0 11 0 0,-6-2 32 0 0,6 1-22 0 0,2 0 22 0 0,0 0-33 0 0,-1 0 1 0 0,-3 2 44 0 0,-1-3-59 0 0,21 0 6 0 0,-14-1-2 0 0,0 0 0 0 0,0 0 0 0 0,-1 0 0 0 0,1 0 0 0 0,-10 1 0 0 0,-1 0 0 0 0,1 0 0 0 0,0 0 0 0 0,-1-1 0 0 0,1 1 0 0 0,-1-1 0 0 0,5-1 0 0 0,15-4 0 0 0,39 1 128 0 0,-48 4-128 0 0,0 0 0 0 0,4-1 1 0 0,-15 2-6 0 0,15 4 84 0 0,-13-3-36 0 0,19 9 14 0 0,1 1 28 0 0,10 2 45 0 0,-22-8-127 0 0,18 3 122 0 0,3 0-40 0 0,-21-4-42 0 0,-1-2-33 0 0,20 3 54 0 0,-20-1-11 0 0,-2 1-31 0 0,-6-3 20 0 0,3 2-20 0 0,19 21 108 0 0,-23-23-66 0 0,2 2 3 0 0,4 2 0 0 0,4 10 41 0 0,-11-15-20 0 0,0 1-20 0 0,15 12 10 0 0,-10-6-19 0 0,1 0-47 0 0,0 1-12 0 0,0-1 0 0 0,-1-1 11 0 0,-4-4 31 0 0,24 28 33 0 0,-19-23-64 0 0,0 0 31 0 0,0 0-31 0 0,1 1-11 0 0,-1 0 0 0 0,-1 0 11 0 0,-1 1 13 0 0,17 20 5 0 0,7 6-29 0 0,-22-28 0 0 0,8 5 12 0 0,-14-11 3 0 0,23 35 11 0 0,-18-27-15 0 0,1 1-11 0 0,-1-1 0 0 0,2-1 0 0 0,-2 0 11 0 0,-3-3 17 0 0,0-1-8 0 0,11 13-15 0 0,-8-9-5 0 0,-1 1 0 0 0,1 0 0 0 0,6 4 0 0 0,-8-8 0 0 0,1 3 0 0 0,0 1 0 0 0,-1 2 0 0 0,0-1 0 0 0,2 0 0 0 0,1 0 0 0 0,-1-1 0 0 0,0-1 0 0 0,1 1 0 0 0,-3 1 0 0 0,1-1 0 0 0,4 5 0 0 0,-6-13 0 0 0,14 32 0 0 0,-10-23 0 0 0,1-2 0 0 0,-2-1 0 0 0,0 1 0 0 0,-1 1 0 0 0,1 1 0 0 0,-1-1 0 0 0,-1 1 0 0 0,3-4 11 0 0,-5-4 31 0 0,1 4-20 0 0,-2 1 5 0 0,0-5-9 0 0,11 22-10 0 0,-7-14-8 0 0,0-1 0 0 0,-1 1 0 0 0,0-4 0 0 0,9 5 0 0 0,-6-3 0 0 0,0-1 0 0 0,-1 3 0 0 0,3 4 0 0 0,0 2 0 0 0,-4-5 0 0 0,-1-2 0 0 0,3-1 0 0 0,0 0 0 0 0,-4-4 1 0 0,9 10 62 0 0,7 2-10 0 0,5 7-42 0 0,-22-20 4 0 0,0-1 21 0 0,13 5-4 0 0,-4-3 10 0 0,-1 3-20 0 0,5 3 44 0 0,6 12-15 0 0,6-3 24 0 0,-24-18-33 0 0,5 2-31 0 0,2 1 0 0 0,-1 0 31 0 0,1 1-31 0 0,0-1-11 0 0,2 1 0 0 0,-3 1 0 0 0,0 3 0 0 0,-1-1 0 0 0,1-1 0 0 0,-1-2 0 0 0,-1 0 11 0 0,13 10 95 0 0,-13-8-148 0 0,0-2 31 0 0,1 1 11 0 0,-2 1 0 0 0,1 1 0 0 0,3 1 0 0 0,-1-3 0 0 0,1-1 0 0 0,-1-2 0 0 0,-1 1 0 0 0,1-1 0 0 0,1-2 0 0 0,1 0 0 0 0,-2 0-13 0 0,-7-2-57 0 0,4 7-2364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2T15:50:59.979"/>
    </inkml:context>
    <inkml:brush xml:id="br0">
      <inkml:brushProperty name="width" value="0.1" units="cm"/>
      <inkml:brushProperty name="height" value="0.2" units="cm"/>
      <inkml:brushProperty name="color" value="#00FDFF"/>
      <inkml:brushProperty name="tip" value="rectangle"/>
      <inkml:brushProperty name="rasterOp" value="maskPen"/>
    </inkml:brush>
  </inkml:definitions>
  <inkml:trace contextRef="#ctx0" brushRef="#br0">4 1 1839 0 0,'0'0'456'0'0,"-4"10"-168"0"0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2T15:51:00.358"/>
    </inkml:context>
    <inkml:brush xml:id="br0">
      <inkml:brushProperty name="width" value="0.1" units="cm"/>
      <inkml:brushProperty name="height" value="0.2" units="cm"/>
      <inkml:brushProperty name="color" value="#00FDFF"/>
      <inkml:brushProperty name="tip" value="rectangle"/>
      <inkml:brushProperty name="rasterOp" value="maskPen"/>
    </inkml:brush>
  </inkml:definitions>
  <inkml:trace contextRef="#ctx0" brushRef="#br0">1 179 5295 0 0,'0'0'4768'0'0,"1"-1"-4506"0"0,8-7 88 0 0,0 0 0 0 0,-1-1 0 0 0,10-12 1 0 0,-9 9-92 0 0,19-18 1 0 0,-3 5-227 0 0,-20 19-25 0 0,1 0 0 0 0,-1 1 1 0 0,1-1-1 0 0,1 1 0 0 0,-1 0 0 0 0,1 1 0 0 0,7-4 0 0 0,-12 7-40 0 0,0-1 0 0 0,1 1-1 0 0,-1 0 1 0 0,0-1-1 0 0,0 1 1 0 0,0-1 0 0 0,0 0-1 0 0,0 0 1 0 0,1-2-1 0 0,-1 3-307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2T15:51:04.351"/>
    </inkml:context>
    <inkml:brush xml:id="br0">
      <inkml:brushProperty name="width" value="0.1" units="cm"/>
      <inkml:brushProperty name="height" value="0.2" units="cm"/>
      <inkml:brushProperty name="color" value="#00FDFF"/>
      <inkml:brushProperty name="tip" value="rectangle"/>
      <inkml:brushProperty name="rasterOp" value="maskPen"/>
    </inkml:brush>
  </inkml:definitions>
  <inkml:trace contextRef="#ctx0" brushRef="#br0">1 1526 2759 0 0,'0'0'5238'0'0,"1"-2"-4972"0"0,4-7 568 0 0,5 4 660 0 0,-6 1-1356 0 0,1 0 0 0 0,-1 0 0 0 0,9-5 0 0 0,5-4-10 0 0,-17 12-54 0 0,2 0-38 0 0,-1 0 0 0 0,0 0 0 0 0,1 0 1 0 0,-1 0-1 0 0,0 0 0 0 0,1-1 0 0 0,-1 1 1 0 0,0-1-1 0 0,0 0 0 0 0,3-3 0 0 0,1 0 62 0 0,23-20 500 0 0,-16 14-374 0 0,0 0 0 0 0,17-10 0 0 0,-19 13-77 0 0,0-1 0 0 0,0 0-1 0 0,-1 0 1 0 0,0-1 0 0 0,13-17-1 0 0,-20 22-110 0 0,0 1-1 0 0,0-1 1 0 0,0 0 0 0 0,-1 1-1 0 0,0-1 1 0 0,0 0-1 0 0,0-1 1 0 0,1-6-1 0 0,2-3 15 0 0,-4 11-16 0 0,-2-13-22 0 0,1-2-1 0 0,3 3 53 0 0,5-23 0 0 0,-4 27-64 0 0,-2 7 55 0 0,-1 4-55 0 0,-1 1 0 0 0,0-1 0 0 0,1 1-1 0 0,-1-1 1 0 0,0 1 0 0 0,0-1 0 0 0,0 0 0 0 0,1 1 0 0 0,-1-1 0 0 0,0 1 0 0 0,0-1 0 0 0,0 0 0 0 0,0 1 0 0 0,0-1 0 0 0,0 0 0 0 0,0 1 0 0 0,0-1-1 0 0,0 1 1 0 0,0-1 0 0 0,-1-1 0 0 0,2-2 0 0 0,-2-15 0 0 0,-1 11 0 0 0,0-1 11 0 0,-7-23 42 0 0,8 29-53 0 0,1 5 0 0 0,-2-33 0 0 0,1 29 0 0 0,2-11 0 0 0,0 5 0 0 0,0 2 0 0 0,7-5 0 0 0,-5 7 0 0 0,-2 3 0 0 0,0 0 0 0 0,0-1 0 0 0,0 1 0 0 0,0 0 0 0 0,0-1 0 0 0,-1 1 0 0 0,1 0 0 0 0,0-1 0 0 0,-1 1 0 0 0,1-3 0 0 0,0 3 0 0 0,-1-1 0 0 0,0 1 0 0 0,1 0 0 0 0,0 0 0 0 0,-1 0 0 0 0,1 0 0 0 0,0 0 0 0 0,-1 0 0 0 0,1 0 0 0 0,0 0 0 0 0,0 0 0 0 0,0 1 0 0 0,0-1 0 0 0,0 0 0 0 0,0 0 0 0 0,0 1 0 0 0,0-1 0 0 0,0 1 0 0 0,0-1 0 0 0,0 1 0 0 0,2-1 0 0 0,3-2 0 0 0,32-16 0 0 0,-37 19 0 0 0,0-1 0 0 0,0 1 0 0 0,0-1 0 0 0,1 0 0 0 0,-1 1 0 0 0,0-1 0 0 0,0 0 0 0 0,0 0 0 0 0,-1 1 0 0 0,1-1 0 0 0,0 0 0 0 0,0 0 0 0 0,1-2 0 0 0,-2 2 0 0 0,1 1 0 0 0,-1-1 0 0 0,1 1 0 0 0,-1-1 0 0 0,1 1 0 0 0,-1 0 0 0 0,1-1 0 0 0,-1 1 0 0 0,1-1 0 0 0,0 1 0 0 0,-1 0 0 0 0,1-1 0 0 0,-1 1 0 0 0,1 0 0 0 0,0 0 0 0 0,-1 0 0 0 0,1 0 0 0 0,0-1 0 0 0,0 1 0 0 0,0 0 0 0 0,23-6 64 0 0,-23 6 2 0 0,12-2 76 0 0,-2-2-50 0 0,1 0 7 0 0,18 5 68 0 0,10-1-82 0 0,-27-1-5 0 0,10-4 177 0 0,3-3-245 0 0,-21 4-12 0 0,-1 0-1 0 0,19-7 66 0 0,-19 10-63 0 0,10-8 63 0 0,-7 6 24 0 0,-5 2-77 0 0,-1 1-1 0 0,0 0 1 0 0,1-1-1 0 0,-1 1 0 0 0,0-1 1 0 0,1 0-1 0 0,-1 1 0 0 0,0-1 1 0 0,0 0-1 0 0,1 0 1 0 0,-1 0-1 0 0,1-1 0 0 0,16-7 220 0 0,8-4-166 0 0,2-4 15 0 0,-16 11 0 0 0,-11 5-71 0 0,0 0 0 0 0,1 1 0 0 0,-1-1 0 0 0,1 1 0 0 0,-1-1 0 0 0,0 1 0 0 0,1-1 0 0 0,-1 1 0 0 0,1 0 0 0 0,2 0 0 0 0,-3-1-5 0 0,0 1-1 0 0,0 0 1 0 0,0-1-1 0 0,0 1 1 0 0,-1-1 0 0 0,1 1-1 0 0,0-1 1 0 0,0 1-1 0 0,0-1 1 0 0,0 1-1 0 0,-1-1 1 0 0,1 0 0 0 0,0 1-1 0 0,-1-1 1 0 0,2-2-1 0 0,9-5 40 0 0,17-16 1 0 0,-5 1 63 0 0,-21 20-103 0 0,25-14 56 0 0,-24 15-59 0 0,0-1 1 0 0,0 1 0 0 0,0-1 0 0 0,-1 0-1 0 0,5-6 1 0 0,-2 2-2 0 0,-5 7 0 0 0,0-1 0 0 0,0 1 0 0 0,1 0 0 0 0,-1-1 0 0 0,0 1 0 0 0,0 0 0 0 0,0-1 0 0 0,1 1 0 0 0,-1 0 0 0 0,0-1 0 0 0,0 1 0 0 0,1 0 0 0 0,-1-1 0 0 0,0 1 0 0 0,0 0 0 0 0,1 0 0 0 0,-1 0 0 0 0,0-1 0 0 0,1 1 0 0 0,-1 0 0 0 0,0 0 0 0 0,1 0 0 0 0,-1 0 0 0 0,1-1 0 0 0,-1 1 0 0 0,0 0 0 0 0,1 0 0 0 0,14-3 0 0 0,-14 3 0 0 0,1 0 0 0 0,-1 0 0 0 0,0-1 0 0 0,0 1 0 0 0,0 0 0 0 0,0-1 0 0 0,0 1 0 0 0,0-1 0 0 0,0 0 0 0 0,0 1 0 0 0,0-1 0 0 0,0 0 0 0 0,0 1 0 0 0,-1-1 0 0 0,1 0 0 0 0,1-2 0 0 0,12-12 0 0 0,5-1 54 0 0,-10 10-44 0 0,2 3-10 0 0,3-1 21 0 0,-11 2-9 0 0,-3 1-10 0 0,0 0-1 0 0,1 0 1 0 0,0 0 0 0 0,-1 0 0 0 0,1 0-1 0 0,-1 0 1 0 0,1 1 0 0 0,0-1 0 0 0,0 0-1 0 0,-1 0 1 0 0,1 1 0 0 0,0-1 0 0 0,0 1-1 0 0,0-1 1 0 0,0 1 0 0 0,0-1-1 0 0,2 0 1 0 0,17-7-2 0 0,-18 7 0 0 0,-1 0 0 0 0,1 0 0 0 0,-1-1 0 0 0,1 1 0 0 0,-1 0 0 0 0,0-1 0 0 0,0 1 0 0 0,1-1 0 0 0,-1 1 0 0 0,1-4 0 0 0,4-3 0 0 0,1 2 0 0 0,1 8-10 0 0,-6-1 27 0 0,-1-1 38 0 0,0 1-55 0 0,0-1 0 0 0,0 0 1 0 0,0 0-1 0 0,0 1 1 0 0,0-1-1 0 0,0 0 0 0 0,0 0 1 0 0,0 0-1 0 0,0 0 1 0 0,0 0-1 0 0,0 0 0 0 0,0 0 1 0 0,0 0-1 0 0,0 0 0 0 0,0 0 1 0 0,0-1-1 0 0,0 1 1 0 0,-1 0-1 0 0,1-1 0 0 0,0 1 1 0 0,0-1-1 0 0,0 1 1 0 0,0-1-1 0 0,1-1 0 0 0,1 0 1 0 0,6-2-1 0 0,-5 4 0 0 0,0-1 0 0 0,0 0 0 0 0,-1 0 0 0 0,1-1 0 0 0,0 1 0 0 0,-1-1 0 0 0,1 0 0 0 0,-1 0 0 0 0,6-3 0 0 0,-8 4 2 0 0,-1 1-1 0 0,0-1 0 0 0,0 1 1 0 0,1 0-1 0 0,-1-1 0 0 0,0 1 1 0 0,1 0-1 0 0,-1 0 0 0 0,0-1 1 0 0,1 1-1 0 0,-1 0 0 0 0,0 0 1 0 0,1-1-1 0 0,-1 1 1 0 0,1 0-1 0 0,-1 0 0 0 0,1 0 1 0 0,-1 0-1 0 0,0 0 0 0 0,1 0 1 0 0,-1 0-1 0 0,1 0 0 0 0,-1 0 1 0 0,1 0-1 0 0,-1 0 0 0 0,1 0 1 0 0,-1 0-1 0 0,0 0 0 0 0,1 0 1 0 0,-1 0-1 0 0,1 0 0 0 0,0 1 1 0 0,0-1 7 0 0,1 0-2 0 0,-1 0-1 0 0,11-6-9 0 0,-2 3 3 0 0,-8 4 0 0 0,1-1 0 0 0,14-12 0 0 0,41-33 0 0 0,-56 44 15 0 0,1-1 17 0 0,4-10-15 0 0,-2 5-17 0 0,11-26 0 0 0,-4 4 0 0 0,-7 14 0 0 0,2 1 0 0 0,9-19 0 0 0,-5 18 0 0 0,-2-6 0 0 0,-6 10 0 0 0,0 1 0 0 0,-1 1 0 0 0,0 2 0 0 0,0-1 0 0 0,1-1 0 0 0,0-1 0 0 0,-1-1 0 0 0,0 5 0 0 0,1 14 0 0 0,3 9 0 0 0,-6-15 0 0 0,4 16 0 0 0,-2-6 0 0 0,-3-1 0 0 0,-1-1 0 0 0,-2 9 0 0 0,-4 7 0 0 0,6-21 0 0 0,-10 24 0 0 0,5-14 0 0 0,4-13 0 0 0,0-2 0 0 0,0 3 0 0 0,0-1 0 0 0,0 0 0 0 0,0 1 0 0 0,0-1 0 0 0,1 1 0 0 0,-1 0 0 0 0,1 0 0 0 0,-1 0 0 0 0,1 0 0 0 0,0 0 0 0 0,-2 7 0 0 0,-2 0 0 0 0,0 0 0 0 0,-8 10 0 0 0,11-16-9 0 0,1-1 0 0 0,0 0 0 0 0,-1 0 0 0 0,0 0 0 0 0,-5 4 0 0 0,2-2-9 0 0,4-3 16 0 0,1 0-1 0 0,-1-1 1 0 0,1 1-1 0 0,-1-1 1 0 0,0 1 0 0 0,0-1-1 0 0,1 0 1 0 0,-1 1-1 0 0,0-1 1 0 0,0 0-1 0 0,0 0 1 0 0,-3 0-1 0 0,-3 3-18 0 0,7-4 20 0 0,-1 1 0 0 0,1-1 0 0 0,0 1 0 0 0,0-1 0 0 0,-1 0 1 0 0,1 1-1 0 0,0-1 0 0 0,-1 0 0 0 0,1 0 0 0 0,0 0 0 0 0,-1 0 0 0 0,-1 0 0 0 0,2 0 1 0 0,0 0 0 0 0,0 0 0 0 0,0 0 0 0 0,0 0 0 0 0,-1 0 1 0 0,1 0-1 0 0,0 0 0 0 0,0 0 0 0 0,0 0 0 0 0,0 1 0 0 0,0-1 0 0 0,0 1 0 0 0,0-1 0 0 0,0 0 0 0 0,0 1 0 0 0,0-1 0 0 0,1 1 0 0 0,-1 0 0 0 0,0-1 0 0 0,-1 3 0 0 0,-8 7-10 0 0,-1-1-1 0 0,0 1 0 0 0,0-2 1 0 0,-1 1-1 0 0,0-2 0 0 0,-16 9 1 0 0,14-15-43 0 0,13-1 53 0 0,0 0 0 0 0,1 0 0 0 0,-1 0 0 0 0,0 0 0 0 0,1 0 0 0 0,-1 0 0 0 0,0 0 0 0 0,1 1 0 0 0,-1-1 0 0 0,0 0 0 0 0,1 0 0 0 0,-1 0 0 0 0,0 1 0 0 0,1-1-1 0 0,-1 0 1 0 0,1 1 0 0 0,-1-1 0 0 0,0 0 0 0 0,1 1 0 0 0,-1-1 0 0 0,1 1 0 0 0,-1-1 0 0 0,1 1 0 0 0,0-1 0 0 0,-1 1 0 0 0,-12 8-20 0 0,11-8 15 0 0,1 0 1 0 0,-1-1 0 0 0,1 1-1 0 0,0 0 1 0 0,-1 0 0 0 0,1 0-1 0 0,0 0 1 0 0,0 0 0 0 0,-2 2-1 0 0,0 0 5 0 0,1 0 0 0 0,-1 0 0 0 0,0 0 0 0 0,0 0 0 0 0,-1 0 0 0 0,1-1 0 0 0,-1 0 0 0 0,1 0 0 0 0,-1 1 0 0 0,0-2 0 0 0,1 1 0 0 0,-1 0 0 0 0,0-1 0 0 0,0 0 0 0 0,0 0 0 0 0,-1 0 0 0 0,-5 0 0 0 0,9 0 0 0 0,-1-1 0 0 0,0 1 0 0 0,1 0 0 0 0,-1 0 0 0 0,1-1 0 0 0,-1 1 0 0 0,1 1 0 0 0,-1-1 0 0 0,1 0 0 0 0,0 0 0 0 0,0 0 0 0 0,-1 1 0 0 0,1-1 0 0 0,-1 2 0 0 0,-12 11 0 0 0,-8 0 0 0 0,-32 27 0 0 0,32-23 0 0 0,17-13 0 0 0,-1 0 0 0 0,1-1 0 0 0,-1 1 0 0 0,0-1 0 0 0,0-1 0 0 0,-7 4 0 0 0,12-6 0 0 0,-1 0 0 0 0,0 0 0 0 0,0-1 0 0 0,1 1 0 0 0,-1-1 0 0 0,0 1 0 0 0,0-1 0 0 0,0 1 0 0 0,1-1 0 0 0,-1 0 0 0 0,-4 0 0 0 0,6 0 0 0 0,-1 0 0 0 0,0 0 0 0 0,1 0 0 0 0,-1 0 0 0 0,0 0 0 0 0,1 0 0 0 0,-1 0 0 0 0,0 0 0 0 0,1 1 0 0 0,-1-1 0 0 0,0 0 0 0 0,1 0 0 0 0,-1 1 0 0 0,1-1 0 0 0,-2 1 0 0 0,-17 11 0 0 0,17-9 0 0 0,-15 7 0 0 0,11-7 0 0 0,-15 10 0 0 0,14-8 0 0 0,-3 2 0 0 0,-1-2 0 0 0,-1 0 0 0 0,10-4 0 0 0,-9 6 0 0 0,3-2 0 0 0,2 1 0 0 0,5-5 0 0 0,0 0 0 0 0,0-1 0 0 0,0 1 0 0 0,0 0 0 0 0,0-1 0 0 0,0 1 0 0 0,0 0 0 0 0,0-1 0 0 0,0 1 0 0 0,0-1 0 0 0,0 0 0 0 0,0 1 0 0 0,-1-1 0 0 0,1 0 0 0 0,-1 0 0 0 0,1 1 0 0 0,0-1 0 0 0,0 0 0 0 0,0 0 0 0 0,0 0 0 0 0,0 1 0 0 0,0-1 0 0 0,0 1 0 0 0,0-1 0 0 0,0 0 0 0 0,0 1 0 0 0,1 0 0 0 0,-1-1 0 0 0,0 1 0 0 0,0-1 0 0 0,1 1 0 0 0,-1 0 0 0 0,-1 1 0 0 0,-18 19 0 0 0,16-16 0 0 0,3-3 0 0 0,-1 0 0 0 0,1 0 0 0 0,-1 0 0 0 0,1 0 0 0 0,-1-1 0 0 0,0 1 0 0 0,0-1 0 0 0,0 0 0 0 0,0 1 0 0 0,-2 0 0 0 0,-6 4 0 0 0,-22 10 0 0 0,18-6 0 0 0,-13 17 0 0 0,-2-2 0 0 0,22-19 0 0 0,3-2 0 0 0,-1 0 0 0 0,1 0 0 0 0,0 1 0 0 0,-5 6 0 0 0,-16 17 0 0 0,22-25 0 0 0,-9 13 0 0 0,10-12 0 0 0,-1-1 0 0 0,-1 1 0 0 0,1-1 0 0 0,-1 0 0 0 0,-4 4 0 0 0,5-4 0 0 0,-1 0 0 0 0,0 0 0 0 0,1 0 0 0 0,-1 1 0 0 0,-2 4 0 0 0,-9 12 0 0 0,11-16 0 0 0,0 0 0 0 0,1 1 0 0 0,0 0 0 0 0,0-1 0 0 0,-4 9 0 0 0,-29 71 0 0 0,26-49 0 0 0,-1 6 0 0 0,8-34 0 0 0,0 2 0 0 0,-8 2 0 0 0,9-7 0 0 0,2-4 0 0 0,-19 14 0 0 0,10-2 0 0 0,3-8 0 0 0,-3 0 0 0 0,-1 1 0 0 0,-2-1 9 0 0,4 0-49 0 0,-11 7-59 0 0,16-9 78 0 0,-2 2 13 0 0,0 0-1 0 0,0-1 1 0 0,0 0-1 0 0,-12 5 1 0 0,-8 3 303 0 0,23-10-477 0 0,0 0 29 0 0,-13 9 62 0 0,12-10 81 0 0,-1 2 10 0 0,-4 9-66 0 0,7-8 66 0 0,1-2-4 0 0,0 0 1 0 0,-1 0 0 0 0,1 0-1 0 0,0 0 1 0 0,-1 0 0 0 0,1 0 0 0 0,-1 0-1 0 0,0 0 1 0 0,1 0 0 0 0,-1 0-1 0 0,0 0 1 0 0,1-1 0 0 0,-1 1-1 0 0,0 0 1 0 0,-1 0 0 0 0,-5 6-21 0 0,6-5-40 0 0,3-3 8 0 0,25-13 51 0 0,36-26-1 0 0,-48 29 4 0 0,-2 1 0 0 0,1-2 0 0 0,-2 0 0 0 0,14-15 0 0 0,121-130 20 0 0,-102 113 22 0 0,-1-3 0 0 0,44-60 0 0 0,29-41 17 0 0,-85 109-50 0 0,-7 7-7 0 0,-11 13 27 0 0,19-19 0 0 0,-1 6-17 0 0,-18 19 4 0 0,-9 10 21 0 0,0 2-26 0 0,-1 0 1 0 0,0-1 0 0 0,0 0 0 0 0,0 0 0 0 0,0 0 0 0 0,-1 0 0 0 0,6-4 0 0 0,-2 2 26 0 0,-4 2-26 0 0,-1 1-1 0 0,1-1 1 0 0,0 0-1 0 0,-1 0 1 0 0,0-1-1 0 0,1 1 1 0 0,-1 0-1 0 0,0-1 0 0 0,3-4 1 0 0,-2 3 57 0 0,1 2-20 0 0,18-6-20 0 0,46-17-16 0 0,-64 23-3 0 0,0 0 0 0 0,0 0 0 0 0,0 0 0 0 0,0 0 0 0 0,-1-1 0 0 0,5-3 0 0 0,12-8-11 0 0,-10 10 10 0 0,-1-1 0 0 0,1 0 1 0 0,-1-1-1 0 0,-1 0 0 0 0,1 0 0 0 0,-1-1 0 0 0,0 0 0 0 0,12-14 0 0 0,-15 15 6 0 0,-1 1 0 0 0,1 1 0 0 0,0-1-1 0 0,10-7 1 0 0,-9 8-13 0 0,0-1 0 0 0,0 0 0 0 0,8-9 0 0 0,16-21 16 0 0,-16 19 0 0 0,0 0 0 0 0,16-28 0 0 0,24-55-5 0 0,-45 79 38 0 0,-3 1 35 0 0,-4 11-6 0 0,2-6-11 0 0,5-10 4 0 0,-7 13-71 0 0,1 1 0 0 0,-2 7 0 0 0,1 0 0 0 0,-1 1 0 0 0,-1-1 0 0 0,1 0 0 0 0,0 0 1 0 0,-1 0-1 0 0,1 0 0 0 0,-1 1 0 0 0,0-1 0 0 0,0 0 0 0 0,0 0 0 0 0,0-4 0 0 0,-1-2 10 0 0,0 6 33 0 0,-1-1-39 0 0,-1-4 3 0 0,0-6-8 0 0,2 5 1 0 0,0 1 0 0 0,-1-31 75 0 0,2 37-44 0 0,0 2-31 0 0,0-1 1 0 0,0 1 0 0 0,0-1 0 0 0,0 1-1 0 0,0-1 1 0 0,0 1 0 0 0,1-1 0 0 0,-1 1-1 0 0,0-1 1 0 0,0 1 0 0 0,0-1 0 0 0,1 1-1 0 0,-1 0 1 0 0,0-1 0 0 0,1 1 0 0 0,-1 0-1 0 0,0-1 1 0 0,1 1 0 0 0,-1 0 0 0 0,0-1-1 0 0,1 1 1 0 0,-1 0 0 0 0,0-1 0 0 0,2 1 0 0 0,2-4 2 0 0,1-2 8 0 0,-3 7 32 0 0,4 4-22 0 0,-1 0 21 0 0,-5-5-31 0 0,0 3-12 0 0,13 23 2 0 0,-7-17-13 0 0,-5-6 2 0 0,0 0-1 0 0,0 0 1 0 0,0 0 0 0 0,0 0-1 0 0,0 1 1 0 0,-1-1 0 0 0,1 0-1 0 0,-1 1 1 0 0,0-1 0 0 0,0 0-1 0 0,-1 6 1 0 0,0 10-10 0 0,3-6-25 0 0,-2 0-1 0 0,1 1 1 0 0,-2-1-1 0 0,0 0 0 0 0,-4 20 1 0 0,1-8-46 0 0,-1-5 11 0 0,-3-2 80 0 0,6-10-10 0 0,2-6-44 0 0,-2-5-619 0 0,0-15 436 0 0,-1-1 103 0 0,0 0 0 0 0,2-37 0 0 0,1 41 78 0 0,0 7 38 0 0,-1 0 1 0 0,0 0-1 0 0,-2-10 0 0 0,-2-12-47 0 0,-1 2-15 0 0,5 26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2T15:51:14.770"/>
    </inkml:context>
    <inkml:brush xml:id="br0">
      <inkml:brushProperty name="width" value="0.025" units="cm"/>
      <inkml:brushProperty name="height" value="0.025" units="cm"/>
    </inkml:brush>
  </inkml:definitions>
  <inkml:trace contextRef="#ctx0" brushRef="#br0">120 49 5815 0 0,'0'0'266'0'0,"-18"-4"178"0"0,1-5 1787 0 0,-10-3 543 0 0,25 12-2748 0 0,1 0 0 0 0,0 0 0 0 0,-1-1 0 0 0,1 1-1 0 0,-1 0 1 0 0,1 0 0 0 0,-1 0 0 0 0,1 0 0 0 0,0 1 0 0 0,-1-1 0 0 0,1 0 0 0 0,0 0 0 0 0,-1 1 0 0 0,1-1-1 0 0,0 1 1 0 0,-1-1 0 0 0,1 1 0 0 0,-2 1 0 0 0,1 0 64 0 0,0 0 0 0 0,0-1 0 0 0,0 1 0 0 0,1 0 0 0 0,-1 0 0 0 0,1 0 0 0 0,-1 0 1 0 0,1 1-1 0 0,-2 3 0 0 0,0 1 89 0 0,1 0 0 0 0,0-1-1 0 0,1 1 1 0 0,-1 0 0 0 0,1 0 0 0 0,0 12 0 0 0,1-9-182 0 0,1 0-1 0 0,0-1 0 0 0,0 1 0 0 0,6 17 1 0 0,-6-23 0 0 0,0 1 0 0 0,1-1 1 0 0,0 0-1 0 0,0 0 0 0 0,0 0 1 0 0,0 0-1 0 0,1 0 0 0 0,-1-1 1 0 0,1 1-1 0 0,0-1 0 0 0,0 0 1 0 0,7 6-1 0 0,-9-8 3 0 0,1 0 0 0 0,-1 0 0 0 0,1-1 0 0 0,0 1 1 0 0,-1 0-1 0 0,1-1 0 0 0,0 1 0 0 0,0-1 0 0 0,0 0 0 0 0,-1 1 0 0 0,1-1 0 0 0,0 0 1 0 0,0 0-1 0 0,0 0 0 0 0,0 0 0 0 0,-1-1 0 0 0,1 1 0 0 0,0 0 0 0 0,0-1 0 0 0,-1 1 1 0 0,4-2-1 0 0,-1 0 23 0 0,-1 0 0 0 0,0 1 1 0 0,1-1-1 0 0,-1-1 1 0 0,0 1-1 0 0,-1 0 0 0 0,1-1 1 0 0,3-3-1 0 0,-3 3 24 0 0,0-1 0 0 0,-1 1-1 0 0,1-1 1 0 0,-1 0 0 0 0,0 0 0 0 0,0 0-1 0 0,0 0 1 0 0,-1-1 0 0 0,1 1-1 0 0,-1 0 1 0 0,0-1 0 0 0,0 1 0 0 0,-1-1-1 0 0,1 1 1 0 0,-1-1 0 0 0,0 0 0 0 0,0 1-1 0 0,0-1 1 0 0,-2-5 0 0 0,0 3-5 0 0,0-1 1 0 0,-1 1 0 0 0,1 0 0 0 0,-2 0 0 0 0,1 0 0 0 0,-1 0-1 0 0,0 1 1 0 0,0-1 0 0 0,-1 1 0 0 0,-8-9 0 0 0,9 11-120 0 0,1-1 1 0 0,-1 1-1 0 0,0 1 0 0 0,0-1 1 0 0,-1 1-1 0 0,1-1 1 0 0,-1 1-1 0 0,0 1 1 0 0,-8-5-1 0 0,13 7-208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2T15:51:15.709"/>
    </inkml:context>
    <inkml:brush xml:id="br0">
      <inkml:brushProperty name="width" value="0.025" units="cm"/>
      <inkml:brushProperty name="height" value="0.025" units="cm"/>
    </inkml:brush>
  </inkml:definitions>
  <inkml:trace contextRef="#ctx0" brushRef="#br0">95 190 6911 0 0,'0'0'623'0'0,"-13"-7"-422"0"0,0-1 1457 0 0,-7-3 701 0 0,19 10-2292 0 0,0 1 1 0 0,0 0-1 0 0,0 0 0 0 0,0 0 0 0 0,0 0 1 0 0,0 0-1 0 0,0 0 0 0 0,0 0 0 0 0,0 0 1 0 0,0 0-1 0 0,0 0 0 0 0,0 0 0 0 0,0 1 1 0 0,0-1-1 0 0,0 0 0 0 0,1 1 1 0 0,-1-1-1 0 0,0 0 0 0 0,0 1 0 0 0,-1 1 1 0 0,1-2 21 0 0,-1 17-4 0 0,1-14-74 0 0,1 0 0 0 0,-1-1 0 0 0,1 1 0 0 0,0 0-1 0 0,0 0 1 0 0,0 4 0 0 0,1-1-14 0 0,0-2-11 0 0,0 0 1 0 0,0 1-1 0 0,0-1 1 0 0,0 0-1 0 0,1 0 1 0 0,-1 0-1 0 0,1 0 1 0 0,0 0-1 0 0,1 0 1 0 0,2 4-1 0 0,-4-7-63 0 0,3 2-3 0 0,0 0 13 0 0,-3-2 63 0 0,-1-1 0 0 0,0 0 0 0 0,1 0 0 0 0,-1 0 0 0 0,1 0 1 0 0,-1 0-1 0 0,1 0 0 0 0,-1 0 0 0 0,1 0 0 0 0,-1-1 0 0 0,0 1 0 0 0,1 0 0 0 0,-1 0 0 0 0,1 0 0 0 0,-1 0 0 0 0,1 0 0 0 0,-1-1 0 0 0,0 1 0 0 0,1 0 0 0 0,-1 0 0 0 0,0-1 0 0 0,1 1 0 0 0,-1 0 0 0 0,0-1 0 0 0,1 1 0 0 0,-1 0 0 0 0,0-1 0 0 0,1 0 0 0 0,7-10-12 0 0,-8 11 19 0 0,2-3 4 0 0,-1-1 0 0 0,0 1 0 0 0,0-1 0 0 0,0 1 0 0 0,0-1 0 0 0,-1 1 0 0 0,1-1-1 0 0,-1 0 1 0 0,0 1 0 0 0,0-1 0 0 0,-1-6 0 0 0,-2-6 48 0 0,-6-21 0 0 0,6 25-48 0 0,-4-10 22 0 0,-1 0-1 0 0,-1 1 0 0 0,0 0 0 0 0,-22-32 1 0 0,31 52 175 0 0,5 15-66 0 0,15 32-300 0 0,34 58 0 0 0,-50-98 137 0 0,0 0 0 0 0,1 0 0 0 0,5 7 0 0 0,-8-11 18 0 0,0-1 0 0 0,-1 1 0 0 0,1 0 0 0 0,0-1 0 0 0,0 0-1 0 0,0 1 1 0 0,0-1 0 0 0,0 0 0 0 0,1 0 0 0 0,-1 0 0 0 0,0 0 0 0 0,1 0-1 0 0,3 0 1 0 0,-4-1-9 0 0,0 0 0 0 0,0 0 0 0 0,0-1-1 0 0,0 1 1 0 0,0-1 0 0 0,0 1 0 0 0,0-1-1 0 0,0 0 1 0 0,0 0 0 0 0,0 0-1 0 0,0 0 1 0 0,0 0 0 0 0,-1 0 0 0 0,1-1-1 0 0,0 1 1 0 0,-1 0 0 0 0,1-1 0 0 0,-1 1-1 0 0,1-1 1 0 0,-1 0 0 0 0,0 0 0 0 0,0 1-1 0 0,0-1 1 0 0,0 0 0 0 0,1-2 0 0 0,1-3-439 0 0,-1 0-124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2T15:51:16.911"/>
    </inkml:context>
    <inkml:brush xml:id="br0">
      <inkml:brushProperty name="width" value="0.025" units="cm"/>
      <inkml:brushProperty name="height" value="0.025" units="cm"/>
    </inkml:brush>
  </inkml:definitions>
  <inkml:trace contextRef="#ctx0" brushRef="#br0">38 222 6415 0 0,'0'0'1206'0'0,"11"-18"2412"0"0,-10 14-3370 0 0,0 0-1 0 0,0 0 1 0 0,0 0 0 0 0,-1-1-1 0 0,1 1 1 0 0,-1 0-1 0 0,0 0 1 0 0,-1-1-1 0 0,1 1 1 0 0,-1-5-1 0 0,0 5-239 0 0,0 1 0 0 0,0 0 0 0 0,0-1 0 0 0,0 1 0 0 0,0 0 0 0 0,-1 0 0 0 0,1 0-1 0 0,-1 0 1 0 0,0 0 0 0 0,0 0 0 0 0,0 0 0 0 0,0 0 0 0 0,0 1 0 0 0,-5-5 0 0 0,6 7-61 0 0,1-1 0 0 0,-1 1 0 0 0,1-1 0 0 0,-1 1 0 0 0,1 0 0 0 0,-1-1 0 0 0,1 1 0 0 0,-1-1 1 0 0,1 1-1 0 0,-1 0 0 0 0,0 0 0 0 0,1-1 0 0 0,-1 1 0 0 0,0 0 0 0 0,1 0 0 0 0,-1 0 0 0 0,0 0 0 0 0,1-1 1 0 0,-1 1-1 0 0,0 0 0 0 0,1 0 0 0 0,-1 1 0 0 0,0-1 0 0 0,1 0 0 0 0,-1 0 0 0 0,0 0 0 0 0,-1 1 0 0 0,2-1 23 0 0,-1 1 0 0 0,1 0-1 0 0,-1 0 1 0 0,1 0 0 0 0,-1 0-1 0 0,1-1 1 0 0,-1 1-1 0 0,1 0 1 0 0,0 0 0 0 0,0 0-1 0 0,-1 0 1 0 0,1 0 0 0 0,0 0-1 0 0,0 0 1 0 0,0 0-1 0 0,0 1 1 0 0,0 6-68 0 0,1 0 0 0 0,0-1-1 0 0,4 14 1 0 0,-4-16 52 0 0,0-1 0 0 0,1 1 0 0 0,0 0 0 0 0,0-1 0 0 0,0 1 0 0 0,0-1 1 0 0,1 0-1 0 0,0 1 0 0 0,0-1 0 0 0,0-1 0 0 0,0 1 0 0 0,1 0 0 0 0,-1-1 0 0 0,1 0 0 0 0,0 1 0 0 0,0-2 0 0 0,5 4 0 0 0,-8-5 38 0 0,1 0-1 0 0,-1-1 0 0 0,0 1 1 0 0,1-1-1 0 0,-1 1 0 0 0,0-1 1 0 0,1 1-1 0 0,-1-1 0 0 0,1 0 0 0 0,-1 1 1 0 0,1-1-1 0 0,-1 0 0 0 0,0 0 1 0 0,1 0-1 0 0,-1 0 0 0 0,1 0 1 0 0,-1-1-1 0 0,1 1 0 0 0,-1 0 1 0 0,1-1-1 0 0,-1 1 0 0 0,0-1 1 0 0,1 1-1 0 0,-1-1 0 0 0,0 0 0 0 0,1 0 1 0 0,-1 1-1 0 0,0-1 0 0 0,0 0 1 0 0,1-1-1 0 0,1-1-27 0 0,-1 0 1 0 0,1 0-1 0 0,-1-1 0 0 0,0 1 1 0 0,0-1-1 0 0,0 1 0 0 0,2-6 1 0 0,-2 3-22 0 0,0 1 1 0 0,0-1 0 0 0,0 0-1 0 0,-1 0 1 0 0,0 0-1 0 0,0 1 1 0 0,0-1 0 0 0,-1 0-1 0 0,0 0 1 0 0,0 0-1 0 0,0 0 1 0 0,-1 0 0 0 0,-1-8-1 0 0,2 14-33 0 0,3 3-2 0 0,-1 1 149 0 0,1 0 1 0 0,-1 0-1 0 0,0 1 0 0 0,0-1 1 0 0,0 0-1 0 0,-1 1 1 0 0,2 4-1 0 0,3 10 665 0 0,-5-16 184 0 0,-2-4-380 0 0,-4-9-251 0 0,-8-19-311 0 0,5 3 21 0 0,-3-14 289 0 0,10 36-215 0 0,1 1-1 0 0,-1 0 0 0 0,1 0 1 0 0,0-1-1 0 0,0 1 0 0 0,1 0 1 0 0,-1 0-1 0 0,1 0 0 0 0,-1-1 1 0 0,3-4-1 0 0,-2 4 17 0 0,2 1 15 0 0,6-7 30 0 0,-4 3-3816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2T15:51:22.087"/>
    </inkml:context>
    <inkml:brush xml:id="br0">
      <inkml:brushProperty name="width" value="0.025" units="cm"/>
      <inkml:brushProperty name="height" value="0.025" units="cm"/>
    </inkml:brush>
  </inkml:definitions>
  <inkml:trace contextRef="#ctx0" brushRef="#br0">2 13 3679 0 0,'0'0'526'0'0,"-1"-9"2854"0"0,0 6 2202 0 0,10 47-5893 0 0,1-1-1 0 0,30 78 1 0 0,-32-103-3832 0 0,-6-14 644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7DED9-ED79-4AEB-90BF-0A3B9C1A7482}" type="datetimeFigureOut">
              <a:rPr lang="en-GB" smtClean="0"/>
              <a:t>12/09/2021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52CA7-B91E-414A-A806-5AAD0A523CD7}" type="slidenum">
              <a:rPr lang="en-GB" smtClean="0"/>
              <a:t>‹#›</a:t>
            </a:fld>
            <a:endParaRPr lang="en-GB"/>
          </a:p>
        </p:txBody>
      </p:sp>
    </p:spTree>
    <p:extLst>
      <p:ext uri="{BB962C8B-B14F-4D97-AF65-F5344CB8AC3E}">
        <p14:creationId xmlns:p14="http://schemas.microsoft.com/office/powerpoint/2010/main" val="2369326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452CA7-B91E-414A-A806-5AAD0A523CD7}" type="slidenum">
              <a:rPr lang="en-GB" smtClean="0"/>
              <a:t>1</a:t>
            </a:fld>
            <a:endParaRPr lang="en-GB"/>
          </a:p>
        </p:txBody>
      </p:sp>
    </p:spTree>
    <p:extLst>
      <p:ext uri="{BB962C8B-B14F-4D97-AF65-F5344CB8AC3E}">
        <p14:creationId xmlns:p14="http://schemas.microsoft.com/office/powerpoint/2010/main" val="2740896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1100" b="0" dirty="0"/>
          </a:p>
        </p:txBody>
      </p:sp>
      <p:sp>
        <p:nvSpPr>
          <p:cNvPr id="4" name="Slide Number Placeholder 3"/>
          <p:cNvSpPr>
            <a:spLocks noGrp="1"/>
          </p:cNvSpPr>
          <p:nvPr>
            <p:ph type="sldNum" sz="quarter" idx="5"/>
          </p:nvPr>
        </p:nvSpPr>
        <p:spPr/>
        <p:txBody>
          <a:bodyPr/>
          <a:lstStyle/>
          <a:p>
            <a:fld id="{88452CA7-B91E-414A-A806-5AAD0A523CD7}" type="slidenum">
              <a:rPr lang="en-GB" smtClean="0"/>
              <a:t>10</a:t>
            </a:fld>
            <a:endParaRPr lang="en-GB"/>
          </a:p>
        </p:txBody>
      </p:sp>
    </p:spTree>
    <p:extLst>
      <p:ext uri="{BB962C8B-B14F-4D97-AF65-F5344CB8AC3E}">
        <p14:creationId xmlns:p14="http://schemas.microsoft.com/office/powerpoint/2010/main" val="1089514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8452CA7-B91E-414A-A806-5AAD0A523CD7}" type="slidenum">
              <a:rPr lang="en-GB" smtClean="0"/>
              <a:t>11</a:t>
            </a:fld>
            <a:endParaRPr lang="en-GB"/>
          </a:p>
        </p:txBody>
      </p:sp>
    </p:spTree>
    <p:extLst>
      <p:ext uri="{BB962C8B-B14F-4D97-AF65-F5344CB8AC3E}">
        <p14:creationId xmlns:p14="http://schemas.microsoft.com/office/powerpoint/2010/main" val="106559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8452CA7-B91E-414A-A806-5AAD0A523CD7}" type="slidenum">
              <a:rPr lang="en-GB" smtClean="0"/>
              <a:t>12</a:t>
            </a:fld>
            <a:endParaRPr lang="en-GB"/>
          </a:p>
        </p:txBody>
      </p:sp>
    </p:spTree>
    <p:extLst>
      <p:ext uri="{BB962C8B-B14F-4D97-AF65-F5344CB8AC3E}">
        <p14:creationId xmlns:p14="http://schemas.microsoft.com/office/powerpoint/2010/main" val="3110987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609600"/>
            <a:ext cx="4962525" cy="2790825"/>
          </a:xfrm>
        </p:spPr>
      </p:sp>
      <p:sp>
        <p:nvSpPr>
          <p:cNvPr id="3" name="Notes Placeholder 2"/>
          <p:cNvSpPr>
            <a:spLocks noGrp="1"/>
          </p:cNvSpPr>
          <p:nvPr>
            <p:ph type="body" idx="1"/>
          </p:nvPr>
        </p:nvSpPr>
        <p:spPr>
          <a:xfrm>
            <a:off x="685800" y="3577590"/>
            <a:ext cx="5525086" cy="4279216"/>
          </a:xfrm>
        </p:spPr>
        <p:txBody>
          <a:bodyPr/>
          <a:lstStyle/>
          <a:p>
            <a:pPr marL="171450" lvl="0" indent="-171450">
              <a:lnSpc>
                <a:spcPct val="107000"/>
              </a:lnSpc>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8452CA7-B91E-414A-A806-5AAD0A523CD7}" type="slidenum">
              <a:rPr lang="en-GB" smtClean="0"/>
              <a:t>13</a:t>
            </a:fld>
            <a:endParaRPr lang="en-GB"/>
          </a:p>
        </p:txBody>
      </p:sp>
    </p:spTree>
    <p:extLst>
      <p:ext uri="{BB962C8B-B14F-4D97-AF65-F5344CB8AC3E}">
        <p14:creationId xmlns:p14="http://schemas.microsoft.com/office/powerpoint/2010/main" val="2795611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452CA7-B91E-414A-A806-5AAD0A523CD7}" type="slidenum">
              <a:rPr lang="en-GB" smtClean="0"/>
              <a:t>14</a:t>
            </a:fld>
            <a:endParaRPr lang="en-GB"/>
          </a:p>
        </p:txBody>
      </p:sp>
    </p:spTree>
    <p:extLst>
      <p:ext uri="{BB962C8B-B14F-4D97-AF65-F5344CB8AC3E}">
        <p14:creationId xmlns:p14="http://schemas.microsoft.com/office/powerpoint/2010/main" val="328181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8452CA7-B91E-414A-A806-5AAD0A523CD7}" type="slidenum">
              <a:rPr lang="en-GB" smtClean="0"/>
              <a:t>15</a:t>
            </a:fld>
            <a:endParaRPr lang="en-GB"/>
          </a:p>
        </p:txBody>
      </p:sp>
    </p:spTree>
    <p:extLst>
      <p:ext uri="{BB962C8B-B14F-4D97-AF65-F5344CB8AC3E}">
        <p14:creationId xmlns:p14="http://schemas.microsoft.com/office/powerpoint/2010/main" val="4059433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452CA7-B91E-414A-A806-5AAD0A523CD7}" type="slidenum">
              <a:rPr lang="en-GB" smtClean="0"/>
              <a:t>16</a:t>
            </a:fld>
            <a:endParaRPr lang="en-GB"/>
          </a:p>
        </p:txBody>
      </p:sp>
    </p:spTree>
    <p:extLst>
      <p:ext uri="{BB962C8B-B14F-4D97-AF65-F5344CB8AC3E}">
        <p14:creationId xmlns:p14="http://schemas.microsoft.com/office/powerpoint/2010/main" val="1323560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452CA7-B91E-414A-A806-5AAD0A523CD7}" type="slidenum">
              <a:rPr lang="en-GB" smtClean="0"/>
              <a:t>17</a:t>
            </a:fld>
            <a:endParaRPr lang="en-GB"/>
          </a:p>
        </p:txBody>
      </p:sp>
    </p:spTree>
    <p:extLst>
      <p:ext uri="{BB962C8B-B14F-4D97-AF65-F5344CB8AC3E}">
        <p14:creationId xmlns:p14="http://schemas.microsoft.com/office/powerpoint/2010/main" val="2907335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714375"/>
            <a:ext cx="4781550" cy="2689225"/>
          </a:xfrm>
        </p:spPr>
      </p:sp>
      <p:sp>
        <p:nvSpPr>
          <p:cNvPr id="3" name="Notes Placeholder 2"/>
          <p:cNvSpPr>
            <a:spLocks noGrp="1"/>
          </p:cNvSpPr>
          <p:nvPr>
            <p:ph type="body" idx="1"/>
          </p:nvPr>
        </p:nvSpPr>
        <p:spPr>
          <a:xfrm>
            <a:off x="685800" y="3697165"/>
            <a:ext cx="5433646" cy="4047100"/>
          </a:xfrm>
        </p:spPr>
        <p:txBody>
          <a:bodyPr/>
          <a:lstStyle/>
          <a:p>
            <a:pPr marL="171450" lvl="0" indent="-171450">
              <a:lnSpc>
                <a:spcPct val="107000"/>
              </a:lnSpc>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8452CA7-B91E-414A-A806-5AAD0A523CD7}" type="slidenum">
              <a:rPr lang="en-GB" smtClean="0"/>
              <a:t>18</a:t>
            </a:fld>
            <a:endParaRPr lang="en-GB"/>
          </a:p>
        </p:txBody>
      </p:sp>
    </p:spTree>
    <p:extLst>
      <p:ext uri="{BB962C8B-B14F-4D97-AF65-F5344CB8AC3E}">
        <p14:creationId xmlns:p14="http://schemas.microsoft.com/office/powerpoint/2010/main" val="1793313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763588"/>
            <a:ext cx="4695825" cy="2641600"/>
          </a:xfrm>
        </p:spPr>
      </p:sp>
      <p:sp>
        <p:nvSpPr>
          <p:cNvPr id="3" name="Notes Placeholder 2"/>
          <p:cNvSpPr>
            <a:spLocks noGrp="1"/>
          </p:cNvSpPr>
          <p:nvPr>
            <p:ph type="body" idx="1"/>
          </p:nvPr>
        </p:nvSpPr>
        <p:spPr>
          <a:xfrm>
            <a:off x="685800" y="3683098"/>
            <a:ext cx="5486400" cy="3600450"/>
          </a:xfrm>
        </p:spPr>
        <p:txBody>
          <a:bodyPr/>
          <a:lstStyle/>
          <a:p>
            <a:pPr marL="171450" lvl="0" indent="-171450">
              <a:lnSpc>
                <a:spcPct val="107000"/>
              </a:lnSpc>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8452CA7-B91E-414A-A806-5AAD0A523CD7}" type="slidenum">
              <a:rPr lang="en-GB" smtClean="0"/>
              <a:t>19</a:t>
            </a:fld>
            <a:endParaRPr lang="en-GB"/>
          </a:p>
        </p:txBody>
      </p:sp>
    </p:spTree>
    <p:extLst>
      <p:ext uri="{BB962C8B-B14F-4D97-AF65-F5344CB8AC3E}">
        <p14:creationId xmlns:p14="http://schemas.microsoft.com/office/powerpoint/2010/main" val="41140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452CA7-B91E-414A-A806-5AAD0A523CD7}" type="slidenum">
              <a:rPr lang="en-GB" smtClean="0"/>
              <a:t>2</a:t>
            </a:fld>
            <a:endParaRPr lang="en-GB"/>
          </a:p>
        </p:txBody>
      </p:sp>
    </p:spTree>
    <p:extLst>
      <p:ext uri="{BB962C8B-B14F-4D97-AF65-F5344CB8AC3E}">
        <p14:creationId xmlns:p14="http://schemas.microsoft.com/office/powerpoint/2010/main" val="2451602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452CA7-B91E-414A-A806-5AAD0A523CD7}" type="slidenum">
              <a:rPr lang="en-GB" smtClean="0"/>
              <a:t>20</a:t>
            </a:fld>
            <a:endParaRPr lang="en-GB"/>
          </a:p>
        </p:txBody>
      </p:sp>
    </p:spTree>
    <p:extLst>
      <p:ext uri="{BB962C8B-B14F-4D97-AF65-F5344CB8AC3E}">
        <p14:creationId xmlns:p14="http://schemas.microsoft.com/office/powerpoint/2010/main" val="2040002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911225"/>
            <a:ext cx="4752975" cy="2673350"/>
          </a:xfrm>
        </p:spPr>
      </p:sp>
      <p:sp>
        <p:nvSpPr>
          <p:cNvPr id="3" name="Notes Placeholder 2"/>
          <p:cNvSpPr>
            <a:spLocks noGrp="1"/>
          </p:cNvSpPr>
          <p:nvPr>
            <p:ph type="body" idx="1"/>
          </p:nvPr>
        </p:nvSpPr>
        <p:spPr>
          <a:xfrm>
            <a:off x="685800" y="3759201"/>
            <a:ext cx="5475849" cy="3865488"/>
          </a:xfrm>
        </p:spPr>
        <p:txBody>
          <a:bodyPr/>
          <a:lstStyle/>
          <a:p>
            <a:pPr marL="171450" lvl="0" indent="-171450">
              <a:lnSpc>
                <a:spcPct val="107000"/>
              </a:lnSpc>
              <a:buFont typeface="Arial" panose="020B0604020202020204" pitchFamily="34" charset="0"/>
              <a:buChar char="•"/>
            </a:pPr>
            <a:endParaRPr lang="en-GB" sz="1100" b="0" dirty="0">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8452CA7-B91E-414A-A806-5AAD0A523CD7}" type="slidenum">
              <a:rPr lang="en-GB" smtClean="0"/>
              <a:t>21</a:t>
            </a:fld>
            <a:endParaRPr lang="en-GB"/>
          </a:p>
        </p:txBody>
      </p:sp>
    </p:spTree>
    <p:extLst>
      <p:ext uri="{BB962C8B-B14F-4D97-AF65-F5344CB8AC3E}">
        <p14:creationId xmlns:p14="http://schemas.microsoft.com/office/powerpoint/2010/main" val="1958617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8452CA7-B91E-414A-A806-5AAD0A523CD7}" type="slidenum">
              <a:rPr lang="en-GB" smtClean="0"/>
              <a:t>22</a:t>
            </a:fld>
            <a:endParaRPr lang="en-GB"/>
          </a:p>
        </p:txBody>
      </p:sp>
    </p:spTree>
    <p:extLst>
      <p:ext uri="{BB962C8B-B14F-4D97-AF65-F5344CB8AC3E}">
        <p14:creationId xmlns:p14="http://schemas.microsoft.com/office/powerpoint/2010/main" val="3990904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p>
        </p:txBody>
      </p:sp>
      <p:sp>
        <p:nvSpPr>
          <p:cNvPr id="4" name="Slide Number Placeholder 3"/>
          <p:cNvSpPr>
            <a:spLocks noGrp="1"/>
          </p:cNvSpPr>
          <p:nvPr>
            <p:ph type="sldNum" sz="quarter" idx="5"/>
          </p:nvPr>
        </p:nvSpPr>
        <p:spPr/>
        <p:txBody>
          <a:bodyPr/>
          <a:lstStyle/>
          <a:p>
            <a:fld id="{88452CA7-B91E-414A-A806-5AAD0A523CD7}" type="slidenum">
              <a:rPr lang="en-GB" smtClean="0"/>
              <a:t>23</a:t>
            </a:fld>
            <a:endParaRPr lang="en-GB"/>
          </a:p>
        </p:txBody>
      </p:sp>
    </p:spTree>
    <p:extLst>
      <p:ext uri="{BB962C8B-B14F-4D97-AF65-F5344CB8AC3E}">
        <p14:creationId xmlns:p14="http://schemas.microsoft.com/office/powerpoint/2010/main" val="1402022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369050"/>
          </a:xfrm>
        </p:spPr>
        <p:txBody>
          <a:bodyPr/>
          <a:lstStyle/>
          <a:p>
            <a:endParaRPr lang="en-GB" sz="1100" dirty="0"/>
          </a:p>
        </p:txBody>
      </p:sp>
      <p:sp>
        <p:nvSpPr>
          <p:cNvPr id="4" name="Slide Number Placeholder 3"/>
          <p:cNvSpPr>
            <a:spLocks noGrp="1"/>
          </p:cNvSpPr>
          <p:nvPr>
            <p:ph type="sldNum" sz="quarter" idx="5"/>
          </p:nvPr>
        </p:nvSpPr>
        <p:spPr/>
        <p:txBody>
          <a:bodyPr/>
          <a:lstStyle/>
          <a:p>
            <a:fld id="{88452CA7-B91E-414A-A806-5AAD0A523CD7}" type="slidenum">
              <a:rPr lang="en-GB" smtClean="0"/>
              <a:t>24</a:t>
            </a:fld>
            <a:endParaRPr lang="en-GB"/>
          </a:p>
        </p:txBody>
      </p:sp>
    </p:spTree>
    <p:extLst>
      <p:ext uri="{BB962C8B-B14F-4D97-AF65-F5344CB8AC3E}">
        <p14:creationId xmlns:p14="http://schemas.microsoft.com/office/powerpoint/2010/main" val="3007461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8452CA7-B91E-414A-A806-5AAD0A523CD7}" type="slidenum">
              <a:rPr lang="en-GB" smtClean="0"/>
              <a:t>25</a:t>
            </a:fld>
            <a:endParaRPr lang="en-GB"/>
          </a:p>
        </p:txBody>
      </p:sp>
    </p:spTree>
    <p:extLst>
      <p:ext uri="{BB962C8B-B14F-4D97-AF65-F5344CB8AC3E}">
        <p14:creationId xmlns:p14="http://schemas.microsoft.com/office/powerpoint/2010/main" val="755782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8452CA7-B91E-414A-A806-5AAD0A523CD7}" type="slidenum">
              <a:rPr lang="en-GB" smtClean="0"/>
              <a:t>26</a:t>
            </a:fld>
            <a:endParaRPr lang="en-GB"/>
          </a:p>
        </p:txBody>
      </p:sp>
    </p:spTree>
    <p:extLst>
      <p:ext uri="{BB962C8B-B14F-4D97-AF65-F5344CB8AC3E}">
        <p14:creationId xmlns:p14="http://schemas.microsoft.com/office/powerpoint/2010/main" val="144959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sz="1100" dirty="0"/>
          </a:p>
        </p:txBody>
      </p:sp>
      <p:sp>
        <p:nvSpPr>
          <p:cNvPr id="4" name="Slide Number Placeholder 3"/>
          <p:cNvSpPr>
            <a:spLocks noGrp="1"/>
          </p:cNvSpPr>
          <p:nvPr>
            <p:ph type="sldNum" sz="quarter" idx="5"/>
          </p:nvPr>
        </p:nvSpPr>
        <p:spPr/>
        <p:txBody>
          <a:bodyPr/>
          <a:lstStyle/>
          <a:p>
            <a:fld id="{88452CA7-B91E-414A-A806-5AAD0A523CD7}" type="slidenum">
              <a:rPr lang="en-GB" smtClean="0"/>
              <a:t>27</a:t>
            </a:fld>
            <a:endParaRPr lang="en-GB"/>
          </a:p>
        </p:txBody>
      </p:sp>
    </p:spTree>
    <p:extLst>
      <p:ext uri="{BB962C8B-B14F-4D97-AF65-F5344CB8AC3E}">
        <p14:creationId xmlns:p14="http://schemas.microsoft.com/office/powerpoint/2010/main" val="562254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614307"/>
          </a:xfrm>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88452CA7-B91E-414A-A806-5AAD0A523CD7}" type="slidenum">
              <a:rPr lang="en-GB" smtClean="0"/>
              <a:t>28</a:t>
            </a:fld>
            <a:endParaRPr lang="en-GB"/>
          </a:p>
        </p:txBody>
      </p:sp>
    </p:spTree>
    <p:extLst>
      <p:ext uri="{BB962C8B-B14F-4D97-AF65-F5344CB8AC3E}">
        <p14:creationId xmlns:p14="http://schemas.microsoft.com/office/powerpoint/2010/main" val="120140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03029-53D1-40CC-9369-0E30196014A5}" type="slidenum">
              <a:rPr lang="en-GB" smtClean="0"/>
              <a:t>29</a:t>
            </a:fld>
            <a:endParaRPr lang="en-GB"/>
          </a:p>
        </p:txBody>
      </p:sp>
    </p:spTree>
    <p:extLst>
      <p:ext uri="{BB962C8B-B14F-4D97-AF65-F5344CB8AC3E}">
        <p14:creationId xmlns:p14="http://schemas.microsoft.com/office/powerpoint/2010/main" val="4419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452CA7-B91E-414A-A806-5AAD0A523CD7}" type="slidenum">
              <a:rPr lang="en-GB" smtClean="0"/>
              <a:t>3</a:t>
            </a:fld>
            <a:endParaRPr lang="en-GB"/>
          </a:p>
        </p:txBody>
      </p:sp>
    </p:spTree>
    <p:extLst>
      <p:ext uri="{BB962C8B-B14F-4D97-AF65-F5344CB8AC3E}">
        <p14:creationId xmlns:p14="http://schemas.microsoft.com/office/powerpoint/2010/main" val="2433114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452CA7-B91E-414A-A806-5AAD0A523CD7}" type="slidenum">
              <a:rPr lang="en-GB" smtClean="0"/>
              <a:t>30</a:t>
            </a:fld>
            <a:endParaRPr lang="en-GB"/>
          </a:p>
        </p:txBody>
      </p:sp>
    </p:spTree>
    <p:extLst>
      <p:ext uri="{BB962C8B-B14F-4D97-AF65-F5344CB8AC3E}">
        <p14:creationId xmlns:p14="http://schemas.microsoft.com/office/powerpoint/2010/main" val="1248184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452CA7-B91E-414A-A806-5AAD0A523CD7}" type="slidenum">
              <a:rPr lang="en-GB" smtClean="0"/>
              <a:t>31</a:t>
            </a:fld>
            <a:endParaRPr lang="en-GB"/>
          </a:p>
        </p:txBody>
      </p:sp>
    </p:spTree>
    <p:extLst>
      <p:ext uri="{BB962C8B-B14F-4D97-AF65-F5344CB8AC3E}">
        <p14:creationId xmlns:p14="http://schemas.microsoft.com/office/powerpoint/2010/main" val="411519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452CA7-B91E-414A-A806-5AAD0A523CD7}" type="slidenum">
              <a:rPr lang="en-GB" smtClean="0"/>
              <a:t>4</a:t>
            </a:fld>
            <a:endParaRPr lang="en-GB"/>
          </a:p>
        </p:txBody>
      </p:sp>
    </p:spTree>
    <p:extLst>
      <p:ext uri="{BB962C8B-B14F-4D97-AF65-F5344CB8AC3E}">
        <p14:creationId xmlns:p14="http://schemas.microsoft.com/office/powerpoint/2010/main" val="383690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452CA7-B91E-414A-A806-5AAD0A523CD7}" type="slidenum">
              <a:rPr lang="en-GB" smtClean="0"/>
              <a:t>5</a:t>
            </a:fld>
            <a:endParaRPr lang="en-GB"/>
          </a:p>
        </p:txBody>
      </p:sp>
    </p:spTree>
    <p:extLst>
      <p:ext uri="{BB962C8B-B14F-4D97-AF65-F5344CB8AC3E}">
        <p14:creationId xmlns:p14="http://schemas.microsoft.com/office/powerpoint/2010/main" val="347343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88452CA7-B91E-414A-A806-5AAD0A523CD7}" type="slidenum">
              <a:rPr lang="en-GB" smtClean="0"/>
              <a:t>6</a:t>
            </a:fld>
            <a:endParaRPr lang="en-GB"/>
          </a:p>
        </p:txBody>
      </p:sp>
    </p:spTree>
    <p:extLst>
      <p:ext uri="{BB962C8B-B14F-4D97-AF65-F5344CB8AC3E}">
        <p14:creationId xmlns:p14="http://schemas.microsoft.com/office/powerpoint/2010/main" val="1807586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8452CA7-B91E-414A-A806-5AAD0A523CD7}" type="slidenum">
              <a:rPr lang="en-GB" smtClean="0"/>
              <a:t>7</a:t>
            </a:fld>
            <a:endParaRPr lang="en-GB"/>
          </a:p>
        </p:txBody>
      </p:sp>
    </p:spTree>
    <p:extLst>
      <p:ext uri="{BB962C8B-B14F-4D97-AF65-F5344CB8AC3E}">
        <p14:creationId xmlns:p14="http://schemas.microsoft.com/office/powerpoint/2010/main" val="584562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8452CA7-B91E-414A-A806-5AAD0A523CD7}" type="slidenum">
              <a:rPr lang="en-GB" smtClean="0"/>
              <a:t>8</a:t>
            </a:fld>
            <a:endParaRPr lang="en-GB"/>
          </a:p>
        </p:txBody>
      </p:sp>
    </p:spTree>
    <p:extLst>
      <p:ext uri="{BB962C8B-B14F-4D97-AF65-F5344CB8AC3E}">
        <p14:creationId xmlns:p14="http://schemas.microsoft.com/office/powerpoint/2010/main" val="129941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8452CA7-B91E-414A-A806-5AAD0A523CD7}" type="slidenum">
              <a:rPr lang="en-GB" smtClean="0"/>
              <a:t>9</a:t>
            </a:fld>
            <a:endParaRPr lang="en-GB"/>
          </a:p>
        </p:txBody>
      </p:sp>
    </p:spTree>
    <p:extLst>
      <p:ext uri="{BB962C8B-B14F-4D97-AF65-F5344CB8AC3E}">
        <p14:creationId xmlns:p14="http://schemas.microsoft.com/office/powerpoint/2010/main" val="277249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9/12/2021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3111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9/12/2021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60855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9/12/2021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7866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9/12/2021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71124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9/12/2021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31316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9/12/2021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2160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9/12/2021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844702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9/12/2021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2464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9/12/2021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19365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9/12/2021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6082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9/12/2021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09572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9/12/2021</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94242941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2" r:id="rId6"/>
    <p:sldLayoutId id="2147483808" r:id="rId7"/>
    <p:sldLayoutId id="2147483809" r:id="rId8"/>
    <p:sldLayoutId id="2147483810" r:id="rId9"/>
    <p:sldLayoutId id="2147483811" r:id="rId10"/>
    <p:sldLayoutId id="2147483813"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15.png"/><Relationship Id="rId21" Type="http://schemas.openxmlformats.org/officeDocument/2006/relationships/image" Target="../media/image24.png"/><Relationship Id="rId34" Type="http://schemas.openxmlformats.org/officeDocument/2006/relationships/customXml" Target="../ink/ink16.xml"/><Relationship Id="rId7" Type="http://schemas.openxmlformats.org/officeDocument/2006/relationships/image" Target="../media/image17.png"/><Relationship Id="rId12" Type="http://schemas.openxmlformats.org/officeDocument/2006/relationships/customXml" Target="../ink/ink5.xml"/><Relationship Id="rId17" Type="http://schemas.openxmlformats.org/officeDocument/2006/relationships/image" Target="../media/image22.png"/><Relationship Id="rId25" Type="http://schemas.openxmlformats.org/officeDocument/2006/relationships/image" Target="../media/image26.png"/><Relationship Id="rId33" Type="http://schemas.openxmlformats.org/officeDocument/2006/relationships/image" Target="../media/image30.png"/><Relationship Id="rId2" Type="http://schemas.openxmlformats.org/officeDocument/2006/relationships/notesSlide" Target="../notesSlides/notesSlide14.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9.png"/><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16.png"/><Relationship Id="rId15" Type="http://schemas.openxmlformats.org/officeDocument/2006/relationships/image" Target="../media/image21.png"/><Relationship Id="rId23" Type="http://schemas.openxmlformats.org/officeDocument/2006/relationships/image" Target="../media/image25.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23.png"/><Relationship Id="rId31" Type="http://schemas.openxmlformats.org/officeDocument/2006/relationships/image" Target="../media/image29.png"/><Relationship Id="rId4" Type="http://schemas.openxmlformats.org/officeDocument/2006/relationships/customXml" Target="../ink/ink1.xml"/><Relationship Id="rId9" Type="http://schemas.openxmlformats.org/officeDocument/2006/relationships/image" Target="../media/image1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7.png"/><Relationship Id="rId30" Type="http://schemas.openxmlformats.org/officeDocument/2006/relationships/customXml" Target="../ink/ink14.xml"/><Relationship Id="rId35" Type="http://schemas.openxmlformats.org/officeDocument/2006/relationships/image" Target="../media/image31.png"/><Relationship Id="rId8" Type="http://schemas.openxmlformats.org/officeDocument/2006/relationships/customXml" Target="../ink/ink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4" name="Group 134">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36"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8"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9"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0"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1"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2"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6"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4"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7"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6"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7"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8"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9"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0"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1"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2"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3"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4"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5"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6"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7"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8"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9"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0"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1"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2"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3"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4"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5"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6"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7"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8"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9"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0"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1"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2"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3"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4"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5"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6"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7"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8"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9"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0"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1"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2"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3"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4"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5"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6"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7"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2"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94" name="Rectangle 193">
            <a:extLst>
              <a:ext uri="{FF2B5EF4-FFF2-40B4-BE49-F238E27FC236}">
                <a16:creationId xmlns:a16="http://schemas.microsoft.com/office/drawing/2014/main" id="{F616A82B-4290-46E7-BF7E-9119EFAF9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12D35E1-60D9-4C78-AB2B-3EFD991CCB6C}"/>
              </a:ext>
            </a:extLst>
          </p:cNvPr>
          <p:cNvSpPr>
            <a:spLocks noGrp="1"/>
          </p:cNvSpPr>
          <p:nvPr>
            <p:ph type="title"/>
          </p:nvPr>
        </p:nvSpPr>
        <p:spPr>
          <a:xfrm>
            <a:off x="7140900" y="374436"/>
            <a:ext cx="4884573" cy="2198058"/>
          </a:xfrm>
        </p:spPr>
        <p:txBody>
          <a:bodyPr vert="horz" lIns="91440" tIns="45720" rIns="91440" bIns="45720" rtlCol="0" anchor="b">
            <a:normAutofit fontScale="90000"/>
          </a:bodyPr>
          <a:lstStyle/>
          <a:p>
            <a:pPr algn="ctr">
              <a:lnSpc>
                <a:spcPct val="150000"/>
              </a:lnSpc>
              <a:spcBef>
                <a:spcPts val="600"/>
              </a:spcBef>
              <a:spcAft>
                <a:spcPts val="600"/>
              </a:spcAft>
            </a:pPr>
            <a:r>
              <a:rPr lang="en-US" dirty="0"/>
              <a:t>Recap: Ideological differences between East and West</a:t>
            </a:r>
          </a:p>
        </p:txBody>
      </p:sp>
      <p:pic>
        <p:nvPicPr>
          <p:cNvPr id="1026" name="Picture 2" descr="A WAR THAT SHAPED OUR MODERN WORLD: THE COLD WAR | by Sanuj Raj | Medium">
            <a:extLst>
              <a:ext uri="{FF2B5EF4-FFF2-40B4-BE49-F238E27FC236}">
                <a16:creationId xmlns:a16="http://schemas.microsoft.com/office/drawing/2014/main" id="{279C917C-26A9-4473-87F6-9017AEBC92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22" t="195" r="27720" b="-195"/>
          <a:stretch/>
        </p:blipFill>
        <p:spPr bwMode="auto">
          <a:xfrm>
            <a:off x="7842852" y="2888969"/>
            <a:ext cx="3672885" cy="36425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0" name="Table 131">
            <a:extLst>
              <a:ext uri="{FF2B5EF4-FFF2-40B4-BE49-F238E27FC236}">
                <a16:creationId xmlns:a16="http://schemas.microsoft.com/office/drawing/2014/main" id="{32691672-808A-44BF-A2CD-F9FFC68419FB}"/>
              </a:ext>
            </a:extLst>
          </p:cNvPr>
          <p:cNvGraphicFramePr>
            <a:graphicFrameLocks noGrp="1"/>
          </p:cNvGraphicFramePr>
          <p:nvPr>
            <p:extLst>
              <p:ext uri="{D42A27DB-BD31-4B8C-83A1-F6EECF244321}">
                <p14:modId xmlns:p14="http://schemas.microsoft.com/office/powerpoint/2010/main" val="748840417"/>
              </p:ext>
            </p:extLst>
          </p:nvPr>
        </p:nvGraphicFramePr>
        <p:xfrm>
          <a:off x="318030" y="471529"/>
          <a:ext cx="6599280" cy="3780027"/>
        </p:xfrm>
        <a:graphic>
          <a:graphicData uri="http://schemas.openxmlformats.org/drawingml/2006/table">
            <a:tbl>
              <a:tblPr firstRow="1" bandRow="1">
                <a:tableStyleId>{5C22544A-7EE6-4342-B048-85BDC9FD1C3A}</a:tableStyleId>
              </a:tblPr>
              <a:tblGrid>
                <a:gridCol w="834590">
                  <a:extLst>
                    <a:ext uri="{9D8B030D-6E8A-4147-A177-3AD203B41FA5}">
                      <a16:colId xmlns:a16="http://schemas.microsoft.com/office/drawing/2014/main" val="2624051382"/>
                    </a:ext>
                  </a:extLst>
                </a:gridCol>
                <a:gridCol w="2882345">
                  <a:extLst>
                    <a:ext uri="{9D8B030D-6E8A-4147-A177-3AD203B41FA5}">
                      <a16:colId xmlns:a16="http://schemas.microsoft.com/office/drawing/2014/main" val="3839350051"/>
                    </a:ext>
                  </a:extLst>
                </a:gridCol>
                <a:gridCol w="2882345">
                  <a:extLst>
                    <a:ext uri="{9D8B030D-6E8A-4147-A177-3AD203B41FA5}">
                      <a16:colId xmlns:a16="http://schemas.microsoft.com/office/drawing/2014/main" val="2222029836"/>
                    </a:ext>
                  </a:extLst>
                </a:gridCol>
              </a:tblGrid>
              <a:tr h="331235">
                <a:tc>
                  <a:txBody>
                    <a:bodyPr/>
                    <a:lstStyle/>
                    <a:p>
                      <a:endParaRPr lang="en-GB" sz="1400" dirty="0">
                        <a:solidFill>
                          <a:schemeClr val="tx1"/>
                        </a:solidFill>
                        <a:latin typeface="The Hand Extrablack" panose="03070A020305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The Hand Extrablack" panose="03070A02030502020204" pitchFamily="66" charset="0"/>
                        </a:rPr>
                        <a:t>Communism (Soviet Union)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The Hand Extrablack" panose="03070A02030502020204" pitchFamily="66" charset="0"/>
                        </a:rPr>
                        <a:t>Capitalism (USA and Britain)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323149"/>
                  </a:ext>
                </a:extLst>
              </a:tr>
              <a:tr h="862198">
                <a:tc>
                  <a:txBody>
                    <a:bodyPr/>
                    <a:lstStyle/>
                    <a:p>
                      <a:r>
                        <a:rPr lang="en-GB" sz="1400" dirty="0">
                          <a:solidFill>
                            <a:schemeClr val="tx1"/>
                          </a:solidFill>
                          <a:latin typeface="The Hand Extrablack" panose="03070A02030502020204" pitchFamily="66" charset="0"/>
                        </a:rPr>
                        <a:t>Politics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solidFill>
                          <a:schemeClr val="tx1"/>
                        </a:solidFill>
                        <a:latin typeface="The Hand Extrablack" panose="03070A020305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solidFill>
                          <a:schemeClr val="tx1"/>
                        </a:solidFill>
                        <a:latin typeface="The Hand Extrablack" panose="03070A020305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958338"/>
                  </a:ext>
                </a:extLst>
              </a:tr>
              <a:tr h="862198">
                <a:tc>
                  <a:txBody>
                    <a:bodyPr/>
                    <a:lstStyle/>
                    <a:p>
                      <a:r>
                        <a:rPr lang="en-GB" sz="1400" dirty="0">
                          <a:solidFill>
                            <a:schemeClr val="tx1"/>
                          </a:solidFill>
                          <a:latin typeface="The Hand Extrablack" panose="03070A02030502020204" pitchFamily="66" charset="0"/>
                        </a:rPr>
                        <a:t>Economics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solidFill>
                          <a:schemeClr val="tx1"/>
                        </a:solidFill>
                        <a:latin typeface="The Hand Extrablack" panose="03070A020305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solidFill>
                          <a:schemeClr val="tx1"/>
                        </a:solidFill>
                        <a:latin typeface="The Hand Extrablack" panose="03070A020305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8393924"/>
                  </a:ext>
                </a:extLst>
              </a:tr>
              <a:tr h="862198">
                <a:tc>
                  <a:txBody>
                    <a:bodyPr/>
                    <a:lstStyle/>
                    <a:p>
                      <a:r>
                        <a:rPr lang="en-GB" sz="1400" dirty="0">
                          <a:solidFill>
                            <a:schemeClr val="tx1"/>
                          </a:solidFill>
                          <a:latin typeface="The Hand Extrablack" panose="03070A02030502020204" pitchFamily="66" charset="0"/>
                        </a:rPr>
                        <a:t>Social structure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solidFill>
                          <a:schemeClr val="tx1"/>
                        </a:solidFill>
                        <a:latin typeface="The Hand Extrablack" panose="03070A020305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solidFill>
                          <a:schemeClr val="tx1"/>
                        </a:solidFill>
                        <a:latin typeface="The Hand Extrablack" panose="03070A020305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879183"/>
                  </a:ext>
                </a:extLst>
              </a:tr>
              <a:tr h="862198">
                <a:tc>
                  <a:txBody>
                    <a:bodyPr/>
                    <a:lstStyle/>
                    <a:p>
                      <a:r>
                        <a:rPr lang="en-GB" sz="1400" dirty="0">
                          <a:solidFill>
                            <a:schemeClr val="tx1"/>
                          </a:solidFill>
                          <a:latin typeface="The Hand Extrablack" panose="03070A02030502020204" pitchFamily="66" charset="0"/>
                        </a:rPr>
                        <a:t>Rights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solidFill>
                          <a:schemeClr val="tx1"/>
                        </a:solidFill>
                        <a:latin typeface="The Hand Extrablack" panose="03070A020305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solidFill>
                          <a:schemeClr val="tx1"/>
                        </a:solidFill>
                        <a:latin typeface="The Hand Extrablack" panose="03070A020305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3944753"/>
                  </a:ext>
                </a:extLst>
              </a:tr>
            </a:tbl>
          </a:graphicData>
        </a:graphic>
      </p:graphicFrame>
      <p:grpSp>
        <p:nvGrpSpPr>
          <p:cNvPr id="81" name="Group 80">
            <a:extLst>
              <a:ext uri="{FF2B5EF4-FFF2-40B4-BE49-F238E27FC236}">
                <a16:creationId xmlns:a16="http://schemas.microsoft.com/office/drawing/2014/main" id="{71343A03-61E4-4712-8C0D-C757FC6ACF57}"/>
              </a:ext>
            </a:extLst>
          </p:cNvPr>
          <p:cNvGrpSpPr/>
          <p:nvPr/>
        </p:nvGrpSpPr>
        <p:grpSpPr>
          <a:xfrm>
            <a:off x="270376" y="4800474"/>
            <a:ext cx="6930653" cy="1484543"/>
            <a:chOff x="5667620" y="514545"/>
            <a:chExt cx="6930653" cy="1484543"/>
          </a:xfrm>
        </p:grpSpPr>
        <p:grpSp>
          <p:nvGrpSpPr>
            <p:cNvPr id="82" name="object 7">
              <a:extLst>
                <a:ext uri="{FF2B5EF4-FFF2-40B4-BE49-F238E27FC236}">
                  <a16:creationId xmlns:a16="http://schemas.microsoft.com/office/drawing/2014/main" id="{7A9580B2-72B4-43C0-AB3B-86309C246C5B}"/>
                </a:ext>
              </a:extLst>
            </p:cNvPr>
            <p:cNvGrpSpPr/>
            <p:nvPr/>
          </p:nvGrpSpPr>
          <p:grpSpPr>
            <a:xfrm>
              <a:off x="5667620" y="517197"/>
              <a:ext cx="3235990" cy="1481891"/>
              <a:chOff x="4769175" y="481842"/>
              <a:chExt cx="2843530" cy="1092835"/>
            </a:xfrm>
          </p:grpSpPr>
          <p:sp>
            <p:nvSpPr>
              <p:cNvPr id="90" name="object 8">
                <a:extLst>
                  <a:ext uri="{FF2B5EF4-FFF2-40B4-BE49-F238E27FC236}">
                    <a16:creationId xmlns:a16="http://schemas.microsoft.com/office/drawing/2014/main" id="{7D190BF4-89D5-4EA5-8CC3-B296434751C1}"/>
                  </a:ext>
                </a:extLst>
              </p:cNvPr>
              <p:cNvSpPr/>
              <p:nvPr/>
            </p:nvSpPr>
            <p:spPr>
              <a:xfrm>
                <a:off x="5294501" y="1388301"/>
                <a:ext cx="1793239" cy="135255"/>
              </a:xfrm>
              <a:custGeom>
                <a:avLst/>
                <a:gdLst/>
                <a:ahLst/>
                <a:cxnLst/>
                <a:rect l="l" t="t" r="r" b="b"/>
                <a:pathLst>
                  <a:path w="1793240" h="135255">
                    <a:moveTo>
                      <a:pt x="353853" y="90011"/>
                    </a:moveTo>
                    <a:lnTo>
                      <a:pt x="265390" y="90011"/>
                    </a:lnTo>
                    <a:lnTo>
                      <a:pt x="299824" y="93548"/>
                    </a:lnTo>
                    <a:lnTo>
                      <a:pt x="327943" y="103193"/>
                    </a:lnTo>
                    <a:lnTo>
                      <a:pt x="346901" y="117500"/>
                    </a:lnTo>
                    <a:lnTo>
                      <a:pt x="353853" y="135018"/>
                    </a:lnTo>
                    <a:lnTo>
                      <a:pt x="353853" y="90011"/>
                    </a:lnTo>
                    <a:close/>
                  </a:path>
                  <a:path w="1793240" h="135255">
                    <a:moveTo>
                      <a:pt x="353853" y="0"/>
                    </a:moveTo>
                    <a:lnTo>
                      <a:pt x="88463" y="0"/>
                    </a:lnTo>
                    <a:lnTo>
                      <a:pt x="54029" y="3536"/>
                    </a:lnTo>
                    <a:lnTo>
                      <a:pt x="25910" y="13182"/>
                    </a:lnTo>
                    <a:lnTo>
                      <a:pt x="6951" y="27488"/>
                    </a:lnTo>
                    <a:lnTo>
                      <a:pt x="0" y="45007"/>
                    </a:lnTo>
                    <a:lnTo>
                      <a:pt x="6951" y="62526"/>
                    </a:lnTo>
                    <a:lnTo>
                      <a:pt x="25910" y="76831"/>
                    </a:lnTo>
                    <a:lnTo>
                      <a:pt x="54029" y="86476"/>
                    </a:lnTo>
                    <a:lnTo>
                      <a:pt x="88463" y="90013"/>
                    </a:lnTo>
                    <a:lnTo>
                      <a:pt x="353853" y="90011"/>
                    </a:lnTo>
                    <a:lnTo>
                      <a:pt x="353853" y="0"/>
                    </a:lnTo>
                    <a:close/>
                  </a:path>
                  <a:path w="1793240" h="135255">
                    <a:moveTo>
                      <a:pt x="1704413" y="0"/>
                    </a:moveTo>
                    <a:lnTo>
                      <a:pt x="1439024" y="0"/>
                    </a:lnTo>
                    <a:lnTo>
                      <a:pt x="1439024" y="135018"/>
                    </a:lnTo>
                    <a:lnTo>
                      <a:pt x="1445976" y="117500"/>
                    </a:lnTo>
                    <a:lnTo>
                      <a:pt x="1464934" y="103193"/>
                    </a:lnTo>
                    <a:lnTo>
                      <a:pt x="1493053" y="93548"/>
                    </a:lnTo>
                    <a:lnTo>
                      <a:pt x="1527487" y="90011"/>
                    </a:lnTo>
                    <a:lnTo>
                      <a:pt x="1704438" y="90011"/>
                    </a:lnTo>
                    <a:lnTo>
                      <a:pt x="1738848" y="86476"/>
                    </a:lnTo>
                    <a:lnTo>
                      <a:pt x="1766967" y="76831"/>
                    </a:lnTo>
                    <a:lnTo>
                      <a:pt x="1785926" y="62526"/>
                    </a:lnTo>
                    <a:lnTo>
                      <a:pt x="1792878" y="45007"/>
                    </a:lnTo>
                    <a:lnTo>
                      <a:pt x="1785926" y="27488"/>
                    </a:lnTo>
                    <a:lnTo>
                      <a:pt x="1766967" y="13182"/>
                    </a:lnTo>
                    <a:lnTo>
                      <a:pt x="1738848" y="3536"/>
                    </a:lnTo>
                    <a:lnTo>
                      <a:pt x="1704413" y="0"/>
                    </a:lnTo>
                    <a:close/>
                  </a:path>
                </a:pathLst>
              </a:custGeom>
              <a:solidFill>
                <a:srgbClr val="CDCDCD"/>
              </a:solidFill>
            </p:spPr>
            <p:txBody>
              <a:bodyPr wrap="square" lIns="0" tIns="0" rIns="0" bIns="0" rtlCol="0"/>
              <a:lstStyle/>
              <a:p>
                <a:endParaRPr sz="2285">
                  <a:latin typeface="The Hand Extrablack" panose="03070A02030502020204" pitchFamily="66" charset="0"/>
                </a:endParaRPr>
              </a:p>
            </p:txBody>
          </p:sp>
          <p:sp>
            <p:nvSpPr>
              <p:cNvPr id="91" name="object 9">
                <a:extLst>
                  <a:ext uri="{FF2B5EF4-FFF2-40B4-BE49-F238E27FC236}">
                    <a16:creationId xmlns:a16="http://schemas.microsoft.com/office/drawing/2014/main" id="{3D8001F4-4927-4020-B12C-3A1F5B33AADA}"/>
                  </a:ext>
                </a:extLst>
              </p:cNvPr>
              <p:cNvSpPr/>
              <p:nvPr/>
            </p:nvSpPr>
            <p:spPr>
              <a:xfrm>
                <a:off x="4775525" y="488192"/>
                <a:ext cx="2830830" cy="1080135"/>
              </a:xfrm>
              <a:custGeom>
                <a:avLst/>
                <a:gdLst/>
                <a:ahLst/>
                <a:cxnLst/>
                <a:rect l="l" t="t" r="r" b="b"/>
                <a:pathLst>
                  <a:path w="2830829" h="1080135">
                    <a:moveTo>
                      <a:pt x="0" y="1080135"/>
                    </a:moveTo>
                    <a:lnTo>
                      <a:pt x="353853" y="630080"/>
                    </a:lnTo>
                    <a:lnTo>
                      <a:pt x="0" y="180026"/>
                    </a:lnTo>
                    <a:lnTo>
                      <a:pt x="518976" y="180026"/>
                    </a:lnTo>
                    <a:lnTo>
                      <a:pt x="518976" y="45007"/>
                    </a:lnTo>
                    <a:lnTo>
                      <a:pt x="525928" y="27488"/>
                    </a:lnTo>
                    <a:lnTo>
                      <a:pt x="544886" y="13182"/>
                    </a:lnTo>
                    <a:lnTo>
                      <a:pt x="573005" y="3536"/>
                    </a:lnTo>
                    <a:lnTo>
                      <a:pt x="607439" y="0"/>
                    </a:lnTo>
                    <a:lnTo>
                      <a:pt x="2223390" y="0"/>
                    </a:lnTo>
                    <a:lnTo>
                      <a:pt x="2257824" y="3536"/>
                    </a:lnTo>
                    <a:lnTo>
                      <a:pt x="2285943" y="13182"/>
                    </a:lnTo>
                    <a:lnTo>
                      <a:pt x="2304902" y="27488"/>
                    </a:lnTo>
                    <a:lnTo>
                      <a:pt x="2311854" y="45007"/>
                    </a:lnTo>
                    <a:lnTo>
                      <a:pt x="2311854" y="180026"/>
                    </a:lnTo>
                    <a:lnTo>
                      <a:pt x="2830830" y="180026"/>
                    </a:lnTo>
                    <a:lnTo>
                      <a:pt x="2476976" y="630080"/>
                    </a:lnTo>
                    <a:lnTo>
                      <a:pt x="2830830" y="1080135"/>
                    </a:lnTo>
                    <a:lnTo>
                      <a:pt x="2046463" y="1080135"/>
                    </a:lnTo>
                    <a:lnTo>
                      <a:pt x="2012029" y="1076598"/>
                    </a:lnTo>
                    <a:lnTo>
                      <a:pt x="1983910" y="1066952"/>
                    </a:lnTo>
                    <a:lnTo>
                      <a:pt x="1964951" y="1052646"/>
                    </a:lnTo>
                    <a:lnTo>
                      <a:pt x="1958000" y="1035128"/>
                    </a:lnTo>
                    <a:lnTo>
                      <a:pt x="1964951" y="1017609"/>
                    </a:lnTo>
                    <a:lnTo>
                      <a:pt x="1983910" y="1003302"/>
                    </a:lnTo>
                    <a:lnTo>
                      <a:pt x="2012029" y="993657"/>
                    </a:lnTo>
                    <a:lnTo>
                      <a:pt x="2046463" y="990120"/>
                    </a:lnTo>
                    <a:lnTo>
                      <a:pt x="2223390" y="990123"/>
                    </a:lnTo>
                    <a:lnTo>
                      <a:pt x="2257824" y="986586"/>
                    </a:lnTo>
                    <a:lnTo>
                      <a:pt x="2285943" y="976941"/>
                    </a:lnTo>
                    <a:lnTo>
                      <a:pt x="2304902" y="962635"/>
                    </a:lnTo>
                    <a:lnTo>
                      <a:pt x="2311854" y="945116"/>
                    </a:lnTo>
                    <a:lnTo>
                      <a:pt x="2304902" y="927597"/>
                    </a:lnTo>
                    <a:lnTo>
                      <a:pt x="2285943" y="913291"/>
                    </a:lnTo>
                    <a:lnTo>
                      <a:pt x="2257824" y="903645"/>
                    </a:lnTo>
                    <a:lnTo>
                      <a:pt x="2223390" y="900108"/>
                    </a:lnTo>
                    <a:lnTo>
                      <a:pt x="607439" y="900108"/>
                    </a:lnTo>
                    <a:lnTo>
                      <a:pt x="573005" y="903645"/>
                    </a:lnTo>
                    <a:lnTo>
                      <a:pt x="544886" y="913291"/>
                    </a:lnTo>
                    <a:lnTo>
                      <a:pt x="525928" y="927597"/>
                    </a:lnTo>
                    <a:lnTo>
                      <a:pt x="518976" y="945116"/>
                    </a:lnTo>
                    <a:lnTo>
                      <a:pt x="525928" y="962635"/>
                    </a:lnTo>
                    <a:lnTo>
                      <a:pt x="544886" y="976941"/>
                    </a:lnTo>
                    <a:lnTo>
                      <a:pt x="573005" y="986586"/>
                    </a:lnTo>
                    <a:lnTo>
                      <a:pt x="607439" y="990123"/>
                    </a:lnTo>
                    <a:lnTo>
                      <a:pt x="784366" y="990123"/>
                    </a:lnTo>
                    <a:lnTo>
                      <a:pt x="818800" y="993660"/>
                    </a:lnTo>
                    <a:lnTo>
                      <a:pt x="846919" y="1003305"/>
                    </a:lnTo>
                    <a:lnTo>
                      <a:pt x="865878" y="1017612"/>
                    </a:lnTo>
                    <a:lnTo>
                      <a:pt x="872830" y="1035131"/>
                    </a:lnTo>
                    <a:lnTo>
                      <a:pt x="865878" y="1052649"/>
                    </a:lnTo>
                    <a:lnTo>
                      <a:pt x="846919" y="1066955"/>
                    </a:lnTo>
                    <a:lnTo>
                      <a:pt x="818800" y="1076601"/>
                    </a:lnTo>
                    <a:lnTo>
                      <a:pt x="784366" y="1080138"/>
                    </a:lnTo>
                    <a:lnTo>
                      <a:pt x="0" y="1080135"/>
                    </a:lnTo>
                    <a:close/>
                  </a:path>
                  <a:path w="2830829" h="1080135">
                    <a:moveTo>
                      <a:pt x="872830" y="900108"/>
                    </a:moveTo>
                    <a:lnTo>
                      <a:pt x="872830" y="1035128"/>
                    </a:lnTo>
                  </a:path>
                  <a:path w="2830829" h="1080135">
                    <a:moveTo>
                      <a:pt x="1958000" y="1035128"/>
                    </a:moveTo>
                    <a:lnTo>
                      <a:pt x="1958000" y="900108"/>
                    </a:lnTo>
                  </a:path>
                  <a:path w="2830829" h="1080135">
                    <a:moveTo>
                      <a:pt x="518976" y="945116"/>
                    </a:moveTo>
                    <a:lnTo>
                      <a:pt x="518976" y="180026"/>
                    </a:lnTo>
                  </a:path>
                  <a:path w="2830829" h="1080135">
                    <a:moveTo>
                      <a:pt x="2311854" y="180026"/>
                    </a:moveTo>
                    <a:lnTo>
                      <a:pt x="2311854" y="945116"/>
                    </a:lnTo>
                  </a:path>
                </a:pathLst>
              </a:custGeom>
              <a:ln w="12700">
                <a:solidFill>
                  <a:srgbClr val="000000"/>
                </a:solidFill>
              </a:ln>
            </p:spPr>
            <p:txBody>
              <a:bodyPr wrap="square" lIns="0" tIns="0" rIns="0" bIns="0" rtlCol="0"/>
              <a:lstStyle/>
              <a:p>
                <a:endParaRPr sz="2285">
                  <a:latin typeface="The Hand Extrablack" panose="03070A02030502020204" pitchFamily="66" charset="0"/>
                </a:endParaRPr>
              </a:p>
            </p:txBody>
          </p:sp>
        </p:grpSp>
        <p:grpSp>
          <p:nvGrpSpPr>
            <p:cNvPr id="83" name="object 10">
              <a:extLst>
                <a:ext uri="{FF2B5EF4-FFF2-40B4-BE49-F238E27FC236}">
                  <a16:creationId xmlns:a16="http://schemas.microsoft.com/office/drawing/2014/main" id="{6EADFE73-9B85-4F9F-BD75-CA5332A2EDE8}"/>
                </a:ext>
              </a:extLst>
            </p:cNvPr>
            <p:cNvGrpSpPr/>
            <p:nvPr/>
          </p:nvGrpSpPr>
          <p:grpSpPr>
            <a:xfrm>
              <a:off x="9053211" y="514545"/>
              <a:ext cx="3545062" cy="1476715"/>
              <a:chOff x="7686999" y="479302"/>
              <a:chExt cx="2843530" cy="1092835"/>
            </a:xfrm>
          </p:grpSpPr>
          <p:sp>
            <p:nvSpPr>
              <p:cNvPr id="88" name="object 11">
                <a:extLst>
                  <a:ext uri="{FF2B5EF4-FFF2-40B4-BE49-F238E27FC236}">
                    <a16:creationId xmlns:a16="http://schemas.microsoft.com/office/drawing/2014/main" id="{E13051E2-4CEA-44DC-BEC3-D1F8785F0AB3}"/>
                  </a:ext>
                </a:extLst>
              </p:cNvPr>
              <p:cNvSpPr/>
              <p:nvPr/>
            </p:nvSpPr>
            <p:spPr>
              <a:xfrm>
                <a:off x="8212326" y="1385762"/>
                <a:ext cx="1793239" cy="135255"/>
              </a:xfrm>
              <a:custGeom>
                <a:avLst/>
                <a:gdLst/>
                <a:ahLst/>
                <a:cxnLst/>
                <a:rect l="l" t="t" r="r" b="b"/>
                <a:pathLst>
                  <a:path w="1793240" h="135255">
                    <a:moveTo>
                      <a:pt x="353853" y="90011"/>
                    </a:moveTo>
                    <a:lnTo>
                      <a:pt x="265390" y="90011"/>
                    </a:lnTo>
                    <a:lnTo>
                      <a:pt x="299824" y="93548"/>
                    </a:lnTo>
                    <a:lnTo>
                      <a:pt x="327943" y="103193"/>
                    </a:lnTo>
                    <a:lnTo>
                      <a:pt x="346901" y="117499"/>
                    </a:lnTo>
                    <a:lnTo>
                      <a:pt x="353853" y="135018"/>
                    </a:lnTo>
                    <a:lnTo>
                      <a:pt x="353853" y="90011"/>
                    </a:lnTo>
                    <a:close/>
                  </a:path>
                  <a:path w="1793240" h="135255">
                    <a:moveTo>
                      <a:pt x="353853" y="0"/>
                    </a:moveTo>
                    <a:lnTo>
                      <a:pt x="88463" y="0"/>
                    </a:lnTo>
                    <a:lnTo>
                      <a:pt x="54029" y="3536"/>
                    </a:lnTo>
                    <a:lnTo>
                      <a:pt x="25910" y="13181"/>
                    </a:lnTo>
                    <a:lnTo>
                      <a:pt x="6951" y="27487"/>
                    </a:lnTo>
                    <a:lnTo>
                      <a:pt x="0" y="45006"/>
                    </a:lnTo>
                    <a:lnTo>
                      <a:pt x="6951" y="62525"/>
                    </a:lnTo>
                    <a:lnTo>
                      <a:pt x="25910" y="76831"/>
                    </a:lnTo>
                    <a:lnTo>
                      <a:pt x="54029" y="86476"/>
                    </a:lnTo>
                    <a:lnTo>
                      <a:pt x="88463" y="90013"/>
                    </a:lnTo>
                    <a:lnTo>
                      <a:pt x="353853" y="90011"/>
                    </a:lnTo>
                    <a:lnTo>
                      <a:pt x="353853" y="0"/>
                    </a:lnTo>
                    <a:close/>
                  </a:path>
                  <a:path w="1793240" h="135255">
                    <a:moveTo>
                      <a:pt x="1704413" y="0"/>
                    </a:moveTo>
                    <a:lnTo>
                      <a:pt x="1439024" y="0"/>
                    </a:lnTo>
                    <a:lnTo>
                      <a:pt x="1439024" y="135018"/>
                    </a:lnTo>
                    <a:lnTo>
                      <a:pt x="1445976" y="117499"/>
                    </a:lnTo>
                    <a:lnTo>
                      <a:pt x="1464934" y="103193"/>
                    </a:lnTo>
                    <a:lnTo>
                      <a:pt x="1493053" y="93548"/>
                    </a:lnTo>
                    <a:lnTo>
                      <a:pt x="1527487" y="90011"/>
                    </a:lnTo>
                    <a:lnTo>
                      <a:pt x="1704438" y="90011"/>
                    </a:lnTo>
                    <a:lnTo>
                      <a:pt x="1738847" y="86476"/>
                    </a:lnTo>
                    <a:lnTo>
                      <a:pt x="1766967" y="76831"/>
                    </a:lnTo>
                    <a:lnTo>
                      <a:pt x="1785925" y="62525"/>
                    </a:lnTo>
                    <a:lnTo>
                      <a:pt x="1792878" y="45006"/>
                    </a:lnTo>
                    <a:lnTo>
                      <a:pt x="1785925" y="27487"/>
                    </a:lnTo>
                    <a:lnTo>
                      <a:pt x="1766967" y="13181"/>
                    </a:lnTo>
                    <a:lnTo>
                      <a:pt x="1738847" y="3536"/>
                    </a:lnTo>
                    <a:lnTo>
                      <a:pt x="1704413" y="0"/>
                    </a:lnTo>
                    <a:close/>
                  </a:path>
                </a:pathLst>
              </a:custGeom>
              <a:solidFill>
                <a:srgbClr val="CDCDCD"/>
              </a:solidFill>
            </p:spPr>
            <p:txBody>
              <a:bodyPr wrap="square" lIns="0" tIns="0" rIns="0" bIns="0" rtlCol="0"/>
              <a:lstStyle/>
              <a:p>
                <a:endParaRPr sz="2285">
                  <a:latin typeface="The Hand Extrablack" panose="03070A02030502020204" pitchFamily="66" charset="0"/>
                </a:endParaRPr>
              </a:p>
            </p:txBody>
          </p:sp>
          <p:sp>
            <p:nvSpPr>
              <p:cNvPr id="89" name="object 12">
                <a:extLst>
                  <a:ext uri="{FF2B5EF4-FFF2-40B4-BE49-F238E27FC236}">
                    <a16:creationId xmlns:a16="http://schemas.microsoft.com/office/drawing/2014/main" id="{B949A64B-85C7-4A00-8C59-CE7135BAEC7D}"/>
                  </a:ext>
                </a:extLst>
              </p:cNvPr>
              <p:cNvSpPr/>
              <p:nvPr/>
            </p:nvSpPr>
            <p:spPr>
              <a:xfrm>
                <a:off x="7693349" y="485652"/>
                <a:ext cx="2830830" cy="1080135"/>
              </a:xfrm>
              <a:custGeom>
                <a:avLst/>
                <a:gdLst/>
                <a:ahLst/>
                <a:cxnLst/>
                <a:rect l="l" t="t" r="r" b="b"/>
                <a:pathLst>
                  <a:path w="2830829" h="1080135">
                    <a:moveTo>
                      <a:pt x="0" y="1080135"/>
                    </a:moveTo>
                    <a:lnTo>
                      <a:pt x="353853" y="630080"/>
                    </a:lnTo>
                    <a:lnTo>
                      <a:pt x="0" y="180026"/>
                    </a:lnTo>
                    <a:lnTo>
                      <a:pt x="518976" y="180026"/>
                    </a:lnTo>
                    <a:lnTo>
                      <a:pt x="518976" y="45007"/>
                    </a:lnTo>
                    <a:lnTo>
                      <a:pt x="525928" y="27488"/>
                    </a:lnTo>
                    <a:lnTo>
                      <a:pt x="544886" y="13182"/>
                    </a:lnTo>
                    <a:lnTo>
                      <a:pt x="573005" y="3536"/>
                    </a:lnTo>
                    <a:lnTo>
                      <a:pt x="607439" y="0"/>
                    </a:lnTo>
                    <a:lnTo>
                      <a:pt x="2223390" y="0"/>
                    </a:lnTo>
                    <a:lnTo>
                      <a:pt x="2257824" y="3536"/>
                    </a:lnTo>
                    <a:lnTo>
                      <a:pt x="2285943" y="13182"/>
                    </a:lnTo>
                    <a:lnTo>
                      <a:pt x="2304902" y="27488"/>
                    </a:lnTo>
                    <a:lnTo>
                      <a:pt x="2311854" y="45007"/>
                    </a:lnTo>
                    <a:lnTo>
                      <a:pt x="2311854" y="180026"/>
                    </a:lnTo>
                    <a:lnTo>
                      <a:pt x="2830830" y="180026"/>
                    </a:lnTo>
                    <a:lnTo>
                      <a:pt x="2476976" y="630080"/>
                    </a:lnTo>
                    <a:lnTo>
                      <a:pt x="2830830" y="1080135"/>
                    </a:lnTo>
                    <a:lnTo>
                      <a:pt x="2046463" y="1080135"/>
                    </a:lnTo>
                    <a:lnTo>
                      <a:pt x="2012029" y="1076598"/>
                    </a:lnTo>
                    <a:lnTo>
                      <a:pt x="1983910" y="1066952"/>
                    </a:lnTo>
                    <a:lnTo>
                      <a:pt x="1964951" y="1052646"/>
                    </a:lnTo>
                    <a:lnTo>
                      <a:pt x="1958000" y="1035128"/>
                    </a:lnTo>
                    <a:lnTo>
                      <a:pt x="1964951" y="1017609"/>
                    </a:lnTo>
                    <a:lnTo>
                      <a:pt x="1983910" y="1003302"/>
                    </a:lnTo>
                    <a:lnTo>
                      <a:pt x="2012029" y="993657"/>
                    </a:lnTo>
                    <a:lnTo>
                      <a:pt x="2046463" y="990120"/>
                    </a:lnTo>
                    <a:lnTo>
                      <a:pt x="2223390" y="990123"/>
                    </a:lnTo>
                    <a:lnTo>
                      <a:pt x="2257824" y="986586"/>
                    </a:lnTo>
                    <a:lnTo>
                      <a:pt x="2285943" y="976941"/>
                    </a:lnTo>
                    <a:lnTo>
                      <a:pt x="2304902" y="962635"/>
                    </a:lnTo>
                    <a:lnTo>
                      <a:pt x="2311854" y="945116"/>
                    </a:lnTo>
                    <a:lnTo>
                      <a:pt x="2304902" y="927597"/>
                    </a:lnTo>
                    <a:lnTo>
                      <a:pt x="2285943" y="913291"/>
                    </a:lnTo>
                    <a:lnTo>
                      <a:pt x="2257824" y="903645"/>
                    </a:lnTo>
                    <a:lnTo>
                      <a:pt x="2223390" y="900108"/>
                    </a:lnTo>
                    <a:lnTo>
                      <a:pt x="607439" y="900108"/>
                    </a:lnTo>
                    <a:lnTo>
                      <a:pt x="573005" y="903645"/>
                    </a:lnTo>
                    <a:lnTo>
                      <a:pt x="544886" y="913291"/>
                    </a:lnTo>
                    <a:lnTo>
                      <a:pt x="525928" y="927597"/>
                    </a:lnTo>
                    <a:lnTo>
                      <a:pt x="518976" y="945116"/>
                    </a:lnTo>
                    <a:lnTo>
                      <a:pt x="525928" y="962635"/>
                    </a:lnTo>
                    <a:lnTo>
                      <a:pt x="544886" y="976941"/>
                    </a:lnTo>
                    <a:lnTo>
                      <a:pt x="573005" y="986586"/>
                    </a:lnTo>
                    <a:lnTo>
                      <a:pt x="607439" y="990123"/>
                    </a:lnTo>
                    <a:lnTo>
                      <a:pt x="784366" y="990123"/>
                    </a:lnTo>
                    <a:lnTo>
                      <a:pt x="818800" y="993660"/>
                    </a:lnTo>
                    <a:lnTo>
                      <a:pt x="846919" y="1003305"/>
                    </a:lnTo>
                    <a:lnTo>
                      <a:pt x="865878" y="1017612"/>
                    </a:lnTo>
                    <a:lnTo>
                      <a:pt x="872830" y="1035131"/>
                    </a:lnTo>
                    <a:lnTo>
                      <a:pt x="865878" y="1052649"/>
                    </a:lnTo>
                    <a:lnTo>
                      <a:pt x="846919" y="1066955"/>
                    </a:lnTo>
                    <a:lnTo>
                      <a:pt x="818800" y="1076601"/>
                    </a:lnTo>
                    <a:lnTo>
                      <a:pt x="784366" y="1080138"/>
                    </a:lnTo>
                    <a:lnTo>
                      <a:pt x="0" y="1080135"/>
                    </a:lnTo>
                    <a:close/>
                  </a:path>
                  <a:path w="2830829" h="1080135">
                    <a:moveTo>
                      <a:pt x="872830" y="900108"/>
                    </a:moveTo>
                    <a:lnTo>
                      <a:pt x="872830" y="1035128"/>
                    </a:lnTo>
                  </a:path>
                  <a:path w="2830829" h="1080135">
                    <a:moveTo>
                      <a:pt x="1958000" y="1035128"/>
                    </a:moveTo>
                    <a:lnTo>
                      <a:pt x="1958000" y="900108"/>
                    </a:lnTo>
                  </a:path>
                  <a:path w="2830829" h="1080135">
                    <a:moveTo>
                      <a:pt x="518976" y="945116"/>
                    </a:moveTo>
                    <a:lnTo>
                      <a:pt x="518976" y="180026"/>
                    </a:lnTo>
                  </a:path>
                  <a:path w="2830829" h="1080135">
                    <a:moveTo>
                      <a:pt x="2311854" y="180026"/>
                    </a:moveTo>
                    <a:lnTo>
                      <a:pt x="2311854" y="945116"/>
                    </a:lnTo>
                  </a:path>
                </a:pathLst>
              </a:custGeom>
              <a:ln w="12700">
                <a:solidFill>
                  <a:srgbClr val="000000"/>
                </a:solidFill>
              </a:ln>
            </p:spPr>
            <p:txBody>
              <a:bodyPr wrap="square" lIns="0" tIns="0" rIns="0" bIns="0" rtlCol="0"/>
              <a:lstStyle/>
              <a:p>
                <a:endParaRPr sz="2285">
                  <a:latin typeface="The Hand Extrablack" panose="03070A02030502020204" pitchFamily="66" charset="0"/>
                </a:endParaRPr>
              </a:p>
            </p:txBody>
          </p:sp>
        </p:grpSp>
        <p:sp>
          <p:nvSpPr>
            <p:cNvPr id="84" name="object 13">
              <a:extLst>
                <a:ext uri="{FF2B5EF4-FFF2-40B4-BE49-F238E27FC236}">
                  <a16:creationId xmlns:a16="http://schemas.microsoft.com/office/drawing/2014/main" id="{D0890130-5E2A-47E9-84AA-71F520A84D23}"/>
                </a:ext>
              </a:extLst>
            </p:cNvPr>
            <p:cNvSpPr txBox="1"/>
            <p:nvPr/>
          </p:nvSpPr>
          <p:spPr>
            <a:xfrm>
              <a:off x="6689734" y="556902"/>
              <a:ext cx="1216474" cy="231724"/>
            </a:xfrm>
            <a:prstGeom prst="rect">
              <a:avLst/>
            </a:prstGeom>
          </p:spPr>
          <p:txBody>
            <a:bodyPr vert="horz" wrap="square" lIns="0" tIns="16123" rIns="0" bIns="0" rtlCol="0">
              <a:spAutoFit/>
            </a:bodyPr>
            <a:lstStyle/>
            <a:p>
              <a:pPr marL="16123" algn="ctr">
                <a:spcBef>
                  <a:spcPts val="127"/>
                </a:spcBef>
              </a:pPr>
              <a:r>
                <a:rPr sz="1400" b="1" spc="-25" dirty="0">
                  <a:latin typeface="The Hand Extrablack" panose="03070A02030502020204" pitchFamily="66" charset="0"/>
                  <a:cs typeface="Tahoma"/>
                </a:rPr>
                <a:t>Communism</a:t>
              </a:r>
              <a:endParaRPr sz="1400" dirty="0">
                <a:latin typeface="The Hand Extrablack" panose="03070A02030502020204" pitchFamily="66" charset="0"/>
                <a:cs typeface="Tahoma"/>
              </a:endParaRPr>
            </a:p>
          </p:txBody>
        </p:sp>
        <p:sp>
          <p:nvSpPr>
            <p:cNvPr id="85" name="object 14">
              <a:extLst>
                <a:ext uri="{FF2B5EF4-FFF2-40B4-BE49-F238E27FC236}">
                  <a16:creationId xmlns:a16="http://schemas.microsoft.com/office/drawing/2014/main" id="{F63C7054-FB1F-4254-921A-3652A288868C}"/>
                </a:ext>
              </a:extLst>
            </p:cNvPr>
            <p:cNvSpPr txBox="1"/>
            <p:nvPr/>
          </p:nvSpPr>
          <p:spPr>
            <a:xfrm>
              <a:off x="10309004" y="549556"/>
              <a:ext cx="1031061" cy="231724"/>
            </a:xfrm>
            <a:prstGeom prst="rect">
              <a:avLst/>
            </a:prstGeom>
          </p:spPr>
          <p:txBody>
            <a:bodyPr vert="horz" wrap="square" lIns="0" tIns="16123" rIns="0" bIns="0" rtlCol="0">
              <a:spAutoFit/>
            </a:bodyPr>
            <a:lstStyle/>
            <a:p>
              <a:pPr marL="16123" algn="ctr">
                <a:spcBef>
                  <a:spcPts val="127"/>
                </a:spcBef>
              </a:pPr>
              <a:r>
                <a:rPr sz="1400" b="1" spc="-19" dirty="0">
                  <a:latin typeface="The Hand Extrablack" panose="03070A02030502020204" pitchFamily="66" charset="0"/>
                  <a:cs typeface="Tahoma"/>
                </a:rPr>
                <a:t>Capitalism</a:t>
              </a:r>
              <a:endParaRPr sz="1400" dirty="0">
                <a:latin typeface="The Hand Extrablack" panose="03070A02030502020204" pitchFamily="66" charset="0"/>
                <a:cs typeface="Tahoma"/>
              </a:endParaRPr>
            </a:p>
          </p:txBody>
        </p:sp>
        <p:sp>
          <p:nvSpPr>
            <p:cNvPr id="86" name="object 71">
              <a:extLst>
                <a:ext uri="{FF2B5EF4-FFF2-40B4-BE49-F238E27FC236}">
                  <a16:creationId xmlns:a16="http://schemas.microsoft.com/office/drawing/2014/main" id="{3308CA82-E1AC-4EB8-A707-4C6E08F5BC2E}"/>
                </a:ext>
              </a:extLst>
            </p:cNvPr>
            <p:cNvSpPr/>
            <p:nvPr/>
          </p:nvSpPr>
          <p:spPr>
            <a:xfrm>
              <a:off x="9325077" y="1676400"/>
              <a:ext cx="285807" cy="262499"/>
            </a:xfrm>
            <a:custGeom>
              <a:avLst/>
              <a:gdLst/>
              <a:ahLst/>
              <a:cxnLst/>
              <a:rect l="l" t="t" r="r" b="b"/>
              <a:pathLst>
                <a:path w="283209" h="241300">
                  <a:moveTo>
                    <a:pt x="110131" y="0"/>
                  </a:moveTo>
                  <a:lnTo>
                    <a:pt x="94270" y="0"/>
                  </a:lnTo>
                  <a:lnTo>
                    <a:pt x="67609" y="1270"/>
                  </a:lnTo>
                  <a:lnTo>
                    <a:pt x="36529" y="6350"/>
                  </a:lnTo>
                  <a:lnTo>
                    <a:pt x="10752" y="17779"/>
                  </a:lnTo>
                  <a:lnTo>
                    <a:pt x="0" y="39370"/>
                  </a:lnTo>
                  <a:lnTo>
                    <a:pt x="0" y="73660"/>
                  </a:lnTo>
                  <a:lnTo>
                    <a:pt x="825" y="80010"/>
                  </a:lnTo>
                  <a:lnTo>
                    <a:pt x="3324" y="86360"/>
                  </a:lnTo>
                  <a:lnTo>
                    <a:pt x="7527" y="92710"/>
                  </a:lnTo>
                  <a:lnTo>
                    <a:pt x="13467" y="97789"/>
                  </a:lnTo>
                  <a:lnTo>
                    <a:pt x="13467" y="104139"/>
                  </a:lnTo>
                  <a:lnTo>
                    <a:pt x="7954" y="107950"/>
                  </a:lnTo>
                  <a:lnTo>
                    <a:pt x="3703" y="114300"/>
                  </a:lnTo>
                  <a:lnTo>
                    <a:pt x="968" y="120650"/>
                  </a:lnTo>
                  <a:lnTo>
                    <a:pt x="0" y="127000"/>
                  </a:lnTo>
                  <a:lnTo>
                    <a:pt x="0" y="161289"/>
                  </a:lnTo>
                  <a:lnTo>
                    <a:pt x="36697" y="194310"/>
                  </a:lnTo>
                  <a:lnTo>
                    <a:pt x="94270" y="201929"/>
                  </a:lnTo>
                  <a:lnTo>
                    <a:pt x="96596" y="212089"/>
                  </a:lnTo>
                  <a:lnTo>
                    <a:pt x="130968" y="234950"/>
                  </a:lnTo>
                  <a:lnTo>
                    <a:pt x="172681" y="241300"/>
                  </a:lnTo>
                  <a:lnTo>
                    <a:pt x="215202" y="241300"/>
                  </a:lnTo>
                  <a:lnTo>
                    <a:pt x="246282" y="234950"/>
                  </a:lnTo>
                  <a:lnTo>
                    <a:pt x="272059" y="223520"/>
                  </a:lnTo>
                  <a:lnTo>
                    <a:pt x="272692" y="222250"/>
                  </a:lnTo>
                  <a:lnTo>
                    <a:pt x="177431" y="222250"/>
                  </a:lnTo>
                  <a:lnTo>
                    <a:pt x="168677" y="220979"/>
                  </a:lnTo>
                  <a:lnTo>
                    <a:pt x="168677" y="219710"/>
                  </a:lnTo>
                  <a:lnTo>
                    <a:pt x="155210" y="219710"/>
                  </a:lnTo>
                  <a:lnTo>
                    <a:pt x="145783" y="218439"/>
                  </a:lnTo>
                  <a:lnTo>
                    <a:pt x="141743" y="217170"/>
                  </a:lnTo>
                  <a:lnTo>
                    <a:pt x="141743" y="213360"/>
                  </a:lnTo>
                  <a:lnTo>
                    <a:pt x="128276" y="213360"/>
                  </a:lnTo>
                  <a:lnTo>
                    <a:pt x="119858" y="209550"/>
                  </a:lnTo>
                  <a:lnTo>
                    <a:pt x="114808" y="205739"/>
                  </a:lnTo>
                  <a:lnTo>
                    <a:pt x="114808" y="200660"/>
                  </a:lnTo>
                  <a:lnTo>
                    <a:pt x="249481" y="200660"/>
                  </a:lnTo>
                  <a:lnTo>
                    <a:pt x="258908" y="198120"/>
                  </a:lnTo>
                  <a:lnTo>
                    <a:pt x="262948" y="195579"/>
                  </a:lnTo>
                  <a:lnTo>
                    <a:pt x="282812" y="195579"/>
                  </a:lnTo>
                  <a:lnTo>
                    <a:pt x="282812" y="187960"/>
                  </a:lnTo>
                  <a:lnTo>
                    <a:pt x="155210" y="187960"/>
                  </a:lnTo>
                  <a:lnTo>
                    <a:pt x="155210" y="185420"/>
                  </a:lnTo>
                  <a:lnTo>
                    <a:pt x="141743" y="185420"/>
                  </a:lnTo>
                  <a:lnTo>
                    <a:pt x="132316" y="184150"/>
                  </a:lnTo>
                  <a:lnTo>
                    <a:pt x="128276" y="182879"/>
                  </a:lnTo>
                  <a:lnTo>
                    <a:pt x="128276" y="181610"/>
                  </a:lnTo>
                  <a:lnTo>
                    <a:pt x="81140" y="181610"/>
                  </a:lnTo>
                  <a:lnTo>
                    <a:pt x="74406" y="180339"/>
                  </a:lnTo>
                  <a:lnTo>
                    <a:pt x="74406" y="179070"/>
                  </a:lnTo>
                  <a:lnTo>
                    <a:pt x="60939" y="179070"/>
                  </a:lnTo>
                  <a:lnTo>
                    <a:pt x="51512" y="177800"/>
                  </a:lnTo>
                  <a:lnTo>
                    <a:pt x="47472" y="176529"/>
                  </a:lnTo>
                  <a:lnTo>
                    <a:pt x="47472" y="172720"/>
                  </a:lnTo>
                  <a:lnTo>
                    <a:pt x="34004" y="172720"/>
                  </a:lnTo>
                  <a:lnTo>
                    <a:pt x="25587" y="168910"/>
                  </a:lnTo>
                  <a:lnTo>
                    <a:pt x="20537" y="165100"/>
                  </a:lnTo>
                  <a:lnTo>
                    <a:pt x="20537" y="154939"/>
                  </a:lnTo>
                  <a:lnTo>
                    <a:pt x="175411" y="154939"/>
                  </a:lnTo>
                  <a:lnTo>
                    <a:pt x="146509" y="152400"/>
                  </a:lnTo>
                  <a:lnTo>
                    <a:pt x="122973" y="148589"/>
                  </a:lnTo>
                  <a:lnTo>
                    <a:pt x="107138" y="142239"/>
                  </a:lnTo>
                  <a:lnTo>
                    <a:pt x="74406" y="142239"/>
                  </a:lnTo>
                  <a:lnTo>
                    <a:pt x="64979" y="140970"/>
                  </a:lnTo>
                  <a:lnTo>
                    <a:pt x="60939" y="139700"/>
                  </a:lnTo>
                  <a:lnTo>
                    <a:pt x="60939" y="135889"/>
                  </a:lnTo>
                  <a:lnTo>
                    <a:pt x="47472" y="135889"/>
                  </a:lnTo>
                  <a:lnTo>
                    <a:pt x="39055" y="132079"/>
                  </a:lnTo>
                  <a:lnTo>
                    <a:pt x="34004" y="128270"/>
                  </a:lnTo>
                  <a:lnTo>
                    <a:pt x="34004" y="118110"/>
                  </a:lnTo>
                  <a:lnTo>
                    <a:pt x="130818" y="118110"/>
                  </a:lnTo>
                  <a:lnTo>
                    <a:pt x="146509" y="115570"/>
                  </a:lnTo>
                  <a:lnTo>
                    <a:pt x="175411" y="114300"/>
                  </a:lnTo>
                  <a:lnTo>
                    <a:pt x="260423" y="114300"/>
                  </a:lnTo>
                  <a:lnTo>
                    <a:pt x="248945" y="106679"/>
                  </a:lnTo>
                  <a:lnTo>
                    <a:pt x="232984" y="100329"/>
                  </a:lnTo>
                  <a:lnTo>
                    <a:pt x="225913" y="99060"/>
                  </a:lnTo>
                  <a:lnTo>
                    <a:pt x="218338" y="97789"/>
                  </a:lnTo>
                  <a:lnTo>
                    <a:pt x="201672" y="95250"/>
                  </a:lnTo>
                  <a:lnTo>
                    <a:pt x="202008" y="93979"/>
                  </a:lnTo>
                  <a:lnTo>
                    <a:pt x="78783" y="93979"/>
                  </a:lnTo>
                  <a:lnTo>
                    <a:pt x="74406" y="92710"/>
                  </a:lnTo>
                  <a:lnTo>
                    <a:pt x="74406" y="91439"/>
                  </a:lnTo>
                  <a:lnTo>
                    <a:pt x="60939" y="91439"/>
                  </a:lnTo>
                  <a:lnTo>
                    <a:pt x="51512" y="90170"/>
                  </a:lnTo>
                  <a:lnTo>
                    <a:pt x="47472" y="88900"/>
                  </a:lnTo>
                  <a:lnTo>
                    <a:pt x="47472" y="85089"/>
                  </a:lnTo>
                  <a:lnTo>
                    <a:pt x="34004" y="85089"/>
                  </a:lnTo>
                  <a:lnTo>
                    <a:pt x="25587" y="81279"/>
                  </a:lnTo>
                  <a:lnTo>
                    <a:pt x="20537" y="77470"/>
                  </a:lnTo>
                  <a:lnTo>
                    <a:pt x="20537" y="67310"/>
                  </a:lnTo>
                  <a:lnTo>
                    <a:pt x="188541" y="67310"/>
                  </a:lnTo>
                  <a:lnTo>
                    <a:pt x="188541" y="59689"/>
                  </a:lnTo>
                  <a:lnTo>
                    <a:pt x="94607" y="59689"/>
                  </a:lnTo>
                  <a:lnTo>
                    <a:pt x="65705" y="58420"/>
                  </a:lnTo>
                  <a:lnTo>
                    <a:pt x="42169" y="54610"/>
                  </a:lnTo>
                  <a:lnTo>
                    <a:pt x="26334" y="48260"/>
                  </a:lnTo>
                  <a:lnTo>
                    <a:pt x="20537" y="39370"/>
                  </a:lnTo>
                  <a:lnTo>
                    <a:pt x="26334" y="31750"/>
                  </a:lnTo>
                  <a:lnTo>
                    <a:pt x="42169" y="25400"/>
                  </a:lnTo>
                  <a:lnTo>
                    <a:pt x="65705" y="21589"/>
                  </a:lnTo>
                  <a:lnTo>
                    <a:pt x="94607" y="20320"/>
                  </a:lnTo>
                  <a:lnTo>
                    <a:pt x="180149" y="20320"/>
                  </a:lnTo>
                  <a:lnTo>
                    <a:pt x="179282" y="19050"/>
                  </a:lnTo>
                  <a:lnTo>
                    <a:pt x="167804" y="11429"/>
                  </a:lnTo>
                  <a:lnTo>
                    <a:pt x="151843" y="6350"/>
                  </a:lnTo>
                  <a:lnTo>
                    <a:pt x="139202" y="3810"/>
                  </a:lnTo>
                  <a:lnTo>
                    <a:pt x="125203" y="1270"/>
                  </a:lnTo>
                  <a:lnTo>
                    <a:pt x="110131" y="0"/>
                  </a:lnTo>
                  <a:close/>
                </a:path>
                <a:path w="283209" h="241300">
                  <a:moveTo>
                    <a:pt x="195611" y="208279"/>
                  </a:moveTo>
                  <a:lnTo>
                    <a:pt x="182144" y="208279"/>
                  </a:lnTo>
                  <a:lnTo>
                    <a:pt x="182144" y="222250"/>
                  </a:lnTo>
                  <a:lnTo>
                    <a:pt x="195611" y="222250"/>
                  </a:lnTo>
                  <a:lnTo>
                    <a:pt x="195611" y="208279"/>
                  </a:lnTo>
                  <a:close/>
                </a:path>
                <a:path w="283209" h="241300">
                  <a:moveTo>
                    <a:pt x="222547" y="205739"/>
                  </a:moveTo>
                  <a:lnTo>
                    <a:pt x="141743" y="205739"/>
                  </a:lnTo>
                  <a:lnTo>
                    <a:pt x="146119" y="207010"/>
                  </a:lnTo>
                  <a:lnTo>
                    <a:pt x="209080" y="207010"/>
                  </a:lnTo>
                  <a:lnTo>
                    <a:pt x="209080" y="220979"/>
                  </a:lnTo>
                  <a:lnTo>
                    <a:pt x="200325" y="222250"/>
                  </a:lnTo>
                  <a:lnTo>
                    <a:pt x="272692" y="222250"/>
                  </a:lnTo>
                  <a:lnTo>
                    <a:pt x="273957" y="219710"/>
                  </a:lnTo>
                  <a:lnTo>
                    <a:pt x="222547" y="219710"/>
                  </a:lnTo>
                  <a:lnTo>
                    <a:pt x="222547" y="205739"/>
                  </a:lnTo>
                  <a:close/>
                </a:path>
                <a:path w="283209" h="241300">
                  <a:moveTo>
                    <a:pt x="209080" y="207010"/>
                  </a:moveTo>
                  <a:lnTo>
                    <a:pt x="155210" y="207010"/>
                  </a:lnTo>
                  <a:lnTo>
                    <a:pt x="155210" y="219710"/>
                  </a:lnTo>
                  <a:lnTo>
                    <a:pt x="168677" y="219710"/>
                  </a:lnTo>
                  <a:lnTo>
                    <a:pt x="168677" y="208279"/>
                  </a:lnTo>
                  <a:lnTo>
                    <a:pt x="199652" y="208279"/>
                  </a:lnTo>
                  <a:lnTo>
                    <a:pt x="209080" y="207010"/>
                  </a:lnTo>
                  <a:close/>
                </a:path>
                <a:path w="283209" h="241300">
                  <a:moveTo>
                    <a:pt x="249481" y="204470"/>
                  </a:moveTo>
                  <a:lnTo>
                    <a:pt x="236014" y="204470"/>
                  </a:lnTo>
                  <a:lnTo>
                    <a:pt x="236014" y="217170"/>
                  </a:lnTo>
                  <a:lnTo>
                    <a:pt x="231974" y="218439"/>
                  </a:lnTo>
                  <a:lnTo>
                    <a:pt x="222547" y="219710"/>
                  </a:lnTo>
                  <a:lnTo>
                    <a:pt x="273957" y="219710"/>
                  </a:lnTo>
                  <a:lnTo>
                    <a:pt x="277119" y="213360"/>
                  </a:lnTo>
                  <a:lnTo>
                    <a:pt x="249481" y="213360"/>
                  </a:lnTo>
                  <a:lnTo>
                    <a:pt x="249481" y="204470"/>
                  </a:lnTo>
                  <a:close/>
                </a:path>
                <a:path w="283209" h="241300">
                  <a:moveTo>
                    <a:pt x="249481" y="200660"/>
                  </a:moveTo>
                  <a:lnTo>
                    <a:pt x="116155" y="200660"/>
                  </a:lnTo>
                  <a:lnTo>
                    <a:pt x="116828" y="201929"/>
                  </a:lnTo>
                  <a:lnTo>
                    <a:pt x="121204" y="201929"/>
                  </a:lnTo>
                  <a:lnTo>
                    <a:pt x="124573" y="203200"/>
                  </a:lnTo>
                  <a:lnTo>
                    <a:pt x="128276" y="204470"/>
                  </a:lnTo>
                  <a:lnTo>
                    <a:pt x="128276" y="213360"/>
                  </a:lnTo>
                  <a:lnTo>
                    <a:pt x="141743" y="213360"/>
                  </a:lnTo>
                  <a:lnTo>
                    <a:pt x="141743" y="205739"/>
                  </a:lnTo>
                  <a:lnTo>
                    <a:pt x="226923" y="205739"/>
                  </a:lnTo>
                  <a:lnTo>
                    <a:pt x="231637" y="204470"/>
                  </a:lnTo>
                  <a:lnTo>
                    <a:pt x="249481" y="204470"/>
                  </a:lnTo>
                  <a:lnTo>
                    <a:pt x="249481" y="200660"/>
                  </a:lnTo>
                  <a:close/>
                </a:path>
                <a:path w="283209" h="241300">
                  <a:moveTo>
                    <a:pt x="282812" y="195579"/>
                  </a:moveTo>
                  <a:lnTo>
                    <a:pt x="262948" y="195579"/>
                  </a:lnTo>
                  <a:lnTo>
                    <a:pt x="262948" y="205739"/>
                  </a:lnTo>
                  <a:lnTo>
                    <a:pt x="257898" y="209550"/>
                  </a:lnTo>
                  <a:lnTo>
                    <a:pt x="249481" y="213360"/>
                  </a:lnTo>
                  <a:lnTo>
                    <a:pt x="277119" y="213360"/>
                  </a:lnTo>
                  <a:lnTo>
                    <a:pt x="282812" y="201929"/>
                  </a:lnTo>
                  <a:lnTo>
                    <a:pt x="282812" y="195579"/>
                  </a:lnTo>
                  <a:close/>
                </a:path>
                <a:path w="283209" h="241300">
                  <a:moveTo>
                    <a:pt x="182144" y="173989"/>
                  </a:moveTo>
                  <a:lnTo>
                    <a:pt x="168677" y="173989"/>
                  </a:lnTo>
                  <a:lnTo>
                    <a:pt x="168677" y="187960"/>
                  </a:lnTo>
                  <a:lnTo>
                    <a:pt x="182144" y="187960"/>
                  </a:lnTo>
                  <a:lnTo>
                    <a:pt x="182144" y="173989"/>
                  </a:lnTo>
                  <a:close/>
                </a:path>
                <a:path w="283209" h="241300">
                  <a:moveTo>
                    <a:pt x="209080" y="173989"/>
                  </a:moveTo>
                  <a:lnTo>
                    <a:pt x="195611" y="173989"/>
                  </a:lnTo>
                  <a:lnTo>
                    <a:pt x="195611" y="187960"/>
                  </a:lnTo>
                  <a:lnTo>
                    <a:pt x="282812" y="187960"/>
                  </a:lnTo>
                  <a:lnTo>
                    <a:pt x="282812" y="185420"/>
                  </a:lnTo>
                  <a:lnTo>
                    <a:pt x="209080" y="185420"/>
                  </a:lnTo>
                  <a:lnTo>
                    <a:pt x="209080" y="173989"/>
                  </a:lnTo>
                  <a:close/>
                </a:path>
                <a:path w="283209" h="241300">
                  <a:moveTo>
                    <a:pt x="213456" y="171450"/>
                  </a:moveTo>
                  <a:lnTo>
                    <a:pt x="137029" y="171450"/>
                  </a:lnTo>
                  <a:lnTo>
                    <a:pt x="141743" y="172720"/>
                  </a:lnTo>
                  <a:lnTo>
                    <a:pt x="141743" y="185420"/>
                  </a:lnTo>
                  <a:lnTo>
                    <a:pt x="155210" y="185420"/>
                  </a:lnTo>
                  <a:lnTo>
                    <a:pt x="155210" y="173989"/>
                  </a:lnTo>
                  <a:lnTo>
                    <a:pt x="209080" y="173989"/>
                  </a:lnTo>
                  <a:lnTo>
                    <a:pt x="209080" y="172720"/>
                  </a:lnTo>
                  <a:lnTo>
                    <a:pt x="213456" y="171450"/>
                  </a:lnTo>
                  <a:close/>
                </a:path>
                <a:path w="283209" h="241300">
                  <a:moveTo>
                    <a:pt x="236014" y="170179"/>
                  </a:moveTo>
                  <a:lnTo>
                    <a:pt x="222547" y="170179"/>
                  </a:lnTo>
                  <a:lnTo>
                    <a:pt x="222547" y="182879"/>
                  </a:lnTo>
                  <a:lnTo>
                    <a:pt x="218507" y="184150"/>
                  </a:lnTo>
                  <a:lnTo>
                    <a:pt x="209080" y="185420"/>
                  </a:lnTo>
                  <a:lnTo>
                    <a:pt x="282812" y="185420"/>
                  </a:lnTo>
                  <a:lnTo>
                    <a:pt x="282812" y="179070"/>
                  </a:lnTo>
                  <a:lnTo>
                    <a:pt x="236014" y="179070"/>
                  </a:lnTo>
                  <a:lnTo>
                    <a:pt x="236014" y="170179"/>
                  </a:lnTo>
                  <a:close/>
                </a:path>
                <a:path w="283209" h="241300">
                  <a:moveTo>
                    <a:pt x="101340" y="167639"/>
                  </a:moveTo>
                  <a:lnTo>
                    <a:pt x="81140" y="167639"/>
                  </a:lnTo>
                  <a:lnTo>
                    <a:pt x="81140" y="172720"/>
                  </a:lnTo>
                  <a:lnTo>
                    <a:pt x="82149" y="177800"/>
                  </a:lnTo>
                  <a:lnTo>
                    <a:pt x="84507" y="181610"/>
                  </a:lnTo>
                  <a:lnTo>
                    <a:pt x="128276" y="181610"/>
                  </a:lnTo>
                  <a:lnTo>
                    <a:pt x="128276" y="179070"/>
                  </a:lnTo>
                  <a:lnTo>
                    <a:pt x="114808" y="179070"/>
                  </a:lnTo>
                  <a:lnTo>
                    <a:pt x="106391" y="176529"/>
                  </a:lnTo>
                  <a:lnTo>
                    <a:pt x="101340" y="171450"/>
                  </a:lnTo>
                  <a:lnTo>
                    <a:pt x="101340" y="167639"/>
                  </a:lnTo>
                  <a:close/>
                </a:path>
                <a:path w="283209" h="241300">
                  <a:moveTo>
                    <a:pt x="101340" y="163829"/>
                  </a:moveTo>
                  <a:lnTo>
                    <a:pt x="51849" y="163829"/>
                  </a:lnTo>
                  <a:lnTo>
                    <a:pt x="56225" y="165100"/>
                  </a:lnTo>
                  <a:lnTo>
                    <a:pt x="60939" y="165100"/>
                  </a:lnTo>
                  <a:lnTo>
                    <a:pt x="60939" y="179070"/>
                  </a:lnTo>
                  <a:lnTo>
                    <a:pt x="74406" y="179070"/>
                  </a:lnTo>
                  <a:lnTo>
                    <a:pt x="74406" y="167639"/>
                  </a:lnTo>
                  <a:lnTo>
                    <a:pt x="101340" y="167639"/>
                  </a:lnTo>
                  <a:lnTo>
                    <a:pt x="101340" y="163829"/>
                  </a:lnTo>
                  <a:close/>
                </a:path>
                <a:path w="283209" h="241300">
                  <a:moveTo>
                    <a:pt x="249481" y="161289"/>
                  </a:moveTo>
                  <a:lnTo>
                    <a:pt x="101340" y="161289"/>
                  </a:lnTo>
                  <a:lnTo>
                    <a:pt x="105382" y="163829"/>
                  </a:lnTo>
                  <a:lnTo>
                    <a:pt x="109758" y="165100"/>
                  </a:lnTo>
                  <a:lnTo>
                    <a:pt x="114808" y="166370"/>
                  </a:lnTo>
                  <a:lnTo>
                    <a:pt x="114808" y="179070"/>
                  </a:lnTo>
                  <a:lnTo>
                    <a:pt x="128276" y="179070"/>
                  </a:lnTo>
                  <a:lnTo>
                    <a:pt x="128276" y="170179"/>
                  </a:lnTo>
                  <a:lnTo>
                    <a:pt x="236014" y="170179"/>
                  </a:lnTo>
                  <a:lnTo>
                    <a:pt x="236014" y="167639"/>
                  </a:lnTo>
                  <a:lnTo>
                    <a:pt x="240727" y="166370"/>
                  </a:lnTo>
                  <a:lnTo>
                    <a:pt x="245441" y="163829"/>
                  </a:lnTo>
                  <a:lnTo>
                    <a:pt x="249481" y="161289"/>
                  </a:lnTo>
                  <a:close/>
                </a:path>
                <a:path w="283209" h="241300">
                  <a:moveTo>
                    <a:pt x="282181" y="161289"/>
                  </a:moveTo>
                  <a:lnTo>
                    <a:pt x="249481" y="161289"/>
                  </a:lnTo>
                  <a:lnTo>
                    <a:pt x="249481" y="172720"/>
                  </a:lnTo>
                  <a:lnTo>
                    <a:pt x="244431" y="176529"/>
                  </a:lnTo>
                  <a:lnTo>
                    <a:pt x="236014" y="179070"/>
                  </a:lnTo>
                  <a:lnTo>
                    <a:pt x="282812" y="179070"/>
                  </a:lnTo>
                  <a:lnTo>
                    <a:pt x="282686" y="166370"/>
                  </a:lnTo>
                  <a:lnTo>
                    <a:pt x="282181" y="161289"/>
                  </a:lnTo>
                  <a:close/>
                </a:path>
                <a:path w="283209" h="241300">
                  <a:moveTo>
                    <a:pt x="260423" y="114300"/>
                  </a:moveTo>
                  <a:lnTo>
                    <a:pt x="175411" y="114300"/>
                  </a:lnTo>
                  <a:lnTo>
                    <a:pt x="204313" y="115570"/>
                  </a:lnTo>
                  <a:lnTo>
                    <a:pt x="227849" y="119379"/>
                  </a:lnTo>
                  <a:lnTo>
                    <a:pt x="243684" y="125729"/>
                  </a:lnTo>
                  <a:lnTo>
                    <a:pt x="249481" y="134620"/>
                  </a:lnTo>
                  <a:lnTo>
                    <a:pt x="243684" y="142239"/>
                  </a:lnTo>
                  <a:lnTo>
                    <a:pt x="227849" y="148589"/>
                  </a:lnTo>
                  <a:lnTo>
                    <a:pt x="204313" y="152400"/>
                  </a:lnTo>
                  <a:lnTo>
                    <a:pt x="175411" y="154939"/>
                  </a:lnTo>
                  <a:lnTo>
                    <a:pt x="20537" y="154939"/>
                  </a:lnTo>
                  <a:lnTo>
                    <a:pt x="24578" y="157479"/>
                  </a:lnTo>
                  <a:lnTo>
                    <a:pt x="28954" y="158750"/>
                  </a:lnTo>
                  <a:lnTo>
                    <a:pt x="34004" y="160020"/>
                  </a:lnTo>
                  <a:lnTo>
                    <a:pt x="34004" y="172720"/>
                  </a:lnTo>
                  <a:lnTo>
                    <a:pt x="47472" y="172720"/>
                  </a:lnTo>
                  <a:lnTo>
                    <a:pt x="47472" y="163829"/>
                  </a:lnTo>
                  <a:lnTo>
                    <a:pt x="101340" y="163829"/>
                  </a:lnTo>
                  <a:lnTo>
                    <a:pt x="101340" y="161289"/>
                  </a:lnTo>
                  <a:lnTo>
                    <a:pt x="282181" y="161289"/>
                  </a:lnTo>
                  <a:lnTo>
                    <a:pt x="279782" y="154939"/>
                  </a:lnTo>
                  <a:lnTo>
                    <a:pt x="275616" y="148589"/>
                  </a:lnTo>
                  <a:lnTo>
                    <a:pt x="269681" y="144779"/>
                  </a:lnTo>
                  <a:lnTo>
                    <a:pt x="269681" y="134620"/>
                  </a:lnTo>
                  <a:lnTo>
                    <a:pt x="267356" y="123189"/>
                  </a:lnTo>
                  <a:lnTo>
                    <a:pt x="260423" y="114300"/>
                  </a:lnTo>
                  <a:close/>
                </a:path>
                <a:path w="283209" h="241300">
                  <a:moveTo>
                    <a:pt x="222547" y="170179"/>
                  </a:moveTo>
                  <a:lnTo>
                    <a:pt x="128276" y="170179"/>
                  </a:lnTo>
                  <a:lnTo>
                    <a:pt x="132652" y="171450"/>
                  </a:lnTo>
                  <a:lnTo>
                    <a:pt x="218169" y="171450"/>
                  </a:lnTo>
                  <a:lnTo>
                    <a:pt x="222547" y="170179"/>
                  </a:lnTo>
                  <a:close/>
                </a:path>
                <a:path w="283209" h="241300">
                  <a:moveTo>
                    <a:pt x="106310" y="127000"/>
                  </a:moveTo>
                  <a:lnTo>
                    <a:pt x="65316" y="127000"/>
                  </a:lnTo>
                  <a:lnTo>
                    <a:pt x="69693" y="128270"/>
                  </a:lnTo>
                  <a:lnTo>
                    <a:pt x="74406" y="128270"/>
                  </a:lnTo>
                  <a:lnTo>
                    <a:pt x="74406" y="142239"/>
                  </a:lnTo>
                  <a:lnTo>
                    <a:pt x="107138" y="142239"/>
                  </a:lnTo>
                  <a:lnTo>
                    <a:pt x="101340" y="134620"/>
                  </a:lnTo>
                  <a:lnTo>
                    <a:pt x="106310" y="127000"/>
                  </a:lnTo>
                  <a:close/>
                </a:path>
                <a:path w="283209" h="241300">
                  <a:moveTo>
                    <a:pt x="130818" y="118110"/>
                  </a:moveTo>
                  <a:lnTo>
                    <a:pt x="34004" y="118110"/>
                  </a:lnTo>
                  <a:lnTo>
                    <a:pt x="38045" y="120650"/>
                  </a:lnTo>
                  <a:lnTo>
                    <a:pt x="42421" y="121920"/>
                  </a:lnTo>
                  <a:lnTo>
                    <a:pt x="47472" y="123189"/>
                  </a:lnTo>
                  <a:lnTo>
                    <a:pt x="47472" y="135889"/>
                  </a:lnTo>
                  <a:lnTo>
                    <a:pt x="60939" y="135889"/>
                  </a:lnTo>
                  <a:lnTo>
                    <a:pt x="60939" y="127000"/>
                  </a:lnTo>
                  <a:lnTo>
                    <a:pt x="106310" y="127000"/>
                  </a:lnTo>
                  <a:lnTo>
                    <a:pt x="107138" y="125729"/>
                  </a:lnTo>
                  <a:lnTo>
                    <a:pt x="122973" y="119379"/>
                  </a:lnTo>
                  <a:lnTo>
                    <a:pt x="130818" y="118110"/>
                  </a:lnTo>
                  <a:close/>
                </a:path>
                <a:path w="283209" h="241300">
                  <a:moveTo>
                    <a:pt x="101340" y="80010"/>
                  </a:moveTo>
                  <a:lnTo>
                    <a:pt x="87873" y="80010"/>
                  </a:lnTo>
                  <a:lnTo>
                    <a:pt x="87873" y="93979"/>
                  </a:lnTo>
                  <a:lnTo>
                    <a:pt x="101340" y="93979"/>
                  </a:lnTo>
                  <a:lnTo>
                    <a:pt x="101340" y="80010"/>
                  </a:lnTo>
                  <a:close/>
                </a:path>
                <a:path w="283209" h="241300">
                  <a:moveTo>
                    <a:pt x="128276" y="80010"/>
                  </a:moveTo>
                  <a:lnTo>
                    <a:pt x="114808" y="80010"/>
                  </a:lnTo>
                  <a:lnTo>
                    <a:pt x="114808" y="92710"/>
                  </a:lnTo>
                  <a:lnTo>
                    <a:pt x="110431" y="93979"/>
                  </a:lnTo>
                  <a:lnTo>
                    <a:pt x="202008" y="93979"/>
                  </a:lnTo>
                  <a:lnTo>
                    <a:pt x="202008" y="91439"/>
                  </a:lnTo>
                  <a:lnTo>
                    <a:pt x="128276" y="91439"/>
                  </a:lnTo>
                  <a:lnTo>
                    <a:pt x="128276" y="80010"/>
                  </a:lnTo>
                  <a:close/>
                </a:path>
                <a:path w="283209" h="241300">
                  <a:moveTo>
                    <a:pt x="141743" y="76200"/>
                  </a:moveTo>
                  <a:lnTo>
                    <a:pt x="47472" y="76200"/>
                  </a:lnTo>
                  <a:lnTo>
                    <a:pt x="56225" y="77470"/>
                  </a:lnTo>
                  <a:lnTo>
                    <a:pt x="60939" y="78739"/>
                  </a:lnTo>
                  <a:lnTo>
                    <a:pt x="60939" y="91439"/>
                  </a:lnTo>
                  <a:lnTo>
                    <a:pt x="74406" y="91439"/>
                  </a:lnTo>
                  <a:lnTo>
                    <a:pt x="74406" y="80010"/>
                  </a:lnTo>
                  <a:lnTo>
                    <a:pt x="128276" y="80010"/>
                  </a:lnTo>
                  <a:lnTo>
                    <a:pt x="128276" y="78739"/>
                  </a:lnTo>
                  <a:lnTo>
                    <a:pt x="132652" y="77470"/>
                  </a:lnTo>
                  <a:lnTo>
                    <a:pt x="137365" y="77470"/>
                  </a:lnTo>
                  <a:lnTo>
                    <a:pt x="141743" y="76200"/>
                  </a:lnTo>
                  <a:close/>
                </a:path>
                <a:path w="283209" h="241300">
                  <a:moveTo>
                    <a:pt x="155210" y="76200"/>
                  </a:moveTo>
                  <a:lnTo>
                    <a:pt x="141743" y="76200"/>
                  </a:lnTo>
                  <a:lnTo>
                    <a:pt x="141743" y="88900"/>
                  </a:lnTo>
                  <a:lnTo>
                    <a:pt x="137703" y="90170"/>
                  </a:lnTo>
                  <a:lnTo>
                    <a:pt x="128276" y="91439"/>
                  </a:lnTo>
                  <a:lnTo>
                    <a:pt x="202008" y="91439"/>
                  </a:lnTo>
                  <a:lnTo>
                    <a:pt x="202008" y="90170"/>
                  </a:lnTo>
                  <a:lnTo>
                    <a:pt x="201348" y="85089"/>
                  </a:lnTo>
                  <a:lnTo>
                    <a:pt x="155210" y="85089"/>
                  </a:lnTo>
                  <a:lnTo>
                    <a:pt x="155210" y="76200"/>
                  </a:lnTo>
                  <a:close/>
                </a:path>
                <a:path w="283209" h="241300">
                  <a:moveTo>
                    <a:pt x="168677" y="67310"/>
                  </a:moveTo>
                  <a:lnTo>
                    <a:pt x="20537" y="67310"/>
                  </a:lnTo>
                  <a:lnTo>
                    <a:pt x="24578" y="69850"/>
                  </a:lnTo>
                  <a:lnTo>
                    <a:pt x="28954" y="71120"/>
                  </a:lnTo>
                  <a:lnTo>
                    <a:pt x="34004" y="72389"/>
                  </a:lnTo>
                  <a:lnTo>
                    <a:pt x="34004" y="85089"/>
                  </a:lnTo>
                  <a:lnTo>
                    <a:pt x="47472" y="85089"/>
                  </a:lnTo>
                  <a:lnTo>
                    <a:pt x="47472" y="76200"/>
                  </a:lnTo>
                  <a:lnTo>
                    <a:pt x="155210" y="76200"/>
                  </a:lnTo>
                  <a:lnTo>
                    <a:pt x="155210" y="72389"/>
                  </a:lnTo>
                  <a:lnTo>
                    <a:pt x="164637" y="69850"/>
                  </a:lnTo>
                  <a:lnTo>
                    <a:pt x="168677" y="67310"/>
                  </a:lnTo>
                  <a:close/>
                </a:path>
                <a:path w="283209" h="241300">
                  <a:moveTo>
                    <a:pt x="188541" y="67310"/>
                  </a:moveTo>
                  <a:lnTo>
                    <a:pt x="168677" y="67310"/>
                  </a:lnTo>
                  <a:lnTo>
                    <a:pt x="168677" y="77470"/>
                  </a:lnTo>
                  <a:lnTo>
                    <a:pt x="163628" y="82550"/>
                  </a:lnTo>
                  <a:lnTo>
                    <a:pt x="155210" y="85089"/>
                  </a:lnTo>
                  <a:lnTo>
                    <a:pt x="201348" y="85089"/>
                  </a:lnTo>
                  <a:lnTo>
                    <a:pt x="201182" y="83820"/>
                  </a:lnTo>
                  <a:lnTo>
                    <a:pt x="198684" y="77470"/>
                  </a:lnTo>
                  <a:lnTo>
                    <a:pt x="194481" y="72389"/>
                  </a:lnTo>
                  <a:lnTo>
                    <a:pt x="188541" y="67310"/>
                  </a:lnTo>
                  <a:close/>
                </a:path>
                <a:path w="283209" h="241300">
                  <a:moveTo>
                    <a:pt x="180149" y="20320"/>
                  </a:moveTo>
                  <a:lnTo>
                    <a:pt x="94607" y="20320"/>
                  </a:lnTo>
                  <a:lnTo>
                    <a:pt x="123509" y="21589"/>
                  </a:lnTo>
                  <a:lnTo>
                    <a:pt x="147045" y="25400"/>
                  </a:lnTo>
                  <a:lnTo>
                    <a:pt x="162880" y="31750"/>
                  </a:lnTo>
                  <a:lnTo>
                    <a:pt x="168677" y="39370"/>
                  </a:lnTo>
                  <a:lnTo>
                    <a:pt x="162880" y="48260"/>
                  </a:lnTo>
                  <a:lnTo>
                    <a:pt x="147045" y="54610"/>
                  </a:lnTo>
                  <a:lnTo>
                    <a:pt x="123509" y="58420"/>
                  </a:lnTo>
                  <a:lnTo>
                    <a:pt x="94607" y="59689"/>
                  </a:lnTo>
                  <a:lnTo>
                    <a:pt x="188541" y="59689"/>
                  </a:lnTo>
                  <a:lnTo>
                    <a:pt x="188541" y="39370"/>
                  </a:lnTo>
                  <a:lnTo>
                    <a:pt x="186216" y="29210"/>
                  </a:lnTo>
                  <a:lnTo>
                    <a:pt x="180149" y="20320"/>
                  </a:lnTo>
                  <a:close/>
                </a:path>
              </a:pathLst>
            </a:custGeom>
            <a:solidFill>
              <a:srgbClr val="000000"/>
            </a:solidFill>
          </p:spPr>
          <p:txBody>
            <a:bodyPr wrap="square" lIns="0" tIns="0" rIns="0" bIns="0" rtlCol="0"/>
            <a:lstStyle/>
            <a:p>
              <a:endParaRPr sz="2285">
                <a:latin typeface="The Hand Extrablack" panose="03070A02030502020204" pitchFamily="66" charset="0"/>
              </a:endParaRPr>
            </a:p>
          </p:txBody>
        </p:sp>
        <p:sp>
          <p:nvSpPr>
            <p:cNvPr id="87" name="object 72">
              <a:extLst>
                <a:ext uri="{FF2B5EF4-FFF2-40B4-BE49-F238E27FC236}">
                  <a16:creationId xmlns:a16="http://schemas.microsoft.com/office/drawing/2014/main" id="{96570702-317F-43C0-B9FD-D533971CF6B8}"/>
                </a:ext>
              </a:extLst>
            </p:cNvPr>
            <p:cNvSpPr/>
            <p:nvPr/>
          </p:nvSpPr>
          <p:spPr>
            <a:xfrm>
              <a:off x="5854336" y="1741700"/>
              <a:ext cx="338693" cy="199337"/>
            </a:xfrm>
            <a:custGeom>
              <a:avLst/>
              <a:gdLst/>
              <a:ahLst/>
              <a:cxnLst/>
              <a:rect l="l" t="t" r="r" b="b"/>
              <a:pathLst>
                <a:path w="296545" h="200025">
                  <a:moveTo>
                    <a:pt x="60210" y="10896"/>
                  </a:moveTo>
                  <a:lnTo>
                    <a:pt x="52349" y="3035"/>
                  </a:lnTo>
                  <a:lnTo>
                    <a:pt x="32956" y="3035"/>
                  </a:lnTo>
                  <a:lnTo>
                    <a:pt x="25095" y="10896"/>
                  </a:lnTo>
                  <a:lnTo>
                    <a:pt x="25095" y="30302"/>
                  </a:lnTo>
                  <a:lnTo>
                    <a:pt x="32956" y="38163"/>
                  </a:lnTo>
                  <a:lnTo>
                    <a:pt x="52349" y="38163"/>
                  </a:lnTo>
                  <a:lnTo>
                    <a:pt x="60210" y="30302"/>
                  </a:lnTo>
                  <a:lnTo>
                    <a:pt x="60210" y="20599"/>
                  </a:lnTo>
                  <a:lnTo>
                    <a:pt x="60210" y="10896"/>
                  </a:lnTo>
                  <a:close/>
                </a:path>
                <a:path w="296545" h="200025">
                  <a:moveTo>
                    <a:pt x="130454" y="10896"/>
                  </a:moveTo>
                  <a:lnTo>
                    <a:pt x="122593" y="3035"/>
                  </a:lnTo>
                  <a:lnTo>
                    <a:pt x="103200" y="3035"/>
                  </a:lnTo>
                  <a:lnTo>
                    <a:pt x="95338" y="10896"/>
                  </a:lnTo>
                  <a:lnTo>
                    <a:pt x="95338" y="30302"/>
                  </a:lnTo>
                  <a:lnTo>
                    <a:pt x="103200" y="38163"/>
                  </a:lnTo>
                  <a:lnTo>
                    <a:pt x="122593" y="38163"/>
                  </a:lnTo>
                  <a:lnTo>
                    <a:pt x="130454" y="30302"/>
                  </a:lnTo>
                  <a:lnTo>
                    <a:pt x="130454" y="20599"/>
                  </a:lnTo>
                  <a:lnTo>
                    <a:pt x="130454" y="10896"/>
                  </a:lnTo>
                  <a:close/>
                </a:path>
                <a:path w="296545" h="200025">
                  <a:moveTo>
                    <a:pt x="200710" y="10896"/>
                  </a:moveTo>
                  <a:lnTo>
                    <a:pt x="192849" y="3035"/>
                  </a:lnTo>
                  <a:lnTo>
                    <a:pt x="173443" y="3035"/>
                  </a:lnTo>
                  <a:lnTo>
                    <a:pt x="165582" y="10896"/>
                  </a:lnTo>
                  <a:lnTo>
                    <a:pt x="165582" y="30302"/>
                  </a:lnTo>
                  <a:lnTo>
                    <a:pt x="173443" y="38163"/>
                  </a:lnTo>
                  <a:lnTo>
                    <a:pt x="192849" y="38163"/>
                  </a:lnTo>
                  <a:lnTo>
                    <a:pt x="200710" y="30302"/>
                  </a:lnTo>
                  <a:lnTo>
                    <a:pt x="200710" y="20599"/>
                  </a:lnTo>
                  <a:lnTo>
                    <a:pt x="200710" y="10896"/>
                  </a:lnTo>
                  <a:close/>
                </a:path>
                <a:path w="296545" h="200025">
                  <a:moveTo>
                    <a:pt x="270954" y="10896"/>
                  </a:moveTo>
                  <a:lnTo>
                    <a:pt x="263093" y="3035"/>
                  </a:lnTo>
                  <a:lnTo>
                    <a:pt x="243687" y="3035"/>
                  </a:lnTo>
                  <a:lnTo>
                    <a:pt x="235826" y="10896"/>
                  </a:lnTo>
                  <a:lnTo>
                    <a:pt x="235826" y="30302"/>
                  </a:lnTo>
                  <a:lnTo>
                    <a:pt x="243687" y="38163"/>
                  </a:lnTo>
                  <a:lnTo>
                    <a:pt x="263093" y="38163"/>
                  </a:lnTo>
                  <a:lnTo>
                    <a:pt x="270954" y="30302"/>
                  </a:lnTo>
                  <a:lnTo>
                    <a:pt x="270954" y="20599"/>
                  </a:lnTo>
                  <a:lnTo>
                    <a:pt x="270954" y="10896"/>
                  </a:lnTo>
                  <a:close/>
                </a:path>
                <a:path w="296545" h="200025">
                  <a:moveTo>
                    <a:pt x="296189" y="6565"/>
                  </a:moveTo>
                  <a:lnTo>
                    <a:pt x="294233" y="2578"/>
                  </a:lnTo>
                  <a:lnTo>
                    <a:pt x="290550" y="1320"/>
                  </a:lnTo>
                  <a:lnTo>
                    <a:pt x="286905" y="0"/>
                  </a:lnTo>
                  <a:lnTo>
                    <a:pt x="282879" y="1892"/>
                  </a:lnTo>
                  <a:lnTo>
                    <a:pt x="268389" y="44386"/>
                  </a:lnTo>
                  <a:lnTo>
                    <a:pt x="263550" y="42748"/>
                  </a:lnTo>
                  <a:lnTo>
                    <a:pt x="258495" y="41833"/>
                  </a:lnTo>
                  <a:lnTo>
                    <a:pt x="253390" y="41681"/>
                  </a:lnTo>
                  <a:lnTo>
                    <a:pt x="248221" y="41833"/>
                  </a:lnTo>
                  <a:lnTo>
                    <a:pt x="243116" y="42760"/>
                  </a:lnTo>
                  <a:lnTo>
                    <a:pt x="238213" y="44411"/>
                  </a:lnTo>
                  <a:lnTo>
                    <a:pt x="225298" y="5740"/>
                  </a:lnTo>
                  <a:lnTo>
                    <a:pt x="223824" y="1943"/>
                  </a:lnTo>
                  <a:lnTo>
                    <a:pt x="219557" y="50"/>
                  </a:lnTo>
                  <a:lnTo>
                    <a:pt x="213817" y="2260"/>
                  </a:lnTo>
                  <a:lnTo>
                    <a:pt x="212267" y="3797"/>
                  </a:lnTo>
                  <a:lnTo>
                    <a:pt x="198424" y="44386"/>
                  </a:lnTo>
                  <a:lnTo>
                    <a:pt x="193497" y="42722"/>
                  </a:lnTo>
                  <a:lnTo>
                    <a:pt x="188341" y="41808"/>
                  </a:lnTo>
                  <a:lnTo>
                    <a:pt x="183146" y="41681"/>
                  </a:lnTo>
                  <a:lnTo>
                    <a:pt x="177977" y="41833"/>
                  </a:lnTo>
                  <a:lnTo>
                    <a:pt x="172872" y="42748"/>
                  </a:lnTo>
                  <a:lnTo>
                    <a:pt x="167970" y="44386"/>
                  </a:lnTo>
                  <a:lnTo>
                    <a:pt x="155041" y="5740"/>
                  </a:lnTo>
                  <a:lnTo>
                    <a:pt x="153581" y="1943"/>
                  </a:lnTo>
                  <a:lnTo>
                    <a:pt x="149313" y="50"/>
                  </a:lnTo>
                  <a:lnTo>
                    <a:pt x="143560" y="2260"/>
                  </a:lnTo>
                  <a:lnTo>
                    <a:pt x="142024" y="3797"/>
                  </a:lnTo>
                  <a:lnTo>
                    <a:pt x="128206" y="44386"/>
                  </a:lnTo>
                  <a:lnTo>
                    <a:pt x="123266" y="42735"/>
                  </a:lnTo>
                  <a:lnTo>
                    <a:pt x="118110" y="41821"/>
                  </a:lnTo>
                  <a:lnTo>
                    <a:pt x="112903" y="41681"/>
                  </a:lnTo>
                  <a:lnTo>
                    <a:pt x="107734" y="41833"/>
                  </a:lnTo>
                  <a:lnTo>
                    <a:pt x="102616" y="42760"/>
                  </a:lnTo>
                  <a:lnTo>
                    <a:pt x="97726" y="44411"/>
                  </a:lnTo>
                  <a:lnTo>
                    <a:pt x="84797" y="5740"/>
                  </a:lnTo>
                  <a:lnTo>
                    <a:pt x="83337" y="1943"/>
                  </a:lnTo>
                  <a:lnTo>
                    <a:pt x="79070" y="50"/>
                  </a:lnTo>
                  <a:lnTo>
                    <a:pt x="73317" y="2260"/>
                  </a:lnTo>
                  <a:lnTo>
                    <a:pt x="71780" y="3797"/>
                  </a:lnTo>
                  <a:lnTo>
                    <a:pt x="57924" y="44386"/>
                  </a:lnTo>
                  <a:lnTo>
                    <a:pt x="52997" y="42735"/>
                  </a:lnTo>
                  <a:lnTo>
                    <a:pt x="47853" y="41821"/>
                  </a:lnTo>
                  <a:lnTo>
                    <a:pt x="42646" y="41681"/>
                  </a:lnTo>
                  <a:lnTo>
                    <a:pt x="37490" y="41833"/>
                  </a:lnTo>
                  <a:lnTo>
                    <a:pt x="32372" y="42760"/>
                  </a:lnTo>
                  <a:lnTo>
                    <a:pt x="27482" y="44411"/>
                  </a:lnTo>
                  <a:lnTo>
                    <a:pt x="13309" y="2070"/>
                  </a:lnTo>
                  <a:lnTo>
                    <a:pt x="9321" y="88"/>
                  </a:lnTo>
                  <a:lnTo>
                    <a:pt x="1968" y="2578"/>
                  </a:lnTo>
                  <a:lnTo>
                    <a:pt x="0" y="6565"/>
                  </a:lnTo>
                  <a:lnTo>
                    <a:pt x="19532" y="64287"/>
                  </a:lnTo>
                  <a:lnTo>
                    <a:pt x="22136" y="66192"/>
                  </a:lnTo>
                  <a:lnTo>
                    <a:pt x="25095" y="66268"/>
                  </a:lnTo>
                  <a:lnTo>
                    <a:pt x="25095" y="87337"/>
                  </a:lnTo>
                  <a:lnTo>
                    <a:pt x="14554" y="140017"/>
                  </a:lnTo>
                  <a:lnTo>
                    <a:pt x="25095" y="140017"/>
                  </a:lnTo>
                  <a:lnTo>
                    <a:pt x="25095" y="199732"/>
                  </a:lnTo>
                  <a:lnTo>
                    <a:pt x="39141" y="199732"/>
                  </a:lnTo>
                  <a:lnTo>
                    <a:pt x="39141" y="140017"/>
                  </a:lnTo>
                  <a:lnTo>
                    <a:pt x="46164" y="140017"/>
                  </a:lnTo>
                  <a:lnTo>
                    <a:pt x="46164" y="199732"/>
                  </a:lnTo>
                  <a:lnTo>
                    <a:pt x="60210" y="199732"/>
                  </a:lnTo>
                  <a:lnTo>
                    <a:pt x="60210" y="140017"/>
                  </a:lnTo>
                  <a:lnTo>
                    <a:pt x="70751" y="140017"/>
                  </a:lnTo>
                  <a:lnTo>
                    <a:pt x="60210" y="87337"/>
                  </a:lnTo>
                  <a:lnTo>
                    <a:pt x="60210" y="66268"/>
                  </a:lnTo>
                  <a:lnTo>
                    <a:pt x="63220" y="66255"/>
                  </a:lnTo>
                  <a:lnTo>
                    <a:pt x="65887" y="64338"/>
                  </a:lnTo>
                  <a:lnTo>
                    <a:pt x="77774" y="29248"/>
                  </a:lnTo>
                  <a:lnTo>
                    <a:pt x="89662" y="64338"/>
                  </a:lnTo>
                  <a:lnTo>
                    <a:pt x="92329" y="66255"/>
                  </a:lnTo>
                  <a:lnTo>
                    <a:pt x="95338" y="66268"/>
                  </a:lnTo>
                  <a:lnTo>
                    <a:pt x="95338" y="199732"/>
                  </a:lnTo>
                  <a:lnTo>
                    <a:pt x="109385" y="199732"/>
                  </a:lnTo>
                  <a:lnTo>
                    <a:pt x="109385" y="118948"/>
                  </a:lnTo>
                  <a:lnTo>
                    <a:pt x="116408" y="118948"/>
                  </a:lnTo>
                  <a:lnTo>
                    <a:pt x="116408" y="199732"/>
                  </a:lnTo>
                  <a:lnTo>
                    <a:pt x="130454" y="199732"/>
                  </a:lnTo>
                  <a:lnTo>
                    <a:pt x="130454" y="66268"/>
                  </a:lnTo>
                  <a:lnTo>
                    <a:pt x="133464" y="66255"/>
                  </a:lnTo>
                  <a:lnTo>
                    <a:pt x="136131" y="64338"/>
                  </a:lnTo>
                  <a:lnTo>
                    <a:pt x="148018" y="29248"/>
                  </a:lnTo>
                  <a:lnTo>
                    <a:pt x="159905" y="64338"/>
                  </a:lnTo>
                  <a:lnTo>
                    <a:pt x="162572" y="66255"/>
                  </a:lnTo>
                  <a:lnTo>
                    <a:pt x="165582" y="66268"/>
                  </a:lnTo>
                  <a:lnTo>
                    <a:pt x="165582" y="87337"/>
                  </a:lnTo>
                  <a:lnTo>
                    <a:pt x="155041" y="140017"/>
                  </a:lnTo>
                  <a:lnTo>
                    <a:pt x="165582" y="140017"/>
                  </a:lnTo>
                  <a:lnTo>
                    <a:pt x="165582" y="199732"/>
                  </a:lnTo>
                  <a:lnTo>
                    <a:pt x="179628" y="199732"/>
                  </a:lnTo>
                  <a:lnTo>
                    <a:pt x="179628" y="140017"/>
                  </a:lnTo>
                  <a:lnTo>
                    <a:pt x="186651" y="140017"/>
                  </a:lnTo>
                  <a:lnTo>
                    <a:pt x="186651" y="199732"/>
                  </a:lnTo>
                  <a:lnTo>
                    <a:pt x="200710" y="199732"/>
                  </a:lnTo>
                  <a:lnTo>
                    <a:pt x="200710" y="140017"/>
                  </a:lnTo>
                  <a:lnTo>
                    <a:pt x="211239" y="140017"/>
                  </a:lnTo>
                  <a:lnTo>
                    <a:pt x="200710" y="87337"/>
                  </a:lnTo>
                  <a:lnTo>
                    <a:pt x="200710" y="66268"/>
                  </a:lnTo>
                  <a:lnTo>
                    <a:pt x="203708" y="66255"/>
                  </a:lnTo>
                  <a:lnTo>
                    <a:pt x="206387" y="64338"/>
                  </a:lnTo>
                  <a:lnTo>
                    <a:pt x="218262" y="29248"/>
                  </a:lnTo>
                  <a:lnTo>
                    <a:pt x="230149" y="64338"/>
                  </a:lnTo>
                  <a:lnTo>
                    <a:pt x="232816" y="66255"/>
                  </a:lnTo>
                  <a:lnTo>
                    <a:pt x="235826" y="66268"/>
                  </a:lnTo>
                  <a:lnTo>
                    <a:pt x="235826" y="199732"/>
                  </a:lnTo>
                  <a:lnTo>
                    <a:pt x="249885" y="199732"/>
                  </a:lnTo>
                  <a:lnTo>
                    <a:pt x="249885" y="118948"/>
                  </a:lnTo>
                  <a:lnTo>
                    <a:pt x="256908" y="118948"/>
                  </a:lnTo>
                  <a:lnTo>
                    <a:pt x="256908" y="199732"/>
                  </a:lnTo>
                  <a:lnTo>
                    <a:pt x="270954" y="199732"/>
                  </a:lnTo>
                  <a:lnTo>
                    <a:pt x="270954" y="66268"/>
                  </a:lnTo>
                  <a:lnTo>
                    <a:pt x="273964" y="66255"/>
                  </a:lnTo>
                  <a:lnTo>
                    <a:pt x="276631" y="64338"/>
                  </a:lnTo>
                  <a:lnTo>
                    <a:pt x="296189" y="6565"/>
                  </a:lnTo>
                  <a:close/>
                </a:path>
              </a:pathLst>
            </a:custGeom>
            <a:solidFill>
              <a:srgbClr val="000000"/>
            </a:solidFill>
          </p:spPr>
          <p:txBody>
            <a:bodyPr wrap="square" lIns="0" tIns="0" rIns="0" bIns="0" rtlCol="0"/>
            <a:lstStyle/>
            <a:p>
              <a:endParaRPr sz="2285">
                <a:latin typeface="The Hand Extrablack" panose="03070A02030502020204" pitchFamily="66" charset="0"/>
              </a:endParaRPr>
            </a:p>
          </p:txBody>
        </p:sp>
      </p:grpSp>
    </p:spTree>
    <p:extLst>
      <p:ext uri="{BB962C8B-B14F-4D97-AF65-F5344CB8AC3E}">
        <p14:creationId xmlns:p14="http://schemas.microsoft.com/office/powerpoint/2010/main" val="166685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0" name="Rectangle 129">
            <a:extLst>
              <a:ext uri="{FF2B5EF4-FFF2-40B4-BE49-F238E27FC236}">
                <a16:creationId xmlns:a16="http://schemas.microsoft.com/office/drawing/2014/main" id="{F616A82B-4290-46E7-BF7E-9119EFAF9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EDA6FC-E6B5-4095-87E0-6AA5298B4BC0}"/>
              </a:ext>
            </a:extLst>
          </p:cNvPr>
          <p:cNvSpPr>
            <a:spLocks noGrp="1"/>
          </p:cNvSpPr>
          <p:nvPr>
            <p:ph type="title"/>
          </p:nvPr>
        </p:nvSpPr>
        <p:spPr>
          <a:xfrm>
            <a:off x="6281161" y="193588"/>
            <a:ext cx="5729864" cy="1368382"/>
          </a:xfrm>
        </p:spPr>
        <p:txBody>
          <a:bodyPr vert="horz" lIns="91440" tIns="45720" rIns="91440" bIns="45720" rtlCol="0" anchor="b">
            <a:normAutofit/>
          </a:bodyPr>
          <a:lstStyle/>
          <a:p>
            <a:pPr algn="ctr"/>
            <a:r>
              <a:rPr lang="en-US" dirty="0"/>
              <a:t>The Atlantic Charter (1941)</a:t>
            </a:r>
          </a:p>
        </p:txBody>
      </p:sp>
      <p:pic>
        <p:nvPicPr>
          <p:cNvPr id="5122" name="Picture 2" descr="THE ATLANTIC CHARTER - Chartwell Booksellers">
            <a:extLst>
              <a:ext uri="{FF2B5EF4-FFF2-40B4-BE49-F238E27FC236}">
                <a16:creationId xmlns:a16="http://schemas.microsoft.com/office/drawing/2014/main" id="{9D1715B3-B8FE-406A-A0A8-0ADA7A9D4D4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575" t="10905" r="8250" b="16203"/>
          <a:stretch/>
        </p:blipFill>
        <p:spPr bwMode="auto">
          <a:xfrm>
            <a:off x="180975" y="-1"/>
            <a:ext cx="58209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5" name="Content Placeholder 2">
            <a:extLst>
              <a:ext uri="{FF2B5EF4-FFF2-40B4-BE49-F238E27FC236}">
                <a16:creationId xmlns:a16="http://schemas.microsoft.com/office/drawing/2014/main" id="{7AD1BBC5-42A6-4F5F-9596-D0F11497191C}"/>
              </a:ext>
            </a:extLst>
          </p:cNvPr>
          <p:cNvSpPr txBox="1">
            <a:spLocks/>
          </p:cNvSpPr>
          <p:nvPr/>
        </p:nvSpPr>
        <p:spPr>
          <a:xfrm>
            <a:off x="6281161" y="2562720"/>
            <a:ext cx="5307059" cy="3888631"/>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3500" dirty="0">
                <a:latin typeface="The Hand Extrablack" panose="03070A02030502020204" pitchFamily="66" charset="0"/>
              </a:rPr>
              <a:t>In August 1941, Roosevelt and Churchill met to consider the dangers arising from Nazism and considered goals for the post-war world.</a:t>
            </a:r>
          </a:p>
          <a:p>
            <a:pPr>
              <a:lnSpc>
                <a:spcPct val="100000"/>
              </a:lnSpc>
            </a:pPr>
            <a:r>
              <a:rPr lang="en-GB" sz="3500" dirty="0">
                <a:latin typeface="The Hand Extrablack" panose="03070A02030502020204" pitchFamily="66" charset="0"/>
              </a:rPr>
              <a:t>It stated that signatories would </a:t>
            </a:r>
            <a:r>
              <a:rPr lang="en-GB" sz="3500" b="1" u="sng" dirty="0">
                <a:latin typeface="The Hand Extrablack" panose="03070A02030502020204" pitchFamily="66" charset="0"/>
              </a:rPr>
              <a:t>not seek </a:t>
            </a:r>
            <a:r>
              <a:rPr lang="en-GB" sz="3500" u="sng" dirty="0">
                <a:latin typeface="The Hand Extrablack" panose="03070A02030502020204" pitchFamily="66" charset="0"/>
              </a:rPr>
              <a:t>territorial gain from any war.</a:t>
            </a:r>
          </a:p>
        </p:txBody>
      </p:sp>
    </p:spTree>
    <p:extLst>
      <p:ext uri="{BB962C8B-B14F-4D97-AF65-F5344CB8AC3E}">
        <p14:creationId xmlns:p14="http://schemas.microsoft.com/office/powerpoint/2010/main" val="205047644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FB03654-F8D1-4066-85B5-5BA57499B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342EE7-2A31-4724-AA32-8B0224D398E0}"/>
              </a:ext>
            </a:extLst>
          </p:cNvPr>
          <p:cNvSpPr>
            <a:spLocks noGrp="1"/>
          </p:cNvSpPr>
          <p:nvPr>
            <p:ph type="title"/>
          </p:nvPr>
        </p:nvSpPr>
        <p:spPr>
          <a:xfrm>
            <a:off x="1073810" y="696226"/>
            <a:ext cx="8675712" cy="981892"/>
          </a:xfrm>
        </p:spPr>
        <p:txBody>
          <a:bodyPr>
            <a:normAutofit/>
          </a:bodyPr>
          <a:lstStyle/>
          <a:p>
            <a:r>
              <a:rPr lang="en-GB" dirty="0"/>
              <a:t>Casablanca (January 1943)</a:t>
            </a:r>
          </a:p>
        </p:txBody>
      </p:sp>
      <p:sp>
        <p:nvSpPr>
          <p:cNvPr id="73" name="Rectangle 72">
            <a:extLst>
              <a:ext uri="{FF2B5EF4-FFF2-40B4-BE49-F238E27FC236}">
                <a16:creationId xmlns:a16="http://schemas.microsoft.com/office/drawing/2014/main" id="{7615BC76-014D-4BD0-A843-994E2D759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 y="1874829"/>
            <a:ext cx="12175432"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39D2483B-7210-454A-B168-51DA3C1611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7372" y="-18787"/>
            <a:ext cx="1238945" cy="1919798"/>
            <a:chOff x="10357372" y="-18787"/>
            <a:chExt cx="1238945" cy="1919798"/>
          </a:xfrm>
        </p:grpSpPr>
        <p:sp>
          <p:nvSpPr>
            <p:cNvPr id="76" name="Freeform 57">
              <a:extLst>
                <a:ext uri="{FF2B5EF4-FFF2-40B4-BE49-F238E27FC236}">
                  <a16:creationId xmlns:a16="http://schemas.microsoft.com/office/drawing/2014/main" id="{F1142EB5-2791-4EAD-B4A2-43BECFBC5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15372" y="140636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8">
              <a:extLst>
                <a:ext uri="{FF2B5EF4-FFF2-40B4-BE49-F238E27FC236}">
                  <a16:creationId xmlns:a16="http://schemas.microsoft.com/office/drawing/2014/main" id="{2C8870C2-1368-48B0-A8CF-BC33DF765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1520" y="75502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9">
              <a:extLst>
                <a:ext uri="{FF2B5EF4-FFF2-40B4-BE49-F238E27FC236}">
                  <a16:creationId xmlns:a16="http://schemas.microsoft.com/office/drawing/2014/main" id="{853F9E0D-F5F9-438C-B1DC-0AA3127C4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3892" y="98607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0">
              <a:extLst>
                <a:ext uri="{FF2B5EF4-FFF2-40B4-BE49-F238E27FC236}">
                  <a16:creationId xmlns:a16="http://schemas.microsoft.com/office/drawing/2014/main" id="{B4E911B1-253E-4755-9AEC-BB1DAB8E2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551" y="122386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3">
              <a:extLst>
                <a:ext uri="{FF2B5EF4-FFF2-40B4-BE49-F238E27FC236}">
                  <a16:creationId xmlns:a16="http://schemas.microsoft.com/office/drawing/2014/main" id="{2AF5DD4D-BF15-452D-937B-7F29FA3F2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994" y="169968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a:extLst>
                <a:ext uri="{FF2B5EF4-FFF2-40B4-BE49-F238E27FC236}">
                  <a16:creationId xmlns:a16="http://schemas.microsoft.com/office/drawing/2014/main" id="{5F821C6A-EDEE-4845-92EB-367AC6002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010" y="55044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6">
              <a:extLst>
                <a:ext uri="{FF2B5EF4-FFF2-40B4-BE49-F238E27FC236}">
                  <a16:creationId xmlns:a16="http://schemas.microsoft.com/office/drawing/2014/main" id="{504AA4DA-748D-4CFF-891A-5C8861EC4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2979" y="2044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9">
              <a:extLst>
                <a:ext uri="{FF2B5EF4-FFF2-40B4-BE49-F238E27FC236}">
                  <a16:creationId xmlns:a16="http://schemas.microsoft.com/office/drawing/2014/main" id="{7CC3A8FA-D5F6-4A96-9B55-4479C1717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782" y="148733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06">
              <a:extLst>
                <a:ext uri="{FF2B5EF4-FFF2-40B4-BE49-F238E27FC236}">
                  <a16:creationId xmlns:a16="http://schemas.microsoft.com/office/drawing/2014/main" id="{26E1DC3C-522F-46BF-9C95-475001763F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8678" y="5991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07">
              <a:extLst>
                <a:ext uri="{FF2B5EF4-FFF2-40B4-BE49-F238E27FC236}">
                  <a16:creationId xmlns:a16="http://schemas.microsoft.com/office/drawing/2014/main" id="{F7CDF92D-312E-42AB-960E-637D404934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0666" y="124026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08">
              <a:extLst>
                <a:ext uri="{FF2B5EF4-FFF2-40B4-BE49-F238E27FC236}">
                  <a16:creationId xmlns:a16="http://schemas.microsoft.com/office/drawing/2014/main" id="{918FE320-F6B2-4BDB-95D8-DFD3B2B34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349" y="120899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09">
              <a:extLst>
                <a:ext uri="{FF2B5EF4-FFF2-40B4-BE49-F238E27FC236}">
                  <a16:creationId xmlns:a16="http://schemas.microsoft.com/office/drawing/2014/main" id="{B90769B0-46E9-4B76-96A9-A247A0DF3D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546" y="171031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10">
              <a:extLst>
                <a:ext uri="{FF2B5EF4-FFF2-40B4-BE49-F238E27FC236}">
                  <a16:creationId xmlns:a16="http://schemas.microsoft.com/office/drawing/2014/main" id="{C0CC5855-0620-41C7-AA4D-3D30E2455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6402" y="35131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11">
              <a:extLst>
                <a:ext uri="{FF2B5EF4-FFF2-40B4-BE49-F238E27FC236}">
                  <a16:creationId xmlns:a16="http://schemas.microsoft.com/office/drawing/2014/main" id="{7A99B1F4-089E-4A1A-833C-0D0C8E770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7601" y="143881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12">
              <a:extLst>
                <a:ext uri="{FF2B5EF4-FFF2-40B4-BE49-F238E27FC236}">
                  <a16:creationId xmlns:a16="http://schemas.microsoft.com/office/drawing/2014/main" id="{52C3D5C1-0862-4E4B-BAD8-C6244D0352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7104" y="9201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22">
              <a:extLst>
                <a:ext uri="{FF2B5EF4-FFF2-40B4-BE49-F238E27FC236}">
                  <a16:creationId xmlns:a16="http://schemas.microsoft.com/office/drawing/2014/main" id="{5E020019-37DA-47B1-A859-25E2009F7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2607" y="17419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23">
              <a:extLst>
                <a:ext uri="{FF2B5EF4-FFF2-40B4-BE49-F238E27FC236}">
                  <a16:creationId xmlns:a16="http://schemas.microsoft.com/office/drawing/2014/main" id="{FC071985-7349-45B2-AD36-AB9014D81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8114" y="20578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30">
              <a:extLst>
                <a:ext uri="{FF2B5EF4-FFF2-40B4-BE49-F238E27FC236}">
                  <a16:creationId xmlns:a16="http://schemas.microsoft.com/office/drawing/2014/main" id="{8A8374B4-6CAE-4B1D-8AD8-BBD71C66E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1335" y="4950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31">
              <a:extLst>
                <a:ext uri="{FF2B5EF4-FFF2-40B4-BE49-F238E27FC236}">
                  <a16:creationId xmlns:a16="http://schemas.microsoft.com/office/drawing/2014/main" id="{4F0392BB-C222-4B4A-B3F7-86E195396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5153" y="10500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35">
              <a:extLst>
                <a:ext uri="{FF2B5EF4-FFF2-40B4-BE49-F238E27FC236}">
                  <a16:creationId xmlns:a16="http://schemas.microsoft.com/office/drawing/2014/main" id="{A602A52C-3AB9-4D97-AE2A-BB87DB6A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2492" y="8203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41">
              <a:extLst>
                <a:ext uri="{FF2B5EF4-FFF2-40B4-BE49-F238E27FC236}">
                  <a16:creationId xmlns:a16="http://schemas.microsoft.com/office/drawing/2014/main" id="{B30A965C-348F-4CA1-882F-46F532A33B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1044" y="142204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77">
              <a:extLst>
                <a:ext uri="{FF2B5EF4-FFF2-40B4-BE49-F238E27FC236}">
                  <a16:creationId xmlns:a16="http://schemas.microsoft.com/office/drawing/2014/main" id="{3DB93D99-B20E-4CEF-A4B5-E355F2EF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747" y="1955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21">
              <a:extLst>
                <a:ext uri="{FF2B5EF4-FFF2-40B4-BE49-F238E27FC236}">
                  <a16:creationId xmlns:a16="http://schemas.microsoft.com/office/drawing/2014/main" id="{59BF81A2-5680-4745-9838-B87F14A4EE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0727" y="568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
              <a:extLst>
                <a:ext uri="{FF2B5EF4-FFF2-40B4-BE49-F238E27FC236}">
                  <a16:creationId xmlns:a16="http://schemas.microsoft.com/office/drawing/2014/main" id="{15D7F206-A93F-4CCC-B241-B733ECFCF9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159" y="1071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87">
              <a:extLst>
                <a:ext uri="{FF2B5EF4-FFF2-40B4-BE49-F238E27FC236}">
                  <a16:creationId xmlns:a16="http://schemas.microsoft.com/office/drawing/2014/main" id="{88E77691-B7C1-4F5D-98EC-C5508CDFB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6315" y="672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B15258A7-A882-4D79-B870-C92A57D6B6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9661" y="130606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7">
              <a:extLst>
                <a:ext uri="{FF2B5EF4-FFF2-40B4-BE49-F238E27FC236}">
                  <a16:creationId xmlns:a16="http://schemas.microsoft.com/office/drawing/2014/main" id="{CF3D5844-0132-49FA-BD1E-5263802F47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751" y="174495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1">
              <a:extLst>
                <a:ext uri="{FF2B5EF4-FFF2-40B4-BE49-F238E27FC236}">
                  <a16:creationId xmlns:a16="http://schemas.microsoft.com/office/drawing/2014/main" id="{A399F043-AB24-4109-800A-BD94939A4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47006" y="147872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2">
              <a:extLst>
                <a:ext uri="{FF2B5EF4-FFF2-40B4-BE49-F238E27FC236}">
                  <a16:creationId xmlns:a16="http://schemas.microsoft.com/office/drawing/2014/main" id="{796159AE-3178-456B-B411-196E260E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7663" y="11095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3">
              <a:extLst>
                <a:ext uri="{FF2B5EF4-FFF2-40B4-BE49-F238E27FC236}">
                  <a16:creationId xmlns:a16="http://schemas.microsoft.com/office/drawing/2014/main" id="{B0562100-3934-4A15-8C23-D55F111D9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5260" y="8358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17">
              <a:extLst>
                <a:ext uri="{FF2B5EF4-FFF2-40B4-BE49-F238E27FC236}">
                  <a16:creationId xmlns:a16="http://schemas.microsoft.com/office/drawing/2014/main" id="{6DD7C928-63AE-4BCB-9843-570F9E04E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7263" y="8892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8">
              <a:extLst>
                <a:ext uri="{FF2B5EF4-FFF2-40B4-BE49-F238E27FC236}">
                  <a16:creationId xmlns:a16="http://schemas.microsoft.com/office/drawing/2014/main" id="{5AC011E4-1DCA-418C-8008-AE4E1E61D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33783" y="22103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19">
              <a:extLst>
                <a:ext uri="{FF2B5EF4-FFF2-40B4-BE49-F238E27FC236}">
                  <a16:creationId xmlns:a16="http://schemas.microsoft.com/office/drawing/2014/main" id="{5B2D3B89-E1F5-40D8-AEC0-8E7B2E67A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14899" y="45851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36">
              <a:extLst>
                <a:ext uri="{FF2B5EF4-FFF2-40B4-BE49-F238E27FC236}">
                  <a16:creationId xmlns:a16="http://schemas.microsoft.com/office/drawing/2014/main" id="{DBB111D7-2067-4503-A6F9-647407E18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42418" y="126325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37">
              <a:extLst>
                <a:ext uri="{FF2B5EF4-FFF2-40B4-BE49-F238E27FC236}">
                  <a16:creationId xmlns:a16="http://schemas.microsoft.com/office/drawing/2014/main" id="{20B3ED41-DE4C-4CE7-A8DE-B4ED03137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7923" y="165641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39">
              <a:extLst>
                <a:ext uri="{FF2B5EF4-FFF2-40B4-BE49-F238E27FC236}">
                  <a16:creationId xmlns:a16="http://schemas.microsoft.com/office/drawing/2014/main" id="{F4EE6DAD-6518-47B6-A04F-484A16267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61863" y="321142"/>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43">
              <a:extLst>
                <a:ext uri="{FF2B5EF4-FFF2-40B4-BE49-F238E27FC236}">
                  <a16:creationId xmlns:a16="http://schemas.microsoft.com/office/drawing/2014/main" id="{B6867974-B4C0-48AA-A205-B435998B7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72041" y="101566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44">
              <a:extLst>
                <a:ext uri="{FF2B5EF4-FFF2-40B4-BE49-F238E27FC236}">
                  <a16:creationId xmlns:a16="http://schemas.microsoft.com/office/drawing/2014/main" id="{21F27A0E-A6C1-4AFE-8CBA-28E4FE70BC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88371" y="7900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45">
              <a:extLst>
                <a:ext uri="{FF2B5EF4-FFF2-40B4-BE49-F238E27FC236}">
                  <a16:creationId xmlns:a16="http://schemas.microsoft.com/office/drawing/2014/main" id="{AAA114B9-98D7-4840-8602-457F0741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92441" y="60206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8">
              <a:extLst>
                <a:ext uri="{FF2B5EF4-FFF2-40B4-BE49-F238E27FC236}">
                  <a16:creationId xmlns:a16="http://schemas.microsoft.com/office/drawing/2014/main" id="{4E9E63DF-694C-4693-8D8B-0275BB744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151" y="1310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7" name="Freeform 113">
            <a:extLst>
              <a:ext uri="{FF2B5EF4-FFF2-40B4-BE49-F238E27FC236}">
                <a16:creationId xmlns:a16="http://schemas.microsoft.com/office/drawing/2014/main" id="{B1A3BF1A-EF96-468A-B04F-AFDF6621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429612" y="20108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5D8A7A73-35AC-43A2-9874-038018EB2FDB}"/>
              </a:ext>
            </a:extLst>
          </p:cNvPr>
          <p:cNvSpPr>
            <a:spLocks noGrp="1"/>
          </p:cNvSpPr>
          <p:nvPr>
            <p:ph idx="1"/>
          </p:nvPr>
        </p:nvSpPr>
        <p:spPr>
          <a:xfrm>
            <a:off x="482482" y="2342775"/>
            <a:ext cx="5746867" cy="3486525"/>
          </a:xfrm>
        </p:spPr>
        <p:txBody>
          <a:bodyPr>
            <a:normAutofit/>
          </a:bodyPr>
          <a:lstStyle/>
          <a:p>
            <a:pPr>
              <a:lnSpc>
                <a:spcPct val="100000"/>
              </a:lnSpc>
              <a:spcBef>
                <a:spcPts val="600"/>
              </a:spcBef>
            </a:pPr>
            <a:r>
              <a:rPr lang="en-GB" sz="3200" dirty="0">
                <a:latin typeface="The Hand Extrablack" panose="03070A02030502020204" pitchFamily="66" charset="0"/>
              </a:rPr>
              <a:t>A key outcome was the unconditional surrender of the Axis powers.</a:t>
            </a:r>
          </a:p>
          <a:p>
            <a:pPr>
              <a:lnSpc>
                <a:spcPct val="100000"/>
              </a:lnSpc>
              <a:spcBef>
                <a:spcPts val="600"/>
              </a:spcBef>
            </a:pPr>
            <a:r>
              <a:rPr lang="en-GB" sz="3200" dirty="0">
                <a:latin typeface="The Hand Extrablack" panose="03070A02030502020204" pitchFamily="66" charset="0"/>
              </a:rPr>
              <a:t>A bone of contention was the location of the second front.</a:t>
            </a:r>
          </a:p>
          <a:p>
            <a:pPr>
              <a:lnSpc>
                <a:spcPct val="100000"/>
              </a:lnSpc>
              <a:spcBef>
                <a:spcPts val="600"/>
              </a:spcBef>
            </a:pPr>
            <a:r>
              <a:rPr lang="en-GB" sz="3200" dirty="0">
                <a:latin typeface="The Hand Extrablack" panose="03070A02030502020204" pitchFamily="66" charset="0"/>
              </a:rPr>
              <a:t>In the year after, Stalin was convinced the allies were deliberately slowing to weaken the Red Army.</a:t>
            </a:r>
          </a:p>
        </p:txBody>
      </p:sp>
      <p:grpSp>
        <p:nvGrpSpPr>
          <p:cNvPr id="119" name="Group 118">
            <a:extLst>
              <a:ext uri="{FF2B5EF4-FFF2-40B4-BE49-F238E27FC236}">
                <a16:creationId xmlns:a16="http://schemas.microsoft.com/office/drawing/2014/main" id="{AC1582F5-FF93-46BF-A92F-D4490D6538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72524" y="5987703"/>
            <a:ext cx="1274531" cy="932361"/>
            <a:chOff x="10372524" y="5987703"/>
            <a:chExt cx="1274531" cy="932361"/>
          </a:xfrm>
        </p:grpSpPr>
        <p:sp>
          <p:nvSpPr>
            <p:cNvPr id="120" name="Freeform 82">
              <a:extLst>
                <a:ext uri="{FF2B5EF4-FFF2-40B4-BE49-F238E27FC236}">
                  <a16:creationId xmlns:a16="http://schemas.microsoft.com/office/drawing/2014/main" id="{EDA30C63-7387-41DF-A6B0-5E3B1AF60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61" y="601894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70">
              <a:extLst>
                <a:ext uri="{FF2B5EF4-FFF2-40B4-BE49-F238E27FC236}">
                  <a16:creationId xmlns:a16="http://schemas.microsoft.com/office/drawing/2014/main" id="{0F9349DE-8C14-4D6E-B1C2-4750F704C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3533" y="628090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85">
              <a:extLst>
                <a:ext uri="{FF2B5EF4-FFF2-40B4-BE49-F238E27FC236}">
                  <a16:creationId xmlns:a16="http://schemas.microsoft.com/office/drawing/2014/main" id="{0093B34B-1559-4D7A-90CF-114125FD62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0975" y="6503581"/>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id="{F32E37EB-F93F-4ACA-8EC5-831308501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215" y="67339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94">
              <a:extLst>
                <a:ext uri="{FF2B5EF4-FFF2-40B4-BE49-F238E27FC236}">
                  <a16:creationId xmlns:a16="http://schemas.microsoft.com/office/drawing/2014/main" id="{6486B439-14A8-40F4-BD01-2647D4752F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6680" y="671673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18">
              <a:extLst>
                <a:ext uri="{FF2B5EF4-FFF2-40B4-BE49-F238E27FC236}">
                  <a16:creationId xmlns:a16="http://schemas.microsoft.com/office/drawing/2014/main" id="{3EA0483A-6030-445C-9A9E-FC8847FD4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3570" y="660050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19">
              <a:extLst>
                <a:ext uri="{FF2B5EF4-FFF2-40B4-BE49-F238E27FC236}">
                  <a16:creationId xmlns:a16="http://schemas.microsoft.com/office/drawing/2014/main" id="{54E9F49B-F300-4A14-B0F3-36A75B171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260" y="64155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39">
              <a:extLst>
                <a:ext uri="{FF2B5EF4-FFF2-40B4-BE49-F238E27FC236}">
                  <a16:creationId xmlns:a16="http://schemas.microsoft.com/office/drawing/2014/main" id="{293DA61B-9566-467E-A357-E86CD8E7E2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4088" y="655127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44">
              <a:extLst>
                <a:ext uri="{FF2B5EF4-FFF2-40B4-BE49-F238E27FC236}">
                  <a16:creationId xmlns:a16="http://schemas.microsoft.com/office/drawing/2014/main" id="{A1A7223C-6F2C-487D-A45A-6EBBD051A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41775" y="618273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45">
              <a:extLst>
                <a:ext uri="{FF2B5EF4-FFF2-40B4-BE49-F238E27FC236}">
                  <a16:creationId xmlns:a16="http://schemas.microsoft.com/office/drawing/2014/main" id="{DC4DE17D-AC51-4C89-AC1A-016A928A1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257" y="629075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
              <a:extLst>
                <a:ext uri="{FF2B5EF4-FFF2-40B4-BE49-F238E27FC236}">
                  <a16:creationId xmlns:a16="http://schemas.microsoft.com/office/drawing/2014/main" id="{95D0E198-D3C3-4790-881E-4DF6C9D7F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9800" y="67524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51">
              <a:extLst>
                <a:ext uri="{FF2B5EF4-FFF2-40B4-BE49-F238E27FC236}">
                  <a16:creationId xmlns:a16="http://schemas.microsoft.com/office/drawing/2014/main" id="{E9952623-7C81-47CA-85D8-C872DE84E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19682" y="61960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78">
              <a:extLst>
                <a:ext uri="{FF2B5EF4-FFF2-40B4-BE49-F238E27FC236}">
                  <a16:creationId xmlns:a16="http://schemas.microsoft.com/office/drawing/2014/main" id="{F90AA42C-D724-4AD8-81F3-CDFC420635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319" y="602860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4">
              <a:extLst>
                <a:ext uri="{FF2B5EF4-FFF2-40B4-BE49-F238E27FC236}">
                  <a16:creationId xmlns:a16="http://schemas.microsoft.com/office/drawing/2014/main" id="{CAB3A278-E8E7-4070-B30A-31B5DE9805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487085" y="602998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86">
              <a:extLst>
                <a:ext uri="{FF2B5EF4-FFF2-40B4-BE49-F238E27FC236}">
                  <a16:creationId xmlns:a16="http://schemas.microsoft.com/office/drawing/2014/main" id="{910FC82B-A4C1-428C-A576-79B5F6D18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18273" y="6040831"/>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06">
              <a:extLst>
                <a:ext uri="{FF2B5EF4-FFF2-40B4-BE49-F238E27FC236}">
                  <a16:creationId xmlns:a16="http://schemas.microsoft.com/office/drawing/2014/main" id="{B9CB6255-5C91-4496-B0AE-529737BC5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729" y="628141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10">
              <a:extLst>
                <a:ext uri="{FF2B5EF4-FFF2-40B4-BE49-F238E27FC236}">
                  <a16:creationId xmlns:a16="http://schemas.microsoft.com/office/drawing/2014/main" id="{A58DBA3F-B3E2-4AD9-A93C-FDF997582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3094" y="65121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23">
              <a:extLst>
                <a:ext uri="{FF2B5EF4-FFF2-40B4-BE49-F238E27FC236}">
                  <a16:creationId xmlns:a16="http://schemas.microsoft.com/office/drawing/2014/main" id="{AE100164-158F-422B-8A80-DFF4E0E06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1803" y="659994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30">
              <a:extLst>
                <a:ext uri="{FF2B5EF4-FFF2-40B4-BE49-F238E27FC236}">
                  <a16:creationId xmlns:a16="http://schemas.microsoft.com/office/drawing/2014/main" id="{1A0EF69A-22C3-4FF9-B6DD-55C6DAC3B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98032" y="6383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41">
              <a:extLst>
                <a:ext uri="{FF2B5EF4-FFF2-40B4-BE49-F238E27FC236}">
                  <a16:creationId xmlns:a16="http://schemas.microsoft.com/office/drawing/2014/main" id="{3963C700-CFE8-4ED2-8E1E-1139AC305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888" y="675649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99">
              <a:extLst>
                <a:ext uri="{FF2B5EF4-FFF2-40B4-BE49-F238E27FC236}">
                  <a16:creationId xmlns:a16="http://schemas.microsoft.com/office/drawing/2014/main" id="{86FC694B-4A70-4160-A64D-DA282DE95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9290" y="60367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8">
              <a:extLst>
                <a:ext uri="{FF2B5EF4-FFF2-40B4-BE49-F238E27FC236}">
                  <a16:creationId xmlns:a16="http://schemas.microsoft.com/office/drawing/2014/main" id="{2A55A10A-49CA-42B6-84C9-8A1A1596D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502" y="67592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4098" name="Picture 2" descr="World War II in Color: Casablanca Conference (1943)">
            <a:extLst>
              <a:ext uri="{FF2B5EF4-FFF2-40B4-BE49-F238E27FC236}">
                <a16:creationId xmlns:a16="http://schemas.microsoft.com/office/drawing/2014/main" id="{327D0558-EBFB-4B88-9F7D-9F283EF59B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981"/>
          <a:stretch/>
        </p:blipFill>
        <p:spPr bwMode="auto">
          <a:xfrm>
            <a:off x="6586071" y="1879643"/>
            <a:ext cx="5613519" cy="410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41765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7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Lost Footsteps | Cairo Conference 1943">
            <a:extLst>
              <a:ext uri="{FF2B5EF4-FFF2-40B4-BE49-F238E27FC236}">
                <a16:creationId xmlns:a16="http://schemas.microsoft.com/office/drawing/2014/main" id="{EE2450F9-4978-457A-9786-C9CAF5C07E63}"/>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l="8441" t="-199" r="31489" b="199"/>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2B415BF-6B39-4A7C-8C77-66484B4A18D9}"/>
              </a:ext>
            </a:extLst>
          </p:cNvPr>
          <p:cNvSpPr>
            <a:spLocks noGrp="1"/>
          </p:cNvSpPr>
          <p:nvPr>
            <p:ph type="title"/>
          </p:nvPr>
        </p:nvSpPr>
        <p:spPr>
          <a:xfrm>
            <a:off x="591674" y="1395699"/>
            <a:ext cx="4223965" cy="4111831"/>
          </a:xfrm>
        </p:spPr>
        <p:txBody>
          <a:bodyPr>
            <a:normAutofit/>
          </a:bodyPr>
          <a:lstStyle/>
          <a:p>
            <a:pPr algn="ctr"/>
            <a:r>
              <a:rPr lang="en-GB">
                <a:solidFill>
                  <a:srgbClr val="FFFFFF"/>
                </a:solidFill>
              </a:rPr>
              <a:t>Cairo (22-26 November 1943)</a:t>
            </a:r>
          </a:p>
        </p:txBody>
      </p:sp>
      <p:sp>
        <p:nvSpPr>
          <p:cNvPr id="3" name="Content Placeholder 2">
            <a:extLst>
              <a:ext uri="{FF2B5EF4-FFF2-40B4-BE49-F238E27FC236}">
                <a16:creationId xmlns:a16="http://schemas.microsoft.com/office/drawing/2014/main" id="{01489A16-8BB5-4564-A382-7DF090B227EA}"/>
              </a:ext>
            </a:extLst>
          </p:cNvPr>
          <p:cNvSpPr>
            <a:spLocks noGrp="1"/>
          </p:cNvSpPr>
          <p:nvPr>
            <p:ph idx="1"/>
          </p:nvPr>
        </p:nvSpPr>
        <p:spPr>
          <a:xfrm>
            <a:off x="5629275" y="219075"/>
            <a:ext cx="6248400" cy="3390900"/>
          </a:xfrm>
        </p:spPr>
        <p:txBody>
          <a:bodyPr>
            <a:normAutofit/>
          </a:bodyPr>
          <a:lstStyle/>
          <a:p>
            <a:pPr>
              <a:lnSpc>
                <a:spcPct val="100000"/>
              </a:lnSpc>
            </a:pPr>
            <a:r>
              <a:rPr lang="en-GB" sz="3000" dirty="0">
                <a:latin typeface="The Hand Extrablack" panose="03070A02030502020204" pitchFamily="66" charset="0"/>
              </a:rPr>
              <a:t>Churchill and Roosevelt met with Chinese leader Jiang Jieshi to discuss war against Japan.</a:t>
            </a:r>
          </a:p>
          <a:p>
            <a:pPr>
              <a:lnSpc>
                <a:spcPct val="100000"/>
              </a:lnSpc>
            </a:pPr>
            <a:r>
              <a:rPr lang="en-GB" sz="3000" dirty="0">
                <a:latin typeface="The Hand Extrablack" panose="03070A02030502020204" pitchFamily="66" charset="0"/>
              </a:rPr>
              <a:t>They identified China as one of the four major post-war powers.</a:t>
            </a:r>
          </a:p>
          <a:p>
            <a:pPr>
              <a:lnSpc>
                <a:spcPct val="100000"/>
              </a:lnSpc>
            </a:pPr>
            <a:r>
              <a:rPr lang="en-GB" sz="3000" dirty="0">
                <a:latin typeface="The Hand Extrablack" panose="03070A02030502020204" pitchFamily="66" charset="0"/>
              </a:rPr>
              <a:t>The Cairo declaration ended with an agreement on the following goals:</a:t>
            </a:r>
          </a:p>
        </p:txBody>
      </p:sp>
      <p:sp>
        <p:nvSpPr>
          <p:cNvPr id="4" name="TextBox 3">
            <a:extLst>
              <a:ext uri="{FF2B5EF4-FFF2-40B4-BE49-F238E27FC236}">
                <a16:creationId xmlns:a16="http://schemas.microsoft.com/office/drawing/2014/main" id="{173BFD3F-2AA5-4CCE-981B-1EE7C2D1E648}"/>
              </a:ext>
            </a:extLst>
          </p:cNvPr>
          <p:cNvSpPr txBox="1"/>
          <p:nvPr/>
        </p:nvSpPr>
        <p:spPr>
          <a:xfrm>
            <a:off x="5629274" y="3413514"/>
            <a:ext cx="6248400" cy="3323987"/>
          </a:xfrm>
          <a:custGeom>
            <a:avLst/>
            <a:gdLst>
              <a:gd name="connsiteX0" fmla="*/ 0 w 6248400"/>
              <a:gd name="connsiteY0" fmla="*/ 0 h 3323987"/>
              <a:gd name="connsiteX1" fmla="*/ 380584 w 6248400"/>
              <a:gd name="connsiteY1" fmla="*/ 0 h 3323987"/>
              <a:gd name="connsiteX2" fmla="*/ 886137 w 6248400"/>
              <a:gd name="connsiteY2" fmla="*/ 0 h 3323987"/>
              <a:gd name="connsiteX3" fmla="*/ 1391689 w 6248400"/>
              <a:gd name="connsiteY3" fmla="*/ 0 h 3323987"/>
              <a:gd name="connsiteX4" fmla="*/ 1772273 w 6248400"/>
              <a:gd name="connsiteY4" fmla="*/ 0 h 3323987"/>
              <a:gd name="connsiteX5" fmla="*/ 2215342 w 6248400"/>
              <a:gd name="connsiteY5" fmla="*/ 0 h 3323987"/>
              <a:gd name="connsiteX6" fmla="*/ 2845862 w 6248400"/>
              <a:gd name="connsiteY6" fmla="*/ 0 h 3323987"/>
              <a:gd name="connsiteX7" fmla="*/ 3351415 w 6248400"/>
              <a:gd name="connsiteY7" fmla="*/ 0 h 3323987"/>
              <a:gd name="connsiteX8" fmla="*/ 3794483 w 6248400"/>
              <a:gd name="connsiteY8" fmla="*/ 0 h 3323987"/>
              <a:gd name="connsiteX9" fmla="*/ 4300035 w 6248400"/>
              <a:gd name="connsiteY9" fmla="*/ 0 h 3323987"/>
              <a:gd name="connsiteX10" fmla="*/ 4930556 w 6248400"/>
              <a:gd name="connsiteY10" fmla="*/ 0 h 3323987"/>
              <a:gd name="connsiteX11" fmla="*/ 5623560 w 6248400"/>
              <a:gd name="connsiteY11" fmla="*/ 0 h 3323987"/>
              <a:gd name="connsiteX12" fmla="*/ 6248400 w 6248400"/>
              <a:gd name="connsiteY12" fmla="*/ 0 h 3323987"/>
              <a:gd name="connsiteX13" fmla="*/ 6248400 w 6248400"/>
              <a:gd name="connsiteY13" fmla="*/ 553998 h 3323987"/>
              <a:gd name="connsiteX14" fmla="*/ 6248400 w 6248400"/>
              <a:gd name="connsiteY14" fmla="*/ 1008276 h 3323987"/>
              <a:gd name="connsiteX15" fmla="*/ 6248400 w 6248400"/>
              <a:gd name="connsiteY15" fmla="*/ 1595514 h 3323987"/>
              <a:gd name="connsiteX16" fmla="*/ 6248400 w 6248400"/>
              <a:gd name="connsiteY16" fmla="*/ 2049792 h 3323987"/>
              <a:gd name="connsiteX17" fmla="*/ 6248400 w 6248400"/>
              <a:gd name="connsiteY17" fmla="*/ 2603790 h 3323987"/>
              <a:gd name="connsiteX18" fmla="*/ 6248400 w 6248400"/>
              <a:gd name="connsiteY18" fmla="*/ 3323987 h 3323987"/>
              <a:gd name="connsiteX19" fmla="*/ 5617880 w 6248400"/>
              <a:gd name="connsiteY19" fmla="*/ 3323987 h 3323987"/>
              <a:gd name="connsiteX20" fmla="*/ 5174811 w 6248400"/>
              <a:gd name="connsiteY20" fmla="*/ 3323987 h 3323987"/>
              <a:gd name="connsiteX21" fmla="*/ 4606775 w 6248400"/>
              <a:gd name="connsiteY21" fmla="*/ 3323987 h 3323987"/>
              <a:gd name="connsiteX22" fmla="*/ 4038739 w 6248400"/>
              <a:gd name="connsiteY22" fmla="*/ 3323987 h 3323987"/>
              <a:gd name="connsiteX23" fmla="*/ 3470702 w 6248400"/>
              <a:gd name="connsiteY23" fmla="*/ 3323987 h 3323987"/>
              <a:gd name="connsiteX24" fmla="*/ 2965150 w 6248400"/>
              <a:gd name="connsiteY24" fmla="*/ 3323987 h 3323987"/>
              <a:gd name="connsiteX25" fmla="*/ 2584565 w 6248400"/>
              <a:gd name="connsiteY25" fmla="*/ 3323987 h 3323987"/>
              <a:gd name="connsiteX26" fmla="*/ 2203981 w 6248400"/>
              <a:gd name="connsiteY26" fmla="*/ 3323987 h 3323987"/>
              <a:gd name="connsiteX27" fmla="*/ 1698429 w 6248400"/>
              <a:gd name="connsiteY27" fmla="*/ 3323987 h 3323987"/>
              <a:gd name="connsiteX28" fmla="*/ 1067908 w 6248400"/>
              <a:gd name="connsiteY28" fmla="*/ 3323987 h 3323987"/>
              <a:gd name="connsiteX29" fmla="*/ 0 w 6248400"/>
              <a:gd name="connsiteY29" fmla="*/ 3323987 h 3323987"/>
              <a:gd name="connsiteX30" fmla="*/ 0 w 6248400"/>
              <a:gd name="connsiteY30" fmla="*/ 2703509 h 3323987"/>
              <a:gd name="connsiteX31" fmla="*/ 0 w 6248400"/>
              <a:gd name="connsiteY31" fmla="*/ 2249231 h 3323987"/>
              <a:gd name="connsiteX32" fmla="*/ 0 w 6248400"/>
              <a:gd name="connsiteY32" fmla="*/ 1728473 h 3323987"/>
              <a:gd name="connsiteX33" fmla="*/ 0 w 6248400"/>
              <a:gd name="connsiteY33" fmla="*/ 1274195 h 3323987"/>
              <a:gd name="connsiteX34" fmla="*/ 0 w 6248400"/>
              <a:gd name="connsiteY34" fmla="*/ 819917 h 3323987"/>
              <a:gd name="connsiteX35" fmla="*/ 0 w 6248400"/>
              <a:gd name="connsiteY35" fmla="*/ 0 h 33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48400" h="3323987" extrusionOk="0">
                <a:moveTo>
                  <a:pt x="0" y="0"/>
                </a:moveTo>
                <a:cubicBezTo>
                  <a:pt x="99877" y="-20096"/>
                  <a:pt x="295123" y="44898"/>
                  <a:pt x="380584" y="0"/>
                </a:cubicBezTo>
                <a:cubicBezTo>
                  <a:pt x="466045" y="-44898"/>
                  <a:pt x="662693" y="49296"/>
                  <a:pt x="886137" y="0"/>
                </a:cubicBezTo>
                <a:cubicBezTo>
                  <a:pt x="1109581" y="-49296"/>
                  <a:pt x="1232707" y="55444"/>
                  <a:pt x="1391689" y="0"/>
                </a:cubicBezTo>
                <a:cubicBezTo>
                  <a:pt x="1550671" y="-55444"/>
                  <a:pt x="1661192" y="6451"/>
                  <a:pt x="1772273" y="0"/>
                </a:cubicBezTo>
                <a:cubicBezTo>
                  <a:pt x="1883354" y="-6451"/>
                  <a:pt x="2035657" y="4552"/>
                  <a:pt x="2215342" y="0"/>
                </a:cubicBezTo>
                <a:cubicBezTo>
                  <a:pt x="2395027" y="-4552"/>
                  <a:pt x="2571460" y="18359"/>
                  <a:pt x="2845862" y="0"/>
                </a:cubicBezTo>
                <a:cubicBezTo>
                  <a:pt x="3120264" y="-18359"/>
                  <a:pt x="3218149" y="16725"/>
                  <a:pt x="3351415" y="0"/>
                </a:cubicBezTo>
                <a:cubicBezTo>
                  <a:pt x="3484681" y="-16725"/>
                  <a:pt x="3665055" y="2937"/>
                  <a:pt x="3794483" y="0"/>
                </a:cubicBezTo>
                <a:cubicBezTo>
                  <a:pt x="3923911" y="-2937"/>
                  <a:pt x="4122482" y="49117"/>
                  <a:pt x="4300035" y="0"/>
                </a:cubicBezTo>
                <a:cubicBezTo>
                  <a:pt x="4477588" y="-49117"/>
                  <a:pt x="4637084" y="73478"/>
                  <a:pt x="4930556" y="0"/>
                </a:cubicBezTo>
                <a:cubicBezTo>
                  <a:pt x="5224028" y="-73478"/>
                  <a:pt x="5421740" y="77248"/>
                  <a:pt x="5623560" y="0"/>
                </a:cubicBezTo>
                <a:cubicBezTo>
                  <a:pt x="5825380" y="-77248"/>
                  <a:pt x="6023513" y="8248"/>
                  <a:pt x="6248400" y="0"/>
                </a:cubicBezTo>
                <a:cubicBezTo>
                  <a:pt x="6270807" y="212203"/>
                  <a:pt x="6214720" y="292030"/>
                  <a:pt x="6248400" y="553998"/>
                </a:cubicBezTo>
                <a:cubicBezTo>
                  <a:pt x="6282080" y="815966"/>
                  <a:pt x="6207513" y="879039"/>
                  <a:pt x="6248400" y="1008276"/>
                </a:cubicBezTo>
                <a:cubicBezTo>
                  <a:pt x="6289287" y="1137513"/>
                  <a:pt x="6220697" y="1427637"/>
                  <a:pt x="6248400" y="1595514"/>
                </a:cubicBezTo>
                <a:cubicBezTo>
                  <a:pt x="6276103" y="1763391"/>
                  <a:pt x="6205371" y="1863973"/>
                  <a:pt x="6248400" y="2049792"/>
                </a:cubicBezTo>
                <a:cubicBezTo>
                  <a:pt x="6291429" y="2235611"/>
                  <a:pt x="6202877" y="2416313"/>
                  <a:pt x="6248400" y="2603790"/>
                </a:cubicBezTo>
                <a:cubicBezTo>
                  <a:pt x="6293923" y="2791267"/>
                  <a:pt x="6219589" y="2987608"/>
                  <a:pt x="6248400" y="3323987"/>
                </a:cubicBezTo>
                <a:cubicBezTo>
                  <a:pt x="5965753" y="3382858"/>
                  <a:pt x="5908187" y="3272095"/>
                  <a:pt x="5617880" y="3323987"/>
                </a:cubicBezTo>
                <a:cubicBezTo>
                  <a:pt x="5327573" y="3375879"/>
                  <a:pt x="5321669" y="3292940"/>
                  <a:pt x="5174811" y="3323987"/>
                </a:cubicBezTo>
                <a:cubicBezTo>
                  <a:pt x="5027953" y="3355034"/>
                  <a:pt x="4882229" y="3300060"/>
                  <a:pt x="4606775" y="3323987"/>
                </a:cubicBezTo>
                <a:cubicBezTo>
                  <a:pt x="4331321" y="3347914"/>
                  <a:pt x="4165600" y="3300301"/>
                  <a:pt x="4038739" y="3323987"/>
                </a:cubicBezTo>
                <a:cubicBezTo>
                  <a:pt x="3911878" y="3347673"/>
                  <a:pt x="3645198" y="3301308"/>
                  <a:pt x="3470702" y="3323987"/>
                </a:cubicBezTo>
                <a:cubicBezTo>
                  <a:pt x="3296206" y="3346666"/>
                  <a:pt x="3160906" y="3310761"/>
                  <a:pt x="2965150" y="3323987"/>
                </a:cubicBezTo>
                <a:cubicBezTo>
                  <a:pt x="2769394" y="3337213"/>
                  <a:pt x="2661595" y="3318416"/>
                  <a:pt x="2584565" y="3323987"/>
                </a:cubicBezTo>
                <a:cubicBezTo>
                  <a:pt x="2507535" y="3329558"/>
                  <a:pt x="2292394" y="3318763"/>
                  <a:pt x="2203981" y="3323987"/>
                </a:cubicBezTo>
                <a:cubicBezTo>
                  <a:pt x="2115568" y="3329211"/>
                  <a:pt x="1944343" y="3303231"/>
                  <a:pt x="1698429" y="3323987"/>
                </a:cubicBezTo>
                <a:cubicBezTo>
                  <a:pt x="1452515" y="3344743"/>
                  <a:pt x="1241710" y="3255195"/>
                  <a:pt x="1067908" y="3323987"/>
                </a:cubicBezTo>
                <a:cubicBezTo>
                  <a:pt x="894106" y="3392779"/>
                  <a:pt x="357616" y="3257620"/>
                  <a:pt x="0" y="3323987"/>
                </a:cubicBezTo>
                <a:cubicBezTo>
                  <a:pt x="-46014" y="3121584"/>
                  <a:pt x="20530" y="2850679"/>
                  <a:pt x="0" y="2703509"/>
                </a:cubicBezTo>
                <a:cubicBezTo>
                  <a:pt x="-20530" y="2556339"/>
                  <a:pt x="27190" y="2370623"/>
                  <a:pt x="0" y="2249231"/>
                </a:cubicBezTo>
                <a:cubicBezTo>
                  <a:pt x="-27190" y="2127839"/>
                  <a:pt x="32618" y="1944925"/>
                  <a:pt x="0" y="1728473"/>
                </a:cubicBezTo>
                <a:cubicBezTo>
                  <a:pt x="-32618" y="1512021"/>
                  <a:pt x="51470" y="1495896"/>
                  <a:pt x="0" y="1274195"/>
                </a:cubicBezTo>
                <a:cubicBezTo>
                  <a:pt x="-51470" y="1052494"/>
                  <a:pt x="999" y="933386"/>
                  <a:pt x="0" y="819917"/>
                </a:cubicBezTo>
                <a:cubicBezTo>
                  <a:pt x="-999" y="706448"/>
                  <a:pt x="82975" y="369682"/>
                  <a:pt x="0" y="0"/>
                </a:cubicBezTo>
                <a:close/>
              </a:path>
            </a:pathLst>
          </a:custGeom>
          <a:noFill/>
          <a:ln>
            <a:solidFill>
              <a:schemeClr val="tx1"/>
            </a:solidFill>
            <a:extLst>
              <a:ext uri="{C807C97D-BFC1-408E-A445-0C87EB9F89A2}">
                <ask:lineSketchStyleProps xmlns:ask="http://schemas.microsoft.com/office/drawing/2018/sketchyshapes" sd="3549998057">
                  <a:prstGeom prst="rect">
                    <a:avLst/>
                  </a:prstGeom>
                  <ask:type>
                    <ask:lineSketchScribble/>
                  </ask:type>
                </ask:lineSketchStyleProps>
              </a:ext>
            </a:extLst>
          </a:ln>
        </p:spPr>
        <p:txBody>
          <a:bodyPr wrap="square" rtlCol="0">
            <a:spAutoFit/>
          </a:bodyPr>
          <a:lstStyle/>
          <a:p>
            <a:pPr marL="285750" indent="-285750">
              <a:buFont typeface="Arial" panose="020B0604020202020204" pitchFamily="34" charset="0"/>
              <a:buChar char="•"/>
            </a:pPr>
            <a:r>
              <a:rPr lang="en-GB" sz="3000" dirty="0">
                <a:latin typeface="The Hand Extrablack" panose="03070A02030502020204" pitchFamily="66" charset="0"/>
                <a:ea typeface="Calibri" panose="020F0502020204030204" pitchFamily="34" charset="0"/>
                <a:cs typeface="Arial" panose="020B0604020202020204" pitchFamily="34" charset="0"/>
              </a:rPr>
              <a:t>C</a:t>
            </a:r>
            <a:r>
              <a:rPr lang="en-GB" sz="3000" dirty="0">
                <a:effectLst/>
                <a:latin typeface="The Hand Extrablack" panose="03070A02030502020204" pitchFamily="66" charset="0"/>
                <a:ea typeface="Calibri" panose="020F0502020204030204" pitchFamily="34" charset="0"/>
                <a:cs typeface="Arial" panose="020B0604020202020204" pitchFamily="34" charset="0"/>
              </a:rPr>
              <a:t>ontinue the war against Japan</a:t>
            </a:r>
          </a:p>
          <a:p>
            <a:pPr marL="285750" indent="-285750">
              <a:buFont typeface="Arial" panose="020B0604020202020204" pitchFamily="34" charset="0"/>
              <a:buChar char="•"/>
            </a:pPr>
            <a:r>
              <a:rPr lang="en-GB" sz="3000" dirty="0">
                <a:latin typeface="The Hand Extrablack" panose="03070A02030502020204" pitchFamily="66" charset="0"/>
                <a:ea typeface="Calibri" panose="020F0502020204030204" pitchFamily="34" charset="0"/>
                <a:cs typeface="Arial" panose="020B0604020202020204" pitchFamily="34" charset="0"/>
              </a:rPr>
              <a:t>I</a:t>
            </a:r>
            <a:r>
              <a:rPr lang="en-GB" sz="3000" dirty="0">
                <a:effectLst/>
                <a:latin typeface="The Hand Extrablack" panose="03070A02030502020204" pitchFamily="66" charset="0"/>
                <a:ea typeface="Calibri" panose="020F0502020204030204" pitchFamily="34" charset="0"/>
                <a:cs typeface="Arial" panose="020B0604020202020204" pitchFamily="34" charset="0"/>
              </a:rPr>
              <a:t>nsist upon unconditional surrender</a:t>
            </a:r>
          </a:p>
          <a:p>
            <a:pPr marL="285750" indent="-285750">
              <a:buFont typeface="Arial" panose="020B0604020202020204" pitchFamily="34" charset="0"/>
              <a:buChar char="•"/>
            </a:pPr>
            <a:r>
              <a:rPr lang="en-GB" sz="3000" dirty="0">
                <a:latin typeface="The Hand Extrablack" panose="03070A02030502020204" pitchFamily="66" charset="0"/>
                <a:ea typeface="Calibri" panose="020F0502020204030204" pitchFamily="34" charset="0"/>
                <a:cs typeface="Arial" panose="020B0604020202020204" pitchFamily="34" charset="0"/>
              </a:rPr>
              <a:t>R</a:t>
            </a:r>
            <a:r>
              <a:rPr lang="en-GB" sz="3000" dirty="0">
                <a:effectLst/>
                <a:latin typeface="The Hand Extrablack" panose="03070A02030502020204" pitchFamily="66" charset="0"/>
                <a:ea typeface="Calibri" panose="020F0502020204030204" pitchFamily="34" charset="0"/>
                <a:cs typeface="Arial" panose="020B0604020202020204" pitchFamily="34" charset="0"/>
              </a:rPr>
              <a:t>emove Japan from the lands it conquered</a:t>
            </a:r>
          </a:p>
          <a:p>
            <a:pPr marL="285750" indent="-285750">
              <a:buFont typeface="Arial" panose="020B0604020202020204" pitchFamily="34" charset="0"/>
              <a:buChar char="•"/>
            </a:pPr>
            <a:r>
              <a:rPr lang="en-GB" sz="3000" dirty="0">
                <a:latin typeface="The Hand Extrablack" panose="03070A02030502020204" pitchFamily="66" charset="0"/>
                <a:ea typeface="Calibri" panose="020F0502020204030204" pitchFamily="34" charset="0"/>
                <a:cs typeface="Arial" panose="020B0604020202020204" pitchFamily="34" charset="0"/>
              </a:rPr>
              <a:t>R</a:t>
            </a:r>
            <a:r>
              <a:rPr lang="en-GB" sz="3000" dirty="0">
                <a:effectLst/>
                <a:latin typeface="The Hand Extrablack" panose="03070A02030502020204" pitchFamily="66" charset="0"/>
                <a:ea typeface="Calibri" panose="020F0502020204030204" pitchFamily="34" charset="0"/>
                <a:cs typeface="Arial" panose="020B0604020202020204" pitchFamily="34" charset="0"/>
              </a:rPr>
              <a:t>estore Japan to its 1894 frontiers before the Sino-Japanese war</a:t>
            </a:r>
          </a:p>
          <a:p>
            <a:pPr marL="285750" indent="-285750">
              <a:buFont typeface="Arial" panose="020B0604020202020204" pitchFamily="34" charset="0"/>
              <a:buChar char="•"/>
            </a:pPr>
            <a:r>
              <a:rPr lang="en-GB" sz="3000" dirty="0">
                <a:latin typeface="The Hand Extrablack" panose="03070A02030502020204" pitchFamily="66" charset="0"/>
                <a:ea typeface="Calibri" panose="020F0502020204030204" pitchFamily="34" charset="0"/>
                <a:cs typeface="Arial" panose="020B0604020202020204" pitchFamily="34" charset="0"/>
              </a:rPr>
              <a:t>A</a:t>
            </a:r>
            <a:r>
              <a:rPr lang="en-GB" sz="3000" dirty="0">
                <a:effectLst/>
                <a:latin typeface="The Hand Extrablack" panose="03070A02030502020204" pitchFamily="66" charset="0"/>
                <a:ea typeface="Calibri" panose="020F0502020204030204" pitchFamily="34" charset="0"/>
                <a:cs typeface="Arial" panose="020B0604020202020204" pitchFamily="34" charset="0"/>
              </a:rPr>
              <a:t>gree to no allied acquisition of land on mainland Asia or in the Pacific Islands.</a:t>
            </a:r>
            <a:endParaRPr lang="en-GB" sz="3000" dirty="0">
              <a:latin typeface="The Hand Extrablack" panose="03070A02030502020204" pitchFamily="66" charset="0"/>
            </a:endParaRPr>
          </a:p>
        </p:txBody>
      </p:sp>
    </p:spTree>
    <p:extLst>
      <p:ext uri="{BB962C8B-B14F-4D97-AF65-F5344CB8AC3E}">
        <p14:creationId xmlns:p14="http://schemas.microsoft.com/office/powerpoint/2010/main" val="279262317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Tehran Conference - Wikipedia">
            <a:extLst>
              <a:ext uri="{FF2B5EF4-FFF2-40B4-BE49-F238E27FC236}">
                <a16:creationId xmlns:a16="http://schemas.microsoft.com/office/drawing/2014/main" id="{45389134-E4E5-4B04-8B36-D986F9F5193B}"/>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l="15195" t="282" r="22230" b="-284"/>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A1A20F4-7294-446C-BC96-6F1120832E2E}"/>
              </a:ext>
            </a:extLst>
          </p:cNvPr>
          <p:cNvSpPr>
            <a:spLocks noGrp="1"/>
          </p:cNvSpPr>
          <p:nvPr>
            <p:ph type="title"/>
          </p:nvPr>
        </p:nvSpPr>
        <p:spPr>
          <a:xfrm>
            <a:off x="591674" y="1395699"/>
            <a:ext cx="4223965" cy="4111831"/>
          </a:xfrm>
        </p:spPr>
        <p:txBody>
          <a:bodyPr>
            <a:normAutofit/>
          </a:bodyPr>
          <a:lstStyle/>
          <a:p>
            <a:pPr algn="ctr"/>
            <a:r>
              <a:rPr lang="en-GB">
                <a:solidFill>
                  <a:srgbClr val="FFFFFF"/>
                </a:solidFill>
              </a:rPr>
              <a:t>Tehran Conference (28 Nov-1 Dec 1943)</a:t>
            </a:r>
          </a:p>
        </p:txBody>
      </p:sp>
      <p:sp>
        <p:nvSpPr>
          <p:cNvPr id="3" name="Content Placeholder 2">
            <a:extLst>
              <a:ext uri="{FF2B5EF4-FFF2-40B4-BE49-F238E27FC236}">
                <a16:creationId xmlns:a16="http://schemas.microsoft.com/office/drawing/2014/main" id="{567A405D-0689-4465-86B9-4EBF066A337C}"/>
              </a:ext>
            </a:extLst>
          </p:cNvPr>
          <p:cNvSpPr>
            <a:spLocks noGrp="1"/>
          </p:cNvSpPr>
          <p:nvPr>
            <p:ph idx="1"/>
          </p:nvPr>
        </p:nvSpPr>
        <p:spPr>
          <a:xfrm>
            <a:off x="5534025" y="257175"/>
            <a:ext cx="6429375" cy="6400800"/>
          </a:xfrm>
        </p:spPr>
        <p:txBody>
          <a:bodyPr>
            <a:normAutofit lnSpcReduction="10000"/>
          </a:bodyPr>
          <a:lstStyle/>
          <a:p>
            <a:pPr>
              <a:lnSpc>
                <a:spcPct val="100000"/>
              </a:lnSpc>
              <a:spcAft>
                <a:spcPts val="600"/>
              </a:spcAft>
            </a:pPr>
            <a:r>
              <a:rPr lang="en-GB" sz="3600" dirty="0">
                <a:latin typeface="The Hand Extrablack" panose="03070A02030502020204" pitchFamily="66" charset="0"/>
              </a:rPr>
              <a:t>Discussions were dominated by coordinating the next phase of the war.</a:t>
            </a:r>
          </a:p>
          <a:p>
            <a:pPr>
              <a:lnSpc>
                <a:spcPct val="100000"/>
              </a:lnSpc>
              <a:spcAft>
                <a:spcPts val="600"/>
              </a:spcAft>
            </a:pPr>
            <a:r>
              <a:rPr lang="en-GB" sz="3600" dirty="0">
                <a:latin typeface="The Hand Extrablack" panose="03070A02030502020204" pitchFamily="66" charset="0"/>
              </a:rPr>
              <a:t>Stalin agreed he would declare war on Japan after German defeat but wanted compensation (Kurile Islands, Sakhalin Island, access to Dairen and Port Arthur).</a:t>
            </a:r>
          </a:p>
          <a:p>
            <a:pPr>
              <a:lnSpc>
                <a:spcPct val="100000"/>
              </a:lnSpc>
              <a:spcAft>
                <a:spcPts val="600"/>
              </a:spcAft>
            </a:pPr>
            <a:r>
              <a:rPr lang="en-GB" sz="3600" dirty="0">
                <a:latin typeface="The Hand Extrablack" panose="03070A02030502020204" pitchFamily="66" charset="0"/>
              </a:rPr>
              <a:t>Stalin insisted the USSR be restored to its 1941 borders (moving Poland’s borders West).</a:t>
            </a:r>
          </a:p>
          <a:p>
            <a:pPr>
              <a:lnSpc>
                <a:spcPct val="100000"/>
              </a:lnSpc>
              <a:spcAft>
                <a:spcPts val="600"/>
              </a:spcAft>
            </a:pPr>
            <a:r>
              <a:rPr lang="en-GB" sz="3600" dirty="0">
                <a:latin typeface="The Hand Extrablack" panose="03070A02030502020204" pitchFamily="66" charset="0"/>
              </a:rPr>
              <a:t>The powers agreed to compensate Poland with German territory. The Oder and Neisse rivers were chosen as new Polish frontiers, ratified at Potsdam.</a:t>
            </a:r>
          </a:p>
        </p:txBody>
      </p:sp>
    </p:spTree>
    <p:extLst>
      <p:ext uri="{BB962C8B-B14F-4D97-AF65-F5344CB8AC3E}">
        <p14:creationId xmlns:p14="http://schemas.microsoft.com/office/powerpoint/2010/main" val="296118646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62A51C39-E297-4938-B017-B08D8292B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037" y="0"/>
            <a:ext cx="7527925"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4D68F77-3AFA-4B66-AA1D-DDC162610157}"/>
                  </a:ext>
                </a:extLst>
              </p14:cNvPr>
              <p14:cNvContentPartPr/>
              <p14:nvPr/>
            </p14:nvContentPartPr>
            <p14:xfrm>
              <a:off x="4852114" y="932891"/>
              <a:ext cx="24120" cy="15480"/>
            </p14:xfrm>
          </p:contentPart>
        </mc:Choice>
        <mc:Fallback xmlns="">
          <p:pic>
            <p:nvPicPr>
              <p:cNvPr id="2" name="Ink 1">
                <a:extLst>
                  <a:ext uri="{FF2B5EF4-FFF2-40B4-BE49-F238E27FC236}">
                    <a16:creationId xmlns:a16="http://schemas.microsoft.com/office/drawing/2014/main" id="{14D68F77-3AFA-4B66-AA1D-DDC162610157}"/>
                  </a:ext>
                </a:extLst>
              </p:cNvPr>
              <p:cNvPicPr/>
              <p:nvPr/>
            </p:nvPicPr>
            <p:blipFill>
              <a:blip r:embed="rId5"/>
              <a:stretch>
                <a:fillRect/>
              </a:stretch>
            </p:blipFill>
            <p:spPr>
              <a:xfrm>
                <a:off x="4834114" y="896891"/>
                <a:ext cx="59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4BB0380A-8CD7-4315-908B-C6CAC65FEB24}"/>
                  </a:ext>
                </a:extLst>
              </p14:cNvPr>
              <p14:cNvContentPartPr/>
              <p14:nvPr/>
            </p14:nvContentPartPr>
            <p14:xfrm>
              <a:off x="3575554" y="909131"/>
              <a:ext cx="1599480" cy="3547440"/>
            </p14:xfrm>
          </p:contentPart>
        </mc:Choice>
        <mc:Fallback xmlns="">
          <p:pic>
            <p:nvPicPr>
              <p:cNvPr id="3" name="Ink 2">
                <a:extLst>
                  <a:ext uri="{FF2B5EF4-FFF2-40B4-BE49-F238E27FC236}">
                    <a16:creationId xmlns:a16="http://schemas.microsoft.com/office/drawing/2014/main" id="{4BB0380A-8CD7-4315-908B-C6CAC65FEB24}"/>
                  </a:ext>
                </a:extLst>
              </p:cNvPr>
              <p:cNvPicPr/>
              <p:nvPr/>
            </p:nvPicPr>
            <p:blipFill>
              <a:blip r:embed="rId7"/>
              <a:stretch>
                <a:fillRect/>
              </a:stretch>
            </p:blipFill>
            <p:spPr>
              <a:xfrm>
                <a:off x="3557914" y="873131"/>
                <a:ext cx="1635120" cy="361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47AACB08-FC05-4E02-89A4-EF74408BCE9A}"/>
                  </a:ext>
                </a:extLst>
              </p14:cNvPr>
              <p14:cNvContentPartPr/>
              <p14:nvPr/>
            </p14:nvContentPartPr>
            <p14:xfrm>
              <a:off x="4722154" y="4958411"/>
              <a:ext cx="1800" cy="4320"/>
            </p14:xfrm>
          </p:contentPart>
        </mc:Choice>
        <mc:Fallback xmlns="">
          <p:pic>
            <p:nvPicPr>
              <p:cNvPr id="4" name="Ink 3">
                <a:extLst>
                  <a:ext uri="{FF2B5EF4-FFF2-40B4-BE49-F238E27FC236}">
                    <a16:creationId xmlns:a16="http://schemas.microsoft.com/office/drawing/2014/main" id="{47AACB08-FC05-4E02-89A4-EF74408BCE9A}"/>
                  </a:ext>
                </a:extLst>
              </p:cNvPr>
              <p:cNvPicPr/>
              <p:nvPr/>
            </p:nvPicPr>
            <p:blipFill>
              <a:blip r:embed="rId9"/>
              <a:stretch>
                <a:fillRect/>
              </a:stretch>
            </p:blipFill>
            <p:spPr>
              <a:xfrm>
                <a:off x="4704154" y="4922771"/>
                <a:ext cx="374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13D7E7B1-9891-4BFC-8BC9-845641693642}"/>
                  </a:ext>
                </a:extLst>
              </p14:cNvPr>
              <p14:cNvContentPartPr/>
              <p14:nvPr/>
            </p14:nvContentPartPr>
            <p14:xfrm>
              <a:off x="4706674" y="4927811"/>
              <a:ext cx="67680" cy="64440"/>
            </p14:xfrm>
          </p:contentPart>
        </mc:Choice>
        <mc:Fallback xmlns="">
          <p:pic>
            <p:nvPicPr>
              <p:cNvPr id="5" name="Ink 4">
                <a:extLst>
                  <a:ext uri="{FF2B5EF4-FFF2-40B4-BE49-F238E27FC236}">
                    <a16:creationId xmlns:a16="http://schemas.microsoft.com/office/drawing/2014/main" id="{13D7E7B1-9891-4BFC-8BC9-845641693642}"/>
                  </a:ext>
                </a:extLst>
              </p:cNvPr>
              <p:cNvPicPr/>
              <p:nvPr/>
            </p:nvPicPr>
            <p:blipFill>
              <a:blip r:embed="rId11"/>
              <a:stretch>
                <a:fillRect/>
              </a:stretch>
            </p:blipFill>
            <p:spPr>
              <a:xfrm>
                <a:off x="4689034" y="4892171"/>
                <a:ext cx="103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3AFD88FD-D68A-4DC4-816B-3F0B20D4F0E1}"/>
                  </a:ext>
                </a:extLst>
              </p14:cNvPr>
              <p14:cNvContentPartPr/>
              <p14:nvPr/>
            </p14:nvContentPartPr>
            <p14:xfrm>
              <a:off x="4712074" y="4455131"/>
              <a:ext cx="510840" cy="549360"/>
            </p14:xfrm>
          </p:contentPart>
        </mc:Choice>
        <mc:Fallback xmlns="">
          <p:pic>
            <p:nvPicPr>
              <p:cNvPr id="6" name="Ink 5">
                <a:extLst>
                  <a:ext uri="{FF2B5EF4-FFF2-40B4-BE49-F238E27FC236}">
                    <a16:creationId xmlns:a16="http://schemas.microsoft.com/office/drawing/2014/main" id="{3AFD88FD-D68A-4DC4-816B-3F0B20D4F0E1}"/>
                  </a:ext>
                </a:extLst>
              </p:cNvPr>
              <p:cNvPicPr/>
              <p:nvPr/>
            </p:nvPicPr>
            <p:blipFill>
              <a:blip r:embed="rId13"/>
              <a:stretch>
                <a:fillRect/>
              </a:stretch>
            </p:blipFill>
            <p:spPr>
              <a:xfrm>
                <a:off x="4694434" y="4419131"/>
                <a:ext cx="546480" cy="621000"/>
              </a:xfrm>
              <a:prstGeom prst="rect">
                <a:avLst/>
              </a:prstGeom>
            </p:spPr>
          </p:pic>
        </mc:Fallback>
      </mc:AlternateContent>
      <p:grpSp>
        <p:nvGrpSpPr>
          <p:cNvPr id="10" name="Group 9">
            <a:extLst>
              <a:ext uri="{FF2B5EF4-FFF2-40B4-BE49-F238E27FC236}">
                <a16:creationId xmlns:a16="http://schemas.microsoft.com/office/drawing/2014/main" id="{C11546F7-295D-4BFD-9D71-6FF6C24E9CEF}"/>
              </a:ext>
            </a:extLst>
          </p:cNvPr>
          <p:cNvGrpSpPr/>
          <p:nvPr/>
        </p:nvGrpSpPr>
        <p:grpSpPr>
          <a:xfrm>
            <a:off x="4357855" y="2177790"/>
            <a:ext cx="181080" cy="194040"/>
            <a:chOff x="4357855" y="2177790"/>
            <a:chExt cx="181080" cy="194040"/>
          </a:xfrm>
        </p:grpSpPr>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A431F705-25E0-4B8F-978F-D0F926B5DDF4}"/>
                    </a:ext>
                  </a:extLst>
                </p14:cNvPr>
                <p14:cNvContentPartPr/>
                <p14:nvPr/>
              </p14:nvContentPartPr>
              <p14:xfrm>
                <a:off x="4357855" y="2285070"/>
                <a:ext cx="52200" cy="86760"/>
              </p14:xfrm>
            </p:contentPart>
          </mc:Choice>
          <mc:Fallback xmlns="">
            <p:pic>
              <p:nvPicPr>
                <p:cNvPr id="7" name="Ink 6">
                  <a:extLst>
                    <a:ext uri="{FF2B5EF4-FFF2-40B4-BE49-F238E27FC236}">
                      <a16:creationId xmlns:a16="http://schemas.microsoft.com/office/drawing/2014/main" id="{A431F705-25E0-4B8F-978F-D0F926B5DDF4}"/>
                    </a:ext>
                  </a:extLst>
                </p:cNvPr>
                <p:cNvPicPr/>
                <p:nvPr/>
              </p:nvPicPr>
              <p:blipFill>
                <a:blip r:embed="rId15"/>
                <a:stretch>
                  <a:fillRect/>
                </a:stretch>
              </p:blipFill>
              <p:spPr>
                <a:xfrm>
                  <a:off x="4353535" y="2280750"/>
                  <a:ext cx="60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 7">
                  <a:extLst>
                    <a:ext uri="{FF2B5EF4-FFF2-40B4-BE49-F238E27FC236}">
                      <a16:creationId xmlns:a16="http://schemas.microsoft.com/office/drawing/2014/main" id="{EEDA9192-CD22-4381-A1B5-D3532404DC07}"/>
                    </a:ext>
                  </a:extLst>
                </p14:cNvPr>
                <p14:cNvContentPartPr/>
                <p14:nvPr/>
              </p14:nvContentPartPr>
              <p14:xfrm>
                <a:off x="4424095" y="2219550"/>
                <a:ext cx="66600" cy="97920"/>
              </p14:xfrm>
            </p:contentPart>
          </mc:Choice>
          <mc:Fallback xmlns="">
            <p:pic>
              <p:nvPicPr>
                <p:cNvPr id="8" name="Ink 7">
                  <a:extLst>
                    <a:ext uri="{FF2B5EF4-FFF2-40B4-BE49-F238E27FC236}">
                      <a16:creationId xmlns:a16="http://schemas.microsoft.com/office/drawing/2014/main" id="{EEDA9192-CD22-4381-A1B5-D3532404DC07}"/>
                    </a:ext>
                  </a:extLst>
                </p:cNvPr>
                <p:cNvPicPr/>
                <p:nvPr/>
              </p:nvPicPr>
              <p:blipFill>
                <a:blip r:embed="rId17"/>
                <a:stretch>
                  <a:fillRect/>
                </a:stretch>
              </p:blipFill>
              <p:spPr>
                <a:xfrm>
                  <a:off x="4419775" y="2215230"/>
                  <a:ext cx="75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Ink 8">
                  <a:extLst>
                    <a:ext uri="{FF2B5EF4-FFF2-40B4-BE49-F238E27FC236}">
                      <a16:creationId xmlns:a16="http://schemas.microsoft.com/office/drawing/2014/main" id="{FF469C7C-487A-4C05-AA1D-C3AB1CD27EF3}"/>
                    </a:ext>
                  </a:extLst>
                </p14:cNvPr>
                <p14:cNvContentPartPr/>
                <p14:nvPr/>
              </p14:nvContentPartPr>
              <p14:xfrm>
                <a:off x="4480615" y="2177790"/>
                <a:ext cx="58320" cy="86040"/>
              </p14:xfrm>
            </p:contentPart>
          </mc:Choice>
          <mc:Fallback xmlns="">
            <p:pic>
              <p:nvPicPr>
                <p:cNvPr id="9" name="Ink 8">
                  <a:extLst>
                    <a:ext uri="{FF2B5EF4-FFF2-40B4-BE49-F238E27FC236}">
                      <a16:creationId xmlns:a16="http://schemas.microsoft.com/office/drawing/2014/main" id="{FF469C7C-487A-4C05-AA1D-C3AB1CD27EF3}"/>
                    </a:ext>
                  </a:extLst>
                </p:cNvPr>
                <p:cNvPicPr/>
                <p:nvPr/>
              </p:nvPicPr>
              <p:blipFill>
                <a:blip r:embed="rId19"/>
                <a:stretch>
                  <a:fillRect/>
                </a:stretch>
              </p:blipFill>
              <p:spPr>
                <a:xfrm>
                  <a:off x="4476295" y="2173470"/>
                  <a:ext cx="66960" cy="94680"/>
                </a:xfrm>
                <a:prstGeom prst="rect">
                  <a:avLst/>
                </a:prstGeom>
              </p:spPr>
            </p:pic>
          </mc:Fallback>
        </mc:AlternateContent>
      </p:grpSp>
      <p:grpSp>
        <p:nvGrpSpPr>
          <p:cNvPr id="20" name="Group 19">
            <a:extLst>
              <a:ext uri="{FF2B5EF4-FFF2-40B4-BE49-F238E27FC236}">
                <a16:creationId xmlns:a16="http://schemas.microsoft.com/office/drawing/2014/main" id="{C3CFD95F-B60B-42E4-A59B-041DC7167620}"/>
              </a:ext>
            </a:extLst>
          </p:cNvPr>
          <p:cNvGrpSpPr/>
          <p:nvPr/>
        </p:nvGrpSpPr>
        <p:grpSpPr>
          <a:xfrm>
            <a:off x="4998655" y="4792590"/>
            <a:ext cx="261360" cy="202680"/>
            <a:chOff x="4998655" y="4792590"/>
            <a:chExt cx="261360" cy="202680"/>
          </a:xfrm>
        </p:grpSpPr>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41459664-A475-497B-8CE2-E362E12E0ED2}"/>
                    </a:ext>
                  </a:extLst>
                </p14:cNvPr>
                <p14:cNvContentPartPr/>
                <p14:nvPr/>
              </p14:nvContentPartPr>
              <p14:xfrm>
                <a:off x="5001895" y="4911750"/>
                <a:ext cx="25200" cy="83520"/>
              </p14:xfrm>
            </p:contentPart>
          </mc:Choice>
          <mc:Fallback xmlns="">
            <p:pic>
              <p:nvPicPr>
                <p:cNvPr id="11" name="Ink 10">
                  <a:extLst>
                    <a:ext uri="{FF2B5EF4-FFF2-40B4-BE49-F238E27FC236}">
                      <a16:creationId xmlns:a16="http://schemas.microsoft.com/office/drawing/2014/main" id="{41459664-A475-497B-8CE2-E362E12E0ED2}"/>
                    </a:ext>
                  </a:extLst>
                </p:cNvPr>
                <p:cNvPicPr/>
                <p:nvPr/>
              </p:nvPicPr>
              <p:blipFill>
                <a:blip r:embed="rId21"/>
                <a:stretch>
                  <a:fillRect/>
                </a:stretch>
              </p:blipFill>
              <p:spPr>
                <a:xfrm>
                  <a:off x="4997575" y="4907430"/>
                  <a:ext cx="33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4B34825B-A321-4993-B4C9-6E4A5BBFA69E}"/>
                    </a:ext>
                  </a:extLst>
                </p14:cNvPr>
                <p14:cNvContentPartPr/>
                <p14:nvPr/>
              </p14:nvContentPartPr>
              <p14:xfrm>
                <a:off x="4998655" y="4878630"/>
                <a:ext cx="68040" cy="94320"/>
              </p14:xfrm>
            </p:contentPart>
          </mc:Choice>
          <mc:Fallback xmlns="">
            <p:pic>
              <p:nvPicPr>
                <p:cNvPr id="12" name="Ink 11">
                  <a:extLst>
                    <a:ext uri="{FF2B5EF4-FFF2-40B4-BE49-F238E27FC236}">
                      <a16:creationId xmlns:a16="http://schemas.microsoft.com/office/drawing/2014/main" id="{4B34825B-A321-4993-B4C9-6E4A5BBFA69E}"/>
                    </a:ext>
                  </a:extLst>
                </p:cNvPr>
                <p:cNvPicPr/>
                <p:nvPr/>
              </p:nvPicPr>
              <p:blipFill>
                <a:blip r:embed="rId23"/>
                <a:stretch>
                  <a:fillRect/>
                </a:stretch>
              </p:blipFill>
              <p:spPr>
                <a:xfrm>
                  <a:off x="4994335" y="4874310"/>
                  <a:ext cx="76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312F0CD1-1B84-4FD5-BC8E-16083992021A}"/>
                    </a:ext>
                  </a:extLst>
                </p14:cNvPr>
                <p14:cNvContentPartPr/>
                <p14:nvPr/>
              </p14:nvContentPartPr>
              <p14:xfrm>
                <a:off x="5069575" y="4891590"/>
                <a:ext cx="49320" cy="45000"/>
              </p14:xfrm>
            </p:contentPart>
          </mc:Choice>
          <mc:Fallback xmlns="">
            <p:pic>
              <p:nvPicPr>
                <p:cNvPr id="14" name="Ink 13">
                  <a:extLst>
                    <a:ext uri="{FF2B5EF4-FFF2-40B4-BE49-F238E27FC236}">
                      <a16:creationId xmlns:a16="http://schemas.microsoft.com/office/drawing/2014/main" id="{312F0CD1-1B84-4FD5-BC8E-16083992021A}"/>
                    </a:ext>
                  </a:extLst>
                </p:cNvPr>
                <p:cNvPicPr/>
                <p:nvPr/>
              </p:nvPicPr>
              <p:blipFill>
                <a:blip r:embed="rId25"/>
                <a:stretch>
                  <a:fillRect/>
                </a:stretch>
              </p:blipFill>
              <p:spPr>
                <a:xfrm>
                  <a:off x="5065255" y="4887270"/>
                  <a:ext cx="57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0E2A0632-6C8A-4D64-85EB-D2658B8864A3}"/>
                    </a:ext>
                  </a:extLst>
                </p14:cNvPr>
                <p14:cNvContentPartPr/>
                <p14:nvPr/>
              </p14:nvContentPartPr>
              <p14:xfrm>
                <a:off x="5126095" y="4860990"/>
                <a:ext cx="11880" cy="42120"/>
              </p14:xfrm>
            </p:contentPart>
          </mc:Choice>
          <mc:Fallback xmlns="">
            <p:pic>
              <p:nvPicPr>
                <p:cNvPr id="15" name="Ink 14">
                  <a:extLst>
                    <a:ext uri="{FF2B5EF4-FFF2-40B4-BE49-F238E27FC236}">
                      <a16:creationId xmlns:a16="http://schemas.microsoft.com/office/drawing/2014/main" id="{0E2A0632-6C8A-4D64-85EB-D2658B8864A3}"/>
                    </a:ext>
                  </a:extLst>
                </p:cNvPr>
                <p:cNvPicPr/>
                <p:nvPr/>
              </p:nvPicPr>
              <p:blipFill>
                <a:blip r:embed="rId27"/>
                <a:stretch>
                  <a:fillRect/>
                </a:stretch>
              </p:blipFill>
              <p:spPr>
                <a:xfrm>
                  <a:off x="5121775" y="4856670"/>
                  <a:ext cx="20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A3EB79AF-BC3C-4625-BCBC-D66A9BF08922}"/>
                    </a:ext>
                  </a:extLst>
                </p14:cNvPr>
                <p14:cNvContentPartPr/>
                <p14:nvPr/>
              </p14:nvContentPartPr>
              <p14:xfrm>
                <a:off x="5108815" y="4829670"/>
                <a:ext cx="360" cy="360"/>
              </p14:xfrm>
            </p:contentPart>
          </mc:Choice>
          <mc:Fallback xmlns="">
            <p:pic>
              <p:nvPicPr>
                <p:cNvPr id="16" name="Ink 15">
                  <a:extLst>
                    <a:ext uri="{FF2B5EF4-FFF2-40B4-BE49-F238E27FC236}">
                      <a16:creationId xmlns:a16="http://schemas.microsoft.com/office/drawing/2014/main" id="{A3EB79AF-BC3C-4625-BCBC-D66A9BF08922}"/>
                    </a:ext>
                  </a:extLst>
                </p:cNvPr>
                <p:cNvPicPr/>
                <p:nvPr/>
              </p:nvPicPr>
              <p:blipFill>
                <a:blip r:embed="rId29"/>
                <a:stretch>
                  <a:fillRect/>
                </a:stretch>
              </p:blipFill>
              <p:spPr>
                <a:xfrm>
                  <a:off x="5104495" y="482535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AEAF81DC-9320-4AE7-9195-13F6676DB7F1}"/>
                    </a:ext>
                  </a:extLst>
                </p14:cNvPr>
                <p14:cNvContentPartPr/>
                <p14:nvPr/>
              </p14:nvContentPartPr>
              <p14:xfrm>
                <a:off x="5148415" y="4836870"/>
                <a:ext cx="23760" cy="49680"/>
              </p14:xfrm>
            </p:contentPart>
          </mc:Choice>
          <mc:Fallback xmlns="">
            <p:pic>
              <p:nvPicPr>
                <p:cNvPr id="17" name="Ink 16">
                  <a:extLst>
                    <a:ext uri="{FF2B5EF4-FFF2-40B4-BE49-F238E27FC236}">
                      <a16:creationId xmlns:a16="http://schemas.microsoft.com/office/drawing/2014/main" id="{AEAF81DC-9320-4AE7-9195-13F6676DB7F1}"/>
                    </a:ext>
                  </a:extLst>
                </p:cNvPr>
                <p:cNvPicPr/>
                <p:nvPr/>
              </p:nvPicPr>
              <p:blipFill>
                <a:blip r:embed="rId31"/>
                <a:stretch>
                  <a:fillRect/>
                </a:stretch>
              </p:blipFill>
              <p:spPr>
                <a:xfrm>
                  <a:off x="5144095" y="4832550"/>
                  <a:ext cx="324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Ink 17">
                  <a:extLst>
                    <a:ext uri="{FF2B5EF4-FFF2-40B4-BE49-F238E27FC236}">
                      <a16:creationId xmlns:a16="http://schemas.microsoft.com/office/drawing/2014/main" id="{F4D02426-2F1F-4DD9-A77E-9A7D35D0C45B}"/>
                    </a:ext>
                  </a:extLst>
                </p14:cNvPr>
                <p14:cNvContentPartPr/>
                <p14:nvPr/>
              </p14:nvContentPartPr>
              <p14:xfrm>
                <a:off x="5180815" y="4815990"/>
                <a:ext cx="18360" cy="47880"/>
              </p14:xfrm>
            </p:contentPart>
          </mc:Choice>
          <mc:Fallback xmlns="">
            <p:pic>
              <p:nvPicPr>
                <p:cNvPr id="18" name="Ink 17">
                  <a:extLst>
                    <a:ext uri="{FF2B5EF4-FFF2-40B4-BE49-F238E27FC236}">
                      <a16:creationId xmlns:a16="http://schemas.microsoft.com/office/drawing/2014/main" id="{F4D02426-2F1F-4DD9-A77E-9A7D35D0C45B}"/>
                    </a:ext>
                  </a:extLst>
                </p:cNvPr>
                <p:cNvPicPr/>
                <p:nvPr/>
              </p:nvPicPr>
              <p:blipFill>
                <a:blip r:embed="rId33"/>
                <a:stretch>
                  <a:fillRect/>
                </a:stretch>
              </p:blipFill>
              <p:spPr>
                <a:xfrm>
                  <a:off x="5176495" y="4811670"/>
                  <a:ext cx="270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Ink 18">
                  <a:extLst>
                    <a:ext uri="{FF2B5EF4-FFF2-40B4-BE49-F238E27FC236}">
                      <a16:creationId xmlns:a16="http://schemas.microsoft.com/office/drawing/2014/main" id="{AA9A851C-55D2-43DD-92A8-DF2F4675DBB8}"/>
                    </a:ext>
                  </a:extLst>
                </p14:cNvPr>
                <p14:cNvContentPartPr/>
                <p14:nvPr/>
              </p14:nvContentPartPr>
              <p14:xfrm>
                <a:off x="5216095" y="4792590"/>
                <a:ext cx="43920" cy="37800"/>
              </p14:xfrm>
            </p:contentPart>
          </mc:Choice>
          <mc:Fallback xmlns="">
            <p:pic>
              <p:nvPicPr>
                <p:cNvPr id="19" name="Ink 18">
                  <a:extLst>
                    <a:ext uri="{FF2B5EF4-FFF2-40B4-BE49-F238E27FC236}">
                      <a16:creationId xmlns:a16="http://schemas.microsoft.com/office/drawing/2014/main" id="{AA9A851C-55D2-43DD-92A8-DF2F4675DBB8}"/>
                    </a:ext>
                  </a:extLst>
                </p:cNvPr>
                <p:cNvPicPr/>
                <p:nvPr/>
              </p:nvPicPr>
              <p:blipFill>
                <a:blip r:embed="rId35"/>
                <a:stretch>
                  <a:fillRect/>
                </a:stretch>
              </p:blipFill>
              <p:spPr>
                <a:xfrm>
                  <a:off x="5211775" y="4788270"/>
                  <a:ext cx="52560" cy="46440"/>
                </a:xfrm>
                <a:prstGeom prst="rect">
                  <a:avLst/>
                </a:prstGeom>
              </p:spPr>
            </p:pic>
          </mc:Fallback>
        </mc:AlternateContent>
      </p:grpSp>
    </p:spTree>
    <p:extLst>
      <p:ext uri="{BB962C8B-B14F-4D97-AF65-F5344CB8AC3E}">
        <p14:creationId xmlns:p14="http://schemas.microsoft.com/office/powerpoint/2010/main" val="341791778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The Big Three And The Tehran Conference | Imperial War Museums">
            <a:extLst>
              <a:ext uri="{FF2B5EF4-FFF2-40B4-BE49-F238E27FC236}">
                <a16:creationId xmlns:a16="http://schemas.microsoft.com/office/drawing/2014/main" id="{94751F70-D731-4F8F-B569-A7619DCCC1CE}"/>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r="2" b="20"/>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E1D613D-8E31-4A26-B6AD-3C7A5B2F4267}"/>
              </a:ext>
            </a:extLst>
          </p:cNvPr>
          <p:cNvSpPr>
            <a:spLocks noGrp="1"/>
          </p:cNvSpPr>
          <p:nvPr>
            <p:ph type="title"/>
          </p:nvPr>
        </p:nvSpPr>
        <p:spPr>
          <a:xfrm>
            <a:off x="591674" y="1395699"/>
            <a:ext cx="4223965" cy="4111831"/>
          </a:xfrm>
        </p:spPr>
        <p:txBody>
          <a:bodyPr>
            <a:normAutofit/>
          </a:bodyPr>
          <a:lstStyle/>
          <a:p>
            <a:pPr algn="ctr"/>
            <a:r>
              <a:rPr lang="en-GB">
                <a:solidFill>
                  <a:srgbClr val="FFFFFF"/>
                </a:solidFill>
              </a:rPr>
              <a:t>Tehran Conference</a:t>
            </a:r>
          </a:p>
        </p:txBody>
      </p:sp>
      <p:sp>
        <p:nvSpPr>
          <p:cNvPr id="3" name="Content Placeholder 2">
            <a:extLst>
              <a:ext uri="{FF2B5EF4-FFF2-40B4-BE49-F238E27FC236}">
                <a16:creationId xmlns:a16="http://schemas.microsoft.com/office/drawing/2014/main" id="{77B358F4-3241-49AE-8AD2-1BFE34CF78BF}"/>
              </a:ext>
            </a:extLst>
          </p:cNvPr>
          <p:cNvSpPr>
            <a:spLocks noGrp="1"/>
          </p:cNvSpPr>
          <p:nvPr>
            <p:ph idx="1"/>
          </p:nvPr>
        </p:nvSpPr>
        <p:spPr>
          <a:xfrm>
            <a:off x="5619750" y="323849"/>
            <a:ext cx="6210300" cy="6238875"/>
          </a:xfrm>
        </p:spPr>
        <p:txBody>
          <a:bodyPr>
            <a:normAutofit fontScale="92500" lnSpcReduction="10000"/>
          </a:bodyPr>
          <a:lstStyle/>
          <a:p>
            <a:r>
              <a:rPr lang="en-GB" sz="3600" dirty="0">
                <a:latin typeface="The Hand Extrablack" panose="03070A02030502020204" pitchFamily="66" charset="0"/>
              </a:rPr>
              <a:t>The Baltic states Estonia, Latvia and Lithuania would become part of the USSR if they agreed in a referenda (Stalin wanted this to be without international oversight!)</a:t>
            </a:r>
          </a:p>
          <a:p>
            <a:r>
              <a:rPr lang="en-GB" sz="3600" dirty="0">
                <a:latin typeface="The Hand Extrablack" panose="03070A02030502020204" pitchFamily="66" charset="0"/>
              </a:rPr>
              <a:t>There would be an advisory commission to consider dividing Germany.</a:t>
            </a:r>
          </a:p>
          <a:p>
            <a:r>
              <a:rPr lang="en-GB" sz="3600" dirty="0">
                <a:latin typeface="The Hand Extrablack" panose="03070A02030502020204" pitchFamily="66" charset="0"/>
              </a:rPr>
              <a:t>The idea of a new international organisation was forwarded.</a:t>
            </a:r>
          </a:p>
        </p:txBody>
      </p:sp>
    </p:spTree>
    <p:extLst>
      <p:ext uri="{BB962C8B-B14F-4D97-AF65-F5344CB8AC3E}">
        <p14:creationId xmlns:p14="http://schemas.microsoft.com/office/powerpoint/2010/main" val="363450617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EB46C6-26B3-462E-9BBE-03280AD4453F}"/>
              </a:ext>
            </a:extLst>
          </p:cNvPr>
          <p:cNvSpPr>
            <a:spLocks noGrp="1"/>
          </p:cNvSpPr>
          <p:nvPr>
            <p:ph type="title"/>
          </p:nvPr>
        </p:nvSpPr>
        <p:spPr>
          <a:xfrm>
            <a:off x="803932" y="571500"/>
            <a:ext cx="5110909" cy="1691969"/>
          </a:xfrm>
        </p:spPr>
        <p:txBody>
          <a:bodyPr>
            <a:normAutofit/>
          </a:bodyPr>
          <a:lstStyle/>
          <a:p>
            <a:pPr algn="ctr"/>
            <a:r>
              <a:rPr lang="en-GB"/>
              <a:t>The Percentages Agreement (1944)</a:t>
            </a:r>
          </a:p>
        </p:txBody>
      </p:sp>
      <p:sp>
        <p:nvSpPr>
          <p:cNvPr id="134" name="Content Placeholder 2">
            <a:extLst>
              <a:ext uri="{FF2B5EF4-FFF2-40B4-BE49-F238E27FC236}">
                <a16:creationId xmlns:a16="http://schemas.microsoft.com/office/drawing/2014/main" id="{756D7062-1D03-4A60-B0FA-557384F645E1}"/>
              </a:ext>
            </a:extLst>
          </p:cNvPr>
          <p:cNvSpPr>
            <a:spLocks noGrp="1"/>
          </p:cNvSpPr>
          <p:nvPr>
            <p:ph idx="1"/>
          </p:nvPr>
        </p:nvSpPr>
        <p:spPr>
          <a:xfrm>
            <a:off x="549879" y="2415379"/>
            <a:ext cx="5728048" cy="4076369"/>
          </a:xfrm>
        </p:spPr>
        <p:txBody>
          <a:bodyPr>
            <a:normAutofit lnSpcReduction="10000"/>
          </a:bodyPr>
          <a:lstStyle/>
          <a:p>
            <a:pPr>
              <a:lnSpc>
                <a:spcPct val="100000"/>
              </a:lnSpc>
            </a:pPr>
            <a:r>
              <a:rPr lang="en-GB" sz="3200" dirty="0">
                <a:latin typeface="The Hand Extrablack" panose="03070A02030502020204" pitchFamily="66" charset="0"/>
              </a:rPr>
              <a:t>In private conversations, Churchill and Stalin arrived at an arrangement regarding ‘spheres of influence’ in south-eastern Europe.</a:t>
            </a:r>
          </a:p>
          <a:p>
            <a:pPr>
              <a:lnSpc>
                <a:spcPct val="100000"/>
              </a:lnSpc>
            </a:pPr>
            <a:r>
              <a:rPr lang="en-GB" sz="3200" dirty="0">
                <a:latin typeface="The Hand Extrablack" panose="03070A02030502020204" pitchFamily="66" charset="0"/>
              </a:rPr>
              <a:t>This was penned by Churchill on a napkin and checked off my Stalin in a sign of agreement.</a:t>
            </a:r>
          </a:p>
          <a:p>
            <a:pPr>
              <a:lnSpc>
                <a:spcPct val="100000"/>
              </a:lnSpc>
            </a:pPr>
            <a:r>
              <a:rPr lang="en-GB" sz="3200" dirty="0">
                <a:latin typeface="The Hand Extrablack" panose="03070A02030502020204" pitchFamily="66" charset="0"/>
              </a:rPr>
              <a:t>The US ambassador was not included in the conversation and was only informed of its contents later.</a:t>
            </a:r>
          </a:p>
        </p:txBody>
      </p:sp>
      <p:pic>
        <p:nvPicPr>
          <p:cNvPr id="4" name="Picture 2">
            <a:extLst>
              <a:ext uri="{FF2B5EF4-FFF2-40B4-BE49-F238E27FC236}">
                <a16:creationId xmlns:a16="http://schemas.microsoft.com/office/drawing/2014/main" id="{E98ACCD2-1BD5-4759-B8D9-E53B591376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4365"/>
          <a:stretch/>
        </p:blipFill>
        <p:spPr bwMode="auto">
          <a:xfrm>
            <a:off x="6645834" y="1"/>
            <a:ext cx="5546166" cy="686619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4"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2717321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FB03654-F8D1-4066-85B5-5BA57499B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Rot="1" noChangeArrowheads="1"/>
          </p:cNvSpPr>
          <p:nvPr>
            <p:ph type="title"/>
          </p:nvPr>
        </p:nvSpPr>
        <p:spPr>
          <a:xfrm>
            <a:off x="1073810" y="696226"/>
            <a:ext cx="8675712" cy="981892"/>
          </a:xfrm>
        </p:spPr>
        <p:txBody>
          <a:bodyPr>
            <a:normAutofit/>
          </a:bodyPr>
          <a:lstStyle/>
          <a:p>
            <a:pPr eaLnBrk="1" hangingPunct="1"/>
            <a:r>
              <a:rPr lang="en-US" sz="5400" dirty="0">
                <a:cs typeface="Rockwell"/>
                <a:sym typeface="Webdings" charset="0"/>
              </a:rPr>
              <a:t>Task</a:t>
            </a:r>
          </a:p>
        </p:txBody>
      </p:sp>
      <p:sp>
        <p:nvSpPr>
          <p:cNvPr id="73" name="Rectangle 72">
            <a:extLst>
              <a:ext uri="{FF2B5EF4-FFF2-40B4-BE49-F238E27FC236}">
                <a16:creationId xmlns:a16="http://schemas.microsoft.com/office/drawing/2014/main" id="{7615BC76-014D-4BD0-A843-994E2D759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 y="1874829"/>
            <a:ext cx="12175432"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39D2483B-7210-454A-B168-51DA3C1611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7372" y="-18787"/>
            <a:ext cx="1238945" cy="1919798"/>
            <a:chOff x="10357372" y="-18787"/>
            <a:chExt cx="1238945" cy="1919798"/>
          </a:xfrm>
        </p:grpSpPr>
        <p:sp>
          <p:nvSpPr>
            <p:cNvPr id="76" name="Freeform 57">
              <a:extLst>
                <a:ext uri="{FF2B5EF4-FFF2-40B4-BE49-F238E27FC236}">
                  <a16:creationId xmlns:a16="http://schemas.microsoft.com/office/drawing/2014/main" id="{F1142EB5-2791-4EAD-B4A2-43BECFBC5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15372" y="140636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8">
              <a:extLst>
                <a:ext uri="{FF2B5EF4-FFF2-40B4-BE49-F238E27FC236}">
                  <a16:creationId xmlns:a16="http://schemas.microsoft.com/office/drawing/2014/main" id="{2C8870C2-1368-48B0-A8CF-BC33DF765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1520" y="75502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9">
              <a:extLst>
                <a:ext uri="{FF2B5EF4-FFF2-40B4-BE49-F238E27FC236}">
                  <a16:creationId xmlns:a16="http://schemas.microsoft.com/office/drawing/2014/main" id="{853F9E0D-F5F9-438C-B1DC-0AA3127C4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3892" y="98607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0">
              <a:extLst>
                <a:ext uri="{FF2B5EF4-FFF2-40B4-BE49-F238E27FC236}">
                  <a16:creationId xmlns:a16="http://schemas.microsoft.com/office/drawing/2014/main" id="{B4E911B1-253E-4755-9AEC-BB1DAB8E2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551" y="122386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3">
              <a:extLst>
                <a:ext uri="{FF2B5EF4-FFF2-40B4-BE49-F238E27FC236}">
                  <a16:creationId xmlns:a16="http://schemas.microsoft.com/office/drawing/2014/main" id="{2AF5DD4D-BF15-452D-937B-7F29FA3F2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994" y="169968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a:extLst>
                <a:ext uri="{FF2B5EF4-FFF2-40B4-BE49-F238E27FC236}">
                  <a16:creationId xmlns:a16="http://schemas.microsoft.com/office/drawing/2014/main" id="{5F821C6A-EDEE-4845-92EB-367AC6002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010" y="55044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6">
              <a:extLst>
                <a:ext uri="{FF2B5EF4-FFF2-40B4-BE49-F238E27FC236}">
                  <a16:creationId xmlns:a16="http://schemas.microsoft.com/office/drawing/2014/main" id="{504AA4DA-748D-4CFF-891A-5C8861EC4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2979" y="2044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9">
              <a:extLst>
                <a:ext uri="{FF2B5EF4-FFF2-40B4-BE49-F238E27FC236}">
                  <a16:creationId xmlns:a16="http://schemas.microsoft.com/office/drawing/2014/main" id="{7CC3A8FA-D5F6-4A96-9B55-4479C1717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782" y="148733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06">
              <a:extLst>
                <a:ext uri="{FF2B5EF4-FFF2-40B4-BE49-F238E27FC236}">
                  <a16:creationId xmlns:a16="http://schemas.microsoft.com/office/drawing/2014/main" id="{26E1DC3C-522F-46BF-9C95-475001763F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8678" y="5991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07">
              <a:extLst>
                <a:ext uri="{FF2B5EF4-FFF2-40B4-BE49-F238E27FC236}">
                  <a16:creationId xmlns:a16="http://schemas.microsoft.com/office/drawing/2014/main" id="{F7CDF92D-312E-42AB-960E-637D404934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0666" y="124026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08">
              <a:extLst>
                <a:ext uri="{FF2B5EF4-FFF2-40B4-BE49-F238E27FC236}">
                  <a16:creationId xmlns:a16="http://schemas.microsoft.com/office/drawing/2014/main" id="{918FE320-F6B2-4BDB-95D8-DFD3B2B34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349" y="120899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09">
              <a:extLst>
                <a:ext uri="{FF2B5EF4-FFF2-40B4-BE49-F238E27FC236}">
                  <a16:creationId xmlns:a16="http://schemas.microsoft.com/office/drawing/2014/main" id="{B90769B0-46E9-4B76-96A9-A247A0DF3D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546" y="171031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10">
              <a:extLst>
                <a:ext uri="{FF2B5EF4-FFF2-40B4-BE49-F238E27FC236}">
                  <a16:creationId xmlns:a16="http://schemas.microsoft.com/office/drawing/2014/main" id="{C0CC5855-0620-41C7-AA4D-3D30E2455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6402" y="35131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11">
              <a:extLst>
                <a:ext uri="{FF2B5EF4-FFF2-40B4-BE49-F238E27FC236}">
                  <a16:creationId xmlns:a16="http://schemas.microsoft.com/office/drawing/2014/main" id="{7A99B1F4-089E-4A1A-833C-0D0C8E770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7601" y="143881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12">
              <a:extLst>
                <a:ext uri="{FF2B5EF4-FFF2-40B4-BE49-F238E27FC236}">
                  <a16:creationId xmlns:a16="http://schemas.microsoft.com/office/drawing/2014/main" id="{52C3D5C1-0862-4E4B-BAD8-C6244D0352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7104" y="9201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22">
              <a:extLst>
                <a:ext uri="{FF2B5EF4-FFF2-40B4-BE49-F238E27FC236}">
                  <a16:creationId xmlns:a16="http://schemas.microsoft.com/office/drawing/2014/main" id="{5E020019-37DA-47B1-A859-25E2009F7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2607" y="17419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23">
              <a:extLst>
                <a:ext uri="{FF2B5EF4-FFF2-40B4-BE49-F238E27FC236}">
                  <a16:creationId xmlns:a16="http://schemas.microsoft.com/office/drawing/2014/main" id="{FC071985-7349-45B2-AD36-AB9014D81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8114" y="20578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30">
              <a:extLst>
                <a:ext uri="{FF2B5EF4-FFF2-40B4-BE49-F238E27FC236}">
                  <a16:creationId xmlns:a16="http://schemas.microsoft.com/office/drawing/2014/main" id="{8A8374B4-6CAE-4B1D-8AD8-BBD71C66E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1335" y="4950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31">
              <a:extLst>
                <a:ext uri="{FF2B5EF4-FFF2-40B4-BE49-F238E27FC236}">
                  <a16:creationId xmlns:a16="http://schemas.microsoft.com/office/drawing/2014/main" id="{4F0392BB-C222-4B4A-B3F7-86E195396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5153" y="10500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35">
              <a:extLst>
                <a:ext uri="{FF2B5EF4-FFF2-40B4-BE49-F238E27FC236}">
                  <a16:creationId xmlns:a16="http://schemas.microsoft.com/office/drawing/2014/main" id="{A602A52C-3AB9-4D97-AE2A-BB87DB6A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2492" y="8203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41">
              <a:extLst>
                <a:ext uri="{FF2B5EF4-FFF2-40B4-BE49-F238E27FC236}">
                  <a16:creationId xmlns:a16="http://schemas.microsoft.com/office/drawing/2014/main" id="{B30A965C-348F-4CA1-882F-46F532A33B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1044" y="142204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77">
              <a:extLst>
                <a:ext uri="{FF2B5EF4-FFF2-40B4-BE49-F238E27FC236}">
                  <a16:creationId xmlns:a16="http://schemas.microsoft.com/office/drawing/2014/main" id="{3DB93D99-B20E-4CEF-A4B5-E355F2EF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747" y="1955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21">
              <a:extLst>
                <a:ext uri="{FF2B5EF4-FFF2-40B4-BE49-F238E27FC236}">
                  <a16:creationId xmlns:a16="http://schemas.microsoft.com/office/drawing/2014/main" id="{59BF81A2-5680-4745-9838-B87F14A4EE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0727" y="568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
              <a:extLst>
                <a:ext uri="{FF2B5EF4-FFF2-40B4-BE49-F238E27FC236}">
                  <a16:creationId xmlns:a16="http://schemas.microsoft.com/office/drawing/2014/main" id="{15D7F206-A93F-4CCC-B241-B733ECFCF9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159" y="1071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87">
              <a:extLst>
                <a:ext uri="{FF2B5EF4-FFF2-40B4-BE49-F238E27FC236}">
                  <a16:creationId xmlns:a16="http://schemas.microsoft.com/office/drawing/2014/main" id="{88E77691-B7C1-4F5D-98EC-C5508CDFB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6315" y="672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B15258A7-A882-4D79-B870-C92A57D6B6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9661" y="130606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7">
              <a:extLst>
                <a:ext uri="{FF2B5EF4-FFF2-40B4-BE49-F238E27FC236}">
                  <a16:creationId xmlns:a16="http://schemas.microsoft.com/office/drawing/2014/main" id="{CF3D5844-0132-49FA-BD1E-5263802F47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751" y="174495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1">
              <a:extLst>
                <a:ext uri="{FF2B5EF4-FFF2-40B4-BE49-F238E27FC236}">
                  <a16:creationId xmlns:a16="http://schemas.microsoft.com/office/drawing/2014/main" id="{A399F043-AB24-4109-800A-BD94939A4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47006" y="147872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2">
              <a:extLst>
                <a:ext uri="{FF2B5EF4-FFF2-40B4-BE49-F238E27FC236}">
                  <a16:creationId xmlns:a16="http://schemas.microsoft.com/office/drawing/2014/main" id="{796159AE-3178-456B-B411-196E260E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7663" y="11095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3">
              <a:extLst>
                <a:ext uri="{FF2B5EF4-FFF2-40B4-BE49-F238E27FC236}">
                  <a16:creationId xmlns:a16="http://schemas.microsoft.com/office/drawing/2014/main" id="{B0562100-3934-4A15-8C23-D55F111D9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5260" y="8358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17">
              <a:extLst>
                <a:ext uri="{FF2B5EF4-FFF2-40B4-BE49-F238E27FC236}">
                  <a16:creationId xmlns:a16="http://schemas.microsoft.com/office/drawing/2014/main" id="{6DD7C928-63AE-4BCB-9843-570F9E04E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7263" y="8892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8">
              <a:extLst>
                <a:ext uri="{FF2B5EF4-FFF2-40B4-BE49-F238E27FC236}">
                  <a16:creationId xmlns:a16="http://schemas.microsoft.com/office/drawing/2014/main" id="{5AC011E4-1DCA-418C-8008-AE4E1E61D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33783" y="22103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19">
              <a:extLst>
                <a:ext uri="{FF2B5EF4-FFF2-40B4-BE49-F238E27FC236}">
                  <a16:creationId xmlns:a16="http://schemas.microsoft.com/office/drawing/2014/main" id="{5B2D3B89-E1F5-40D8-AEC0-8E7B2E67A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14899" y="45851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36">
              <a:extLst>
                <a:ext uri="{FF2B5EF4-FFF2-40B4-BE49-F238E27FC236}">
                  <a16:creationId xmlns:a16="http://schemas.microsoft.com/office/drawing/2014/main" id="{DBB111D7-2067-4503-A6F9-647407E18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42418" y="126325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37">
              <a:extLst>
                <a:ext uri="{FF2B5EF4-FFF2-40B4-BE49-F238E27FC236}">
                  <a16:creationId xmlns:a16="http://schemas.microsoft.com/office/drawing/2014/main" id="{20B3ED41-DE4C-4CE7-A8DE-B4ED03137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7923" y="165641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39">
              <a:extLst>
                <a:ext uri="{FF2B5EF4-FFF2-40B4-BE49-F238E27FC236}">
                  <a16:creationId xmlns:a16="http://schemas.microsoft.com/office/drawing/2014/main" id="{F4EE6DAD-6518-47B6-A04F-484A16267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61863" y="321142"/>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43">
              <a:extLst>
                <a:ext uri="{FF2B5EF4-FFF2-40B4-BE49-F238E27FC236}">
                  <a16:creationId xmlns:a16="http://schemas.microsoft.com/office/drawing/2014/main" id="{B6867974-B4C0-48AA-A205-B435998B7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72041" y="101566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44">
              <a:extLst>
                <a:ext uri="{FF2B5EF4-FFF2-40B4-BE49-F238E27FC236}">
                  <a16:creationId xmlns:a16="http://schemas.microsoft.com/office/drawing/2014/main" id="{21F27A0E-A6C1-4AFE-8CBA-28E4FE70BC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88371" y="7900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45">
              <a:extLst>
                <a:ext uri="{FF2B5EF4-FFF2-40B4-BE49-F238E27FC236}">
                  <a16:creationId xmlns:a16="http://schemas.microsoft.com/office/drawing/2014/main" id="{AAA114B9-98D7-4840-8602-457F0741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92441" y="60206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8">
              <a:extLst>
                <a:ext uri="{FF2B5EF4-FFF2-40B4-BE49-F238E27FC236}">
                  <a16:creationId xmlns:a16="http://schemas.microsoft.com/office/drawing/2014/main" id="{4E9E63DF-694C-4693-8D8B-0275BB744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151" y="1310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7" name="Freeform 113">
            <a:extLst>
              <a:ext uri="{FF2B5EF4-FFF2-40B4-BE49-F238E27FC236}">
                <a16:creationId xmlns:a16="http://schemas.microsoft.com/office/drawing/2014/main" id="{B1A3BF1A-EF96-468A-B04F-AFDF6621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429612" y="20108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ontent Placeholder 1">
            <a:extLst>
              <a:ext uri="{FF2B5EF4-FFF2-40B4-BE49-F238E27FC236}">
                <a16:creationId xmlns:a16="http://schemas.microsoft.com/office/drawing/2014/main" id="{1A1C313B-B7B6-4077-A782-8C7028D9A329}"/>
              </a:ext>
            </a:extLst>
          </p:cNvPr>
          <p:cNvSpPr>
            <a:spLocks noGrp="1"/>
          </p:cNvSpPr>
          <p:nvPr>
            <p:ph idx="1"/>
          </p:nvPr>
        </p:nvSpPr>
        <p:spPr>
          <a:xfrm>
            <a:off x="152400" y="2029206"/>
            <a:ext cx="6296025" cy="3771519"/>
          </a:xfrm>
        </p:spPr>
        <p:txBody>
          <a:bodyPr>
            <a:normAutofit/>
          </a:bodyPr>
          <a:lstStyle/>
          <a:p>
            <a:pPr marL="0" indent="0">
              <a:buNone/>
            </a:pPr>
            <a:r>
              <a:rPr lang="en-US" sz="2800" dirty="0">
                <a:latin typeface="The Hand Extrablack" panose="03070A02030502020204" pitchFamily="66" charset="0"/>
              </a:rPr>
              <a:t>Working in groups of 3 (wherever possible) you will each be given a leader to consider.</a:t>
            </a:r>
          </a:p>
          <a:p>
            <a:pPr marL="0" indent="0">
              <a:buNone/>
            </a:pPr>
            <a:r>
              <a:rPr lang="en-US" sz="2800" dirty="0">
                <a:latin typeface="The Hand Extrablack" panose="03070A02030502020204" pitchFamily="66" charset="0"/>
              </a:rPr>
              <a:t> You will need to familiarise yourselves with their standpoint.</a:t>
            </a:r>
          </a:p>
          <a:p>
            <a:pPr marL="0" indent="0">
              <a:buNone/>
            </a:pPr>
            <a:r>
              <a:rPr lang="en-US" sz="2800" dirty="0">
                <a:latin typeface="The Hand Extrablack" panose="03070A02030502020204" pitchFamily="66" charset="0"/>
              </a:rPr>
              <a:t>Complete the tasks outlined</a:t>
            </a:r>
          </a:p>
          <a:p>
            <a:pPr marL="0" indent="0">
              <a:buNone/>
            </a:pPr>
            <a:r>
              <a:rPr lang="en-US" sz="2800" dirty="0">
                <a:latin typeface="The Hand Extrablack" panose="03070A02030502020204" pitchFamily="66" charset="0"/>
              </a:rPr>
              <a:t>If anyone is feeling brave, we could conduct a role play at the end!</a:t>
            </a:r>
          </a:p>
        </p:txBody>
      </p:sp>
      <p:grpSp>
        <p:nvGrpSpPr>
          <p:cNvPr id="119" name="Group 118">
            <a:extLst>
              <a:ext uri="{FF2B5EF4-FFF2-40B4-BE49-F238E27FC236}">
                <a16:creationId xmlns:a16="http://schemas.microsoft.com/office/drawing/2014/main" id="{AC1582F5-FF93-46BF-A92F-D4490D6538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72524" y="5987703"/>
            <a:ext cx="1274531" cy="932361"/>
            <a:chOff x="10372524" y="5987703"/>
            <a:chExt cx="1274531" cy="932361"/>
          </a:xfrm>
        </p:grpSpPr>
        <p:sp>
          <p:nvSpPr>
            <p:cNvPr id="120" name="Freeform 82">
              <a:extLst>
                <a:ext uri="{FF2B5EF4-FFF2-40B4-BE49-F238E27FC236}">
                  <a16:creationId xmlns:a16="http://schemas.microsoft.com/office/drawing/2014/main" id="{EDA30C63-7387-41DF-A6B0-5E3B1AF60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61" y="601894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70">
              <a:extLst>
                <a:ext uri="{FF2B5EF4-FFF2-40B4-BE49-F238E27FC236}">
                  <a16:creationId xmlns:a16="http://schemas.microsoft.com/office/drawing/2014/main" id="{0F9349DE-8C14-4D6E-B1C2-4750F704C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3533" y="628090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85">
              <a:extLst>
                <a:ext uri="{FF2B5EF4-FFF2-40B4-BE49-F238E27FC236}">
                  <a16:creationId xmlns:a16="http://schemas.microsoft.com/office/drawing/2014/main" id="{0093B34B-1559-4D7A-90CF-114125FD62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0975" y="6503581"/>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id="{F32E37EB-F93F-4ACA-8EC5-831308501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215" y="67339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94">
              <a:extLst>
                <a:ext uri="{FF2B5EF4-FFF2-40B4-BE49-F238E27FC236}">
                  <a16:creationId xmlns:a16="http://schemas.microsoft.com/office/drawing/2014/main" id="{6486B439-14A8-40F4-BD01-2647D4752F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6680" y="671673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18">
              <a:extLst>
                <a:ext uri="{FF2B5EF4-FFF2-40B4-BE49-F238E27FC236}">
                  <a16:creationId xmlns:a16="http://schemas.microsoft.com/office/drawing/2014/main" id="{3EA0483A-6030-445C-9A9E-FC8847FD4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3570" y="660050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19">
              <a:extLst>
                <a:ext uri="{FF2B5EF4-FFF2-40B4-BE49-F238E27FC236}">
                  <a16:creationId xmlns:a16="http://schemas.microsoft.com/office/drawing/2014/main" id="{54E9F49B-F300-4A14-B0F3-36A75B171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260" y="64155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39">
              <a:extLst>
                <a:ext uri="{FF2B5EF4-FFF2-40B4-BE49-F238E27FC236}">
                  <a16:creationId xmlns:a16="http://schemas.microsoft.com/office/drawing/2014/main" id="{293DA61B-9566-467E-A357-E86CD8E7E2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4088" y="655127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44">
              <a:extLst>
                <a:ext uri="{FF2B5EF4-FFF2-40B4-BE49-F238E27FC236}">
                  <a16:creationId xmlns:a16="http://schemas.microsoft.com/office/drawing/2014/main" id="{A1A7223C-6F2C-487D-A45A-6EBBD051A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41775" y="618273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45">
              <a:extLst>
                <a:ext uri="{FF2B5EF4-FFF2-40B4-BE49-F238E27FC236}">
                  <a16:creationId xmlns:a16="http://schemas.microsoft.com/office/drawing/2014/main" id="{DC4DE17D-AC51-4C89-AC1A-016A928A1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257" y="629075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
              <a:extLst>
                <a:ext uri="{FF2B5EF4-FFF2-40B4-BE49-F238E27FC236}">
                  <a16:creationId xmlns:a16="http://schemas.microsoft.com/office/drawing/2014/main" id="{95D0E198-D3C3-4790-881E-4DF6C9D7F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9800" y="67524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51">
              <a:extLst>
                <a:ext uri="{FF2B5EF4-FFF2-40B4-BE49-F238E27FC236}">
                  <a16:creationId xmlns:a16="http://schemas.microsoft.com/office/drawing/2014/main" id="{E9952623-7C81-47CA-85D8-C872DE84E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19682" y="61960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78">
              <a:extLst>
                <a:ext uri="{FF2B5EF4-FFF2-40B4-BE49-F238E27FC236}">
                  <a16:creationId xmlns:a16="http://schemas.microsoft.com/office/drawing/2014/main" id="{F90AA42C-D724-4AD8-81F3-CDFC420635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319" y="602860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4">
              <a:extLst>
                <a:ext uri="{FF2B5EF4-FFF2-40B4-BE49-F238E27FC236}">
                  <a16:creationId xmlns:a16="http://schemas.microsoft.com/office/drawing/2014/main" id="{CAB3A278-E8E7-4070-B30A-31B5DE9805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487085" y="602998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86">
              <a:extLst>
                <a:ext uri="{FF2B5EF4-FFF2-40B4-BE49-F238E27FC236}">
                  <a16:creationId xmlns:a16="http://schemas.microsoft.com/office/drawing/2014/main" id="{910FC82B-A4C1-428C-A576-79B5F6D18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18273" y="6040831"/>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06">
              <a:extLst>
                <a:ext uri="{FF2B5EF4-FFF2-40B4-BE49-F238E27FC236}">
                  <a16:creationId xmlns:a16="http://schemas.microsoft.com/office/drawing/2014/main" id="{B9CB6255-5C91-4496-B0AE-529737BC5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729" y="628141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10">
              <a:extLst>
                <a:ext uri="{FF2B5EF4-FFF2-40B4-BE49-F238E27FC236}">
                  <a16:creationId xmlns:a16="http://schemas.microsoft.com/office/drawing/2014/main" id="{A58DBA3F-B3E2-4AD9-A93C-FDF997582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3094" y="65121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23">
              <a:extLst>
                <a:ext uri="{FF2B5EF4-FFF2-40B4-BE49-F238E27FC236}">
                  <a16:creationId xmlns:a16="http://schemas.microsoft.com/office/drawing/2014/main" id="{AE100164-158F-422B-8A80-DFF4E0E06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1803" y="659994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30">
              <a:extLst>
                <a:ext uri="{FF2B5EF4-FFF2-40B4-BE49-F238E27FC236}">
                  <a16:creationId xmlns:a16="http://schemas.microsoft.com/office/drawing/2014/main" id="{1A0EF69A-22C3-4FF9-B6DD-55C6DAC3B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98032" y="6383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41">
              <a:extLst>
                <a:ext uri="{FF2B5EF4-FFF2-40B4-BE49-F238E27FC236}">
                  <a16:creationId xmlns:a16="http://schemas.microsoft.com/office/drawing/2014/main" id="{3963C700-CFE8-4ED2-8E1E-1139AC305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888" y="675649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99">
              <a:extLst>
                <a:ext uri="{FF2B5EF4-FFF2-40B4-BE49-F238E27FC236}">
                  <a16:creationId xmlns:a16="http://schemas.microsoft.com/office/drawing/2014/main" id="{86FC694B-4A70-4160-A64D-DA282DE95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9290" y="60367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8">
              <a:extLst>
                <a:ext uri="{FF2B5EF4-FFF2-40B4-BE49-F238E27FC236}">
                  <a16:creationId xmlns:a16="http://schemas.microsoft.com/office/drawing/2014/main" id="{2A55A10A-49CA-42B6-84C9-8A1A1596D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502" y="67592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p:cNvPicPr>
            <a:picLocks noChangeAspect="1"/>
          </p:cNvPicPr>
          <p:nvPr/>
        </p:nvPicPr>
        <p:blipFill rotWithShape="1">
          <a:blip r:embed="rId3"/>
          <a:srcRect r="1" b="9889"/>
          <a:stretch/>
        </p:blipFill>
        <p:spPr>
          <a:xfrm>
            <a:off x="6586071" y="1879643"/>
            <a:ext cx="5613519" cy="4109986"/>
          </a:xfrm>
          <a:prstGeom prst="rect">
            <a:avLst/>
          </a:prstGeom>
        </p:spPr>
      </p:pic>
    </p:spTree>
    <p:extLst>
      <p:ext uri="{BB962C8B-B14F-4D97-AF65-F5344CB8AC3E}">
        <p14:creationId xmlns:p14="http://schemas.microsoft.com/office/powerpoint/2010/main" val="3073206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6F1F3-E81C-4B00-9A64-AF99B7BCA2EC}"/>
              </a:ext>
            </a:extLst>
          </p:cNvPr>
          <p:cNvSpPr>
            <a:spLocks noGrp="1"/>
          </p:cNvSpPr>
          <p:nvPr>
            <p:ph type="title"/>
          </p:nvPr>
        </p:nvSpPr>
        <p:spPr>
          <a:xfrm>
            <a:off x="1069848" y="255270"/>
            <a:ext cx="9634011" cy="1325563"/>
          </a:xfrm>
        </p:spPr>
        <p:txBody>
          <a:bodyPr/>
          <a:lstStyle/>
          <a:p>
            <a:r>
              <a:rPr lang="en-GB" dirty="0"/>
              <a:t>Establishing the UN</a:t>
            </a:r>
          </a:p>
        </p:txBody>
      </p:sp>
      <p:sp>
        <p:nvSpPr>
          <p:cNvPr id="3" name="Content Placeholder 2">
            <a:extLst>
              <a:ext uri="{FF2B5EF4-FFF2-40B4-BE49-F238E27FC236}">
                <a16:creationId xmlns:a16="http://schemas.microsoft.com/office/drawing/2014/main" id="{8E62A816-545E-44ED-8D56-6A23B54921BD}"/>
              </a:ext>
            </a:extLst>
          </p:cNvPr>
          <p:cNvSpPr>
            <a:spLocks noGrp="1"/>
          </p:cNvSpPr>
          <p:nvPr>
            <p:ph idx="1"/>
          </p:nvPr>
        </p:nvSpPr>
        <p:spPr>
          <a:xfrm>
            <a:off x="953307" y="1684019"/>
            <a:ext cx="9876618" cy="4918711"/>
          </a:xfrm>
        </p:spPr>
        <p:txBody>
          <a:bodyPr>
            <a:normAutofit/>
          </a:bodyPr>
          <a:lstStyle/>
          <a:p>
            <a:pPr>
              <a:lnSpc>
                <a:spcPct val="110000"/>
              </a:lnSpc>
              <a:spcBef>
                <a:spcPts val="600"/>
              </a:spcBef>
              <a:spcAft>
                <a:spcPts val="600"/>
              </a:spcAft>
            </a:pPr>
            <a:r>
              <a:rPr lang="en-GB" sz="3200" dirty="0">
                <a:latin typeface="The Hand Extrablack" panose="03070A02030502020204" pitchFamily="66" charset="0"/>
              </a:rPr>
              <a:t>The mandate and composition was discussed repeatedly at Tehran and Moscow.</a:t>
            </a:r>
          </a:p>
          <a:p>
            <a:pPr>
              <a:lnSpc>
                <a:spcPct val="110000"/>
              </a:lnSpc>
              <a:spcBef>
                <a:spcPts val="600"/>
              </a:spcBef>
              <a:spcAft>
                <a:spcPts val="600"/>
              </a:spcAft>
            </a:pPr>
            <a:r>
              <a:rPr lang="en-GB" sz="3200" dirty="0">
                <a:latin typeface="The Hand Extrablack" panose="03070A02030502020204" pitchFamily="66" charset="0"/>
              </a:rPr>
              <a:t>All agreed It should be an international peacekeeping body.</a:t>
            </a:r>
          </a:p>
          <a:p>
            <a:pPr>
              <a:lnSpc>
                <a:spcPct val="110000"/>
              </a:lnSpc>
              <a:spcBef>
                <a:spcPts val="600"/>
              </a:spcBef>
              <a:spcAft>
                <a:spcPts val="600"/>
              </a:spcAft>
            </a:pPr>
            <a:r>
              <a:rPr lang="en-GB" sz="3200" dirty="0">
                <a:latin typeface="The Hand Extrablack" panose="03070A02030502020204" pitchFamily="66" charset="0"/>
              </a:rPr>
              <a:t>The principle bodies established were:</a:t>
            </a:r>
          </a:p>
          <a:p>
            <a:pPr marL="1619250" indent="-504825">
              <a:lnSpc>
                <a:spcPct val="110000"/>
              </a:lnSpc>
              <a:spcBef>
                <a:spcPts val="600"/>
              </a:spcBef>
              <a:spcAft>
                <a:spcPts val="600"/>
              </a:spcAft>
              <a:buFont typeface="Wingdings" panose="05000000000000000000" pitchFamily="2" charset="2"/>
              <a:buChar char="Ø"/>
            </a:pPr>
            <a:r>
              <a:rPr lang="en-GB" sz="3200" dirty="0">
                <a:effectLst/>
                <a:latin typeface="The Hand Extrablack" panose="03070A02030502020204" pitchFamily="66" charset="0"/>
                <a:ea typeface="Calibri" panose="020F0502020204030204" pitchFamily="34" charset="0"/>
                <a:cs typeface="Arial" panose="020B0604020202020204" pitchFamily="34" charset="0"/>
              </a:rPr>
              <a:t>General Assembly, which could discuss any issue of international importance</a:t>
            </a:r>
          </a:p>
          <a:p>
            <a:pPr marL="1619250" indent="-504825">
              <a:lnSpc>
                <a:spcPct val="110000"/>
              </a:lnSpc>
              <a:spcBef>
                <a:spcPts val="600"/>
              </a:spcBef>
              <a:spcAft>
                <a:spcPts val="600"/>
              </a:spcAft>
              <a:buFont typeface="Wingdings" panose="05000000000000000000" pitchFamily="2" charset="2"/>
              <a:buChar char="Ø"/>
            </a:pPr>
            <a:r>
              <a:rPr lang="en-GB" sz="3200" dirty="0">
                <a:effectLst/>
                <a:latin typeface="The Hand Extrablack" panose="03070A02030502020204" pitchFamily="66" charset="0"/>
                <a:ea typeface="Calibri" panose="020F0502020204030204" pitchFamily="34" charset="0"/>
                <a:cs typeface="Arial" panose="020B0604020202020204" pitchFamily="34" charset="0"/>
              </a:rPr>
              <a:t>Security Council, charged with preventing war and limiting international conflict</a:t>
            </a:r>
          </a:p>
          <a:p>
            <a:pPr marL="1619250" indent="-504825">
              <a:lnSpc>
                <a:spcPct val="110000"/>
              </a:lnSpc>
              <a:spcBef>
                <a:spcPts val="600"/>
              </a:spcBef>
              <a:spcAft>
                <a:spcPts val="600"/>
              </a:spcAft>
              <a:buFont typeface="Wingdings" panose="05000000000000000000" pitchFamily="2" charset="2"/>
              <a:buChar char="Ø"/>
            </a:pPr>
            <a:r>
              <a:rPr lang="en-GB" sz="3200" dirty="0">
                <a:effectLst/>
                <a:latin typeface="The Hand Extrablack" panose="03070A02030502020204" pitchFamily="66" charset="0"/>
                <a:ea typeface="Calibri" panose="020F0502020204030204" pitchFamily="34" charset="0"/>
                <a:cs typeface="Arial" panose="020B0604020202020204" pitchFamily="34" charset="0"/>
              </a:rPr>
              <a:t> International Court of Justice to mediate disputes</a:t>
            </a:r>
          </a:p>
          <a:p>
            <a:pPr marL="1619250" indent="-504825">
              <a:lnSpc>
                <a:spcPct val="110000"/>
              </a:lnSpc>
              <a:spcBef>
                <a:spcPts val="600"/>
              </a:spcBef>
              <a:spcAft>
                <a:spcPts val="600"/>
              </a:spcAft>
              <a:buFont typeface="Wingdings" panose="05000000000000000000" pitchFamily="2" charset="2"/>
              <a:buChar char="Ø"/>
            </a:pPr>
            <a:r>
              <a:rPr lang="en-GB" sz="3200" dirty="0">
                <a:effectLst/>
                <a:latin typeface="The Hand Extrablack" panose="03070A02030502020204" pitchFamily="66" charset="0"/>
                <a:ea typeface="Calibri" panose="020F0502020204030204" pitchFamily="34" charset="0"/>
                <a:cs typeface="Arial" panose="020B0604020202020204" pitchFamily="34" charset="0"/>
              </a:rPr>
              <a:t>Economic and Social Council.</a:t>
            </a:r>
          </a:p>
        </p:txBody>
      </p:sp>
      <p:pic>
        <p:nvPicPr>
          <p:cNvPr id="12290" name="Picture 2" descr="United Nations logo and symbol, meaning, history, PNG">
            <a:extLst>
              <a:ext uri="{FF2B5EF4-FFF2-40B4-BE49-F238E27FC236}">
                <a16:creationId xmlns:a16="http://schemas.microsoft.com/office/drawing/2014/main" id="{9ACEC147-FC39-4275-AF26-CDFE0E6E3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3171" y="79176"/>
            <a:ext cx="3381375" cy="190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35682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 name="Rectangle 203">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UN marks 75-year milestone anniversary of founding Charter | | UN News">
            <a:extLst>
              <a:ext uri="{FF2B5EF4-FFF2-40B4-BE49-F238E27FC236}">
                <a16:creationId xmlns:a16="http://schemas.microsoft.com/office/drawing/2014/main" id="{59E03678-2993-45FD-AF4E-0F2530921821}"/>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l="27517" r="29163" b="-1"/>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64BD5D-5DAC-4A9D-8F81-FAC2481144B1}"/>
              </a:ext>
            </a:extLst>
          </p:cNvPr>
          <p:cNvSpPr>
            <a:spLocks noGrp="1"/>
          </p:cNvSpPr>
          <p:nvPr>
            <p:ph type="title"/>
          </p:nvPr>
        </p:nvSpPr>
        <p:spPr>
          <a:xfrm>
            <a:off x="591674" y="1395699"/>
            <a:ext cx="4223965" cy="4111831"/>
          </a:xfrm>
        </p:spPr>
        <p:txBody>
          <a:bodyPr>
            <a:normAutofit/>
          </a:bodyPr>
          <a:lstStyle/>
          <a:p>
            <a:pPr algn="ctr"/>
            <a:r>
              <a:rPr lang="en-GB">
                <a:solidFill>
                  <a:srgbClr val="FFFFFF"/>
                </a:solidFill>
              </a:rPr>
              <a:t>Establishing the UN</a:t>
            </a:r>
          </a:p>
        </p:txBody>
      </p:sp>
      <p:sp>
        <p:nvSpPr>
          <p:cNvPr id="3" name="Content Placeholder 2">
            <a:extLst>
              <a:ext uri="{FF2B5EF4-FFF2-40B4-BE49-F238E27FC236}">
                <a16:creationId xmlns:a16="http://schemas.microsoft.com/office/drawing/2014/main" id="{28414CB7-01BC-4E0F-964C-6E70283E89E8}"/>
              </a:ext>
            </a:extLst>
          </p:cNvPr>
          <p:cNvSpPr>
            <a:spLocks noGrp="1"/>
          </p:cNvSpPr>
          <p:nvPr>
            <p:ph idx="1"/>
          </p:nvPr>
        </p:nvSpPr>
        <p:spPr>
          <a:xfrm>
            <a:off x="5667375" y="200025"/>
            <a:ext cx="6286500" cy="6477000"/>
          </a:xfrm>
        </p:spPr>
        <p:txBody>
          <a:bodyPr>
            <a:normAutofit lnSpcReduction="10000"/>
          </a:bodyPr>
          <a:lstStyle/>
          <a:p>
            <a:pPr>
              <a:lnSpc>
                <a:spcPct val="100000"/>
              </a:lnSpc>
              <a:spcBef>
                <a:spcPts val="600"/>
              </a:spcBef>
              <a:spcAft>
                <a:spcPts val="600"/>
              </a:spcAft>
            </a:pPr>
            <a:r>
              <a:rPr lang="en-GB" sz="4000" dirty="0">
                <a:latin typeface="The Hand Extrablack" panose="03070A02030502020204" pitchFamily="66" charset="0"/>
              </a:rPr>
              <a:t>The Security Council was made up of the UK, USSR, USA, China and France.</a:t>
            </a:r>
          </a:p>
          <a:p>
            <a:pPr>
              <a:lnSpc>
                <a:spcPct val="100000"/>
              </a:lnSpc>
              <a:spcBef>
                <a:spcPts val="600"/>
              </a:spcBef>
              <a:spcAft>
                <a:spcPts val="600"/>
              </a:spcAft>
            </a:pPr>
            <a:r>
              <a:rPr lang="en-GB" sz="4000" dirty="0">
                <a:latin typeface="The Hand Extrablack" panose="03070A02030502020204" pitchFamily="66" charset="0"/>
              </a:rPr>
              <a:t>These five permanent members were given the power of veto in matters of security.</a:t>
            </a:r>
          </a:p>
          <a:p>
            <a:pPr>
              <a:lnSpc>
                <a:spcPct val="100000"/>
              </a:lnSpc>
              <a:spcBef>
                <a:spcPts val="600"/>
              </a:spcBef>
              <a:spcAft>
                <a:spcPts val="600"/>
              </a:spcAft>
            </a:pPr>
            <a:r>
              <a:rPr lang="en-GB" sz="4000" dirty="0">
                <a:latin typeface="The Hand Extrablack" panose="03070A02030502020204" pitchFamily="66" charset="0"/>
              </a:rPr>
              <a:t>Member states agreed to place some of their armed forces at the disposal of the SC.</a:t>
            </a:r>
          </a:p>
          <a:p>
            <a:pPr>
              <a:lnSpc>
                <a:spcPct val="100000"/>
              </a:lnSpc>
              <a:spcBef>
                <a:spcPts val="600"/>
              </a:spcBef>
              <a:spcAft>
                <a:spcPts val="600"/>
              </a:spcAft>
            </a:pPr>
            <a:r>
              <a:rPr lang="en-GB" sz="4000" dirty="0">
                <a:latin typeface="The Hand Extrablack" panose="03070A02030502020204" pitchFamily="66" charset="0"/>
              </a:rPr>
              <a:t>The UN represented 80% of the world’s population.</a:t>
            </a:r>
          </a:p>
          <a:p>
            <a:pPr>
              <a:lnSpc>
                <a:spcPct val="100000"/>
              </a:lnSpc>
              <a:spcBef>
                <a:spcPts val="600"/>
              </a:spcBef>
              <a:spcAft>
                <a:spcPts val="600"/>
              </a:spcAft>
            </a:pPr>
            <a:r>
              <a:rPr lang="en-GB" sz="4000" dirty="0">
                <a:latin typeface="The Hand Extrablack" panose="03070A02030502020204" pitchFamily="66" charset="0"/>
              </a:rPr>
              <a:t> The Charter was ratified when the UN opening in NY on 24</a:t>
            </a:r>
            <a:r>
              <a:rPr lang="en-GB" sz="4000" baseline="30000" dirty="0">
                <a:latin typeface="The Hand Extrablack" panose="03070A02030502020204" pitchFamily="66" charset="0"/>
              </a:rPr>
              <a:t>th</a:t>
            </a:r>
            <a:r>
              <a:rPr lang="en-GB" sz="4000" dirty="0">
                <a:latin typeface="The Hand Extrablack" panose="03070A02030502020204" pitchFamily="66" charset="0"/>
              </a:rPr>
              <a:t> October 1945.</a:t>
            </a:r>
          </a:p>
        </p:txBody>
      </p:sp>
    </p:spTree>
    <p:extLst>
      <p:ext uri="{BB962C8B-B14F-4D97-AF65-F5344CB8AC3E}">
        <p14:creationId xmlns:p14="http://schemas.microsoft.com/office/powerpoint/2010/main" val="27700354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3"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9"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1" name="Rectangle 130">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7CD9137-A418-4824-A6AF-D4ABC45AAC67}"/>
              </a:ext>
            </a:extLst>
          </p:cNvPr>
          <p:cNvPicPr>
            <a:picLocks noChangeAspect="1"/>
          </p:cNvPicPr>
          <p:nvPr/>
        </p:nvPicPr>
        <p:blipFill rotWithShape="1">
          <a:blip r:embed="rId3"/>
          <a:srcRect t="7244" b="21327"/>
          <a:stretch/>
        </p:blipFill>
        <p:spPr>
          <a:xfrm>
            <a:off x="20" y="10"/>
            <a:ext cx="12191962" cy="6857990"/>
          </a:xfrm>
          <a:prstGeom prst="rect">
            <a:avLst/>
          </a:prstGeom>
        </p:spPr>
      </p:pic>
      <p:sp>
        <p:nvSpPr>
          <p:cNvPr id="133" name="Rectangle 132">
            <a:extLst>
              <a:ext uri="{FF2B5EF4-FFF2-40B4-BE49-F238E27FC236}">
                <a16:creationId xmlns:a16="http://schemas.microsoft.com/office/drawing/2014/main" id="{B7E0C296-2B1B-4589-84EA-239D87849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175" y="2279176"/>
            <a:ext cx="5199894" cy="25856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4A016-8650-44B1-A49C-CC2D258A8CCF}"/>
              </a:ext>
            </a:extLst>
          </p:cNvPr>
          <p:cNvSpPr>
            <a:spLocks noGrp="1"/>
          </p:cNvSpPr>
          <p:nvPr>
            <p:ph type="title"/>
          </p:nvPr>
        </p:nvSpPr>
        <p:spPr>
          <a:xfrm>
            <a:off x="3698817" y="2435879"/>
            <a:ext cx="4875071" cy="2267848"/>
          </a:xfrm>
        </p:spPr>
        <p:txBody>
          <a:bodyPr vert="horz" lIns="91440" tIns="45720" rIns="91440" bIns="45720" rtlCol="0" anchor="b">
            <a:noAutofit/>
          </a:bodyPr>
          <a:lstStyle/>
          <a:p>
            <a:pPr algn="ctr">
              <a:lnSpc>
                <a:spcPct val="90000"/>
              </a:lnSpc>
              <a:tabLst>
                <a:tab pos="1612900" algn="l"/>
              </a:tabLst>
            </a:pPr>
            <a:r>
              <a:rPr lang="en-US" sz="3400" dirty="0"/>
              <a:t>How far did conflicting ideologies impact the conferences (1943-45)?</a:t>
            </a:r>
          </a:p>
        </p:txBody>
      </p:sp>
      <p:grpSp>
        <p:nvGrpSpPr>
          <p:cNvPr id="135" name="Group 134">
            <a:extLst>
              <a:ext uri="{FF2B5EF4-FFF2-40B4-BE49-F238E27FC236}">
                <a16:creationId xmlns:a16="http://schemas.microsoft.com/office/drawing/2014/main" id="{3CDD339A-0D5C-435F-B70C-6498DB974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552" y="3022005"/>
            <a:ext cx="12161561" cy="1033163"/>
            <a:chOff x="23552" y="3022005"/>
            <a:chExt cx="12161561" cy="1033163"/>
          </a:xfrm>
        </p:grpSpPr>
        <p:sp>
          <p:nvSpPr>
            <p:cNvPr id="136" name="Freeform 6">
              <a:extLst>
                <a:ext uri="{FF2B5EF4-FFF2-40B4-BE49-F238E27FC236}">
                  <a16:creationId xmlns:a16="http://schemas.microsoft.com/office/drawing/2014/main" id="{21D7864D-9CC0-4345-A8ED-01EEC9C57B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33426" y="3820899"/>
              <a:ext cx="146874" cy="103369"/>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63">
              <a:extLst>
                <a:ext uri="{FF2B5EF4-FFF2-40B4-BE49-F238E27FC236}">
                  <a16:creationId xmlns:a16="http://schemas.microsoft.com/office/drawing/2014/main" id="{F9F23CAB-0676-4AC7-8CA8-7B5BF73E2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12632" y="3146103"/>
              <a:ext cx="143728" cy="146842"/>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65">
              <a:extLst>
                <a:ext uri="{FF2B5EF4-FFF2-40B4-BE49-F238E27FC236}">
                  <a16:creationId xmlns:a16="http://schemas.microsoft.com/office/drawing/2014/main" id="{EB1A7EF0-FD1E-4431-AA12-061658B27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8308" y="3186235"/>
              <a:ext cx="143728" cy="93707"/>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66">
              <a:extLst>
                <a:ext uri="{FF2B5EF4-FFF2-40B4-BE49-F238E27FC236}">
                  <a16:creationId xmlns:a16="http://schemas.microsoft.com/office/drawing/2014/main" id="{AAA8D351-4D5D-43CA-9EA3-3A209DBA7B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19141" y="3199239"/>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67">
              <a:extLst>
                <a:ext uri="{FF2B5EF4-FFF2-40B4-BE49-F238E27FC236}">
                  <a16:creationId xmlns:a16="http://schemas.microsoft.com/office/drawing/2014/main" id="{AEB482CE-8502-400F-A587-CEA8BF6680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79147" y="3203103"/>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69">
              <a:extLst>
                <a:ext uri="{FF2B5EF4-FFF2-40B4-BE49-F238E27FC236}">
                  <a16:creationId xmlns:a16="http://schemas.microsoft.com/office/drawing/2014/main" id="{B86FDE7E-057E-44EF-9209-38C5CD45C1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45413" y="3206968"/>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70">
              <a:extLst>
                <a:ext uri="{FF2B5EF4-FFF2-40B4-BE49-F238E27FC236}">
                  <a16:creationId xmlns:a16="http://schemas.microsoft.com/office/drawing/2014/main" id="{9DAEC7B8-1258-418C-8918-40304A03F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32571" y="3278457"/>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71">
              <a:extLst>
                <a:ext uri="{FF2B5EF4-FFF2-40B4-BE49-F238E27FC236}">
                  <a16:creationId xmlns:a16="http://schemas.microsoft.com/office/drawing/2014/main" id="{7B3E59D7-9F28-4FEB-8725-3474C434C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4344" y="3213730"/>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72">
              <a:extLst>
                <a:ext uri="{FF2B5EF4-FFF2-40B4-BE49-F238E27FC236}">
                  <a16:creationId xmlns:a16="http://schemas.microsoft.com/office/drawing/2014/main" id="{FB6EF793-0487-49E6-ACD6-A61029C0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55774" y="3217593"/>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73">
              <a:extLst>
                <a:ext uri="{FF2B5EF4-FFF2-40B4-BE49-F238E27FC236}">
                  <a16:creationId xmlns:a16="http://schemas.microsoft.com/office/drawing/2014/main" id="{98ABF759-8FA6-48D5-B872-D9CEECD39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6180" y="3221457"/>
              <a:ext cx="143728" cy="99505"/>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74">
              <a:extLst>
                <a:ext uri="{FF2B5EF4-FFF2-40B4-BE49-F238E27FC236}">
                  <a16:creationId xmlns:a16="http://schemas.microsoft.com/office/drawing/2014/main" id="{DDB8BBFA-C9D7-4F60-A252-7ED1743E47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9313" y="322822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85">
              <a:extLst>
                <a:ext uri="{FF2B5EF4-FFF2-40B4-BE49-F238E27FC236}">
                  <a16:creationId xmlns:a16="http://schemas.microsoft.com/office/drawing/2014/main" id="{A0FF6E41-0C56-4070-B2E2-2B584C578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69669" y="326396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87">
              <a:extLst>
                <a:ext uri="{FF2B5EF4-FFF2-40B4-BE49-F238E27FC236}">
                  <a16:creationId xmlns:a16="http://schemas.microsoft.com/office/drawing/2014/main" id="{BF2AC548-3795-4AF1-B887-1983F7F8A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25650" y="3278455"/>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88">
              <a:extLst>
                <a:ext uri="{FF2B5EF4-FFF2-40B4-BE49-F238E27FC236}">
                  <a16:creationId xmlns:a16="http://schemas.microsoft.com/office/drawing/2014/main" id="{2BDFC7FA-5D85-4F31-B712-6E0C0D7B0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23043" y="3285217"/>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94">
              <a:extLst>
                <a:ext uri="{FF2B5EF4-FFF2-40B4-BE49-F238E27FC236}">
                  <a16:creationId xmlns:a16="http://schemas.microsoft.com/office/drawing/2014/main" id="{DD1464FA-ADAE-4DB6-A9A6-A809763A3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0139" y="358038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97">
              <a:extLst>
                <a:ext uri="{FF2B5EF4-FFF2-40B4-BE49-F238E27FC236}">
                  <a16:creationId xmlns:a16="http://schemas.microsoft.com/office/drawing/2014/main" id="{A247191C-2FEA-4AA3-9B1B-4F1602D26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5064" y="3539291"/>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98">
              <a:extLst>
                <a:ext uri="{FF2B5EF4-FFF2-40B4-BE49-F238E27FC236}">
                  <a16:creationId xmlns:a16="http://schemas.microsoft.com/office/drawing/2014/main" id="{92676367-B42C-46BC-BF52-A543723C2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1835" y="3539292"/>
              <a:ext cx="175200" cy="93707"/>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99">
              <a:extLst>
                <a:ext uri="{FF2B5EF4-FFF2-40B4-BE49-F238E27FC236}">
                  <a16:creationId xmlns:a16="http://schemas.microsoft.com/office/drawing/2014/main" id="{F96083BD-2E2F-43C1-B5B8-90A19ECB2F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20539" y="3539289"/>
              <a:ext cx="260178" cy="143944"/>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00">
              <a:extLst>
                <a:ext uri="{FF2B5EF4-FFF2-40B4-BE49-F238E27FC236}">
                  <a16:creationId xmlns:a16="http://schemas.microsoft.com/office/drawing/2014/main" id="{36D49EC8-F959-4206-9496-81C1FCE95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9800" y="3539291"/>
              <a:ext cx="152120" cy="111097"/>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01">
              <a:extLst>
                <a:ext uri="{FF2B5EF4-FFF2-40B4-BE49-F238E27FC236}">
                  <a16:creationId xmlns:a16="http://schemas.microsoft.com/office/drawing/2014/main" id="{0D1F9B54-5650-4ADE-8769-818D5AD39D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04341" y="3569721"/>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02">
              <a:extLst>
                <a:ext uri="{FF2B5EF4-FFF2-40B4-BE49-F238E27FC236}">
                  <a16:creationId xmlns:a16="http://schemas.microsoft.com/office/drawing/2014/main" id="{1208F64B-D1E2-4308-A921-2791E4D90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59349" y="3594839"/>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03">
              <a:extLst>
                <a:ext uri="{FF2B5EF4-FFF2-40B4-BE49-F238E27FC236}">
                  <a16:creationId xmlns:a16="http://schemas.microsoft.com/office/drawing/2014/main" id="{DD5592E3-A816-49FE-824E-AF5845C5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1682" y="3557646"/>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13">
              <a:extLst>
                <a:ext uri="{FF2B5EF4-FFF2-40B4-BE49-F238E27FC236}">
                  <a16:creationId xmlns:a16="http://schemas.microsoft.com/office/drawing/2014/main" id="{048AF30C-3E40-4065-A7E2-A78D26B059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3811" y="3611744"/>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15">
              <a:extLst>
                <a:ext uri="{FF2B5EF4-FFF2-40B4-BE49-F238E27FC236}">
                  <a16:creationId xmlns:a16="http://schemas.microsoft.com/office/drawing/2014/main" id="{F6E9CB87-8280-47D0-88C8-BAC285D5DE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8190" y="3618509"/>
              <a:ext cx="7345"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17">
              <a:extLst>
                <a:ext uri="{FF2B5EF4-FFF2-40B4-BE49-F238E27FC236}">
                  <a16:creationId xmlns:a16="http://schemas.microsoft.com/office/drawing/2014/main" id="{C126D247-0C11-4EAB-BE52-A4D807955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5118" y="3633000"/>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18">
              <a:extLst>
                <a:ext uri="{FF2B5EF4-FFF2-40B4-BE49-F238E27FC236}">
                  <a16:creationId xmlns:a16="http://schemas.microsoft.com/office/drawing/2014/main" id="{A15D480B-DA3E-4F00-BDEA-52E018D2CE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63686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19">
              <a:extLst>
                <a:ext uri="{FF2B5EF4-FFF2-40B4-BE49-F238E27FC236}">
                  <a16:creationId xmlns:a16="http://schemas.microsoft.com/office/drawing/2014/main" id="{171F133F-A692-4513-A861-47BDCCC8F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25942" y="3622374"/>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20">
              <a:extLst>
                <a:ext uri="{FF2B5EF4-FFF2-40B4-BE49-F238E27FC236}">
                  <a16:creationId xmlns:a16="http://schemas.microsoft.com/office/drawing/2014/main" id="{38207A8D-8E7E-463D-9992-9844A78082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06294" y="3832973"/>
              <a:ext cx="143728" cy="79216"/>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27">
              <a:extLst>
                <a:ext uri="{FF2B5EF4-FFF2-40B4-BE49-F238E27FC236}">
                  <a16:creationId xmlns:a16="http://schemas.microsoft.com/office/drawing/2014/main" id="{7BA77B91-9626-4DFA-A5D2-86BE3EAC8F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2096" y="3868719"/>
              <a:ext cx="162611" cy="93707"/>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id="{E160D945-C924-441B-827A-C27206D1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34415" y="3872581"/>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33">
              <a:extLst>
                <a:ext uri="{FF2B5EF4-FFF2-40B4-BE49-F238E27FC236}">
                  <a16:creationId xmlns:a16="http://schemas.microsoft.com/office/drawing/2014/main" id="{034D50E5-CC96-47EA-909D-9CC6ABA24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05710" y="3883209"/>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36">
              <a:extLst>
                <a:ext uri="{FF2B5EF4-FFF2-40B4-BE49-F238E27FC236}">
                  <a16:creationId xmlns:a16="http://schemas.microsoft.com/office/drawing/2014/main" id="{CE529D6B-DA12-4C21-8816-B7C0655DCA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33368" y="395837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37">
              <a:extLst>
                <a:ext uri="{FF2B5EF4-FFF2-40B4-BE49-F238E27FC236}">
                  <a16:creationId xmlns:a16="http://schemas.microsoft.com/office/drawing/2014/main" id="{8BD20D1C-AFD2-46C5-B874-E1E6575AB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06887" y="3901564"/>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38">
              <a:extLst>
                <a:ext uri="{FF2B5EF4-FFF2-40B4-BE49-F238E27FC236}">
                  <a16:creationId xmlns:a16="http://schemas.microsoft.com/office/drawing/2014/main" id="{1553F3A5-DAE1-4BE4-A62C-DC0B2B0765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7894" y="3904464"/>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39">
              <a:extLst>
                <a:ext uri="{FF2B5EF4-FFF2-40B4-BE49-F238E27FC236}">
                  <a16:creationId xmlns:a16="http://schemas.microsoft.com/office/drawing/2014/main" id="{7248432C-E709-4AB9-B196-B17BABF546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912191"/>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42">
              <a:extLst>
                <a:ext uri="{FF2B5EF4-FFF2-40B4-BE49-F238E27FC236}">
                  <a16:creationId xmlns:a16="http://schemas.microsoft.com/office/drawing/2014/main" id="{87579DF1-0CD1-48D7-9B6C-2B437C7B0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2046" y="3947935"/>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43">
              <a:extLst>
                <a:ext uri="{FF2B5EF4-FFF2-40B4-BE49-F238E27FC236}">
                  <a16:creationId xmlns:a16="http://schemas.microsoft.com/office/drawing/2014/main" id="{51C5165A-A8BD-4E8A-BB51-96ADB4E0C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7955" y="3951797"/>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44">
              <a:extLst>
                <a:ext uri="{FF2B5EF4-FFF2-40B4-BE49-F238E27FC236}">
                  <a16:creationId xmlns:a16="http://schemas.microsoft.com/office/drawing/2014/main" id="{3318A639-15FE-47E4-883D-24F0DAF6B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45833" y="3947935"/>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45">
              <a:extLst>
                <a:ext uri="{FF2B5EF4-FFF2-40B4-BE49-F238E27FC236}">
                  <a16:creationId xmlns:a16="http://schemas.microsoft.com/office/drawing/2014/main" id="{B03EC112-0D5C-48DA-93EE-940B74A62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94469" y="3954698"/>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0">
              <a:extLst>
                <a:ext uri="{FF2B5EF4-FFF2-40B4-BE49-F238E27FC236}">
                  <a16:creationId xmlns:a16="http://schemas.microsoft.com/office/drawing/2014/main" id="{982DB46C-F13E-4ED7-90F3-47B25A085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8264" y="3024903"/>
              <a:ext cx="163660" cy="104334"/>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5">
              <a:extLst>
                <a:ext uri="{FF2B5EF4-FFF2-40B4-BE49-F238E27FC236}">
                  <a16:creationId xmlns:a16="http://schemas.microsoft.com/office/drawing/2014/main" id="{FF698AC9-5CD1-4A7F-8D25-5787F7E8E3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7792" y="3039394"/>
              <a:ext cx="143728" cy="85979"/>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8">
              <a:extLst>
                <a:ext uri="{FF2B5EF4-FFF2-40B4-BE49-F238E27FC236}">
                  <a16:creationId xmlns:a16="http://schemas.microsoft.com/office/drawing/2014/main" id="{580965AB-01A6-476C-8F50-ED2350820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7259" y="3022005"/>
              <a:ext cx="163660" cy="92743"/>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9">
              <a:extLst>
                <a:ext uri="{FF2B5EF4-FFF2-40B4-BE49-F238E27FC236}">
                  <a16:creationId xmlns:a16="http://schemas.microsoft.com/office/drawing/2014/main" id="{E3C0DF2F-3170-4A79-ADAA-4BC015B2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56843" y="3047122"/>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20">
              <a:extLst>
                <a:ext uri="{FF2B5EF4-FFF2-40B4-BE49-F238E27FC236}">
                  <a16:creationId xmlns:a16="http://schemas.microsoft.com/office/drawing/2014/main" id="{69010010-E67A-4065-8312-BE392BB1C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3941" y="3057748"/>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22">
              <a:extLst>
                <a:ext uri="{FF2B5EF4-FFF2-40B4-BE49-F238E27FC236}">
                  <a16:creationId xmlns:a16="http://schemas.microsoft.com/office/drawing/2014/main" id="{631A2BD3-8DA4-49DA-961C-2A84252DD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8079" y="3068377"/>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23">
              <a:extLst>
                <a:ext uri="{FF2B5EF4-FFF2-40B4-BE49-F238E27FC236}">
                  <a16:creationId xmlns:a16="http://schemas.microsoft.com/office/drawing/2014/main" id="{B3462A74-8748-4CC2-A7DC-0F765B7342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247" y="3072240"/>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26">
              <a:extLst>
                <a:ext uri="{FF2B5EF4-FFF2-40B4-BE49-F238E27FC236}">
                  <a16:creationId xmlns:a16="http://schemas.microsoft.com/office/drawing/2014/main" id="{3FD72CB2-5280-4C42-ABD9-AC2202E75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30154" y="3093493"/>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27">
              <a:extLst>
                <a:ext uri="{FF2B5EF4-FFF2-40B4-BE49-F238E27FC236}">
                  <a16:creationId xmlns:a16="http://schemas.microsoft.com/office/drawing/2014/main" id="{7BB6BA01-F7D6-431B-97F7-2DAD44DF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54702" y="3093493"/>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28">
              <a:extLst>
                <a:ext uri="{FF2B5EF4-FFF2-40B4-BE49-F238E27FC236}">
                  <a16:creationId xmlns:a16="http://schemas.microsoft.com/office/drawing/2014/main" id="{6CBFA44B-13FA-4E01-8EC8-3C2E03DC7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78791" y="3125373"/>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30">
              <a:extLst>
                <a:ext uri="{FF2B5EF4-FFF2-40B4-BE49-F238E27FC236}">
                  <a16:creationId xmlns:a16="http://schemas.microsoft.com/office/drawing/2014/main" id="{0B5F8AEE-90EF-4529-B573-77F764D89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9975" y="3143729"/>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56BAE621-EB8E-4E88-9B1A-F840BFE65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6006" y="3362058"/>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51">
              <a:extLst>
                <a:ext uri="{FF2B5EF4-FFF2-40B4-BE49-F238E27FC236}">
                  <a16:creationId xmlns:a16="http://schemas.microsoft.com/office/drawing/2014/main" id="{14B4DED6-A4BF-4F3B-B1FC-82825676B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4777" y="3401668"/>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52">
              <a:extLst>
                <a:ext uri="{FF2B5EF4-FFF2-40B4-BE49-F238E27FC236}">
                  <a16:creationId xmlns:a16="http://schemas.microsoft.com/office/drawing/2014/main" id="{E93A246E-C93F-4DCB-8EB4-8AE46BC81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156" y="3408428"/>
              <a:ext cx="140580" cy="96607"/>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53">
              <a:extLst>
                <a:ext uri="{FF2B5EF4-FFF2-40B4-BE49-F238E27FC236}">
                  <a16:creationId xmlns:a16="http://schemas.microsoft.com/office/drawing/2014/main" id="{2D8ABAA9-E978-42EE-9895-4A97F33EA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45" y="3415192"/>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54">
              <a:extLst>
                <a:ext uri="{FF2B5EF4-FFF2-40B4-BE49-F238E27FC236}">
                  <a16:creationId xmlns:a16="http://schemas.microsoft.com/office/drawing/2014/main" id="{1BDBC350-8F9F-44B7-8860-EE05E4556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17434" y="3412293"/>
              <a:ext cx="159463" cy="124621"/>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55">
              <a:extLst>
                <a:ext uri="{FF2B5EF4-FFF2-40B4-BE49-F238E27FC236}">
                  <a16:creationId xmlns:a16="http://schemas.microsoft.com/office/drawing/2014/main" id="{8CC1825B-07E8-4D9A-99FC-AF22F9D705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3589" y="3419055"/>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56">
              <a:extLst>
                <a:ext uri="{FF2B5EF4-FFF2-40B4-BE49-F238E27FC236}">
                  <a16:creationId xmlns:a16="http://schemas.microsoft.com/office/drawing/2014/main" id="{E208343E-229A-4E39-AF3B-DAE8625D5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7596" y="3450937"/>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57">
              <a:extLst>
                <a:ext uri="{FF2B5EF4-FFF2-40B4-BE49-F238E27FC236}">
                  <a16:creationId xmlns:a16="http://schemas.microsoft.com/office/drawing/2014/main" id="{C48670A5-7175-4E13-BCF9-70B92BFB75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0620" y="3415192"/>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59">
              <a:extLst>
                <a:ext uri="{FF2B5EF4-FFF2-40B4-BE49-F238E27FC236}">
                  <a16:creationId xmlns:a16="http://schemas.microsoft.com/office/drawing/2014/main" id="{F4203D1F-0C38-4CC7-9667-06D9169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3108" y="3458664"/>
              <a:ext cx="146874" cy="92743"/>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60">
              <a:extLst>
                <a:ext uri="{FF2B5EF4-FFF2-40B4-BE49-F238E27FC236}">
                  <a16:creationId xmlns:a16="http://schemas.microsoft.com/office/drawing/2014/main" id="{7C6039CA-A1B7-4086-B035-CF1A0B147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23943" y="3465427"/>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61">
              <a:extLst>
                <a:ext uri="{FF2B5EF4-FFF2-40B4-BE49-F238E27FC236}">
                  <a16:creationId xmlns:a16="http://schemas.microsoft.com/office/drawing/2014/main" id="{BCF25F37-4F50-4174-88D1-A3A43F614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5592" y="3483783"/>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78">
              <a:extLst>
                <a:ext uri="{FF2B5EF4-FFF2-40B4-BE49-F238E27FC236}">
                  <a16:creationId xmlns:a16="http://schemas.microsoft.com/office/drawing/2014/main" id="{F076F369-289A-4E93-BF39-B4C99E16B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49" y="3705975"/>
              <a:ext cx="175200" cy="88879"/>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79">
              <a:extLst>
                <a:ext uri="{FF2B5EF4-FFF2-40B4-BE49-F238E27FC236}">
                  <a16:creationId xmlns:a16="http://schemas.microsoft.com/office/drawing/2014/main" id="{F014AE29-4A4C-418D-8D72-233AECCE70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456" y="3708874"/>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80">
              <a:extLst>
                <a:ext uri="{FF2B5EF4-FFF2-40B4-BE49-F238E27FC236}">
                  <a16:creationId xmlns:a16="http://schemas.microsoft.com/office/drawing/2014/main" id="{169B666F-51A1-4D47-851D-BF226C536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81515" y="3716603"/>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81">
              <a:extLst>
                <a:ext uri="{FF2B5EF4-FFF2-40B4-BE49-F238E27FC236}">
                  <a16:creationId xmlns:a16="http://schemas.microsoft.com/office/drawing/2014/main" id="{1D47E7BB-91A2-4C01-848C-7528FB8DC8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85883" y="3712738"/>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82">
              <a:extLst>
                <a:ext uri="{FF2B5EF4-FFF2-40B4-BE49-F238E27FC236}">
                  <a16:creationId xmlns:a16="http://schemas.microsoft.com/office/drawing/2014/main" id="{E8C443E6-6590-4FA5-9143-C734D59DC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7313" y="3723363"/>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83">
              <a:extLst>
                <a:ext uri="{FF2B5EF4-FFF2-40B4-BE49-F238E27FC236}">
                  <a16:creationId xmlns:a16="http://schemas.microsoft.com/office/drawing/2014/main" id="{8AE369CB-90BC-49E0-84E4-E46339759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95241" y="3702111"/>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84">
              <a:extLst>
                <a:ext uri="{FF2B5EF4-FFF2-40B4-BE49-F238E27FC236}">
                  <a16:creationId xmlns:a16="http://schemas.microsoft.com/office/drawing/2014/main" id="{DC1D6E23-7CDE-45A3-B8E0-2C5D1BDE76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3642" y="3730128"/>
              <a:ext cx="155267" cy="104334"/>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86">
              <a:extLst>
                <a:ext uri="{FF2B5EF4-FFF2-40B4-BE49-F238E27FC236}">
                  <a16:creationId xmlns:a16="http://schemas.microsoft.com/office/drawing/2014/main" id="{AF542CA1-45D2-4197-B34E-0A63A758B2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30" y="3737922"/>
              <a:ext cx="155267" cy="133317"/>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89">
              <a:extLst>
                <a:ext uri="{FF2B5EF4-FFF2-40B4-BE49-F238E27FC236}">
                  <a16:creationId xmlns:a16="http://schemas.microsoft.com/office/drawing/2014/main" id="{5ED5642D-E343-41C8-8FF3-3368A86601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1490" y="3709999"/>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90">
              <a:extLst>
                <a:ext uri="{FF2B5EF4-FFF2-40B4-BE49-F238E27FC236}">
                  <a16:creationId xmlns:a16="http://schemas.microsoft.com/office/drawing/2014/main" id="{BDD03E24-B855-4A54-9C06-9665F8E96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434" y="3802579"/>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5">
              <a:extLst>
                <a:ext uri="{FF2B5EF4-FFF2-40B4-BE49-F238E27FC236}">
                  <a16:creationId xmlns:a16="http://schemas.microsoft.com/office/drawing/2014/main" id="{92A5ABF9-C9AB-440A-9046-57769BAA7F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7751" y="3076723"/>
              <a:ext cx="143728" cy="96607"/>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7">
              <a:extLst>
                <a:ext uri="{FF2B5EF4-FFF2-40B4-BE49-F238E27FC236}">
                  <a16:creationId xmlns:a16="http://schemas.microsoft.com/office/drawing/2014/main" id="{20CCFA26-8B22-4B64-A21B-01B13BE5B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19939" y="3091214"/>
              <a:ext cx="163660"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40">
              <a:extLst>
                <a:ext uri="{FF2B5EF4-FFF2-40B4-BE49-F238E27FC236}">
                  <a16:creationId xmlns:a16="http://schemas.microsoft.com/office/drawing/2014/main" id="{7034E999-C5DC-41C3-93CF-5AA4288924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52129" y="3460249"/>
              <a:ext cx="159463" cy="96607"/>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46">
              <a:extLst>
                <a:ext uri="{FF2B5EF4-FFF2-40B4-BE49-F238E27FC236}">
                  <a16:creationId xmlns:a16="http://schemas.microsoft.com/office/drawing/2014/main" id="{1A197C36-622D-4B69-91BB-4C6D3D209E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5385" y="3453485"/>
              <a:ext cx="143728" cy="96607"/>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64">
              <a:extLst>
                <a:ext uri="{FF2B5EF4-FFF2-40B4-BE49-F238E27FC236}">
                  <a16:creationId xmlns:a16="http://schemas.microsoft.com/office/drawing/2014/main" id="{2B41BCF4-897C-4C73-A9C9-92A909F18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05696" y="3715636"/>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75">
              <a:extLst>
                <a:ext uri="{FF2B5EF4-FFF2-40B4-BE49-F238E27FC236}">
                  <a16:creationId xmlns:a16="http://schemas.microsoft.com/office/drawing/2014/main" id="{406FB574-90F0-417D-ABCD-95DDE91A29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69586" y="3718188"/>
              <a:ext cx="152120" cy="92743"/>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8">
              <a:extLst>
                <a:ext uri="{FF2B5EF4-FFF2-40B4-BE49-F238E27FC236}">
                  <a16:creationId xmlns:a16="http://schemas.microsoft.com/office/drawing/2014/main" id="{4B98C702-29E3-4C5E-AA82-64BAC1F2A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552" y="342354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36">
              <a:extLst>
                <a:ext uri="{FF2B5EF4-FFF2-40B4-BE49-F238E27FC236}">
                  <a16:creationId xmlns:a16="http://schemas.microsoft.com/office/drawing/2014/main" id="{943DBA82-CBF2-40C6-A535-C02BA2F1E7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7107" y="358421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64">
              <a:extLst>
                <a:ext uri="{FF2B5EF4-FFF2-40B4-BE49-F238E27FC236}">
                  <a16:creationId xmlns:a16="http://schemas.microsoft.com/office/drawing/2014/main" id="{5A1CC399-638B-44DB-80A7-401D797A9A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8048" y="3693860"/>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76160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United Nations – United Nations Association Coventry Branch">
            <a:extLst>
              <a:ext uri="{FF2B5EF4-FFF2-40B4-BE49-F238E27FC236}">
                <a16:creationId xmlns:a16="http://schemas.microsoft.com/office/drawing/2014/main" id="{6C3915EB-50BE-460E-9A3F-EA25E3D9F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063" y="0"/>
            <a:ext cx="9667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38747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Yalta Conference - Wikipedia">
            <a:extLst>
              <a:ext uri="{FF2B5EF4-FFF2-40B4-BE49-F238E27FC236}">
                <a16:creationId xmlns:a16="http://schemas.microsoft.com/office/drawing/2014/main" id="{6A2F6A43-6A51-4A65-A8E9-6473E613D47D}"/>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l="18203" r="18452" b="-1"/>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C6D025-AF49-4FBB-A823-CE00DD89DCC7}"/>
              </a:ext>
            </a:extLst>
          </p:cNvPr>
          <p:cNvSpPr>
            <a:spLocks noGrp="1"/>
          </p:cNvSpPr>
          <p:nvPr>
            <p:ph type="title"/>
          </p:nvPr>
        </p:nvSpPr>
        <p:spPr>
          <a:xfrm>
            <a:off x="591674" y="1395699"/>
            <a:ext cx="4223965" cy="4111831"/>
          </a:xfrm>
        </p:spPr>
        <p:txBody>
          <a:bodyPr>
            <a:normAutofit/>
          </a:bodyPr>
          <a:lstStyle/>
          <a:p>
            <a:pPr algn="ctr"/>
            <a:r>
              <a:rPr lang="en-GB">
                <a:solidFill>
                  <a:srgbClr val="FFFFFF"/>
                </a:solidFill>
              </a:rPr>
              <a:t>Yalta Conference (Feb 1945)</a:t>
            </a:r>
          </a:p>
        </p:txBody>
      </p:sp>
      <p:sp>
        <p:nvSpPr>
          <p:cNvPr id="3" name="Content Placeholder 2">
            <a:extLst>
              <a:ext uri="{FF2B5EF4-FFF2-40B4-BE49-F238E27FC236}">
                <a16:creationId xmlns:a16="http://schemas.microsoft.com/office/drawing/2014/main" id="{90BE6729-A1F1-4C06-A606-1079C9EE9844}"/>
              </a:ext>
            </a:extLst>
          </p:cNvPr>
          <p:cNvSpPr>
            <a:spLocks noGrp="1"/>
          </p:cNvSpPr>
          <p:nvPr>
            <p:ph idx="1"/>
          </p:nvPr>
        </p:nvSpPr>
        <p:spPr>
          <a:xfrm>
            <a:off x="5543549" y="247649"/>
            <a:ext cx="6410325" cy="6391275"/>
          </a:xfrm>
        </p:spPr>
        <p:txBody>
          <a:bodyPr>
            <a:normAutofit lnSpcReduction="10000"/>
          </a:bodyPr>
          <a:lstStyle/>
          <a:p>
            <a:pPr>
              <a:lnSpc>
                <a:spcPct val="100000"/>
              </a:lnSpc>
              <a:spcBef>
                <a:spcPts val="600"/>
              </a:spcBef>
              <a:spcAft>
                <a:spcPts val="600"/>
              </a:spcAft>
            </a:pPr>
            <a:r>
              <a:rPr lang="en-GB" sz="3200" dirty="0">
                <a:latin typeface="The Hand Extrablack" panose="03070A02030502020204" pitchFamily="66" charset="0"/>
              </a:rPr>
              <a:t>The </a:t>
            </a:r>
            <a:r>
              <a:rPr lang="en-GB" sz="3200" b="1" dirty="0">
                <a:latin typeface="The Hand Extrablack" panose="03070A02030502020204" pitchFamily="66" charset="0"/>
              </a:rPr>
              <a:t>Declaration of Liberated Europe </a:t>
            </a:r>
            <a:r>
              <a:rPr lang="en-GB" sz="3200" dirty="0">
                <a:latin typeface="The Hand Extrablack" panose="03070A02030502020204" pitchFamily="66" charset="0"/>
              </a:rPr>
              <a:t>committed the Big Three to adhering to:</a:t>
            </a:r>
          </a:p>
          <a:p>
            <a:pPr marL="542925" indent="-276225">
              <a:lnSpc>
                <a:spcPct val="100000"/>
              </a:lnSpc>
              <a:spcBef>
                <a:spcPts val="600"/>
              </a:spcBef>
              <a:spcAft>
                <a:spcPts val="600"/>
              </a:spcAft>
              <a:buFont typeface="Wingdings" panose="05000000000000000000" pitchFamily="2" charset="2"/>
              <a:buChar char="Ø"/>
            </a:pPr>
            <a:r>
              <a:rPr lang="en-GB" sz="3200" dirty="0">
                <a:latin typeface="The Hand Extrablack" panose="03070A02030502020204" pitchFamily="66" charset="0"/>
              </a:rPr>
              <a:t> democratic processes</a:t>
            </a:r>
          </a:p>
          <a:p>
            <a:pPr marL="542925" indent="-276225">
              <a:lnSpc>
                <a:spcPct val="100000"/>
              </a:lnSpc>
              <a:spcBef>
                <a:spcPts val="600"/>
              </a:spcBef>
              <a:spcAft>
                <a:spcPts val="600"/>
              </a:spcAft>
              <a:buFont typeface="Wingdings" panose="05000000000000000000" pitchFamily="2" charset="2"/>
              <a:buChar char="Ø"/>
            </a:pPr>
            <a:r>
              <a:rPr lang="en-GB" sz="3200" dirty="0">
                <a:latin typeface="The Hand Extrablack" panose="03070A02030502020204" pitchFamily="66" charset="0"/>
              </a:rPr>
              <a:t> promoting economic recovery in Europe</a:t>
            </a:r>
          </a:p>
          <a:p>
            <a:pPr marL="542925" indent="-276225">
              <a:lnSpc>
                <a:spcPct val="100000"/>
              </a:lnSpc>
              <a:spcBef>
                <a:spcPts val="600"/>
              </a:spcBef>
              <a:spcAft>
                <a:spcPts val="600"/>
              </a:spcAft>
              <a:buFont typeface="Wingdings" panose="05000000000000000000" pitchFamily="2" charset="2"/>
              <a:buChar char="Ø"/>
            </a:pPr>
            <a:r>
              <a:rPr lang="en-GB" sz="3200" dirty="0">
                <a:latin typeface="The Hand Extrablack" panose="03070A02030502020204" pitchFamily="66" charset="0"/>
              </a:rPr>
              <a:t> pursuing anti-Nazi policies and</a:t>
            </a:r>
          </a:p>
          <a:p>
            <a:pPr marL="542925" indent="-276225">
              <a:lnSpc>
                <a:spcPct val="100000"/>
              </a:lnSpc>
              <a:spcBef>
                <a:spcPts val="600"/>
              </a:spcBef>
              <a:spcAft>
                <a:spcPts val="600"/>
              </a:spcAft>
              <a:buFont typeface="Wingdings" panose="05000000000000000000" pitchFamily="2" charset="2"/>
              <a:buChar char="Ø"/>
            </a:pPr>
            <a:r>
              <a:rPr lang="en-GB" sz="3200" dirty="0">
                <a:latin typeface="The Hand Extrablack" panose="03070A02030502020204" pitchFamily="66" charset="0"/>
              </a:rPr>
              <a:t>helping liberated countries in establishing provisional governments.</a:t>
            </a:r>
          </a:p>
          <a:p>
            <a:pPr marL="266700" indent="-266700">
              <a:lnSpc>
                <a:spcPct val="100000"/>
              </a:lnSpc>
              <a:spcBef>
                <a:spcPts val="600"/>
              </a:spcBef>
              <a:spcAft>
                <a:spcPts val="600"/>
              </a:spcAft>
            </a:pPr>
            <a:r>
              <a:rPr lang="en-GB" sz="3200" dirty="0">
                <a:latin typeface="The Hand Extrablack" panose="03070A02030502020204" pitchFamily="66" charset="0"/>
              </a:rPr>
              <a:t>Germany was to be divided into four zones (France was included but their zone would come out of the British and American zones).</a:t>
            </a:r>
          </a:p>
          <a:p>
            <a:pPr marL="266700" indent="-266700">
              <a:lnSpc>
                <a:spcPct val="100000"/>
              </a:lnSpc>
              <a:spcBef>
                <a:spcPts val="600"/>
              </a:spcBef>
              <a:spcAft>
                <a:spcPts val="600"/>
              </a:spcAft>
            </a:pPr>
            <a:r>
              <a:rPr lang="en-GB" sz="3200" dirty="0">
                <a:latin typeface="The Hand Extrablack" panose="03070A02030502020204" pitchFamily="66" charset="0"/>
              </a:rPr>
              <a:t>Agreed Germany had to pay reparations in kind and the German leadership would be put on trial for war crimes.</a:t>
            </a:r>
          </a:p>
        </p:txBody>
      </p:sp>
    </p:spTree>
    <p:extLst>
      <p:ext uri="{BB962C8B-B14F-4D97-AF65-F5344CB8AC3E}">
        <p14:creationId xmlns:p14="http://schemas.microsoft.com/office/powerpoint/2010/main" val="264414833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4" descr="Yalta Conference | Summary, Dates, Consequences, &amp;amp; Facts | Britannica">
            <a:extLst>
              <a:ext uri="{FF2B5EF4-FFF2-40B4-BE49-F238E27FC236}">
                <a16:creationId xmlns:a16="http://schemas.microsoft.com/office/drawing/2014/main" id="{ACDCBADD-5885-4F37-BE6F-A6143A03FF48}"/>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l="24372" r="20178" b="-2"/>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618EBF-A2CA-4E11-8F8D-9C021DAB6A1E}"/>
              </a:ext>
            </a:extLst>
          </p:cNvPr>
          <p:cNvSpPr>
            <a:spLocks noGrp="1"/>
          </p:cNvSpPr>
          <p:nvPr>
            <p:ph type="title"/>
          </p:nvPr>
        </p:nvSpPr>
        <p:spPr>
          <a:xfrm>
            <a:off x="591674" y="1395699"/>
            <a:ext cx="4223965" cy="4111831"/>
          </a:xfrm>
        </p:spPr>
        <p:txBody>
          <a:bodyPr>
            <a:normAutofit/>
          </a:bodyPr>
          <a:lstStyle/>
          <a:p>
            <a:pPr algn="ctr"/>
            <a:r>
              <a:rPr lang="en-GB">
                <a:solidFill>
                  <a:srgbClr val="FFFFFF"/>
                </a:solidFill>
              </a:rPr>
              <a:t>Yalta Conference</a:t>
            </a:r>
          </a:p>
        </p:txBody>
      </p:sp>
      <p:sp>
        <p:nvSpPr>
          <p:cNvPr id="3" name="Content Placeholder 2">
            <a:extLst>
              <a:ext uri="{FF2B5EF4-FFF2-40B4-BE49-F238E27FC236}">
                <a16:creationId xmlns:a16="http://schemas.microsoft.com/office/drawing/2014/main" id="{87DF2BAD-BF96-4D1F-92C1-BBB4443EAAC6}"/>
              </a:ext>
            </a:extLst>
          </p:cNvPr>
          <p:cNvSpPr>
            <a:spLocks noGrp="1"/>
          </p:cNvSpPr>
          <p:nvPr>
            <p:ph idx="1"/>
          </p:nvPr>
        </p:nvSpPr>
        <p:spPr>
          <a:xfrm>
            <a:off x="5572125" y="247649"/>
            <a:ext cx="6429375" cy="6334125"/>
          </a:xfrm>
        </p:spPr>
        <p:txBody>
          <a:bodyPr>
            <a:normAutofit fontScale="92500"/>
          </a:bodyPr>
          <a:lstStyle/>
          <a:p>
            <a:pPr>
              <a:lnSpc>
                <a:spcPct val="110000"/>
              </a:lnSpc>
              <a:spcBef>
                <a:spcPts val="600"/>
              </a:spcBef>
              <a:spcAft>
                <a:spcPts val="600"/>
              </a:spcAft>
            </a:pPr>
            <a:r>
              <a:rPr lang="en-GB" sz="3600" dirty="0">
                <a:latin typeface="The Hand Extrablack" panose="03070A02030502020204" pitchFamily="66" charset="0"/>
              </a:rPr>
              <a:t>Non-German territories in central Europe were to be restored as independent countries and hold free elections.</a:t>
            </a:r>
          </a:p>
          <a:p>
            <a:pPr>
              <a:lnSpc>
                <a:spcPct val="110000"/>
              </a:lnSpc>
              <a:spcBef>
                <a:spcPts val="600"/>
              </a:spcBef>
              <a:spcAft>
                <a:spcPts val="600"/>
              </a:spcAft>
            </a:pPr>
            <a:r>
              <a:rPr lang="en-GB" sz="3600" dirty="0">
                <a:latin typeface="The Hand Extrablack" panose="03070A02030502020204" pitchFamily="66" charset="0"/>
              </a:rPr>
              <a:t>Poland was to form a temporary coalition government; the government would be reorganised to include the London Poles and he Lublin Poles.</a:t>
            </a:r>
          </a:p>
          <a:p>
            <a:pPr>
              <a:lnSpc>
                <a:spcPct val="110000"/>
              </a:lnSpc>
              <a:spcBef>
                <a:spcPts val="600"/>
              </a:spcBef>
              <a:spcAft>
                <a:spcPts val="600"/>
              </a:spcAft>
            </a:pPr>
            <a:r>
              <a:rPr lang="en-GB" sz="3600" dirty="0">
                <a:latin typeface="The Hand Extrablack" panose="03070A02030502020204" pitchFamily="66" charset="0"/>
              </a:rPr>
              <a:t>The USSR agreed to join the war against Japan 2-3 months after German surrender in exchange for dominance over Mongolia, the Kurile Islands, the port of Sakhalin Island and control over Port Arthur and the Manchurian Railway.</a:t>
            </a:r>
          </a:p>
        </p:txBody>
      </p:sp>
    </p:spTree>
    <p:extLst>
      <p:ext uri="{BB962C8B-B14F-4D97-AF65-F5344CB8AC3E}">
        <p14:creationId xmlns:p14="http://schemas.microsoft.com/office/powerpoint/2010/main" val="244816843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F7D22B-FFA1-4C7A-834E-74F65534A332}"/>
              </a:ext>
            </a:extLst>
          </p:cNvPr>
          <p:cNvSpPr>
            <a:spLocks noGrp="1"/>
          </p:cNvSpPr>
          <p:nvPr>
            <p:ph type="ctrTitle"/>
          </p:nvPr>
        </p:nvSpPr>
        <p:spPr/>
        <p:txBody>
          <a:bodyPr/>
          <a:lstStyle/>
          <a:p>
            <a:r>
              <a:rPr lang="en-GB" dirty="0"/>
              <a:t>Were there disagreements?</a:t>
            </a:r>
          </a:p>
        </p:txBody>
      </p:sp>
      <p:sp>
        <p:nvSpPr>
          <p:cNvPr id="5" name="Subtitle 4">
            <a:extLst>
              <a:ext uri="{FF2B5EF4-FFF2-40B4-BE49-F238E27FC236}">
                <a16:creationId xmlns:a16="http://schemas.microsoft.com/office/drawing/2014/main" id="{8F896CC3-218C-4490-9C3F-78DB7DCBC518}"/>
              </a:ext>
            </a:extLst>
          </p:cNvPr>
          <p:cNvSpPr>
            <a:spLocks noGrp="1"/>
          </p:cNvSpPr>
          <p:nvPr>
            <p:ph type="subTitle" idx="1"/>
          </p:nvPr>
        </p:nvSpPr>
        <p:spPr/>
        <p:txBody>
          <a:bodyPr/>
          <a:lstStyle/>
          <a:p>
            <a:r>
              <a:rPr lang="en-GB" dirty="0"/>
              <a:t>Of course!!</a:t>
            </a:r>
          </a:p>
        </p:txBody>
      </p:sp>
    </p:spTree>
    <p:extLst>
      <p:ext uri="{BB962C8B-B14F-4D97-AF65-F5344CB8AC3E}">
        <p14:creationId xmlns:p14="http://schemas.microsoft.com/office/powerpoint/2010/main" val="344167273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593B7-7871-4FB8-A2F6-C7E1549EF981}"/>
              </a:ext>
            </a:extLst>
          </p:cNvPr>
          <p:cNvSpPr>
            <a:spLocks noGrp="1"/>
          </p:cNvSpPr>
          <p:nvPr>
            <p:ph type="title"/>
          </p:nvPr>
        </p:nvSpPr>
        <p:spPr/>
        <p:txBody>
          <a:bodyPr/>
          <a:lstStyle/>
          <a:p>
            <a:r>
              <a:rPr lang="en-GB" dirty="0"/>
              <a:t>A different picture by Potsdam!</a:t>
            </a:r>
          </a:p>
        </p:txBody>
      </p:sp>
      <p:sp>
        <p:nvSpPr>
          <p:cNvPr id="3" name="Content Placeholder 2">
            <a:extLst>
              <a:ext uri="{FF2B5EF4-FFF2-40B4-BE49-F238E27FC236}">
                <a16:creationId xmlns:a16="http://schemas.microsoft.com/office/drawing/2014/main" id="{52521A6A-60EC-4E99-8E86-E1A48F721513}"/>
              </a:ext>
            </a:extLst>
          </p:cNvPr>
          <p:cNvSpPr>
            <a:spLocks noGrp="1"/>
          </p:cNvSpPr>
          <p:nvPr>
            <p:ph idx="1"/>
          </p:nvPr>
        </p:nvSpPr>
        <p:spPr/>
        <p:txBody>
          <a:bodyPr>
            <a:normAutofit fontScale="92500" lnSpcReduction="10000"/>
          </a:bodyPr>
          <a:lstStyle/>
          <a:p>
            <a:pPr marL="457200" indent="-457200">
              <a:buFont typeface="+mj-lt"/>
              <a:buAutoNum type="arabicPeriod"/>
            </a:pPr>
            <a:r>
              <a:rPr lang="en-GB" sz="3200" dirty="0">
                <a:latin typeface="The Hand Extrablack" panose="03070A02030502020204" pitchFamily="66" charset="0"/>
              </a:rPr>
              <a:t>12</a:t>
            </a:r>
            <a:r>
              <a:rPr lang="en-GB" sz="3200" baseline="30000" dirty="0">
                <a:latin typeface="The Hand Extrablack" panose="03070A02030502020204" pitchFamily="66" charset="0"/>
              </a:rPr>
              <a:t>th</a:t>
            </a:r>
            <a:r>
              <a:rPr lang="en-GB" sz="3200" dirty="0">
                <a:latin typeface="The Hand Extrablack" panose="03070A02030502020204" pitchFamily="66" charset="0"/>
              </a:rPr>
              <a:t> April 1945 Roosevelt died leaving VP Harry S Truman as new POTUS.</a:t>
            </a:r>
          </a:p>
          <a:p>
            <a:pPr marL="457200" indent="-457200">
              <a:buFont typeface="+mj-lt"/>
              <a:buAutoNum type="arabicPeriod"/>
            </a:pPr>
            <a:r>
              <a:rPr lang="en-GB" sz="3200" dirty="0">
                <a:latin typeface="The Hand Extrablack" panose="03070A02030502020204" pitchFamily="66" charset="0"/>
              </a:rPr>
              <a:t>A successful detonation of the atom bomb took place in New Mexico desert in July 1945.</a:t>
            </a:r>
          </a:p>
          <a:p>
            <a:pPr marL="457200" indent="-457200">
              <a:buFont typeface="+mj-lt"/>
              <a:buAutoNum type="arabicPeriod"/>
            </a:pPr>
            <a:r>
              <a:rPr lang="en-GB" sz="3200" dirty="0">
                <a:latin typeface="The Hand Extrablack" panose="03070A02030502020204" pitchFamily="66" charset="0"/>
              </a:rPr>
              <a:t>May 1945, Germany surrender unconditionally to the allies. The USA were insistent on continued war with Japan and confirmation of Soviet assistance.</a:t>
            </a:r>
          </a:p>
          <a:p>
            <a:pPr marL="457200" indent="-457200">
              <a:buFont typeface="+mj-lt"/>
              <a:buAutoNum type="arabicPeriod"/>
            </a:pPr>
            <a:r>
              <a:rPr lang="en-GB" sz="3200" dirty="0">
                <a:latin typeface="The Hand Extrablack" panose="03070A02030502020204" pitchFamily="66" charset="0"/>
              </a:rPr>
              <a:t>Churchill was replaced by Clement Attlee in the middle of the Potsdam Conference. This was a change in party and a shift in focus to domestic affairs.</a:t>
            </a:r>
          </a:p>
        </p:txBody>
      </p:sp>
    </p:spTree>
    <p:extLst>
      <p:ext uri="{BB962C8B-B14F-4D97-AF65-F5344CB8AC3E}">
        <p14:creationId xmlns:p14="http://schemas.microsoft.com/office/powerpoint/2010/main" val="226034340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4" name="Rectangle 70">
            <a:extLst>
              <a:ext uri="{FF2B5EF4-FFF2-40B4-BE49-F238E27FC236}">
                <a16:creationId xmlns:a16="http://schemas.microsoft.com/office/drawing/2014/main" id="{CFB03654-F8D1-4066-85B5-5BA57499B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98C0BD-5D2E-48EA-9EFA-43F8FD5D922A}"/>
              </a:ext>
            </a:extLst>
          </p:cNvPr>
          <p:cNvSpPr>
            <a:spLocks noGrp="1"/>
          </p:cNvSpPr>
          <p:nvPr>
            <p:ph type="title"/>
          </p:nvPr>
        </p:nvSpPr>
        <p:spPr>
          <a:xfrm>
            <a:off x="1073810" y="696226"/>
            <a:ext cx="8675712" cy="981892"/>
          </a:xfrm>
        </p:spPr>
        <p:txBody>
          <a:bodyPr>
            <a:normAutofit/>
          </a:bodyPr>
          <a:lstStyle/>
          <a:p>
            <a:r>
              <a:rPr lang="en-GB"/>
              <a:t>Potsdam (August 1945)</a:t>
            </a:r>
            <a:endParaRPr lang="en-GB" dirty="0"/>
          </a:p>
        </p:txBody>
      </p:sp>
      <p:sp>
        <p:nvSpPr>
          <p:cNvPr id="15365" name="Rectangle 72">
            <a:extLst>
              <a:ext uri="{FF2B5EF4-FFF2-40B4-BE49-F238E27FC236}">
                <a16:creationId xmlns:a16="http://schemas.microsoft.com/office/drawing/2014/main" id="{7615BC76-014D-4BD0-A843-994E2D759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 y="1874829"/>
            <a:ext cx="12175432"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39D2483B-7210-454A-B168-51DA3C1611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7372" y="-18787"/>
            <a:ext cx="1238945" cy="1919798"/>
            <a:chOff x="10357372" y="-18787"/>
            <a:chExt cx="1238945" cy="1919798"/>
          </a:xfrm>
        </p:grpSpPr>
        <p:sp>
          <p:nvSpPr>
            <p:cNvPr id="76" name="Freeform 57">
              <a:extLst>
                <a:ext uri="{FF2B5EF4-FFF2-40B4-BE49-F238E27FC236}">
                  <a16:creationId xmlns:a16="http://schemas.microsoft.com/office/drawing/2014/main" id="{F1142EB5-2791-4EAD-B4A2-43BECFBC5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15372" y="140636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8">
              <a:extLst>
                <a:ext uri="{FF2B5EF4-FFF2-40B4-BE49-F238E27FC236}">
                  <a16:creationId xmlns:a16="http://schemas.microsoft.com/office/drawing/2014/main" id="{2C8870C2-1368-48B0-A8CF-BC33DF765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1520" y="75502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9">
              <a:extLst>
                <a:ext uri="{FF2B5EF4-FFF2-40B4-BE49-F238E27FC236}">
                  <a16:creationId xmlns:a16="http://schemas.microsoft.com/office/drawing/2014/main" id="{853F9E0D-F5F9-438C-B1DC-0AA3127C4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3892" y="98607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0">
              <a:extLst>
                <a:ext uri="{FF2B5EF4-FFF2-40B4-BE49-F238E27FC236}">
                  <a16:creationId xmlns:a16="http://schemas.microsoft.com/office/drawing/2014/main" id="{B4E911B1-253E-4755-9AEC-BB1DAB8E2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551" y="122386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3">
              <a:extLst>
                <a:ext uri="{FF2B5EF4-FFF2-40B4-BE49-F238E27FC236}">
                  <a16:creationId xmlns:a16="http://schemas.microsoft.com/office/drawing/2014/main" id="{2AF5DD4D-BF15-452D-937B-7F29FA3F2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994" y="169968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a:extLst>
                <a:ext uri="{FF2B5EF4-FFF2-40B4-BE49-F238E27FC236}">
                  <a16:creationId xmlns:a16="http://schemas.microsoft.com/office/drawing/2014/main" id="{5F821C6A-EDEE-4845-92EB-367AC6002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010" y="55044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6">
              <a:extLst>
                <a:ext uri="{FF2B5EF4-FFF2-40B4-BE49-F238E27FC236}">
                  <a16:creationId xmlns:a16="http://schemas.microsoft.com/office/drawing/2014/main" id="{504AA4DA-748D-4CFF-891A-5C8861EC4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2979" y="2044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9">
              <a:extLst>
                <a:ext uri="{FF2B5EF4-FFF2-40B4-BE49-F238E27FC236}">
                  <a16:creationId xmlns:a16="http://schemas.microsoft.com/office/drawing/2014/main" id="{7CC3A8FA-D5F6-4A96-9B55-4479C1717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782" y="148733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06">
              <a:extLst>
                <a:ext uri="{FF2B5EF4-FFF2-40B4-BE49-F238E27FC236}">
                  <a16:creationId xmlns:a16="http://schemas.microsoft.com/office/drawing/2014/main" id="{26E1DC3C-522F-46BF-9C95-475001763F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8678" y="5991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07">
              <a:extLst>
                <a:ext uri="{FF2B5EF4-FFF2-40B4-BE49-F238E27FC236}">
                  <a16:creationId xmlns:a16="http://schemas.microsoft.com/office/drawing/2014/main" id="{F7CDF92D-312E-42AB-960E-637D404934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0666" y="124026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08">
              <a:extLst>
                <a:ext uri="{FF2B5EF4-FFF2-40B4-BE49-F238E27FC236}">
                  <a16:creationId xmlns:a16="http://schemas.microsoft.com/office/drawing/2014/main" id="{918FE320-F6B2-4BDB-95D8-DFD3B2B34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349" y="120899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09">
              <a:extLst>
                <a:ext uri="{FF2B5EF4-FFF2-40B4-BE49-F238E27FC236}">
                  <a16:creationId xmlns:a16="http://schemas.microsoft.com/office/drawing/2014/main" id="{B90769B0-46E9-4B76-96A9-A247A0DF3D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546" y="171031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10">
              <a:extLst>
                <a:ext uri="{FF2B5EF4-FFF2-40B4-BE49-F238E27FC236}">
                  <a16:creationId xmlns:a16="http://schemas.microsoft.com/office/drawing/2014/main" id="{C0CC5855-0620-41C7-AA4D-3D30E2455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6402" y="35131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11">
              <a:extLst>
                <a:ext uri="{FF2B5EF4-FFF2-40B4-BE49-F238E27FC236}">
                  <a16:creationId xmlns:a16="http://schemas.microsoft.com/office/drawing/2014/main" id="{7A99B1F4-089E-4A1A-833C-0D0C8E770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7601" y="143881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12">
              <a:extLst>
                <a:ext uri="{FF2B5EF4-FFF2-40B4-BE49-F238E27FC236}">
                  <a16:creationId xmlns:a16="http://schemas.microsoft.com/office/drawing/2014/main" id="{52C3D5C1-0862-4E4B-BAD8-C6244D0352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7104" y="9201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22">
              <a:extLst>
                <a:ext uri="{FF2B5EF4-FFF2-40B4-BE49-F238E27FC236}">
                  <a16:creationId xmlns:a16="http://schemas.microsoft.com/office/drawing/2014/main" id="{5E020019-37DA-47B1-A859-25E2009F7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2607" y="17419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23">
              <a:extLst>
                <a:ext uri="{FF2B5EF4-FFF2-40B4-BE49-F238E27FC236}">
                  <a16:creationId xmlns:a16="http://schemas.microsoft.com/office/drawing/2014/main" id="{FC071985-7349-45B2-AD36-AB9014D81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8114" y="20578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30">
              <a:extLst>
                <a:ext uri="{FF2B5EF4-FFF2-40B4-BE49-F238E27FC236}">
                  <a16:creationId xmlns:a16="http://schemas.microsoft.com/office/drawing/2014/main" id="{8A8374B4-6CAE-4B1D-8AD8-BBD71C66E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1335" y="4950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31">
              <a:extLst>
                <a:ext uri="{FF2B5EF4-FFF2-40B4-BE49-F238E27FC236}">
                  <a16:creationId xmlns:a16="http://schemas.microsoft.com/office/drawing/2014/main" id="{4F0392BB-C222-4B4A-B3F7-86E195396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5153" y="10500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35">
              <a:extLst>
                <a:ext uri="{FF2B5EF4-FFF2-40B4-BE49-F238E27FC236}">
                  <a16:creationId xmlns:a16="http://schemas.microsoft.com/office/drawing/2014/main" id="{A602A52C-3AB9-4D97-AE2A-BB87DB6A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2492" y="8203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41">
              <a:extLst>
                <a:ext uri="{FF2B5EF4-FFF2-40B4-BE49-F238E27FC236}">
                  <a16:creationId xmlns:a16="http://schemas.microsoft.com/office/drawing/2014/main" id="{B30A965C-348F-4CA1-882F-46F532A33B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1044" y="142204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77">
              <a:extLst>
                <a:ext uri="{FF2B5EF4-FFF2-40B4-BE49-F238E27FC236}">
                  <a16:creationId xmlns:a16="http://schemas.microsoft.com/office/drawing/2014/main" id="{3DB93D99-B20E-4CEF-A4B5-E355F2EF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747" y="1955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21">
              <a:extLst>
                <a:ext uri="{FF2B5EF4-FFF2-40B4-BE49-F238E27FC236}">
                  <a16:creationId xmlns:a16="http://schemas.microsoft.com/office/drawing/2014/main" id="{59BF81A2-5680-4745-9838-B87F14A4EE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0727" y="568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
              <a:extLst>
                <a:ext uri="{FF2B5EF4-FFF2-40B4-BE49-F238E27FC236}">
                  <a16:creationId xmlns:a16="http://schemas.microsoft.com/office/drawing/2014/main" id="{15D7F206-A93F-4CCC-B241-B733ECFCF9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159" y="1071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87">
              <a:extLst>
                <a:ext uri="{FF2B5EF4-FFF2-40B4-BE49-F238E27FC236}">
                  <a16:creationId xmlns:a16="http://schemas.microsoft.com/office/drawing/2014/main" id="{88E77691-B7C1-4F5D-98EC-C5508CDFB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6315" y="672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B15258A7-A882-4D79-B870-C92A57D6B6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9661" y="130606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7">
              <a:extLst>
                <a:ext uri="{FF2B5EF4-FFF2-40B4-BE49-F238E27FC236}">
                  <a16:creationId xmlns:a16="http://schemas.microsoft.com/office/drawing/2014/main" id="{CF3D5844-0132-49FA-BD1E-5263802F47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751" y="174495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1">
              <a:extLst>
                <a:ext uri="{FF2B5EF4-FFF2-40B4-BE49-F238E27FC236}">
                  <a16:creationId xmlns:a16="http://schemas.microsoft.com/office/drawing/2014/main" id="{A399F043-AB24-4109-800A-BD94939A4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47006" y="147872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2">
              <a:extLst>
                <a:ext uri="{FF2B5EF4-FFF2-40B4-BE49-F238E27FC236}">
                  <a16:creationId xmlns:a16="http://schemas.microsoft.com/office/drawing/2014/main" id="{796159AE-3178-456B-B411-196E260E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7663" y="11095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3">
              <a:extLst>
                <a:ext uri="{FF2B5EF4-FFF2-40B4-BE49-F238E27FC236}">
                  <a16:creationId xmlns:a16="http://schemas.microsoft.com/office/drawing/2014/main" id="{B0562100-3934-4A15-8C23-D55F111D9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5260" y="8358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17">
              <a:extLst>
                <a:ext uri="{FF2B5EF4-FFF2-40B4-BE49-F238E27FC236}">
                  <a16:creationId xmlns:a16="http://schemas.microsoft.com/office/drawing/2014/main" id="{6DD7C928-63AE-4BCB-9843-570F9E04E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7263" y="8892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8">
              <a:extLst>
                <a:ext uri="{FF2B5EF4-FFF2-40B4-BE49-F238E27FC236}">
                  <a16:creationId xmlns:a16="http://schemas.microsoft.com/office/drawing/2014/main" id="{5AC011E4-1DCA-418C-8008-AE4E1E61D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33783" y="22103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19">
              <a:extLst>
                <a:ext uri="{FF2B5EF4-FFF2-40B4-BE49-F238E27FC236}">
                  <a16:creationId xmlns:a16="http://schemas.microsoft.com/office/drawing/2014/main" id="{5B2D3B89-E1F5-40D8-AEC0-8E7B2E67A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14899" y="45851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36">
              <a:extLst>
                <a:ext uri="{FF2B5EF4-FFF2-40B4-BE49-F238E27FC236}">
                  <a16:creationId xmlns:a16="http://schemas.microsoft.com/office/drawing/2014/main" id="{DBB111D7-2067-4503-A6F9-647407E18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42418" y="126325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37">
              <a:extLst>
                <a:ext uri="{FF2B5EF4-FFF2-40B4-BE49-F238E27FC236}">
                  <a16:creationId xmlns:a16="http://schemas.microsoft.com/office/drawing/2014/main" id="{20B3ED41-DE4C-4CE7-A8DE-B4ED03137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7923" y="165641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39">
              <a:extLst>
                <a:ext uri="{FF2B5EF4-FFF2-40B4-BE49-F238E27FC236}">
                  <a16:creationId xmlns:a16="http://schemas.microsoft.com/office/drawing/2014/main" id="{F4EE6DAD-6518-47B6-A04F-484A16267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61863" y="321142"/>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43">
              <a:extLst>
                <a:ext uri="{FF2B5EF4-FFF2-40B4-BE49-F238E27FC236}">
                  <a16:creationId xmlns:a16="http://schemas.microsoft.com/office/drawing/2014/main" id="{B6867974-B4C0-48AA-A205-B435998B7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72041" y="101566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44">
              <a:extLst>
                <a:ext uri="{FF2B5EF4-FFF2-40B4-BE49-F238E27FC236}">
                  <a16:creationId xmlns:a16="http://schemas.microsoft.com/office/drawing/2014/main" id="{21F27A0E-A6C1-4AFE-8CBA-28E4FE70BC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88371" y="7900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45">
              <a:extLst>
                <a:ext uri="{FF2B5EF4-FFF2-40B4-BE49-F238E27FC236}">
                  <a16:creationId xmlns:a16="http://schemas.microsoft.com/office/drawing/2014/main" id="{AAA114B9-98D7-4840-8602-457F0741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92441" y="60206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8">
              <a:extLst>
                <a:ext uri="{FF2B5EF4-FFF2-40B4-BE49-F238E27FC236}">
                  <a16:creationId xmlns:a16="http://schemas.microsoft.com/office/drawing/2014/main" id="{4E9E63DF-694C-4693-8D8B-0275BB744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151" y="1310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7" name="Freeform 113">
            <a:extLst>
              <a:ext uri="{FF2B5EF4-FFF2-40B4-BE49-F238E27FC236}">
                <a16:creationId xmlns:a16="http://schemas.microsoft.com/office/drawing/2014/main" id="{B1A3BF1A-EF96-468A-B04F-AFDF6621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429612" y="20108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2D5BE8C1-7A62-4DA2-9729-AAAD969323D8}"/>
              </a:ext>
            </a:extLst>
          </p:cNvPr>
          <p:cNvSpPr>
            <a:spLocks noGrp="1"/>
          </p:cNvSpPr>
          <p:nvPr>
            <p:ph idx="1"/>
          </p:nvPr>
        </p:nvSpPr>
        <p:spPr>
          <a:xfrm>
            <a:off x="305307" y="2071302"/>
            <a:ext cx="6114543" cy="3843723"/>
          </a:xfrm>
        </p:spPr>
        <p:txBody>
          <a:bodyPr>
            <a:normAutofit fontScale="92500" lnSpcReduction="10000"/>
          </a:bodyPr>
          <a:lstStyle/>
          <a:p>
            <a:pPr>
              <a:lnSpc>
                <a:spcPct val="110000"/>
              </a:lnSpc>
              <a:spcBef>
                <a:spcPts val="600"/>
              </a:spcBef>
              <a:spcAft>
                <a:spcPts val="600"/>
              </a:spcAft>
            </a:pPr>
            <a:r>
              <a:rPr lang="en-GB" sz="3200" dirty="0">
                <a:latin typeface="The Hand Extrablack" panose="03070A02030502020204" pitchFamily="66" charset="0"/>
              </a:rPr>
              <a:t>Stalin was the only person present in all previous meetings.</a:t>
            </a:r>
          </a:p>
          <a:p>
            <a:pPr>
              <a:lnSpc>
                <a:spcPct val="110000"/>
              </a:lnSpc>
              <a:spcBef>
                <a:spcPts val="600"/>
              </a:spcBef>
              <a:spcAft>
                <a:spcPts val="600"/>
              </a:spcAft>
            </a:pPr>
            <a:r>
              <a:rPr lang="en-GB" sz="3200" dirty="0">
                <a:latin typeface="The Hand Extrablack" panose="03070A02030502020204" pitchFamily="66" charset="0"/>
              </a:rPr>
              <a:t>The conference expanded and clarified policies agreed upon at Yalta, but the strain of the wartime alliance was showing.</a:t>
            </a:r>
          </a:p>
          <a:p>
            <a:pPr>
              <a:lnSpc>
                <a:spcPct val="110000"/>
              </a:lnSpc>
              <a:spcBef>
                <a:spcPts val="600"/>
              </a:spcBef>
              <a:spcAft>
                <a:spcPts val="600"/>
              </a:spcAft>
            </a:pPr>
            <a:r>
              <a:rPr lang="en-GB" sz="3200" dirty="0">
                <a:latin typeface="The Hand Extrablack" panose="03070A02030502020204" pitchFamily="66" charset="0"/>
              </a:rPr>
              <a:t>The US and UK wanted guarantee from Stalin that Poland would be granted free elections … but the Red Army occupied the Baltic countries and most of eastern and southern Europe.</a:t>
            </a:r>
          </a:p>
        </p:txBody>
      </p:sp>
      <p:grpSp>
        <p:nvGrpSpPr>
          <p:cNvPr id="119" name="Group 118">
            <a:extLst>
              <a:ext uri="{FF2B5EF4-FFF2-40B4-BE49-F238E27FC236}">
                <a16:creationId xmlns:a16="http://schemas.microsoft.com/office/drawing/2014/main" id="{AC1582F5-FF93-46BF-A92F-D4490D6538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72524" y="5987703"/>
            <a:ext cx="1274531" cy="932361"/>
            <a:chOff x="10372524" y="5987703"/>
            <a:chExt cx="1274531" cy="932361"/>
          </a:xfrm>
        </p:grpSpPr>
        <p:sp>
          <p:nvSpPr>
            <p:cNvPr id="120" name="Freeform 82">
              <a:extLst>
                <a:ext uri="{FF2B5EF4-FFF2-40B4-BE49-F238E27FC236}">
                  <a16:creationId xmlns:a16="http://schemas.microsoft.com/office/drawing/2014/main" id="{EDA30C63-7387-41DF-A6B0-5E3B1AF60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61" y="601894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70">
              <a:extLst>
                <a:ext uri="{FF2B5EF4-FFF2-40B4-BE49-F238E27FC236}">
                  <a16:creationId xmlns:a16="http://schemas.microsoft.com/office/drawing/2014/main" id="{0F9349DE-8C14-4D6E-B1C2-4750F704C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3533" y="628090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85">
              <a:extLst>
                <a:ext uri="{FF2B5EF4-FFF2-40B4-BE49-F238E27FC236}">
                  <a16:creationId xmlns:a16="http://schemas.microsoft.com/office/drawing/2014/main" id="{0093B34B-1559-4D7A-90CF-114125FD62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0975" y="6503581"/>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id="{F32E37EB-F93F-4ACA-8EC5-831308501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215" y="67339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94">
              <a:extLst>
                <a:ext uri="{FF2B5EF4-FFF2-40B4-BE49-F238E27FC236}">
                  <a16:creationId xmlns:a16="http://schemas.microsoft.com/office/drawing/2014/main" id="{6486B439-14A8-40F4-BD01-2647D4752F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6680" y="671673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18">
              <a:extLst>
                <a:ext uri="{FF2B5EF4-FFF2-40B4-BE49-F238E27FC236}">
                  <a16:creationId xmlns:a16="http://schemas.microsoft.com/office/drawing/2014/main" id="{3EA0483A-6030-445C-9A9E-FC8847FD4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3570" y="660050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19">
              <a:extLst>
                <a:ext uri="{FF2B5EF4-FFF2-40B4-BE49-F238E27FC236}">
                  <a16:creationId xmlns:a16="http://schemas.microsoft.com/office/drawing/2014/main" id="{54E9F49B-F300-4A14-B0F3-36A75B171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260" y="64155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39">
              <a:extLst>
                <a:ext uri="{FF2B5EF4-FFF2-40B4-BE49-F238E27FC236}">
                  <a16:creationId xmlns:a16="http://schemas.microsoft.com/office/drawing/2014/main" id="{293DA61B-9566-467E-A357-E86CD8E7E2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4088" y="655127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44">
              <a:extLst>
                <a:ext uri="{FF2B5EF4-FFF2-40B4-BE49-F238E27FC236}">
                  <a16:creationId xmlns:a16="http://schemas.microsoft.com/office/drawing/2014/main" id="{A1A7223C-6F2C-487D-A45A-6EBBD051A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41775" y="618273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45">
              <a:extLst>
                <a:ext uri="{FF2B5EF4-FFF2-40B4-BE49-F238E27FC236}">
                  <a16:creationId xmlns:a16="http://schemas.microsoft.com/office/drawing/2014/main" id="{DC4DE17D-AC51-4C89-AC1A-016A928A1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257" y="629075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
              <a:extLst>
                <a:ext uri="{FF2B5EF4-FFF2-40B4-BE49-F238E27FC236}">
                  <a16:creationId xmlns:a16="http://schemas.microsoft.com/office/drawing/2014/main" id="{95D0E198-D3C3-4790-881E-4DF6C9D7F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9800" y="67524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51">
              <a:extLst>
                <a:ext uri="{FF2B5EF4-FFF2-40B4-BE49-F238E27FC236}">
                  <a16:creationId xmlns:a16="http://schemas.microsoft.com/office/drawing/2014/main" id="{E9952623-7C81-47CA-85D8-C872DE84E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19682" y="61960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78">
              <a:extLst>
                <a:ext uri="{FF2B5EF4-FFF2-40B4-BE49-F238E27FC236}">
                  <a16:creationId xmlns:a16="http://schemas.microsoft.com/office/drawing/2014/main" id="{F90AA42C-D724-4AD8-81F3-CDFC420635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319" y="602860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4">
              <a:extLst>
                <a:ext uri="{FF2B5EF4-FFF2-40B4-BE49-F238E27FC236}">
                  <a16:creationId xmlns:a16="http://schemas.microsoft.com/office/drawing/2014/main" id="{CAB3A278-E8E7-4070-B30A-31B5DE9805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487085" y="602998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86">
              <a:extLst>
                <a:ext uri="{FF2B5EF4-FFF2-40B4-BE49-F238E27FC236}">
                  <a16:creationId xmlns:a16="http://schemas.microsoft.com/office/drawing/2014/main" id="{910FC82B-A4C1-428C-A576-79B5F6D18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18273" y="6040831"/>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06">
              <a:extLst>
                <a:ext uri="{FF2B5EF4-FFF2-40B4-BE49-F238E27FC236}">
                  <a16:creationId xmlns:a16="http://schemas.microsoft.com/office/drawing/2014/main" id="{B9CB6255-5C91-4496-B0AE-529737BC5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729" y="628141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10">
              <a:extLst>
                <a:ext uri="{FF2B5EF4-FFF2-40B4-BE49-F238E27FC236}">
                  <a16:creationId xmlns:a16="http://schemas.microsoft.com/office/drawing/2014/main" id="{A58DBA3F-B3E2-4AD9-A93C-FDF997582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3094" y="65121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23">
              <a:extLst>
                <a:ext uri="{FF2B5EF4-FFF2-40B4-BE49-F238E27FC236}">
                  <a16:creationId xmlns:a16="http://schemas.microsoft.com/office/drawing/2014/main" id="{AE100164-158F-422B-8A80-DFF4E0E06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1803" y="659994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30">
              <a:extLst>
                <a:ext uri="{FF2B5EF4-FFF2-40B4-BE49-F238E27FC236}">
                  <a16:creationId xmlns:a16="http://schemas.microsoft.com/office/drawing/2014/main" id="{1A0EF69A-22C3-4FF9-B6DD-55C6DAC3B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98032" y="6383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41">
              <a:extLst>
                <a:ext uri="{FF2B5EF4-FFF2-40B4-BE49-F238E27FC236}">
                  <a16:creationId xmlns:a16="http://schemas.microsoft.com/office/drawing/2014/main" id="{3963C700-CFE8-4ED2-8E1E-1139AC305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888" y="675649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99">
              <a:extLst>
                <a:ext uri="{FF2B5EF4-FFF2-40B4-BE49-F238E27FC236}">
                  <a16:creationId xmlns:a16="http://schemas.microsoft.com/office/drawing/2014/main" id="{86FC694B-4A70-4160-A64D-DA282DE95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9290" y="60367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8">
              <a:extLst>
                <a:ext uri="{FF2B5EF4-FFF2-40B4-BE49-F238E27FC236}">
                  <a16:creationId xmlns:a16="http://schemas.microsoft.com/office/drawing/2014/main" id="{2A55A10A-49CA-42B6-84C9-8A1A1596D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502" y="67592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5362" name="Picture 2" descr="The Potsdam conference opens - archive, 1945 | Second world war | The  Guardian">
            <a:extLst>
              <a:ext uri="{FF2B5EF4-FFF2-40B4-BE49-F238E27FC236}">
                <a16:creationId xmlns:a16="http://schemas.microsoft.com/office/drawing/2014/main" id="{FED14882-66E5-41AE-9DB0-3A4DD5F3AE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6785"/>
          <a:stretch/>
        </p:blipFill>
        <p:spPr bwMode="auto">
          <a:xfrm>
            <a:off x="6586071" y="1879643"/>
            <a:ext cx="5613519" cy="410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73358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98C0BD-5D2E-48EA-9EFA-43F8FD5D922A}"/>
              </a:ext>
            </a:extLst>
          </p:cNvPr>
          <p:cNvSpPr>
            <a:spLocks noGrp="1"/>
          </p:cNvSpPr>
          <p:nvPr>
            <p:ph type="title"/>
          </p:nvPr>
        </p:nvSpPr>
        <p:spPr>
          <a:xfrm>
            <a:off x="803932" y="571500"/>
            <a:ext cx="5110909" cy="1691969"/>
          </a:xfrm>
        </p:spPr>
        <p:txBody>
          <a:bodyPr>
            <a:normAutofit/>
          </a:bodyPr>
          <a:lstStyle/>
          <a:p>
            <a:pPr algn="ctr"/>
            <a:r>
              <a:rPr lang="en-GB" dirty="0"/>
              <a:t>Potsdam (August 1945)</a:t>
            </a:r>
            <a:endParaRPr lang="en-GB"/>
          </a:p>
        </p:txBody>
      </p:sp>
      <p:sp>
        <p:nvSpPr>
          <p:cNvPr id="3" name="Content Placeholder 2">
            <a:extLst>
              <a:ext uri="{FF2B5EF4-FFF2-40B4-BE49-F238E27FC236}">
                <a16:creationId xmlns:a16="http://schemas.microsoft.com/office/drawing/2014/main" id="{2D5BE8C1-7A62-4DA2-9729-AAAD969323D8}"/>
              </a:ext>
            </a:extLst>
          </p:cNvPr>
          <p:cNvSpPr>
            <a:spLocks noGrp="1"/>
          </p:cNvSpPr>
          <p:nvPr>
            <p:ph idx="1"/>
          </p:nvPr>
        </p:nvSpPr>
        <p:spPr>
          <a:xfrm>
            <a:off x="571096" y="2415380"/>
            <a:ext cx="5524858" cy="4196186"/>
          </a:xfrm>
        </p:spPr>
        <p:txBody>
          <a:bodyPr>
            <a:normAutofit fontScale="92500" lnSpcReduction="10000"/>
          </a:bodyPr>
          <a:lstStyle/>
          <a:p>
            <a:pPr>
              <a:lnSpc>
                <a:spcPct val="100000"/>
              </a:lnSpc>
              <a:spcBef>
                <a:spcPts val="600"/>
              </a:spcBef>
              <a:spcAft>
                <a:spcPts val="600"/>
              </a:spcAft>
            </a:pPr>
            <a:r>
              <a:rPr lang="en-GB" sz="3600" dirty="0">
                <a:latin typeface="The Hand Extrablack" panose="03070A02030502020204" pitchFamily="66" charset="0"/>
              </a:rPr>
              <a:t>The Polish government was being challenged by the faction that took its orders from Moscow – the Lublin Poles.</a:t>
            </a:r>
          </a:p>
          <a:p>
            <a:pPr>
              <a:lnSpc>
                <a:spcPct val="100000"/>
              </a:lnSpc>
              <a:spcBef>
                <a:spcPts val="600"/>
              </a:spcBef>
              <a:spcAft>
                <a:spcPts val="600"/>
              </a:spcAft>
            </a:pPr>
            <a:r>
              <a:rPr lang="en-GB" sz="3600" dirty="0">
                <a:latin typeface="The Hand Extrablack" panose="03070A02030502020204" pitchFamily="66" charset="0"/>
              </a:rPr>
              <a:t>Only Czechoslovakia resisted communism</a:t>
            </a:r>
          </a:p>
          <a:p>
            <a:pPr>
              <a:lnSpc>
                <a:spcPct val="100000"/>
              </a:lnSpc>
              <a:spcBef>
                <a:spcPts val="600"/>
              </a:spcBef>
              <a:spcAft>
                <a:spcPts val="600"/>
              </a:spcAft>
            </a:pPr>
            <a:r>
              <a:rPr lang="en-GB" sz="3600" dirty="0">
                <a:latin typeface="The Hand Extrablack" panose="03070A02030502020204" pitchFamily="66" charset="0"/>
              </a:rPr>
              <a:t>6</a:t>
            </a:r>
            <a:r>
              <a:rPr lang="en-GB" sz="3600" baseline="30000" dirty="0">
                <a:latin typeface="The Hand Extrablack" panose="03070A02030502020204" pitchFamily="66" charset="0"/>
              </a:rPr>
              <a:t>th</a:t>
            </a:r>
            <a:r>
              <a:rPr lang="en-GB" sz="3600" dirty="0">
                <a:latin typeface="The Hand Extrablack" panose="03070A02030502020204" pitchFamily="66" charset="0"/>
              </a:rPr>
              <a:t> August 1945 (four days after Potsdam concluded) the US dropped the A-bomb on Hiroshima; on 9</a:t>
            </a:r>
            <a:r>
              <a:rPr lang="en-GB" sz="3600" baseline="30000" dirty="0">
                <a:latin typeface="The Hand Extrablack" panose="03070A02030502020204" pitchFamily="66" charset="0"/>
              </a:rPr>
              <a:t>th</a:t>
            </a:r>
            <a:r>
              <a:rPr lang="en-GB" sz="3600" dirty="0">
                <a:latin typeface="The Hand Extrablack" panose="03070A02030502020204" pitchFamily="66" charset="0"/>
              </a:rPr>
              <a:t> August they dropped another on Nagasaki.</a:t>
            </a:r>
          </a:p>
        </p:txBody>
      </p:sp>
      <p:pic>
        <p:nvPicPr>
          <p:cNvPr id="16386" name="Picture 2" descr="World politics explainer: The atomic bombings of Hiroshima and Nagasaki">
            <a:extLst>
              <a:ext uri="{FF2B5EF4-FFF2-40B4-BE49-F238E27FC236}">
                <a16:creationId xmlns:a16="http://schemas.microsoft.com/office/drawing/2014/main" id="{4973BCA7-19BA-4BFB-8FEF-D6BA2A5833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4" r="2385" b="-3"/>
          <a:stretch/>
        </p:blipFill>
        <p:spPr bwMode="auto">
          <a:xfrm>
            <a:off x="6645834" y="1"/>
            <a:ext cx="5546166" cy="6866192"/>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76"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3368803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0" name="Rectangle 129">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On this day: Truman told Stalin about the atomic bomb - Russia Beyond">
            <a:extLst>
              <a:ext uri="{FF2B5EF4-FFF2-40B4-BE49-F238E27FC236}">
                <a16:creationId xmlns:a16="http://schemas.microsoft.com/office/drawing/2014/main" id="{8EDF8AEE-9741-4FF6-A498-260BA5663E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800"/>
          <a:stretch/>
        </p:blipFill>
        <p:spPr bwMode="auto">
          <a:xfrm>
            <a:off x="-6869" y="5705"/>
            <a:ext cx="12191982" cy="6852295"/>
          </a:xfrm>
          <a:prstGeom prst="rect">
            <a:avLst/>
          </a:prstGeom>
          <a:noFill/>
          <a:extLst>
            <a:ext uri="{909E8E84-426E-40DD-AFC4-6F175D3DCCD1}">
              <a14:hiddenFill xmlns:a14="http://schemas.microsoft.com/office/drawing/2010/main">
                <a:solidFill>
                  <a:srgbClr val="FFFFFF"/>
                </a:solidFill>
              </a14:hiddenFill>
            </a:ext>
          </a:extLst>
        </p:spPr>
      </p:pic>
      <p:sp>
        <p:nvSpPr>
          <p:cNvPr id="132" name="Rectangle 131">
            <a:extLst>
              <a:ext uri="{FF2B5EF4-FFF2-40B4-BE49-F238E27FC236}">
                <a16:creationId xmlns:a16="http://schemas.microsoft.com/office/drawing/2014/main" id="{646C6347-670A-4289-8E1E-A6D48C2F2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92680" y="4888753"/>
            <a:ext cx="6792885" cy="1969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B5B0576-DC13-49ED-B2D7-0AFA6894A380}"/>
              </a:ext>
            </a:extLst>
          </p:cNvPr>
          <p:cNvSpPr>
            <a:spLocks noGrp="1"/>
          </p:cNvSpPr>
          <p:nvPr>
            <p:ph type="title"/>
          </p:nvPr>
        </p:nvSpPr>
        <p:spPr>
          <a:xfrm>
            <a:off x="2999769" y="5168348"/>
            <a:ext cx="6178707" cy="860885"/>
          </a:xfrm>
        </p:spPr>
        <p:txBody>
          <a:bodyPr vert="horz" lIns="91440" tIns="45720" rIns="91440" bIns="45720" rtlCol="0" anchor="b">
            <a:normAutofit/>
          </a:bodyPr>
          <a:lstStyle/>
          <a:p>
            <a:pPr algn="ctr"/>
            <a:r>
              <a:rPr lang="en-US"/>
              <a:t>Disagreement</a:t>
            </a:r>
          </a:p>
        </p:txBody>
      </p:sp>
      <p:grpSp>
        <p:nvGrpSpPr>
          <p:cNvPr id="134" name="Group 133">
            <a:extLst>
              <a:ext uri="{FF2B5EF4-FFF2-40B4-BE49-F238E27FC236}">
                <a16:creationId xmlns:a16="http://schemas.microsoft.com/office/drawing/2014/main" id="{145196E9-03A4-438A-B85E-4CEB070DB3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15" y="5315723"/>
            <a:ext cx="2654651" cy="866556"/>
            <a:chOff x="-16915" y="5315723"/>
            <a:chExt cx="2654651" cy="866556"/>
          </a:xfrm>
        </p:grpSpPr>
        <p:sp>
          <p:nvSpPr>
            <p:cNvPr id="135" name="Freeform 10">
              <a:extLst>
                <a:ext uri="{FF2B5EF4-FFF2-40B4-BE49-F238E27FC236}">
                  <a16:creationId xmlns:a16="http://schemas.microsoft.com/office/drawing/2014/main" id="{982DB46C-F13E-4ED7-90F3-47B25A085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797" y="5318621"/>
              <a:ext cx="163660" cy="104334"/>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5">
              <a:extLst>
                <a:ext uri="{FF2B5EF4-FFF2-40B4-BE49-F238E27FC236}">
                  <a16:creationId xmlns:a16="http://schemas.microsoft.com/office/drawing/2014/main" id="{FF698AC9-5CD1-4A7F-8D25-5787F7E8E3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325" y="5333112"/>
              <a:ext cx="143728" cy="85979"/>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8">
              <a:extLst>
                <a:ext uri="{FF2B5EF4-FFF2-40B4-BE49-F238E27FC236}">
                  <a16:creationId xmlns:a16="http://schemas.microsoft.com/office/drawing/2014/main" id="{580965AB-01A6-476C-8F50-ED2350820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6792" y="5315723"/>
              <a:ext cx="163660" cy="92743"/>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9">
              <a:extLst>
                <a:ext uri="{FF2B5EF4-FFF2-40B4-BE49-F238E27FC236}">
                  <a16:creationId xmlns:a16="http://schemas.microsoft.com/office/drawing/2014/main" id="{E3C0DF2F-3170-4A79-ADAA-4BC015B2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8934" y="5422066"/>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22">
              <a:extLst>
                <a:ext uri="{FF2B5EF4-FFF2-40B4-BE49-F238E27FC236}">
                  <a16:creationId xmlns:a16="http://schemas.microsoft.com/office/drawing/2014/main" id="{631A2BD3-8DA4-49DA-961C-2A84252DD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67612" y="5362095"/>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3">
              <a:extLst>
                <a:ext uri="{FF2B5EF4-FFF2-40B4-BE49-F238E27FC236}">
                  <a16:creationId xmlns:a16="http://schemas.microsoft.com/office/drawing/2014/main" id="{B3462A74-8748-4CC2-A7DC-0F765B7342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4780" y="5365958"/>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26">
              <a:extLst>
                <a:ext uri="{FF2B5EF4-FFF2-40B4-BE49-F238E27FC236}">
                  <a16:creationId xmlns:a16="http://schemas.microsoft.com/office/drawing/2014/main" id="{3FD72CB2-5280-4C42-ABD9-AC2202E75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89687" y="5387211"/>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7">
              <a:extLst>
                <a:ext uri="{FF2B5EF4-FFF2-40B4-BE49-F238E27FC236}">
                  <a16:creationId xmlns:a16="http://schemas.microsoft.com/office/drawing/2014/main" id="{7BB6BA01-F7D6-431B-97F7-2DAD44DF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14235" y="5387211"/>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8">
              <a:extLst>
                <a:ext uri="{FF2B5EF4-FFF2-40B4-BE49-F238E27FC236}">
                  <a16:creationId xmlns:a16="http://schemas.microsoft.com/office/drawing/2014/main" id="{6CBFA44B-13FA-4E01-8EC8-3C2E03DC7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38324" y="5419091"/>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30">
              <a:extLst>
                <a:ext uri="{FF2B5EF4-FFF2-40B4-BE49-F238E27FC236}">
                  <a16:creationId xmlns:a16="http://schemas.microsoft.com/office/drawing/2014/main" id="{0B5F8AEE-90EF-4529-B573-77F764D89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29508" y="5437447"/>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43">
              <a:extLst>
                <a:ext uri="{FF2B5EF4-FFF2-40B4-BE49-F238E27FC236}">
                  <a16:creationId xmlns:a16="http://schemas.microsoft.com/office/drawing/2014/main" id="{56BAE621-EB8E-4E88-9B1A-F840BFE65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5539" y="5655776"/>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51">
              <a:extLst>
                <a:ext uri="{FF2B5EF4-FFF2-40B4-BE49-F238E27FC236}">
                  <a16:creationId xmlns:a16="http://schemas.microsoft.com/office/drawing/2014/main" id="{14B4DED6-A4BF-4F3B-B1FC-82825676B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310" y="5695386"/>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52">
              <a:extLst>
                <a:ext uri="{FF2B5EF4-FFF2-40B4-BE49-F238E27FC236}">
                  <a16:creationId xmlns:a16="http://schemas.microsoft.com/office/drawing/2014/main" id="{E93A246E-C93F-4DCB-8EB4-8AE46BC81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8689" y="5702146"/>
              <a:ext cx="140580" cy="96607"/>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53">
              <a:extLst>
                <a:ext uri="{FF2B5EF4-FFF2-40B4-BE49-F238E27FC236}">
                  <a16:creationId xmlns:a16="http://schemas.microsoft.com/office/drawing/2014/main" id="{2D8ABAA9-E978-42EE-9895-4A97F33EA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2878" y="5708910"/>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54">
              <a:extLst>
                <a:ext uri="{FF2B5EF4-FFF2-40B4-BE49-F238E27FC236}">
                  <a16:creationId xmlns:a16="http://schemas.microsoft.com/office/drawing/2014/main" id="{1BDBC350-8F9F-44B7-8860-EE05E4556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967" y="5706011"/>
              <a:ext cx="159463" cy="124621"/>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55">
              <a:extLst>
                <a:ext uri="{FF2B5EF4-FFF2-40B4-BE49-F238E27FC236}">
                  <a16:creationId xmlns:a16="http://schemas.microsoft.com/office/drawing/2014/main" id="{8CC1825B-07E8-4D9A-99FC-AF22F9D705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3122" y="5712773"/>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57">
              <a:extLst>
                <a:ext uri="{FF2B5EF4-FFF2-40B4-BE49-F238E27FC236}">
                  <a16:creationId xmlns:a16="http://schemas.microsoft.com/office/drawing/2014/main" id="{C48670A5-7175-4E13-BCF9-70B92BFB75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20153" y="5708910"/>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59">
              <a:extLst>
                <a:ext uri="{FF2B5EF4-FFF2-40B4-BE49-F238E27FC236}">
                  <a16:creationId xmlns:a16="http://schemas.microsoft.com/office/drawing/2014/main" id="{F4203D1F-0C38-4CC7-9667-06D9169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2641" y="5752382"/>
              <a:ext cx="146874" cy="92743"/>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60">
              <a:extLst>
                <a:ext uri="{FF2B5EF4-FFF2-40B4-BE49-F238E27FC236}">
                  <a16:creationId xmlns:a16="http://schemas.microsoft.com/office/drawing/2014/main" id="{7C6039CA-A1B7-4086-B035-CF1A0B147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83476" y="5759145"/>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61">
              <a:extLst>
                <a:ext uri="{FF2B5EF4-FFF2-40B4-BE49-F238E27FC236}">
                  <a16:creationId xmlns:a16="http://schemas.microsoft.com/office/drawing/2014/main" id="{BCF25F37-4F50-4174-88D1-A3A43F614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75125" y="5777501"/>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78">
              <a:extLst>
                <a:ext uri="{FF2B5EF4-FFF2-40B4-BE49-F238E27FC236}">
                  <a16:creationId xmlns:a16="http://schemas.microsoft.com/office/drawing/2014/main" id="{F076F369-289A-4E93-BF39-B4C99E16B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77682" y="5999693"/>
              <a:ext cx="175200" cy="88879"/>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79">
              <a:extLst>
                <a:ext uri="{FF2B5EF4-FFF2-40B4-BE49-F238E27FC236}">
                  <a16:creationId xmlns:a16="http://schemas.microsoft.com/office/drawing/2014/main" id="{F014AE29-4A4C-418D-8D72-233AECCE70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989" y="6002592"/>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0">
              <a:extLst>
                <a:ext uri="{FF2B5EF4-FFF2-40B4-BE49-F238E27FC236}">
                  <a16:creationId xmlns:a16="http://schemas.microsoft.com/office/drawing/2014/main" id="{169B666F-51A1-4D47-851D-BF226C536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41048" y="6010321"/>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1">
              <a:extLst>
                <a:ext uri="{FF2B5EF4-FFF2-40B4-BE49-F238E27FC236}">
                  <a16:creationId xmlns:a16="http://schemas.microsoft.com/office/drawing/2014/main" id="{1D47E7BB-91A2-4C01-848C-7528FB8DC8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25393" y="6033732"/>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2">
              <a:extLst>
                <a:ext uri="{FF2B5EF4-FFF2-40B4-BE49-F238E27FC236}">
                  <a16:creationId xmlns:a16="http://schemas.microsoft.com/office/drawing/2014/main" id="{E8C443E6-6590-4FA5-9143-C734D59DC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09181" y="6017051"/>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83">
              <a:extLst>
                <a:ext uri="{FF2B5EF4-FFF2-40B4-BE49-F238E27FC236}">
                  <a16:creationId xmlns:a16="http://schemas.microsoft.com/office/drawing/2014/main" id="{8AE369CB-90BC-49E0-84E4-E46339759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4774" y="5995829"/>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84">
              <a:extLst>
                <a:ext uri="{FF2B5EF4-FFF2-40B4-BE49-F238E27FC236}">
                  <a16:creationId xmlns:a16="http://schemas.microsoft.com/office/drawing/2014/main" id="{DC1D6E23-7CDE-45A3-B8E0-2C5D1BDE76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3175" y="6023846"/>
              <a:ext cx="155267" cy="104334"/>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86">
              <a:extLst>
                <a:ext uri="{FF2B5EF4-FFF2-40B4-BE49-F238E27FC236}">
                  <a16:creationId xmlns:a16="http://schemas.microsoft.com/office/drawing/2014/main" id="{AF542CA1-45D2-4197-B34E-0A63A758B2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8039" y="5997552"/>
              <a:ext cx="155267" cy="133317"/>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89">
              <a:extLst>
                <a:ext uri="{FF2B5EF4-FFF2-40B4-BE49-F238E27FC236}">
                  <a16:creationId xmlns:a16="http://schemas.microsoft.com/office/drawing/2014/main" id="{5ED5642D-E343-41C8-8FF3-3368A86601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07910" y="6020947"/>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90">
              <a:extLst>
                <a:ext uri="{FF2B5EF4-FFF2-40B4-BE49-F238E27FC236}">
                  <a16:creationId xmlns:a16="http://schemas.microsoft.com/office/drawing/2014/main" id="{BDD03E24-B855-4A54-9C06-9665F8E96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28967" y="6096297"/>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8">
              <a:extLst>
                <a:ext uri="{FF2B5EF4-FFF2-40B4-BE49-F238E27FC236}">
                  <a16:creationId xmlns:a16="http://schemas.microsoft.com/office/drawing/2014/main" id="{4B98C702-29E3-4C5E-AA82-64BAC1F2A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915" y="5717258"/>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7" name="Group 166">
            <a:extLst>
              <a:ext uri="{FF2B5EF4-FFF2-40B4-BE49-F238E27FC236}">
                <a16:creationId xmlns:a16="http://schemas.microsoft.com/office/drawing/2014/main" id="{EDB9709B-28DB-4BE5-9BA0-118925967E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37993" y="5355502"/>
            <a:ext cx="2606653" cy="855929"/>
            <a:chOff x="9537993" y="5355502"/>
            <a:chExt cx="2606653" cy="855929"/>
          </a:xfrm>
        </p:grpSpPr>
        <p:sp>
          <p:nvSpPr>
            <p:cNvPr id="168" name="Freeform 66">
              <a:extLst>
                <a:ext uri="{FF2B5EF4-FFF2-40B4-BE49-F238E27FC236}">
                  <a16:creationId xmlns:a16="http://schemas.microsoft.com/office/drawing/2014/main" id="{AAA8D351-4D5D-43CA-9EA3-3A209DBA7B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78674" y="5355502"/>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67">
              <a:extLst>
                <a:ext uri="{FF2B5EF4-FFF2-40B4-BE49-F238E27FC236}">
                  <a16:creationId xmlns:a16="http://schemas.microsoft.com/office/drawing/2014/main" id="{AEB482CE-8502-400F-A587-CEA8BF6680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83551" y="5385443"/>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69">
              <a:extLst>
                <a:ext uri="{FF2B5EF4-FFF2-40B4-BE49-F238E27FC236}">
                  <a16:creationId xmlns:a16="http://schemas.microsoft.com/office/drawing/2014/main" id="{B86FDE7E-057E-44EF-9209-38C5CD45C1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4946" y="5363231"/>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70">
              <a:extLst>
                <a:ext uri="{FF2B5EF4-FFF2-40B4-BE49-F238E27FC236}">
                  <a16:creationId xmlns:a16="http://schemas.microsoft.com/office/drawing/2014/main" id="{9DAEC7B8-1258-418C-8918-40304A03F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92104" y="5434720"/>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71">
              <a:extLst>
                <a:ext uri="{FF2B5EF4-FFF2-40B4-BE49-F238E27FC236}">
                  <a16:creationId xmlns:a16="http://schemas.microsoft.com/office/drawing/2014/main" id="{7B3E59D7-9F28-4FEB-8725-3474C434C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3877" y="5369993"/>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72">
              <a:extLst>
                <a:ext uri="{FF2B5EF4-FFF2-40B4-BE49-F238E27FC236}">
                  <a16:creationId xmlns:a16="http://schemas.microsoft.com/office/drawing/2014/main" id="{FB6EF793-0487-49E6-ACD6-A61029C0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5307" y="5373856"/>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74">
              <a:extLst>
                <a:ext uri="{FF2B5EF4-FFF2-40B4-BE49-F238E27FC236}">
                  <a16:creationId xmlns:a16="http://schemas.microsoft.com/office/drawing/2014/main" id="{DDB8BBFA-C9D7-4F60-A252-7ED1743E47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8846" y="5384484"/>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85">
              <a:extLst>
                <a:ext uri="{FF2B5EF4-FFF2-40B4-BE49-F238E27FC236}">
                  <a16:creationId xmlns:a16="http://schemas.microsoft.com/office/drawing/2014/main" id="{A0FF6E41-0C56-4070-B2E2-2B584C578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29202" y="5420227"/>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87">
              <a:extLst>
                <a:ext uri="{FF2B5EF4-FFF2-40B4-BE49-F238E27FC236}">
                  <a16:creationId xmlns:a16="http://schemas.microsoft.com/office/drawing/2014/main" id="{BF2AC548-3795-4AF1-B887-1983F7F8A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85183" y="5434718"/>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88">
              <a:extLst>
                <a:ext uri="{FF2B5EF4-FFF2-40B4-BE49-F238E27FC236}">
                  <a16:creationId xmlns:a16="http://schemas.microsoft.com/office/drawing/2014/main" id="{2BDFC7FA-5D85-4F31-B712-6E0C0D7B0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2576" y="5441480"/>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94">
              <a:extLst>
                <a:ext uri="{FF2B5EF4-FFF2-40B4-BE49-F238E27FC236}">
                  <a16:creationId xmlns:a16="http://schemas.microsoft.com/office/drawing/2014/main" id="{DD1464FA-ADAE-4DB6-A9A6-A809763A3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62936" y="5682029"/>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97">
              <a:extLst>
                <a:ext uri="{FF2B5EF4-FFF2-40B4-BE49-F238E27FC236}">
                  <a16:creationId xmlns:a16="http://schemas.microsoft.com/office/drawing/2014/main" id="{A247191C-2FEA-4AA3-9B1B-4F1602D26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697" y="5695554"/>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01">
              <a:extLst>
                <a:ext uri="{FF2B5EF4-FFF2-40B4-BE49-F238E27FC236}">
                  <a16:creationId xmlns:a16="http://schemas.microsoft.com/office/drawing/2014/main" id="{0D1F9B54-5650-4ADE-8769-818D5AD39D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36668" y="5703284"/>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02">
              <a:extLst>
                <a:ext uri="{FF2B5EF4-FFF2-40B4-BE49-F238E27FC236}">
                  <a16:creationId xmlns:a16="http://schemas.microsoft.com/office/drawing/2014/main" id="{1208F64B-D1E2-4308-A921-2791E4D90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20679" y="5707148"/>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103">
              <a:extLst>
                <a:ext uri="{FF2B5EF4-FFF2-40B4-BE49-F238E27FC236}">
                  <a16:creationId xmlns:a16="http://schemas.microsoft.com/office/drawing/2014/main" id="{DD5592E3-A816-49FE-824E-AF5845C5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31215" y="5713909"/>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113">
              <a:extLst>
                <a:ext uri="{FF2B5EF4-FFF2-40B4-BE49-F238E27FC236}">
                  <a16:creationId xmlns:a16="http://schemas.microsoft.com/office/drawing/2014/main" id="{048AF30C-3E40-4065-A7E2-A78D26B059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73344" y="5768007"/>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117">
              <a:extLst>
                <a:ext uri="{FF2B5EF4-FFF2-40B4-BE49-F238E27FC236}">
                  <a16:creationId xmlns:a16="http://schemas.microsoft.com/office/drawing/2014/main" id="{C126D247-0C11-4EAB-BE52-A4D807955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4651" y="5789263"/>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118">
              <a:extLst>
                <a:ext uri="{FF2B5EF4-FFF2-40B4-BE49-F238E27FC236}">
                  <a16:creationId xmlns:a16="http://schemas.microsoft.com/office/drawing/2014/main" id="{A15D480B-DA3E-4F00-BDEA-52E018D2CE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68732" y="5793126"/>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119">
              <a:extLst>
                <a:ext uri="{FF2B5EF4-FFF2-40B4-BE49-F238E27FC236}">
                  <a16:creationId xmlns:a16="http://schemas.microsoft.com/office/drawing/2014/main" id="{171F133F-A692-4513-A861-47BDCCC8F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85475" y="5778637"/>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129">
              <a:extLst>
                <a:ext uri="{FF2B5EF4-FFF2-40B4-BE49-F238E27FC236}">
                  <a16:creationId xmlns:a16="http://schemas.microsoft.com/office/drawing/2014/main" id="{E160D945-C924-441B-827A-C27206D1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56939" y="6016316"/>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36">
              <a:extLst>
                <a:ext uri="{FF2B5EF4-FFF2-40B4-BE49-F238E27FC236}">
                  <a16:creationId xmlns:a16="http://schemas.microsoft.com/office/drawing/2014/main" id="{CE529D6B-DA12-4C21-8816-B7C0655DCA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66127" y="6053962"/>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37">
              <a:extLst>
                <a:ext uri="{FF2B5EF4-FFF2-40B4-BE49-F238E27FC236}">
                  <a16:creationId xmlns:a16="http://schemas.microsoft.com/office/drawing/2014/main" id="{8BD20D1C-AFD2-46C5-B874-E1E6575AB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75525" y="6056651"/>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38">
              <a:extLst>
                <a:ext uri="{FF2B5EF4-FFF2-40B4-BE49-F238E27FC236}">
                  <a16:creationId xmlns:a16="http://schemas.microsoft.com/office/drawing/2014/main" id="{1553F3A5-DAE1-4BE4-A62C-DC0B2B0765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06254" y="6033198"/>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39">
              <a:extLst>
                <a:ext uri="{FF2B5EF4-FFF2-40B4-BE49-F238E27FC236}">
                  <a16:creationId xmlns:a16="http://schemas.microsoft.com/office/drawing/2014/main" id="{7248432C-E709-4AB9-B196-B17BABF546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68732" y="6068454"/>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42">
              <a:extLst>
                <a:ext uri="{FF2B5EF4-FFF2-40B4-BE49-F238E27FC236}">
                  <a16:creationId xmlns:a16="http://schemas.microsoft.com/office/drawing/2014/main" id="{87579DF1-0CD1-48D7-9B6C-2B437C7B0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71579" y="6104198"/>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43">
              <a:extLst>
                <a:ext uri="{FF2B5EF4-FFF2-40B4-BE49-F238E27FC236}">
                  <a16:creationId xmlns:a16="http://schemas.microsoft.com/office/drawing/2014/main" id="{51C5165A-A8BD-4E8A-BB51-96ADB4E0C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43088" y="6079948"/>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144">
              <a:extLst>
                <a:ext uri="{FF2B5EF4-FFF2-40B4-BE49-F238E27FC236}">
                  <a16:creationId xmlns:a16="http://schemas.microsoft.com/office/drawing/2014/main" id="{3318A639-15FE-47E4-883D-24F0DAF6B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05366" y="6104198"/>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145">
              <a:extLst>
                <a:ext uri="{FF2B5EF4-FFF2-40B4-BE49-F238E27FC236}">
                  <a16:creationId xmlns:a16="http://schemas.microsoft.com/office/drawing/2014/main" id="{B03EC112-0D5C-48DA-93EE-940B74A62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54002" y="6110961"/>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20">
              <a:extLst>
                <a:ext uri="{FF2B5EF4-FFF2-40B4-BE49-F238E27FC236}">
                  <a16:creationId xmlns:a16="http://schemas.microsoft.com/office/drawing/2014/main" id="{69010010-E67A-4065-8312-BE392BB1C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37993" y="5690234"/>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6">
              <a:extLst>
                <a:ext uri="{FF2B5EF4-FFF2-40B4-BE49-F238E27FC236}">
                  <a16:creationId xmlns:a16="http://schemas.microsoft.com/office/drawing/2014/main" id="{E208343E-229A-4E39-AF3B-DAE8625D5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39599" y="6052029"/>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6608506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E27D-B6C7-4C56-A344-5B9714DDFBC9}"/>
              </a:ext>
            </a:extLst>
          </p:cNvPr>
          <p:cNvSpPr>
            <a:spLocks noGrp="1"/>
          </p:cNvSpPr>
          <p:nvPr>
            <p:ph type="title"/>
          </p:nvPr>
        </p:nvSpPr>
        <p:spPr>
          <a:xfrm>
            <a:off x="403224" y="155113"/>
            <a:ext cx="9634011" cy="925830"/>
          </a:xfrm>
        </p:spPr>
        <p:txBody>
          <a:bodyPr/>
          <a:lstStyle/>
          <a:p>
            <a:r>
              <a:rPr lang="en-GB" dirty="0"/>
              <a:t>Post-war European treaties</a:t>
            </a:r>
          </a:p>
        </p:txBody>
      </p:sp>
      <p:graphicFrame>
        <p:nvGraphicFramePr>
          <p:cNvPr id="3" name="Table 3">
            <a:extLst>
              <a:ext uri="{FF2B5EF4-FFF2-40B4-BE49-F238E27FC236}">
                <a16:creationId xmlns:a16="http://schemas.microsoft.com/office/drawing/2014/main" id="{71BA4FCF-5A32-472B-B759-D11DD0AD96BF}"/>
              </a:ext>
            </a:extLst>
          </p:cNvPr>
          <p:cNvGraphicFramePr>
            <a:graphicFrameLocks noGrp="1"/>
          </p:cNvGraphicFramePr>
          <p:nvPr>
            <p:extLst>
              <p:ext uri="{D42A27DB-BD31-4B8C-83A1-F6EECF244321}">
                <p14:modId xmlns:p14="http://schemas.microsoft.com/office/powerpoint/2010/main" val="3044186268"/>
              </p:ext>
            </p:extLst>
          </p:nvPr>
        </p:nvGraphicFramePr>
        <p:xfrm>
          <a:off x="403224" y="1009650"/>
          <a:ext cx="11464925" cy="5693237"/>
        </p:xfrm>
        <a:graphic>
          <a:graphicData uri="http://schemas.openxmlformats.org/drawingml/2006/table">
            <a:tbl>
              <a:tblPr firstRow="1" bandRow="1">
                <a:tableStyleId>{21E4AEA4-8DFA-4A89-87EB-49C32662AFE0}</a:tableStyleId>
              </a:tblPr>
              <a:tblGrid>
                <a:gridCol w="1376763">
                  <a:extLst>
                    <a:ext uri="{9D8B030D-6E8A-4147-A177-3AD203B41FA5}">
                      <a16:colId xmlns:a16="http://schemas.microsoft.com/office/drawing/2014/main" val="2219543244"/>
                    </a:ext>
                  </a:extLst>
                </a:gridCol>
                <a:gridCol w="4325538">
                  <a:extLst>
                    <a:ext uri="{9D8B030D-6E8A-4147-A177-3AD203B41FA5}">
                      <a16:colId xmlns:a16="http://schemas.microsoft.com/office/drawing/2014/main" val="2285885879"/>
                    </a:ext>
                  </a:extLst>
                </a:gridCol>
                <a:gridCol w="5762624">
                  <a:extLst>
                    <a:ext uri="{9D8B030D-6E8A-4147-A177-3AD203B41FA5}">
                      <a16:colId xmlns:a16="http://schemas.microsoft.com/office/drawing/2014/main" val="3491517514"/>
                    </a:ext>
                  </a:extLst>
                </a:gridCol>
              </a:tblGrid>
              <a:tr h="474813">
                <a:tc>
                  <a:txBody>
                    <a:bodyPr/>
                    <a:lstStyle/>
                    <a:p>
                      <a:endParaRPr lang="en-GB" sz="2500" dirty="0">
                        <a:latin typeface="The Hand Extrablack" panose="03070A02030502020204" pitchFamily="66" charset="0"/>
                      </a:endParaRPr>
                    </a:p>
                  </a:txBody>
                  <a:tcPr/>
                </a:tc>
                <a:tc>
                  <a:txBody>
                    <a:bodyPr/>
                    <a:lstStyle/>
                    <a:p>
                      <a:pPr algn="ctr"/>
                      <a:r>
                        <a:rPr lang="en-GB" sz="2500" dirty="0">
                          <a:latin typeface="The Hand Extrablack" panose="03070A02030502020204" pitchFamily="66" charset="0"/>
                        </a:rPr>
                        <a:t>Reparations (US$)</a:t>
                      </a:r>
                    </a:p>
                  </a:txBody>
                  <a:tcPr/>
                </a:tc>
                <a:tc>
                  <a:txBody>
                    <a:bodyPr/>
                    <a:lstStyle/>
                    <a:p>
                      <a:pPr algn="ctr"/>
                      <a:r>
                        <a:rPr lang="en-GB" sz="2500" dirty="0">
                          <a:latin typeface="The Hand Extrablack" panose="03070A02030502020204" pitchFamily="66" charset="0"/>
                        </a:rPr>
                        <a:t>Territorial adjustments</a:t>
                      </a:r>
                    </a:p>
                  </a:txBody>
                  <a:tcPr/>
                </a:tc>
                <a:extLst>
                  <a:ext uri="{0D108BD9-81ED-4DB2-BD59-A6C34878D82A}">
                    <a16:rowId xmlns:a16="http://schemas.microsoft.com/office/drawing/2014/main" val="3616269269"/>
                  </a:ext>
                </a:extLst>
              </a:tr>
              <a:tr h="1088684">
                <a:tc>
                  <a:txBody>
                    <a:bodyPr/>
                    <a:lstStyle/>
                    <a:p>
                      <a:r>
                        <a:rPr lang="en-GB" sz="2500" dirty="0">
                          <a:latin typeface="The Hand Extrablack" panose="03070A02030502020204" pitchFamily="66" charset="0"/>
                        </a:rPr>
                        <a:t>Bulgaria</a:t>
                      </a:r>
                    </a:p>
                  </a:txBody>
                  <a:tcPr/>
                </a:tc>
                <a:tc>
                  <a:txBody>
                    <a:bodyPr/>
                    <a:lstStyle/>
                    <a:p>
                      <a:r>
                        <a:rPr lang="en-GB" sz="2500" dirty="0">
                          <a:latin typeface="The Hand Extrablack" panose="03070A02030502020204" pitchFamily="66" charset="0"/>
                        </a:rPr>
                        <a:t>70 million: 45 million to Greece, 25 million to Yugoslavia </a:t>
                      </a:r>
                    </a:p>
                  </a:txBody>
                  <a:tcPr/>
                </a:tc>
                <a:tc>
                  <a:txBody>
                    <a:bodyPr/>
                    <a:lstStyle/>
                    <a:p>
                      <a:r>
                        <a:rPr lang="en-GB" sz="2500" dirty="0">
                          <a:latin typeface="The Hand Extrablack" panose="03070A02030502020204" pitchFamily="66" charset="0"/>
                        </a:rPr>
                        <a:t>Vardar Macedonia to Yugoslavia </a:t>
                      </a:r>
                    </a:p>
                    <a:p>
                      <a:r>
                        <a:rPr lang="en-GB" sz="2500" dirty="0">
                          <a:latin typeface="The Hand Extrablack" panose="03070A02030502020204" pitchFamily="66" charset="0"/>
                        </a:rPr>
                        <a:t>Eastern Macedonia and Thrace to Greece </a:t>
                      </a:r>
                    </a:p>
                    <a:p>
                      <a:r>
                        <a:rPr lang="en-GB" sz="2500" dirty="0">
                          <a:latin typeface="The Hand Extrablack" panose="03070A02030502020204" pitchFamily="66" charset="0"/>
                        </a:rPr>
                        <a:t>regained Sothern Dobrudja</a:t>
                      </a:r>
                    </a:p>
                  </a:txBody>
                  <a:tcPr/>
                </a:tc>
                <a:extLst>
                  <a:ext uri="{0D108BD9-81ED-4DB2-BD59-A6C34878D82A}">
                    <a16:rowId xmlns:a16="http://schemas.microsoft.com/office/drawing/2014/main" val="3872859785"/>
                  </a:ext>
                </a:extLst>
              </a:tr>
              <a:tr h="753705">
                <a:tc>
                  <a:txBody>
                    <a:bodyPr/>
                    <a:lstStyle/>
                    <a:p>
                      <a:r>
                        <a:rPr lang="en-GB" sz="2500" dirty="0">
                          <a:latin typeface="The Hand Extrablack" panose="03070A02030502020204" pitchFamily="66" charset="0"/>
                        </a:rPr>
                        <a:t>Finland</a:t>
                      </a:r>
                    </a:p>
                  </a:txBody>
                  <a:tcPr/>
                </a:tc>
                <a:tc>
                  <a:txBody>
                    <a:bodyPr/>
                    <a:lstStyle/>
                    <a:p>
                      <a:r>
                        <a:rPr lang="en-GB" sz="2500" dirty="0">
                          <a:latin typeface="The Hand Extrablack" panose="03070A02030502020204" pitchFamily="66" charset="0"/>
                        </a:rPr>
                        <a:t>300 million: all to USSR </a:t>
                      </a:r>
                    </a:p>
                  </a:txBody>
                  <a:tcPr/>
                </a:tc>
                <a:tc>
                  <a:txBody>
                    <a:bodyPr/>
                    <a:lstStyle/>
                    <a:p>
                      <a:r>
                        <a:rPr lang="en-GB" sz="2500" dirty="0">
                          <a:latin typeface="The Hand Extrablack" panose="03070A02030502020204" pitchFamily="66" charset="0"/>
                        </a:rPr>
                        <a:t>Accepted loss of territory from the Winter War (1939-40) with USSR and also lost Petsamo</a:t>
                      </a:r>
                    </a:p>
                  </a:txBody>
                  <a:tcPr/>
                </a:tc>
                <a:extLst>
                  <a:ext uri="{0D108BD9-81ED-4DB2-BD59-A6C34878D82A}">
                    <a16:rowId xmlns:a16="http://schemas.microsoft.com/office/drawing/2014/main" val="1132433177"/>
                  </a:ext>
                </a:extLst>
              </a:tr>
              <a:tr h="753705">
                <a:tc>
                  <a:txBody>
                    <a:bodyPr/>
                    <a:lstStyle/>
                    <a:p>
                      <a:r>
                        <a:rPr lang="en-GB" sz="2500" dirty="0">
                          <a:latin typeface="The Hand Extrablack" panose="03070A02030502020204" pitchFamily="66" charset="0"/>
                        </a:rPr>
                        <a:t>Hungary</a:t>
                      </a:r>
                    </a:p>
                  </a:txBody>
                  <a:tcPr/>
                </a:tc>
                <a:tc>
                  <a:txBody>
                    <a:bodyPr/>
                    <a:lstStyle/>
                    <a:p>
                      <a:r>
                        <a:rPr lang="en-GB" sz="2500" dirty="0">
                          <a:latin typeface="The Hand Extrablack" panose="03070A02030502020204" pitchFamily="66" charset="0"/>
                        </a:rPr>
                        <a:t>300 million: 200 million to USSR, 100 million to Czechoslovakia and Yugoslavia </a:t>
                      </a:r>
                    </a:p>
                  </a:txBody>
                  <a:tcPr/>
                </a:tc>
                <a:tc>
                  <a:txBody>
                    <a:bodyPr/>
                    <a:lstStyle/>
                    <a:p>
                      <a:r>
                        <a:rPr lang="en-GB" sz="2500" dirty="0">
                          <a:latin typeface="The Hand Extrablack" panose="03070A02030502020204" pitchFamily="66" charset="0"/>
                        </a:rPr>
                        <a:t>Three villages to Czechoslovakia </a:t>
                      </a:r>
                    </a:p>
                  </a:txBody>
                  <a:tcPr/>
                </a:tc>
                <a:extLst>
                  <a:ext uri="{0D108BD9-81ED-4DB2-BD59-A6C34878D82A}">
                    <a16:rowId xmlns:a16="http://schemas.microsoft.com/office/drawing/2014/main" val="2404595462"/>
                  </a:ext>
                </a:extLst>
              </a:tr>
              <a:tr h="1423664">
                <a:tc>
                  <a:txBody>
                    <a:bodyPr/>
                    <a:lstStyle/>
                    <a:p>
                      <a:r>
                        <a:rPr lang="en-GB" sz="2500" dirty="0">
                          <a:latin typeface="The Hand Extrablack" panose="03070A02030502020204" pitchFamily="66" charset="0"/>
                        </a:rPr>
                        <a:t>Italy</a:t>
                      </a:r>
                    </a:p>
                  </a:txBody>
                  <a:tcPr/>
                </a:tc>
                <a:tc>
                  <a:txBody>
                    <a:bodyPr/>
                    <a:lstStyle/>
                    <a:p>
                      <a:r>
                        <a:rPr lang="en-GB" sz="2500" dirty="0">
                          <a:latin typeface="The Hand Extrablack" panose="03070A02030502020204" pitchFamily="66" charset="0"/>
                        </a:rPr>
                        <a:t>360 million: 125 million to Yugoslavia, 105 million to Greece, 100 million to USSR, 25 million to Ethiopia, 5,000,000 to Albania </a:t>
                      </a:r>
                    </a:p>
                  </a:txBody>
                  <a:tcPr/>
                </a:tc>
                <a:tc>
                  <a:txBody>
                    <a:bodyPr/>
                    <a:lstStyle/>
                    <a:p>
                      <a:r>
                        <a:rPr lang="en-GB" sz="2500" dirty="0">
                          <a:latin typeface="The Hand Extrablack" panose="03070A02030502020204" pitchFamily="66" charset="0"/>
                        </a:rPr>
                        <a:t>All colonies under trusteeship of UN, Istria to Yugoslavia, Trieste an international city under UN, who islands in eastern Adriatic to Yugoslavia, Dodecanese islands to Greece, Western Alps to France </a:t>
                      </a:r>
                    </a:p>
                  </a:txBody>
                  <a:tcPr/>
                </a:tc>
                <a:extLst>
                  <a:ext uri="{0D108BD9-81ED-4DB2-BD59-A6C34878D82A}">
                    <a16:rowId xmlns:a16="http://schemas.microsoft.com/office/drawing/2014/main" val="3245559673"/>
                  </a:ext>
                </a:extLst>
              </a:tr>
              <a:tr h="753705">
                <a:tc>
                  <a:txBody>
                    <a:bodyPr/>
                    <a:lstStyle/>
                    <a:p>
                      <a:r>
                        <a:rPr lang="en-GB" sz="2500" dirty="0">
                          <a:latin typeface="The Hand Extrablack" panose="03070A02030502020204" pitchFamily="66" charset="0"/>
                        </a:rPr>
                        <a:t>Romania</a:t>
                      </a:r>
                    </a:p>
                  </a:txBody>
                  <a:tcPr/>
                </a:tc>
                <a:tc>
                  <a:txBody>
                    <a:bodyPr/>
                    <a:lstStyle/>
                    <a:p>
                      <a:r>
                        <a:rPr lang="en-GB" sz="2500" dirty="0">
                          <a:latin typeface="The Hand Extrablack" panose="03070A02030502020204" pitchFamily="66" charset="0"/>
                        </a:rPr>
                        <a:t>300 million: all to USSR </a:t>
                      </a:r>
                    </a:p>
                  </a:txBody>
                  <a:tcPr/>
                </a:tc>
                <a:tc>
                  <a:txBody>
                    <a:bodyPr/>
                    <a:lstStyle/>
                    <a:p>
                      <a:r>
                        <a:rPr lang="en-GB" sz="2500" dirty="0">
                          <a:latin typeface="The Hand Extrablack" panose="03070A02030502020204" pitchFamily="66" charset="0"/>
                        </a:rPr>
                        <a:t>Bessarabia and Bukovina to USSR </a:t>
                      </a:r>
                    </a:p>
                    <a:p>
                      <a:r>
                        <a:rPr lang="en-GB" sz="2500" dirty="0">
                          <a:latin typeface="The Hand Extrablack" panose="03070A02030502020204" pitchFamily="66" charset="0"/>
                        </a:rPr>
                        <a:t>Southern Dobrudja to Bulgaria</a:t>
                      </a:r>
                    </a:p>
                  </a:txBody>
                  <a:tcPr/>
                </a:tc>
                <a:extLst>
                  <a:ext uri="{0D108BD9-81ED-4DB2-BD59-A6C34878D82A}">
                    <a16:rowId xmlns:a16="http://schemas.microsoft.com/office/drawing/2014/main" val="3749486147"/>
                  </a:ext>
                </a:extLst>
              </a:tr>
            </a:tbl>
          </a:graphicData>
        </a:graphic>
      </p:graphicFrame>
    </p:spTree>
    <p:extLst>
      <p:ext uri="{BB962C8B-B14F-4D97-AF65-F5344CB8AC3E}">
        <p14:creationId xmlns:p14="http://schemas.microsoft.com/office/powerpoint/2010/main" val="31279263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90500" y="190501"/>
            <a:ext cx="2771775" cy="619124"/>
          </a:xfrm>
          <a:custGeom>
            <a:avLst/>
            <a:gdLst>
              <a:gd name="connsiteX0" fmla="*/ 0 w 2771775"/>
              <a:gd name="connsiteY0" fmla="*/ 0 h 619124"/>
              <a:gd name="connsiteX1" fmla="*/ 471202 w 2771775"/>
              <a:gd name="connsiteY1" fmla="*/ 0 h 619124"/>
              <a:gd name="connsiteX2" fmla="*/ 970121 w 2771775"/>
              <a:gd name="connsiteY2" fmla="*/ 0 h 619124"/>
              <a:gd name="connsiteX3" fmla="*/ 1469041 w 2771775"/>
              <a:gd name="connsiteY3" fmla="*/ 0 h 619124"/>
              <a:gd name="connsiteX4" fmla="*/ 1967960 w 2771775"/>
              <a:gd name="connsiteY4" fmla="*/ 0 h 619124"/>
              <a:gd name="connsiteX5" fmla="*/ 2771775 w 2771775"/>
              <a:gd name="connsiteY5" fmla="*/ 0 h 619124"/>
              <a:gd name="connsiteX6" fmla="*/ 2771775 w 2771775"/>
              <a:gd name="connsiteY6" fmla="*/ 321944 h 619124"/>
              <a:gd name="connsiteX7" fmla="*/ 2771775 w 2771775"/>
              <a:gd name="connsiteY7" fmla="*/ 619124 h 619124"/>
              <a:gd name="connsiteX8" fmla="*/ 2189702 w 2771775"/>
              <a:gd name="connsiteY8" fmla="*/ 619124 h 619124"/>
              <a:gd name="connsiteX9" fmla="*/ 1718501 w 2771775"/>
              <a:gd name="connsiteY9" fmla="*/ 619124 h 619124"/>
              <a:gd name="connsiteX10" fmla="*/ 1136428 w 2771775"/>
              <a:gd name="connsiteY10" fmla="*/ 619124 h 619124"/>
              <a:gd name="connsiteX11" fmla="*/ 637508 w 2771775"/>
              <a:gd name="connsiteY11" fmla="*/ 619124 h 619124"/>
              <a:gd name="connsiteX12" fmla="*/ 0 w 2771775"/>
              <a:gd name="connsiteY12" fmla="*/ 619124 h 619124"/>
              <a:gd name="connsiteX13" fmla="*/ 0 w 2771775"/>
              <a:gd name="connsiteY13" fmla="*/ 321944 h 619124"/>
              <a:gd name="connsiteX14" fmla="*/ 0 w 2771775"/>
              <a:gd name="connsiteY14" fmla="*/ 0 h 61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71775" h="619124" fill="none" extrusionOk="0">
                <a:moveTo>
                  <a:pt x="0" y="0"/>
                </a:moveTo>
                <a:cubicBezTo>
                  <a:pt x="143246" y="-13238"/>
                  <a:pt x="319468" y="53422"/>
                  <a:pt x="471202" y="0"/>
                </a:cubicBezTo>
                <a:cubicBezTo>
                  <a:pt x="622936" y="-53422"/>
                  <a:pt x="809659" y="22851"/>
                  <a:pt x="970121" y="0"/>
                </a:cubicBezTo>
                <a:cubicBezTo>
                  <a:pt x="1130583" y="-22851"/>
                  <a:pt x="1346205" y="26422"/>
                  <a:pt x="1469041" y="0"/>
                </a:cubicBezTo>
                <a:cubicBezTo>
                  <a:pt x="1591877" y="-26422"/>
                  <a:pt x="1742390" y="54336"/>
                  <a:pt x="1967960" y="0"/>
                </a:cubicBezTo>
                <a:cubicBezTo>
                  <a:pt x="2193530" y="-54336"/>
                  <a:pt x="2537468" y="24215"/>
                  <a:pt x="2771775" y="0"/>
                </a:cubicBezTo>
                <a:cubicBezTo>
                  <a:pt x="2774360" y="150780"/>
                  <a:pt x="2749411" y="182740"/>
                  <a:pt x="2771775" y="321944"/>
                </a:cubicBezTo>
                <a:cubicBezTo>
                  <a:pt x="2794139" y="461148"/>
                  <a:pt x="2764158" y="483845"/>
                  <a:pt x="2771775" y="619124"/>
                </a:cubicBezTo>
                <a:cubicBezTo>
                  <a:pt x="2527930" y="630185"/>
                  <a:pt x="2352117" y="611093"/>
                  <a:pt x="2189702" y="619124"/>
                </a:cubicBezTo>
                <a:cubicBezTo>
                  <a:pt x="2027287" y="627155"/>
                  <a:pt x="1883769" y="567654"/>
                  <a:pt x="1718501" y="619124"/>
                </a:cubicBezTo>
                <a:cubicBezTo>
                  <a:pt x="1553233" y="670594"/>
                  <a:pt x="1379861" y="589969"/>
                  <a:pt x="1136428" y="619124"/>
                </a:cubicBezTo>
                <a:cubicBezTo>
                  <a:pt x="892995" y="648279"/>
                  <a:pt x="817770" y="614817"/>
                  <a:pt x="637508" y="619124"/>
                </a:cubicBezTo>
                <a:cubicBezTo>
                  <a:pt x="457246" y="623431"/>
                  <a:pt x="289920" y="574430"/>
                  <a:pt x="0" y="619124"/>
                </a:cubicBezTo>
                <a:cubicBezTo>
                  <a:pt x="-879" y="539931"/>
                  <a:pt x="10528" y="429065"/>
                  <a:pt x="0" y="321944"/>
                </a:cubicBezTo>
                <a:cubicBezTo>
                  <a:pt x="-10528" y="214823"/>
                  <a:pt x="25530" y="68780"/>
                  <a:pt x="0" y="0"/>
                </a:cubicBezTo>
                <a:close/>
              </a:path>
              <a:path w="2771775" h="619124" stroke="0" extrusionOk="0">
                <a:moveTo>
                  <a:pt x="0" y="0"/>
                </a:moveTo>
                <a:cubicBezTo>
                  <a:pt x="280203" y="-22932"/>
                  <a:pt x="328990" y="37027"/>
                  <a:pt x="582073" y="0"/>
                </a:cubicBezTo>
                <a:cubicBezTo>
                  <a:pt x="835156" y="-37027"/>
                  <a:pt x="825744" y="49999"/>
                  <a:pt x="1053275" y="0"/>
                </a:cubicBezTo>
                <a:cubicBezTo>
                  <a:pt x="1280806" y="-49999"/>
                  <a:pt x="1356288" y="10660"/>
                  <a:pt x="1524476" y="0"/>
                </a:cubicBezTo>
                <a:cubicBezTo>
                  <a:pt x="1692664" y="-10660"/>
                  <a:pt x="1816309" y="46892"/>
                  <a:pt x="2078831" y="0"/>
                </a:cubicBezTo>
                <a:cubicBezTo>
                  <a:pt x="2341353" y="-46892"/>
                  <a:pt x="2535585" y="43474"/>
                  <a:pt x="2771775" y="0"/>
                </a:cubicBezTo>
                <a:cubicBezTo>
                  <a:pt x="2789022" y="146442"/>
                  <a:pt x="2740334" y="233938"/>
                  <a:pt x="2771775" y="303371"/>
                </a:cubicBezTo>
                <a:cubicBezTo>
                  <a:pt x="2803216" y="372804"/>
                  <a:pt x="2743234" y="539145"/>
                  <a:pt x="2771775" y="619124"/>
                </a:cubicBezTo>
                <a:cubicBezTo>
                  <a:pt x="2512003" y="692195"/>
                  <a:pt x="2340030" y="603076"/>
                  <a:pt x="2161985" y="619124"/>
                </a:cubicBezTo>
                <a:cubicBezTo>
                  <a:pt x="1983940" y="635172"/>
                  <a:pt x="1765405" y="563558"/>
                  <a:pt x="1663065" y="619124"/>
                </a:cubicBezTo>
                <a:cubicBezTo>
                  <a:pt x="1560725" y="674690"/>
                  <a:pt x="1289289" y="597484"/>
                  <a:pt x="1080992" y="619124"/>
                </a:cubicBezTo>
                <a:cubicBezTo>
                  <a:pt x="872695" y="640764"/>
                  <a:pt x="707625" y="574687"/>
                  <a:pt x="582073" y="619124"/>
                </a:cubicBezTo>
                <a:cubicBezTo>
                  <a:pt x="456521" y="663561"/>
                  <a:pt x="180398" y="592326"/>
                  <a:pt x="0" y="619124"/>
                </a:cubicBezTo>
                <a:cubicBezTo>
                  <a:pt x="-32641" y="508397"/>
                  <a:pt x="34891" y="449819"/>
                  <a:pt x="0" y="309562"/>
                </a:cubicBezTo>
                <a:cubicBezTo>
                  <a:pt x="-34891" y="169305"/>
                  <a:pt x="6690" y="110232"/>
                  <a:pt x="0" y="0"/>
                </a:cubicBezTo>
                <a:close/>
              </a:path>
            </a:pathLst>
          </a:custGeom>
          <a:solidFill>
            <a:srgbClr val="FFFFFF"/>
          </a:solidFill>
          <a:ln>
            <a:solidFill>
              <a:schemeClr val="tx1"/>
            </a:solidFill>
            <a:extLst>
              <a:ext uri="{C807C97D-BFC1-408E-A445-0C87EB9F89A2}">
                <ask:lineSketchStyleProps xmlns:ask="http://schemas.microsoft.com/office/drawing/2018/sketchyshapes" sd="2557941631">
                  <ask:type>
                    <ask:lineSketchScribble/>
                  </ask:type>
                </ask:lineSketchStyleProps>
              </a:ext>
            </a:extLst>
          </a:ln>
        </p:spPr>
        <p:txBody>
          <a:bodyPr>
            <a:noAutofit/>
          </a:bodyPr>
          <a:lstStyle/>
          <a:p>
            <a:pPr algn="ctr" eaLnBrk="1" hangingPunct="1">
              <a:defRPr/>
            </a:pPr>
            <a:r>
              <a:rPr lang="en-US" sz="2000" dirty="0">
                <a:effectLst>
                  <a:outerShdw blurRad="38100" dist="38100" dir="2700000" algn="tl">
                    <a:srgbClr val="C0C0C0"/>
                  </a:outerShdw>
                </a:effectLst>
                <a:latin typeface="The Hand Extrablack" panose="03070A02030502020204" pitchFamily="66" charset="0"/>
                <a:cs typeface="Rockwell"/>
              </a:rPr>
              <a:t>Task: </a:t>
            </a:r>
            <a:r>
              <a:rPr lang="en-US" sz="2000" dirty="0">
                <a:latin typeface="The Hand Extrablack" panose="03070A02030502020204" pitchFamily="66" charset="0"/>
                <a:cs typeface="Rockwell"/>
              </a:rPr>
              <a:t>Match and the places, dates, decisions.</a:t>
            </a:r>
          </a:p>
        </p:txBody>
      </p:sp>
      <p:sp>
        <p:nvSpPr>
          <p:cNvPr id="4100" name="Rectangle 4"/>
          <p:cNvSpPr>
            <a:spLocks noGrp="1" noChangeArrowheads="1"/>
          </p:cNvSpPr>
          <p:nvPr>
            <p:ph type="body" sz="half" idx="4294967295"/>
          </p:nvPr>
        </p:nvSpPr>
        <p:spPr>
          <a:xfrm>
            <a:off x="190500" y="1076325"/>
            <a:ext cx="2771775" cy="5467349"/>
          </a:xfrm>
          <a:effectLst/>
        </p:spPr>
        <p:txBody>
          <a:bodyPr>
            <a:normAutofit fontScale="92500" lnSpcReduction="20000"/>
          </a:bodyPr>
          <a:lstStyle/>
          <a:p>
            <a:pPr marL="0" indent="0" algn="ctr">
              <a:lnSpc>
                <a:spcPct val="120000"/>
              </a:lnSpc>
              <a:spcBef>
                <a:spcPts val="600"/>
              </a:spcBef>
              <a:buNone/>
              <a:defRPr/>
            </a:pPr>
            <a:r>
              <a:rPr lang="en-US" sz="2800" b="1" dirty="0">
                <a:solidFill>
                  <a:srgbClr val="000000"/>
                </a:solidFill>
                <a:latin typeface="The Hand Extrablack" panose="03070A02030502020204" pitchFamily="66" charset="0"/>
                <a:cs typeface="Rockwell"/>
              </a:rPr>
              <a:t>Places &amp; Names</a:t>
            </a:r>
          </a:p>
          <a:p>
            <a:pPr marL="0" indent="0" algn="ctr">
              <a:lnSpc>
                <a:spcPct val="120000"/>
              </a:lnSpc>
              <a:spcBef>
                <a:spcPts val="600"/>
              </a:spcBef>
              <a:buNone/>
              <a:defRPr/>
            </a:pPr>
            <a:r>
              <a:rPr lang="en-US" sz="1800" dirty="0">
                <a:solidFill>
                  <a:srgbClr val="000000"/>
                </a:solidFill>
                <a:latin typeface="The Hand Extrablack" panose="03070A02030502020204" pitchFamily="66" charset="0"/>
                <a:cs typeface="Rockwell"/>
              </a:rPr>
              <a:t>Yalta Conference</a:t>
            </a:r>
          </a:p>
          <a:p>
            <a:pPr marL="0" indent="0" algn="ctr">
              <a:lnSpc>
                <a:spcPct val="120000"/>
              </a:lnSpc>
              <a:spcBef>
                <a:spcPts val="600"/>
              </a:spcBef>
              <a:buNone/>
              <a:defRPr/>
            </a:pPr>
            <a:r>
              <a:rPr lang="en-US" sz="1800" dirty="0">
                <a:solidFill>
                  <a:srgbClr val="000000"/>
                </a:solidFill>
                <a:latin typeface="The Hand Extrablack" panose="03070A02030502020204" pitchFamily="66" charset="0"/>
                <a:cs typeface="Rockwell"/>
              </a:rPr>
              <a:t>Atlantic Charter</a:t>
            </a:r>
          </a:p>
          <a:p>
            <a:pPr marL="0" indent="0" algn="ctr">
              <a:lnSpc>
                <a:spcPct val="120000"/>
              </a:lnSpc>
              <a:spcBef>
                <a:spcPts val="600"/>
              </a:spcBef>
              <a:buNone/>
              <a:defRPr/>
            </a:pPr>
            <a:r>
              <a:rPr lang="en-US" sz="1800" dirty="0">
                <a:solidFill>
                  <a:srgbClr val="000000"/>
                </a:solidFill>
                <a:latin typeface="The Hand Extrablack" panose="03070A02030502020204" pitchFamily="66" charset="0"/>
                <a:cs typeface="Rockwell"/>
              </a:rPr>
              <a:t>Potsdam Conference</a:t>
            </a:r>
          </a:p>
          <a:p>
            <a:pPr marL="0" indent="0" algn="ctr">
              <a:lnSpc>
                <a:spcPct val="120000"/>
              </a:lnSpc>
              <a:spcBef>
                <a:spcPts val="600"/>
              </a:spcBef>
              <a:buNone/>
              <a:defRPr/>
            </a:pPr>
            <a:r>
              <a:rPr lang="en-US" sz="1800" dirty="0">
                <a:solidFill>
                  <a:srgbClr val="000000"/>
                </a:solidFill>
                <a:latin typeface="The Hand Extrablack" panose="03070A02030502020204" pitchFamily="66" charset="0"/>
                <a:cs typeface="Rockwell"/>
              </a:rPr>
              <a:t>Casablanca Conference</a:t>
            </a:r>
          </a:p>
          <a:p>
            <a:pPr marL="0" indent="0" algn="ctr">
              <a:lnSpc>
                <a:spcPct val="120000"/>
              </a:lnSpc>
              <a:spcBef>
                <a:spcPts val="600"/>
              </a:spcBef>
              <a:buNone/>
              <a:defRPr/>
            </a:pPr>
            <a:r>
              <a:rPr lang="en-US" sz="1800" dirty="0">
                <a:solidFill>
                  <a:srgbClr val="000000"/>
                </a:solidFill>
                <a:latin typeface="The Hand Extrablack" panose="03070A02030502020204" pitchFamily="66" charset="0"/>
                <a:cs typeface="Rockwell"/>
              </a:rPr>
              <a:t>Cairo Conference</a:t>
            </a:r>
          </a:p>
          <a:p>
            <a:pPr marL="0" indent="0" algn="ctr">
              <a:lnSpc>
                <a:spcPct val="120000"/>
              </a:lnSpc>
              <a:spcBef>
                <a:spcPts val="600"/>
              </a:spcBef>
              <a:buNone/>
              <a:defRPr/>
            </a:pPr>
            <a:r>
              <a:rPr lang="en-US" sz="1800" dirty="0">
                <a:solidFill>
                  <a:srgbClr val="000000"/>
                </a:solidFill>
                <a:latin typeface="The Hand Extrablack" panose="03070A02030502020204" pitchFamily="66" charset="0"/>
                <a:cs typeface="Rockwell"/>
              </a:rPr>
              <a:t>Tehran Conference</a:t>
            </a:r>
          </a:p>
          <a:p>
            <a:pPr marL="0" indent="0" algn="ctr">
              <a:lnSpc>
                <a:spcPct val="120000"/>
              </a:lnSpc>
              <a:spcBef>
                <a:spcPts val="600"/>
              </a:spcBef>
              <a:buNone/>
              <a:defRPr/>
            </a:pPr>
            <a:endParaRPr lang="en-US" sz="1600" dirty="0">
              <a:solidFill>
                <a:srgbClr val="000000"/>
              </a:solidFill>
              <a:latin typeface="The Hand Extrablack" panose="03070A02030502020204" pitchFamily="66" charset="0"/>
              <a:cs typeface="Rockwell"/>
            </a:endParaRPr>
          </a:p>
          <a:p>
            <a:pPr marL="0" indent="0" algn="ctr">
              <a:lnSpc>
                <a:spcPct val="120000"/>
              </a:lnSpc>
              <a:spcBef>
                <a:spcPts val="600"/>
              </a:spcBef>
              <a:buNone/>
              <a:defRPr/>
            </a:pPr>
            <a:r>
              <a:rPr lang="en-US" sz="2800" b="1" dirty="0">
                <a:solidFill>
                  <a:srgbClr val="000000"/>
                </a:solidFill>
                <a:latin typeface="The Hand Extrablack" panose="03070A02030502020204" pitchFamily="66" charset="0"/>
                <a:cs typeface="Rockwell"/>
              </a:rPr>
              <a:t>Dates</a:t>
            </a:r>
          </a:p>
          <a:p>
            <a:pPr marL="0" indent="0" algn="ctr">
              <a:lnSpc>
                <a:spcPct val="120000"/>
              </a:lnSpc>
              <a:spcBef>
                <a:spcPts val="600"/>
              </a:spcBef>
              <a:buNone/>
              <a:defRPr/>
            </a:pPr>
            <a:r>
              <a:rPr lang="en-US" sz="1800" dirty="0">
                <a:solidFill>
                  <a:srgbClr val="000000"/>
                </a:solidFill>
                <a:latin typeface="The Hand Extrablack" panose="03070A02030502020204" pitchFamily="66" charset="0"/>
                <a:cs typeface="Rockwell"/>
              </a:rPr>
              <a:t>November 1943</a:t>
            </a:r>
          </a:p>
          <a:p>
            <a:pPr marL="0" indent="0" algn="ctr">
              <a:lnSpc>
                <a:spcPct val="120000"/>
              </a:lnSpc>
              <a:spcBef>
                <a:spcPts val="600"/>
              </a:spcBef>
              <a:buNone/>
              <a:defRPr/>
            </a:pPr>
            <a:r>
              <a:rPr lang="en-US" sz="1800" dirty="0">
                <a:solidFill>
                  <a:srgbClr val="000000"/>
                </a:solidFill>
                <a:latin typeface="The Hand Extrablack" panose="03070A02030502020204" pitchFamily="66" charset="0"/>
                <a:cs typeface="Rockwell"/>
              </a:rPr>
              <a:t>August 1941</a:t>
            </a:r>
          </a:p>
          <a:p>
            <a:pPr marL="0" indent="0" algn="ctr">
              <a:lnSpc>
                <a:spcPct val="120000"/>
              </a:lnSpc>
              <a:spcBef>
                <a:spcPts val="600"/>
              </a:spcBef>
              <a:buNone/>
              <a:defRPr/>
            </a:pPr>
            <a:r>
              <a:rPr lang="en-US" sz="1800" dirty="0">
                <a:solidFill>
                  <a:srgbClr val="000000"/>
                </a:solidFill>
                <a:latin typeface="The Hand Extrablack" panose="03070A02030502020204" pitchFamily="66" charset="0"/>
                <a:cs typeface="Rockwell"/>
              </a:rPr>
              <a:t>July-August 1945</a:t>
            </a:r>
          </a:p>
          <a:p>
            <a:pPr marL="0" indent="0" algn="ctr">
              <a:lnSpc>
                <a:spcPct val="120000"/>
              </a:lnSpc>
              <a:spcBef>
                <a:spcPts val="600"/>
              </a:spcBef>
              <a:buNone/>
              <a:defRPr/>
            </a:pPr>
            <a:r>
              <a:rPr lang="en-US" sz="1800" dirty="0">
                <a:solidFill>
                  <a:srgbClr val="000000"/>
                </a:solidFill>
                <a:latin typeface="The Hand Extrablack" panose="03070A02030502020204" pitchFamily="66" charset="0"/>
                <a:cs typeface="Rockwell"/>
              </a:rPr>
              <a:t>January 1943</a:t>
            </a:r>
          </a:p>
          <a:p>
            <a:pPr marL="0" indent="0" algn="ctr">
              <a:lnSpc>
                <a:spcPct val="120000"/>
              </a:lnSpc>
              <a:spcBef>
                <a:spcPts val="600"/>
              </a:spcBef>
              <a:buNone/>
              <a:defRPr/>
            </a:pPr>
            <a:r>
              <a:rPr lang="en-US" sz="1800" dirty="0">
                <a:solidFill>
                  <a:srgbClr val="000000"/>
                </a:solidFill>
                <a:latin typeface="The Hand Extrablack" panose="03070A02030502020204" pitchFamily="66" charset="0"/>
                <a:cs typeface="Rockwell"/>
              </a:rPr>
              <a:t>November-December 1943</a:t>
            </a:r>
          </a:p>
          <a:p>
            <a:pPr marL="0" indent="0" algn="ctr">
              <a:lnSpc>
                <a:spcPct val="120000"/>
              </a:lnSpc>
              <a:spcBef>
                <a:spcPts val="600"/>
              </a:spcBef>
              <a:buNone/>
              <a:defRPr/>
            </a:pPr>
            <a:r>
              <a:rPr lang="en-US" sz="1800" dirty="0">
                <a:solidFill>
                  <a:srgbClr val="000000"/>
                </a:solidFill>
                <a:latin typeface="The Hand Extrablack" panose="03070A02030502020204" pitchFamily="66" charset="0"/>
                <a:cs typeface="Rockwell"/>
              </a:rPr>
              <a:t>February 1945</a:t>
            </a:r>
          </a:p>
        </p:txBody>
      </p:sp>
      <p:sp>
        <p:nvSpPr>
          <p:cNvPr id="4101" name="Rectangle 5"/>
          <p:cNvSpPr>
            <a:spLocks noGrp="1" noChangeArrowheads="1"/>
          </p:cNvSpPr>
          <p:nvPr>
            <p:ph type="body" sz="half" idx="4294967295"/>
          </p:nvPr>
        </p:nvSpPr>
        <p:spPr>
          <a:xfrm>
            <a:off x="3248024" y="0"/>
            <a:ext cx="8943976" cy="6858000"/>
          </a:xfrm>
          <a:solidFill>
            <a:schemeClr val="bg1"/>
          </a:solidFill>
        </p:spPr>
        <p:txBody>
          <a:bodyPr>
            <a:noAutofit/>
          </a:bodyPr>
          <a:lstStyle/>
          <a:p>
            <a:pPr marL="266700" indent="-266700" algn="ctr">
              <a:spcBef>
                <a:spcPts val="600"/>
              </a:spcBef>
              <a:spcAft>
                <a:spcPts val="600"/>
              </a:spcAft>
              <a:buNone/>
            </a:pPr>
            <a:r>
              <a:rPr lang="en-US" sz="2800" b="1" dirty="0">
                <a:solidFill>
                  <a:srgbClr val="000000"/>
                </a:solidFill>
                <a:latin typeface="The Hand Extrablack" panose="03070A02030502020204" pitchFamily="66" charset="0"/>
                <a:cs typeface="Rockwell"/>
              </a:rPr>
              <a:t>The Decisions</a:t>
            </a:r>
            <a:endParaRPr lang="en-US" sz="2800" dirty="0">
              <a:solidFill>
                <a:srgbClr val="000000"/>
              </a:solidFill>
              <a:latin typeface="The Hand Extrablack" panose="03070A02030502020204" pitchFamily="66" charset="0"/>
              <a:cs typeface="Rockwell"/>
            </a:endParaRPr>
          </a:p>
          <a:p>
            <a:pPr marL="361950" indent="-361950">
              <a:spcBef>
                <a:spcPts val="600"/>
              </a:spcBef>
              <a:spcAft>
                <a:spcPts val="600"/>
              </a:spcAft>
              <a:buFont typeface="+mj-ea"/>
              <a:buAutoNum type="circleNumDbPlain"/>
              <a:tabLst>
                <a:tab pos="0" algn="l"/>
                <a:tab pos="447675" algn="l"/>
              </a:tabLst>
            </a:pPr>
            <a:r>
              <a:rPr lang="en-US" sz="1800" dirty="0">
                <a:solidFill>
                  <a:srgbClr val="000000"/>
                </a:solidFill>
                <a:latin typeface="The Hand Extrablack" panose="03070A02030502020204" pitchFamily="66" charset="0"/>
                <a:cs typeface="Rockwell"/>
              </a:rPr>
              <a:t>After Germany’s defeat, the Allies continued to debate post-war plans for Germany and Poland;  Truman told Stalin that the US had a “powerful new weapon” but did not tell him that it was an atomic bomb</a:t>
            </a:r>
          </a:p>
          <a:p>
            <a:pPr marL="361950" indent="-361950">
              <a:spcBef>
                <a:spcPts val="600"/>
              </a:spcBef>
              <a:spcAft>
                <a:spcPts val="600"/>
              </a:spcAft>
              <a:buFont typeface="+mj-ea"/>
              <a:buAutoNum type="circleNumDbPlain"/>
              <a:tabLst>
                <a:tab pos="0" algn="l"/>
                <a:tab pos="447675" algn="l"/>
              </a:tabLst>
            </a:pPr>
            <a:r>
              <a:rPr lang="en-US" sz="1800" dirty="0">
                <a:solidFill>
                  <a:srgbClr val="000000"/>
                </a:solidFill>
                <a:latin typeface="The Hand Extrablack" panose="03070A02030502020204" pitchFamily="66" charset="0"/>
                <a:cs typeface="Rockwell"/>
              </a:rPr>
              <a:t>Allies agreed that Germany would be divided and occupied after the war by the four major powers: US, UK, France and USSR;  further discussions took place on the creation of the United Nations</a:t>
            </a:r>
          </a:p>
          <a:p>
            <a:pPr marL="361950" indent="-361950">
              <a:spcBef>
                <a:spcPts val="600"/>
              </a:spcBef>
              <a:spcAft>
                <a:spcPts val="600"/>
              </a:spcAft>
              <a:buFont typeface="+mj-ea"/>
              <a:buAutoNum type="circleNumDbPlain"/>
              <a:tabLst>
                <a:tab pos="0" algn="l"/>
                <a:tab pos="447675" algn="l"/>
              </a:tabLst>
            </a:pPr>
            <a:r>
              <a:rPr lang="en-US" sz="1800" dirty="0">
                <a:solidFill>
                  <a:srgbClr val="000000"/>
                </a:solidFill>
                <a:latin typeface="The Hand Extrablack" panose="03070A02030502020204" pitchFamily="66" charset="0"/>
                <a:cs typeface="Rockwell"/>
              </a:rPr>
              <a:t>US &amp; UK will seek the unconditional surrender of the Axis Powers, call upon the aid of the Soviet Union, and begin making plans to invade Sicily &amp; Italy</a:t>
            </a:r>
          </a:p>
          <a:p>
            <a:pPr marL="361950" indent="-361950">
              <a:spcBef>
                <a:spcPts val="600"/>
              </a:spcBef>
              <a:spcAft>
                <a:spcPts val="600"/>
              </a:spcAft>
              <a:buFont typeface="+mj-ea"/>
              <a:buAutoNum type="circleNumDbPlain"/>
              <a:tabLst>
                <a:tab pos="0" algn="l"/>
                <a:tab pos="447675" algn="l"/>
              </a:tabLst>
            </a:pPr>
            <a:r>
              <a:rPr lang="en-US" sz="1800" dirty="0">
                <a:solidFill>
                  <a:srgbClr val="000000"/>
                </a:solidFill>
                <a:latin typeface="The Hand Extrablack" panose="03070A02030502020204" pitchFamily="66" charset="0"/>
                <a:cs typeface="Rockwell"/>
              </a:rPr>
              <a:t>US, UK and China developed plans for defeating Japan, declared that Japan would be stripped of all conquered territories, and guaranteed the post-war independence of Korea</a:t>
            </a:r>
          </a:p>
          <a:p>
            <a:pPr marL="361950" indent="-361950">
              <a:spcBef>
                <a:spcPts val="600"/>
              </a:spcBef>
              <a:spcAft>
                <a:spcPts val="600"/>
              </a:spcAft>
              <a:buFont typeface="+mj-ea"/>
              <a:buAutoNum type="circleNumDbPlain"/>
              <a:tabLst>
                <a:tab pos="0" algn="l"/>
                <a:tab pos="447675" algn="l"/>
              </a:tabLst>
            </a:pPr>
            <a:r>
              <a:rPr lang="en-US" sz="1800" dirty="0">
                <a:solidFill>
                  <a:srgbClr val="000000"/>
                </a:solidFill>
                <a:latin typeface="The Hand Extrablack" panose="03070A02030502020204" pitchFamily="66" charset="0"/>
                <a:cs typeface="Rockwell"/>
              </a:rPr>
              <a:t>In a secret meeting before the US had entered the war, the US &amp; UK declare that they seek no territorial gains in war and that self-determination &amp; freedom should be guaranteed to all people.</a:t>
            </a:r>
          </a:p>
          <a:p>
            <a:pPr marL="361950" indent="-361950">
              <a:spcBef>
                <a:spcPts val="600"/>
              </a:spcBef>
              <a:spcAft>
                <a:spcPts val="600"/>
              </a:spcAft>
              <a:buFont typeface="+mj-ea"/>
              <a:buAutoNum type="circleNumDbPlain"/>
              <a:tabLst>
                <a:tab pos="0" algn="l"/>
                <a:tab pos="447675" algn="l"/>
              </a:tabLst>
            </a:pPr>
            <a:r>
              <a:rPr lang="en-US" sz="1800" dirty="0">
                <a:solidFill>
                  <a:srgbClr val="000000"/>
                </a:solidFill>
                <a:latin typeface="The Hand Extrablack" panose="03070A02030502020204" pitchFamily="66" charset="0"/>
                <a:cs typeface="Rockwell"/>
              </a:rPr>
              <a:t>Allied powers planned the opening of a “second front” in western Europe in the spring of 1944 and agreed to the creation of the United Nations; the Soviet Union agreed to join the war against Japan six months after the defeat of Germany.</a:t>
            </a:r>
          </a:p>
        </p:txBody>
      </p:sp>
    </p:spTree>
    <p:extLst>
      <p:ext uri="{BB962C8B-B14F-4D97-AF65-F5344CB8AC3E}">
        <p14:creationId xmlns:p14="http://schemas.microsoft.com/office/powerpoint/2010/main" val="12775080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3"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9"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1" name="Rectangle 130">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7CD9137-A418-4824-A6AF-D4ABC45AAC67}"/>
              </a:ext>
            </a:extLst>
          </p:cNvPr>
          <p:cNvPicPr>
            <a:picLocks noChangeAspect="1"/>
          </p:cNvPicPr>
          <p:nvPr/>
        </p:nvPicPr>
        <p:blipFill rotWithShape="1">
          <a:blip r:embed="rId3"/>
          <a:srcRect t="7244" b="21327"/>
          <a:stretch/>
        </p:blipFill>
        <p:spPr>
          <a:xfrm>
            <a:off x="20" y="10"/>
            <a:ext cx="12191962" cy="6857990"/>
          </a:xfrm>
          <a:prstGeom prst="rect">
            <a:avLst/>
          </a:prstGeom>
        </p:spPr>
      </p:pic>
      <p:sp>
        <p:nvSpPr>
          <p:cNvPr id="133" name="Rectangle 132">
            <a:extLst>
              <a:ext uri="{FF2B5EF4-FFF2-40B4-BE49-F238E27FC236}">
                <a16:creationId xmlns:a16="http://schemas.microsoft.com/office/drawing/2014/main" id="{B7E0C296-2B1B-4589-84EA-239D87849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175" y="2279176"/>
            <a:ext cx="5199894" cy="25856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4A016-8650-44B1-A49C-CC2D258A8CCF}"/>
              </a:ext>
            </a:extLst>
          </p:cNvPr>
          <p:cNvSpPr>
            <a:spLocks noGrp="1"/>
          </p:cNvSpPr>
          <p:nvPr>
            <p:ph type="title"/>
          </p:nvPr>
        </p:nvSpPr>
        <p:spPr>
          <a:xfrm>
            <a:off x="3698817" y="2435879"/>
            <a:ext cx="4875071" cy="2267848"/>
          </a:xfrm>
        </p:spPr>
        <p:txBody>
          <a:bodyPr vert="horz" lIns="91440" tIns="45720" rIns="91440" bIns="45720" rtlCol="0" anchor="b">
            <a:noAutofit/>
          </a:bodyPr>
          <a:lstStyle/>
          <a:p>
            <a:pPr marL="228600">
              <a:lnSpc>
                <a:spcPct val="90000"/>
              </a:lnSpc>
              <a:spcBef>
                <a:spcPct val="50000"/>
              </a:spcBef>
            </a:pPr>
            <a:r>
              <a:rPr lang="en-US" sz="2600" dirty="0">
                <a:latin typeface="The Hand Extrablack" panose="03070A02030502020204" pitchFamily="66" charset="0"/>
              </a:rPr>
              <a:t>- Identify evidence of rising tensions at the wartime conferences</a:t>
            </a:r>
            <a:br>
              <a:rPr lang="en-US" sz="2600" dirty="0">
                <a:latin typeface="The Hand Extrablack" panose="03070A02030502020204" pitchFamily="66" charset="0"/>
              </a:rPr>
            </a:br>
            <a:r>
              <a:rPr lang="en-US" sz="2600" dirty="0">
                <a:latin typeface="The Hand Extrablack" panose="03070A02030502020204" pitchFamily="66" charset="0"/>
              </a:rPr>
              <a:t>- Recall what contributed to worsening tensions in the years 1943-45</a:t>
            </a:r>
            <a:br>
              <a:rPr lang="en-US" sz="2600" dirty="0">
                <a:latin typeface="The Hand Extrablack" panose="03070A02030502020204" pitchFamily="66" charset="0"/>
              </a:rPr>
            </a:br>
            <a:r>
              <a:rPr lang="en-US" sz="2600" dirty="0">
                <a:latin typeface="The Hand Extrablack" panose="03070A02030502020204" pitchFamily="66" charset="0"/>
              </a:rPr>
              <a:t>- Judge how far conflicting ideologies created tensions within the Grand Alliance</a:t>
            </a:r>
          </a:p>
        </p:txBody>
      </p:sp>
      <p:grpSp>
        <p:nvGrpSpPr>
          <p:cNvPr id="135" name="Group 134">
            <a:extLst>
              <a:ext uri="{FF2B5EF4-FFF2-40B4-BE49-F238E27FC236}">
                <a16:creationId xmlns:a16="http://schemas.microsoft.com/office/drawing/2014/main" id="{3CDD339A-0D5C-435F-B70C-6498DB974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552" y="3022005"/>
            <a:ext cx="12161561" cy="1033163"/>
            <a:chOff x="23552" y="3022005"/>
            <a:chExt cx="12161561" cy="1033163"/>
          </a:xfrm>
        </p:grpSpPr>
        <p:sp>
          <p:nvSpPr>
            <p:cNvPr id="136" name="Freeform 6">
              <a:extLst>
                <a:ext uri="{FF2B5EF4-FFF2-40B4-BE49-F238E27FC236}">
                  <a16:creationId xmlns:a16="http://schemas.microsoft.com/office/drawing/2014/main" id="{21D7864D-9CC0-4345-A8ED-01EEC9C57B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33426" y="3820899"/>
              <a:ext cx="146874" cy="103369"/>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63">
              <a:extLst>
                <a:ext uri="{FF2B5EF4-FFF2-40B4-BE49-F238E27FC236}">
                  <a16:creationId xmlns:a16="http://schemas.microsoft.com/office/drawing/2014/main" id="{F9F23CAB-0676-4AC7-8CA8-7B5BF73E2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12632" y="3146103"/>
              <a:ext cx="143728" cy="146842"/>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65">
              <a:extLst>
                <a:ext uri="{FF2B5EF4-FFF2-40B4-BE49-F238E27FC236}">
                  <a16:creationId xmlns:a16="http://schemas.microsoft.com/office/drawing/2014/main" id="{EB1A7EF0-FD1E-4431-AA12-061658B27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8308" y="3186235"/>
              <a:ext cx="143728" cy="93707"/>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66">
              <a:extLst>
                <a:ext uri="{FF2B5EF4-FFF2-40B4-BE49-F238E27FC236}">
                  <a16:creationId xmlns:a16="http://schemas.microsoft.com/office/drawing/2014/main" id="{AAA8D351-4D5D-43CA-9EA3-3A209DBA7B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19141" y="3199239"/>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67">
              <a:extLst>
                <a:ext uri="{FF2B5EF4-FFF2-40B4-BE49-F238E27FC236}">
                  <a16:creationId xmlns:a16="http://schemas.microsoft.com/office/drawing/2014/main" id="{AEB482CE-8502-400F-A587-CEA8BF6680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79147" y="3203103"/>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69">
              <a:extLst>
                <a:ext uri="{FF2B5EF4-FFF2-40B4-BE49-F238E27FC236}">
                  <a16:creationId xmlns:a16="http://schemas.microsoft.com/office/drawing/2014/main" id="{B86FDE7E-057E-44EF-9209-38C5CD45C1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45413" y="3206968"/>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70">
              <a:extLst>
                <a:ext uri="{FF2B5EF4-FFF2-40B4-BE49-F238E27FC236}">
                  <a16:creationId xmlns:a16="http://schemas.microsoft.com/office/drawing/2014/main" id="{9DAEC7B8-1258-418C-8918-40304A03F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32571" y="3278457"/>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71">
              <a:extLst>
                <a:ext uri="{FF2B5EF4-FFF2-40B4-BE49-F238E27FC236}">
                  <a16:creationId xmlns:a16="http://schemas.microsoft.com/office/drawing/2014/main" id="{7B3E59D7-9F28-4FEB-8725-3474C434C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4344" y="3213730"/>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72">
              <a:extLst>
                <a:ext uri="{FF2B5EF4-FFF2-40B4-BE49-F238E27FC236}">
                  <a16:creationId xmlns:a16="http://schemas.microsoft.com/office/drawing/2014/main" id="{FB6EF793-0487-49E6-ACD6-A61029C0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55774" y="3217593"/>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73">
              <a:extLst>
                <a:ext uri="{FF2B5EF4-FFF2-40B4-BE49-F238E27FC236}">
                  <a16:creationId xmlns:a16="http://schemas.microsoft.com/office/drawing/2014/main" id="{98ABF759-8FA6-48D5-B872-D9CEECD39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6180" y="3221457"/>
              <a:ext cx="143728" cy="99505"/>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74">
              <a:extLst>
                <a:ext uri="{FF2B5EF4-FFF2-40B4-BE49-F238E27FC236}">
                  <a16:creationId xmlns:a16="http://schemas.microsoft.com/office/drawing/2014/main" id="{DDB8BBFA-C9D7-4F60-A252-7ED1743E47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9313" y="322822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85">
              <a:extLst>
                <a:ext uri="{FF2B5EF4-FFF2-40B4-BE49-F238E27FC236}">
                  <a16:creationId xmlns:a16="http://schemas.microsoft.com/office/drawing/2014/main" id="{A0FF6E41-0C56-4070-B2E2-2B584C578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69669" y="326396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87">
              <a:extLst>
                <a:ext uri="{FF2B5EF4-FFF2-40B4-BE49-F238E27FC236}">
                  <a16:creationId xmlns:a16="http://schemas.microsoft.com/office/drawing/2014/main" id="{BF2AC548-3795-4AF1-B887-1983F7F8A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25650" y="3278455"/>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88">
              <a:extLst>
                <a:ext uri="{FF2B5EF4-FFF2-40B4-BE49-F238E27FC236}">
                  <a16:creationId xmlns:a16="http://schemas.microsoft.com/office/drawing/2014/main" id="{2BDFC7FA-5D85-4F31-B712-6E0C0D7B0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23043" y="3285217"/>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94">
              <a:extLst>
                <a:ext uri="{FF2B5EF4-FFF2-40B4-BE49-F238E27FC236}">
                  <a16:creationId xmlns:a16="http://schemas.microsoft.com/office/drawing/2014/main" id="{DD1464FA-ADAE-4DB6-A9A6-A809763A3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0139" y="358038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97">
              <a:extLst>
                <a:ext uri="{FF2B5EF4-FFF2-40B4-BE49-F238E27FC236}">
                  <a16:creationId xmlns:a16="http://schemas.microsoft.com/office/drawing/2014/main" id="{A247191C-2FEA-4AA3-9B1B-4F1602D26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5064" y="3539291"/>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98">
              <a:extLst>
                <a:ext uri="{FF2B5EF4-FFF2-40B4-BE49-F238E27FC236}">
                  <a16:creationId xmlns:a16="http://schemas.microsoft.com/office/drawing/2014/main" id="{92676367-B42C-46BC-BF52-A543723C2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1835" y="3539292"/>
              <a:ext cx="175200" cy="93707"/>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99">
              <a:extLst>
                <a:ext uri="{FF2B5EF4-FFF2-40B4-BE49-F238E27FC236}">
                  <a16:creationId xmlns:a16="http://schemas.microsoft.com/office/drawing/2014/main" id="{F96083BD-2E2F-43C1-B5B8-90A19ECB2F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20539" y="3539289"/>
              <a:ext cx="260178" cy="143944"/>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00">
              <a:extLst>
                <a:ext uri="{FF2B5EF4-FFF2-40B4-BE49-F238E27FC236}">
                  <a16:creationId xmlns:a16="http://schemas.microsoft.com/office/drawing/2014/main" id="{36D49EC8-F959-4206-9496-81C1FCE95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9800" y="3539291"/>
              <a:ext cx="152120" cy="111097"/>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01">
              <a:extLst>
                <a:ext uri="{FF2B5EF4-FFF2-40B4-BE49-F238E27FC236}">
                  <a16:creationId xmlns:a16="http://schemas.microsoft.com/office/drawing/2014/main" id="{0D1F9B54-5650-4ADE-8769-818D5AD39D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04341" y="3569721"/>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02">
              <a:extLst>
                <a:ext uri="{FF2B5EF4-FFF2-40B4-BE49-F238E27FC236}">
                  <a16:creationId xmlns:a16="http://schemas.microsoft.com/office/drawing/2014/main" id="{1208F64B-D1E2-4308-A921-2791E4D90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59349" y="3594839"/>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03">
              <a:extLst>
                <a:ext uri="{FF2B5EF4-FFF2-40B4-BE49-F238E27FC236}">
                  <a16:creationId xmlns:a16="http://schemas.microsoft.com/office/drawing/2014/main" id="{DD5592E3-A816-49FE-824E-AF5845C5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1682" y="3557646"/>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13">
              <a:extLst>
                <a:ext uri="{FF2B5EF4-FFF2-40B4-BE49-F238E27FC236}">
                  <a16:creationId xmlns:a16="http://schemas.microsoft.com/office/drawing/2014/main" id="{048AF30C-3E40-4065-A7E2-A78D26B059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3811" y="3611744"/>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15">
              <a:extLst>
                <a:ext uri="{FF2B5EF4-FFF2-40B4-BE49-F238E27FC236}">
                  <a16:creationId xmlns:a16="http://schemas.microsoft.com/office/drawing/2014/main" id="{F6E9CB87-8280-47D0-88C8-BAC285D5DE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8190" y="3618509"/>
              <a:ext cx="7345"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17">
              <a:extLst>
                <a:ext uri="{FF2B5EF4-FFF2-40B4-BE49-F238E27FC236}">
                  <a16:creationId xmlns:a16="http://schemas.microsoft.com/office/drawing/2014/main" id="{C126D247-0C11-4EAB-BE52-A4D807955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5118" y="3633000"/>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18">
              <a:extLst>
                <a:ext uri="{FF2B5EF4-FFF2-40B4-BE49-F238E27FC236}">
                  <a16:creationId xmlns:a16="http://schemas.microsoft.com/office/drawing/2014/main" id="{A15D480B-DA3E-4F00-BDEA-52E018D2CE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63686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19">
              <a:extLst>
                <a:ext uri="{FF2B5EF4-FFF2-40B4-BE49-F238E27FC236}">
                  <a16:creationId xmlns:a16="http://schemas.microsoft.com/office/drawing/2014/main" id="{171F133F-A692-4513-A861-47BDCCC8F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25942" y="3622374"/>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20">
              <a:extLst>
                <a:ext uri="{FF2B5EF4-FFF2-40B4-BE49-F238E27FC236}">
                  <a16:creationId xmlns:a16="http://schemas.microsoft.com/office/drawing/2014/main" id="{38207A8D-8E7E-463D-9992-9844A78082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06294" y="3832973"/>
              <a:ext cx="143728" cy="79216"/>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27">
              <a:extLst>
                <a:ext uri="{FF2B5EF4-FFF2-40B4-BE49-F238E27FC236}">
                  <a16:creationId xmlns:a16="http://schemas.microsoft.com/office/drawing/2014/main" id="{7BA77B91-9626-4DFA-A5D2-86BE3EAC8F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2096" y="3868719"/>
              <a:ext cx="162611" cy="93707"/>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id="{E160D945-C924-441B-827A-C27206D1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34415" y="3872581"/>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33">
              <a:extLst>
                <a:ext uri="{FF2B5EF4-FFF2-40B4-BE49-F238E27FC236}">
                  <a16:creationId xmlns:a16="http://schemas.microsoft.com/office/drawing/2014/main" id="{034D50E5-CC96-47EA-909D-9CC6ABA24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05710" y="3883209"/>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36">
              <a:extLst>
                <a:ext uri="{FF2B5EF4-FFF2-40B4-BE49-F238E27FC236}">
                  <a16:creationId xmlns:a16="http://schemas.microsoft.com/office/drawing/2014/main" id="{CE529D6B-DA12-4C21-8816-B7C0655DCA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33368" y="395837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37">
              <a:extLst>
                <a:ext uri="{FF2B5EF4-FFF2-40B4-BE49-F238E27FC236}">
                  <a16:creationId xmlns:a16="http://schemas.microsoft.com/office/drawing/2014/main" id="{8BD20D1C-AFD2-46C5-B874-E1E6575AB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06887" y="3901564"/>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38">
              <a:extLst>
                <a:ext uri="{FF2B5EF4-FFF2-40B4-BE49-F238E27FC236}">
                  <a16:creationId xmlns:a16="http://schemas.microsoft.com/office/drawing/2014/main" id="{1553F3A5-DAE1-4BE4-A62C-DC0B2B0765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7894" y="3904464"/>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39">
              <a:extLst>
                <a:ext uri="{FF2B5EF4-FFF2-40B4-BE49-F238E27FC236}">
                  <a16:creationId xmlns:a16="http://schemas.microsoft.com/office/drawing/2014/main" id="{7248432C-E709-4AB9-B196-B17BABF546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912191"/>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42">
              <a:extLst>
                <a:ext uri="{FF2B5EF4-FFF2-40B4-BE49-F238E27FC236}">
                  <a16:creationId xmlns:a16="http://schemas.microsoft.com/office/drawing/2014/main" id="{87579DF1-0CD1-48D7-9B6C-2B437C7B0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2046" y="3947935"/>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43">
              <a:extLst>
                <a:ext uri="{FF2B5EF4-FFF2-40B4-BE49-F238E27FC236}">
                  <a16:creationId xmlns:a16="http://schemas.microsoft.com/office/drawing/2014/main" id="{51C5165A-A8BD-4E8A-BB51-96ADB4E0C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7955" y="3951797"/>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44">
              <a:extLst>
                <a:ext uri="{FF2B5EF4-FFF2-40B4-BE49-F238E27FC236}">
                  <a16:creationId xmlns:a16="http://schemas.microsoft.com/office/drawing/2014/main" id="{3318A639-15FE-47E4-883D-24F0DAF6B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45833" y="3947935"/>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45">
              <a:extLst>
                <a:ext uri="{FF2B5EF4-FFF2-40B4-BE49-F238E27FC236}">
                  <a16:creationId xmlns:a16="http://schemas.microsoft.com/office/drawing/2014/main" id="{B03EC112-0D5C-48DA-93EE-940B74A62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94469" y="3954698"/>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0">
              <a:extLst>
                <a:ext uri="{FF2B5EF4-FFF2-40B4-BE49-F238E27FC236}">
                  <a16:creationId xmlns:a16="http://schemas.microsoft.com/office/drawing/2014/main" id="{982DB46C-F13E-4ED7-90F3-47B25A085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8264" y="3024903"/>
              <a:ext cx="163660" cy="104334"/>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5">
              <a:extLst>
                <a:ext uri="{FF2B5EF4-FFF2-40B4-BE49-F238E27FC236}">
                  <a16:creationId xmlns:a16="http://schemas.microsoft.com/office/drawing/2014/main" id="{FF698AC9-5CD1-4A7F-8D25-5787F7E8E3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7792" y="3039394"/>
              <a:ext cx="143728" cy="85979"/>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8">
              <a:extLst>
                <a:ext uri="{FF2B5EF4-FFF2-40B4-BE49-F238E27FC236}">
                  <a16:creationId xmlns:a16="http://schemas.microsoft.com/office/drawing/2014/main" id="{580965AB-01A6-476C-8F50-ED2350820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7259" y="3022005"/>
              <a:ext cx="163660" cy="92743"/>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9">
              <a:extLst>
                <a:ext uri="{FF2B5EF4-FFF2-40B4-BE49-F238E27FC236}">
                  <a16:creationId xmlns:a16="http://schemas.microsoft.com/office/drawing/2014/main" id="{E3C0DF2F-3170-4A79-ADAA-4BC015B2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56843" y="3047122"/>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20">
              <a:extLst>
                <a:ext uri="{FF2B5EF4-FFF2-40B4-BE49-F238E27FC236}">
                  <a16:creationId xmlns:a16="http://schemas.microsoft.com/office/drawing/2014/main" id="{69010010-E67A-4065-8312-BE392BB1C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3941" y="3057748"/>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22">
              <a:extLst>
                <a:ext uri="{FF2B5EF4-FFF2-40B4-BE49-F238E27FC236}">
                  <a16:creationId xmlns:a16="http://schemas.microsoft.com/office/drawing/2014/main" id="{631A2BD3-8DA4-49DA-961C-2A84252DD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8079" y="3068377"/>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23">
              <a:extLst>
                <a:ext uri="{FF2B5EF4-FFF2-40B4-BE49-F238E27FC236}">
                  <a16:creationId xmlns:a16="http://schemas.microsoft.com/office/drawing/2014/main" id="{B3462A74-8748-4CC2-A7DC-0F765B7342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247" y="3072240"/>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26">
              <a:extLst>
                <a:ext uri="{FF2B5EF4-FFF2-40B4-BE49-F238E27FC236}">
                  <a16:creationId xmlns:a16="http://schemas.microsoft.com/office/drawing/2014/main" id="{3FD72CB2-5280-4C42-ABD9-AC2202E75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30154" y="3093493"/>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27">
              <a:extLst>
                <a:ext uri="{FF2B5EF4-FFF2-40B4-BE49-F238E27FC236}">
                  <a16:creationId xmlns:a16="http://schemas.microsoft.com/office/drawing/2014/main" id="{7BB6BA01-F7D6-431B-97F7-2DAD44DF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54702" y="3093493"/>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28">
              <a:extLst>
                <a:ext uri="{FF2B5EF4-FFF2-40B4-BE49-F238E27FC236}">
                  <a16:creationId xmlns:a16="http://schemas.microsoft.com/office/drawing/2014/main" id="{6CBFA44B-13FA-4E01-8EC8-3C2E03DC7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78791" y="3125373"/>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30">
              <a:extLst>
                <a:ext uri="{FF2B5EF4-FFF2-40B4-BE49-F238E27FC236}">
                  <a16:creationId xmlns:a16="http://schemas.microsoft.com/office/drawing/2014/main" id="{0B5F8AEE-90EF-4529-B573-77F764D89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9975" y="3143729"/>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56BAE621-EB8E-4E88-9B1A-F840BFE65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6006" y="3362058"/>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51">
              <a:extLst>
                <a:ext uri="{FF2B5EF4-FFF2-40B4-BE49-F238E27FC236}">
                  <a16:creationId xmlns:a16="http://schemas.microsoft.com/office/drawing/2014/main" id="{14B4DED6-A4BF-4F3B-B1FC-82825676B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4777" y="3401668"/>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52">
              <a:extLst>
                <a:ext uri="{FF2B5EF4-FFF2-40B4-BE49-F238E27FC236}">
                  <a16:creationId xmlns:a16="http://schemas.microsoft.com/office/drawing/2014/main" id="{E93A246E-C93F-4DCB-8EB4-8AE46BC81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156" y="3408428"/>
              <a:ext cx="140580" cy="96607"/>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53">
              <a:extLst>
                <a:ext uri="{FF2B5EF4-FFF2-40B4-BE49-F238E27FC236}">
                  <a16:creationId xmlns:a16="http://schemas.microsoft.com/office/drawing/2014/main" id="{2D8ABAA9-E978-42EE-9895-4A97F33EA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45" y="3415192"/>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54">
              <a:extLst>
                <a:ext uri="{FF2B5EF4-FFF2-40B4-BE49-F238E27FC236}">
                  <a16:creationId xmlns:a16="http://schemas.microsoft.com/office/drawing/2014/main" id="{1BDBC350-8F9F-44B7-8860-EE05E4556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17434" y="3412293"/>
              <a:ext cx="159463" cy="124621"/>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55">
              <a:extLst>
                <a:ext uri="{FF2B5EF4-FFF2-40B4-BE49-F238E27FC236}">
                  <a16:creationId xmlns:a16="http://schemas.microsoft.com/office/drawing/2014/main" id="{8CC1825B-07E8-4D9A-99FC-AF22F9D705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3589" y="3419055"/>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56">
              <a:extLst>
                <a:ext uri="{FF2B5EF4-FFF2-40B4-BE49-F238E27FC236}">
                  <a16:creationId xmlns:a16="http://schemas.microsoft.com/office/drawing/2014/main" id="{E208343E-229A-4E39-AF3B-DAE8625D5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7596" y="3450937"/>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57">
              <a:extLst>
                <a:ext uri="{FF2B5EF4-FFF2-40B4-BE49-F238E27FC236}">
                  <a16:creationId xmlns:a16="http://schemas.microsoft.com/office/drawing/2014/main" id="{C48670A5-7175-4E13-BCF9-70B92BFB75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0620" y="3415192"/>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59">
              <a:extLst>
                <a:ext uri="{FF2B5EF4-FFF2-40B4-BE49-F238E27FC236}">
                  <a16:creationId xmlns:a16="http://schemas.microsoft.com/office/drawing/2014/main" id="{F4203D1F-0C38-4CC7-9667-06D9169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3108" y="3458664"/>
              <a:ext cx="146874" cy="92743"/>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60">
              <a:extLst>
                <a:ext uri="{FF2B5EF4-FFF2-40B4-BE49-F238E27FC236}">
                  <a16:creationId xmlns:a16="http://schemas.microsoft.com/office/drawing/2014/main" id="{7C6039CA-A1B7-4086-B035-CF1A0B147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23943" y="3465427"/>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61">
              <a:extLst>
                <a:ext uri="{FF2B5EF4-FFF2-40B4-BE49-F238E27FC236}">
                  <a16:creationId xmlns:a16="http://schemas.microsoft.com/office/drawing/2014/main" id="{BCF25F37-4F50-4174-88D1-A3A43F614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5592" y="3483783"/>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78">
              <a:extLst>
                <a:ext uri="{FF2B5EF4-FFF2-40B4-BE49-F238E27FC236}">
                  <a16:creationId xmlns:a16="http://schemas.microsoft.com/office/drawing/2014/main" id="{F076F369-289A-4E93-BF39-B4C99E16B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49" y="3705975"/>
              <a:ext cx="175200" cy="88879"/>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79">
              <a:extLst>
                <a:ext uri="{FF2B5EF4-FFF2-40B4-BE49-F238E27FC236}">
                  <a16:creationId xmlns:a16="http://schemas.microsoft.com/office/drawing/2014/main" id="{F014AE29-4A4C-418D-8D72-233AECCE70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456" y="3708874"/>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80">
              <a:extLst>
                <a:ext uri="{FF2B5EF4-FFF2-40B4-BE49-F238E27FC236}">
                  <a16:creationId xmlns:a16="http://schemas.microsoft.com/office/drawing/2014/main" id="{169B666F-51A1-4D47-851D-BF226C536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81515" y="3716603"/>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81">
              <a:extLst>
                <a:ext uri="{FF2B5EF4-FFF2-40B4-BE49-F238E27FC236}">
                  <a16:creationId xmlns:a16="http://schemas.microsoft.com/office/drawing/2014/main" id="{1D47E7BB-91A2-4C01-848C-7528FB8DC8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85883" y="3712738"/>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82">
              <a:extLst>
                <a:ext uri="{FF2B5EF4-FFF2-40B4-BE49-F238E27FC236}">
                  <a16:creationId xmlns:a16="http://schemas.microsoft.com/office/drawing/2014/main" id="{E8C443E6-6590-4FA5-9143-C734D59DC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7313" y="3723363"/>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83">
              <a:extLst>
                <a:ext uri="{FF2B5EF4-FFF2-40B4-BE49-F238E27FC236}">
                  <a16:creationId xmlns:a16="http://schemas.microsoft.com/office/drawing/2014/main" id="{8AE369CB-90BC-49E0-84E4-E46339759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95241" y="3702111"/>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84">
              <a:extLst>
                <a:ext uri="{FF2B5EF4-FFF2-40B4-BE49-F238E27FC236}">
                  <a16:creationId xmlns:a16="http://schemas.microsoft.com/office/drawing/2014/main" id="{DC1D6E23-7CDE-45A3-B8E0-2C5D1BDE76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3642" y="3730128"/>
              <a:ext cx="155267" cy="104334"/>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86">
              <a:extLst>
                <a:ext uri="{FF2B5EF4-FFF2-40B4-BE49-F238E27FC236}">
                  <a16:creationId xmlns:a16="http://schemas.microsoft.com/office/drawing/2014/main" id="{AF542CA1-45D2-4197-B34E-0A63A758B2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30" y="3737922"/>
              <a:ext cx="155267" cy="133317"/>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89">
              <a:extLst>
                <a:ext uri="{FF2B5EF4-FFF2-40B4-BE49-F238E27FC236}">
                  <a16:creationId xmlns:a16="http://schemas.microsoft.com/office/drawing/2014/main" id="{5ED5642D-E343-41C8-8FF3-3368A86601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1490" y="3709999"/>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90">
              <a:extLst>
                <a:ext uri="{FF2B5EF4-FFF2-40B4-BE49-F238E27FC236}">
                  <a16:creationId xmlns:a16="http://schemas.microsoft.com/office/drawing/2014/main" id="{BDD03E24-B855-4A54-9C06-9665F8E96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434" y="3802579"/>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5">
              <a:extLst>
                <a:ext uri="{FF2B5EF4-FFF2-40B4-BE49-F238E27FC236}">
                  <a16:creationId xmlns:a16="http://schemas.microsoft.com/office/drawing/2014/main" id="{92A5ABF9-C9AB-440A-9046-57769BAA7F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7751" y="3076723"/>
              <a:ext cx="143728" cy="96607"/>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7">
              <a:extLst>
                <a:ext uri="{FF2B5EF4-FFF2-40B4-BE49-F238E27FC236}">
                  <a16:creationId xmlns:a16="http://schemas.microsoft.com/office/drawing/2014/main" id="{20CCFA26-8B22-4B64-A21B-01B13BE5B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19939" y="3091214"/>
              <a:ext cx="163660"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40">
              <a:extLst>
                <a:ext uri="{FF2B5EF4-FFF2-40B4-BE49-F238E27FC236}">
                  <a16:creationId xmlns:a16="http://schemas.microsoft.com/office/drawing/2014/main" id="{7034E999-C5DC-41C3-93CF-5AA4288924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52129" y="3460249"/>
              <a:ext cx="159463" cy="96607"/>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46">
              <a:extLst>
                <a:ext uri="{FF2B5EF4-FFF2-40B4-BE49-F238E27FC236}">
                  <a16:creationId xmlns:a16="http://schemas.microsoft.com/office/drawing/2014/main" id="{1A197C36-622D-4B69-91BB-4C6D3D209E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5385" y="3453485"/>
              <a:ext cx="143728" cy="96607"/>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64">
              <a:extLst>
                <a:ext uri="{FF2B5EF4-FFF2-40B4-BE49-F238E27FC236}">
                  <a16:creationId xmlns:a16="http://schemas.microsoft.com/office/drawing/2014/main" id="{2B41BCF4-897C-4C73-A9C9-92A909F18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05696" y="3715636"/>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75">
              <a:extLst>
                <a:ext uri="{FF2B5EF4-FFF2-40B4-BE49-F238E27FC236}">
                  <a16:creationId xmlns:a16="http://schemas.microsoft.com/office/drawing/2014/main" id="{406FB574-90F0-417D-ABCD-95DDE91A29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69586" y="3718188"/>
              <a:ext cx="152120" cy="92743"/>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8">
              <a:extLst>
                <a:ext uri="{FF2B5EF4-FFF2-40B4-BE49-F238E27FC236}">
                  <a16:creationId xmlns:a16="http://schemas.microsoft.com/office/drawing/2014/main" id="{4B98C702-29E3-4C5E-AA82-64BAC1F2A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552" y="342354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36">
              <a:extLst>
                <a:ext uri="{FF2B5EF4-FFF2-40B4-BE49-F238E27FC236}">
                  <a16:creationId xmlns:a16="http://schemas.microsoft.com/office/drawing/2014/main" id="{943DBA82-CBF2-40C6-A535-C02BA2F1E7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7107" y="358421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64">
              <a:extLst>
                <a:ext uri="{FF2B5EF4-FFF2-40B4-BE49-F238E27FC236}">
                  <a16:creationId xmlns:a16="http://schemas.microsoft.com/office/drawing/2014/main" id="{5A1CC399-638B-44DB-80A7-401D797A9A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8048" y="3693860"/>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28378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487021-8440-437F-98CE-144787A03B09}"/>
              </a:ext>
            </a:extLst>
          </p:cNvPr>
          <p:cNvPicPr>
            <a:picLocks noChangeAspect="1"/>
          </p:cNvPicPr>
          <p:nvPr/>
        </p:nvPicPr>
        <p:blipFill>
          <a:blip r:embed="rId3"/>
          <a:stretch>
            <a:fillRect/>
          </a:stretch>
        </p:blipFill>
        <p:spPr>
          <a:xfrm>
            <a:off x="1054488" y="0"/>
            <a:ext cx="10083024" cy="6858000"/>
          </a:xfrm>
          <a:prstGeom prst="rect">
            <a:avLst/>
          </a:prstGeom>
        </p:spPr>
      </p:pic>
    </p:spTree>
    <p:extLst>
      <p:ext uri="{BB962C8B-B14F-4D97-AF65-F5344CB8AC3E}">
        <p14:creationId xmlns:p14="http://schemas.microsoft.com/office/powerpoint/2010/main" val="428516882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grpSp>
        <p:nvGrpSpPr>
          <p:cNvPr id="7" name="Group 67">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69"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8" name="Rectangle 126">
            <a:extLst>
              <a:ext uri="{FF2B5EF4-FFF2-40B4-BE49-F238E27FC236}">
                <a16:creationId xmlns:a16="http://schemas.microsoft.com/office/drawing/2014/main" id="{8B7AD46D-E72A-4FA9-A503-9BBF703CB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128">
            <a:extLst>
              <a:ext uri="{FF2B5EF4-FFF2-40B4-BE49-F238E27FC236}">
                <a16:creationId xmlns:a16="http://schemas.microsoft.com/office/drawing/2014/main" id="{2813BDD8-88F1-463B-A75F-D1EC1E35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30">
            <a:extLst>
              <a:ext uri="{FF2B5EF4-FFF2-40B4-BE49-F238E27FC236}">
                <a16:creationId xmlns:a16="http://schemas.microsoft.com/office/drawing/2014/main" id="{D3CE3ADF-CE7B-4DF8-AEB2-64CB8F6329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20" y="2640739"/>
            <a:ext cx="2693390" cy="1459873"/>
            <a:chOff x="-65511" y="2640739"/>
            <a:chExt cx="2693390" cy="1459873"/>
          </a:xfrm>
        </p:grpSpPr>
        <p:sp>
          <p:nvSpPr>
            <p:cNvPr id="132" name="Freeform 54">
              <a:extLst>
                <a:ext uri="{FF2B5EF4-FFF2-40B4-BE49-F238E27FC236}">
                  <a16:creationId xmlns:a16="http://schemas.microsoft.com/office/drawing/2014/main" id="{234D9984-F194-474C-9FD8-C68AB45FF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6652" y="300029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6">
              <a:extLst>
                <a:ext uri="{FF2B5EF4-FFF2-40B4-BE49-F238E27FC236}">
                  <a16:creationId xmlns:a16="http://schemas.microsoft.com/office/drawing/2014/main" id="{3D2D649E-9006-41BC-8E10-7920A41881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894" y="302524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8">
              <a:extLst>
                <a:ext uri="{FF2B5EF4-FFF2-40B4-BE49-F238E27FC236}">
                  <a16:creationId xmlns:a16="http://schemas.microsoft.com/office/drawing/2014/main" id="{B2B7DE6B-F5C5-42B5-A9D9-6820A12619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9563" y="30216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9">
              <a:extLst>
                <a:ext uri="{FF2B5EF4-FFF2-40B4-BE49-F238E27FC236}">
                  <a16:creationId xmlns:a16="http://schemas.microsoft.com/office/drawing/2014/main" id="{74B0A415-24CC-4B02-B616-6CD8CAFEFC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964" y="3018425"/>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1">
              <a:extLst>
                <a:ext uri="{FF2B5EF4-FFF2-40B4-BE49-F238E27FC236}">
                  <a16:creationId xmlns:a16="http://schemas.microsoft.com/office/drawing/2014/main" id="{857F0A25-22AE-4C54-A6C1-9C8D0284A8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9000" y="3039643"/>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2">
              <a:extLst>
                <a:ext uri="{FF2B5EF4-FFF2-40B4-BE49-F238E27FC236}">
                  <a16:creationId xmlns:a16="http://schemas.microsoft.com/office/drawing/2014/main" id="{78898232-973C-4A10-9275-2A52B9973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599" y="3422106"/>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6">
              <a:extLst>
                <a:ext uri="{FF2B5EF4-FFF2-40B4-BE49-F238E27FC236}">
                  <a16:creationId xmlns:a16="http://schemas.microsoft.com/office/drawing/2014/main" id="{14B9A1E6-8880-4513-9F3E-78E63E6253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511" y="2995304"/>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7">
              <a:extLst>
                <a:ext uri="{FF2B5EF4-FFF2-40B4-BE49-F238E27FC236}">
                  <a16:creationId xmlns:a16="http://schemas.microsoft.com/office/drawing/2014/main" id="{4B59A861-A569-4554-9D33-F0A32A6C16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55254" y="3039644"/>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1">
              <a:extLst>
                <a:ext uri="{FF2B5EF4-FFF2-40B4-BE49-F238E27FC236}">
                  <a16:creationId xmlns:a16="http://schemas.microsoft.com/office/drawing/2014/main" id="{1AD81A3E-B18B-43A9-BE25-34390E499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7129" y="2999623"/>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25">
              <a:extLst>
                <a:ext uri="{FF2B5EF4-FFF2-40B4-BE49-F238E27FC236}">
                  <a16:creationId xmlns:a16="http://schemas.microsoft.com/office/drawing/2014/main" id="{3A4EA4B9-2B68-4993-B3D0-A8FB52DA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53301" y="3040294"/>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9">
              <a:extLst>
                <a:ext uri="{FF2B5EF4-FFF2-40B4-BE49-F238E27FC236}">
                  <a16:creationId xmlns:a16="http://schemas.microsoft.com/office/drawing/2014/main" id="{8688FA8E-D461-4BB3-AF4C-E7B307B5C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60401" y="3009551"/>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31">
              <a:extLst>
                <a:ext uri="{FF2B5EF4-FFF2-40B4-BE49-F238E27FC236}">
                  <a16:creationId xmlns:a16="http://schemas.microsoft.com/office/drawing/2014/main" id="{6A897C6D-3023-4AD4-BA58-DC5FA637F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8489" y="300102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33">
              <a:extLst>
                <a:ext uri="{FF2B5EF4-FFF2-40B4-BE49-F238E27FC236}">
                  <a16:creationId xmlns:a16="http://schemas.microsoft.com/office/drawing/2014/main" id="{0A224C70-F6B0-46FD-892B-E2F0354E7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0024" y="3354376"/>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34">
              <a:extLst>
                <a:ext uri="{FF2B5EF4-FFF2-40B4-BE49-F238E27FC236}">
                  <a16:creationId xmlns:a16="http://schemas.microsoft.com/office/drawing/2014/main" id="{59C15C2A-290E-4B5E-AC06-36020C4B8C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3101" y="3354377"/>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35">
              <a:extLst>
                <a:ext uri="{FF2B5EF4-FFF2-40B4-BE49-F238E27FC236}">
                  <a16:creationId xmlns:a16="http://schemas.microsoft.com/office/drawing/2014/main" id="{C888C6F6-6C76-45EC-A6CF-FE9217D6B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3338" y="336009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36">
              <a:extLst>
                <a:ext uri="{FF2B5EF4-FFF2-40B4-BE49-F238E27FC236}">
                  <a16:creationId xmlns:a16="http://schemas.microsoft.com/office/drawing/2014/main" id="{31B79B36-2C8D-4CE0-AEAB-99110F085F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29500" y="337233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38">
              <a:extLst>
                <a:ext uri="{FF2B5EF4-FFF2-40B4-BE49-F238E27FC236}">
                  <a16:creationId xmlns:a16="http://schemas.microsoft.com/office/drawing/2014/main" id="{1AD6CC94-42DA-40AC-BD4D-EF49CB08E0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4823" y="3378042"/>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39">
              <a:extLst>
                <a:ext uri="{FF2B5EF4-FFF2-40B4-BE49-F238E27FC236}">
                  <a16:creationId xmlns:a16="http://schemas.microsoft.com/office/drawing/2014/main" id="{FF26C35B-C843-45FC-A4FA-D16B597AB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2" y="3378041"/>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41">
              <a:extLst>
                <a:ext uri="{FF2B5EF4-FFF2-40B4-BE49-F238E27FC236}">
                  <a16:creationId xmlns:a16="http://schemas.microsoft.com/office/drawing/2014/main" id="{6E7FB35B-308C-401A-ABAB-ECD71E809D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49268" y="338457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42">
              <a:extLst>
                <a:ext uri="{FF2B5EF4-FFF2-40B4-BE49-F238E27FC236}">
                  <a16:creationId xmlns:a16="http://schemas.microsoft.com/office/drawing/2014/main" id="{FCF0A251-F427-4F99-9917-E6AB6FD62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6668" y="3387018"/>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44">
              <a:extLst>
                <a:ext uri="{FF2B5EF4-FFF2-40B4-BE49-F238E27FC236}">
                  <a16:creationId xmlns:a16="http://schemas.microsoft.com/office/drawing/2014/main" id="{19EB4AF5-729F-4519-ACA6-2D4ECA65F1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3068" y="334887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45">
              <a:extLst>
                <a:ext uri="{FF2B5EF4-FFF2-40B4-BE49-F238E27FC236}">
                  <a16:creationId xmlns:a16="http://schemas.microsoft.com/office/drawing/2014/main" id="{21CE97BE-F05E-4DCA-A425-75AEA27100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9478" y="340252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47">
              <a:extLst>
                <a:ext uri="{FF2B5EF4-FFF2-40B4-BE49-F238E27FC236}">
                  <a16:creationId xmlns:a16="http://schemas.microsoft.com/office/drawing/2014/main" id="{41A57ED1-04BE-4CEF-B525-8D61DAD56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 y="367260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49">
              <a:extLst>
                <a:ext uri="{FF2B5EF4-FFF2-40B4-BE49-F238E27FC236}">
                  <a16:creationId xmlns:a16="http://schemas.microsoft.com/office/drawing/2014/main" id="{268E7CBA-E176-4B5B-A34C-023BA6A5F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88534" y="342047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63">
              <a:extLst>
                <a:ext uri="{FF2B5EF4-FFF2-40B4-BE49-F238E27FC236}">
                  <a16:creationId xmlns:a16="http://schemas.microsoft.com/office/drawing/2014/main" id="{233B43AB-B404-4FA7-8284-5C44327D61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21" y="363343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65">
              <a:extLst>
                <a:ext uri="{FF2B5EF4-FFF2-40B4-BE49-F238E27FC236}">
                  <a16:creationId xmlns:a16="http://schemas.microsoft.com/office/drawing/2014/main" id="{74ED28FC-0786-4A21-8C6F-1B17579DB9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749" y="4010946"/>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66">
              <a:extLst>
                <a:ext uri="{FF2B5EF4-FFF2-40B4-BE49-F238E27FC236}">
                  <a16:creationId xmlns:a16="http://schemas.microsoft.com/office/drawing/2014/main" id="{D30D34FF-8C29-4615-8FEA-B91F26F4FA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3800" y="36783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67">
              <a:extLst>
                <a:ext uri="{FF2B5EF4-FFF2-40B4-BE49-F238E27FC236}">
                  <a16:creationId xmlns:a16="http://schemas.microsoft.com/office/drawing/2014/main" id="{E144876D-55C0-4833-BABE-1B857FDCC4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9794" y="36815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69">
              <a:extLst>
                <a:ext uri="{FF2B5EF4-FFF2-40B4-BE49-F238E27FC236}">
                  <a16:creationId xmlns:a16="http://schemas.microsoft.com/office/drawing/2014/main" id="{4BDFCA40-C410-44C2-9BD6-0890CB0A0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99399" y="36848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70">
              <a:extLst>
                <a:ext uri="{FF2B5EF4-FFF2-40B4-BE49-F238E27FC236}">
                  <a16:creationId xmlns:a16="http://schemas.microsoft.com/office/drawing/2014/main" id="{230FFBCE-4FEE-48BE-9538-5F5DFF94C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79836" y="374523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71">
              <a:extLst>
                <a:ext uri="{FF2B5EF4-FFF2-40B4-BE49-F238E27FC236}">
                  <a16:creationId xmlns:a16="http://schemas.microsoft.com/office/drawing/2014/main" id="{8C1D110E-7B89-4D98-8547-5FB133BAAC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4786" y="36905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72">
              <a:extLst>
                <a:ext uri="{FF2B5EF4-FFF2-40B4-BE49-F238E27FC236}">
                  <a16:creationId xmlns:a16="http://schemas.microsoft.com/office/drawing/2014/main" id="{232C3B0B-3392-4B93-9D83-379B6A396A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7927" y="36938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73">
              <a:extLst>
                <a:ext uri="{FF2B5EF4-FFF2-40B4-BE49-F238E27FC236}">
                  <a16:creationId xmlns:a16="http://schemas.microsoft.com/office/drawing/2014/main" id="{88BB8E65-5A6E-4B88-B653-B9CC3B946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9902" y="36970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74">
              <a:extLst>
                <a:ext uri="{FF2B5EF4-FFF2-40B4-BE49-F238E27FC236}">
                  <a16:creationId xmlns:a16="http://schemas.microsoft.com/office/drawing/2014/main" id="{4821890D-31F5-4098-9B45-0A1430C88A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40571" y="370280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85">
              <a:extLst>
                <a:ext uri="{FF2B5EF4-FFF2-40B4-BE49-F238E27FC236}">
                  <a16:creationId xmlns:a16="http://schemas.microsoft.com/office/drawing/2014/main" id="{7B0B4C14-D844-4EA6-99D6-19E1FB3580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80111" y="373299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88">
              <a:extLst>
                <a:ext uri="{FF2B5EF4-FFF2-40B4-BE49-F238E27FC236}">
                  <a16:creationId xmlns:a16="http://schemas.microsoft.com/office/drawing/2014/main" id="{8E88F6F3-751C-4EDF-A69E-1B33A1C826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64973" y="37509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94">
              <a:extLst>
                <a:ext uri="{FF2B5EF4-FFF2-40B4-BE49-F238E27FC236}">
                  <a16:creationId xmlns:a16="http://schemas.microsoft.com/office/drawing/2014/main" id="{8BAF1202-A88A-4B65-9531-D708992F72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10506" y="39541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97">
              <a:extLst>
                <a:ext uri="{FF2B5EF4-FFF2-40B4-BE49-F238E27FC236}">
                  <a16:creationId xmlns:a16="http://schemas.microsoft.com/office/drawing/2014/main" id="{41A59003-9DC4-4890-A9BE-82CCAB97D9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0572" y="39655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98">
              <a:extLst>
                <a:ext uri="{FF2B5EF4-FFF2-40B4-BE49-F238E27FC236}">
                  <a16:creationId xmlns:a16="http://schemas.microsoft.com/office/drawing/2014/main" id="{989DF6E5-B3C9-425F-99CA-81C2D74C1A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2164" y="39655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99">
              <a:extLst>
                <a:ext uri="{FF2B5EF4-FFF2-40B4-BE49-F238E27FC236}">
                  <a16:creationId xmlns:a16="http://schemas.microsoft.com/office/drawing/2014/main" id="{8E34FCE1-E4AB-4024-8641-3F1A097202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349" y="3965559"/>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01">
              <a:extLst>
                <a:ext uri="{FF2B5EF4-FFF2-40B4-BE49-F238E27FC236}">
                  <a16:creationId xmlns:a16="http://schemas.microsoft.com/office/drawing/2014/main" id="{01AFDDF1-8D6D-4AC0-8BEF-32F805D2B3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4910" y="39720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02">
              <a:extLst>
                <a:ext uri="{FF2B5EF4-FFF2-40B4-BE49-F238E27FC236}">
                  <a16:creationId xmlns:a16="http://schemas.microsoft.com/office/drawing/2014/main" id="{6D4170D8-6D57-4FE0-9668-F8A55D367A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12688" y="39753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03">
              <a:extLst>
                <a:ext uri="{FF2B5EF4-FFF2-40B4-BE49-F238E27FC236}">
                  <a16:creationId xmlns:a16="http://schemas.microsoft.com/office/drawing/2014/main" id="{D27F0973-FA6A-4121-9CDC-BC4B282E06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74995" y="398106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13">
              <a:extLst>
                <a:ext uri="{FF2B5EF4-FFF2-40B4-BE49-F238E27FC236}">
                  <a16:creationId xmlns:a16="http://schemas.microsoft.com/office/drawing/2014/main" id="{3520ADCA-C047-45A3-A9FC-652B3DB7BE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482" y="40267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15">
              <a:extLst>
                <a:ext uri="{FF2B5EF4-FFF2-40B4-BE49-F238E27FC236}">
                  <a16:creationId xmlns:a16="http://schemas.microsoft.com/office/drawing/2014/main" id="{F6F5A9C4-18F4-4B3A-B454-B0702D519C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790" y="40324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17">
              <a:extLst>
                <a:ext uri="{FF2B5EF4-FFF2-40B4-BE49-F238E27FC236}">
                  <a16:creationId xmlns:a16="http://schemas.microsoft.com/office/drawing/2014/main" id="{CABEE4F6-1B82-4146-9C1F-F8A712164F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37027" y="40447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19">
              <a:extLst>
                <a:ext uri="{FF2B5EF4-FFF2-40B4-BE49-F238E27FC236}">
                  <a16:creationId xmlns:a16="http://schemas.microsoft.com/office/drawing/2014/main" id="{86F52E18-09F6-44F8-BD90-35E5C1B32A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69450" y="3949647"/>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05">
              <a:extLst>
                <a:ext uri="{FF2B5EF4-FFF2-40B4-BE49-F238E27FC236}">
                  <a16:creationId xmlns:a16="http://schemas.microsoft.com/office/drawing/2014/main" id="{7FEB04FC-FC18-4EF5-8129-6ED9A8DCA7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1832" y="2709558"/>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06">
              <a:extLst>
                <a:ext uri="{FF2B5EF4-FFF2-40B4-BE49-F238E27FC236}">
                  <a16:creationId xmlns:a16="http://schemas.microsoft.com/office/drawing/2014/main" id="{2882D243-849A-44C8-9229-8C2F8AB3DA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15773" y="269405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07">
              <a:extLst>
                <a:ext uri="{FF2B5EF4-FFF2-40B4-BE49-F238E27FC236}">
                  <a16:creationId xmlns:a16="http://schemas.microsoft.com/office/drawing/2014/main" id="{8A7EF5B8-81CA-4B87-BDF6-9B11DCA48D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33828" y="2697318"/>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108">
              <a:extLst>
                <a:ext uri="{FF2B5EF4-FFF2-40B4-BE49-F238E27FC236}">
                  <a16:creationId xmlns:a16="http://schemas.microsoft.com/office/drawing/2014/main" id="{46C9A6CE-FA4C-4943-8F9C-FBB26D5B24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97806" y="264754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109">
              <a:extLst>
                <a:ext uri="{FF2B5EF4-FFF2-40B4-BE49-F238E27FC236}">
                  <a16:creationId xmlns:a16="http://schemas.microsoft.com/office/drawing/2014/main" id="{558596F9-ED2F-4DC6-B22A-E2C66EBFF7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3207" y="271082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110">
              <a:extLst>
                <a:ext uri="{FF2B5EF4-FFF2-40B4-BE49-F238E27FC236}">
                  <a16:creationId xmlns:a16="http://schemas.microsoft.com/office/drawing/2014/main" id="{0A796E91-DB9C-4A85-AC50-52B7244618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00271" y="270185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111">
              <a:extLst>
                <a:ext uri="{FF2B5EF4-FFF2-40B4-BE49-F238E27FC236}">
                  <a16:creationId xmlns:a16="http://schemas.microsoft.com/office/drawing/2014/main" id="{BDDE8582-BCCB-4067-A898-40B7AF287F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446706" y="264073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112">
              <a:extLst>
                <a:ext uri="{FF2B5EF4-FFF2-40B4-BE49-F238E27FC236}">
                  <a16:creationId xmlns:a16="http://schemas.microsoft.com/office/drawing/2014/main" id="{2CB91EAD-CEDA-4142-A6CA-7771481AA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10933" y="268181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91">
              <a:extLst>
                <a:ext uri="{FF2B5EF4-FFF2-40B4-BE49-F238E27FC236}">
                  <a16:creationId xmlns:a16="http://schemas.microsoft.com/office/drawing/2014/main" id="{66863EF9-28A8-44EC-AE49-242D560F10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482" y="268301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92">
              <a:extLst>
                <a:ext uri="{FF2B5EF4-FFF2-40B4-BE49-F238E27FC236}">
                  <a16:creationId xmlns:a16="http://schemas.microsoft.com/office/drawing/2014/main" id="{82C2E02B-90DD-4C32-80EB-220355FD8C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0134" y="266252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95">
              <a:extLst>
                <a:ext uri="{FF2B5EF4-FFF2-40B4-BE49-F238E27FC236}">
                  <a16:creationId xmlns:a16="http://schemas.microsoft.com/office/drawing/2014/main" id="{18D22113-ACE7-4ED3-930A-BE0C59688A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6596" y="307175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04">
              <a:extLst>
                <a:ext uri="{FF2B5EF4-FFF2-40B4-BE49-F238E27FC236}">
                  <a16:creationId xmlns:a16="http://schemas.microsoft.com/office/drawing/2014/main" id="{9FF51708-472E-4524-835A-8BBAB99FD8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0155" y="269598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2" name="Group 191">
            <a:extLst>
              <a:ext uri="{FF2B5EF4-FFF2-40B4-BE49-F238E27FC236}">
                <a16:creationId xmlns:a16="http://schemas.microsoft.com/office/drawing/2014/main" id="{84C90B19-086C-49B0-9CE7-EEF7B17A17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12043" y="2644569"/>
            <a:ext cx="2581224" cy="1380932"/>
            <a:chOff x="9645734" y="2644569"/>
            <a:chExt cx="2581224" cy="1380932"/>
          </a:xfrm>
        </p:grpSpPr>
        <p:sp>
          <p:nvSpPr>
            <p:cNvPr id="193" name="Freeform 15">
              <a:extLst>
                <a:ext uri="{FF2B5EF4-FFF2-40B4-BE49-F238E27FC236}">
                  <a16:creationId xmlns:a16="http://schemas.microsoft.com/office/drawing/2014/main" id="{D386663F-A31D-4E93-90A4-9E96CFA80E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431" y="298328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18">
              <a:extLst>
                <a:ext uri="{FF2B5EF4-FFF2-40B4-BE49-F238E27FC236}">
                  <a16:creationId xmlns:a16="http://schemas.microsoft.com/office/drawing/2014/main" id="{EEF751A7-3935-45E9-855F-D70447C41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45734" y="2968592"/>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19">
              <a:extLst>
                <a:ext uri="{FF2B5EF4-FFF2-40B4-BE49-F238E27FC236}">
                  <a16:creationId xmlns:a16="http://schemas.microsoft.com/office/drawing/2014/main" id="{573D60F7-85E4-4B4C-BE3D-6482D68915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92476" y="2963228"/>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20">
              <a:extLst>
                <a:ext uri="{FF2B5EF4-FFF2-40B4-BE49-F238E27FC236}">
                  <a16:creationId xmlns:a16="http://schemas.microsoft.com/office/drawing/2014/main" id="{8DA04761-E234-4426-BB80-A16114910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92750" y="297220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22">
              <a:extLst>
                <a:ext uri="{FF2B5EF4-FFF2-40B4-BE49-F238E27FC236}">
                  <a16:creationId xmlns:a16="http://schemas.microsoft.com/office/drawing/2014/main" id="{63309113-ADC7-4B22-BE96-8A735C37B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6808" y="3007761"/>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23">
              <a:extLst>
                <a:ext uri="{FF2B5EF4-FFF2-40B4-BE49-F238E27FC236}">
                  <a16:creationId xmlns:a16="http://schemas.microsoft.com/office/drawing/2014/main" id="{C6AA2460-B386-4710-9943-F957B4028C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03242" y="301102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26">
              <a:extLst>
                <a:ext uri="{FF2B5EF4-FFF2-40B4-BE49-F238E27FC236}">
                  <a16:creationId xmlns:a16="http://schemas.microsoft.com/office/drawing/2014/main" id="{4C0D77C7-5864-439D-94B8-4CE82FF28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2497" y="2972818"/>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27">
              <a:extLst>
                <a:ext uri="{FF2B5EF4-FFF2-40B4-BE49-F238E27FC236}">
                  <a16:creationId xmlns:a16="http://schemas.microsoft.com/office/drawing/2014/main" id="{2DADB7CD-640D-42A2-9B13-6318F05F3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37259" y="300239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28">
              <a:extLst>
                <a:ext uri="{FF2B5EF4-FFF2-40B4-BE49-F238E27FC236}">
                  <a16:creationId xmlns:a16="http://schemas.microsoft.com/office/drawing/2014/main" id="{84F502C2-997F-4462-83BB-B0B4959C0B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04199" y="3029326"/>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30">
              <a:extLst>
                <a:ext uri="{FF2B5EF4-FFF2-40B4-BE49-F238E27FC236}">
                  <a16:creationId xmlns:a16="http://schemas.microsoft.com/office/drawing/2014/main" id="{C6730C2A-0F13-4A85-82D9-EE0D397DCA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69090" y="3071411"/>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43">
              <a:extLst>
                <a:ext uri="{FF2B5EF4-FFF2-40B4-BE49-F238E27FC236}">
                  <a16:creationId xmlns:a16="http://schemas.microsoft.com/office/drawing/2014/main" id="{B3BD4C90-9991-441F-9365-A9294483E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2358" y="3300017"/>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51">
              <a:extLst>
                <a:ext uri="{FF2B5EF4-FFF2-40B4-BE49-F238E27FC236}">
                  <a16:creationId xmlns:a16="http://schemas.microsoft.com/office/drawing/2014/main" id="{3CB171CE-677B-4EE5-B726-47C2742549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87565" y="3374622"/>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52">
              <a:extLst>
                <a:ext uri="{FF2B5EF4-FFF2-40B4-BE49-F238E27FC236}">
                  <a16:creationId xmlns:a16="http://schemas.microsoft.com/office/drawing/2014/main" id="{4243DBEC-F451-4BAC-A98F-4EBF0C192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78835" y="327372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53">
              <a:extLst>
                <a:ext uri="{FF2B5EF4-FFF2-40B4-BE49-F238E27FC236}">
                  <a16:creationId xmlns:a16="http://schemas.microsoft.com/office/drawing/2014/main" id="{4E9D873D-7291-4C1F-94CD-715ADB2700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01219" y="330514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55">
              <a:extLst>
                <a:ext uri="{FF2B5EF4-FFF2-40B4-BE49-F238E27FC236}">
                  <a16:creationId xmlns:a16="http://schemas.microsoft.com/office/drawing/2014/main" id="{022ECE44-200E-4058-99CF-1A9D8F8E3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46682" y="330840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56">
              <a:extLst>
                <a:ext uri="{FF2B5EF4-FFF2-40B4-BE49-F238E27FC236}">
                  <a16:creationId xmlns:a16="http://schemas.microsoft.com/office/drawing/2014/main" id="{4897A97F-5890-4C28-B2B1-9C4C5885B1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319" y="331901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57">
              <a:extLst>
                <a:ext uri="{FF2B5EF4-FFF2-40B4-BE49-F238E27FC236}">
                  <a16:creationId xmlns:a16="http://schemas.microsoft.com/office/drawing/2014/main" id="{03A40F4E-620E-4A37-AE09-BEC49F65BB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1743" y="332607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60">
              <a:extLst>
                <a:ext uri="{FF2B5EF4-FFF2-40B4-BE49-F238E27FC236}">
                  <a16:creationId xmlns:a16="http://schemas.microsoft.com/office/drawing/2014/main" id="{EB710607-2FCD-4801-A601-2BB74E82E9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86221" y="334757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61">
              <a:extLst>
                <a:ext uri="{FF2B5EF4-FFF2-40B4-BE49-F238E27FC236}">
                  <a16:creationId xmlns:a16="http://schemas.microsoft.com/office/drawing/2014/main" id="{78565A30-A299-44B0-A369-F546B9CA0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32575" y="336308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78">
              <a:extLst>
                <a:ext uri="{FF2B5EF4-FFF2-40B4-BE49-F238E27FC236}">
                  <a16:creationId xmlns:a16="http://schemas.microsoft.com/office/drawing/2014/main" id="{6A2BC99F-457E-41E9-B1B1-1EE99E6965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32099" y="362312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79">
              <a:extLst>
                <a:ext uri="{FF2B5EF4-FFF2-40B4-BE49-F238E27FC236}">
                  <a16:creationId xmlns:a16="http://schemas.microsoft.com/office/drawing/2014/main" id="{1ED9AAAB-57D5-418F-9C8F-667299133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2251" y="362557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80">
              <a:extLst>
                <a:ext uri="{FF2B5EF4-FFF2-40B4-BE49-F238E27FC236}">
                  <a16:creationId xmlns:a16="http://schemas.microsoft.com/office/drawing/2014/main" id="{27B0F7FF-9FDA-4832-AA28-7A49B38E77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07970" y="363210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81">
              <a:extLst>
                <a:ext uri="{FF2B5EF4-FFF2-40B4-BE49-F238E27FC236}">
                  <a16:creationId xmlns:a16="http://schemas.microsoft.com/office/drawing/2014/main" id="{D74EF1D3-B2D1-4F14-8F50-46AEED7D7A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25289" y="36288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82">
              <a:extLst>
                <a:ext uri="{FF2B5EF4-FFF2-40B4-BE49-F238E27FC236}">
                  <a16:creationId xmlns:a16="http://schemas.microsoft.com/office/drawing/2014/main" id="{91A8FE10-BA63-4F35-A987-DDD01DEC5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8431" y="36378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83">
              <a:extLst>
                <a:ext uri="{FF2B5EF4-FFF2-40B4-BE49-F238E27FC236}">
                  <a16:creationId xmlns:a16="http://schemas.microsoft.com/office/drawing/2014/main" id="{478CA902-2280-4691-8C7F-85968E58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6379" y="36198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84">
              <a:extLst>
                <a:ext uri="{FF2B5EF4-FFF2-40B4-BE49-F238E27FC236}">
                  <a16:creationId xmlns:a16="http://schemas.microsoft.com/office/drawing/2014/main" id="{ABDFD47C-2B98-4399-807E-C7DF49FE63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1968" y="364352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89">
              <a:extLst>
                <a:ext uri="{FF2B5EF4-FFF2-40B4-BE49-F238E27FC236}">
                  <a16:creationId xmlns:a16="http://schemas.microsoft.com/office/drawing/2014/main" id="{B18CDAC6-82CF-48B6-A5F4-EA26D1BAA7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80023" y="3674532"/>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90">
              <a:extLst>
                <a:ext uri="{FF2B5EF4-FFF2-40B4-BE49-F238E27FC236}">
                  <a16:creationId xmlns:a16="http://schemas.microsoft.com/office/drawing/2014/main" id="{EABFE3E0-B345-41E9-B283-F7FDE9C8CE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6926" y="37047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05">
              <a:extLst>
                <a:ext uri="{FF2B5EF4-FFF2-40B4-BE49-F238E27FC236}">
                  <a16:creationId xmlns:a16="http://schemas.microsoft.com/office/drawing/2014/main" id="{A3A0DB29-268E-4869-B1F8-0244F82C68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1850" y="391211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06">
              <a:extLst>
                <a:ext uri="{FF2B5EF4-FFF2-40B4-BE49-F238E27FC236}">
                  <a16:creationId xmlns:a16="http://schemas.microsoft.com/office/drawing/2014/main" id="{8B58D29C-03B2-4CF6-B843-6D6FE2F18C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7784" y="389159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07">
              <a:extLst>
                <a:ext uri="{FF2B5EF4-FFF2-40B4-BE49-F238E27FC236}">
                  <a16:creationId xmlns:a16="http://schemas.microsoft.com/office/drawing/2014/main" id="{9B613FDE-C6E1-41D6-9EDA-0C8CEAE8D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5589" y="3936308"/>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08">
              <a:extLst>
                <a:ext uri="{FF2B5EF4-FFF2-40B4-BE49-F238E27FC236}">
                  <a16:creationId xmlns:a16="http://schemas.microsoft.com/office/drawing/2014/main" id="{AFBAEA89-62A9-400B-A466-1EE8194C45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47267" y="393492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09">
              <a:extLst>
                <a:ext uri="{FF2B5EF4-FFF2-40B4-BE49-F238E27FC236}">
                  <a16:creationId xmlns:a16="http://schemas.microsoft.com/office/drawing/2014/main" id="{83568151-E0F8-4222-9CEC-EB2079F15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13086" y="39071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10">
              <a:extLst>
                <a:ext uri="{FF2B5EF4-FFF2-40B4-BE49-F238E27FC236}">
                  <a16:creationId xmlns:a16="http://schemas.microsoft.com/office/drawing/2014/main" id="{47D022F3-A9E3-4A5E-89D5-D0F715569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82062" y="390884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111">
              <a:extLst>
                <a:ext uri="{FF2B5EF4-FFF2-40B4-BE49-F238E27FC236}">
                  <a16:creationId xmlns:a16="http://schemas.microsoft.com/office/drawing/2014/main" id="{E80ABF6C-8B84-4FDD-B468-69EBC0DF1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4325" y="39193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112">
              <a:extLst>
                <a:ext uri="{FF2B5EF4-FFF2-40B4-BE49-F238E27FC236}">
                  <a16:creationId xmlns:a16="http://schemas.microsoft.com/office/drawing/2014/main" id="{A63CF3ED-FA07-491D-96A3-570EBE3D8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39462" y="391934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7">
              <a:extLst>
                <a:ext uri="{FF2B5EF4-FFF2-40B4-BE49-F238E27FC236}">
                  <a16:creationId xmlns:a16="http://schemas.microsoft.com/office/drawing/2014/main" id="{811F8E6F-D291-4B7B-B7BF-550B2E0025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68711" y="3000473"/>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40">
              <a:extLst>
                <a:ext uri="{FF2B5EF4-FFF2-40B4-BE49-F238E27FC236}">
                  <a16:creationId xmlns:a16="http://schemas.microsoft.com/office/drawing/2014/main" id="{3EC1E4BC-EE19-4EFA-A0CB-F463DEC714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5783" y="3343203"/>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46">
              <a:extLst>
                <a:ext uri="{FF2B5EF4-FFF2-40B4-BE49-F238E27FC236}">
                  <a16:creationId xmlns:a16="http://schemas.microsoft.com/office/drawing/2014/main" id="{76FFB2EA-7A93-40A0-8EA9-50EC44B5D3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05552" y="3380741"/>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64">
              <a:extLst>
                <a:ext uri="{FF2B5EF4-FFF2-40B4-BE49-F238E27FC236}">
                  <a16:creationId xmlns:a16="http://schemas.microsoft.com/office/drawing/2014/main" id="{17A60978-99CE-43C4-A85A-4880391717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11285" y="36693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75">
              <a:extLst>
                <a:ext uri="{FF2B5EF4-FFF2-40B4-BE49-F238E27FC236}">
                  <a16:creationId xmlns:a16="http://schemas.microsoft.com/office/drawing/2014/main" id="{E9FF172D-4BA6-4E22-A7E2-12963E775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64931" y="36334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91">
              <a:extLst>
                <a:ext uri="{FF2B5EF4-FFF2-40B4-BE49-F238E27FC236}">
                  <a16:creationId xmlns:a16="http://schemas.microsoft.com/office/drawing/2014/main" id="{F9030161-25F7-4037-B934-C8968DC6A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93025" y="39181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92">
              <a:extLst>
                <a:ext uri="{FF2B5EF4-FFF2-40B4-BE49-F238E27FC236}">
                  <a16:creationId xmlns:a16="http://schemas.microsoft.com/office/drawing/2014/main" id="{4BEA4B47-CB5A-4909-AA74-9C7A005DBE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48979" y="391741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104">
              <a:extLst>
                <a:ext uri="{FF2B5EF4-FFF2-40B4-BE49-F238E27FC236}">
                  <a16:creationId xmlns:a16="http://schemas.microsoft.com/office/drawing/2014/main" id="{7FAAD014-C0FA-424B-80A5-9E06587656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11011" y="39810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94">
              <a:extLst>
                <a:ext uri="{FF2B5EF4-FFF2-40B4-BE49-F238E27FC236}">
                  <a16:creationId xmlns:a16="http://schemas.microsoft.com/office/drawing/2014/main" id="{ADEAE038-F8B8-4E63-8EF3-B8C9F352B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712617" y="270151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97">
              <a:extLst>
                <a:ext uri="{FF2B5EF4-FFF2-40B4-BE49-F238E27FC236}">
                  <a16:creationId xmlns:a16="http://schemas.microsoft.com/office/drawing/2014/main" id="{EE27DFAF-D3C6-45F4-82BD-40694B9350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7156" y="264877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98">
              <a:extLst>
                <a:ext uri="{FF2B5EF4-FFF2-40B4-BE49-F238E27FC236}">
                  <a16:creationId xmlns:a16="http://schemas.microsoft.com/office/drawing/2014/main" id="{8487C53E-4660-4917-B3D0-431F1C9D8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38946" y="2731564"/>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99">
              <a:extLst>
                <a:ext uri="{FF2B5EF4-FFF2-40B4-BE49-F238E27FC236}">
                  <a16:creationId xmlns:a16="http://schemas.microsoft.com/office/drawing/2014/main" id="{5F2131A8-F666-4178-82AA-C9B0A49A7E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08543" y="2648772"/>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00">
              <a:extLst>
                <a:ext uri="{FF2B5EF4-FFF2-40B4-BE49-F238E27FC236}">
                  <a16:creationId xmlns:a16="http://schemas.microsoft.com/office/drawing/2014/main" id="{A86F73EE-D17F-4FD3-A7C4-D242F54B3D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89660" y="2691453"/>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01">
              <a:extLst>
                <a:ext uri="{FF2B5EF4-FFF2-40B4-BE49-F238E27FC236}">
                  <a16:creationId xmlns:a16="http://schemas.microsoft.com/office/drawing/2014/main" id="{C73F7B73-6085-426A-8F4B-77EC4855F2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954159" y="2682227"/>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02">
              <a:extLst>
                <a:ext uri="{FF2B5EF4-FFF2-40B4-BE49-F238E27FC236}">
                  <a16:creationId xmlns:a16="http://schemas.microsoft.com/office/drawing/2014/main" id="{9EA8B1B7-09BF-4A83-95D7-8537590B2B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37628" y="2691728"/>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03">
              <a:extLst>
                <a:ext uri="{FF2B5EF4-FFF2-40B4-BE49-F238E27FC236}">
                  <a16:creationId xmlns:a16="http://schemas.microsoft.com/office/drawing/2014/main" id="{911BC32C-2EEE-4B53-9A0C-8E8CA9E82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187617" y="265203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13">
              <a:extLst>
                <a:ext uri="{FF2B5EF4-FFF2-40B4-BE49-F238E27FC236}">
                  <a16:creationId xmlns:a16="http://schemas.microsoft.com/office/drawing/2014/main" id="{8026FF8F-715D-4F6F-81C0-B77733DC3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46025" y="27001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15">
              <a:extLst>
                <a:ext uri="{FF2B5EF4-FFF2-40B4-BE49-F238E27FC236}">
                  <a16:creationId xmlns:a16="http://schemas.microsoft.com/office/drawing/2014/main" id="{CA53BB35-50E9-4D48-B4C1-FFEFAFC89E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20260" y="264456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17">
              <a:extLst>
                <a:ext uri="{FF2B5EF4-FFF2-40B4-BE49-F238E27FC236}">
                  <a16:creationId xmlns:a16="http://schemas.microsoft.com/office/drawing/2014/main" id="{A68BDAB2-5D65-494D-9187-537E34F00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183195" y="268549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19">
              <a:extLst>
                <a:ext uri="{FF2B5EF4-FFF2-40B4-BE49-F238E27FC236}">
                  <a16:creationId xmlns:a16="http://schemas.microsoft.com/office/drawing/2014/main" id="{8FC7B770-8274-4FFA-A115-71C5CA0E9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95042" y="267202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45">
              <a:extLst>
                <a:ext uri="{FF2B5EF4-FFF2-40B4-BE49-F238E27FC236}">
                  <a16:creationId xmlns:a16="http://schemas.microsoft.com/office/drawing/2014/main" id="{8204BA3B-5404-4A81-9DFE-AD3CC1070A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4402" y="270582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131">
              <a:extLst>
                <a:ext uri="{FF2B5EF4-FFF2-40B4-BE49-F238E27FC236}">
                  <a16:creationId xmlns:a16="http://schemas.microsoft.com/office/drawing/2014/main" id="{037DA548-A97B-4EAD-952B-0FB098323F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85823" y="298016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52" name="Rectangle 251">
            <a:extLst>
              <a:ext uri="{FF2B5EF4-FFF2-40B4-BE49-F238E27FC236}">
                <a16:creationId xmlns:a16="http://schemas.microsoft.com/office/drawing/2014/main" id="{D5A33662-C2EA-4FEB-B1D3-625DFCFE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6037" y="1659648"/>
            <a:ext cx="7079853" cy="363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8DF6FD6-A70B-44D7-9FC1-3B557389F960}"/>
              </a:ext>
            </a:extLst>
          </p:cNvPr>
          <p:cNvSpPr>
            <a:spLocks noGrp="1"/>
          </p:cNvSpPr>
          <p:nvPr>
            <p:ph type="title"/>
          </p:nvPr>
        </p:nvSpPr>
        <p:spPr>
          <a:xfrm>
            <a:off x="3123829" y="2283816"/>
            <a:ext cx="5944342" cy="1837893"/>
          </a:xfrm>
        </p:spPr>
        <p:txBody>
          <a:bodyPr vert="horz" lIns="91440" tIns="45720" rIns="91440" bIns="45720" rtlCol="0" anchor="b">
            <a:normAutofit/>
          </a:bodyPr>
          <a:lstStyle/>
          <a:p>
            <a:pPr algn="ctr">
              <a:lnSpc>
                <a:spcPct val="90000"/>
              </a:lnSpc>
            </a:pPr>
            <a:r>
              <a:rPr lang="en-US" sz="2400"/>
              <a:t>‘The tensions that existed within the Grand Alliance by the end of 1946 were the result of conflicting ideologies.’ Explain why you agree or disagree with this view.</a:t>
            </a:r>
          </a:p>
        </p:txBody>
      </p:sp>
    </p:spTree>
    <p:extLst>
      <p:ext uri="{BB962C8B-B14F-4D97-AF65-F5344CB8AC3E}">
        <p14:creationId xmlns:p14="http://schemas.microsoft.com/office/powerpoint/2010/main" val="229306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grpSp>
        <p:nvGrpSpPr>
          <p:cNvPr id="68" name="Group 67">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69"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127" name="Rectangle 126">
            <a:extLst>
              <a:ext uri="{FF2B5EF4-FFF2-40B4-BE49-F238E27FC236}">
                <a16:creationId xmlns:a16="http://schemas.microsoft.com/office/drawing/2014/main" id="{8B7AD46D-E72A-4FA9-A503-9BBF703CB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D5A33662-C2EA-4FEB-B1D3-625DFCFE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5580" y="1482696"/>
            <a:ext cx="7880841" cy="364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8DF6FD6-A70B-44D7-9FC1-3B557389F960}"/>
              </a:ext>
            </a:extLst>
          </p:cNvPr>
          <p:cNvSpPr>
            <a:spLocks noGrp="1"/>
          </p:cNvSpPr>
          <p:nvPr>
            <p:ph type="title"/>
          </p:nvPr>
        </p:nvSpPr>
        <p:spPr>
          <a:xfrm>
            <a:off x="2391952" y="1734429"/>
            <a:ext cx="7033310" cy="3025037"/>
          </a:xfrm>
        </p:spPr>
        <p:txBody>
          <a:bodyPr vert="horz" lIns="91440" tIns="45720" rIns="91440" bIns="45720" rtlCol="0" anchor="b">
            <a:normAutofit fontScale="90000"/>
          </a:bodyPr>
          <a:lstStyle/>
          <a:p>
            <a:pPr algn="ctr">
              <a:lnSpc>
                <a:spcPct val="90000"/>
              </a:lnSpc>
            </a:pPr>
            <a:r>
              <a:rPr lang="en-US" sz="5400" dirty="0">
                <a:latin typeface="The Hand Extrablack" panose="03070A02030502020204" pitchFamily="66" charset="0"/>
              </a:rPr>
              <a:t>‘The tensions that existed within the Grand Alliance by the end of 1946 were the result of conflicting ideologies.’ Explain why you agree or disagree with this view.</a:t>
            </a:r>
          </a:p>
        </p:txBody>
      </p:sp>
      <p:grpSp>
        <p:nvGrpSpPr>
          <p:cNvPr id="131" name="Group 130">
            <a:extLst>
              <a:ext uri="{FF2B5EF4-FFF2-40B4-BE49-F238E27FC236}">
                <a16:creationId xmlns:a16="http://schemas.microsoft.com/office/drawing/2014/main" id="{FBD7D0E7-4363-4739-978A-4F6670CCBF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013" y="4672191"/>
            <a:ext cx="12132040" cy="1227764"/>
            <a:chOff x="16013" y="4672191"/>
            <a:chExt cx="12132040" cy="1227764"/>
          </a:xfrm>
        </p:grpSpPr>
        <p:sp>
          <p:nvSpPr>
            <p:cNvPr id="132" name="Freeform 6">
              <a:extLst>
                <a:ext uri="{FF2B5EF4-FFF2-40B4-BE49-F238E27FC236}">
                  <a16:creationId xmlns:a16="http://schemas.microsoft.com/office/drawing/2014/main" id="{BB31E6EC-F425-492F-962D-444E7A6046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08065" y="5686940"/>
              <a:ext cx="146874" cy="103369"/>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79">
              <a:extLst>
                <a:ext uri="{FF2B5EF4-FFF2-40B4-BE49-F238E27FC236}">
                  <a16:creationId xmlns:a16="http://schemas.microsoft.com/office/drawing/2014/main" id="{A237B1DA-F954-43AD-BDCE-8D75C10114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3186" y="4743883"/>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82">
              <a:extLst>
                <a:ext uri="{FF2B5EF4-FFF2-40B4-BE49-F238E27FC236}">
                  <a16:creationId xmlns:a16="http://schemas.microsoft.com/office/drawing/2014/main" id="{426A3F5E-710F-4787-BC42-3BA6AB09DD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09989" y="5352857"/>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90">
              <a:extLst>
                <a:ext uri="{FF2B5EF4-FFF2-40B4-BE49-F238E27FC236}">
                  <a16:creationId xmlns:a16="http://schemas.microsoft.com/office/drawing/2014/main" id="{CBADC17B-6F69-4C87-970E-D3773B2824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6420" y="5096537"/>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05">
              <a:extLst>
                <a:ext uri="{FF2B5EF4-FFF2-40B4-BE49-F238E27FC236}">
                  <a16:creationId xmlns:a16="http://schemas.microsoft.com/office/drawing/2014/main" id="{25F6D281-A258-4D9C-BBB9-709C435378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62693" y="5304243"/>
              <a:ext cx="166807" cy="110131"/>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6">
              <a:extLst>
                <a:ext uri="{FF2B5EF4-FFF2-40B4-BE49-F238E27FC236}">
                  <a16:creationId xmlns:a16="http://schemas.microsoft.com/office/drawing/2014/main" id="{7F4B1C8E-AAC9-425C-A1B7-2EFBA4AD4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19802" y="5317769"/>
              <a:ext cx="159463" cy="114961"/>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07">
              <a:extLst>
                <a:ext uri="{FF2B5EF4-FFF2-40B4-BE49-F238E27FC236}">
                  <a16:creationId xmlns:a16="http://schemas.microsoft.com/office/drawing/2014/main" id="{7B086E82-0730-4326-BD8F-E06A58E13A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87915" y="5332258"/>
              <a:ext cx="182543" cy="96607"/>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08">
              <a:extLst>
                <a:ext uri="{FF2B5EF4-FFF2-40B4-BE49-F238E27FC236}">
                  <a16:creationId xmlns:a16="http://schemas.microsoft.com/office/drawing/2014/main" id="{64B1063F-FCAC-443E-9442-B10A8F022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99462" y="5346751"/>
              <a:ext cx="143728" cy="107233"/>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09">
              <a:extLst>
                <a:ext uri="{FF2B5EF4-FFF2-40B4-BE49-F238E27FC236}">
                  <a16:creationId xmlns:a16="http://schemas.microsoft.com/office/drawing/2014/main" id="{44AC27C3-9E2B-487C-BF08-F8EC5E2378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55943" y="5336292"/>
              <a:ext cx="182543" cy="100470"/>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10">
              <a:extLst>
                <a:ext uri="{FF2B5EF4-FFF2-40B4-BE49-F238E27FC236}">
                  <a16:creationId xmlns:a16="http://schemas.microsoft.com/office/drawing/2014/main" id="{15443CD9-CB35-4F3A-A1F8-71D324683A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40740" y="5338193"/>
              <a:ext cx="151070" cy="135248"/>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11">
              <a:extLst>
                <a:ext uri="{FF2B5EF4-FFF2-40B4-BE49-F238E27FC236}">
                  <a16:creationId xmlns:a16="http://schemas.microsoft.com/office/drawing/2014/main" id="{DFCD4A4A-922D-4904-9584-802D6C8FCD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62512" y="5362259"/>
              <a:ext cx="155267" cy="103369"/>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12">
              <a:extLst>
                <a:ext uri="{FF2B5EF4-FFF2-40B4-BE49-F238E27FC236}">
                  <a16:creationId xmlns:a16="http://schemas.microsoft.com/office/drawing/2014/main" id="{692F8B88-1FF7-4D72-8372-6D832B1808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0625" y="5350614"/>
              <a:ext cx="139530" cy="96607"/>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22">
              <a:extLst>
                <a:ext uri="{FF2B5EF4-FFF2-40B4-BE49-F238E27FC236}">
                  <a16:creationId xmlns:a16="http://schemas.microsoft.com/office/drawing/2014/main" id="{40B313D2-1D8C-402C-AD02-2683BEE11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54594" y="5625939"/>
              <a:ext cx="151070" cy="96607"/>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23">
              <a:extLst>
                <a:ext uri="{FF2B5EF4-FFF2-40B4-BE49-F238E27FC236}">
                  <a16:creationId xmlns:a16="http://schemas.microsoft.com/office/drawing/2014/main" id="{003688F3-6F0C-490D-AD70-776D6CC142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69738" y="5600823"/>
              <a:ext cx="166807" cy="111097"/>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30">
              <a:extLst>
                <a:ext uri="{FF2B5EF4-FFF2-40B4-BE49-F238E27FC236}">
                  <a16:creationId xmlns:a16="http://schemas.microsoft.com/office/drawing/2014/main" id="{C784FEC2-80B3-48A7-AC45-0D76A5487F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4958" y="5629805"/>
              <a:ext cx="186739" cy="96607"/>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31">
              <a:extLst>
                <a:ext uri="{FF2B5EF4-FFF2-40B4-BE49-F238E27FC236}">
                  <a16:creationId xmlns:a16="http://schemas.microsoft.com/office/drawing/2014/main" id="{51C6AA50-F19B-4542-BECE-F5178D77F5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78972" y="5633670"/>
              <a:ext cx="139530" cy="103369"/>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32">
              <a:extLst>
                <a:ext uri="{FF2B5EF4-FFF2-40B4-BE49-F238E27FC236}">
                  <a16:creationId xmlns:a16="http://schemas.microsoft.com/office/drawing/2014/main" id="{26C65E8D-05F5-4663-BB38-E5D2150DC4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03943" y="5636568"/>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4">
              <a:extLst>
                <a:ext uri="{FF2B5EF4-FFF2-40B4-BE49-F238E27FC236}">
                  <a16:creationId xmlns:a16="http://schemas.microsoft.com/office/drawing/2014/main" id="{F27B3A01-521C-4182-AB61-55BE0930EA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0682" y="5633669"/>
              <a:ext cx="146874" cy="139112"/>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35">
              <a:extLst>
                <a:ext uri="{FF2B5EF4-FFF2-40B4-BE49-F238E27FC236}">
                  <a16:creationId xmlns:a16="http://schemas.microsoft.com/office/drawing/2014/main" id="{3234CE80-3683-4934-8741-9C98BE2C84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8862" y="5644296"/>
              <a:ext cx="152120" cy="99505"/>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41">
              <a:extLst>
                <a:ext uri="{FF2B5EF4-FFF2-40B4-BE49-F238E27FC236}">
                  <a16:creationId xmlns:a16="http://schemas.microsoft.com/office/drawing/2014/main" id="{4499DED1-5430-4904-B36E-2D6D26DA1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73769" y="5665549"/>
              <a:ext cx="194084" cy="193212"/>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63">
              <a:extLst>
                <a:ext uri="{FF2B5EF4-FFF2-40B4-BE49-F238E27FC236}">
                  <a16:creationId xmlns:a16="http://schemas.microsoft.com/office/drawing/2014/main" id="{EF4E027B-3566-409B-B9B5-F16D1448C7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41723" y="4784940"/>
              <a:ext cx="143728" cy="146842"/>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65">
              <a:extLst>
                <a:ext uri="{FF2B5EF4-FFF2-40B4-BE49-F238E27FC236}">
                  <a16:creationId xmlns:a16="http://schemas.microsoft.com/office/drawing/2014/main" id="{72553221-A7FE-4D68-8485-7FFFF7ED43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63712" y="4802638"/>
              <a:ext cx="143728" cy="93707"/>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70">
              <a:extLst>
                <a:ext uri="{FF2B5EF4-FFF2-40B4-BE49-F238E27FC236}">
                  <a16:creationId xmlns:a16="http://schemas.microsoft.com/office/drawing/2014/main" id="{C0CD157A-95BD-4967-887B-27E8080306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1709" y="5144498"/>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73">
              <a:extLst>
                <a:ext uri="{FF2B5EF4-FFF2-40B4-BE49-F238E27FC236}">
                  <a16:creationId xmlns:a16="http://schemas.microsoft.com/office/drawing/2014/main" id="{02B9397E-F107-4BC0-9731-A272E0ED91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48229" y="4776245"/>
              <a:ext cx="143728" cy="99505"/>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74">
              <a:extLst>
                <a:ext uri="{FF2B5EF4-FFF2-40B4-BE49-F238E27FC236}">
                  <a16:creationId xmlns:a16="http://schemas.microsoft.com/office/drawing/2014/main" id="{8C701451-F060-41D8-B0F5-9A15754B7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98451" y="5094262"/>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77">
              <a:extLst>
                <a:ext uri="{FF2B5EF4-FFF2-40B4-BE49-F238E27FC236}">
                  <a16:creationId xmlns:a16="http://schemas.microsoft.com/office/drawing/2014/main" id="{A11EFB12-CE1C-4164-AEF2-1F75134501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99025" y="4813378"/>
              <a:ext cx="179397" cy="88879"/>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5">
              <a:extLst>
                <a:ext uri="{FF2B5EF4-FFF2-40B4-BE49-F238E27FC236}">
                  <a16:creationId xmlns:a16="http://schemas.microsoft.com/office/drawing/2014/main" id="{54CC6DB4-7797-481F-B489-36FD8198F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18807" y="5130005"/>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7">
              <a:extLst>
                <a:ext uri="{FF2B5EF4-FFF2-40B4-BE49-F238E27FC236}">
                  <a16:creationId xmlns:a16="http://schemas.microsoft.com/office/drawing/2014/main" id="{45A55FA5-1F4E-4B0A-8D1C-A74C9D41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9107" y="5144498"/>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88">
              <a:extLst>
                <a:ext uri="{FF2B5EF4-FFF2-40B4-BE49-F238E27FC236}">
                  <a16:creationId xmlns:a16="http://schemas.microsoft.com/office/drawing/2014/main" id="{FED92530-3B86-4EE5-9112-A4B22DB375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72181" y="5151258"/>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91">
              <a:extLst>
                <a:ext uri="{FF2B5EF4-FFF2-40B4-BE49-F238E27FC236}">
                  <a16:creationId xmlns:a16="http://schemas.microsoft.com/office/drawing/2014/main" id="{7E5DA643-D271-4BD3-BE37-7B70D3C80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4990" y="5349193"/>
              <a:ext cx="140580" cy="96607"/>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92">
              <a:extLst>
                <a:ext uri="{FF2B5EF4-FFF2-40B4-BE49-F238E27FC236}">
                  <a16:creationId xmlns:a16="http://schemas.microsoft.com/office/drawing/2014/main" id="{2483CD6E-CD32-414F-ABEB-38A860B2DC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87687" y="5348334"/>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93">
              <a:extLst>
                <a:ext uri="{FF2B5EF4-FFF2-40B4-BE49-F238E27FC236}">
                  <a16:creationId xmlns:a16="http://schemas.microsoft.com/office/drawing/2014/main" id="{D07D67C7-3737-46B2-A818-4041167562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05314" y="5358963"/>
              <a:ext cx="151070" cy="93707"/>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94">
              <a:extLst>
                <a:ext uri="{FF2B5EF4-FFF2-40B4-BE49-F238E27FC236}">
                  <a16:creationId xmlns:a16="http://schemas.microsoft.com/office/drawing/2014/main" id="{537E8027-0A3D-40E2-BE05-5B3C1F5EE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88399" y="539180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95">
              <a:extLst>
                <a:ext uri="{FF2B5EF4-FFF2-40B4-BE49-F238E27FC236}">
                  <a16:creationId xmlns:a16="http://schemas.microsoft.com/office/drawing/2014/main" id="{81DBF15F-E31D-4645-8837-2C4C9A5A42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0940" y="5394706"/>
              <a:ext cx="139530" cy="96607"/>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96">
              <a:extLst>
                <a:ext uri="{FF2B5EF4-FFF2-40B4-BE49-F238E27FC236}">
                  <a16:creationId xmlns:a16="http://schemas.microsoft.com/office/drawing/2014/main" id="{5B8CDE73-F3DC-4AC9-9297-EB4E2A576E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4663" y="5402434"/>
              <a:ext cx="174151" cy="128486"/>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97">
              <a:extLst>
                <a:ext uri="{FF2B5EF4-FFF2-40B4-BE49-F238E27FC236}">
                  <a16:creationId xmlns:a16="http://schemas.microsoft.com/office/drawing/2014/main" id="{F0376FDA-A4AF-45A1-8F87-FA4B02F22C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78160" y="5405332"/>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98">
              <a:extLst>
                <a:ext uri="{FF2B5EF4-FFF2-40B4-BE49-F238E27FC236}">
                  <a16:creationId xmlns:a16="http://schemas.microsoft.com/office/drawing/2014/main" id="{2FCD6E4E-8DEF-4CF5-BD6B-94763A5F36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54079" y="5405333"/>
              <a:ext cx="175200" cy="93707"/>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99">
              <a:extLst>
                <a:ext uri="{FF2B5EF4-FFF2-40B4-BE49-F238E27FC236}">
                  <a16:creationId xmlns:a16="http://schemas.microsoft.com/office/drawing/2014/main" id="{3C67A02A-2727-4748-AA3F-BE1E430E15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82783" y="5405330"/>
              <a:ext cx="260178" cy="143944"/>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00">
              <a:extLst>
                <a:ext uri="{FF2B5EF4-FFF2-40B4-BE49-F238E27FC236}">
                  <a16:creationId xmlns:a16="http://schemas.microsoft.com/office/drawing/2014/main" id="{3FBBF2DA-87EB-4F70-9B79-6C81721C9B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34439" y="5405332"/>
              <a:ext cx="152120" cy="111097"/>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01">
              <a:extLst>
                <a:ext uri="{FF2B5EF4-FFF2-40B4-BE49-F238E27FC236}">
                  <a16:creationId xmlns:a16="http://schemas.microsoft.com/office/drawing/2014/main" id="{BCEB5F06-BFA8-4814-9E4C-76DCAD1211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62131" y="5413062"/>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02">
              <a:extLst>
                <a:ext uri="{FF2B5EF4-FFF2-40B4-BE49-F238E27FC236}">
                  <a16:creationId xmlns:a16="http://schemas.microsoft.com/office/drawing/2014/main" id="{18CCA59A-7924-4538-BFC4-0CB7F1E4E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46142" y="5416926"/>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03">
              <a:extLst>
                <a:ext uri="{FF2B5EF4-FFF2-40B4-BE49-F238E27FC236}">
                  <a16:creationId xmlns:a16="http://schemas.microsoft.com/office/drawing/2014/main" id="{A0A93E30-463F-4F62-A384-056F7CDE6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56678" y="5423687"/>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04">
              <a:extLst>
                <a:ext uri="{FF2B5EF4-FFF2-40B4-BE49-F238E27FC236}">
                  <a16:creationId xmlns:a16="http://schemas.microsoft.com/office/drawing/2014/main" id="{59F75A4E-692F-4BAA-BE1F-ACE3640FA8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161124" y="5423687"/>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13">
              <a:extLst>
                <a:ext uri="{FF2B5EF4-FFF2-40B4-BE49-F238E27FC236}">
                  <a16:creationId xmlns:a16="http://schemas.microsoft.com/office/drawing/2014/main" id="{406CF913-2FAD-4D42-9157-2899C41EEA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98807" y="5477785"/>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14">
              <a:extLst>
                <a:ext uri="{FF2B5EF4-FFF2-40B4-BE49-F238E27FC236}">
                  <a16:creationId xmlns:a16="http://schemas.microsoft.com/office/drawing/2014/main" id="{76306C74-917D-43D4-B6E5-6B4C4A540B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28101" y="5477787"/>
              <a:ext cx="7345"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15">
              <a:extLst>
                <a:ext uri="{FF2B5EF4-FFF2-40B4-BE49-F238E27FC236}">
                  <a16:creationId xmlns:a16="http://schemas.microsoft.com/office/drawing/2014/main" id="{80F8F223-CC1A-4E1A-80E7-A4A3E52CF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12829" y="5484550"/>
              <a:ext cx="7345"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17">
              <a:extLst>
                <a:ext uri="{FF2B5EF4-FFF2-40B4-BE49-F238E27FC236}">
                  <a16:creationId xmlns:a16="http://schemas.microsoft.com/office/drawing/2014/main" id="{92D47487-B5D3-4C4B-AF8B-486D7E963F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30114" y="5499041"/>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18">
              <a:extLst>
                <a:ext uri="{FF2B5EF4-FFF2-40B4-BE49-F238E27FC236}">
                  <a16:creationId xmlns:a16="http://schemas.microsoft.com/office/drawing/2014/main" id="{E60E8C17-5F97-46EF-9891-75B625EFC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42458" y="5440169"/>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19">
              <a:extLst>
                <a:ext uri="{FF2B5EF4-FFF2-40B4-BE49-F238E27FC236}">
                  <a16:creationId xmlns:a16="http://schemas.microsoft.com/office/drawing/2014/main" id="{DBB99CEB-E543-43DF-B31F-18AC8BB7FD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0221" y="5425337"/>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20">
              <a:extLst>
                <a:ext uri="{FF2B5EF4-FFF2-40B4-BE49-F238E27FC236}">
                  <a16:creationId xmlns:a16="http://schemas.microsoft.com/office/drawing/2014/main" id="{3D6FE725-2751-43F4-B9FC-DAB446B358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80933" y="5699014"/>
              <a:ext cx="143728" cy="79216"/>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121">
              <a:extLst>
                <a:ext uri="{FF2B5EF4-FFF2-40B4-BE49-F238E27FC236}">
                  <a16:creationId xmlns:a16="http://schemas.microsoft.com/office/drawing/2014/main" id="{417E512D-7D83-498E-AB2F-4E1719AA4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20758" y="5706744"/>
              <a:ext cx="158415" cy="100470"/>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125">
              <a:extLst>
                <a:ext uri="{FF2B5EF4-FFF2-40B4-BE49-F238E27FC236}">
                  <a16:creationId xmlns:a16="http://schemas.microsoft.com/office/drawing/2014/main" id="{CCC352A1-A818-43E3-B2B6-3659C06AA5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86192" y="5711091"/>
              <a:ext cx="175200" cy="93707"/>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126">
              <a:extLst>
                <a:ext uri="{FF2B5EF4-FFF2-40B4-BE49-F238E27FC236}">
                  <a16:creationId xmlns:a16="http://schemas.microsoft.com/office/drawing/2014/main" id="{B6290974-ACC6-4D67-8719-DEB0CF60CA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2724" y="5734760"/>
              <a:ext cx="179397" cy="93707"/>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127">
              <a:extLst>
                <a:ext uri="{FF2B5EF4-FFF2-40B4-BE49-F238E27FC236}">
                  <a16:creationId xmlns:a16="http://schemas.microsoft.com/office/drawing/2014/main" id="{0CBDF33A-236E-480A-91D2-7918A8BCD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46735" y="5734760"/>
              <a:ext cx="162611" cy="93707"/>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128">
              <a:extLst>
                <a:ext uri="{FF2B5EF4-FFF2-40B4-BE49-F238E27FC236}">
                  <a16:creationId xmlns:a16="http://schemas.microsoft.com/office/drawing/2014/main" id="{52AEEED2-755A-4DFD-8742-9D0D2184F7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03130" y="5738622"/>
              <a:ext cx="155267" cy="92743"/>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129">
              <a:extLst>
                <a:ext uri="{FF2B5EF4-FFF2-40B4-BE49-F238E27FC236}">
                  <a16:creationId xmlns:a16="http://schemas.microsoft.com/office/drawing/2014/main" id="{7ACDEC4F-0513-41C4-B4E8-FF1FD9F22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09054" y="5738622"/>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33">
              <a:extLst>
                <a:ext uri="{FF2B5EF4-FFF2-40B4-BE49-F238E27FC236}">
                  <a16:creationId xmlns:a16="http://schemas.microsoft.com/office/drawing/2014/main" id="{428F7B69-9ADC-451F-93EE-EE4FD32CC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80349" y="5749250"/>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36">
              <a:extLst>
                <a:ext uri="{FF2B5EF4-FFF2-40B4-BE49-F238E27FC236}">
                  <a16:creationId xmlns:a16="http://schemas.microsoft.com/office/drawing/2014/main" id="{7C5B8578-66EF-4F86-94E8-17B14E7CD4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3769" y="5762290"/>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37">
              <a:extLst>
                <a:ext uri="{FF2B5EF4-FFF2-40B4-BE49-F238E27FC236}">
                  <a16:creationId xmlns:a16="http://schemas.microsoft.com/office/drawing/2014/main" id="{A4F67E73-C46B-40ED-9E3D-0649DAF175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81526" y="5767605"/>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38">
              <a:extLst>
                <a:ext uri="{FF2B5EF4-FFF2-40B4-BE49-F238E27FC236}">
                  <a16:creationId xmlns:a16="http://schemas.microsoft.com/office/drawing/2014/main" id="{FFE7AB6C-54A1-4F65-9ACF-E5413181F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2533" y="5770505"/>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39">
              <a:extLst>
                <a:ext uri="{FF2B5EF4-FFF2-40B4-BE49-F238E27FC236}">
                  <a16:creationId xmlns:a16="http://schemas.microsoft.com/office/drawing/2014/main" id="{3EDD83D5-0515-4C55-9801-059EFEA541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83838" y="5778232"/>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40">
              <a:extLst>
                <a:ext uri="{FF2B5EF4-FFF2-40B4-BE49-F238E27FC236}">
                  <a16:creationId xmlns:a16="http://schemas.microsoft.com/office/drawing/2014/main" id="{B7F53F4D-406A-4567-9069-1BA2036691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790584" y="5782096"/>
              <a:ext cx="162611" cy="113994"/>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142">
              <a:extLst>
                <a:ext uri="{FF2B5EF4-FFF2-40B4-BE49-F238E27FC236}">
                  <a16:creationId xmlns:a16="http://schemas.microsoft.com/office/drawing/2014/main" id="{B20A98BB-1F55-46AA-9FA5-C282E25327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86685" y="5813976"/>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143">
              <a:extLst>
                <a:ext uri="{FF2B5EF4-FFF2-40B4-BE49-F238E27FC236}">
                  <a16:creationId xmlns:a16="http://schemas.microsoft.com/office/drawing/2014/main" id="{238B452B-9549-4291-9F8D-23D2F36EED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6365" y="5767604"/>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144">
              <a:extLst>
                <a:ext uri="{FF2B5EF4-FFF2-40B4-BE49-F238E27FC236}">
                  <a16:creationId xmlns:a16="http://schemas.microsoft.com/office/drawing/2014/main" id="{E0BBF55D-713C-4AB7-AA88-924BA5FC1A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45732" y="5762520"/>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145">
              <a:extLst>
                <a:ext uri="{FF2B5EF4-FFF2-40B4-BE49-F238E27FC236}">
                  <a16:creationId xmlns:a16="http://schemas.microsoft.com/office/drawing/2014/main" id="{E63429DA-81CB-4D2B-A0AB-4635078C47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69108" y="5820739"/>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8">
              <a:extLst>
                <a:ext uri="{FF2B5EF4-FFF2-40B4-BE49-F238E27FC236}">
                  <a16:creationId xmlns:a16="http://schemas.microsoft.com/office/drawing/2014/main" id="{371746A6-2F81-42FB-B148-E901528EEB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92786" y="5468528"/>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8">
              <a:extLst>
                <a:ext uri="{FF2B5EF4-FFF2-40B4-BE49-F238E27FC236}">
                  <a16:creationId xmlns:a16="http://schemas.microsoft.com/office/drawing/2014/main" id="{27FDEB1E-2A09-43E6-A2A8-C87B60485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334177" y="530922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106">
              <a:extLst>
                <a:ext uri="{FF2B5EF4-FFF2-40B4-BE49-F238E27FC236}">
                  <a16:creationId xmlns:a16="http://schemas.microsoft.com/office/drawing/2014/main" id="{C7789A38-CEEA-4306-9AAB-3C243A73A5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44182" y="5563147"/>
              <a:ext cx="159463" cy="114961"/>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10">
              <a:extLst>
                <a:ext uri="{FF2B5EF4-FFF2-40B4-BE49-F238E27FC236}">
                  <a16:creationId xmlns:a16="http://schemas.microsoft.com/office/drawing/2014/main" id="{D4FCE247-95C5-49B0-BD80-F8F32E5626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528" y="4985840"/>
              <a:ext cx="163660" cy="104334"/>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15">
              <a:extLst>
                <a:ext uri="{FF2B5EF4-FFF2-40B4-BE49-F238E27FC236}">
                  <a16:creationId xmlns:a16="http://schemas.microsoft.com/office/drawing/2014/main" id="{F39222FF-A4BB-4C84-8BFA-83870C6A3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70567" y="4966780"/>
              <a:ext cx="143728" cy="85979"/>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18">
              <a:extLst>
                <a:ext uri="{FF2B5EF4-FFF2-40B4-BE49-F238E27FC236}">
                  <a16:creationId xmlns:a16="http://schemas.microsoft.com/office/drawing/2014/main" id="{4BBEE2B2-F42E-4733-AE29-579F6F4A30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68" y="4995442"/>
              <a:ext cx="163660" cy="92743"/>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19">
              <a:extLst>
                <a:ext uri="{FF2B5EF4-FFF2-40B4-BE49-F238E27FC236}">
                  <a16:creationId xmlns:a16="http://schemas.microsoft.com/office/drawing/2014/main" id="{D90F45F4-4F12-450D-8E3A-DDCE8F5723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8652" y="4675775"/>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20">
              <a:extLst>
                <a:ext uri="{FF2B5EF4-FFF2-40B4-BE49-F238E27FC236}">
                  <a16:creationId xmlns:a16="http://schemas.microsoft.com/office/drawing/2014/main" id="{7BA42DCB-AC30-4712-9B9A-840C27DE74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898" y="4682756"/>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22">
              <a:extLst>
                <a:ext uri="{FF2B5EF4-FFF2-40B4-BE49-F238E27FC236}">
                  <a16:creationId xmlns:a16="http://schemas.microsoft.com/office/drawing/2014/main" id="{612EE244-7483-443D-A61E-A1181946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013" y="5601966"/>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23">
              <a:extLst>
                <a:ext uri="{FF2B5EF4-FFF2-40B4-BE49-F238E27FC236}">
                  <a16:creationId xmlns:a16="http://schemas.microsoft.com/office/drawing/2014/main" id="{3C1575BB-FFFB-4B90-9E24-6CA7E85EE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0597" y="4997655"/>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27">
              <a:extLst>
                <a:ext uri="{FF2B5EF4-FFF2-40B4-BE49-F238E27FC236}">
                  <a16:creationId xmlns:a16="http://schemas.microsoft.com/office/drawing/2014/main" id="{214D2F75-52F5-4584-8485-6E8144C82B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9028" y="4675775"/>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30">
              <a:extLst>
                <a:ext uri="{FF2B5EF4-FFF2-40B4-BE49-F238E27FC236}">
                  <a16:creationId xmlns:a16="http://schemas.microsoft.com/office/drawing/2014/main" id="{FF701E98-7F94-4BB8-8030-F3826701E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44614" y="5009770"/>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43">
              <a:extLst>
                <a:ext uri="{FF2B5EF4-FFF2-40B4-BE49-F238E27FC236}">
                  <a16:creationId xmlns:a16="http://schemas.microsoft.com/office/drawing/2014/main" id="{0A653647-A061-4D85-83B2-0C7F6C37DA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0181" y="5278332"/>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51">
              <a:extLst>
                <a:ext uri="{FF2B5EF4-FFF2-40B4-BE49-F238E27FC236}">
                  <a16:creationId xmlns:a16="http://schemas.microsoft.com/office/drawing/2014/main" id="{9FCF7254-A4AB-4B8D-BB02-E7A34CFBA3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23500" y="4970162"/>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52">
              <a:extLst>
                <a:ext uri="{FF2B5EF4-FFF2-40B4-BE49-F238E27FC236}">
                  <a16:creationId xmlns:a16="http://schemas.microsoft.com/office/drawing/2014/main" id="{C68C42B0-A7DB-42EC-9EB6-A6D121C56D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3795" y="5274469"/>
              <a:ext cx="140580" cy="96607"/>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53">
              <a:extLst>
                <a:ext uri="{FF2B5EF4-FFF2-40B4-BE49-F238E27FC236}">
                  <a16:creationId xmlns:a16="http://schemas.microsoft.com/office/drawing/2014/main" id="{8448C9F7-5297-496D-BC93-DFE082FEFA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37984" y="5281233"/>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54">
              <a:extLst>
                <a:ext uri="{FF2B5EF4-FFF2-40B4-BE49-F238E27FC236}">
                  <a16:creationId xmlns:a16="http://schemas.microsoft.com/office/drawing/2014/main" id="{D19FF980-A005-43B0-87C9-50B8E505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73" y="5278334"/>
              <a:ext cx="159463" cy="124621"/>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55">
              <a:extLst>
                <a:ext uri="{FF2B5EF4-FFF2-40B4-BE49-F238E27FC236}">
                  <a16:creationId xmlns:a16="http://schemas.microsoft.com/office/drawing/2014/main" id="{E14C8988-ADBF-47EE-B659-04FA258444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78228" y="5285096"/>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56">
              <a:extLst>
                <a:ext uri="{FF2B5EF4-FFF2-40B4-BE49-F238E27FC236}">
                  <a16:creationId xmlns:a16="http://schemas.microsoft.com/office/drawing/2014/main" id="{063998C3-740F-4834-BD97-377E501100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24259" y="5322718"/>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57">
              <a:extLst>
                <a:ext uri="{FF2B5EF4-FFF2-40B4-BE49-F238E27FC236}">
                  <a16:creationId xmlns:a16="http://schemas.microsoft.com/office/drawing/2014/main" id="{280651D9-CD8B-4D7E-AE4D-34327E6C0F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35259" y="5281233"/>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59">
              <a:extLst>
                <a:ext uri="{FF2B5EF4-FFF2-40B4-BE49-F238E27FC236}">
                  <a16:creationId xmlns:a16="http://schemas.microsoft.com/office/drawing/2014/main" id="{BCD90D50-5156-49FC-BC6E-D6C41AAF96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747" y="5324705"/>
              <a:ext cx="146874" cy="92743"/>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60">
              <a:extLst>
                <a:ext uri="{FF2B5EF4-FFF2-40B4-BE49-F238E27FC236}">
                  <a16:creationId xmlns:a16="http://schemas.microsoft.com/office/drawing/2014/main" id="{141388CF-0E8C-476E-8E8A-911436B092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8582" y="5331468"/>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61">
              <a:extLst>
                <a:ext uri="{FF2B5EF4-FFF2-40B4-BE49-F238E27FC236}">
                  <a16:creationId xmlns:a16="http://schemas.microsoft.com/office/drawing/2014/main" id="{ED6CA826-3C3C-40B5-A409-5E528A77C9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90231" y="5349824"/>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78">
              <a:extLst>
                <a:ext uri="{FF2B5EF4-FFF2-40B4-BE49-F238E27FC236}">
                  <a16:creationId xmlns:a16="http://schemas.microsoft.com/office/drawing/2014/main" id="{C7F84BE3-F05F-4A09-A75E-827F5F99B8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2788" y="5572016"/>
              <a:ext cx="175200" cy="88879"/>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79">
              <a:extLst>
                <a:ext uri="{FF2B5EF4-FFF2-40B4-BE49-F238E27FC236}">
                  <a16:creationId xmlns:a16="http://schemas.microsoft.com/office/drawing/2014/main" id="{F023CCF7-170C-4C99-8B0C-06AE111428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7095" y="5574915"/>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80">
              <a:extLst>
                <a:ext uri="{FF2B5EF4-FFF2-40B4-BE49-F238E27FC236}">
                  <a16:creationId xmlns:a16="http://schemas.microsoft.com/office/drawing/2014/main" id="{9F3688B3-3806-4D81-BDE2-C7F940DEA3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56154" y="5582644"/>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81">
              <a:extLst>
                <a:ext uri="{FF2B5EF4-FFF2-40B4-BE49-F238E27FC236}">
                  <a16:creationId xmlns:a16="http://schemas.microsoft.com/office/drawing/2014/main" id="{88BEDD69-B41B-4240-A962-05A51B72AF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60522" y="5578779"/>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82">
              <a:extLst>
                <a:ext uri="{FF2B5EF4-FFF2-40B4-BE49-F238E27FC236}">
                  <a16:creationId xmlns:a16="http://schemas.microsoft.com/office/drawing/2014/main" id="{DD4885F3-3A11-4C4C-A957-7914A9BDA9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91952" y="5589404"/>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83">
              <a:extLst>
                <a:ext uri="{FF2B5EF4-FFF2-40B4-BE49-F238E27FC236}">
                  <a16:creationId xmlns:a16="http://schemas.microsoft.com/office/drawing/2014/main" id="{C0B1280F-8A5C-45C5-B0AC-32873353FD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69880" y="5568152"/>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84">
              <a:extLst>
                <a:ext uri="{FF2B5EF4-FFF2-40B4-BE49-F238E27FC236}">
                  <a16:creationId xmlns:a16="http://schemas.microsoft.com/office/drawing/2014/main" id="{D9893454-ADA4-4FBE-99C7-4DE71F3A81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281" y="5596169"/>
              <a:ext cx="155267" cy="104334"/>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86">
              <a:extLst>
                <a:ext uri="{FF2B5EF4-FFF2-40B4-BE49-F238E27FC236}">
                  <a16:creationId xmlns:a16="http://schemas.microsoft.com/office/drawing/2014/main" id="{13BBDA86-4629-40D2-A355-CC4AC6D8AC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6777" y="5582838"/>
              <a:ext cx="155267" cy="133317"/>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89">
              <a:extLst>
                <a:ext uri="{FF2B5EF4-FFF2-40B4-BE49-F238E27FC236}">
                  <a16:creationId xmlns:a16="http://schemas.microsoft.com/office/drawing/2014/main" id="{4B6E067D-6CC3-43E0-8C2A-16BA578FA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78228" y="5632878"/>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90">
              <a:extLst>
                <a:ext uri="{FF2B5EF4-FFF2-40B4-BE49-F238E27FC236}">
                  <a16:creationId xmlns:a16="http://schemas.microsoft.com/office/drawing/2014/main" id="{4B7F3C12-F3AD-436D-974D-504D6D8657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44073" y="5668620"/>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7">
              <a:extLst>
                <a:ext uri="{FF2B5EF4-FFF2-40B4-BE49-F238E27FC236}">
                  <a16:creationId xmlns:a16="http://schemas.microsoft.com/office/drawing/2014/main" id="{97444C0B-8604-4B2F-851C-8436248400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4682" y="4693473"/>
              <a:ext cx="163660"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13">
              <a:extLst>
                <a:ext uri="{FF2B5EF4-FFF2-40B4-BE49-F238E27FC236}">
                  <a16:creationId xmlns:a16="http://schemas.microsoft.com/office/drawing/2014/main" id="{8DA541A2-82D2-4FD7-A25D-103155F606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228" y="4702825"/>
              <a:ext cx="147925" cy="82115"/>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32">
              <a:extLst>
                <a:ext uri="{FF2B5EF4-FFF2-40B4-BE49-F238E27FC236}">
                  <a16:creationId xmlns:a16="http://schemas.microsoft.com/office/drawing/2014/main" id="{08D63E44-6FDA-4B88-9A8D-722E37864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61851" y="5315665"/>
              <a:ext cx="171003" cy="125588"/>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37">
              <a:extLst>
                <a:ext uri="{FF2B5EF4-FFF2-40B4-BE49-F238E27FC236}">
                  <a16:creationId xmlns:a16="http://schemas.microsoft.com/office/drawing/2014/main" id="{36F11BC1-4AA7-49EE-B6D9-EAA019FFBD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9018" y="5307935"/>
              <a:ext cx="136383" cy="143944"/>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40">
              <a:extLst>
                <a:ext uri="{FF2B5EF4-FFF2-40B4-BE49-F238E27FC236}">
                  <a16:creationId xmlns:a16="http://schemas.microsoft.com/office/drawing/2014/main" id="{7E80B3FA-E704-425C-A636-0A15FC4C5C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26768" y="5326290"/>
              <a:ext cx="159463" cy="96607"/>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46">
              <a:extLst>
                <a:ext uri="{FF2B5EF4-FFF2-40B4-BE49-F238E27FC236}">
                  <a16:creationId xmlns:a16="http://schemas.microsoft.com/office/drawing/2014/main" id="{865CF4A4-DABF-417B-AF8A-8679539E62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0024" y="5319526"/>
              <a:ext cx="143728" cy="96607"/>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62">
              <a:extLst>
                <a:ext uri="{FF2B5EF4-FFF2-40B4-BE49-F238E27FC236}">
                  <a16:creationId xmlns:a16="http://schemas.microsoft.com/office/drawing/2014/main" id="{20712703-E6D6-4B20-810D-520D613CB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0671" y="5609346"/>
              <a:ext cx="178347" cy="88879"/>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64">
              <a:extLst>
                <a:ext uri="{FF2B5EF4-FFF2-40B4-BE49-F238E27FC236}">
                  <a16:creationId xmlns:a16="http://schemas.microsoft.com/office/drawing/2014/main" id="{023F44A2-99D4-4CB4-AC2B-EB4D1DFB0C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35873" y="5626736"/>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68">
              <a:extLst>
                <a:ext uri="{FF2B5EF4-FFF2-40B4-BE49-F238E27FC236}">
                  <a16:creationId xmlns:a16="http://schemas.microsoft.com/office/drawing/2014/main" id="{46A5B51B-7598-4E55-B491-6A9DEAD1E0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30378" y="5630599"/>
              <a:ext cx="136383" cy="146842"/>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75">
              <a:extLst>
                <a:ext uri="{FF2B5EF4-FFF2-40B4-BE49-F238E27FC236}">
                  <a16:creationId xmlns:a16="http://schemas.microsoft.com/office/drawing/2014/main" id="{29677179-8E06-47D7-B638-4B8E2DD6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44225" y="5584229"/>
              <a:ext cx="152120" cy="92743"/>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8">
              <a:extLst>
                <a:ext uri="{FF2B5EF4-FFF2-40B4-BE49-F238E27FC236}">
                  <a16:creationId xmlns:a16="http://schemas.microsoft.com/office/drawing/2014/main" id="{57B1A6FA-56F9-40CE-9BA0-9865F65409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91" y="5289581"/>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8">
              <a:extLst>
                <a:ext uri="{FF2B5EF4-FFF2-40B4-BE49-F238E27FC236}">
                  <a16:creationId xmlns:a16="http://schemas.microsoft.com/office/drawing/2014/main" id="{CA94A32D-9D7D-488E-A538-C8E0EF4A21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77489" y="509495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31">
              <a:extLst>
                <a:ext uri="{FF2B5EF4-FFF2-40B4-BE49-F238E27FC236}">
                  <a16:creationId xmlns:a16="http://schemas.microsoft.com/office/drawing/2014/main" id="{F8E8C51E-F6BF-4014-88A7-7F071EB8FB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9102" y="5296998"/>
              <a:ext cx="139530" cy="103369"/>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31">
              <a:extLst>
                <a:ext uri="{FF2B5EF4-FFF2-40B4-BE49-F238E27FC236}">
                  <a16:creationId xmlns:a16="http://schemas.microsoft.com/office/drawing/2014/main" id="{A19DC4F3-0CEC-4012-AC71-B42D37FC64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66574" y="4806132"/>
              <a:ext cx="139530" cy="103369"/>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70">
              <a:extLst>
                <a:ext uri="{FF2B5EF4-FFF2-40B4-BE49-F238E27FC236}">
                  <a16:creationId xmlns:a16="http://schemas.microsoft.com/office/drawing/2014/main" id="{05658760-791B-476C-B6BB-B2A0C4AC49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51489" y="4770546"/>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85">
              <a:extLst>
                <a:ext uri="{FF2B5EF4-FFF2-40B4-BE49-F238E27FC236}">
                  <a16:creationId xmlns:a16="http://schemas.microsoft.com/office/drawing/2014/main" id="{E0F7D9D9-7F3C-4DD8-A6B2-37C03ACBA7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3543" y="4805211"/>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87">
              <a:extLst>
                <a:ext uri="{FF2B5EF4-FFF2-40B4-BE49-F238E27FC236}">
                  <a16:creationId xmlns:a16="http://schemas.microsoft.com/office/drawing/2014/main" id="{1865DC3B-FB26-40A1-BD75-CAE2188A7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82239" y="4808811"/>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18">
              <a:extLst>
                <a:ext uri="{FF2B5EF4-FFF2-40B4-BE49-F238E27FC236}">
                  <a16:creationId xmlns:a16="http://schemas.microsoft.com/office/drawing/2014/main" id="{93BF91C1-F8F3-4A58-A79A-A2827268A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05705" y="5090751"/>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19">
              <a:extLst>
                <a:ext uri="{FF2B5EF4-FFF2-40B4-BE49-F238E27FC236}">
                  <a16:creationId xmlns:a16="http://schemas.microsoft.com/office/drawing/2014/main" id="{B744D406-1012-44B3-97CB-CAFDFE4B03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74880" y="5125521"/>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8">
              <a:extLst>
                <a:ext uri="{FF2B5EF4-FFF2-40B4-BE49-F238E27FC236}">
                  <a16:creationId xmlns:a16="http://schemas.microsoft.com/office/drawing/2014/main" id="{F17A6E8D-EB47-41D0-B03C-BDFE17B82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6033" y="511911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70">
              <a:extLst>
                <a:ext uri="{FF2B5EF4-FFF2-40B4-BE49-F238E27FC236}">
                  <a16:creationId xmlns:a16="http://schemas.microsoft.com/office/drawing/2014/main" id="{75E13D45-6A6F-48DE-ADCD-E4B9C749E5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50492" y="4686684"/>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85">
              <a:extLst>
                <a:ext uri="{FF2B5EF4-FFF2-40B4-BE49-F238E27FC236}">
                  <a16:creationId xmlns:a16="http://schemas.microsoft.com/office/drawing/2014/main" id="{DEAEF3F9-4993-4792-9B8D-53B14BF52F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87590" y="4672191"/>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87">
              <a:extLst>
                <a:ext uri="{FF2B5EF4-FFF2-40B4-BE49-F238E27FC236}">
                  <a16:creationId xmlns:a16="http://schemas.microsoft.com/office/drawing/2014/main" id="{C102EB83-B0D1-4BF3-B2FF-05B21AD760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57890" y="4686684"/>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18">
              <a:extLst>
                <a:ext uri="{FF2B5EF4-FFF2-40B4-BE49-F238E27FC236}">
                  <a16:creationId xmlns:a16="http://schemas.microsoft.com/office/drawing/2014/main" id="{63EBD56E-54F0-4963-8A17-E0D0D39C93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0884" y="4982355"/>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119">
              <a:extLst>
                <a:ext uri="{FF2B5EF4-FFF2-40B4-BE49-F238E27FC236}">
                  <a16:creationId xmlns:a16="http://schemas.microsoft.com/office/drawing/2014/main" id="{7BC3EE2E-E90B-4EC3-A131-B51AFFF293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8647" y="4967523"/>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924919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B312-BFB3-46D5-AC96-41B1D59D3F90}"/>
              </a:ext>
            </a:extLst>
          </p:cNvPr>
          <p:cNvSpPr>
            <a:spLocks noGrp="1"/>
          </p:cNvSpPr>
          <p:nvPr>
            <p:ph type="title"/>
          </p:nvPr>
        </p:nvSpPr>
        <p:spPr>
          <a:xfrm>
            <a:off x="403098" y="238824"/>
            <a:ext cx="9634011" cy="1325563"/>
          </a:xfrm>
        </p:spPr>
        <p:txBody>
          <a:bodyPr/>
          <a:lstStyle/>
          <a:p>
            <a:r>
              <a:rPr lang="en-GB" dirty="0"/>
              <a:t>Key words</a:t>
            </a:r>
          </a:p>
        </p:txBody>
      </p:sp>
      <p:pic>
        <p:nvPicPr>
          <p:cNvPr id="5" name="Content Placeholder 4" descr="Old Key with solid fill">
            <a:extLst>
              <a:ext uri="{FF2B5EF4-FFF2-40B4-BE49-F238E27FC236}">
                <a16:creationId xmlns:a16="http://schemas.microsoft.com/office/drawing/2014/main" id="{4F79B201-6D86-475B-8139-42F3524F033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70994" y="325120"/>
            <a:ext cx="914400" cy="914400"/>
          </a:xfrm>
        </p:spPr>
      </p:pic>
      <p:sp>
        <p:nvSpPr>
          <p:cNvPr id="7" name="TextBox 6">
            <a:extLst>
              <a:ext uri="{FF2B5EF4-FFF2-40B4-BE49-F238E27FC236}">
                <a16:creationId xmlns:a16="http://schemas.microsoft.com/office/drawing/2014/main" id="{7F6B2AA3-CE7E-4729-B600-29A281997AD9}"/>
              </a:ext>
            </a:extLst>
          </p:cNvPr>
          <p:cNvSpPr txBox="1"/>
          <p:nvPr/>
        </p:nvSpPr>
        <p:spPr>
          <a:xfrm>
            <a:off x="482600" y="1711454"/>
            <a:ext cx="10433050" cy="4524315"/>
          </a:xfrm>
          <a:prstGeom prst="rect">
            <a:avLst/>
          </a:prstGeom>
          <a:noFill/>
        </p:spPr>
        <p:txBody>
          <a:bodyPr wrap="square">
            <a:spAutoFit/>
          </a:bodyPr>
          <a:lstStyle/>
          <a:p>
            <a:pPr marL="0" indent="-228600" defTabSz="914400"/>
            <a:r>
              <a:rPr lang="en-US" sz="3200" dirty="0">
                <a:latin typeface="The Hand Extrablack" panose="03070A02030502020204" pitchFamily="66" charset="0"/>
              </a:rPr>
              <a:t>Grand Alliance:</a:t>
            </a:r>
          </a:p>
          <a:p>
            <a:pPr marL="0" lvl="1" indent="0" defTabSz="914400">
              <a:buNone/>
            </a:pPr>
            <a:r>
              <a:rPr lang="en-US" sz="3200" dirty="0">
                <a:solidFill>
                  <a:schemeClr val="bg1"/>
                </a:solidFill>
                <a:latin typeface="The Hand Extrablack" panose="03070A02030502020204" pitchFamily="66" charset="0"/>
              </a:rPr>
              <a:t>A strategic war alliance between America, the USSR and the UK to defeat Germany. Created in 1941 and ended by 1946.</a:t>
            </a:r>
          </a:p>
          <a:p>
            <a:pPr marL="0" lvl="1" indent="0" defTabSz="914400">
              <a:buNone/>
            </a:pPr>
            <a:endParaRPr lang="en-US" sz="3200" dirty="0">
              <a:latin typeface="The Hand Extrablack" panose="03070A02030502020204" pitchFamily="66" charset="0"/>
            </a:endParaRPr>
          </a:p>
          <a:p>
            <a:pPr marL="0" indent="-228600" defTabSz="914400"/>
            <a:r>
              <a:rPr lang="en-US" sz="3200" dirty="0">
                <a:latin typeface="The Hand Extrablack" panose="03070A02030502020204" pitchFamily="66" charset="0"/>
              </a:rPr>
              <a:t>Sphere of influence:</a:t>
            </a:r>
          </a:p>
          <a:p>
            <a:pPr marL="0" lvl="1" indent="0" defTabSz="914400">
              <a:buNone/>
            </a:pPr>
            <a:r>
              <a:rPr lang="en-US" sz="3200" dirty="0">
                <a:solidFill>
                  <a:schemeClr val="bg1"/>
                </a:solidFill>
                <a:latin typeface="The Hand Extrablack" panose="03070A02030502020204" pitchFamily="66" charset="0"/>
              </a:rPr>
              <a:t>An area seen as under the control or political or economic influence of a nation </a:t>
            </a:r>
          </a:p>
          <a:p>
            <a:pPr marL="0" indent="-228600" defTabSz="914400"/>
            <a:endParaRPr lang="en-US" sz="3200" dirty="0">
              <a:latin typeface="The Hand Extrablack" panose="03070A02030502020204" pitchFamily="66" charset="0"/>
            </a:endParaRPr>
          </a:p>
          <a:p>
            <a:pPr marL="0" indent="-228600" defTabSz="914400"/>
            <a:r>
              <a:rPr lang="en-US" sz="3200" dirty="0">
                <a:latin typeface="The Hand Extrablack" panose="03070A02030502020204" pitchFamily="66" charset="0"/>
              </a:rPr>
              <a:t>Ideology:</a:t>
            </a:r>
          </a:p>
          <a:p>
            <a:pPr marL="0" lvl="1" indent="0" defTabSz="914400">
              <a:buNone/>
            </a:pPr>
            <a:r>
              <a:rPr lang="en-US" sz="3200" dirty="0">
                <a:solidFill>
                  <a:schemeClr val="bg1"/>
                </a:solidFill>
                <a:latin typeface="The Hand Extrablack" panose="03070A02030502020204" pitchFamily="66" charset="0"/>
              </a:rPr>
              <a:t>A system of ideas/beliefs that form the bases of economic and/or political theory and policy</a:t>
            </a:r>
            <a:endParaRPr lang="en-US" sz="2000" dirty="0">
              <a:solidFill>
                <a:schemeClr val="bg1"/>
              </a:solidFill>
              <a:latin typeface="The Hand Extrablack" panose="03070A02030502020204" pitchFamily="66" charset="0"/>
            </a:endParaRPr>
          </a:p>
        </p:txBody>
      </p:sp>
    </p:spTree>
    <p:extLst>
      <p:ext uri="{BB962C8B-B14F-4D97-AF65-F5344CB8AC3E}">
        <p14:creationId xmlns:p14="http://schemas.microsoft.com/office/powerpoint/2010/main" val="3152215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7">
                                            <p:txEl>
                                              <p:pRg st="1" end="1"/>
                                            </p:txEl>
                                          </p:spTgt>
                                        </p:tgtEl>
                                        <p:attrNameLst>
                                          <p:attrName>style.color</p:attrName>
                                        </p:attrNameLst>
                                      </p:cBhvr>
                                      <p:by>
                                        <p:hsl h="0" s="-12549" l="-25098"/>
                                      </p:by>
                                    </p:animClr>
                                    <p:animClr clrSpc="hsl" dir="cw">
                                      <p:cBhvr>
                                        <p:cTn id="7" dur="500" fill="hold"/>
                                        <p:tgtEl>
                                          <p:spTgt spid="7">
                                            <p:txEl>
                                              <p:pRg st="1" end="1"/>
                                            </p:txEl>
                                          </p:spTgt>
                                        </p:tgtEl>
                                        <p:attrNameLst>
                                          <p:attrName>fillcolor</p:attrName>
                                        </p:attrNameLst>
                                      </p:cBhvr>
                                      <p:by>
                                        <p:hsl h="0" s="-12549" l="-25098"/>
                                      </p:by>
                                    </p:animClr>
                                    <p:animClr clrSpc="hsl" dir="cw">
                                      <p:cBhvr>
                                        <p:cTn id="8" dur="500" fill="hold"/>
                                        <p:tgtEl>
                                          <p:spTgt spid="7">
                                            <p:txEl>
                                              <p:pRg st="1" end="1"/>
                                            </p:txEl>
                                          </p:spTgt>
                                        </p:tgtEl>
                                        <p:attrNameLst>
                                          <p:attrName>stroke.color</p:attrName>
                                        </p:attrNameLst>
                                      </p:cBhvr>
                                      <p:by>
                                        <p:hsl h="0" s="-12549" l="-25098"/>
                                      </p:by>
                                    </p:animClr>
                                    <p:set>
                                      <p:cBhvr>
                                        <p:cTn id="9" dur="500" fill="hold"/>
                                        <p:tgtEl>
                                          <p:spTgt spid="7">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7">
                                            <p:txEl>
                                              <p:pRg st="1" end="1"/>
                                            </p:txEl>
                                          </p:spTgt>
                                        </p:tgtEl>
                                        <p:attrNameLst>
                                          <p:attrName>ppt_c</p:attrName>
                                        </p:attrNameLst>
                                      </p:cBhvr>
                                      <p:to>
                                        <a:schemeClr val="folHlink"/>
                                      </p:to>
                                    </p:animClr>
                                  </p:subTnLst>
                                </p:cTn>
                              </p:par>
                            </p:childTnLst>
                          </p:cTn>
                        </p:par>
                      </p:childTnLst>
                    </p:cTn>
                  </p:par>
                  <p:par>
                    <p:cTn id="10" fill="hold">
                      <p:stCondLst>
                        <p:cond delay="indefinite"/>
                      </p:stCondLst>
                      <p:childTnLst>
                        <p:par>
                          <p:cTn id="11" fill="hold">
                            <p:stCondLst>
                              <p:cond delay="0"/>
                            </p:stCondLst>
                            <p:childTnLst>
                              <p:par>
                                <p:cTn id="12" presetID="24" presetClass="emph" presetSubtype="0" fill="hold" nodeType="clickEffect">
                                  <p:stCondLst>
                                    <p:cond delay="0"/>
                                  </p:stCondLst>
                                  <p:childTnLst>
                                    <p:animClr clrSpc="hsl" dir="cw">
                                      <p:cBhvr override="childStyle">
                                        <p:cTn id="13" dur="500" fill="hold"/>
                                        <p:tgtEl>
                                          <p:spTgt spid="7">
                                            <p:txEl>
                                              <p:pRg st="4" end="4"/>
                                            </p:txEl>
                                          </p:spTgt>
                                        </p:tgtEl>
                                        <p:attrNameLst>
                                          <p:attrName>style.color</p:attrName>
                                        </p:attrNameLst>
                                      </p:cBhvr>
                                      <p:by>
                                        <p:hsl h="0" s="-12549" l="-25098"/>
                                      </p:by>
                                    </p:animClr>
                                    <p:animClr clrSpc="hsl" dir="cw">
                                      <p:cBhvr>
                                        <p:cTn id="14" dur="500" fill="hold"/>
                                        <p:tgtEl>
                                          <p:spTgt spid="7">
                                            <p:txEl>
                                              <p:pRg st="4" end="4"/>
                                            </p:txEl>
                                          </p:spTgt>
                                        </p:tgtEl>
                                        <p:attrNameLst>
                                          <p:attrName>fillcolor</p:attrName>
                                        </p:attrNameLst>
                                      </p:cBhvr>
                                      <p:by>
                                        <p:hsl h="0" s="-12549" l="-25098"/>
                                      </p:by>
                                    </p:animClr>
                                    <p:animClr clrSpc="hsl" dir="cw">
                                      <p:cBhvr>
                                        <p:cTn id="15" dur="500" fill="hold"/>
                                        <p:tgtEl>
                                          <p:spTgt spid="7">
                                            <p:txEl>
                                              <p:pRg st="4" end="4"/>
                                            </p:txEl>
                                          </p:spTgt>
                                        </p:tgtEl>
                                        <p:attrNameLst>
                                          <p:attrName>stroke.color</p:attrName>
                                        </p:attrNameLst>
                                      </p:cBhvr>
                                      <p:by>
                                        <p:hsl h="0" s="-12549" l="-25098"/>
                                      </p:by>
                                    </p:animClr>
                                    <p:set>
                                      <p:cBhvr>
                                        <p:cTn id="16" dur="500" fill="hold"/>
                                        <p:tgtEl>
                                          <p:spTgt spid="7">
                                            <p:txEl>
                                              <p:pRg st="4" end="4"/>
                                            </p:txEl>
                                          </p:spTgt>
                                        </p:tgtEl>
                                        <p:attrNameLst>
                                          <p:attrName>fill.type</p:attrName>
                                        </p:attrNameLst>
                                      </p:cBhvr>
                                      <p:to>
                                        <p:strVal val="solid"/>
                                      </p:to>
                                    </p:set>
                                  </p:childTnLst>
                                  <p:subTnLst>
                                    <p:animClr clrSpc="rgb" dir="cw">
                                      <p:cBhvr override="childStyle">
                                        <p:cTn dur="1" fill="hold" display="0" masterRel="nextClick" afterEffect="1"/>
                                        <p:tgtEl>
                                          <p:spTgt spid="7">
                                            <p:txEl>
                                              <p:pRg st="4" end="4"/>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24" presetClass="emph" presetSubtype="0" fill="hold" nodeType="clickEffect">
                                  <p:stCondLst>
                                    <p:cond delay="0"/>
                                  </p:stCondLst>
                                  <p:childTnLst>
                                    <p:animClr clrSpc="hsl" dir="cw">
                                      <p:cBhvr override="childStyle">
                                        <p:cTn id="20" dur="500" fill="hold"/>
                                        <p:tgtEl>
                                          <p:spTgt spid="7">
                                            <p:txEl>
                                              <p:pRg st="7" end="7"/>
                                            </p:txEl>
                                          </p:spTgt>
                                        </p:tgtEl>
                                        <p:attrNameLst>
                                          <p:attrName>style.color</p:attrName>
                                        </p:attrNameLst>
                                      </p:cBhvr>
                                      <p:by>
                                        <p:hsl h="0" s="-12549" l="-25098"/>
                                      </p:by>
                                    </p:animClr>
                                    <p:animClr clrSpc="hsl" dir="cw">
                                      <p:cBhvr>
                                        <p:cTn id="21" dur="500" fill="hold"/>
                                        <p:tgtEl>
                                          <p:spTgt spid="7">
                                            <p:txEl>
                                              <p:pRg st="7" end="7"/>
                                            </p:txEl>
                                          </p:spTgt>
                                        </p:tgtEl>
                                        <p:attrNameLst>
                                          <p:attrName>fillcolor</p:attrName>
                                        </p:attrNameLst>
                                      </p:cBhvr>
                                      <p:by>
                                        <p:hsl h="0" s="-12549" l="-25098"/>
                                      </p:by>
                                    </p:animClr>
                                    <p:animClr clrSpc="hsl" dir="cw">
                                      <p:cBhvr>
                                        <p:cTn id="22" dur="500" fill="hold"/>
                                        <p:tgtEl>
                                          <p:spTgt spid="7">
                                            <p:txEl>
                                              <p:pRg st="7" end="7"/>
                                            </p:txEl>
                                          </p:spTgt>
                                        </p:tgtEl>
                                        <p:attrNameLst>
                                          <p:attrName>stroke.color</p:attrName>
                                        </p:attrNameLst>
                                      </p:cBhvr>
                                      <p:by>
                                        <p:hsl h="0" s="-12549" l="-25098"/>
                                      </p:by>
                                    </p:animClr>
                                    <p:set>
                                      <p:cBhvr>
                                        <p:cTn id="23" dur="500" fill="hold"/>
                                        <p:tgtEl>
                                          <p:spTgt spid="7">
                                            <p:txEl>
                                              <p:pRg st="7" end="7"/>
                                            </p:txEl>
                                          </p:spTgt>
                                        </p:tgtEl>
                                        <p:attrNameLst>
                                          <p:attrName>fill.type</p:attrName>
                                        </p:attrNameLst>
                                      </p:cBhvr>
                                      <p:to>
                                        <p:strVal val="solid"/>
                                      </p:to>
                                    </p:set>
                                  </p:childTnLst>
                                  <p:subTnLst>
                                    <p:animClr clrSpc="rgb" dir="cw">
                                      <p:cBhvr override="childStyle">
                                        <p:cTn dur="1" fill="hold" display="0" masterRel="nextClick" afterEffect="1"/>
                                        <p:tgtEl>
                                          <p:spTgt spid="7">
                                            <p:txEl>
                                              <p:pRg st="7" end="7"/>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grpSp>
        <p:nvGrpSpPr>
          <p:cNvPr id="66" name="Group 65">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67"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25" name="Rectangle 124">
            <a:extLst>
              <a:ext uri="{FF2B5EF4-FFF2-40B4-BE49-F238E27FC236}">
                <a16:creationId xmlns:a16="http://schemas.microsoft.com/office/drawing/2014/main" id="{BCAE8BE1-A178-4D43-B3B0-FF22D765F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3819626A-1849-4F10-89EC-215F6A4BC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 y="0"/>
            <a:ext cx="12192000" cy="4913194"/>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F3455-9EE0-4C39-915E-EF3D8A355552}"/>
              </a:ext>
            </a:extLst>
          </p:cNvPr>
          <p:cNvSpPr>
            <a:spLocks noGrp="1"/>
          </p:cNvSpPr>
          <p:nvPr>
            <p:ph type="title"/>
          </p:nvPr>
        </p:nvSpPr>
        <p:spPr>
          <a:xfrm>
            <a:off x="1204571" y="567620"/>
            <a:ext cx="10008902" cy="3757708"/>
          </a:xfrm>
        </p:spPr>
        <p:txBody>
          <a:bodyPr vert="horz" lIns="91440" tIns="45720" rIns="91440" bIns="45720" rtlCol="0" anchor="b">
            <a:normAutofit/>
          </a:bodyPr>
          <a:lstStyle/>
          <a:p>
            <a:pPr algn="ctr">
              <a:spcBef>
                <a:spcPts val="1200"/>
              </a:spcBef>
              <a:spcAft>
                <a:spcPts val="1200"/>
              </a:spcAft>
            </a:pPr>
            <a:r>
              <a:rPr lang="en-US" dirty="0"/>
              <a:t>“Thus the story of the Cold War was the story of boundaries, establishing the outer limits of each sphere of influence and competing for those who had not yet pitched their tents in one camp or another.” </a:t>
            </a:r>
            <a:r>
              <a:rPr lang="en-US" dirty="0" err="1"/>
              <a:t>Engerman</a:t>
            </a:r>
            <a:r>
              <a:rPr lang="en-US" dirty="0"/>
              <a:t> p.33</a:t>
            </a:r>
          </a:p>
        </p:txBody>
      </p:sp>
      <p:grpSp>
        <p:nvGrpSpPr>
          <p:cNvPr id="129" name="Group 128">
            <a:extLst>
              <a:ext uri="{FF2B5EF4-FFF2-40B4-BE49-F238E27FC236}">
                <a16:creationId xmlns:a16="http://schemas.microsoft.com/office/drawing/2014/main" id="{AAEF0DB4-E2F1-4DE6-A55A-B7511FD6E9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688" y="4541153"/>
            <a:ext cx="12108544" cy="653700"/>
            <a:chOff x="0" y="5833367"/>
            <a:chExt cx="12243348" cy="653700"/>
          </a:xfrm>
        </p:grpSpPr>
        <p:sp>
          <p:nvSpPr>
            <p:cNvPr id="130" name="Freeform 6">
              <a:extLst>
                <a:ext uri="{FF2B5EF4-FFF2-40B4-BE49-F238E27FC236}">
                  <a16:creationId xmlns:a16="http://schemas.microsoft.com/office/drawing/2014/main" id="{2BC91FD0-A205-4CAB-B34E-60D378804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05">
              <a:extLst>
                <a:ext uri="{FF2B5EF4-FFF2-40B4-BE49-F238E27FC236}">
                  <a16:creationId xmlns:a16="http://schemas.microsoft.com/office/drawing/2014/main" id="{2A1EFFB9-AB17-4F59-9A3B-803325A4E7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06">
              <a:extLst>
                <a:ext uri="{FF2B5EF4-FFF2-40B4-BE49-F238E27FC236}">
                  <a16:creationId xmlns:a16="http://schemas.microsoft.com/office/drawing/2014/main" id="{E7238B80-CDF9-4CAC-9AB5-8589C82EAE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07">
              <a:extLst>
                <a:ext uri="{FF2B5EF4-FFF2-40B4-BE49-F238E27FC236}">
                  <a16:creationId xmlns:a16="http://schemas.microsoft.com/office/drawing/2014/main" id="{7EC00F0D-7BE8-4FCF-93DF-B323CEFF36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08">
              <a:extLst>
                <a:ext uri="{FF2B5EF4-FFF2-40B4-BE49-F238E27FC236}">
                  <a16:creationId xmlns:a16="http://schemas.microsoft.com/office/drawing/2014/main" id="{33447C1A-ED61-468B-B343-B12658F9C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09">
              <a:extLst>
                <a:ext uri="{FF2B5EF4-FFF2-40B4-BE49-F238E27FC236}">
                  <a16:creationId xmlns:a16="http://schemas.microsoft.com/office/drawing/2014/main" id="{EB0725CA-1A94-46AF-8A92-278F10B16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10">
              <a:extLst>
                <a:ext uri="{FF2B5EF4-FFF2-40B4-BE49-F238E27FC236}">
                  <a16:creationId xmlns:a16="http://schemas.microsoft.com/office/drawing/2014/main" id="{3D170FF3-B996-42C2-A51A-82618850C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11">
              <a:extLst>
                <a:ext uri="{FF2B5EF4-FFF2-40B4-BE49-F238E27FC236}">
                  <a16:creationId xmlns:a16="http://schemas.microsoft.com/office/drawing/2014/main" id="{E5FDE205-773C-4587-B06D-BD482FC0A7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12">
              <a:extLst>
                <a:ext uri="{FF2B5EF4-FFF2-40B4-BE49-F238E27FC236}">
                  <a16:creationId xmlns:a16="http://schemas.microsoft.com/office/drawing/2014/main" id="{C49746F8-1BCF-49C2-A1C5-D2B85E7C05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22">
              <a:extLst>
                <a:ext uri="{FF2B5EF4-FFF2-40B4-BE49-F238E27FC236}">
                  <a16:creationId xmlns:a16="http://schemas.microsoft.com/office/drawing/2014/main" id="{F45277B2-9094-4445-86D8-C91D65F5DC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23">
              <a:extLst>
                <a:ext uri="{FF2B5EF4-FFF2-40B4-BE49-F238E27FC236}">
                  <a16:creationId xmlns:a16="http://schemas.microsoft.com/office/drawing/2014/main" id="{2BBFD32C-2D27-415E-8430-8BDD8D97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30">
              <a:extLst>
                <a:ext uri="{FF2B5EF4-FFF2-40B4-BE49-F238E27FC236}">
                  <a16:creationId xmlns:a16="http://schemas.microsoft.com/office/drawing/2014/main" id="{D43C7D72-4A00-4EF4-BF13-BAC4F04EEE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31">
              <a:extLst>
                <a:ext uri="{FF2B5EF4-FFF2-40B4-BE49-F238E27FC236}">
                  <a16:creationId xmlns:a16="http://schemas.microsoft.com/office/drawing/2014/main" id="{3CC17EEB-009B-460C-B97D-E23BAC8CF5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32">
              <a:extLst>
                <a:ext uri="{FF2B5EF4-FFF2-40B4-BE49-F238E27FC236}">
                  <a16:creationId xmlns:a16="http://schemas.microsoft.com/office/drawing/2014/main" id="{3CA392E7-2C5E-430E-A285-A43F098A81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34">
              <a:extLst>
                <a:ext uri="{FF2B5EF4-FFF2-40B4-BE49-F238E27FC236}">
                  <a16:creationId xmlns:a16="http://schemas.microsoft.com/office/drawing/2014/main" id="{3808FC12-3932-4A3D-812C-171F140EE5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35">
              <a:extLst>
                <a:ext uri="{FF2B5EF4-FFF2-40B4-BE49-F238E27FC236}">
                  <a16:creationId xmlns:a16="http://schemas.microsoft.com/office/drawing/2014/main" id="{80BFA6D6-7979-45B4-BDD2-F6EB244C1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41">
              <a:extLst>
                <a:ext uri="{FF2B5EF4-FFF2-40B4-BE49-F238E27FC236}">
                  <a16:creationId xmlns:a16="http://schemas.microsoft.com/office/drawing/2014/main" id="{87BF3F25-EA1A-4783-9568-76113FBBB6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91">
              <a:extLst>
                <a:ext uri="{FF2B5EF4-FFF2-40B4-BE49-F238E27FC236}">
                  <a16:creationId xmlns:a16="http://schemas.microsoft.com/office/drawing/2014/main" id="{81E3D954-5AA5-49A8-9BA6-C4FC208B2F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92">
              <a:extLst>
                <a:ext uri="{FF2B5EF4-FFF2-40B4-BE49-F238E27FC236}">
                  <a16:creationId xmlns:a16="http://schemas.microsoft.com/office/drawing/2014/main" id="{C62E369F-72C7-4158-B7A6-D6C81689AA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93">
              <a:extLst>
                <a:ext uri="{FF2B5EF4-FFF2-40B4-BE49-F238E27FC236}">
                  <a16:creationId xmlns:a16="http://schemas.microsoft.com/office/drawing/2014/main" id="{80849728-9BE8-4333-B5AA-376DF750BD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94">
              <a:extLst>
                <a:ext uri="{FF2B5EF4-FFF2-40B4-BE49-F238E27FC236}">
                  <a16:creationId xmlns:a16="http://schemas.microsoft.com/office/drawing/2014/main" id="{FBD2BA47-7553-4D8B-A6D4-29F078E164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95">
              <a:extLst>
                <a:ext uri="{FF2B5EF4-FFF2-40B4-BE49-F238E27FC236}">
                  <a16:creationId xmlns:a16="http://schemas.microsoft.com/office/drawing/2014/main" id="{74D636C8-7F45-489F-8810-6905B1AE0C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96">
              <a:extLst>
                <a:ext uri="{FF2B5EF4-FFF2-40B4-BE49-F238E27FC236}">
                  <a16:creationId xmlns:a16="http://schemas.microsoft.com/office/drawing/2014/main" id="{4C7E2056-38D8-4E5E-848D-6609AAEFF4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97">
              <a:extLst>
                <a:ext uri="{FF2B5EF4-FFF2-40B4-BE49-F238E27FC236}">
                  <a16:creationId xmlns:a16="http://schemas.microsoft.com/office/drawing/2014/main" id="{1FA0FFA1-3A5B-46CA-8C5D-AD895EA57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98">
              <a:extLst>
                <a:ext uri="{FF2B5EF4-FFF2-40B4-BE49-F238E27FC236}">
                  <a16:creationId xmlns:a16="http://schemas.microsoft.com/office/drawing/2014/main" id="{675FD8BB-1EA3-4596-9703-4F8866D5A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99">
              <a:extLst>
                <a:ext uri="{FF2B5EF4-FFF2-40B4-BE49-F238E27FC236}">
                  <a16:creationId xmlns:a16="http://schemas.microsoft.com/office/drawing/2014/main" id="{84DC6FFB-600D-4CED-A125-D2AB1D6F6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00">
              <a:extLst>
                <a:ext uri="{FF2B5EF4-FFF2-40B4-BE49-F238E27FC236}">
                  <a16:creationId xmlns:a16="http://schemas.microsoft.com/office/drawing/2014/main" id="{DD899978-14D8-4E2A-BCEB-EF6D13916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01">
              <a:extLst>
                <a:ext uri="{FF2B5EF4-FFF2-40B4-BE49-F238E27FC236}">
                  <a16:creationId xmlns:a16="http://schemas.microsoft.com/office/drawing/2014/main" id="{5B59BD92-A99F-4F44-9D1F-561AB49B91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02">
              <a:extLst>
                <a:ext uri="{FF2B5EF4-FFF2-40B4-BE49-F238E27FC236}">
                  <a16:creationId xmlns:a16="http://schemas.microsoft.com/office/drawing/2014/main" id="{6733D532-6F62-4525-B661-2AF7E63AC0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03">
              <a:extLst>
                <a:ext uri="{FF2B5EF4-FFF2-40B4-BE49-F238E27FC236}">
                  <a16:creationId xmlns:a16="http://schemas.microsoft.com/office/drawing/2014/main" id="{48C0D2C8-88E5-4E19-8FE1-246ED12E60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04">
              <a:extLst>
                <a:ext uri="{FF2B5EF4-FFF2-40B4-BE49-F238E27FC236}">
                  <a16:creationId xmlns:a16="http://schemas.microsoft.com/office/drawing/2014/main" id="{0E95B9EB-D73A-4979-9F2F-10C9CF8EBE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13">
              <a:extLst>
                <a:ext uri="{FF2B5EF4-FFF2-40B4-BE49-F238E27FC236}">
                  <a16:creationId xmlns:a16="http://schemas.microsoft.com/office/drawing/2014/main" id="{33565EB2-4584-4F8D-97E7-DF87DB3B4E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14">
              <a:extLst>
                <a:ext uri="{FF2B5EF4-FFF2-40B4-BE49-F238E27FC236}">
                  <a16:creationId xmlns:a16="http://schemas.microsoft.com/office/drawing/2014/main" id="{93D61EE8-FE02-45F6-98C2-D410B4267D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15">
              <a:extLst>
                <a:ext uri="{FF2B5EF4-FFF2-40B4-BE49-F238E27FC236}">
                  <a16:creationId xmlns:a16="http://schemas.microsoft.com/office/drawing/2014/main" id="{D4D8B720-4586-4359-9303-02F8D58EDE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17">
              <a:extLst>
                <a:ext uri="{FF2B5EF4-FFF2-40B4-BE49-F238E27FC236}">
                  <a16:creationId xmlns:a16="http://schemas.microsoft.com/office/drawing/2014/main" id="{67BC569A-1D14-40F6-B1ED-429CAB83EB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18">
              <a:extLst>
                <a:ext uri="{FF2B5EF4-FFF2-40B4-BE49-F238E27FC236}">
                  <a16:creationId xmlns:a16="http://schemas.microsoft.com/office/drawing/2014/main" id="{563EF170-082E-4AC9-8470-C1F986984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19">
              <a:extLst>
                <a:ext uri="{FF2B5EF4-FFF2-40B4-BE49-F238E27FC236}">
                  <a16:creationId xmlns:a16="http://schemas.microsoft.com/office/drawing/2014/main" id="{7C735B47-24EC-470D-8A76-B059F9162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20">
              <a:extLst>
                <a:ext uri="{FF2B5EF4-FFF2-40B4-BE49-F238E27FC236}">
                  <a16:creationId xmlns:a16="http://schemas.microsoft.com/office/drawing/2014/main" id="{356A1A8A-BA81-46A2-80A7-4446CCC18E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21">
              <a:extLst>
                <a:ext uri="{FF2B5EF4-FFF2-40B4-BE49-F238E27FC236}">
                  <a16:creationId xmlns:a16="http://schemas.microsoft.com/office/drawing/2014/main" id="{B800E226-AB3E-4B1E-ABCB-F2CC2441CA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25">
              <a:extLst>
                <a:ext uri="{FF2B5EF4-FFF2-40B4-BE49-F238E27FC236}">
                  <a16:creationId xmlns:a16="http://schemas.microsoft.com/office/drawing/2014/main" id="{25BB6246-076E-4BF1-84A1-FA00DFF6DB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26">
              <a:extLst>
                <a:ext uri="{FF2B5EF4-FFF2-40B4-BE49-F238E27FC236}">
                  <a16:creationId xmlns:a16="http://schemas.microsoft.com/office/drawing/2014/main" id="{0737E152-D949-48FA-BBB9-D335340C8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27">
              <a:extLst>
                <a:ext uri="{FF2B5EF4-FFF2-40B4-BE49-F238E27FC236}">
                  <a16:creationId xmlns:a16="http://schemas.microsoft.com/office/drawing/2014/main" id="{B6CD5183-FDE3-43C7-B69C-4FE34C83DE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28">
              <a:extLst>
                <a:ext uri="{FF2B5EF4-FFF2-40B4-BE49-F238E27FC236}">
                  <a16:creationId xmlns:a16="http://schemas.microsoft.com/office/drawing/2014/main" id="{A1FC748D-6CD1-4630-BD03-91443D49D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29">
              <a:extLst>
                <a:ext uri="{FF2B5EF4-FFF2-40B4-BE49-F238E27FC236}">
                  <a16:creationId xmlns:a16="http://schemas.microsoft.com/office/drawing/2014/main" id="{806ADF7D-E22E-4CC0-A5FA-13FF7314C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33">
              <a:extLst>
                <a:ext uri="{FF2B5EF4-FFF2-40B4-BE49-F238E27FC236}">
                  <a16:creationId xmlns:a16="http://schemas.microsoft.com/office/drawing/2014/main" id="{D92F6CB0-7C26-40A2-BE61-F5B9566910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36">
              <a:extLst>
                <a:ext uri="{FF2B5EF4-FFF2-40B4-BE49-F238E27FC236}">
                  <a16:creationId xmlns:a16="http://schemas.microsoft.com/office/drawing/2014/main" id="{BE354CED-9FB3-47F2-AF83-42F52F6172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37">
              <a:extLst>
                <a:ext uri="{FF2B5EF4-FFF2-40B4-BE49-F238E27FC236}">
                  <a16:creationId xmlns:a16="http://schemas.microsoft.com/office/drawing/2014/main" id="{4A005BFC-833D-4699-99AB-16DDBC5B6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38">
              <a:extLst>
                <a:ext uri="{FF2B5EF4-FFF2-40B4-BE49-F238E27FC236}">
                  <a16:creationId xmlns:a16="http://schemas.microsoft.com/office/drawing/2014/main" id="{FB639FC6-38FA-4FEE-B247-02D4AB6995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39">
              <a:extLst>
                <a:ext uri="{FF2B5EF4-FFF2-40B4-BE49-F238E27FC236}">
                  <a16:creationId xmlns:a16="http://schemas.microsoft.com/office/drawing/2014/main" id="{67B04E28-283D-4C2A-8993-07F7594742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40">
              <a:extLst>
                <a:ext uri="{FF2B5EF4-FFF2-40B4-BE49-F238E27FC236}">
                  <a16:creationId xmlns:a16="http://schemas.microsoft.com/office/drawing/2014/main" id="{F369C421-E6B1-47CB-8D36-602DCFD084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42">
              <a:extLst>
                <a:ext uri="{FF2B5EF4-FFF2-40B4-BE49-F238E27FC236}">
                  <a16:creationId xmlns:a16="http://schemas.microsoft.com/office/drawing/2014/main" id="{A7CC56DE-C7CA-4190-A19D-77192BE4DE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43">
              <a:extLst>
                <a:ext uri="{FF2B5EF4-FFF2-40B4-BE49-F238E27FC236}">
                  <a16:creationId xmlns:a16="http://schemas.microsoft.com/office/drawing/2014/main" id="{55F7DE38-BD8A-4B0C-AF46-B87EB85D4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144">
              <a:extLst>
                <a:ext uri="{FF2B5EF4-FFF2-40B4-BE49-F238E27FC236}">
                  <a16:creationId xmlns:a16="http://schemas.microsoft.com/office/drawing/2014/main" id="{A74A8E74-E14E-4CDE-A845-825C1C6567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145">
              <a:extLst>
                <a:ext uri="{FF2B5EF4-FFF2-40B4-BE49-F238E27FC236}">
                  <a16:creationId xmlns:a16="http://schemas.microsoft.com/office/drawing/2014/main" id="{1C2158A2-4E01-4AE9-B845-853B79DE31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8">
              <a:extLst>
                <a:ext uri="{FF2B5EF4-FFF2-40B4-BE49-F238E27FC236}">
                  <a16:creationId xmlns:a16="http://schemas.microsoft.com/office/drawing/2014/main" id="{65867385-C75B-4A79-AEFE-EB93F5EA7F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8">
              <a:extLst>
                <a:ext uri="{FF2B5EF4-FFF2-40B4-BE49-F238E27FC236}">
                  <a16:creationId xmlns:a16="http://schemas.microsoft.com/office/drawing/2014/main" id="{90E22355-6E51-41B6-BD18-9A8997404F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106">
              <a:extLst>
                <a:ext uri="{FF2B5EF4-FFF2-40B4-BE49-F238E27FC236}">
                  <a16:creationId xmlns:a16="http://schemas.microsoft.com/office/drawing/2014/main" id="{27E6A046-7529-479D-99F7-5996433A8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120">
              <a:extLst>
                <a:ext uri="{FF2B5EF4-FFF2-40B4-BE49-F238E27FC236}">
                  <a16:creationId xmlns:a16="http://schemas.microsoft.com/office/drawing/2014/main" id="{E65827C4-2719-433B-916A-B34ABA9F24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20">
              <a:extLst>
                <a:ext uri="{FF2B5EF4-FFF2-40B4-BE49-F238E27FC236}">
                  <a16:creationId xmlns:a16="http://schemas.microsoft.com/office/drawing/2014/main" id="{E2CC6139-E679-4C4E-AFFB-76EA1D488D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25">
              <a:extLst>
                <a:ext uri="{FF2B5EF4-FFF2-40B4-BE49-F238E27FC236}">
                  <a16:creationId xmlns:a16="http://schemas.microsoft.com/office/drawing/2014/main" id="{9507F8C0-A977-4699-8EF2-CF96FB838B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37">
              <a:extLst>
                <a:ext uri="{FF2B5EF4-FFF2-40B4-BE49-F238E27FC236}">
                  <a16:creationId xmlns:a16="http://schemas.microsoft.com/office/drawing/2014/main" id="{F644FE9F-CA0D-4386-85E8-DCE42FC12A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6">
              <a:extLst>
                <a:ext uri="{FF2B5EF4-FFF2-40B4-BE49-F238E27FC236}">
                  <a16:creationId xmlns:a16="http://schemas.microsoft.com/office/drawing/2014/main" id="{6B7EEE3F-5CAC-4235-903E-7C4DA07495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05">
              <a:extLst>
                <a:ext uri="{FF2B5EF4-FFF2-40B4-BE49-F238E27FC236}">
                  <a16:creationId xmlns:a16="http://schemas.microsoft.com/office/drawing/2014/main" id="{CF870EA8-C61A-4759-A096-E25A85991A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06">
              <a:extLst>
                <a:ext uri="{FF2B5EF4-FFF2-40B4-BE49-F238E27FC236}">
                  <a16:creationId xmlns:a16="http://schemas.microsoft.com/office/drawing/2014/main" id="{46FE89C7-BA1B-4C2B-BDEC-7ED7B6D8F0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107">
              <a:extLst>
                <a:ext uri="{FF2B5EF4-FFF2-40B4-BE49-F238E27FC236}">
                  <a16:creationId xmlns:a16="http://schemas.microsoft.com/office/drawing/2014/main" id="{96F67A96-8892-4A05-9D0B-26F2322B94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108">
              <a:extLst>
                <a:ext uri="{FF2B5EF4-FFF2-40B4-BE49-F238E27FC236}">
                  <a16:creationId xmlns:a16="http://schemas.microsoft.com/office/drawing/2014/main" id="{5AFB3920-37B7-4162-8346-23E80DE13F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109">
              <a:extLst>
                <a:ext uri="{FF2B5EF4-FFF2-40B4-BE49-F238E27FC236}">
                  <a16:creationId xmlns:a16="http://schemas.microsoft.com/office/drawing/2014/main" id="{21F45221-720F-4596-B680-E3517046FA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110">
              <a:extLst>
                <a:ext uri="{FF2B5EF4-FFF2-40B4-BE49-F238E27FC236}">
                  <a16:creationId xmlns:a16="http://schemas.microsoft.com/office/drawing/2014/main" id="{767AB243-669A-4FAC-994C-C020AA8CD0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111">
              <a:extLst>
                <a:ext uri="{FF2B5EF4-FFF2-40B4-BE49-F238E27FC236}">
                  <a16:creationId xmlns:a16="http://schemas.microsoft.com/office/drawing/2014/main" id="{6AD5D6CF-5C12-4BC1-BB09-E2934F7293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112">
              <a:extLst>
                <a:ext uri="{FF2B5EF4-FFF2-40B4-BE49-F238E27FC236}">
                  <a16:creationId xmlns:a16="http://schemas.microsoft.com/office/drawing/2014/main" id="{0FCFFE49-652E-47DA-A8D4-8BEC69FC7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122">
              <a:extLst>
                <a:ext uri="{FF2B5EF4-FFF2-40B4-BE49-F238E27FC236}">
                  <a16:creationId xmlns:a16="http://schemas.microsoft.com/office/drawing/2014/main" id="{E466EE92-6CDE-441E-8F7B-5F203EBDDF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130">
              <a:extLst>
                <a:ext uri="{FF2B5EF4-FFF2-40B4-BE49-F238E27FC236}">
                  <a16:creationId xmlns:a16="http://schemas.microsoft.com/office/drawing/2014/main" id="{8BD3B0DF-1F56-4C76-A317-73F93A0E76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131">
              <a:extLst>
                <a:ext uri="{FF2B5EF4-FFF2-40B4-BE49-F238E27FC236}">
                  <a16:creationId xmlns:a16="http://schemas.microsoft.com/office/drawing/2014/main" id="{48B057C9-2181-4BDD-BEC5-1949847002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132">
              <a:extLst>
                <a:ext uri="{FF2B5EF4-FFF2-40B4-BE49-F238E27FC236}">
                  <a16:creationId xmlns:a16="http://schemas.microsoft.com/office/drawing/2014/main" id="{38212522-50D0-4A8E-B678-8A8B51BEF8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134">
              <a:extLst>
                <a:ext uri="{FF2B5EF4-FFF2-40B4-BE49-F238E27FC236}">
                  <a16:creationId xmlns:a16="http://schemas.microsoft.com/office/drawing/2014/main" id="{F29F5B2D-1DD0-4BD5-BD97-DE883935CB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135">
              <a:extLst>
                <a:ext uri="{FF2B5EF4-FFF2-40B4-BE49-F238E27FC236}">
                  <a16:creationId xmlns:a16="http://schemas.microsoft.com/office/drawing/2014/main" id="{F1C477DC-6A04-4B20-A709-A622EF7697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141">
              <a:extLst>
                <a:ext uri="{FF2B5EF4-FFF2-40B4-BE49-F238E27FC236}">
                  <a16:creationId xmlns:a16="http://schemas.microsoft.com/office/drawing/2014/main" id="{79AD175C-021D-4FD8-92A3-0733A001B1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91">
              <a:extLst>
                <a:ext uri="{FF2B5EF4-FFF2-40B4-BE49-F238E27FC236}">
                  <a16:creationId xmlns:a16="http://schemas.microsoft.com/office/drawing/2014/main" id="{C2471C35-AE3E-4563-9B5F-D60113EE79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92">
              <a:extLst>
                <a:ext uri="{FF2B5EF4-FFF2-40B4-BE49-F238E27FC236}">
                  <a16:creationId xmlns:a16="http://schemas.microsoft.com/office/drawing/2014/main" id="{01DDC91D-FF9F-4808-BA38-D9493CBD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93">
              <a:extLst>
                <a:ext uri="{FF2B5EF4-FFF2-40B4-BE49-F238E27FC236}">
                  <a16:creationId xmlns:a16="http://schemas.microsoft.com/office/drawing/2014/main" id="{14997950-39AA-4B4F-85C2-0C0E1C651E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94">
              <a:extLst>
                <a:ext uri="{FF2B5EF4-FFF2-40B4-BE49-F238E27FC236}">
                  <a16:creationId xmlns:a16="http://schemas.microsoft.com/office/drawing/2014/main" id="{5354DF2D-7E69-4E2B-AF47-781270CD69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95">
              <a:extLst>
                <a:ext uri="{FF2B5EF4-FFF2-40B4-BE49-F238E27FC236}">
                  <a16:creationId xmlns:a16="http://schemas.microsoft.com/office/drawing/2014/main" id="{6DBBD82E-E2D5-40BD-B14A-9127A2761E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96">
              <a:extLst>
                <a:ext uri="{FF2B5EF4-FFF2-40B4-BE49-F238E27FC236}">
                  <a16:creationId xmlns:a16="http://schemas.microsoft.com/office/drawing/2014/main" id="{070633D4-8FD0-463E-8CF2-5F0896539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97">
              <a:extLst>
                <a:ext uri="{FF2B5EF4-FFF2-40B4-BE49-F238E27FC236}">
                  <a16:creationId xmlns:a16="http://schemas.microsoft.com/office/drawing/2014/main" id="{56F024AF-F85F-4E84-A8EC-6BF1B34ABF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98">
              <a:extLst>
                <a:ext uri="{FF2B5EF4-FFF2-40B4-BE49-F238E27FC236}">
                  <a16:creationId xmlns:a16="http://schemas.microsoft.com/office/drawing/2014/main" id="{C186DFE2-A767-434D-8D2F-2E01161BB0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99">
              <a:extLst>
                <a:ext uri="{FF2B5EF4-FFF2-40B4-BE49-F238E27FC236}">
                  <a16:creationId xmlns:a16="http://schemas.microsoft.com/office/drawing/2014/main" id="{24B53F6E-FB17-43E6-B854-F64C693195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100">
              <a:extLst>
                <a:ext uri="{FF2B5EF4-FFF2-40B4-BE49-F238E27FC236}">
                  <a16:creationId xmlns:a16="http://schemas.microsoft.com/office/drawing/2014/main" id="{ED2B3000-7E43-40B3-8DDC-30A192C2EF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01">
              <a:extLst>
                <a:ext uri="{FF2B5EF4-FFF2-40B4-BE49-F238E27FC236}">
                  <a16:creationId xmlns:a16="http://schemas.microsoft.com/office/drawing/2014/main" id="{954F0369-F47B-42EE-874C-1D61230627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04">
              <a:extLst>
                <a:ext uri="{FF2B5EF4-FFF2-40B4-BE49-F238E27FC236}">
                  <a16:creationId xmlns:a16="http://schemas.microsoft.com/office/drawing/2014/main" id="{A2CD83E2-ED65-4FE4-8EC5-2C2DF47302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13">
              <a:extLst>
                <a:ext uri="{FF2B5EF4-FFF2-40B4-BE49-F238E27FC236}">
                  <a16:creationId xmlns:a16="http://schemas.microsoft.com/office/drawing/2014/main" id="{8D5A815E-CF41-4E9C-8CD3-36EDB5A685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14">
              <a:extLst>
                <a:ext uri="{FF2B5EF4-FFF2-40B4-BE49-F238E27FC236}">
                  <a16:creationId xmlns:a16="http://schemas.microsoft.com/office/drawing/2014/main" id="{173F30A4-E83D-4322-A914-05931C4F04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15">
              <a:extLst>
                <a:ext uri="{FF2B5EF4-FFF2-40B4-BE49-F238E27FC236}">
                  <a16:creationId xmlns:a16="http://schemas.microsoft.com/office/drawing/2014/main" id="{52032C09-2C40-406F-BFF8-E81D3610CB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20">
              <a:extLst>
                <a:ext uri="{FF2B5EF4-FFF2-40B4-BE49-F238E27FC236}">
                  <a16:creationId xmlns:a16="http://schemas.microsoft.com/office/drawing/2014/main" id="{B0D3B0AB-E6D6-479C-8E87-2774CB053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21">
              <a:extLst>
                <a:ext uri="{FF2B5EF4-FFF2-40B4-BE49-F238E27FC236}">
                  <a16:creationId xmlns:a16="http://schemas.microsoft.com/office/drawing/2014/main" id="{B98D014A-FB57-4DC0-A679-277AA74519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25">
              <a:extLst>
                <a:ext uri="{FF2B5EF4-FFF2-40B4-BE49-F238E27FC236}">
                  <a16:creationId xmlns:a16="http://schemas.microsoft.com/office/drawing/2014/main" id="{A9114F21-905F-41A9-9834-CF6A858BB6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26">
              <a:extLst>
                <a:ext uri="{FF2B5EF4-FFF2-40B4-BE49-F238E27FC236}">
                  <a16:creationId xmlns:a16="http://schemas.microsoft.com/office/drawing/2014/main" id="{8A661522-7869-4F7D-A854-02B3EEA276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27">
              <a:extLst>
                <a:ext uri="{FF2B5EF4-FFF2-40B4-BE49-F238E27FC236}">
                  <a16:creationId xmlns:a16="http://schemas.microsoft.com/office/drawing/2014/main" id="{C49583B9-0FE7-4AFC-852A-C58843E1DB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128">
              <a:extLst>
                <a:ext uri="{FF2B5EF4-FFF2-40B4-BE49-F238E27FC236}">
                  <a16:creationId xmlns:a16="http://schemas.microsoft.com/office/drawing/2014/main" id="{B36BAAF8-FE45-4D1D-A3BE-1D62A2661E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129">
              <a:extLst>
                <a:ext uri="{FF2B5EF4-FFF2-40B4-BE49-F238E27FC236}">
                  <a16:creationId xmlns:a16="http://schemas.microsoft.com/office/drawing/2014/main" id="{C79D3BA5-2AB3-44E9-8C22-52899F4B92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133">
              <a:extLst>
                <a:ext uri="{FF2B5EF4-FFF2-40B4-BE49-F238E27FC236}">
                  <a16:creationId xmlns:a16="http://schemas.microsoft.com/office/drawing/2014/main" id="{B53B0891-9C15-4F4E-8C59-5E67D17A6B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136">
              <a:extLst>
                <a:ext uri="{FF2B5EF4-FFF2-40B4-BE49-F238E27FC236}">
                  <a16:creationId xmlns:a16="http://schemas.microsoft.com/office/drawing/2014/main" id="{DBA17A13-65B0-4D16-934B-E4B3E88C99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137">
              <a:extLst>
                <a:ext uri="{FF2B5EF4-FFF2-40B4-BE49-F238E27FC236}">
                  <a16:creationId xmlns:a16="http://schemas.microsoft.com/office/drawing/2014/main" id="{A66728DD-D71E-44D2-9CDA-77449C7416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138">
              <a:extLst>
                <a:ext uri="{FF2B5EF4-FFF2-40B4-BE49-F238E27FC236}">
                  <a16:creationId xmlns:a16="http://schemas.microsoft.com/office/drawing/2014/main" id="{074C65AC-369B-46DB-ABAB-F3DD01123F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140">
              <a:extLst>
                <a:ext uri="{FF2B5EF4-FFF2-40B4-BE49-F238E27FC236}">
                  <a16:creationId xmlns:a16="http://schemas.microsoft.com/office/drawing/2014/main" id="{5920B394-E09B-4CB0-A2B7-3F2BC69E6A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142">
              <a:extLst>
                <a:ext uri="{FF2B5EF4-FFF2-40B4-BE49-F238E27FC236}">
                  <a16:creationId xmlns:a16="http://schemas.microsoft.com/office/drawing/2014/main" id="{556A1B09-6FE9-470F-9187-65F049EEE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125">
              <a:extLst>
                <a:ext uri="{FF2B5EF4-FFF2-40B4-BE49-F238E27FC236}">
                  <a16:creationId xmlns:a16="http://schemas.microsoft.com/office/drawing/2014/main" id="{9F9B4E83-6C6C-43B5-A787-34BC40F69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137">
              <a:extLst>
                <a:ext uri="{FF2B5EF4-FFF2-40B4-BE49-F238E27FC236}">
                  <a16:creationId xmlns:a16="http://schemas.microsoft.com/office/drawing/2014/main" id="{3FC534A7-3A47-45F1-A358-1FBADC7CE8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5456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Yalta Conference - Wikipedia">
            <a:extLst>
              <a:ext uri="{FF2B5EF4-FFF2-40B4-BE49-F238E27FC236}">
                <a16:creationId xmlns:a16="http://schemas.microsoft.com/office/drawing/2014/main" id="{C1EB1DCE-E57C-4CA0-8435-51F68359C8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09" b="2340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01742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C199AA6-C640-43C5-B2E4-ABA256856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ECC8A4-7B3D-4D20-80F4-18E3D685EC23}"/>
              </a:ext>
            </a:extLst>
          </p:cNvPr>
          <p:cNvSpPr>
            <a:spLocks noGrp="1"/>
          </p:cNvSpPr>
          <p:nvPr>
            <p:ph type="title"/>
          </p:nvPr>
        </p:nvSpPr>
        <p:spPr>
          <a:xfrm>
            <a:off x="263316" y="186272"/>
            <a:ext cx="7050764" cy="1106972"/>
          </a:xfrm>
        </p:spPr>
        <p:txBody>
          <a:bodyPr>
            <a:normAutofit/>
          </a:bodyPr>
          <a:lstStyle/>
          <a:p>
            <a:r>
              <a:rPr lang="en-GB" sz="3600" dirty="0"/>
              <a:t>What did the ‘Big Three’ want?</a:t>
            </a:r>
          </a:p>
        </p:txBody>
      </p:sp>
      <p:sp>
        <p:nvSpPr>
          <p:cNvPr id="3" name="Content Placeholder 2">
            <a:extLst>
              <a:ext uri="{FF2B5EF4-FFF2-40B4-BE49-F238E27FC236}">
                <a16:creationId xmlns:a16="http://schemas.microsoft.com/office/drawing/2014/main" id="{24E567B0-4326-4FC2-A492-3545B314FD78}"/>
              </a:ext>
            </a:extLst>
          </p:cNvPr>
          <p:cNvSpPr>
            <a:spLocks noGrp="1"/>
          </p:cNvSpPr>
          <p:nvPr>
            <p:ph idx="1"/>
          </p:nvPr>
        </p:nvSpPr>
        <p:spPr>
          <a:xfrm>
            <a:off x="476250" y="1871329"/>
            <a:ext cx="6423787" cy="4580727"/>
          </a:xfrm>
        </p:spPr>
        <p:txBody>
          <a:bodyPr>
            <a:noAutofit/>
          </a:bodyPr>
          <a:lstStyle/>
          <a:p>
            <a:pPr>
              <a:lnSpc>
                <a:spcPct val="100000"/>
              </a:lnSpc>
            </a:pPr>
            <a:r>
              <a:rPr lang="en-GB" sz="3500" dirty="0">
                <a:latin typeface="The Hand Extrablack" panose="03070A02030502020204" pitchFamily="66" charset="0"/>
              </a:rPr>
              <a:t>Churchill wanted to preserve the British Empire.</a:t>
            </a:r>
          </a:p>
          <a:p>
            <a:pPr>
              <a:lnSpc>
                <a:spcPct val="100000"/>
              </a:lnSpc>
            </a:pPr>
            <a:r>
              <a:rPr lang="en-GB" sz="3500" dirty="0">
                <a:latin typeface="The Hand Extrablack" panose="03070A02030502020204" pitchFamily="66" charset="0"/>
              </a:rPr>
              <a:t>The USSR wanted compensation for their losses, land, the elimination of German dominance and a security buffer.</a:t>
            </a:r>
          </a:p>
          <a:p>
            <a:pPr>
              <a:lnSpc>
                <a:spcPct val="100000"/>
              </a:lnSpc>
            </a:pPr>
            <a:r>
              <a:rPr lang="en-GB" sz="3500" dirty="0">
                <a:latin typeface="The Hand Extrablack" panose="03070A02030502020204" pitchFamily="66" charset="0"/>
              </a:rPr>
              <a:t>American goals focused on ending authoritarian regimes and keeping the UK &amp; USSR in the war against Japan.</a:t>
            </a:r>
          </a:p>
        </p:txBody>
      </p:sp>
      <p:sp>
        <p:nvSpPr>
          <p:cNvPr id="77" name="Rectangle 76">
            <a:extLst>
              <a:ext uri="{FF2B5EF4-FFF2-40B4-BE49-F238E27FC236}">
                <a16:creationId xmlns:a16="http://schemas.microsoft.com/office/drawing/2014/main" id="{09ECE57F-2086-4DF3-B63E-98E7849E2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43" y="5267"/>
            <a:ext cx="4726955"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Franklin D. Roosevelt - Wikipedia">
            <a:extLst>
              <a:ext uri="{FF2B5EF4-FFF2-40B4-BE49-F238E27FC236}">
                <a16:creationId xmlns:a16="http://schemas.microsoft.com/office/drawing/2014/main" id="{A9DC2F4A-533E-45E1-AD3B-942B5C30E4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084" r="1" b="33960"/>
          <a:stretch/>
        </p:blipFill>
        <p:spPr bwMode="auto">
          <a:xfrm>
            <a:off x="8583337" y="4616632"/>
            <a:ext cx="2221473" cy="16926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oseph Stalin | Biography, World War II, Death, &amp;amp; Facts | Britannica">
            <a:extLst>
              <a:ext uri="{FF2B5EF4-FFF2-40B4-BE49-F238E27FC236}">
                <a16:creationId xmlns:a16="http://schemas.microsoft.com/office/drawing/2014/main" id="{75A81147-DDDA-45A8-9928-415AC5A449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112" r="-6" b="44482"/>
          <a:stretch/>
        </p:blipFill>
        <p:spPr bwMode="auto">
          <a:xfrm>
            <a:off x="8556300" y="2557523"/>
            <a:ext cx="2221473" cy="167817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inston Churchill - Wikipedia">
            <a:extLst>
              <a:ext uri="{FF2B5EF4-FFF2-40B4-BE49-F238E27FC236}">
                <a16:creationId xmlns:a16="http://schemas.microsoft.com/office/drawing/2014/main" id="{9AF54A7D-E7FE-4BC8-8C04-E28BFE025C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5" r="3" b="40032"/>
          <a:stretch/>
        </p:blipFill>
        <p:spPr bwMode="auto">
          <a:xfrm>
            <a:off x="8537269" y="488993"/>
            <a:ext cx="2221473" cy="1692692"/>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E746E72E-FE1D-4650-A3C7-C8ED3834AA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75281" y="29503"/>
            <a:ext cx="952998" cy="6797768"/>
            <a:chOff x="11084465" y="29503"/>
            <a:chExt cx="952998" cy="6797768"/>
          </a:xfrm>
          <a:solidFill>
            <a:schemeClr val="bg1"/>
          </a:solidFill>
        </p:grpSpPr>
        <p:sp>
          <p:nvSpPr>
            <p:cNvPr id="80" name="Freeform 6">
              <a:extLst>
                <a:ext uri="{FF2B5EF4-FFF2-40B4-BE49-F238E27FC236}">
                  <a16:creationId xmlns:a16="http://schemas.microsoft.com/office/drawing/2014/main" id="{B3F52124-E352-4165-8383-89D5BCB68C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22617" y="44533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
              <a:extLst>
                <a:ext uri="{FF2B5EF4-FFF2-40B4-BE49-F238E27FC236}">
                  <a16:creationId xmlns:a16="http://schemas.microsoft.com/office/drawing/2014/main" id="{71E01922-B9D5-48B7-A9E8-B3553A8BE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43845" y="65544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22">
              <a:extLst>
                <a:ext uri="{FF2B5EF4-FFF2-40B4-BE49-F238E27FC236}">
                  <a16:creationId xmlns:a16="http://schemas.microsoft.com/office/drawing/2014/main" id="{EC89C621-F82F-45A6-9D76-6AE373813A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79248" y="171177"/>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27">
              <a:extLst>
                <a:ext uri="{FF2B5EF4-FFF2-40B4-BE49-F238E27FC236}">
                  <a16:creationId xmlns:a16="http://schemas.microsoft.com/office/drawing/2014/main" id="{F423DDBF-13BD-4C85-8AA6-47C7FCC3E6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907653" y="353284"/>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30">
              <a:extLst>
                <a:ext uri="{FF2B5EF4-FFF2-40B4-BE49-F238E27FC236}">
                  <a16:creationId xmlns:a16="http://schemas.microsoft.com/office/drawing/2014/main" id="{C3A18F61-CBDC-4DE6-A3D1-9A25DD2E38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082447" y="6380463"/>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43">
              <a:extLst>
                <a:ext uri="{FF2B5EF4-FFF2-40B4-BE49-F238E27FC236}">
                  <a16:creationId xmlns:a16="http://schemas.microsoft.com/office/drawing/2014/main" id="{27DB5C85-C4FA-4E82-ABBF-1F9876A843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00148" y="671795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51">
              <a:extLst>
                <a:ext uri="{FF2B5EF4-FFF2-40B4-BE49-F238E27FC236}">
                  <a16:creationId xmlns:a16="http://schemas.microsoft.com/office/drawing/2014/main" id="{58862AEB-00CE-4B1E-AA4A-8D799BC18A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18707" y="6470571"/>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53">
              <a:extLst>
                <a:ext uri="{FF2B5EF4-FFF2-40B4-BE49-F238E27FC236}">
                  <a16:creationId xmlns:a16="http://schemas.microsoft.com/office/drawing/2014/main" id="{2AB16F7B-19BD-4BD1-9C7F-84CB8B9267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89540" y="620594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5">
              <a:extLst>
                <a:ext uri="{FF2B5EF4-FFF2-40B4-BE49-F238E27FC236}">
                  <a16:creationId xmlns:a16="http://schemas.microsoft.com/office/drawing/2014/main" id="{B678226D-C102-42DE-A912-70513C125F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86135" y="600613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56">
              <a:extLst>
                <a:ext uri="{FF2B5EF4-FFF2-40B4-BE49-F238E27FC236}">
                  <a16:creationId xmlns:a16="http://schemas.microsoft.com/office/drawing/2014/main" id="{01A6CA5E-360F-443A-BC49-16F2289A4C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8119" y="510640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57">
              <a:extLst>
                <a:ext uri="{FF2B5EF4-FFF2-40B4-BE49-F238E27FC236}">
                  <a16:creationId xmlns:a16="http://schemas.microsoft.com/office/drawing/2014/main" id="{86DDB2F9-F6DA-48E7-9EC0-29A629E76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90238" y="577190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60">
              <a:extLst>
                <a:ext uri="{FF2B5EF4-FFF2-40B4-BE49-F238E27FC236}">
                  <a16:creationId xmlns:a16="http://schemas.microsoft.com/office/drawing/2014/main" id="{2B83967F-DE7B-4055-A993-E3B90506B3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5305" y="5566595"/>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61">
              <a:extLst>
                <a:ext uri="{FF2B5EF4-FFF2-40B4-BE49-F238E27FC236}">
                  <a16:creationId xmlns:a16="http://schemas.microsoft.com/office/drawing/2014/main" id="{1C21760C-08CB-4D16-AF92-5497E83ED1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52805" y="530204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9">
              <a:extLst>
                <a:ext uri="{FF2B5EF4-FFF2-40B4-BE49-F238E27FC236}">
                  <a16:creationId xmlns:a16="http://schemas.microsoft.com/office/drawing/2014/main" id="{C98D3DF4-9341-484F-A394-5F0B7D414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18872" y="664902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0">
              <a:extLst>
                <a:ext uri="{FF2B5EF4-FFF2-40B4-BE49-F238E27FC236}">
                  <a16:creationId xmlns:a16="http://schemas.microsoft.com/office/drawing/2014/main" id="{F3CB989F-5DCD-4A3C-A5BE-30C49BDBB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49356" y="635653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1">
              <a:extLst>
                <a:ext uri="{FF2B5EF4-FFF2-40B4-BE49-F238E27FC236}">
                  <a16:creationId xmlns:a16="http://schemas.microsoft.com/office/drawing/2014/main" id="{6B79B9A0-B7AA-44F9-86EF-142B18553B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39941" y="524538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2">
              <a:extLst>
                <a:ext uri="{FF2B5EF4-FFF2-40B4-BE49-F238E27FC236}">
                  <a16:creationId xmlns:a16="http://schemas.microsoft.com/office/drawing/2014/main" id="{7847B683-E2A5-4D3C-8264-9748AB72B0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44511" y="5489055"/>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3">
              <a:extLst>
                <a:ext uri="{FF2B5EF4-FFF2-40B4-BE49-F238E27FC236}">
                  <a16:creationId xmlns:a16="http://schemas.microsoft.com/office/drawing/2014/main" id="{D05C912D-7DC1-4D6C-81A5-F3A8DF21F2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69296" y="5715712"/>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9">
              <a:extLst>
                <a:ext uri="{FF2B5EF4-FFF2-40B4-BE49-F238E27FC236}">
                  <a16:creationId xmlns:a16="http://schemas.microsoft.com/office/drawing/2014/main" id="{4EE72B71-0616-44F9-8CCF-A802AC499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52595" y="605891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0">
              <a:extLst>
                <a:ext uri="{FF2B5EF4-FFF2-40B4-BE49-F238E27FC236}">
                  <a16:creationId xmlns:a16="http://schemas.microsoft.com/office/drawing/2014/main" id="{21323BA8-AAB4-40AD-A739-D90E90CF3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44150" y="5453670"/>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5">
              <a:extLst>
                <a:ext uri="{FF2B5EF4-FFF2-40B4-BE49-F238E27FC236}">
                  <a16:creationId xmlns:a16="http://schemas.microsoft.com/office/drawing/2014/main" id="{7893B704-2B86-451A-B77C-312909D4D4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792501" y="551155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7">
              <a:extLst>
                <a:ext uri="{FF2B5EF4-FFF2-40B4-BE49-F238E27FC236}">
                  <a16:creationId xmlns:a16="http://schemas.microsoft.com/office/drawing/2014/main" id="{0F0A9D89-0ABE-4C62-B7BF-19B2E0E03E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03807" y="523591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8">
              <a:extLst>
                <a:ext uri="{FF2B5EF4-FFF2-40B4-BE49-F238E27FC236}">
                  <a16:creationId xmlns:a16="http://schemas.microsoft.com/office/drawing/2014/main" id="{103DED4E-D9C7-4F61-80E5-23CAA5570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24688" y="631609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9">
              <a:extLst>
                <a:ext uri="{FF2B5EF4-FFF2-40B4-BE49-F238E27FC236}">
                  <a16:creationId xmlns:a16="http://schemas.microsoft.com/office/drawing/2014/main" id="{0FC8D89D-0E38-4A90-B334-1331F4532E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08704" y="580142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11">
              <a:extLst>
                <a:ext uri="{FF2B5EF4-FFF2-40B4-BE49-F238E27FC236}">
                  <a16:creationId xmlns:a16="http://schemas.microsoft.com/office/drawing/2014/main" id="{899822E4-6192-4E98-BDEB-38418DF57E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33689" y="6070485"/>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12">
              <a:extLst>
                <a:ext uri="{FF2B5EF4-FFF2-40B4-BE49-F238E27FC236}">
                  <a16:creationId xmlns:a16="http://schemas.microsoft.com/office/drawing/2014/main" id="{F7BAC874-B0E3-4749-8BE4-2A1584F8BF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42486" y="659761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22">
              <a:extLst>
                <a:ext uri="{FF2B5EF4-FFF2-40B4-BE49-F238E27FC236}">
                  <a16:creationId xmlns:a16="http://schemas.microsoft.com/office/drawing/2014/main" id="{E064AD94-6A95-4E4C-9353-5652FF80A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932857" y="61551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32">
              <a:extLst>
                <a:ext uri="{FF2B5EF4-FFF2-40B4-BE49-F238E27FC236}">
                  <a16:creationId xmlns:a16="http://schemas.microsoft.com/office/drawing/2014/main" id="{F7293E96-88A5-4699-A5B5-4218ED5E44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3671" y="413663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33">
              <a:extLst>
                <a:ext uri="{FF2B5EF4-FFF2-40B4-BE49-F238E27FC236}">
                  <a16:creationId xmlns:a16="http://schemas.microsoft.com/office/drawing/2014/main" id="{C175F240-2E6C-429F-BCDF-7F23BA5101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86668" y="307633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34">
              <a:extLst>
                <a:ext uri="{FF2B5EF4-FFF2-40B4-BE49-F238E27FC236}">
                  <a16:creationId xmlns:a16="http://schemas.microsoft.com/office/drawing/2014/main" id="{B791C00E-18CA-43F1-9195-8A02DD6CB1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99576" y="207003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35">
              <a:extLst>
                <a:ext uri="{FF2B5EF4-FFF2-40B4-BE49-F238E27FC236}">
                  <a16:creationId xmlns:a16="http://schemas.microsoft.com/office/drawing/2014/main" id="{8D7E24C9-C59D-4976-B09D-3C6E743061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07468" y="28583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36">
              <a:extLst>
                <a:ext uri="{FF2B5EF4-FFF2-40B4-BE49-F238E27FC236}">
                  <a16:creationId xmlns:a16="http://schemas.microsoft.com/office/drawing/2014/main" id="{35EB91C7-63C9-4F9F-B79E-77B4B4CEFF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2039" y="1389379"/>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37">
              <a:extLst>
                <a:ext uri="{FF2B5EF4-FFF2-40B4-BE49-F238E27FC236}">
                  <a16:creationId xmlns:a16="http://schemas.microsoft.com/office/drawing/2014/main" id="{69922549-67BE-496B-8636-09BCD470E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39516" y="4357073"/>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38">
              <a:extLst>
                <a:ext uri="{FF2B5EF4-FFF2-40B4-BE49-F238E27FC236}">
                  <a16:creationId xmlns:a16="http://schemas.microsoft.com/office/drawing/2014/main" id="{DC4108D7-7B33-4FFF-BFEA-282716BE9A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19441" y="2569203"/>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39">
              <a:extLst>
                <a:ext uri="{FF2B5EF4-FFF2-40B4-BE49-F238E27FC236}">
                  <a16:creationId xmlns:a16="http://schemas.microsoft.com/office/drawing/2014/main" id="{F03A0536-9DAD-484B-AEB6-18F001B436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3788" y="2315841"/>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40">
              <a:extLst>
                <a:ext uri="{FF2B5EF4-FFF2-40B4-BE49-F238E27FC236}">
                  <a16:creationId xmlns:a16="http://schemas.microsoft.com/office/drawing/2014/main" id="{99789B6C-9DCE-4AEE-90F7-13DA6E439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5280" y="485914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41">
              <a:extLst>
                <a:ext uri="{FF2B5EF4-FFF2-40B4-BE49-F238E27FC236}">
                  <a16:creationId xmlns:a16="http://schemas.microsoft.com/office/drawing/2014/main" id="{831C1750-AC2E-4CD0-83A8-20FA064D8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2039" y="118185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2">
              <a:extLst>
                <a:ext uri="{FF2B5EF4-FFF2-40B4-BE49-F238E27FC236}">
                  <a16:creationId xmlns:a16="http://schemas.microsoft.com/office/drawing/2014/main" id="{0DCBD734-C4D9-447F-9F42-229E7067D8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33871" y="1845067"/>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4">
              <a:extLst>
                <a:ext uri="{FF2B5EF4-FFF2-40B4-BE49-F238E27FC236}">
                  <a16:creationId xmlns:a16="http://schemas.microsoft.com/office/drawing/2014/main" id="{3260DB14-9B09-4280-8E04-EE9408361D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43373" y="337318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5">
              <a:extLst>
                <a:ext uri="{FF2B5EF4-FFF2-40B4-BE49-F238E27FC236}">
                  <a16:creationId xmlns:a16="http://schemas.microsoft.com/office/drawing/2014/main" id="{A9E42E47-4694-40E3-869E-7D924E95B6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52232" y="1599401"/>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46">
              <a:extLst>
                <a:ext uri="{FF2B5EF4-FFF2-40B4-BE49-F238E27FC236}">
                  <a16:creationId xmlns:a16="http://schemas.microsoft.com/office/drawing/2014/main" id="{1E0E0EEB-B8C1-4FB3-9F01-23CE571FA0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6212" y="4626521"/>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47">
              <a:extLst>
                <a:ext uri="{FF2B5EF4-FFF2-40B4-BE49-F238E27FC236}">
                  <a16:creationId xmlns:a16="http://schemas.microsoft.com/office/drawing/2014/main" id="{AB4AA5CC-68D5-4E03-950B-984B3222B3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41483" y="3610834"/>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48">
              <a:extLst>
                <a:ext uri="{FF2B5EF4-FFF2-40B4-BE49-F238E27FC236}">
                  <a16:creationId xmlns:a16="http://schemas.microsoft.com/office/drawing/2014/main" id="{6EBB46DA-775B-4CE1-B167-5DF65A4A4E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60404" y="384348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49">
              <a:extLst>
                <a:ext uri="{FF2B5EF4-FFF2-40B4-BE49-F238E27FC236}">
                  <a16:creationId xmlns:a16="http://schemas.microsoft.com/office/drawing/2014/main" id="{C1C6CB95-8AE5-4EBA-89C5-E584130815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48882" y="920437"/>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62">
              <a:extLst>
                <a:ext uri="{FF2B5EF4-FFF2-40B4-BE49-F238E27FC236}">
                  <a16:creationId xmlns:a16="http://schemas.microsoft.com/office/drawing/2014/main" id="{BD47A074-EABD-4963-AAE7-ED6833A4D8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53136" y="451325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63">
              <a:extLst>
                <a:ext uri="{FF2B5EF4-FFF2-40B4-BE49-F238E27FC236}">
                  <a16:creationId xmlns:a16="http://schemas.microsoft.com/office/drawing/2014/main" id="{C8BD8623-B263-4415-B1A2-6DDFA3A09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13887" y="3292339"/>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64">
              <a:extLst>
                <a:ext uri="{FF2B5EF4-FFF2-40B4-BE49-F238E27FC236}">
                  <a16:creationId xmlns:a16="http://schemas.microsoft.com/office/drawing/2014/main" id="{9E40997E-923C-480C-AC61-3D6092638D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87119" y="475626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65">
              <a:extLst>
                <a:ext uri="{FF2B5EF4-FFF2-40B4-BE49-F238E27FC236}">
                  <a16:creationId xmlns:a16="http://schemas.microsoft.com/office/drawing/2014/main" id="{8D1AD941-61CF-4534-95F8-947CAF2BD1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02438" y="363346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66">
              <a:extLst>
                <a:ext uri="{FF2B5EF4-FFF2-40B4-BE49-F238E27FC236}">
                  <a16:creationId xmlns:a16="http://schemas.microsoft.com/office/drawing/2014/main" id="{C522EC68-FFC3-48F0-898B-148D79B1CB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04909" y="2054390"/>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67">
              <a:extLst>
                <a:ext uri="{FF2B5EF4-FFF2-40B4-BE49-F238E27FC236}">
                  <a16:creationId xmlns:a16="http://schemas.microsoft.com/office/drawing/2014/main" id="{EC9ABB57-CA2B-4A84-A27E-9D782A9E06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98145" y="2831840"/>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68">
              <a:extLst>
                <a:ext uri="{FF2B5EF4-FFF2-40B4-BE49-F238E27FC236}">
                  <a16:creationId xmlns:a16="http://schemas.microsoft.com/office/drawing/2014/main" id="{38CF8657-0138-4B51-8FBB-34ABC5433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13292" y="416886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69">
              <a:extLst>
                <a:ext uri="{FF2B5EF4-FFF2-40B4-BE49-F238E27FC236}">
                  <a16:creationId xmlns:a16="http://schemas.microsoft.com/office/drawing/2014/main" id="{3EBFCC3B-6BBE-4077-9E5A-574F66A074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04792" y="1772145"/>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70">
              <a:extLst>
                <a:ext uri="{FF2B5EF4-FFF2-40B4-BE49-F238E27FC236}">
                  <a16:creationId xmlns:a16="http://schemas.microsoft.com/office/drawing/2014/main" id="{02176DA0-1A18-47DF-BC3C-625D07627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53871" y="1216307"/>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71">
              <a:extLst>
                <a:ext uri="{FF2B5EF4-FFF2-40B4-BE49-F238E27FC236}">
                  <a16:creationId xmlns:a16="http://schemas.microsoft.com/office/drawing/2014/main" id="{8CC53DE7-AA17-4D5B-9163-F61AF064DB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06541" y="231401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72">
              <a:extLst>
                <a:ext uri="{FF2B5EF4-FFF2-40B4-BE49-F238E27FC236}">
                  <a16:creationId xmlns:a16="http://schemas.microsoft.com/office/drawing/2014/main" id="{63DBFCEB-36B9-44DC-AB3A-63270C24D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09804" y="2540871"/>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73">
              <a:extLst>
                <a:ext uri="{FF2B5EF4-FFF2-40B4-BE49-F238E27FC236}">
                  <a16:creationId xmlns:a16="http://schemas.microsoft.com/office/drawing/2014/main" id="{E01F2812-6606-4B69-8ED2-18E7D54C1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14678" y="304703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74">
              <a:extLst>
                <a:ext uri="{FF2B5EF4-FFF2-40B4-BE49-F238E27FC236}">
                  <a16:creationId xmlns:a16="http://schemas.microsoft.com/office/drawing/2014/main" id="{82F46C43-3401-41D4-B7E1-DB52E72A42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30776" y="143003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75">
              <a:extLst>
                <a:ext uri="{FF2B5EF4-FFF2-40B4-BE49-F238E27FC236}">
                  <a16:creationId xmlns:a16="http://schemas.microsoft.com/office/drawing/2014/main" id="{6297B234-4D50-4050-A7EE-879A883A87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44628" y="5018066"/>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77">
              <a:extLst>
                <a:ext uri="{FF2B5EF4-FFF2-40B4-BE49-F238E27FC236}">
                  <a16:creationId xmlns:a16="http://schemas.microsoft.com/office/drawing/2014/main" id="{2354E07E-F910-40EB-A2B6-AB3746A798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16342" y="385704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85">
              <a:extLst>
                <a:ext uri="{FF2B5EF4-FFF2-40B4-BE49-F238E27FC236}">
                  <a16:creationId xmlns:a16="http://schemas.microsoft.com/office/drawing/2014/main" id="{065AFD51-2981-41CE-B68A-696E31FFCA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54010" y="100719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87">
              <a:extLst>
                <a:ext uri="{FF2B5EF4-FFF2-40B4-BE49-F238E27FC236}">
                  <a16:creationId xmlns:a16="http://schemas.microsoft.com/office/drawing/2014/main" id="{CA881FF0-200A-4E6D-B7C7-0012337DBD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59442" y="79069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88">
              <a:extLst>
                <a:ext uri="{FF2B5EF4-FFF2-40B4-BE49-F238E27FC236}">
                  <a16:creationId xmlns:a16="http://schemas.microsoft.com/office/drawing/2014/main" id="{99E329A4-F5DC-430F-9E07-A2AB6AD7BD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87374" y="182832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91">
              <a:extLst>
                <a:ext uri="{FF2B5EF4-FFF2-40B4-BE49-F238E27FC236}">
                  <a16:creationId xmlns:a16="http://schemas.microsoft.com/office/drawing/2014/main" id="{4C28F30E-2DEE-471A-AEE0-F9738BCBB3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35835" y="4740844"/>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92">
              <a:extLst>
                <a:ext uri="{FF2B5EF4-FFF2-40B4-BE49-F238E27FC236}">
                  <a16:creationId xmlns:a16="http://schemas.microsoft.com/office/drawing/2014/main" id="{4512215A-BDCA-4930-9C35-E08CA13964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43618" y="5014918"/>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93">
              <a:extLst>
                <a:ext uri="{FF2B5EF4-FFF2-40B4-BE49-F238E27FC236}">
                  <a16:creationId xmlns:a16="http://schemas.microsoft.com/office/drawing/2014/main" id="{662DCC4F-ACC6-4305-9170-8088B7EF4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38432" y="422210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94">
              <a:extLst>
                <a:ext uri="{FF2B5EF4-FFF2-40B4-BE49-F238E27FC236}">
                  <a16:creationId xmlns:a16="http://schemas.microsoft.com/office/drawing/2014/main" id="{8E48D8C9-41D7-4D94-A99F-1E96CAB03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72692" y="211625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95">
              <a:extLst>
                <a:ext uri="{FF2B5EF4-FFF2-40B4-BE49-F238E27FC236}">
                  <a16:creationId xmlns:a16="http://schemas.microsoft.com/office/drawing/2014/main" id="{E45D443C-085F-47F6-BD18-8822A93895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67378" y="448735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96">
              <a:extLst>
                <a:ext uri="{FF2B5EF4-FFF2-40B4-BE49-F238E27FC236}">
                  <a16:creationId xmlns:a16="http://schemas.microsoft.com/office/drawing/2014/main" id="{A2AAABE2-CC12-4F4C-92D9-C346A810A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80093" y="390257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97">
              <a:extLst>
                <a:ext uri="{FF2B5EF4-FFF2-40B4-BE49-F238E27FC236}">
                  <a16:creationId xmlns:a16="http://schemas.microsoft.com/office/drawing/2014/main" id="{B279DF59-6965-4136-B3A6-E3F8B41C3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67359" y="2680665"/>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98">
              <a:extLst>
                <a:ext uri="{FF2B5EF4-FFF2-40B4-BE49-F238E27FC236}">
                  <a16:creationId xmlns:a16="http://schemas.microsoft.com/office/drawing/2014/main" id="{A5F5AA3E-090D-4A1F-BE01-24BE897DBA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67410" y="3241558"/>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99">
              <a:extLst>
                <a:ext uri="{FF2B5EF4-FFF2-40B4-BE49-F238E27FC236}">
                  <a16:creationId xmlns:a16="http://schemas.microsoft.com/office/drawing/2014/main" id="{F1850807-5F04-46F0-8CF6-4EEB4A8236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51512" y="2915059"/>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00">
              <a:extLst>
                <a:ext uri="{FF2B5EF4-FFF2-40B4-BE49-F238E27FC236}">
                  <a16:creationId xmlns:a16="http://schemas.microsoft.com/office/drawing/2014/main" id="{E059780E-D774-42F5-8F7A-901478046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84501" y="359842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01">
              <a:extLst>
                <a:ext uri="{FF2B5EF4-FFF2-40B4-BE49-F238E27FC236}">
                  <a16:creationId xmlns:a16="http://schemas.microsoft.com/office/drawing/2014/main" id="{DA78580E-062B-4EFA-AA30-F064AE918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80037" y="240246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02">
              <a:extLst>
                <a:ext uri="{FF2B5EF4-FFF2-40B4-BE49-F238E27FC236}">
                  <a16:creationId xmlns:a16="http://schemas.microsoft.com/office/drawing/2014/main" id="{008BEBC3-1096-4D30-8017-FEB4357E53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900694" y="1824126"/>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03">
              <a:extLst>
                <a:ext uri="{FF2B5EF4-FFF2-40B4-BE49-F238E27FC236}">
                  <a16:creationId xmlns:a16="http://schemas.microsoft.com/office/drawing/2014/main" id="{6CAAC81E-8F3D-409E-8829-01555653EF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98291" y="155043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04">
              <a:extLst>
                <a:ext uri="{FF2B5EF4-FFF2-40B4-BE49-F238E27FC236}">
                  <a16:creationId xmlns:a16="http://schemas.microsoft.com/office/drawing/2014/main" id="{5DD563D8-19AE-4641-A5C2-23BD70CC1B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916643" y="511663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13">
              <a:extLst>
                <a:ext uri="{FF2B5EF4-FFF2-40B4-BE49-F238E27FC236}">
                  <a16:creationId xmlns:a16="http://schemas.microsoft.com/office/drawing/2014/main" id="{DD7456E6-0C08-424E-A649-5A0BC4F498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962643" y="272545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14">
              <a:extLst>
                <a:ext uri="{FF2B5EF4-FFF2-40B4-BE49-F238E27FC236}">
                  <a16:creationId xmlns:a16="http://schemas.microsoft.com/office/drawing/2014/main" id="{0EFD4780-14EB-4577-A9CA-C0009C9C96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962783" y="396240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15">
              <a:extLst>
                <a:ext uri="{FF2B5EF4-FFF2-40B4-BE49-F238E27FC236}">
                  <a16:creationId xmlns:a16="http://schemas.microsoft.com/office/drawing/2014/main" id="{EE7FF10B-1365-4C19-9658-80783B5C6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968496" y="329954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17">
              <a:extLst>
                <a:ext uri="{FF2B5EF4-FFF2-40B4-BE49-F238E27FC236}">
                  <a16:creationId xmlns:a16="http://schemas.microsoft.com/office/drawing/2014/main" id="{C03AE6B3-EB61-4127-8AB1-466E3B074C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980294" y="1603867"/>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18">
              <a:extLst>
                <a:ext uri="{FF2B5EF4-FFF2-40B4-BE49-F238E27FC236}">
                  <a16:creationId xmlns:a16="http://schemas.microsoft.com/office/drawing/2014/main" id="{658DCF8F-133B-4391-AD44-6A5ABA2F48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99900" y="90635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19">
              <a:extLst>
                <a:ext uri="{FF2B5EF4-FFF2-40B4-BE49-F238E27FC236}">
                  <a16:creationId xmlns:a16="http://schemas.microsoft.com/office/drawing/2014/main" id="{950EEBD5-0FE4-4392-90B2-78B4317914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98177" y="1175595"/>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20">
              <a:extLst>
                <a:ext uri="{FF2B5EF4-FFF2-40B4-BE49-F238E27FC236}">
                  <a16:creationId xmlns:a16="http://schemas.microsoft.com/office/drawing/2014/main" id="{31B8DC5A-3692-4E81-B5C7-3C1F358DB1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1828" y="38805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21">
              <a:extLst>
                <a:ext uri="{FF2B5EF4-FFF2-40B4-BE49-F238E27FC236}">
                  <a16:creationId xmlns:a16="http://schemas.microsoft.com/office/drawing/2014/main" id="{FB62D67F-8646-4688-925E-F1BBCE4AB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18379" y="12012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00">
              <a:extLst>
                <a:ext uri="{FF2B5EF4-FFF2-40B4-BE49-F238E27FC236}">
                  <a16:creationId xmlns:a16="http://schemas.microsoft.com/office/drawing/2014/main" id="{74E52BC7-1E2B-477F-90CA-95AEBC1F1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84500" y="4682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5545115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945D478C-A9A5-4832-89D8-703607711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0FB7F7C0-216C-466B-8AF5-7744BB34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F298F-F625-45D2-945F-239394AFBDB2}"/>
              </a:ext>
            </a:extLst>
          </p:cNvPr>
          <p:cNvSpPr>
            <a:spLocks noGrp="1"/>
          </p:cNvSpPr>
          <p:nvPr>
            <p:ph type="title"/>
          </p:nvPr>
        </p:nvSpPr>
        <p:spPr>
          <a:xfrm>
            <a:off x="876300" y="809958"/>
            <a:ext cx="4327007" cy="3078289"/>
          </a:xfrm>
        </p:spPr>
        <p:txBody>
          <a:bodyPr vert="horz" lIns="91440" tIns="45720" rIns="91440" bIns="45720" rtlCol="0" anchor="b">
            <a:normAutofit/>
          </a:bodyPr>
          <a:lstStyle/>
          <a:p>
            <a:pPr algn="ctr"/>
            <a:r>
              <a:rPr lang="en-US" sz="4400"/>
              <a:t>Why might they disagree??</a:t>
            </a:r>
          </a:p>
        </p:txBody>
      </p:sp>
      <p:pic>
        <p:nvPicPr>
          <p:cNvPr id="5" name="Content Placeholder 4" descr="Lightbulb and gear with solid fill">
            <a:extLst>
              <a:ext uri="{FF2B5EF4-FFF2-40B4-BE49-F238E27FC236}">
                <a16:creationId xmlns:a16="http://schemas.microsoft.com/office/drawing/2014/main" id="{7ACEC3C0-3460-410F-B36B-FAAE86F9C78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4127" y="1841599"/>
            <a:ext cx="3168173" cy="3168173"/>
          </a:xfrm>
          <a:prstGeom prst="rect">
            <a:avLst/>
          </a:prstGeom>
        </p:spPr>
      </p:pic>
      <p:grpSp>
        <p:nvGrpSpPr>
          <p:cNvPr id="73" name="Group 72">
            <a:extLst>
              <a:ext uri="{FF2B5EF4-FFF2-40B4-BE49-F238E27FC236}">
                <a16:creationId xmlns:a16="http://schemas.microsoft.com/office/drawing/2014/main" id="{5020A6AE-B717-4124-91F1-AB61221C71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1055" y="-4534"/>
            <a:ext cx="778194" cy="6834534"/>
            <a:chOff x="5721055" y="-4534"/>
            <a:chExt cx="778194" cy="6834534"/>
          </a:xfrm>
        </p:grpSpPr>
        <p:sp>
          <p:nvSpPr>
            <p:cNvPr id="74" name="Freeform 8">
              <a:extLst>
                <a:ext uri="{FF2B5EF4-FFF2-40B4-BE49-F238E27FC236}">
                  <a16:creationId xmlns:a16="http://schemas.microsoft.com/office/drawing/2014/main" id="{A2B0F4FD-3823-42B3-950C-03F9CBC51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16590"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
              <a:extLst>
                <a:ext uri="{FF2B5EF4-FFF2-40B4-BE49-F238E27FC236}">
                  <a16:creationId xmlns:a16="http://schemas.microsoft.com/office/drawing/2014/main" id="{426C99B0-870A-4702-9F5F-4459EF2130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83615" y="15224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5">
              <a:extLst>
                <a:ext uri="{FF2B5EF4-FFF2-40B4-BE49-F238E27FC236}">
                  <a16:creationId xmlns:a16="http://schemas.microsoft.com/office/drawing/2014/main" id="{11D4FA37-ADE6-45F4-AF91-AB50C41000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87545" y="66643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8">
              <a:extLst>
                <a:ext uri="{FF2B5EF4-FFF2-40B4-BE49-F238E27FC236}">
                  <a16:creationId xmlns:a16="http://schemas.microsoft.com/office/drawing/2014/main" id="{D07613C1-CC87-4032-B649-4A49D0834E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90959" y="40969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9">
              <a:extLst>
                <a:ext uri="{FF2B5EF4-FFF2-40B4-BE49-F238E27FC236}">
                  <a16:creationId xmlns:a16="http://schemas.microsoft.com/office/drawing/2014/main" id="{8479CDC1-5BCA-4A67-9DF5-9513EEE496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80877" y="209657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0">
              <a:extLst>
                <a:ext uri="{FF2B5EF4-FFF2-40B4-BE49-F238E27FC236}">
                  <a16:creationId xmlns:a16="http://schemas.microsoft.com/office/drawing/2014/main" id="{1EEA2AC4-D6A7-4B7B-932E-1D6D26846B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65640" y="229412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2">
              <a:extLst>
                <a:ext uri="{FF2B5EF4-FFF2-40B4-BE49-F238E27FC236}">
                  <a16:creationId xmlns:a16="http://schemas.microsoft.com/office/drawing/2014/main" id="{2FBF34A8-BE86-423A-BCE9-2E928D4ABD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4979" y="112397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23">
              <a:extLst>
                <a:ext uri="{FF2B5EF4-FFF2-40B4-BE49-F238E27FC236}">
                  <a16:creationId xmlns:a16="http://schemas.microsoft.com/office/drawing/2014/main" id="{9FEE8137-C904-47D2-8922-093ABE0D8D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8666" y="91140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26">
              <a:extLst>
                <a:ext uri="{FF2B5EF4-FFF2-40B4-BE49-F238E27FC236}">
                  <a16:creationId xmlns:a16="http://schemas.microsoft.com/office/drawing/2014/main" id="{1AD01E09-0A63-4683-B8DC-2A5969A191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5890" y="139511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27">
              <a:extLst>
                <a:ext uri="{FF2B5EF4-FFF2-40B4-BE49-F238E27FC236}">
                  <a16:creationId xmlns:a16="http://schemas.microsoft.com/office/drawing/2014/main" id="{39FDBC61-D90E-4D14-87BD-116805F621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6366" y="1832215"/>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28">
              <a:extLst>
                <a:ext uri="{FF2B5EF4-FFF2-40B4-BE49-F238E27FC236}">
                  <a16:creationId xmlns:a16="http://schemas.microsoft.com/office/drawing/2014/main" id="{E69FE8D2-E9F3-4F4F-8D6B-67378D754D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3450" y="160962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30">
              <a:extLst>
                <a:ext uri="{FF2B5EF4-FFF2-40B4-BE49-F238E27FC236}">
                  <a16:creationId xmlns:a16="http://schemas.microsoft.com/office/drawing/2014/main" id="{32B6BAD6-38C4-47DC-A947-5967E513B0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88700" y="115272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43">
              <a:extLst>
                <a:ext uri="{FF2B5EF4-FFF2-40B4-BE49-F238E27FC236}">
                  <a16:creationId xmlns:a16="http://schemas.microsoft.com/office/drawing/2014/main" id="{8ECDF132-F20F-4401-9040-2A1E99DA2F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90740"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id="{8190E0B5-EEB8-4A3D-82D0-0A07902F92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5661"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id="{6B331F8A-6B87-45CD-8DC6-61EDEA5AF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666"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id="{16F46124-28C8-499E-8B05-7717602B57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3747"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id="{CFE5982B-3464-4395-A9D1-D4C76E12FA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594"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id="{D1BDAE7B-982F-4DE3-9A85-25AC24AA2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3607"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id="{451188D6-4679-4978-B625-FF5831155A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3303" y="2293440"/>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id="{1F1D0A06-6238-4F0B-928E-C6E99BB02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756"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59">
              <a:extLst>
                <a:ext uri="{FF2B5EF4-FFF2-40B4-BE49-F238E27FC236}">
                  <a16:creationId xmlns:a16="http://schemas.microsoft.com/office/drawing/2014/main" id="{5669DE26-8D01-484D-87C6-C970883EB7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9206"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60">
              <a:extLst>
                <a:ext uri="{FF2B5EF4-FFF2-40B4-BE49-F238E27FC236}">
                  <a16:creationId xmlns:a16="http://schemas.microsoft.com/office/drawing/2014/main" id="{E2C89DF0-B876-4FA5-A15D-2B4EC6935A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4437"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61">
              <a:extLst>
                <a:ext uri="{FF2B5EF4-FFF2-40B4-BE49-F238E27FC236}">
                  <a16:creationId xmlns:a16="http://schemas.microsoft.com/office/drawing/2014/main" id="{6D278107-786C-48BD-9B90-624B943E13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0734" y="2101447"/>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78">
              <a:extLst>
                <a:ext uri="{FF2B5EF4-FFF2-40B4-BE49-F238E27FC236}">
                  <a16:creationId xmlns:a16="http://schemas.microsoft.com/office/drawing/2014/main" id="{B791B486-ACCB-4731-891C-9B2FF434CE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9972" y="7210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79">
              <a:extLst>
                <a:ext uri="{FF2B5EF4-FFF2-40B4-BE49-F238E27FC236}">
                  <a16:creationId xmlns:a16="http://schemas.microsoft.com/office/drawing/2014/main" id="{881F663B-742F-4B18-9EEC-425CF3817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22344" y="95208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0">
              <a:extLst>
                <a:ext uri="{FF2B5EF4-FFF2-40B4-BE49-F238E27FC236}">
                  <a16:creationId xmlns:a16="http://schemas.microsoft.com/office/drawing/2014/main" id="{2C84BFA9-A28F-42D0-AA09-BFA6CAB68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17003" y="1189882"/>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81">
              <a:extLst>
                <a:ext uri="{FF2B5EF4-FFF2-40B4-BE49-F238E27FC236}">
                  <a16:creationId xmlns:a16="http://schemas.microsoft.com/office/drawing/2014/main" id="{1BAA7F31-C0A0-4447-BF38-3698F585DB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0053" y="2202936"/>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2">
              <a:extLst>
                <a:ext uri="{FF2B5EF4-FFF2-40B4-BE49-F238E27FC236}">
                  <a16:creationId xmlns:a16="http://schemas.microsoft.com/office/drawing/2014/main" id="{B9A620F2-3D35-4A32-B16C-89CE74421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7889" y="198048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83">
              <a:extLst>
                <a:ext uri="{FF2B5EF4-FFF2-40B4-BE49-F238E27FC236}">
                  <a16:creationId xmlns:a16="http://schemas.microsoft.com/office/drawing/2014/main" id="{4D6420E0-3BDF-44BC-B4AD-D4DCEEB229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80446" y="166569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84">
              <a:extLst>
                <a:ext uri="{FF2B5EF4-FFF2-40B4-BE49-F238E27FC236}">
                  <a16:creationId xmlns:a16="http://schemas.microsoft.com/office/drawing/2014/main" id="{EF852FAE-C00C-4555-A21B-1C78FF00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91462" y="516456"/>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86">
              <a:extLst>
                <a:ext uri="{FF2B5EF4-FFF2-40B4-BE49-F238E27FC236}">
                  <a16:creationId xmlns:a16="http://schemas.microsoft.com/office/drawing/2014/main" id="{015DE73A-6E8F-4AA3-8B47-D1E6BFAEAE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1431" y="17044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89">
              <a:extLst>
                <a:ext uri="{FF2B5EF4-FFF2-40B4-BE49-F238E27FC236}">
                  <a16:creationId xmlns:a16="http://schemas.microsoft.com/office/drawing/2014/main" id="{1EF3E8F2-433E-4CFA-8523-B3F4B63053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56234" y="145334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0">
              <a:extLst>
                <a:ext uri="{FF2B5EF4-FFF2-40B4-BE49-F238E27FC236}">
                  <a16:creationId xmlns:a16="http://schemas.microsoft.com/office/drawing/2014/main" id="{A8EC2038-DAA0-4BF3-8107-A1D5A142F3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34086" y="207625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5">
              <a:extLst>
                <a:ext uri="{FF2B5EF4-FFF2-40B4-BE49-F238E27FC236}">
                  <a16:creationId xmlns:a16="http://schemas.microsoft.com/office/drawing/2014/main" id="{B437840B-3F78-4C20-8184-29631B1AF9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1525" y="27651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6">
              <a:extLst>
                <a:ext uri="{FF2B5EF4-FFF2-40B4-BE49-F238E27FC236}">
                  <a16:creationId xmlns:a16="http://schemas.microsoft.com/office/drawing/2014/main" id="{0A039CCA-16FE-44AE-B9E7-76316DBDFF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3052" y="510935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7">
              <a:extLst>
                <a:ext uri="{FF2B5EF4-FFF2-40B4-BE49-F238E27FC236}">
                  <a16:creationId xmlns:a16="http://schemas.microsoft.com/office/drawing/2014/main" id="{090EE3F3-65C4-44DB-ABF0-27598282E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1482" y="2478886"/>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8">
              <a:extLst>
                <a:ext uri="{FF2B5EF4-FFF2-40B4-BE49-F238E27FC236}">
                  <a16:creationId xmlns:a16="http://schemas.microsoft.com/office/drawing/2014/main" id="{732F50C7-DE00-45B7-A7D9-AFC5FDF3E8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9930" y="4810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9">
              <a:extLst>
                <a:ext uri="{FF2B5EF4-FFF2-40B4-BE49-F238E27FC236}">
                  <a16:creationId xmlns:a16="http://schemas.microsoft.com/office/drawing/2014/main" id="{C4B7759D-1CB7-4AE3-A334-6937150800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8068" y="4529838"/>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
              <a:extLst>
                <a:ext uri="{FF2B5EF4-FFF2-40B4-BE49-F238E27FC236}">
                  <a16:creationId xmlns:a16="http://schemas.microsoft.com/office/drawing/2014/main" id="{2A71D132-8124-4734-AA62-7E12B621FC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8429" y="4268606"/>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2">
              <a:extLst>
                <a:ext uri="{FF2B5EF4-FFF2-40B4-BE49-F238E27FC236}">
                  <a16:creationId xmlns:a16="http://schemas.microsoft.com/office/drawing/2014/main" id="{4E0B6377-5004-4F75-8CBB-D7DD0B9B80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90205" y="3766125"/>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
              <a:extLst>
                <a:ext uri="{FF2B5EF4-FFF2-40B4-BE49-F238E27FC236}">
                  <a16:creationId xmlns:a16="http://schemas.microsoft.com/office/drawing/2014/main" id="{174DED7F-DAF6-480E-9002-A25110B964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94670" y="3170095"/>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4">
              <a:extLst>
                <a:ext uri="{FF2B5EF4-FFF2-40B4-BE49-F238E27FC236}">
                  <a16:creationId xmlns:a16="http://schemas.microsoft.com/office/drawing/2014/main" id="{E6057EAD-75B0-49A4-A761-AC1AF22AF7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5310" y="3410025"/>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6">
              <a:extLst>
                <a:ext uri="{FF2B5EF4-FFF2-40B4-BE49-F238E27FC236}">
                  <a16:creationId xmlns:a16="http://schemas.microsoft.com/office/drawing/2014/main" id="{B4C50A97-FAC0-4E9B-A50C-ECC875EB7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69045" y="40091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7">
              <a:extLst>
                <a:ext uri="{FF2B5EF4-FFF2-40B4-BE49-F238E27FC236}">
                  <a16:creationId xmlns:a16="http://schemas.microsoft.com/office/drawing/2014/main" id="{1018DBC0-ACE2-4A9B-BD33-D168A3B25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4024" y="542184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21">
              <a:extLst>
                <a:ext uri="{FF2B5EF4-FFF2-40B4-BE49-F238E27FC236}">
                  <a16:creationId xmlns:a16="http://schemas.microsoft.com/office/drawing/2014/main" id="{783E14F5-0E4B-40DF-908C-65950C968C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52015" y="5732999"/>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25">
              <a:extLst>
                <a:ext uri="{FF2B5EF4-FFF2-40B4-BE49-F238E27FC236}">
                  <a16:creationId xmlns:a16="http://schemas.microsoft.com/office/drawing/2014/main" id="{D8D640D2-32FA-4974-8D6B-7F90FA747F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2676" y="649826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9">
              <a:extLst>
                <a:ext uri="{FF2B5EF4-FFF2-40B4-BE49-F238E27FC236}">
                  <a16:creationId xmlns:a16="http://schemas.microsoft.com/office/drawing/2014/main" id="{05116718-3AD6-431D-B4CC-BD1390ACDA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2898" y="5971706"/>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31">
              <a:extLst>
                <a:ext uri="{FF2B5EF4-FFF2-40B4-BE49-F238E27FC236}">
                  <a16:creationId xmlns:a16="http://schemas.microsoft.com/office/drawing/2014/main" id="{44DD8DD9-6927-4164-BE78-26B079374B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11599" y="6281124"/>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32">
              <a:extLst>
                <a:ext uri="{FF2B5EF4-FFF2-40B4-BE49-F238E27FC236}">
                  <a16:creationId xmlns:a16="http://schemas.microsoft.com/office/drawing/2014/main" id="{DF352A39-5DCA-42AC-ACE8-CC0F61703D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12779"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33">
              <a:extLst>
                <a:ext uri="{FF2B5EF4-FFF2-40B4-BE49-F238E27FC236}">
                  <a16:creationId xmlns:a16="http://schemas.microsoft.com/office/drawing/2014/main" id="{60EBB535-208F-4849-9E96-53B9971CED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2692"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34">
              <a:extLst>
                <a:ext uri="{FF2B5EF4-FFF2-40B4-BE49-F238E27FC236}">
                  <a16:creationId xmlns:a16="http://schemas.microsoft.com/office/drawing/2014/main" id="{BCD96233-15EF-4543-B9C5-CA5253AC9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622"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35">
              <a:extLst>
                <a:ext uri="{FF2B5EF4-FFF2-40B4-BE49-F238E27FC236}">
                  <a16:creationId xmlns:a16="http://schemas.microsoft.com/office/drawing/2014/main" id="{CF3994DF-D5ED-45DB-826C-A4531DF8C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2274"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36">
              <a:extLst>
                <a:ext uri="{FF2B5EF4-FFF2-40B4-BE49-F238E27FC236}">
                  <a16:creationId xmlns:a16="http://schemas.microsoft.com/office/drawing/2014/main" id="{E0114E4D-A88A-403A-B4BF-6687B1FC1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14411"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37">
              <a:extLst>
                <a:ext uri="{FF2B5EF4-FFF2-40B4-BE49-F238E27FC236}">
                  <a16:creationId xmlns:a16="http://schemas.microsoft.com/office/drawing/2014/main" id="{0CA46612-D58D-4AA5-B800-7ED35828BE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6177"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38">
              <a:extLst>
                <a:ext uri="{FF2B5EF4-FFF2-40B4-BE49-F238E27FC236}">
                  <a16:creationId xmlns:a16="http://schemas.microsoft.com/office/drawing/2014/main" id="{591A86C8-305F-45B1-A8B6-3A30A4B38B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3846"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39">
              <a:extLst>
                <a:ext uri="{FF2B5EF4-FFF2-40B4-BE49-F238E27FC236}">
                  <a16:creationId xmlns:a16="http://schemas.microsoft.com/office/drawing/2014/main" id="{A7FABED8-48B7-4734-A612-FBE652656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5954"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40">
              <a:extLst>
                <a:ext uri="{FF2B5EF4-FFF2-40B4-BE49-F238E27FC236}">
                  <a16:creationId xmlns:a16="http://schemas.microsoft.com/office/drawing/2014/main" id="{243BE91E-2B74-406E-B9D2-CF3138EC9A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0918"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41">
              <a:extLst>
                <a:ext uri="{FF2B5EF4-FFF2-40B4-BE49-F238E27FC236}">
                  <a16:creationId xmlns:a16="http://schemas.microsoft.com/office/drawing/2014/main" id="{F37AEA50-01C6-4691-8FA1-7E299BCA9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14411"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42">
              <a:extLst>
                <a:ext uri="{FF2B5EF4-FFF2-40B4-BE49-F238E27FC236}">
                  <a16:creationId xmlns:a16="http://schemas.microsoft.com/office/drawing/2014/main" id="{A736913D-B8FC-479E-AA14-C18815AD8A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2579"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44">
              <a:extLst>
                <a:ext uri="{FF2B5EF4-FFF2-40B4-BE49-F238E27FC236}">
                  <a16:creationId xmlns:a16="http://schemas.microsoft.com/office/drawing/2014/main" id="{CBB0E630-D998-47AF-9E54-0FD6C92186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6369"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45">
              <a:extLst>
                <a:ext uri="{FF2B5EF4-FFF2-40B4-BE49-F238E27FC236}">
                  <a16:creationId xmlns:a16="http://schemas.microsoft.com/office/drawing/2014/main" id="{BB51A47C-E2F5-46B8-83A1-39880822C3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4218"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46">
              <a:extLst>
                <a:ext uri="{FF2B5EF4-FFF2-40B4-BE49-F238E27FC236}">
                  <a16:creationId xmlns:a16="http://schemas.microsoft.com/office/drawing/2014/main" id="{932E215A-211D-4622-9EDF-811E4BAFBF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3277"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47">
              <a:extLst>
                <a:ext uri="{FF2B5EF4-FFF2-40B4-BE49-F238E27FC236}">
                  <a16:creationId xmlns:a16="http://schemas.microsoft.com/office/drawing/2014/main" id="{86D90953-B2B8-4A6D-963E-985D3D279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1422"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48">
              <a:extLst>
                <a:ext uri="{FF2B5EF4-FFF2-40B4-BE49-F238E27FC236}">
                  <a16:creationId xmlns:a16="http://schemas.microsoft.com/office/drawing/2014/main" id="{32D4D340-FB6E-4E98-A44E-DA02CF7A5C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6679"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49">
              <a:extLst>
                <a:ext uri="{FF2B5EF4-FFF2-40B4-BE49-F238E27FC236}">
                  <a16:creationId xmlns:a16="http://schemas.microsoft.com/office/drawing/2014/main" id="{923308B4-4A82-4DB8-84F5-17F107584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293"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62">
              <a:extLst>
                <a:ext uri="{FF2B5EF4-FFF2-40B4-BE49-F238E27FC236}">
                  <a16:creationId xmlns:a16="http://schemas.microsoft.com/office/drawing/2014/main" id="{4A3BBCB7-915D-49E4-9637-49EEC72967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77111" y="2950571"/>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63">
              <a:extLst>
                <a:ext uri="{FF2B5EF4-FFF2-40B4-BE49-F238E27FC236}">
                  <a16:creationId xmlns:a16="http://schemas.microsoft.com/office/drawing/2014/main" id="{DCCFB289-1B21-4B18-A4C2-F6B90A188D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88469" y="4089184"/>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64">
              <a:extLst>
                <a:ext uri="{FF2B5EF4-FFF2-40B4-BE49-F238E27FC236}">
                  <a16:creationId xmlns:a16="http://schemas.microsoft.com/office/drawing/2014/main" id="{BA95FC3F-2B17-490E-AB71-071E0890D6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56420" y="26822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65">
              <a:extLst>
                <a:ext uri="{FF2B5EF4-FFF2-40B4-BE49-F238E27FC236}">
                  <a16:creationId xmlns:a16="http://schemas.microsoft.com/office/drawing/2014/main" id="{691A1360-1623-4EB9-9C7A-65F2CAEBBF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57051" y="382627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66">
              <a:extLst>
                <a:ext uri="{FF2B5EF4-FFF2-40B4-BE49-F238E27FC236}">
                  <a16:creationId xmlns:a16="http://schemas.microsoft.com/office/drawing/2014/main" id="{ABCE1120-7682-4074-8190-4B4F65A7C6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44833" y="53727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67">
              <a:extLst>
                <a:ext uri="{FF2B5EF4-FFF2-40B4-BE49-F238E27FC236}">
                  <a16:creationId xmlns:a16="http://schemas.microsoft.com/office/drawing/2014/main" id="{682A8DF3-E4CC-47A8-B3E0-200ECC560E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25013" y="4588736"/>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68">
              <a:extLst>
                <a:ext uri="{FF2B5EF4-FFF2-40B4-BE49-F238E27FC236}">
                  <a16:creationId xmlns:a16="http://schemas.microsoft.com/office/drawing/2014/main" id="{EB91FF40-9F0D-4296-8A06-29DCE64A98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52401" y="324599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69">
              <a:extLst>
                <a:ext uri="{FF2B5EF4-FFF2-40B4-BE49-F238E27FC236}">
                  <a16:creationId xmlns:a16="http://schemas.microsoft.com/office/drawing/2014/main" id="{56EE39D5-D7CD-44ED-B21C-C1222DB1BE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31658" y="5654959"/>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70">
              <a:extLst>
                <a:ext uri="{FF2B5EF4-FFF2-40B4-BE49-F238E27FC236}">
                  <a16:creationId xmlns:a16="http://schemas.microsoft.com/office/drawing/2014/main" id="{1C65B9CC-1020-47B2-BD6A-01642D100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5871" y="624670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71">
              <a:extLst>
                <a:ext uri="{FF2B5EF4-FFF2-40B4-BE49-F238E27FC236}">
                  <a16:creationId xmlns:a16="http://schemas.microsoft.com/office/drawing/2014/main" id="{14AE5CE8-179F-4637-B418-FCBB775F0C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43201" y="513430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72">
              <a:extLst>
                <a:ext uri="{FF2B5EF4-FFF2-40B4-BE49-F238E27FC236}">
                  <a16:creationId xmlns:a16="http://schemas.microsoft.com/office/drawing/2014/main" id="{A887C011-3342-49F5-ABA6-21BC4E16F0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39938" y="4907450"/>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73">
              <a:extLst>
                <a:ext uri="{FF2B5EF4-FFF2-40B4-BE49-F238E27FC236}">
                  <a16:creationId xmlns:a16="http://schemas.microsoft.com/office/drawing/2014/main" id="{59453A63-F4C1-484C-BD63-45BCF1F898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44811" y="4407815"/>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74">
              <a:extLst>
                <a:ext uri="{FF2B5EF4-FFF2-40B4-BE49-F238E27FC236}">
                  <a16:creationId xmlns:a16="http://schemas.microsoft.com/office/drawing/2014/main" id="{E32981CE-84F8-46C0-8DED-9AB671768C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12763" y="598809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5">
              <a:extLst>
                <a:ext uri="{FF2B5EF4-FFF2-40B4-BE49-F238E27FC236}">
                  <a16:creationId xmlns:a16="http://schemas.microsoft.com/office/drawing/2014/main" id="{4534D7C6-DC5B-4AF8-9DA0-56212A8993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7772" y="2442495"/>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77">
              <a:extLst>
                <a:ext uri="{FF2B5EF4-FFF2-40B4-BE49-F238E27FC236}">
                  <a16:creationId xmlns:a16="http://schemas.microsoft.com/office/drawing/2014/main" id="{B1BEA7AD-37D1-4AAA-8229-E3B97FE5CF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13018" y="360677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85">
              <a:extLst>
                <a:ext uri="{FF2B5EF4-FFF2-40B4-BE49-F238E27FC236}">
                  <a16:creationId xmlns:a16="http://schemas.microsoft.com/office/drawing/2014/main" id="{D5C0F08C-8A9A-438B-A79C-56393D3A6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35588" y="647106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87">
              <a:extLst>
                <a:ext uri="{FF2B5EF4-FFF2-40B4-BE49-F238E27FC236}">
                  <a16:creationId xmlns:a16="http://schemas.microsoft.com/office/drawing/2014/main" id="{30753EBC-ED22-4E17-ABDA-227B5CFD06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47100" y="66673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8">
              <a:extLst>
                <a:ext uri="{FF2B5EF4-FFF2-40B4-BE49-F238E27FC236}">
                  <a16:creationId xmlns:a16="http://schemas.microsoft.com/office/drawing/2014/main" id="{661FC4FE-1390-4C3A-A6E8-B21ECCF7D2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0434" y="1697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06">
              <a:extLst>
                <a:ext uri="{FF2B5EF4-FFF2-40B4-BE49-F238E27FC236}">
                  <a16:creationId xmlns:a16="http://schemas.microsoft.com/office/drawing/2014/main" id="{DB8CC66A-2BF1-4B83-A9CC-115D9877B0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09765" y="671409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03927680"/>
      </p:ext>
    </p:extLst>
  </p:cSld>
  <p:clrMapOvr>
    <a:masterClrMapping/>
  </p:clrMapOvr>
  <p:transition spd="slow">
    <p:push dir="u"/>
  </p:transition>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1731</Words>
  <Application>Microsoft Office PowerPoint</Application>
  <PresentationFormat>Widescreen</PresentationFormat>
  <Paragraphs>179</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Avenir Next LT Pro</vt:lpstr>
      <vt:lpstr>Calibri</vt:lpstr>
      <vt:lpstr>Modern Love</vt:lpstr>
      <vt:lpstr>The Hand Extrablack</vt:lpstr>
      <vt:lpstr>Wingdings</vt:lpstr>
      <vt:lpstr>BohemianVTI</vt:lpstr>
      <vt:lpstr>Recap: Ideological differences between East and West</vt:lpstr>
      <vt:lpstr>How far did conflicting ideologies impact the conferences (1943-45)?</vt:lpstr>
      <vt:lpstr>- Identify evidence of rising tensions at the wartime conferences - Recall what contributed to worsening tensions in the years 1943-45 - Judge how far conflicting ideologies created tensions within the Grand Alliance</vt:lpstr>
      <vt:lpstr>‘The tensions that existed within the Grand Alliance by the end of 1946 were the result of conflicting ideologies.’ Explain why you agree or disagree with this view.</vt:lpstr>
      <vt:lpstr>Key words</vt:lpstr>
      <vt:lpstr>“Thus the story of the Cold War was the story of boundaries, establishing the outer limits of each sphere of influence and competing for those who had not yet pitched their tents in one camp or another.” Engerman p.33</vt:lpstr>
      <vt:lpstr>PowerPoint Presentation</vt:lpstr>
      <vt:lpstr>What did the ‘Big Three’ want?</vt:lpstr>
      <vt:lpstr>Why might they disagree??</vt:lpstr>
      <vt:lpstr>The Atlantic Charter (1941)</vt:lpstr>
      <vt:lpstr>Casablanca (January 1943)</vt:lpstr>
      <vt:lpstr>Cairo (22-26 November 1943)</vt:lpstr>
      <vt:lpstr>Tehran Conference (28 Nov-1 Dec 1943)</vt:lpstr>
      <vt:lpstr>PowerPoint Presentation</vt:lpstr>
      <vt:lpstr>Tehran Conference</vt:lpstr>
      <vt:lpstr>The Percentages Agreement (1944)</vt:lpstr>
      <vt:lpstr>Task</vt:lpstr>
      <vt:lpstr>Establishing the UN</vt:lpstr>
      <vt:lpstr>Establishing the UN</vt:lpstr>
      <vt:lpstr>PowerPoint Presentation</vt:lpstr>
      <vt:lpstr>Yalta Conference (Feb 1945)</vt:lpstr>
      <vt:lpstr>Yalta Conference</vt:lpstr>
      <vt:lpstr>Were there disagreements?</vt:lpstr>
      <vt:lpstr>A different picture by Potsdam!</vt:lpstr>
      <vt:lpstr>Potsdam (August 1945)</vt:lpstr>
      <vt:lpstr>Potsdam (August 1945)</vt:lpstr>
      <vt:lpstr>Disagreement</vt:lpstr>
      <vt:lpstr>Post-war European treaties</vt:lpstr>
      <vt:lpstr>Task: Match and the places, dates, decisions.</vt:lpstr>
      <vt:lpstr>PowerPoint Presentation</vt:lpstr>
      <vt:lpstr>‘The tensions that existed within the Grand Alliance by the end of 1946 were the result of conflicting ideologies.’ Explain why you agree or disagree with this 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Recap: Ideological differences between East and West</dc:title>
  <dc:creator>Anastasia Galvin</dc:creator>
  <cp:lastModifiedBy>Anastasia Galvin</cp:lastModifiedBy>
  <cp:revision>1</cp:revision>
  <dcterms:created xsi:type="dcterms:W3CDTF">2021-09-12T14:34:05Z</dcterms:created>
  <dcterms:modified xsi:type="dcterms:W3CDTF">2021-09-12T17:46:40Z</dcterms:modified>
</cp:coreProperties>
</file>