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9" r:id="rId4"/>
    <p:sldId id="260" r:id="rId5"/>
    <p:sldId id="261" r:id="rId6"/>
    <p:sldId id="269" r:id="rId7"/>
    <p:sldId id="262" r:id="rId8"/>
    <p:sldId id="263" r:id="rId9"/>
    <p:sldId id="264" r:id="rId10"/>
    <p:sldId id="265" r:id="rId11"/>
    <p:sldId id="266" r:id="rId12"/>
    <p:sldId id="271" r:id="rId13"/>
    <p:sldId id="267" r:id="rId14"/>
    <p:sldId id="268" r:id="rId15"/>
    <p:sldId id="25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CCFC7-A4A8-468B-A0C7-1684D8774D33}" v="62" dt="2021-10-10T17:17:19.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4125" autoAdjust="0"/>
  </p:normalViewPr>
  <p:slideViewPr>
    <p:cSldViewPr snapToGrid="0">
      <p:cViewPr varScale="1">
        <p:scale>
          <a:sx n="66" d="100"/>
          <a:sy n="66" d="100"/>
        </p:scale>
        <p:origin x="723" y="45"/>
      </p:cViewPr>
      <p:guideLst/>
    </p:cSldViewPr>
  </p:slideViewPr>
  <p:notesTextViewPr>
    <p:cViewPr>
      <p:scale>
        <a:sx n="1" d="1"/>
        <a:sy n="1" d="1"/>
      </p:scale>
      <p:origin x="0" y="0"/>
    </p:cViewPr>
  </p:notesTextViewPr>
  <p:notesViewPr>
    <p:cSldViewPr snapToGrid="0">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954CCFC7-A4A8-468B-A0C7-1684D8774D33}"/>
    <pc:docChg chg="undo custSel addSld modSld sldOrd">
      <pc:chgData name="Anastasia Galvin" userId="2d39f159-777b-4bad-8899-bf8dfc77b0ad" providerId="ADAL" clId="{954CCFC7-A4A8-468B-A0C7-1684D8774D33}" dt="2021-10-10T17:17:19.353" v="4967"/>
      <pc:docMkLst>
        <pc:docMk/>
      </pc:docMkLst>
      <pc:sldChg chg="addSp modSp mod modTransition setBg">
        <pc:chgData name="Anastasia Galvin" userId="2d39f159-777b-4bad-8899-bf8dfc77b0ad" providerId="ADAL" clId="{954CCFC7-A4A8-468B-A0C7-1684D8774D33}" dt="2021-10-10T17:17:14.143" v="4966"/>
        <pc:sldMkLst>
          <pc:docMk/>
          <pc:sldMk cId="1773866591" sldId="256"/>
        </pc:sldMkLst>
        <pc:spChg chg="mod">
          <ac:chgData name="Anastasia Galvin" userId="2d39f159-777b-4bad-8899-bf8dfc77b0ad" providerId="ADAL" clId="{954CCFC7-A4A8-468B-A0C7-1684D8774D33}" dt="2021-10-10T16:12:27.457" v="251" actId="27636"/>
          <ac:spMkLst>
            <pc:docMk/>
            <pc:sldMk cId="1773866591" sldId="256"/>
            <ac:spMk id="2" creationId="{80AC841E-F113-4843-B86C-96E654076ED4}"/>
          </ac:spMkLst>
        </pc:spChg>
        <pc:spChg chg="mod">
          <ac:chgData name="Anastasia Galvin" userId="2d39f159-777b-4bad-8899-bf8dfc77b0ad" providerId="ADAL" clId="{954CCFC7-A4A8-468B-A0C7-1684D8774D33}" dt="2021-10-10T16:12:27.457" v="251" actId="27636"/>
          <ac:spMkLst>
            <pc:docMk/>
            <pc:sldMk cId="1773866591" sldId="256"/>
            <ac:spMk id="3" creationId="{76B0A566-220F-492E-AD1E-193617865583}"/>
          </ac:spMkLst>
        </pc:spChg>
        <pc:spChg chg="add mod">
          <ac:chgData name="Anastasia Galvin" userId="2d39f159-777b-4bad-8899-bf8dfc77b0ad" providerId="ADAL" clId="{954CCFC7-A4A8-468B-A0C7-1684D8774D33}" dt="2021-10-10T16:12:27.457" v="251" actId="27636"/>
          <ac:spMkLst>
            <pc:docMk/>
            <pc:sldMk cId="1773866591" sldId="256"/>
            <ac:spMk id="71" creationId="{DCF1FFC3-D020-43C3-8B93-EF6BEFC46DD6}"/>
          </ac:spMkLst>
        </pc:spChg>
        <pc:picChg chg="add mod ord">
          <ac:chgData name="Anastasia Galvin" userId="2d39f159-777b-4bad-8899-bf8dfc77b0ad" providerId="ADAL" clId="{954CCFC7-A4A8-468B-A0C7-1684D8774D33}" dt="2021-10-10T16:12:27.457" v="251" actId="27636"/>
          <ac:picMkLst>
            <pc:docMk/>
            <pc:sldMk cId="1773866591" sldId="256"/>
            <ac:picMk id="1026" creationId="{905E2E17-2DCD-4663-9529-57B5D391CF1B}"/>
          </ac:picMkLst>
        </pc:picChg>
        <pc:cxnChg chg="add mod">
          <ac:chgData name="Anastasia Galvin" userId="2d39f159-777b-4bad-8899-bf8dfc77b0ad" providerId="ADAL" clId="{954CCFC7-A4A8-468B-A0C7-1684D8774D33}" dt="2021-10-10T16:12:27.457" v="251" actId="27636"/>
          <ac:cxnSpMkLst>
            <pc:docMk/>
            <pc:sldMk cId="1773866591" sldId="256"/>
            <ac:cxnSpMk id="73" creationId="{16FC4A39-71B0-433B-AB94-CBFFA0DF90DF}"/>
          </ac:cxnSpMkLst>
        </pc:cxnChg>
      </pc:sldChg>
      <pc:sldChg chg="ord modTransition">
        <pc:chgData name="Anastasia Galvin" userId="2d39f159-777b-4bad-8899-bf8dfc77b0ad" providerId="ADAL" clId="{954CCFC7-A4A8-468B-A0C7-1684D8774D33}" dt="2021-10-10T17:17:19.353" v="4967"/>
        <pc:sldMkLst>
          <pc:docMk/>
          <pc:sldMk cId="4143139680" sldId="257"/>
        </pc:sldMkLst>
      </pc:sldChg>
      <pc:sldChg chg="modSp mod modTransition">
        <pc:chgData name="Anastasia Galvin" userId="2d39f159-777b-4bad-8899-bf8dfc77b0ad" providerId="ADAL" clId="{954CCFC7-A4A8-468B-A0C7-1684D8774D33}" dt="2021-10-10T17:17:14.143" v="4966"/>
        <pc:sldMkLst>
          <pc:docMk/>
          <pc:sldMk cId="802542007" sldId="258"/>
        </pc:sldMkLst>
        <pc:spChg chg="mod">
          <ac:chgData name="Anastasia Galvin" userId="2d39f159-777b-4bad-8899-bf8dfc77b0ad" providerId="ADAL" clId="{954CCFC7-A4A8-468B-A0C7-1684D8774D33}" dt="2021-10-10T17:11:53.161" v="4823" actId="20577"/>
          <ac:spMkLst>
            <pc:docMk/>
            <pc:sldMk cId="802542007" sldId="258"/>
            <ac:spMk id="3" creationId="{82390500-AB8A-4B35-B3FA-062594E7A5CD}"/>
          </ac:spMkLst>
        </pc:spChg>
        <pc:spChg chg="mod">
          <ac:chgData name="Anastasia Galvin" userId="2d39f159-777b-4bad-8899-bf8dfc77b0ad" providerId="ADAL" clId="{954CCFC7-A4A8-468B-A0C7-1684D8774D33}" dt="2021-10-10T17:12:47.020" v="4884" actId="1076"/>
          <ac:spMkLst>
            <pc:docMk/>
            <pc:sldMk cId="802542007" sldId="258"/>
            <ac:spMk id="5" creationId="{C1A79496-1D75-4F46-9EDB-65D8B703B3B2}"/>
          </ac:spMkLst>
        </pc:spChg>
      </pc:sldChg>
      <pc:sldChg chg="addSp delSp modSp new mod modTransition setBg modNotes modNotesTx">
        <pc:chgData name="Anastasia Galvin" userId="2d39f159-777b-4bad-8899-bf8dfc77b0ad" providerId="ADAL" clId="{954CCFC7-A4A8-468B-A0C7-1684D8774D33}" dt="2021-10-10T17:17:14.143" v="4966"/>
        <pc:sldMkLst>
          <pc:docMk/>
          <pc:sldMk cId="1143991178" sldId="259"/>
        </pc:sldMkLst>
        <pc:spChg chg="mod">
          <ac:chgData name="Anastasia Galvin" userId="2d39f159-777b-4bad-8899-bf8dfc77b0ad" providerId="ADAL" clId="{954CCFC7-A4A8-468B-A0C7-1684D8774D33}" dt="2021-10-10T16:17:16.271" v="758" actId="122"/>
          <ac:spMkLst>
            <pc:docMk/>
            <pc:sldMk cId="1143991178" sldId="259"/>
            <ac:spMk id="2" creationId="{A6DE2562-C40C-4758-9CEF-2927FFA98B71}"/>
          </ac:spMkLst>
        </pc:spChg>
        <pc:spChg chg="mod ord">
          <ac:chgData name="Anastasia Galvin" userId="2d39f159-777b-4bad-8899-bf8dfc77b0ad" providerId="ADAL" clId="{954CCFC7-A4A8-468B-A0C7-1684D8774D33}" dt="2021-10-10T16:28:17.784" v="1710" actId="1076"/>
          <ac:spMkLst>
            <pc:docMk/>
            <pc:sldMk cId="1143991178" sldId="259"/>
            <ac:spMk id="3" creationId="{5D6A2FD4-C6BC-4237-AD6E-61F76A417CD8}"/>
          </ac:spMkLst>
        </pc:spChg>
        <pc:spChg chg="add del">
          <ac:chgData name="Anastasia Galvin" userId="2d39f159-777b-4bad-8899-bf8dfc77b0ad" providerId="ADAL" clId="{954CCFC7-A4A8-468B-A0C7-1684D8774D33}" dt="2021-10-10T16:16:49.002" v="749" actId="26606"/>
          <ac:spMkLst>
            <pc:docMk/>
            <pc:sldMk cId="1143991178" sldId="259"/>
            <ac:spMk id="71" creationId="{79BB35BC-D5C2-4C8B-A22A-A71E6191913B}"/>
          </ac:spMkLst>
        </pc:spChg>
        <pc:spChg chg="add mod">
          <ac:chgData name="Anastasia Galvin" userId="2d39f159-777b-4bad-8899-bf8dfc77b0ad" providerId="ADAL" clId="{954CCFC7-A4A8-468B-A0C7-1684D8774D33}" dt="2021-10-10T16:17:05.982" v="753" actId="403"/>
          <ac:spMkLst>
            <pc:docMk/>
            <pc:sldMk cId="1143991178" sldId="259"/>
            <ac:spMk id="135" creationId="{D009D6D5-DAC2-4A8B-A17A-E206B9012D09}"/>
          </ac:spMkLst>
        </pc:spChg>
        <pc:picChg chg="add mod ord">
          <ac:chgData name="Anastasia Galvin" userId="2d39f159-777b-4bad-8899-bf8dfc77b0ad" providerId="ADAL" clId="{954CCFC7-A4A8-468B-A0C7-1684D8774D33}" dt="2021-10-10T16:17:05.982" v="753" actId="403"/>
          <ac:picMkLst>
            <pc:docMk/>
            <pc:sldMk cId="1143991178" sldId="259"/>
            <ac:picMk id="3074" creationId="{1FB559AE-D5DA-42D6-9C80-1F6843E46D72}"/>
          </ac:picMkLst>
        </pc:picChg>
      </pc:sldChg>
      <pc:sldChg chg="addSp delSp modSp new mod modTransition setBg modNotes modNotesTx">
        <pc:chgData name="Anastasia Galvin" userId="2d39f159-777b-4bad-8899-bf8dfc77b0ad" providerId="ADAL" clId="{954CCFC7-A4A8-468B-A0C7-1684D8774D33}" dt="2021-10-10T17:17:14.143" v="4966"/>
        <pc:sldMkLst>
          <pc:docMk/>
          <pc:sldMk cId="2270238858" sldId="260"/>
        </pc:sldMkLst>
        <pc:spChg chg="mod">
          <ac:chgData name="Anastasia Galvin" userId="2d39f159-777b-4bad-8899-bf8dfc77b0ad" providerId="ADAL" clId="{954CCFC7-A4A8-468B-A0C7-1684D8774D33}" dt="2021-10-10T16:23:43.142" v="1261" actId="14100"/>
          <ac:spMkLst>
            <pc:docMk/>
            <pc:sldMk cId="2270238858" sldId="260"/>
            <ac:spMk id="2" creationId="{0C1A258C-6E7A-46F8-BDAA-4FECF2B87B38}"/>
          </ac:spMkLst>
        </pc:spChg>
        <pc:spChg chg="mod">
          <ac:chgData name="Anastasia Galvin" userId="2d39f159-777b-4bad-8899-bf8dfc77b0ad" providerId="ADAL" clId="{954CCFC7-A4A8-468B-A0C7-1684D8774D33}" dt="2021-10-10T16:28:11.070" v="1708" actId="1076"/>
          <ac:spMkLst>
            <pc:docMk/>
            <pc:sldMk cId="2270238858" sldId="260"/>
            <ac:spMk id="3" creationId="{894C8F56-5201-466E-8B2B-A5EAFCCD9EF2}"/>
          </ac:spMkLst>
        </pc:spChg>
        <pc:spChg chg="add del">
          <ac:chgData name="Anastasia Galvin" userId="2d39f159-777b-4bad-8899-bf8dfc77b0ad" providerId="ADAL" clId="{954CCFC7-A4A8-468B-A0C7-1684D8774D33}" dt="2021-10-10T16:22:24.778" v="1236" actId="26606"/>
          <ac:spMkLst>
            <pc:docMk/>
            <pc:sldMk cId="2270238858" sldId="260"/>
            <ac:spMk id="71" creationId="{F13C74B1-5B17-4795-BED0-7140497B445A}"/>
          </ac:spMkLst>
        </pc:spChg>
        <pc:spChg chg="add del">
          <ac:chgData name="Anastasia Galvin" userId="2d39f159-777b-4bad-8899-bf8dfc77b0ad" providerId="ADAL" clId="{954CCFC7-A4A8-468B-A0C7-1684D8774D33}" dt="2021-10-10T16:22:24.778" v="1236" actId="26606"/>
          <ac:spMkLst>
            <pc:docMk/>
            <pc:sldMk cId="2270238858" sldId="260"/>
            <ac:spMk id="73" creationId="{D4974D33-8DC5-464E-8C6D-BE58F0669C17}"/>
          </ac:spMkLst>
        </pc:spChg>
        <pc:spChg chg="add del">
          <ac:chgData name="Anastasia Galvin" userId="2d39f159-777b-4bad-8899-bf8dfc77b0ad" providerId="ADAL" clId="{954CCFC7-A4A8-468B-A0C7-1684D8774D33}" dt="2021-10-10T16:22:39.762" v="1241" actId="26606"/>
          <ac:spMkLst>
            <pc:docMk/>
            <pc:sldMk cId="2270238858" sldId="260"/>
            <ac:spMk id="74" creationId="{D009D6D5-DAC2-4A8B-A17A-E206B9012D09}"/>
          </ac:spMkLst>
        </pc:spChg>
        <pc:spChg chg="add del">
          <ac:chgData name="Anastasia Galvin" userId="2d39f159-777b-4bad-8899-bf8dfc77b0ad" providerId="ADAL" clId="{954CCFC7-A4A8-468B-A0C7-1684D8774D33}" dt="2021-10-10T16:22:39.762" v="1242" actId="26606"/>
          <ac:spMkLst>
            <pc:docMk/>
            <pc:sldMk cId="2270238858" sldId="260"/>
            <ac:spMk id="4100" creationId="{04812C46-200A-4DEB-A05E-3ED6C68C2387}"/>
          </ac:spMkLst>
        </pc:spChg>
        <pc:spChg chg="add del">
          <ac:chgData name="Anastasia Galvin" userId="2d39f159-777b-4bad-8899-bf8dfc77b0ad" providerId="ADAL" clId="{954CCFC7-A4A8-468B-A0C7-1684D8774D33}" dt="2021-10-10T16:22:39.762" v="1242" actId="26606"/>
          <ac:spMkLst>
            <pc:docMk/>
            <pc:sldMk cId="2270238858" sldId="260"/>
            <ac:spMk id="4101" creationId="{D1EA859B-E555-4109-94F3-6700E046E008}"/>
          </ac:spMkLst>
        </pc:spChg>
        <pc:spChg chg="add mod">
          <ac:chgData name="Anastasia Galvin" userId="2d39f159-777b-4bad-8899-bf8dfc77b0ad" providerId="ADAL" clId="{954CCFC7-A4A8-468B-A0C7-1684D8774D33}" dt="2021-10-10T16:22:56.508" v="1245" actId="2711"/>
          <ac:spMkLst>
            <pc:docMk/>
            <pc:sldMk cId="2270238858" sldId="260"/>
            <ac:spMk id="4103" creationId="{79BB35BC-D5C2-4C8B-A22A-A71E6191913B}"/>
          </ac:spMkLst>
        </pc:spChg>
        <pc:picChg chg="add mod ord">
          <ac:chgData name="Anastasia Galvin" userId="2d39f159-777b-4bad-8899-bf8dfc77b0ad" providerId="ADAL" clId="{954CCFC7-A4A8-468B-A0C7-1684D8774D33}" dt="2021-10-10T16:23:32.799" v="1258" actId="732"/>
          <ac:picMkLst>
            <pc:docMk/>
            <pc:sldMk cId="2270238858" sldId="260"/>
            <ac:picMk id="4098" creationId="{6557D819-B316-4440-ADD2-7F3B490C8505}"/>
          </ac:picMkLst>
        </pc:picChg>
      </pc:sldChg>
      <pc:sldChg chg="addSp modSp new mod modTransition setBg modNotes modNotesTx">
        <pc:chgData name="Anastasia Galvin" userId="2d39f159-777b-4bad-8899-bf8dfc77b0ad" providerId="ADAL" clId="{954CCFC7-A4A8-468B-A0C7-1684D8774D33}" dt="2021-10-10T17:17:14.143" v="4966"/>
        <pc:sldMkLst>
          <pc:docMk/>
          <pc:sldMk cId="4099637506" sldId="261"/>
        </pc:sldMkLst>
        <pc:spChg chg="mod">
          <ac:chgData name="Anastasia Galvin" userId="2d39f159-777b-4bad-8899-bf8dfc77b0ad" providerId="ADAL" clId="{954CCFC7-A4A8-468B-A0C7-1684D8774D33}" dt="2021-10-10T16:27:54.428" v="1700" actId="122"/>
          <ac:spMkLst>
            <pc:docMk/>
            <pc:sldMk cId="4099637506" sldId="261"/>
            <ac:spMk id="2" creationId="{FA1362A8-C15B-4540-9505-F967EFB878BB}"/>
          </ac:spMkLst>
        </pc:spChg>
        <pc:spChg chg="mod">
          <ac:chgData name="Anastasia Galvin" userId="2d39f159-777b-4bad-8899-bf8dfc77b0ad" providerId="ADAL" clId="{954CCFC7-A4A8-468B-A0C7-1684D8774D33}" dt="2021-10-10T16:28:03.134" v="1706" actId="403"/>
          <ac:spMkLst>
            <pc:docMk/>
            <pc:sldMk cId="4099637506" sldId="261"/>
            <ac:spMk id="3" creationId="{41A89098-2C05-483D-BEB9-FD174C48B603}"/>
          </ac:spMkLst>
        </pc:spChg>
        <pc:spChg chg="add mod">
          <ac:chgData name="Anastasia Galvin" userId="2d39f159-777b-4bad-8899-bf8dfc77b0ad" providerId="ADAL" clId="{954CCFC7-A4A8-468B-A0C7-1684D8774D33}" dt="2021-10-10T16:27:43.862" v="1695" actId="2711"/>
          <ac:spMkLst>
            <pc:docMk/>
            <pc:sldMk cId="4099637506" sldId="261"/>
            <ac:spMk id="71" creationId="{D009D6D5-DAC2-4A8B-A17A-E206B9012D09}"/>
          </ac:spMkLst>
        </pc:spChg>
        <pc:picChg chg="add mod">
          <ac:chgData name="Anastasia Galvin" userId="2d39f159-777b-4bad-8899-bf8dfc77b0ad" providerId="ADAL" clId="{954CCFC7-A4A8-468B-A0C7-1684D8774D33}" dt="2021-10-10T16:27:43.862" v="1695" actId="2711"/>
          <ac:picMkLst>
            <pc:docMk/>
            <pc:sldMk cId="4099637506" sldId="261"/>
            <ac:picMk id="5122" creationId="{97F85CD7-05D0-44A0-B30E-97341220135C}"/>
          </ac:picMkLst>
        </pc:picChg>
      </pc:sldChg>
      <pc:sldChg chg="addSp modSp new mod modTransition setBg modNotes modNotesTx">
        <pc:chgData name="Anastasia Galvin" userId="2d39f159-777b-4bad-8899-bf8dfc77b0ad" providerId="ADAL" clId="{954CCFC7-A4A8-468B-A0C7-1684D8774D33}" dt="2021-10-10T17:17:14.143" v="4966"/>
        <pc:sldMkLst>
          <pc:docMk/>
          <pc:sldMk cId="294729772" sldId="262"/>
        </pc:sldMkLst>
        <pc:spChg chg="mod">
          <ac:chgData name="Anastasia Galvin" userId="2d39f159-777b-4bad-8899-bf8dfc77b0ad" providerId="ADAL" clId="{954CCFC7-A4A8-468B-A0C7-1684D8774D33}" dt="2021-10-10T16:34:14.414" v="2285" actId="14100"/>
          <ac:spMkLst>
            <pc:docMk/>
            <pc:sldMk cId="294729772" sldId="262"/>
            <ac:spMk id="2" creationId="{E946AEFB-AD77-474A-9EF7-5AA7EDCFFAF6}"/>
          </ac:spMkLst>
        </pc:spChg>
        <pc:spChg chg="mod ord">
          <ac:chgData name="Anastasia Galvin" userId="2d39f159-777b-4bad-8899-bf8dfc77b0ad" providerId="ADAL" clId="{954CCFC7-A4A8-468B-A0C7-1684D8774D33}" dt="2021-10-10T16:34:52.998" v="2298" actId="1076"/>
          <ac:spMkLst>
            <pc:docMk/>
            <pc:sldMk cId="294729772" sldId="262"/>
            <ac:spMk id="3" creationId="{818477A4-9D6E-407B-B876-77C0F919FFA6}"/>
          </ac:spMkLst>
        </pc:spChg>
        <pc:spChg chg="add mod">
          <ac:chgData name="Anastasia Galvin" userId="2d39f159-777b-4bad-8899-bf8dfc77b0ad" providerId="ADAL" clId="{954CCFC7-A4A8-468B-A0C7-1684D8774D33}" dt="2021-10-10T16:33:43.882" v="2268" actId="2711"/>
          <ac:spMkLst>
            <pc:docMk/>
            <pc:sldMk cId="294729772" sldId="262"/>
            <ac:spMk id="71" creationId="{79BB35BC-D5C2-4C8B-A22A-A71E6191913B}"/>
          </ac:spMkLst>
        </pc:spChg>
        <pc:picChg chg="add mod">
          <ac:chgData name="Anastasia Galvin" userId="2d39f159-777b-4bad-8899-bf8dfc77b0ad" providerId="ADAL" clId="{954CCFC7-A4A8-468B-A0C7-1684D8774D33}" dt="2021-10-10T16:34:20.339" v="2286" actId="732"/>
          <ac:picMkLst>
            <pc:docMk/>
            <pc:sldMk cId="294729772" sldId="262"/>
            <ac:picMk id="7170" creationId="{3620C521-CCE0-4F2B-AD69-2C497A4EECE3}"/>
          </ac:picMkLst>
        </pc:picChg>
      </pc:sldChg>
      <pc:sldChg chg="addSp delSp modSp new mod modTransition setBg modNotes modNotesTx">
        <pc:chgData name="Anastasia Galvin" userId="2d39f159-777b-4bad-8899-bf8dfc77b0ad" providerId="ADAL" clId="{954CCFC7-A4A8-468B-A0C7-1684D8774D33}" dt="2021-10-10T17:17:14.143" v="4966"/>
        <pc:sldMkLst>
          <pc:docMk/>
          <pc:sldMk cId="2905450748" sldId="263"/>
        </pc:sldMkLst>
        <pc:spChg chg="mod">
          <ac:chgData name="Anastasia Galvin" userId="2d39f159-777b-4bad-8899-bf8dfc77b0ad" providerId="ADAL" clId="{954CCFC7-A4A8-468B-A0C7-1684D8774D33}" dt="2021-10-10T16:45:05.602" v="2716" actId="122"/>
          <ac:spMkLst>
            <pc:docMk/>
            <pc:sldMk cId="2905450748" sldId="263"/>
            <ac:spMk id="2" creationId="{C09E4996-42D4-4444-A0CC-C7D8B2495D03}"/>
          </ac:spMkLst>
        </pc:spChg>
        <pc:spChg chg="mod">
          <ac:chgData name="Anastasia Galvin" userId="2d39f159-777b-4bad-8899-bf8dfc77b0ad" providerId="ADAL" clId="{954CCFC7-A4A8-468B-A0C7-1684D8774D33}" dt="2021-10-10T16:45:18.040" v="2726" actId="403"/>
          <ac:spMkLst>
            <pc:docMk/>
            <pc:sldMk cId="2905450748" sldId="263"/>
            <ac:spMk id="3" creationId="{B45C060E-274F-4EC5-8E9A-8A5ECC0F2D20}"/>
          </ac:spMkLst>
        </pc:spChg>
        <pc:spChg chg="add del">
          <ac:chgData name="Anastasia Galvin" userId="2d39f159-777b-4bad-8899-bf8dfc77b0ad" providerId="ADAL" clId="{954CCFC7-A4A8-468B-A0C7-1684D8774D33}" dt="2021-10-10T16:44:51.632" v="2710" actId="26606"/>
          <ac:spMkLst>
            <pc:docMk/>
            <pc:sldMk cId="2905450748" sldId="263"/>
            <ac:spMk id="71" creationId="{04812C46-200A-4DEB-A05E-3ED6C68C2387}"/>
          </ac:spMkLst>
        </pc:spChg>
        <pc:spChg chg="add del">
          <ac:chgData name="Anastasia Galvin" userId="2d39f159-777b-4bad-8899-bf8dfc77b0ad" providerId="ADAL" clId="{954CCFC7-A4A8-468B-A0C7-1684D8774D33}" dt="2021-10-10T16:44:51.632" v="2710" actId="26606"/>
          <ac:spMkLst>
            <pc:docMk/>
            <pc:sldMk cId="2905450748" sldId="263"/>
            <ac:spMk id="73" creationId="{D1EA859B-E555-4109-94F3-6700E046E008}"/>
          </ac:spMkLst>
        </pc:spChg>
        <pc:spChg chg="add del">
          <ac:chgData name="Anastasia Galvin" userId="2d39f159-777b-4bad-8899-bf8dfc77b0ad" providerId="ADAL" clId="{954CCFC7-A4A8-468B-A0C7-1684D8774D33}" dt="2021-10-10T16:44:51.632" v="2709" actId="26606"/>
          <ac:spMkLst>
            <pc:docMk/>
            <pc:sldMk cId="2905450748" sldId="263"/>
            <ac:spMk id="135" creationId="{23E547B5-89CF-4EC0-96DE-25771AED0799}"/>
          </ac:spMkLst>
        </pc:spChg>
        <pc:spChg chg="add del">
          <ac:chgData name="Anastasia Galvin" userId="2d39f159-777b-4bad-8899-bf8dfc77b0ad" providerId="ADAL" clId="{954CCFC7-A4A8-468B-A0C7-1684D8774D33}" dt="2021-10-10T16:44:51.632" v="2709" actId="26606"/>
          <ac:spMkLst>
            <pc:docMk/>
            <pc:sldMk cId="2905450748" sldId="263"/>
            <ac:spMk id="137" creationId="{3F0B8CEB-8279-4E5E-A0CE-1FC9F71736F2}"/>
          </ac:spMkLst>
        </pc:spChg>
        <pc:spChg chg="add mod">
          <ac:chgData name="Anastasia Galvin" userId="2d39f159-777b-4bad-8899-bf8dfc77b0ad" providerId="ADAL" clId="{954CCFC7-A4A8-468B-A0C7-1684D8774D33}" dt="2021-10-10T16:44:56.072" v="2711" actId="2711"/>
          <ac:spMkLst>
            <pc:docMk/>
            <pc:sldMk cId="2905450748" sldId="263"/>
            <ac:spMk id="8196" creationId="{04812C46-200A-4DEB-A05E-3ED6C68C2387}"/>
          </ac:spMkLst>
        </pc:spChg>
        <pc:picChg chg="add mod ord">
          <ac:chgData name="Anastasia Galvin" userId="2d39f159-777b-4bad-8899-bf8dfc77b0ad" providerId="ADAL" clId="{954CCFC7-A4A8-468B-A0C7-1684D8774D33}" dt="2021-10-10T16:44:56.072" v="2711" actId="2711"/>
          <ac:picMkLst>
            <pc:docMk/>
            <pc:sldMk cId="2905450748" sldId="263"/>
            <ac:picMk id="8194" creationId="{1D8F0A20-F96A-4AB2-A587-246EC86B79E1}"/>
          </ac:picMkLst>
        </pc:picChg>
      </pc:sldChg>
      <pc:sldChg chg="addSp modSp new mod modTransition setBg modNotes modNotesTx">
        <pc:chgData name="Anastasia Galvin" userId="2d39f159-777b-4bad-8899-bf8dfc77b0ad" providerId="ADAL" clId="{954CCFC7-A4A8-468B-A0C7-1684D8774D33}" dt="2021-10-10T17:17:14.143" v="4966"/>
        <pc:sldMkLst>
          <pc:docMk/>
          <pc:sldMk cId="1614317933" sldId="264"/>
        </pc:sldMkLst>
        <pc:spChg chg="mod">
          <ac:chgData name="Anastasia Galvin" userId="2d39f159-777b-4bad-8899-bf8dfc77b0ad" providerId="ADAL" clId="{954CCFC7-A4A8-468B-A0C7-1684D8774D33}" dt="2021-10-10T16:51:30.533" v="3076" actId="14100"/>
          <ac:spMkLst>
            <pc:docMk/>
            <pc:sldMk cId="1614317933" sldId="264"/>
            <ac:spMk id="2" creationId="{45CF0BCC-FF06-4791-B047-CE8F2844BD96}"/>
          </ac:spMkLst>
        </pc:spChg>
        <pc:spChg chg="mod">
          <ac:chgData name="Anastasia Galvin" userId="2d39f159-777b-4bad-8899-bf8dfc77b0ad" providerId="ADAL" clId="{954CCFC7-A4A8-468B-A0C7-1684D8774D33}" dt="2021-10-10T16:51:40.190" v="3086" actId="27636"/>
          <ac:spMkLst>
            <pc:docMk/>
            <pc:sldMk cId="1614317933" sldId="264"/>
            <ac:spMk id="3" creationId="{61ECBD26-4BB5-43A1-A02D-9388FA965470}"/>
          </ac:spMkLst>
        </pc:spChg>
        <pc:spChg chg="add mod">
          <ac:chgData name="Anastasia Galvin" userId="2d39f159-777b-4bad-8899-bf8dfc77b0ad" providerId="ADAL" clId="{954CCFC7-A4A8-468B-A0C7-1684D8774D33}" dt="2021-10-10T16:51:19.091" v="3071" actId="2711"/>
          <ac:spMkLst>
            <pc:docMk/>
            <pc:sldMk cId="1614317933" sldId="264"/>
            <ac:spMk id="71" creationId="{04812C46-200A-4DEB-A05E-3ED6C68C2387}"/>
          </ac:spMkLst>
        </pc:spChg>
        <pc:spChg chg="add mod">
          <ac:chgData name="Anastasia Galvin" userId="2d39f159-777b-4bad-8899-bf8dfc77b0ad" providerId="ADAL" clId="{954CCFC7-A4A8-468B-A0C7-1684D8774D33}" dt="2021-10-10T16:51:19.091" v="3071" actId="2711"/>
          <ac:spMkLst>
            <pc:docMk/>
            <pc:sldMk cId="1614317933" sldId="264"/>
            <ac:spMk id="73" creationId="{D1EA859B-E555-4109-94F3-6700E046E008}"/>
          </ac:spMkLst>
        </pc:spChg>
        <pc:picChg chg="add mod ord">
          <ac:chgData name="Anastasia Galvin" userId="2d39f159-777b-4bad-8899-bf8dfc77b0ad" providerId="ADAL" clId="{954CCFC7-A4A8-468B-A0C7-1684D8774D33}" dt="2021-10-10T16:51:19.091" v="3071" actId="2711"/>
          <ac:picMkLst>
            <pc:docMk/>
            <pc:sldMk cId="1614317933" sldId="264"/>
            <ac:picMk id="9218" creationId="{1EC18FE2-2ACB-4201-99F5-ECA1397D181B}"/>
          </ac:picMkLst>
        </pc:picChg>
      </pc:sldChg>
      <pc:sldChg chg="addSp delSp modSp new mod modTransition setBg modNotesTx">
        <pc:chgData name="Anastasia Galvin" userId="2d39f159-777b-4bad-8899-bf8dfc77b0ad" providerId="ADAL" clId="{954CCFC7-A4A8-468B-A0C7-1684D8774D33}" dt="2021-10-10T17:17:14.143" v="4966"/>
        <pc:sldMkLst>
          <pc:docMk/>
          <pc:sldMk cId="4177801969" sldId="265"/>
        </pc:sldMkLst>
        <pc:spChg chg="mod">
          <ac:chgData name="Anastasia Galvin" userId="2d39f159-777b-4bad-8899-bf8dfc77b0ad" providerId="ADAL" clId="{954CCFC7-A4A8-468B-A0C7-1684D8774D33}" dt="2021-10-10T16:55:52.606" v="3284" actId="20577"/>
          <ac:spMkLst>
            <pc:docMk/>
            <pc:sldMk cId="4177801969" sldId="265"/>
            <ac:spMk id="2" creationId="{61E74C1C-C63E-4247-B158-20B4853A7C1B}"/>
          </ac:spMkLst>
        </pc:spChg>
        <pc:spChg chg="add del mod">
          <ac:chgData name="Anastasia Galvin" userId="2d39f159-777b-4bad-8899-bf8dfc77b0ad" providerId="ADAL" clId="{954CCFC7-A4A8-468B-A0C7-1684D8774D33}" dt="2021-10-10T16:56:08.930" v="3291" actId="14100"/>
          <ac:spMkLst>
            <pc:docMk/>
            <pc:sldMk cId="4177801969" sldId="265"/>
            <ac:spMk id="3" creationId="{A581C2BF-B6B1-45BD-ADD7-8D8AFE2F2664}"/>
          </ac:spMkLst>
        </pc:spChg>
        <pc:spChg chg="add del mod">
          <ac:chgData name="Anastasia Galvin" userId="2d39f159-777b-4bad-8899-bf8dfc77b0ad" providerId="ADAL" clId="{954CCFC7-A4A8-468B-A0C7-1684D8774D33}" dt="2021-10-10T16:54:59.003" v="3276" actId="21"/>
          <ac:spMkLst>
            <pc:docMk/>
            <pc:sldMk cId="4177801969" sldId="265"/>
            <ac:spMk id="6" creationId="{2275E33E-4E7A-40EB-9B4E-5BFD8D95391C}"/>
          </ac:spMkLst>
        </pc:spChg>
        <pc:spChg chg="add mod">
          <ac:chgData name="Anastasia Galvin" userId="2d39f159-777b-4bad-8899-bf8dfc77b0ad" providerId="ADAL" clId="{954CCFC7-A4A8-468B-A0C7-1684D8774D33}" dt="2021-10-10T16:57:02.344" v="3324" actId="179"/>
          <ac:spMkLst>
            <pc:docMk/>
            <pc:sldMk cId="4177801969" sldId="265"/>
            <ac:spMk id="9" creationId="{B15907AA-3296-4FB9-98D3-85F33419AB93}"/>
          </ac:spMkLst>
        </pc:spChg>
        <pc:graphicFrameChg chg="add del mod">
          <ac:chgData name="Anastasia Galvin" userId="2d39f159-777b-4bad-8899-bf8dfc77b0ad" providerId="ADAL" clId="{954CCFC7-A4A8-468B-A0C7-1684D8774D33}" dt="2021-10-10T16:53:38.205" v="3147"/>
          <ac:graphicFrameMkLst>
            <pc:docMk/>
            <pc:sldMk cId="4177801969" sldId="265"/>
            <ac:graphicFrameMk id="4" creationId="{A7A8A983-F293-4CA3-A721-0CC09B5AFE4E}"/>
          </ac:graphicFrameMkLst>
        </pc:graphicFrameChg>
        <pc:picChg chg="add mod">
          <ac:chgData name="Anastasia Galvin" userId="2d39f159-777b-4bad-8899-bf8dfc77b0ad" providerId="ADAL" clId="{954CCFC7-A4A8-468B-A0C7-1684D8774D33}" dt="2021-10-10T16:55:37.431" v="3278" actId="26606"/>
          <ac:picMkLst>
            <pc:docMk/>
            <pc:sldMk cId="4177801969" sldId="265"/>
            <ac:picMk id="10242" creationId="{D66BB1C7-A253-4400-9235-F2CFD1A446CB}"/>
          </ac:picMkLst>
        </pc:picChg>
      </pc:sldChg>
      <pc:sldChg chg="addSp modSp new mod modTransition setBg modNotesTx">
        <pc:chgData name="Anastasia Galvin" userId="2d39f159-777b-4bad-8899-bf8dfc77b0ad" providerId="ADAL" clId="{954CCFC7-A4A8-468B-A0C7-1684D8774D33}" dt="2021-10-10T17:17:14.143" v="4966"/>
        <pc:sldMkLst>
          <pc:docMk/>
          <pc:sldMk cId="1176179128" sldId="266"/>
        </pc:sldMkLst>
        <pc:spChg chg="mod">
          <ac:chgData name="Anastasia Galvin" userId="2d39f159-777b-4bad-8899-bf8dfc77b0ad" providerId="ADAL" clId="{954CCFC7-A4A8-468B-A0C7-1684D8774D33}" dt="2021-10-10T16:59:16.280" v="3622" actId="255"/>
          <ac:spMkLst>
            <pc:docMk/>
            <pc:sldMk cId="1176179128" sldId="266"/>
            <ac:spMk id="2" creationId="{FFDAE824-15D3-4279-A456-ACA1425FC74C}"/>
          </ac:spMkLst>
        </pc:spChg>
        <pc:spChg chg="mod">
          <ac:chgData name="Anastasia Galvin" userId="2d39f159-777b-4bad-8899-bf8dfc77b0ad" providerId="ADAL" clId="{954CCFC7-A4A8-468B-A0C7-1684D8774D33}" dt="2021-10-10T16:59:23.235" v="3629" actId="403"/>
          <ac:spMkLst>
            <pc:docMk/>
            <pc:sldMk cId="1176179128" sldId="266"/>
            <ac:spMk id="3" creationId="{89E3DDAA-2DFE-4C2C-8733-28517E2480AF}"/>
          </ac:spMkLst>
        </pc:spChg>
        <pc:spChg chg="add mod">
          <ac:chgData name="Anastasia Galvin" userId="2d39f159-777b-4bad-8899-bf8dfc77b0ad" providerId="ADAL" clId="{954CCFC7-A4A8-468B-A0C7-1684D8774D33}" dt="2021-10-10T16:59:08.450" v="3618" actId="2711"/>
          <ac:spMkLst>
            <pc:docMk/>
            <pc:sldMk cId="1176179128" sldId="266"/>
            <ac:spMk id="71" creationId="{D1D34770-47A8-402C-AF23-2B653F2D88C1}"/>
          </ac:spMkLst>
        </pc:spChg>
        <pc:picChg chg="add mod">
          <ac:chgData name="Anastasia Galvin" userId="2d39f159-777b-4bad-8899-bf8dfc77b0ad" providerId="ADAL" clId="{954CCFC7-A4A8-468B-A0C7-1684D8774D33}" dt="2021-10-10T16:59:08.450" v="3618" actId="2711"/>
          <ac:picMkLst>
            <pc:docMk/>
            <pc:sldMk cId="1176179128" sldId="266"/>
            <ac:picMk id="11266" creationId="{B33BCCBC-A742-4846-BDA6-4FBC31B88290}"/>
          </ac:picMkLst>
        </pc:picChg>
      </pc:sldChg>
      <pc:sldChg chg="addSp modSp new mod modTransition setBg modNotes modNotesTx">
        <pc:chgData name="Anastasia Galvin" userId="2d39f159-777b-4bad-8899-bf8dfc77b0ad" providerId="ADAL" clId="{954CCFC7-A4A8-468B-A0C7-1684D8774D33}" dt="2021-10-10T17:17:14.143" v="4966"/>
        <pc:sldMkLst>
          <pc:docMk/>
          <pc:sldMk cId="4039461820" sldId="267"/>
        </pc:sldMkLst>
        <pc:spChg chg="mod">
          <ac:chgData name="Anastasia Galvin" userId="2d39f159-777b-4bad-8899-bf8dfc77b0ad" providerId="ADAL" clId="{954CCFC7-A4A8-468B-A0C7-1684D8774D33}" dt="2021-10-10T17:04:02.014" v="4126" actId="14100"/>
          <ac:spMkLst>
            <pc:docMk/>
            <pc:sldMk cId="4039461820" sldId="267"/>
            <ac:spMk id="2" creationId="{F2C1A390-94EA-4CE9-A43E-8717968DEC69}"/>
          </ac:spMkLst>
        </pc:spChg>
        <pc:spChg chg="mod">
          <ac:chgData name="Anastasia Galvin" userId="2d39f159-777b-4bad-8899-bf8dfc77b0ad" providerId="ADAL" clId="{954CCFC7-A4A8-468B-A0C7-1684D8774D33}" dt="2021-10-10T17:04:09.719" v="4133" actId="27636"/>
          <ac:spMkLst>
            <pc:docMk/>
            <pc:sldMk cId="4039461820" sldId="267"/>
            <ac:spMk id="3" creationId="{759B664E-AB73-4A78-9E1F-C4B5F4A2A130}"/>
          </ac:spMkLst>
        </pc:spChg>
        <pc:spChg chg="add mod">
          <ac:chgData name="Anastasia Galvin" userId="2d39f159-777b-4bad-8899-bf8dfc77b0ad" providerId="ADAL" clId="{954CCFC7-A4A8-468B-A0C7-1684D8774D33}" dt="2021-10-10T17:03:52.697" v="4121" actId="2711"/>
          <ac:spMkLst>
            <pc:docMk/>
            <pc:sldMk cId="4039461820" sldId="267"/>
            <ac:spMk id="71" creationId="{D009D6D5-DAC2-4A8B-A17A-E206B9012D09}"/>
          </ac:spMkLst>
        </pc:spChg>
        <pc:picChg chg="add mod">
          <ac:chgData name="Anastasia Galvin" userId="2d39f159-777b-4bad-8899-bf8dfc77b0ad" providerId="ADAL" clId="{954CCFC7-A4A8-468B-A0C7-1684D8774D33}" dt="2021-10-10T17:03:52.697" v="4121" actId="2711"/>
          <ac:picMkLst>
            <pc:docMk/>
            <pc:sldMk cId="4039461820" sldId="267"/>
            <ac:picMk id="12290" creationId="{40677E1A-E0B5-4B02-A1CD-85B2C0DDA9B5}"/>
          </ac:picMkLst>
        </pc:picChg>
      </pc:sldChg>
      <pc:sldChg chg="addSp modSp new mod modTransition modNotesTx">
        <pc:chgData name="Anastasia Galvin" userId="2d39f159-777b-4bad-8899-bf8dfc77b0ad" providerId="ADAL" clId="{954CCFC7-A4A8-468B-A0C7-1684D8774D33}" dt="2021-10-10T17:17:14.143" v="4966"/>
        <pc:sldMkLst>
          <pc:docMk/>
          <pc:sldMk cId="3499374928" sldId="268"/>
        </pc:sldMkLst>
        <pc:spChg chg="mod">
          <ac:chgData name="Anastasia Galvin" userId="2d39f159-777b-4bad-8899-bf8dfc77b0ad" providerId="ADAL" clId="{954CCFC7-A4A8-468B-A0C7-1684D8774D33}" dt="2021-10-10T17:09:12.544" v="4787" actId="14100"/>
          <ac:spMkLst>
            <pc:docMk/>
            <pc:sldMk cId="3499374928" sldId="268"/>
            <ac:spMk id="2" creationId="{5F4C1B66-17B9-4C58-BC72-44DA94014D15}"/>
          </ac:spMkLst>
        </pc:spChg>
        <pc:spChg chg="mod">
          <ac:chgData name="Anastasia Galvin" userId="2d39f159-777b-4bad-8899-bf8dfc77b0ad" providerId="ADAL" clId="{954CCFC7-A4A8-468B-A0C7-1684D8774D33}" dt="2021-10-10T17:09:15.350" v="4789" actId="27636"/>
          <ac:spMkLst>
            <pc:docMk/>
            <pc:sldMk cId="3499374928" sldId="268"/>
            <ac:spMk id="3" creationId="{816135F3-D2C5-47F8-A487-64DC389B0DB1}"/>
          </ac:spMkLst>
        </pc:spChg>
        <pc:spChg chg="add mod">
          <ac:chgData name="Anastasia Galvin" userId="2d39f159-777b-4bad-8899-bf8dfc77b0ad" providerId="ADAL" clId="{954CCFC7-A4A8-468B-A0C7-1684D8774D33}" dt="2021-10-10T17:09:04.156" v="4783" actId="207"/>
          <ac:spMkLst>
            <pc:docMk/>
            <pc:sldMk cId="3499374928" sldId="268"/>
            <ac:spMk id="4" creationId="{2DABC14C-F7D3-40DA-8571-0FA9E3CB0484}"/>
          </ac:spMkLst>
        </pc:spChg>
      </pc:sldChg>
      <pc:sldChg chg="addSp delSp modSp new mod modTransition setBg modClrScheme addAnim setClrOvrMap chgLayout">
        <pc:chgData name="Anastasia Galvin" userId="2d39f159-777b-4bad-8899-bf8dfc77b0ad" providerId="ADAL" clId="{954CCFC7-A4A8-468B-A0C7-1684D8774D33}" dt="2021-10-10T17:17:14.143" v="4966"/>
        <pc:sldMkLst>
          <pc:docMk/>
          <pc:sldMk cId="725927705" sldId="269"/>
        </pc:sldMkLst>
        <pc:spChg chg="del mod ord">
          <ac:chgData name="Anastasia Galvin" userId="2d39f159-777b-4bad-8899-bf8dfc77b0ad" providerId="ADAL" clId="{954CCFC7-A4A8-468B-A0C7-1684D8774D33}" dt="2021-10-10T16:28:28.937" v="1712" actId="700"/>
          <ac:spMkLst>
            <pc:docMk/>
            <pc:sldMk cId="725927705" sldId="269"/>
            <ac:spMk id="2" creationId="{35729BB8-E4FA-4EC8-8B3D-68BF38F9EAD3}"/>
          </ac:spMkLst>
        </pc:spChg>
        <pc:spChg chg="del">
          <ac:chgData name="Anastasia Galvin" userId="2d39f159-777b-4bad-8899-bf8dfc77b0ad" providerId="ADAL" clId="{954CCFC7-A4A8-468B-A0C7-1684D8774D33}" dt="2021-10-10T16:28:28.937" v="1712" actId="700"/>
          <ac:spMkLst>
            <pc:docMk/>
            <pc:sldMk cId="725927705" sldId="269"/>
            <ac:spMk id="3" creationId="{CADD225E-C83B-4B20-9624-09BCC15BF930}"/>
          </ac:spMkLst>
        </pc:spChg>
        <pc:spChg chg="add mod ord">
          <ac:chgData name="Anastasia Galvin" userId="2d39f159-777b-4bad-8899-bf8dfc77b0ad" providerId="ADAL" clId="{954CCFC7-A4A8-468B-A0C7-1684D8774D33}" dt="2021-10-10T16:29:17.519" v="1777" actId="404"/>
          <ac:spMkLst>
            <pc:docMk/>
            <pc:sldMk cId="725927705" sldId="269"/>
            <ac:spMk id="4" creationId="{4CE7FE99-61B5-4B47-94C1-0DCB746F1013}"/>
          </ac:spMkLst>
        </pc:spChg>
        <pc:spChg chg="add">
          <ac:chgData name="Anastasia Galvin" userId="2d39f159-777b-4bad-8899-bf8dfc77b0ad" providerId="ADAL" clId="{954CCFC7-A4A8-468B-A0C7-1684D8774D33}" dt="2021-10-10T16:29:07.827" v="1772" actId="26606"/>
          <ac:spMkLst>
            <pc:docMk/>
            <pc:sldMk cId="725927705" sldId="269"/>
            <ac:spMk id="71" creationId="{6F40FBDA-CEB1-40F0-9AB9-BD9C402D70FE}"/>
          </ac:spMkLst>
        </pc:spChg>
        <pc:spChg chg="add">
          <ac:chgData name="Anastasia Galvin" userId="2d39f159-777b-4bad-8899-bf8dfc77b0ad" providerId="ADAL" clId="{954CCFC7-A4A8-468B-A0C7-1684D8774D33}" dt="2021-10-10T16:29:07.827" v="1772" actId="26606"/>
          <ac:spMkLst>
            <pc:docMk/>
            <pc:sldMk cId="725927705" sldId="269"/>
            <ac:spMk id="73" creationId="{0344D4FE-ABEF-4230-9E4E-AD5782FC78AC}"/>
          </ac:spMkLst>
        </pc:spChg>
        <pc:spChg chg="add">
          <ac:chgData name="Anastasia Galvin" userId="2d39f159-777b-4bad-8899-bf8dfc77b0ad" providerId="ADAL" clId="{954CCFC7-A4A8-468B-A0C7-1684D8774D33}" dt="2021-10-10T16:29:07.827" v="1772" actId="26606"/>
          <ac:spMkLst>
            <pc:docMk/>
            <pc:sldMk cId="725927705" sldId="269"/>
            <ac:spMk id="75" creationId="{9325F979-D3F9-4926-81B7-7ACCB31A501B}"/>
          </ac:spMkLst>
        </pc:spChg>
        <pc:picChg chg="add mod">
          <ac:chgData name="Anastasia Galvin" userId="2d39f159-777b-4bad-8899-bf8dfc77b0ad" providerId="ADAL" clId="{954CCFC7-A4A8-468B-A0C7-1684D8774D33}" dt="2021-10-10T16:29:07.827" v="1772" actId="26606"/>
          <ac:picMkLst>
            <pc:docMk/>
            <pc:sldMk cId="725927705" sldId="269"/>
            <ac:picMk id="6146" creationId="{CD651BF2-94D3-4005-8D08-5B5D21106FC7}"/>
          </ac:picMkLst>
        </pc:picChg>
      </pc:sldChg>
      <pc:sldChg chg="addSp modSp new mod ord modTransition modAnim">
        <pc:chgData name="Anastasia Galvin" userId="2d39f159-777b-4bad-8899-bf8dfc77b0ad" providerId="ADAL" clId="{954CCFC7-A4A8-468B-A0C7-1684D8774D33}" dt="2021-10-10T17:17:14.143" v="4966"/>
        <pc:sldMkLst>
          <pc:docMk/>
          <pc:sldMk cId="3611894810" sldId="270"/>
        </pc:sldMkLst>
        <pc:picChg chg="add mod">
          <ac:chgData name="Anastasia Galvin" userId="2d39f159-777b-4bad-8899-bf8dfc77b0ad" providerId="ADAL" clId="{954CCFC7-A4A8-468B-A0C7-1684D8774D33}" dt="2021-10-10T16:35:09.890" v="2301" actId="14100"/>
          <ac:picMkLst>
            <pc:docMk/>
            <pc:sldMk cId="3611894810" sldId="270"/>
            <ac:picMk id="2" creationId="{7669A8EC-4087-42E1-B999-457A55E7E7F9}"/>
          </ac:picMkLst>
        </pc:picChg>
      </pc:sldChg>
      <pc:sldChg chg="addSp delSp modSp new mod modTransition setBg modClrScheme chgLayout">
        <pc:chgData name="Anastasia Galvin" userId="2d39f159-777b-4bad-8899-bf8dfc77b0ad" providerId="ADAL" clId="{954CCFC7-A4A8-468B-A0C7-1684D8774D33}" dt="2021-10-10T17:17:14.143" v="4966"/>
        <pc:sldMkLst>
          <pc:docMk/>
          <pc:sldMk cId="152423218" sldId="271"/>
        </pc:sldMkLst>
        <pc:spChg chg="del">
          <ac:chgData name="Anastasia Galvin" userId="2d39f159-777b-4bad-8899-bf8dfc77b0ad" providerId="ADAL" clId="{954CCFC7-A4A8-468B-A0C7-1684D8774D33}" dt="2021-10-10T17:12:59.413" v="4886" actId="700"/>
          <ac:spMkLst>
            <pc:docMk/>
            <pc:sldMk cId="152423218" sldId="271"/>
            <ac:spMk id="2" creationId="{FFFBE8E4-7393-4038-8E47-1957EF67E5B3}"/>
          </ac:spMkLst>
        </pc:spChg>
        <pc:spChg chg="del">
          <ac:chgData name="Anastasia Galvin" userId="2d39f159-777b-4bad-8899-bf8dfc77b0ad" providerId="ADAL" clId="{954CCFC7-A4A8-468B-A0C7-1684D8774D33}" dt="2021-10-10T17:12:59.413" v="4886" actId="700"/>
          <ac:spMkLst>
            <pc:docMk/>
            <pc:sldMk cId="152423218" sldId="271"/>
            <ac:spMk id="3" creationId="{9808189A-3F29-4D54-A4C9-E42D6D1EB053}"/>
          </ac:spMkLst>
        </pc:spChg>
        <pc:graphicFrameChg chg="add mod modGraphic">
          <ac:chgData name="Anastasia Galvin" userId="2d39f159-777b-4bad-8899-bf8dfc77b0ad" providerId="ADAL" clId="{954CCFC7-A4A8-468B-A0C7-1684D8774D33}" dt="2021-10-10T17:13:54.059" v="4906" actId="255"/>
          <ac:graphicFrameMkLst>
            <pc:docMk/>
            <pc:sldMk cId="152423218" sldId="271"/>
            <ac:graphicFrameMk id="4" creationId="{E4DBA7F9-3495-4AC2-AC61-6D4EB569BCA8}"/>
          </ac:graphicFrameMkLst>
        </pc:graphicFrameChg>
      </pc:sldChg>
      <pc:sldChg chg="addSp delSp modSp new mod modTransition">
        <pc:chgData name="Anastasia Galvin" userId="2d39f159-777b-4bad-8899-bf8dfc77b0ad" providerId="ADAL" clId="{954CCFC7-A4A8-468B-A0C7-1684D8774D33}" dt="2021-10-10T17:17:14.143" v="4966"/>
        <pc:sldMkLst>
          <pc:docMk/>
          <pc:sldMk cId="385899102" sldId="272"/>
        </pc:sldMkLst>
        <pc:spChg chg="del mod">
          <ac:chgData name="Anastasia Galvin" userId="2d39f159-777b-4bad-8899-bf8dfc77b0ad" providerId="ADAL" clId="{954CCFC7-A4A8-468B-A0C7-1684D8774D33}" dt="2021-10-10T17:15:05.974" v="4936" actId="478"/>
          <ac:spMkLst>
            <pc:docMk/>
            <pc:sldMk cId="385899102" sldId="272"/>
            <ac:spMk id="2" creationId="{E5770469-65C4-434A-803C-9716DA5D625F}"/>
          </ac:spMkLst>
        </pc:spChg>
        <pc:spChg chg="mod">
          <ac:chgData name="Anastasia Galvin" userId="2d39f159-777b-4bad-8899-bf8dfc77b0ad" providerId="ADAL" clId="{954CCFC7-A4A8-468B-A0C7-1684D8774D33}" dt="2021-10-10T17:16:31.506" v="4965" actId="20577"/>
          <ac:spMkLst>
            <pc:docMk/>
            <pc:sldMk cId="385899102" sldId="272"/>
            <ac:spMk id="3" creationId="{8B619DDB-982B-4AA8-8983-F1F569139693}"/>
          </ac:spMkLst>
        </pc:spChg>
        <pc:spChg chg="add del mod">
          <ac:chgData name="Anastasia Galvin" userId="2d39f159-777b-4bad-8899-bf8dfc77b0ad" providerId="ADAL" clId="{954CCFC7-A4A8-468B-A0C7-1684D8774D33}" dt="2021-10-10T17:15:06.699" v="4937" actId="478"/>
          <ac:spMkLst>
            <pc:docMk/>
            <pc:sldMk cId="385899102" sldId="272"/>
            <ac:spMk id="5" creationId="{5B7CB9D3-1DE9-455E-BBAF-6E489AF6720E}"/>
          </ac:spMkLst>
        </pc:spChg>
      </pc:sldChg>
    </pc:docChg>
  </pc:docChgLst>
  <pc:docChgLst>
    <pc:chgData name="Anastasia Galvin" userId="2d39f159-777b-4bad-8899-bf8dfc77b0ad" providerId="ADAL" clId="{D90E4216-8D1D-4F82-A2FC-56ED8948790F}"/>
    <pc:docChg chg="delSld modSld">
      <pc:chgData name="Anastasia Galvin" userId="2d39f159-777b-4bad-8899-bf8dfc77b0ad" providerId="ADAL" clId="{D90E4216-8D1D-4F82-A2FC-56ED8948790F}" dt="2021-10-10T17:18:30.580" v="20" actId="5793"/>
      <pc:docMkLst>
        <pc:docMk/>
      </pc:docMkLst>
      <pc:sldChg chg="modNotesTx">
        <pc:chgData name="Anastasia Galvin" userId="2d39f159-777b-4bad-8899-bf8dfc77b0ad" providerId="ADAL" clId="{D90E4216-8D1D-4F82-A2FC-56ED8948790F}" dt="2021-10-10T17:18:30.580" v="20" actId="5793"/>
        <pc:sldMkLst>
          <pc:docMk/>
          <pc:sldMk cId="1143991178" sldId="259"/>
        </pc:sldMkLst>
      </pc:sldChg>
      <pc:sldChg chg="modNotesTx">
        <pc:chgData name="Anastasia Galvin" userId="2d39f159-777b-4bad-8899-bf8dfc77b0ad" providerId="ADAL" clId="{D90E4216-8D1D-4F82-A2FC-56ED8948790F}" dt="2021-10-10T17:18:26.037" v="19" actId="5793"/>
        <pc:sldMkLst>
          <pc:docMk/>
          <pc:sldMk cId="2270238858" sldId="260"/>
        </pc:sldMkLst>
      </pc:sldChg>
      <pc:sldChg chg="modNotesTx">
        <pc:chgData name="Anastasia Galvin" userId="2d39f159-777b-4bad-8899-bf8dfc77b0ad" providerId="ADAL" clId="{D90E4216-8D1D-4F82-A2FC-56ED8948790F}" dt="2021-10-10T17:17:55.569" v="4" actId="5793"/>
        <pc:sldMkLst>
          <pc:docMk/>
          <pc:sldMk cId="4099637506" sldId="261"/>
        </pc:sldMkLst>
      </pc:sldChg>
      <pc:sldChg chg="modNotesTx">
        <pc:chgData name="Anastasia Galvin" userId="2d39f159-777b-4bad-8899-bf8dfc77b0ad" providerId="ADAL" clId="{D90E4216-8D1D-4F82-A2FC-56ED8948790F}" dt="2021-10-10T17:17:58.179" v="6" actId="5793"/>
        <pc:sldMkLst>
          <pc:docMk/>
          <pc:sldMk cId="294729772" sldId="262"/>
        </pc:sldMkLst>
      </pc:sldChg>
      <pc:sldChg chg="modNotesTx">
        <pc:chgData name="Anastasia Galvin" userId="2d39f159-777b-4bad-8899-bf8dfc77b0ad" providerId="ADAL" clId="{D90E4216-8D1D-4F82-A2FC-56ED8948790F}" dt="2021-10-10T17:18:00.417" v="8" actId="5793"/>
        <pc:sldMkLst>
          <pc:docMk/>
          <pc:sldMk cId="2905450748" sldId="263"/>
        </pc:sldMkLst>
      </pc:sldChg>
      <pc:sldChg chg="modNotesTx">
        <pc:chgData name="Anastasia Galvin" userId="2d39f159-777b-4bad-8899-bf8dfc77b0ad" providerId="ADAL" clId="{D90E4216-8D1D-4F82-A2FC-56ED8948790F}" dt="2021-10-10T17:18:02.489" v="10" actId="5793"/>
        <pc:sldMkLst>
          <pc:docMk/>
          <pc:sldMk cId="1614317933" sldId="264"/>
        </pc:sldMkLst>
      </pc:sldChg>
      <pc:sldChg chg="modNotesTx">
        <pc:chgData name="Anastasia Galvin" userId="2d39f159-777b-4bad-8899-bf8dfc77b0ad" providerId="ADAL" clId="{D90E4216-8D1D-4F82-A2FC-56ED8948790F}" dt="2021-10-10T17:18:04.645" v="12" actId="5793"/>
        <pc:sldMkLst>
          <pc:docMk/>
          <pc:sldMk cId="4177801969" sldId="265"/>
        </pc:sldMkLst>
      </pc:sldChg>
      <pc:sldChg chg="modNotesTx">
        <pc:chgData name="Anastasia Galvin" userId="2d39f159-777b-4bad-8899-bf8dfc77b0ad" providerId="ADAL" clId="{D90E4216-8D1D-4F82-A2FC-56ED8948790F}" dt="2021-10-10T17:18:06.896" v="14" actId="5793"/>
        <pc:sldMkLst>
          <pc:docMk/>
          <pc:sldMk cId="1176179128" sldId="266"/>
        </pc:sldMkLst>
      </pc:sldChg>
      <pc:sldChg chg="modNotesTx">
        <pc:chgData name="Anastasia Galvin" userId="2d39f159-777b-4bad-8899-bf8dfc77b0ad" providerId="ADAL" clId="{D90E4216-8D1D-4F82-A2FC-56ED8948790F}" dt="2021-10-10T17:18:17.252" v="18" actId="5793"/>
        <pc:sldMkLst>
          <pc:docMk/>
          <pc:sldMk cId="4039461820" sldId="267"/>
        </pc:sldMkLst>
      </pc:sldChg>
      <pc:sldChg chg="modNotesTx">
        <pc:chgData name="Anastasia Galvin" userId="2d39f159-777b-4bad-8899-bf8dfc77b0ad" providerId="ADAL" clId="{D90E4216-8D1D-4F82-A2FC-56ED8948790F}" dt="2021-10-10T17:18:15.418" v="17" actId="5793"/>
        <pc:sldMkLst>
          <pc:docMk/>
          <pc:sldMk cId="3499374928" sldId="268"/>
        </pc:sldMkLst>
      </pc:sldChg>
      <pc:sldChg chg="del">
        <pc:chgData name="Anastasia Galvin" userId="2d39f159-777b-4bad-8899-bf8dfc77b0ad" providerId="ADAL" clId="{D90E4216-8D1D-4F82-A2FC-56ED8948790F}" dt="2021-10-10T17:17:42.740" v="0" actId="47"/>
        <pc:sldMkLst>
          <pc:docMk/>
          <pc:sldMk cId="361189481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BC65B-FCD8-4BA5-A720-A7C26D3C2D91}" type="datetimeFigureOut">
              <a:rPr lang="en-GB" smtClean="0"/>
              <a:t>10/10/2021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5D884-FAE7-478D-9F34-4A98BCD1CEC6}" type="slidenum">
              <a:rPr lang="en-GB" smtClean="0"/>
              <a:t>‹#›</a:t>
            </a:fld>
            <a:endParaRPr lang="en-GB"/>
          </a:p>
        </p:txBody>
      </p:sp>
    </p:spTree>
    <p:extLst>
      <p:ext uri="{BB962C8B-B14F-4D97-AF65-F5344CB8AC3E}">
        <p14:creationId xmlns:p14="http://schemas.microsoft.com/office/powerpoint/2010/main" val="360135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B5D884-FAE7-478D-9F34-4A98BCD1CEC6}" type="slidenum">
              <a:rPr lang="en-GB" smtClean="0"/>
              <a:t>1</a:t>
            </a:fld>
            <a:endParaRPr lang="en-GB"/>
          </a:p>
        </p:txBody>
      </p:sp>
    </p:spTree>
    <p:extLst>
      <p:ext uri="{BB962C8B-B14F-4D97-AF65-F5344CB8AC3E}">
        <p14:creationId xmlns:p14="http://schemas.microsoft.com/office/powerpoint/2010/main" val="477561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78B5D884-FAE7-478D-9F34-4A98BCD1CEC6}" type="slidenum">
              <a:rPr lang="en-GB" smtClean="0"/>
              <a:t>11</a:t>
            </a:fld>
            <a:endParaRPr lang="en-GB"/>
          </a:p>
        </p:txBody>
      </p:sp>
    </p:spTree>
    <p:extLst>
      <p:ext uri="{BB962C8B-B14F-4D97-AF65-F5344CB8AC3E}">
        <p14:creationId xmlns:p14="http://schemas.microsoft.com/office/powerpoint/2010/main" val="337969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8425" y="804863"/>
            <a:ext cx="4300538" cy="2419350"/>
          </a:xfrm>
        </p:spPr>
      </p:sp>
      <p:sp>
        <p:nvSpPr>
          <p:cNvPr id="3" name="Notes Placeholder 2"/>
          <p:cNvSpPr>
            <a:spLocks noGrp="1"/>
          </p:cNvSpPr>
          <p:nvPr>
            <p:ph type="body" idx="1"/>
          </p:nvPr>
        </p:nvSpPr>
        <p:spPr>
          <a:xfrm>
            <a:off x="775494" y="3704199"/>
            <a:ext cx="5484629" cy="3843118"/>
          </a:xfrm>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13</a:t>
            </a:fld>
            <a:endParaRPr lang="en-GB"/>
          </a:p>
        </p:txBody>
      </p:sp>
    </p:spTree>
    <p:extLst>
      <p:ext uri="{BB962C8B-B14F-4D97-AF65-F5344CB8AC3E}">
        <p14:creationId xmlns:p14="http://schemas.microsoft.com/office/powerpoint/2010/main" val="192007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78B5D884-FAE7-478D-9F34-4A98BCD1CEC6}" type="slidenum">
              <a:rPr lang="en-GB" smtClean="0"/>
              <a:t>14</a:t>
            </a:fld>
            <a:endParaRPr lang="en-GB"/>
          </a:p>
        </p:txBody>
      </p:sp>
    </p:spTree>
    <p:extLst>
      <p:ext uri="{BB962C8B-B14F-4D97-AF65-F5344CB8AC3E}">
        <p14:creationId xmlns:p14="http://schemas.microsoft.com/office/powerpoint/2010/main" val="400489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B5D884-FAE7-478D-9F34-4A98BCD1CEC6}" type="slidenum">
              <a:rPr lang="en-GB" smtClean="0"/>
              <a:t>15</a:t>
            </a:fld>
            <a:endParaRPr lang="en-GB"/>
          </a:p>
        </p:txBody>
      </p:sp>
    </p:spTree>
    <p:extLst>
      <p:ext uri="{BB962C8B-B14F-4D97-AF65-F5344CB8AC3E}">
        <p14:creationId xmlns:p14="http://schemas.microsoft.com/office/powerpoint/2010/main" val="48028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B5D884-FAE7-478D-9F34-4A98BCD1CEC6}" type="slidenum">
              <a:rPr lang="en-GB" smtClean="0"/>
              <a:t>16</a:t>
            </a:fld>
            <a:endParaRPr lang="en-GB"/>
          </a:p>
        </p:txBody>
      </p:sp>
    </p:spTree>
    <p:extLst>
      <p:ext uri="{BB962C8B-B14F-4D97-AF65-F5344CB8AC3E}">
        <p14:creationId xmlns:p14="http://schemas.microsoft.com/office/powerpoint/2010/main" val="295638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B5D884-FAE7-478D-9F34-4A98BCD1CEC6}" type="slidenum">
              <a:rPr lang="en-GB" smtClean="0"/>
              <a:t>2</a:t>
            </a:fld>
            <a:endParaRPr lang="en-GB"/>
          </a:p>
        </p:txBody>
      </p:sp>
    </p:spTree>
    <p:extLst>
      <p:ext uri="{BB962C8B-B14F-4D97-AF65-F5344CB8AC3E}">
        <p14:creationId xmlns:p14="http://schemas.microsoft.com/office/powerpoint/2010/main" val="210819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0288" y="847725"/>
            <a:ext cx="4968875" cy="2795588"/>
          </a:xfrm>
        </p:spPr>
      </p:sp>
      <p:sp>
        <p:nvSpPr>
          <p:cNvPr id="3" name="Notes Placeholder 2"/>
          <p:cNvSpPr>
            <a:spLocks noGrp="1"/>
          </p:cNvSpPr>
          <p:nvPr>
            <p:ph type="body" idx="1"/>
          </p:nvPr>
        </p:nvSpPr>
        <p:spPr>
          <a:xfrm>
            <a:off x="685800" y="3837842"/>
            <a:ext cx="5486400" cy="3600450"/>
          </a:xfrm>
        </p:spPr>
        <p:txBody>
          <a:bodyPr/>
          <a:lstStyle/>
          <a:p>
            <a:pPr marL="0" lvl="0" indent="0">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3</a:t>
            </a:fld>
            <a:endParaRPr lang="en-GB"/>
          </a:p>
        </p:txBody>
      </p:sp>
    </p:spTree>
    <p:extLst>
      <p:ext uri="{BB962C8B-B14F-4D97-AF65-F5344CB8AC3E}">
        <p14:creationId xmlns:p14="http://schemas.microsoft.com/office/powerpoint/2010/main" val="41713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4</a:t>
            </a:fld>
            <a:endParaRPr lang="en-GB"/>
          </a:p>
        </p:txBody>
      </p:sp>
    </p:spTree>
    <p:extLst>
      <p:ext uri="{BB962C8B-B14F-4D97-AF65-F5344CB8AC3E}">
        <p14:creationId xmlns:p14="http://schemas.microsoft.com/office/powerpoint/2010/main" val="320484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5</a:t>
            </a:fld>
            <a:endParaRPr lang="en-GB"/>
          </a:p>
        </p:txBody>
      </p:sp>
    </p:spTree>
    <p:extLst>
      <p:ext uri="{BB962C8B-B14F-4D97-AF65-F5344CB8AC3E}">
        <p14:creationId xmlns:p14="http://schemas.microsoft.com/office/powerpoint/2010/main" val="383343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7</a:t>
            </a:fld>
            <a:endParaRPr lang="en-GB"/>
          </a:p>
        </p:txBody>
      </p:sp>
    </p:spTree>
    <p:extLst>
      <p:ext uri="{BB962C8B-B14F-4D97-AF65-F5344CB8AC3E}">
        <p14:creationId xmlns:p14="http://schemas.microsoft.com/office/powerpoint/2010/main" val="379050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1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8</a:t>
            </a:fld>
            <a:endParaRPr lang="en-GB"/>
          </a:p>
        </p:txBody>
      </p:sp>
    </p:spTree>
    <p:extLst>
      <p:ext uri="{BB962C8B-B14F-4D97-AF65-F5344CB8AC3E}">
        <p14:creationId xmlns:p14="http://schemas.microsoft.com/office/powerpoint/2010/main" val="155129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917575"/>
            <a:ext cx="4238625" cy="2384425"/>
          </a:xfrm>
        </p:spPr>
      </p:sp>
      <p:sp>
        <p:nvSpPr>
          <p:cNvPr id="3" name="Notes Placeholder 2"/>
          <p:cNvSpPr>
            <a:spLocks noGrp="1"/>
          </p:cNvSpPr>
          <p:nvPr>
            <p:ph type="body" idx="1"/>
          </p:nvPr>
        </p:nvSpPr>
        <p:spPr>
          <a:xfrm>
            <a:off x="685800" y="3619792"/>
            <a:ext cx="5539154" cy="4321419"/>
          </a:xfrm>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9</a:t>
            </a:fld>
            <a:endParaRPr lang="en-GB"/>
          </a:p>
        </p:txBody>
      </p:sp>
    </p:spTree>
    <p:extLst>
      <p:ext uri="{BB962C8B-B14F-4D97-AF65-F5344CB8AC3E}">
        <p14:creationId xmlns:p14="http://schemas.microsoft.com/office/powerpoint/2010/main" val="251811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B5D884-FAE7-478D-9F34-4A98BCD1CEC6}" type="slidenum">
              <a:rPr lang="en-GB" smtClean="0"/>
              <a:t>10</a:t>
            </a:fld>
            <a:endParaRPr lang="en-GB"/>
          </a:p>
        </p:txBody>
      </p:sp>
    </p:spTree>
    <p:extLst>
      <p:ext uri="{BB962C8B-B14F-4D97-AF65-F5344CB8AC3E}">
        <p14:creationId xmlns:p14="http://schemas.microsoft.com/office/powerpoint/2010/main" val="154789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2250-EC7F-4389-AD9B-1AAA11A91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8F24D8-50F9-484F-9FFA-4AE52900A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F7D1A7-FC5A-483D-BF26-96F96F1D4F6C}"/>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5FF99F54-5468-40FB-BB5A-29E529CAF9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46B53-9470-41B5-9443-818309E41A15}"/>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368185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AA39-5EA4-4BB1-8880-26DB0F2F1B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062199-0A94-41C4-94D5-99E9D9CC9C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1BE09-24B2-413A-8207-F6D9E59B7EA0}"/>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B9B0C5A4-F2CE-465D-9436-CDB05D2D7D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F4230-9EF3-4EE1-AD08-A32FF7D8BCFD}"/>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293378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C45025-39F1-433C-ADAA-C9E1C1E1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3F63AA-3E3B-4647-972C-204E47AF0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5E29AA-6013-47C6-96F7-2F741CEBDBF3}"/>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C1133F35-1A66-4634-ADEA-75B546449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B3874-5BAD-426B-B828-9EFE78C9BF07}"/>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292797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9C8F-DA47-4866-BBDF-3BBF5269DA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AA135-3B63-4CF1-9351-B0DA39AF5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5D7AD-C037-4884-BA09-203A355B93A0}"/>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51A4AA52-A5A7-4608-B3BC-5273C792E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F10C66-41ED-4E2A-B4E1-A0FA96D72B31}"/>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156017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BE85-DDA8-4EAB-9264-2FA8A6EB5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331AA1-1649-42BE-ABE5-3F4B18E0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3D7CF-B45E-4E4C-BB34-3667843BAAEE}"/>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478AD963-B81C-42A8-A6E3-80BF8303A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9FD50-B682-4A78-A989-DF1B4312D87C}"/>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138420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386A-6C4E-4ACD-AF89-2F65DDF715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121768-CACA-488F-AB14-008533EB2F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E8B2B-B9F5-4AEA-B24C-1DEAAB0E00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BB56EA-7005-4D72-B07F-90F62D456F48}"/>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6" name="Footer Placeholder 5">
            <a:extLst>
              <a:ext uri="{FF2B5EF4-FFF2-40B4-BE49-F238E27FC236}">
                <a16:creationId xmlns:a16="http://schemas.microsoft.com/office/drawing/2014/main" id="{81163F22-42FF-47D4-BB31-B30D9AF6E5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8A7E94-BBC0-449F-98F9-63C0664541A7}"/>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288336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8741-F2A7-4E44-B765-C5F668F7D6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285A4E-C2C9-462A-AB7F-89B4339CC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1C75D-7F8F-4CF4-9AD8-2D6891C307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D69422-BC7F-4307-8AC2-5F5D79F84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72F04-30CA-4856-92D4-DDCA0362BC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18F7BA-B67B-44B1-8D85-193E4A0D1E25}"/>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8" name="Footer Placeholder 7">
            <a:extLst>
              <a:ext uri="{FF2B5EF4-FFF2-40B4-BE49-F238E27FC236}">
                <a16:creationId xmlns:a16="http://schemas.microsoft.com/office/drawing/2014/main" id="{188AD128-B471-4526-9B76-CAC2337B37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7F4604-F151-4416-A0DD-2B2094A6F3A5}"/>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357284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CF43-733A-4243-8F47-05D1BD43E8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87FED5-DDFE-4AE0-8BB5-BF159CF0C913}"/>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4" name="Footer Placeholder 3">
            <a:extLst>
              <a:ext uri="{FF2B5EF4-FFF2-40B4-BE49-F238E27FC236}">
                <a16:creationId xmlns:a16="http://schemas.microsoft.com/office/drawing/2014/main" id="{562E752A-41FC-424A-97F9-97C81B5D1E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BEF2E-BD9A-462C-A1C0-37057576D7AC}"/>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105989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8EC239-CBDB-465B-AB70-962ED72799E0}"/>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3" name="Footer Placeholder 2">
            <a:extLst>
              <a:ext uri="{FF2B5EF4-FFF2-40B4-BE49-F238E27FC236}">
                <a16:creationId xmlns:a16="http://schemas.microsoft.com/office/drawing/2014/main" id="{AB8CC093-1E8C-4F3A-9223-10C7792150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C5DB8D-B7CD-4C08-B3B0-F804C842DB41}"/>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80507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2FA7-C78B-45FB-8891-CF9B13636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2928FA-0782-454B-AA83-6C25A19F3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4BB62F-75D8-448D-8E40-8E91648D0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E84FB-9020-4424-94BC-BC42A2D40F78}"/>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6" name="Footer Placeholder 5">
            <a:extLst>
              <a:ext uri="{FF2B5EF4-FFF2-40B4-BE49-F238E27FC236}">
                <a16:creationId xmlns:a16="http://schemas.microsoft.com/office/drawing/2014/main" id="{8A8C36EA-1896-42E9-A85E-9014EC716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B12224-7B4B-428E-B093-A0DFA69ABC77}"/>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2583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F253-4908-4AD6-A63F-A784E774E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92A226-B478-40BD-BB9C-06C955529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100EB2-BD6F-42DB-B772-96E854EFA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E99D-702B-4EE4-9D2F-E458C2F24321}"/>
              </a:ext>
            </a:extLst>
          </p:cNvPr>
          <p:cNvSpPr>
            <a:spLocks noGrp="1"/>
          </p:cNvSpPr>
          <p:nvPr>
            <p:ph type="dt" sz="half" idx="10"/>
          </p:nvPr>
        </p:nvSpPr>
        <p:spPr/>
        <p:txBody>
          <a:bodyPr/>
          <a:lstStyle/>
          <a:p>
            <a:fld id="{3244F231-B9F2-4CF1-9D38-D9E3DFC23E6A}" type="datetimeFigureOut">
              <a:rPr lang="en-GB" smtClean="0"/>
              <a:t>10/10/2021</a:t>
            </a:fld>
            <a:endParaRPr lang="en-GB"/>
          </a:p>
        </p:txBody>
      </p:sp>
      <p:sp>
        <p:nvSpPr>
          <p:cNvPr id="6" name="Footer Placeholder 5">
            <a:extLst>
              <a:ext uri="{FF2B5EF4-FFF2-40B4-BE49-F238E27FC236}">
                <a16:creationId xmlns:a16="http://schemas.microsoft.com/office/drawing/2014/main" id="{038B5292-FEEC-41F6-81FB-17786C3E65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D707BA-7726-4AAA-83CE-5C4AFCE71898}"/>
              </a:ext>
            </a:extLst>
          </p:cNvPr>
          <p:cNvSpPr>
            <a:spLocks noGrp="1"/>
          </p:cNvSpPr>
          <p:nvPr>
            <p:ph type="sldNum" sz="quarter" idx="12"/>
          </p:nvPr>
        </p:nvSpPr>
        <p:spPr/>
        <p:txBody>
          <a:bodyPr/>
          <a:lstStyle/>
          <a:p>
            <a:fld id="{C1E1B9AD-89E0-4D9A-BB8F-1A0955C59538}" type="slidenum">
              <a:rPr lang="en-GB" smtClean="0"/>
              <a:t>‹#›</a:t>
            </a:fld>
            <a:endParaRPr lang="en-GB"/>
          </a:p>
        </p:txBody>
      </p:sp>
    </p:spTree>
    <p:extLst>
      <p:ext uri="{BB962C8B-B14F-4D97-AF65-F5344CB8AC3E}">
        <p14:creationId xmlns:p14="http://schemas.microsoft.com/office/powerpoint/2010/main" val="5958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E6EC1-CDA5-428D-B1D6-102CD03E6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4726E-A1C5-4A83-A9CA-87D20FF24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2AFF50-ABD0-413E-83DB-ABA04C4B4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4F231-B9F2-4CF1-9D38-D9E3DFC23E6A}" type="datetimeFigureOut">
              <a:rPr lang="en-GB" smtClean="0"/>
              <a:t>10/10/2021</a:t>
            </a:fld>
            <a:endParaRPr lang="en-GB"/>
          </a:p>
        </p:txBody>
      </p:sp>
      <p:sp>
        <p:nvSpPr>
          <p:cNvPr id="5" name="Footer Placeholder 4">
            <a:extLst>
              <a:ext uri="{FF2B5EF4-FFF2-40B4-BE49-F238E27FC236}">
                <a16:creationId xmlns:a16="http://schemas.microsoft.com/office/drawing/2014/main" id="{96988ECA-EAAB-4527-B27F-BC4DE06C8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05AC94-EA80-4ADB-AA65-F95D9A71D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1B9AD-89E0-4D9A-BB8F-1A0955C59538}" type="slidenum">
              <a:rPr lang="en-GB" smtClean="0"/>
              <a:t>‹#›</a:t>
            </a:fld>
            <a:endParaRPr lang="en-GB"/>
          </a:p>
        </p:txBody>
      </p:sp>
    </p:spTree>
    <p:extLst>
      <p:ext uri="{BB962C8B-B14F-4D97-AF65-F5344CB8AC3E}">
        <p14:creationId xmlns:p14="http://schemas.microsoft.com/office/powerpoint/2010/main" val="134341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013D25D8-D3AA-4280-9AB5-90D40EA34934}"/>
              </a:ext>
            </a:extLst>
          </p:cNvPr>
          <p:cNvPicPr>
            <a:picLocks noChangeAspect="1"/>
          </p:cNvPicPr>
          <p:nvPr/>
        </p:nvPicPr>
        <p:blipFill rotWithShape="1">
          <a:blip r:embed="rId3">
            <a:extLst>
              <a:ext uri="{28A0092B-C50C-407E-A947-70E740481C1C}">
                <a14:useLocalDpi xmlns:a14="http://schemas.microsoft.com/office/drawing/2010/main" val="0"/>
              </a:ext>
            </a:extLst>
          </a:blip>
          <a:srcRect l="10264" r="33215" b="-1"/>
          <a:stretch/>
        </p:blipFill>
        <p:spPr bwMode="auto">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9" name="Picture 1" descr="Graph.png">
            <a:extLst>
              <a:ext uri="{FF2B5EF4-FFF2-40B4-BE49-F238E27FC236}">
                <a16:creationId xmlns:a16="http://schemas.microsoft.com/office/drawing/2014/main" id="{CB1B3560-FAED-4445-9C47-068423C181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1213" y="1363082"/>
            <a:ext cx="7280767" cy="549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13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4C1C-C63E-4247-B158-20B4853A7C1B}"/>
              </a:ext>
            </a:extLst>
          </p:cNvPr>
          <p:cNvSpPr>
            <a:spLocks noGrp="1"/>
          </p:cNvSpPr>
          <p:nvPr>
            <p:ph type="title"/>
          </p:nvPr>
        </p:nvSpPr>
        <p:spPr>
          <a:xfrm>
            <a:off x="4965431" y="194926"/>
            <a:ext cx="6773179" cy="1676603"/>
          </a:xfrm>
        </p:spPr>
        <p:txBody>
          <a:bodyPr>
            <a:normAutofit/>
          </a:bodyPr>
          <a:lstStyle/>
          <a:p>
            <a:pPr algn="ctr"/>
            <a:r>
              <a:rPr lang="en-GB" sz="5400" dirty="0">
                <a:latin typeface="The Hand Extrablack" panose="03070A02030502020204" pitchFamily="66" charset="0"/>
              </a:rPr>
              <a:t>European Recovery Program </a:t>
            </a:r>
            <a:br>
              <a:rPr lang="en-GB" sz="5400" dirty="0">
                <a:latin typeface="The Hand Extrablack" panose="03070A02030502020204" pitchFamily="66" charset="0"/>
              </a:rPr>
            </a:br>
            <a:r>
              <a:rPr lang="en-GB" sz="5400" dirty="0">
                <a:latin typeface="The Hand Extrablack" panose="03070A02030502020204" pitchFamily="66" charset="0"/>
              </a:rPr>
              <a:t>(passed into law 3</a:t>
            </a:r>
            <a:r>
              <a:rPr lang="en-GB" sz="5400" baseline="30000" dirty="0">
                <a:latin typeface="The Hand Extrablack" panose="03070A02030502020204" pitchFamily="66" charset="0"/>
              </a:rPr>
              <a:t>rd</a:t>
            </a:r>
            <a:r>
              <a:rPr lang="en-GB" sz="5400" dirty="0">
                <a:latin typeface="The Hand Extrablack" panose="03070A02030502020204" pitchFamily="66" charset="0"/>
              </a:rPr>
              <a:t> April 1948) </a:t>
            </a:r>
          </a:p>
        </p:txBody>
      </p:sp>
      <p:sp>
        <p:nvSpPr>
          <p:cNvPr id="3" name="Content Placeholder 2">
            <a:extLst>
              <a:ext uri="{FF2B5EF4-FFF2-40B4-BE49-F238E27FC236}">
                <a16:creationId xmlns:a16="http://schemas.microsoft.com/office/drawing/2014/main" id="{A581C2BF-B6B1-45BD-ADD7-8D8AFE2F2664}"/>
              </a:ext>
            </a:extLst>
          </p:cNvPr>
          <p:cNvSpPr>
            <a:spLocks noGrp="1"/>
          </p:cNvSpPr>
          <p:nvPr>
            <p:ph idx="1"/>
          </p:nvPr>
        </p:nvSpPr>
        <p:spPr>
          <a:xfrm>
            <a:off x="4965431" y="2438401"/>
            <a:ext cx="6586489" cy="1184910"/>
          </a:xfrm>
        </p:spPr>
        <p:txBody>
          <a:bodyPr>
            <a:normAutofit/>
          </a:bodyPr>
          <a:lstStyle/>
          <a:p>
            <a:r>
              <a:rPr lang="en-GB" sz="3200" dirty="0">
                <a:latin typeface="The Hand Extrablack" panose="03070A02030502020204" pitchFamily="66" charset="0"/>
              </a:rPr>
              <a:t>1948-51 the USA provided $13.2 billion to 17 countries.</a:t>
            </a:r>
          </a:p>
          <a:p>
            <a:r>
              <a:rPr lang="en-GB" sz="3200" dirty="0">
                <a:latin typeface="The Hand Extrablack" panose="03070A02030502020204" pitchFamily="66" charset="0"/>
              </a:rPr>
              <a:t>The aim was to: </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marL="0" indent="0">
              <a:buNone/>
            </a:pPr>
            <a:endParaRPr lang="en-GB" sz="3200" dirty="0">
              <a:latin typeface="The Hand Extrablack" panose="03070A02030502020204" pitchFamily="66" charset="0"/>
            </a:endParaRPr>
          </a:p>
          <a:p>
            <a:endParaRPr lang="en-GB" sz="3200" dirty="0">
              <a:latin typeface="The Hand Extrablack" panose="03070A02030502020204" pitchFamily="66" charset="0"/>
            </a:endParaRPr>
          </a:p>
        </p:txBody>
      </p:sp>
      <p:pic>
        <p:nvPicPr>
          <p:cNvPr id="10242" name="Picture 2" descr="European Recovery Program&amp;quot;, US, 1947: PropagandaPosters">
            <a:extLst>
              <a:ext uri="{FF2B5EF4-FFF2-40B4-BE49-F238E27FC236}">
                <a16:creationId xmlns:a16="http://schemas.microsoft.com/office/drawing/2014/main" id="{D66BB1C7-A253-4400-9235-F2CFD1A446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8"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5907AA-3296-4FB9-98D3-85F33419AB93}"/>
              </a:ext>
            </a:extLst>
          </p:cNvPr>
          <p:cNvSpPr txBox="1"/>
          <p:nvPr/>
        </p:nvSpPr>
        <p:spPr>
          <a:xfrm>
            <a:off x="5209723" y="3790132"/>
            <a:ext cx="6586488" cy="2554545"/>
          </a:xfrm>
          <a:custGeom>
            <a:avLst/>
            <a:gdLst>
              <a:gd name="connsiteX0" fmla="*/ 0 w 6586488"/>
              <a:gd name="connsiteY0" fmla="*/ 0 h 2554545"/>
              <a:gd name="connsiteX1" fmla="*/ 598772 w 6586488"/>
              <a:gd name="connsiteY1" fmla="*/ 0 h 2554545"/>
              <a:gd name="connsiteX2" fmla="*/ 999949 w 6586488"/>
              <a:gd name="connsiteY2" fmla="*/ 0 h 2554545"/>
              <a:gd name="connsiteX3" fmla="*/ 1730450 w 6586488"/>
              <a:gd name="connsiteY3" fmla="*/ 0 h 2554545"/>
              <a:gd name="connsiteX4" fmla="*/ 2263357 w 6586488"/>
              <a:gd name="connsiteY4" fmla="*/ 0 h 2554545"/>
              <a:gd name="connsiteX5" fmla="*/ 2796264 w 6586488"/>
              <a:gd name="connsiteY5" fmla="*/ 0 h 2554545"/>
              <a:gd name="connsiteX6" fmla="*/ 3329170 w 6586488"/>
              <a:gd name="connsiteY6" fmla="*/ 0 h 2554545"/>
              <a:gd name="connsiteX7" fmla="*/ 3796212 w 6586488"/>
              <a:gd name="connsiteY7" fmla="*/ 0 h 2554545"/>
              <a:gd name="connsiteX8" fmla="*/ 4394984 w 6586488"/>
              <a:gd name="connsiteY8" fmla="*/ 0 h 2554545"/>
              <a:gd name="connsiteX9" fmla="*/ 4796161 w 6586488"/>
              <a:gd name="connsiteY9" fmla="*/ 0 h 2554545"/>
              <a:gd name="connsiteX10" fmla="*/ 5263203 w 6586488"/>
              <a:gd name="connsiteY10" fmla="*/ 0 h 2554545"/>
              <a:gd name="connsiteX11" fmla="*/ 5730245 w 6586488"/>
              <a:gd name="connsiteY11" fmla="*/ 0 h 2554545"/>
              <a:gd name="connsiteX12" fmla="*/ 6586488 w 6586488"/>
              <a:gd name="connsiteY12" fmla="*/ 0 h 2554545"/>
              <a:gd name="connsiteX13" fmla="*/ 6586488 w 6586488"/>
              <a:gd name="connsiteY13" fmla="*/ 562000 h 2554545"/>
              <a:gd name="connsiteX14" fmla="*/ 6586488 w 6586488"/>
              <a:gd name="connsiteY14" fmla="*/ 1047363 h 2554545"/>
              <a:gd name="connsiteX15" fmla="*/ 6586488 w 6586488"/>
              <a:gd name="connsiteY15" fmla="*/ 1532727 h 2554545"/>
              <a:gd name="connsiteX16" fmla="*/ 6586488 w 6586488"/>
              <a:gd name="connsiteY16" fmla="*/ 2018091 h 2554545"/>
              <a:gd name="connsiteX17" fmla="*/ 6586488 w 6586488"/>
              <a:gd name="connsiteY17" fmla="*/ 2554545 h 2554545"/>
              <a:gd name="connsiteX18" fmla="*/ 6185311 w 6586488"/>
              <a:gd name="connsiteY18" fmla="*/ 2554545 h 2554545"/>
              <a:gd name="connsiteX19" fmla="*/ 5454810 w 6586488"/>
              <a:gd name="connsiteY19" fmla="*/ 2554545 h 2554545"/>
              <a:gd name="connsiteX20" fmla="*/ 4790173 w 6586488"/>
              <a:gd name="connsiteY20" fmla="*/ 2554545 h 2554545"/>
              <a:gd name="connsiteX21" fmla="*/ 4191401 w 6586488"/>
              <a:gd name="connsiteY21" fmla="*/ 2554545 h 2554545"/>
              <a:gd name="connsiteX22" fmla="*/ 3526765 w 6586488"/>
              <a:gd name="connsiteY22" fmla="*/ 2554545 h 2554545"/>
              <a:gd name="connsiteX23" fmla="*/ 2796264 w 6586488"/>
              <a:gd name="connsiteY23" fmla="*/ 2554545 h 2554545"/>
              <a:gd name="connsiteX24" fmla="*/ 2263357 w 6586488"/>
              <a:gd name="connsiteY24" fmla="*/ 2554545 h 2554545"/>
              <a:gd name="connsiteX25" fmla="*/ 1862180 w 6586488"/>
              <a:gd name="connsiteY25" fmla="*/ 2554545 h 2554545"/>
              <a:gd name="connsiteX26" fmla="*/ 1461003 w 6586488"/>
              <a:gd name="connsiteY26" fmla="*/ 2554545 h 2554545"/>
              <a:gd name="connsiteX27" fmla="*/ 1059826 w 6586488"/>
              <a:gd name="connsiteY27" fmla="*/ 2554545 h 2554545"/>
              <a:gd name="connsiteX28" fmla="*/ 0 w 6586488"/>
              <a:gd name="connsiteY28" fmla="*/ 2554545 h 2554545"/>
              <a:gd name="connsiteX29" fmla="*/ 0 w 6586488"/>
              <a:gd name="connsiteY29" fmla="*/ 2043636 h 2554545"/>
              <a:gd name="connsiteX30" fmla="*/ 0 w 6586488"/>
              <a:gd name="connsiteY30" fmla="*/ 1609363 h 2554545"/>
              <a:gd name="connsiteX31" fmla="*/ 0 w 6586488"/>
              <a:gd name="connsiteY31" fmla="*/ 1047363 h 2554545"/>
              <a:gd name="connsiteX32" fmla="*/ 0 w 6586488"/>
              <a:gd name="connsiteY32" fmla="*/ 587545 h 2554545"/>
              <a:gd name="connsiteX33" fmla="*/ 0 w 6586488"/>
              <a:gd name="connsiteY3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86488" h="2554545" extrusionOk="0">
                <a:moveTo>
                  <a:pt x="0" y="0"/>
                </a:moveTo>
                <a:cubicBezTo>
                  <a:pt x="232510" y="-12326"/>
                  <a:pt x="437594" y="7220"/>
                  <a:pt x="598772" y="0"/>
                </a:cubicBezTo>
                <a:cubicBezTo>
                  <a:pt x="759950" y="-7220"/>
                  <a:pt x="913285" y="26511"/>
                  <a:pt x="999949" y="0"/>
                </a:cubicBezTo>
                <a:cubicBezTo>
                  <a:pt x="1086613" y="-26511"/>
                  <a:pt x="1494625" y="75920"/>
                  <a:pt x="1730450" y="0"/>
                </a:cubicBezTo>
                <a:cubicBezTo>
                  <a:pt x="1966275" y="-75920"/>
                  <a:pt x="2116462" y="11466"/>
                  <a:pt x="2263357" y="0"/>
                </a:cubicBezTo>
                <a:cubicBezTo>
                  <a:pt x="2410252" y="-11466"/>
                  <a:pt x="2680789" y="59867"/>
                  <a:pt x="2796264" y="0"/>
                </a:cubicBezTo>
                <a:cubicBezTo>
                  <a:pt x="2911739" y="-59867"/>
                  <a:pt x="3166918" y="23957"/>
                  <a:pt x="3329170" y="0"/>
                </a:cubicBezTo>
                <a:cubicBezTo>
                  <a:pt x="3491422" y="-23957"/>
                  <a:pt x="3571803" y="69"/>
                  <a:pt x="3796212" y="0"/>
                </a:cubicBezTo>
                <a:cubicBezTo>
                  <a:pt x="4020621" y="-69"/>
                  <a:pt x="4221222" y="31047"/>
                  <a:pt x="4394984" y="0"/>
                </a:cubicBezTo>
                <a:cubicBezTo>
                  <a:pt x="4568746" y="-31047"/>
                  <a:pt x="4685005" y="28435"/>
                  <a:pt x="4796161" y="0"/>
                </a:cubicBezTo>
                <a:cubicBezTo>
                  <a:pt x="4907317" y="-28435"/>
                  <a:pt x="5126230" y="55547"/>
                  <a:pt x="5263203" y="0"/>
                </a:cubicBezTo>
                <a:cubicBezTo>
                  <a:pt x="5400176" y="-55547"/>
                  <a:pt x="5510372" y="53913"/>
                  <a:pt x="5730245" y="0"/>
                </a:cubicBezTo>
                <a:cubicBezTo>
                  <a:pt x="5950118" y="-53913"/>
                  <a:pt x="6275102" y="55599"/>
                  <a:pt x="6586488" y="0"/>
                </a:cubicBezTo>
                <a:cubicBezTo>
                  <a:pt x="6653241" y="264640"/>
                  <a:pt x="6568751" y="398917"/>
                  <a:pt x="6586488" y="562000"/>
                </a:cubicBezTo>
                <a:cubicBezTo>
                  <a:pt x="6604225" y="725083"/>
                  <a:pt x="6571623" y="852471"/>
                  <a:pt x="6586488" y="1047363"/>
                </a:cubicBezTo>
                <a:cubicBezTo>
                  <a:pt x="6601353" y="1242255"/>
                  <a:pt x="6554211" y="1374290"/>
                  <a:pt x="6586488" y="1532727"/>
                </a:cubicBezTo>
                <a:cubicBezTo>
                  <a:pt x="6618765" y="1691164"/>
                  <a:pt x="6577772" y="1859015"/>
                  <a:pt x="6586488" y="2018091"/>
                </a:cubicBezTo>
                <a:cubicBezTo>
                  <a:pt x="6595204" y="2177167"/>
                  <a:pt x="6544457" y="2429808"/>
                  <a:pt x="6586488" y="2554545"/>
                </a:cubicBezTo>
                <a:cubicBezTo>
                  <a:pt x="6464439" y="2563488"/>
                  <a:pt x="6268927" y="2525096"/>
                  <a:pt x="6185311" y="2554545"/>
                </a:cubicBezTo>
                <a:cubicBezTo>
                  <a:pt x="6101695" y="2583994"/>
                  <a:pt x="5679305" y="2518347"/>
                  <a:pt x="5454810" y="2554545"/>
                </a:cubicBezTo>
                <a:cubicBezTo>
                  <a:pt x="5230315" y="2590743"/>
                  <a:pt x="5085954" y="2507068"/>
                  <a:pt x="4790173" y="2554545"/>
                </a:cubicBezTo>
                <a:cubicBezTo>
                  <a:pt x="4494392" y="2602022"/>
                  <a:pt x="4435931" y="2523592"/>
                  <a:pt x="4191401" y="2554545"/>
                </a:cubicBezTo>
                <a:cubicBezTo>
                  <a:pt x="3946871" y="2585498"/>
                  <a:pt x="3669375" y="2503753"/>
                  <a:pt x="3526765" y="2554545"/>
                </a:cubicBezTo>
                <a:cubicBezTo>
                  <a:pt x="3384155" y="2605337"/>
                  <a:pt x="3137013" y="2493971"/>
                  <a:pt x="2796264" y="2554545"/>
                </a:cubicBezTo>
                <a:cubicBezTo>
                  <a:pt x="2455515" y="2615119"/>
                  <a:pt x="2458752" y="2545781"/>
                  <a:pt x="2263357" y="2554545"/>
                </a:cubicBezTo>
                <a:cubicBezTo>
                  <a:pt x="2067962" y="2563309"/>
                  <a:pt x="1979143" y="2530869"/>
                  <a:pt x="1862180" y="2554545"/>
                </a:cubicBezTo>
                <a:cubicBezTo>
                  <a:pt x="1745217" y="2578221"/>
                  <a:pt x="1641084" y="2507818"/>
                  <a:pt x="1461003" y="2554545"/>
                </a:cubicBezTo>
                <a:cubicBezTo>
                  <a:pt x="1280922" y="2601272"/>
                  <a:pt x="1205523" y="2511301"/>
                  <a:pt x="1059826" y="2554545"/>
                </a:cubicBezTo>
                <a:cubicBezTo>
                  <a:pt x="914129" y="2597789"/>
                  <a:pt x="425835" y="2493811"/>
                  <a:pt x="0" y="2554545"/>
                </a:cubicBezTo>
                <a:cubicBezTo>
                  <a:pt x="-29295" y="2440809"/>
                  <a:pt x="24376" y="2282575"/>
                  <a:pt x="0" y="2043636"/>
                </a:cubicBezTo>
                <a:cubicBezTo>
                  <a:pt x="-24376" y="1804697"/>
                  <a:pt x="21508" y="1745507"/>
                  <a:pt x="0" y="1609363"/>
                </a:cubicBezTo>
                <a:cubicBezTo>
                  <a:pt x="-21508" y="1473219"/>
                  <a:pt x="17358" y="1229014"/>
                  <a:pt x="0" y="1047363"/>
                </a:cubicBezTo>
                <a:cubicBezTo>
                  <a:pt x="-17358" y="865712"/>
                  <a:pt x="718" y="737456"/>
                  <a:pt x="0" y="587545"/>
                </a:cubicBezTo>
                <a:cubicBezTo>
                  <a:pt x="-718" y="437634"/>
                  <a:pt x="25087" y="242513"/>
                  <a:pt x="0" y="0"/>
                </a:cubicBezTo>
                <a:close/>
              </a:path>
            </a:pathLst>
          </a:custGeom>
          <a:noFill/>
          <a:ln>
            <a:solidFill>
              <a:schemeClr val="tx1"/>
            </a:solidFill>
            <a:extLst>
              <a:ext uri="{C807C97D-BFC1-408E-A445-0C87EB9F89A2}">
                <ask:lineSketchStyleProps xmlns:ask="http://schemas.microsoft.com/office/drawing/2018/sketchyshapes" sd="3421969777">
                  <a:prstGeom prst="rect">
                    <a:avLst/>
                  </a:prstGeom>
                  <ask:type>
                    <ask:lineSketchScribble/>
                  </ask:type>
                </ask:lineSketchStyleProps>
              </a:ext>
            </a:extLst>
          </a:ln>
        </p:spPr>
        <p:txBody>
          <a:bodyPr wrap="square">
            <a:spAutoFit/>
          </a:bodyPr>
          <a:lstStyle/>
          <a:p>
            <a:pPr marL="536575" indent="-536575">
              <a:buFont typeface="Wingdings" panose="05000000000000000000" pitchFamily="2" charset="2"/>
              <a:buChar char="ü"/>
            </a:pPr>
            <a:r>
              <a:rPr lang="en-GB" sz="3200" dirty="0">
                <a:latin typeface="The Hand Extrablack" panose="03070A02030502020204" pitchFamily="66" charset="0"/>
                <a:ea typeface="Calibri" panose="020F0502020204030204" pitchFamily="34" charset="0"/>
                <a:cs typeface="Arial" panose="020B0604020202020204" pitchFamily="34" charset="0"/>
              </a:rPr>
              <a:t>M</a:t>
            </a:r>
            <a:r>
              <a:rPr lang="en-GB" sz="3200" dirty="0">
                <a:effectLst/>
                <a:latin typeface="The Hand Extrablack" panose="03070A02030502020204" pitchFamily="66" charset="0"/>
                <a:ea typeface="Calibri" panose="020F0502020204030204" pitchFamily="34" charset="0"/>
                <a:cs typeface="Arial" panose="020B0604020202020204" pitchFamily="34" charset="0"/>
              </a:rPr>
              <a:t>eet immediate need for food, medicine, and housing</a:t>
            </a:r>
          </a:p>
          <a:p>
            <a:pPr marL="536575" indent="-536575">
              <a:buFont typeface="Wingdings" panose="05000000000000000000" pitchFamily="2" charset="2"/>
              <a:buChar char="ü"/>
            </a:pPr>
            <a:r>
              <a:rPr lang="en-GB" sz="3200" dirty="0">
                <a:latin typeface="The Hand Extrablack" panose="03070A02030502020204" pitchFamily="66" charset="0"/>
                <a:ea typeface="Calibri" panose="020F0502020204030204" pitchFamily="34" charset="0"/>
                <a:cs typeface="Arial" panose="020B0604020202020204" pitchFamily="34" charset="0"/>
              </a:rPr>
              <a:t>I</a:t>
            </a:r>
            <a:r>
              <a:rPr lang="en-GB" sz="3200" dirty="0">
                <a:effectLst/>
                <a:latin typeface="The Hand Extrablack" panose="03070A02030502020204" pitchFamily="66" charset="0"/>
                <a:ea typeface="Calibri" panose="020F0502020204030204" pitchFamily="34" charset="0"/>
                <a:cs typeface="Arial" panose="020B0604020202020204" pitchFamily="34" charset="0"/>
              </a:rPr>
              <a:t>ncrease industrial and agricultural production by rapidly rebuilding factories, railroad, bridges</a:t>
            </a:r>
            <a:r>
              <a:rPr lang="en-GB" sz="3200" dirty="0">
                <a:latin typeface="The Hand Extrablack" panose="03070A02030502020204" pitchFamily="66" charset="0"/>
                <a:ea typeface="Calibri" panose="020F0502020204030204" pitchFamily="34" charset="0"/>
                <a:cs typeface="Arial" panose="020B0604020202020204" pitchFamily="34" charset="0"/>
              </a:rPr>
              <a:t>…</a:t>
            </a:r>
          </a:p>
          <a:p>
            <a:pPr marL="536575" indent="-536575">
              <a:buFont typeface="Wingdings" panose="05000000000000000000" pitchFamily="2" charset="2"/>
              <a:buChar char="ü"/>
            </a:pPr>
            <a:r>
              <a:rPr lang="en-GB" sz="3200" dirty="0">
                <a:effectLst/>
                <a:latin typeface="The Hand Extrablack" panose="03070A02030502020204" pitchFamily="66" charset="0"/>
                <a:ea typeface="Calibri" panose="020F0502020204030204" pitchFamily="34" charset="0"/>
                <a:cs typeface="Arial" panose="020B0604020202020204" pitchFamily="34" charset="0"/>
              </a:rPr>
              <a:t>Combat inflation and establish financial stability</a:t>
            </a:r>
            <a:endParaRPr lang="en-GB" sz="3200" dirty="0">
              <a:latin typeface="The Hand Extrablack" panose="03070A02030502020204" pitchFamily="66" charset="0"/>
              <a:ea typeface="Calibri" panose="020F0502020204030204" pitchFamily="34" charset="0"/>
              <a:cs typeface="Arial" panose="020B0604020202020204" pitchFamily="34" charset="0"/>
            </a:endParaRPr>
          </a:p>
          <a:p>
            <a:pPr marL="536575" indent="-536575">
              <a:buFont typeface="Wingdings" panose="05000000000000000000" pitchFamily="2" charset="2"/>
              <a:buChar char="ü"/>
            </a:pPr>
            <a:r>
              <a:rPr lang="en-GB" sz="3200" dirty="0">
                <a:effectLst/>
                <a:latin typeface="The Hand Extrablack" panose="03070A02030502020204" pitchFamily="66" charset="0"/>
                <a:ea typeface="Calibri" panose="020F0502020204030204" pitchFamily="34" charset="0"/>
                <a:cs typeface="Arial" panose="020B0604020202020204" pitchFamily="34" charset="0"/>
              </a:rPr>
              <a:t>Create a common market free of national trade barriers.</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41778019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AE824-15D3-4279-A456-ACA1425FC74C}"/>
              </a:ext>
            </a:extLst>
          </p:cNvPr>
          <p:cNvSpPr>
            <a:spLocks noGrp="1"/>
          </p:cNvSpPr>
          <p:nvPr>
            <p:ph type="title"/>
          </p:nvPr>
        </p:nvSpPr>
        <p:spPr>
          <a:xfrm>
            <a:off x="356618" y="312418"/>
            <a:ext cx="6375651" cy="1495425"/>
          </a:xfrm>
        </p:spPr>
        <p:txBody>
          <a:bodyPr>
            <a:normAutofit/>
          </a:bodyPr>
          <a:lstStyle/>
          <a:p>
            <a:pPr algn="ctr"/>
            <a:r>
              <a:rPr lang="en-GB" sz="5400" dirty="0">
                <a:latin typeface="The Hand Extrablack" panose="03070A02030502020204" pitchFamily="66" charset="0"/>
              </a:rPr>
              <a:t>European Recovery Program</a:t>
            </a:r>
          </a:p>
        </p:txBody>
      </p:sp>
      <p:sp>
        <p:nvSpPr>
          <p:cNvPr id="3" name="Content Placeholder 2">
            <a:extLst>
              <a:ext uri="{FF2B5EF4-FFF2-40B4-BE49-F238E27FC236}">
                <a16:creationId xmlns:a16="http://schemas.microsoft.com/office/drawing/2014/main" id="{89E3DDAA-2DFE-4C2C-8733-28517E2480AF}"/>
              </a:ext>
            </a:extLst>
          </p:cNvPr>
          <p:cNvSpPr>
            <a:spLocks noGrp="1"/>
          </p:cNvSpPr>
          <p:nvPr>
            <p:ph idx="1"/>
          </p:nvPr>
        </p:nvSpPr>
        <p:spPr>
          <a:xfrm>
            <a:off x="356618" y="1913576"/>
            <a:ext cx="6489952" cy="4632005"/>
          </a:xfrm>
        </p:spPr>
        <p:txBody>
          <a:bodyPr>
            <a:normAutofit/>
          </a:bodyPr>
          <a:lstStyle/>
          <a:p>
            <a:r>
              <a:rPr lang="en-GB" sz="4000" dirty="0">
                <a:latin typeface="The Hand Extrablack" panose="03070A02030502020204" pitchFamily="66" charset="0"/>
              </a:rPr>
              <a:t>Aid expanded to include funding for economic development</a:t>
            </a:r>
          </a:p>
          <a:p>
            <a:r>
              <a:rPr lang="en-GB" sz="4000" dirty="0">
                <a:latin typeface="The Hand Extrablack" panose="03070A02030502020204" pitchFamily="66" charset="0"/>
              </a:rPr>
              <a:t>It was scheduled to last until 1953 but the Korean War halted assistance in 1951.</a:t>
            </a:r>
          </a:p>
          <a:p>
            <a:r>
              <a:rPr lang="en-GB" sz="4000" dirty="0">
                <a:latin typeface="The Hand Extrablack" panose="03070A02030502020204" pitchFamily="66" charset="0"/>
              </a:rPr>
              <a:t>Some Europeans (namely the French) were sceptical of US intentions, but this dropped off as the program proceeded.</a:t>
            </a:r>
          </a:p>
        </p:txBody>
      </p:sp>
      <p:pic>
        <p:nvPicPr>
          <p:cNvPr id="11266" name="Picture 2" descr="What&amp;#39;s the context? US Secretary of State proposes a &amp;#39;Marshall Plan&amp;#39; for  the reconstruction of Europe, 5 June 1947 - History of government">
            <a:extLst>
              <a:ext uri="{FF2B5EF4-FFF2-40B4-BE49-F238E27FC236}">
                <a16:creationId xmlns:a16="http://schemas.microsoft.com/office/drawing/2014/main" id="{B33BCCBC-A742-4846-BDA6-4FBC31B88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85" r="3" b="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791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DBA7F9-3495-4AC2-AC61-6D4EB569BCA8}"/>
              </a:ext>
            </a:extLst>
          </p:cNvPr>
          <p:cNvGraphicFramePr>
            <a:graphicFrameLocks noGrp="1"/>
          </p:cNvGraphicFramePr>
          <p:nvPr>
            <p:extLst>
              <p:ext uri="{D42A27DB-BD31-4B8C-83A1-F6EECF244321}">
                <p14:modId xmlns:p14="http://schemas.microsoft.com/office/powerpoint/2010/main" val="1859784141"/>
              </p:ext>
            </p:extLst>
          </p:nvPr>
        </p:nvGraphicFramePr>
        <p:xfrm>
          <a:off x="254847" y="149299"/>
          <a:ext cx="11689505" cy="6484298"/>
        </p:xfrm>
        <a:graphic>
          <a:graphicData uri="http://schemas.openxmlformats.org/drawingml/2006/table">
            <a:tbl>
              <a:tblPr firstRow="1" firstCol="1" bandRow="1"/>
              <a:tblGrid>
                <a:gridCol w="3928533">
                  <a:extLst>
                    <a:ext uri="{9D8B030D-6E8A-4147-A177-3AD203B41FA5}">
                      <a16:colId xmlns:a16="http://schemas.microsoft.com/office/drawing/2014/main" val="2902510198"/>
                    </a:ext>
                  </a:extLst>
                </a:gridCol>
                <a:gridCol w="3880486">
                  <a:extLst>
                    <a:ext uri="{9D8B030D-6E8A-4147-A177-3AD203B41FA5}">
                      <a16:colId xmlns:a16="http://schemas.microsoft.com/office/drawing/2014/main" val="1726980266"/>
                    </a:ext>
                  </a:extLst>
                </a:gridCol>
                <a:gridCol w="3880486">
                  <a:extLst>
                    <a:ext uri="{9D8B030D-6E8A-4147-A177-3AD203B41FA5}">
                      <a16:colId xmlns:a16="http://schemas.microsoft.com/office/drawing/2014/main" val="2867595562"/>
                    </a:ext>
                  </a:extLst>
                </a:gridCol>
              </a:tblGrid>
              <a:tr h="562193">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ERP assistance received by country</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lnSpc>
                          <a:spcPct val="107000"/>
                        </a:lnSpc>
                        <a:spcBef>
                          <a:spcPts val="0"/>
                        </a:spcBef>
                        <a:spcAft>
                          <a:spcPts val="800"/>
                        </a:spcAft>
                      </a:pPr>
                      <a:r>
                        <a:rPr lang="en-GB" sz="2300" b="0" i="0" u="none" strike="noStrike"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1950 population</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lnSpc>
                          <a:spcPct val="107000"/>
                        </a:lnSpc>
                        <a:spcBef>
                          <a:spcPts val="0"/>
                        </a:spcBef>
                        <a:spcAft>
                          <a:spcPts val="800"/>
                        </a:spcAft>
                      </a:pPr>
                      <a:r>
                        <a:rPr lang="en-GB" sz="2300" b="0" i="0" u="none" strike="noStrike">
                          <a:solidFill>
                            <a:srgbClr val="000000"/>
                          </a:solidFill>
                          <a:effectLst/>
                          <a:latin typeface="The Hand Extrablack" panose="03070A02030502020204" pitchFamily="66" charset="0"/>
                          <a:ea typeface="Calibri" panose="020F0502020204030204" pitchFamily="34" charset="0"/>
                          <a:cs typeface="Arial" panose="020B0604020202020204" pitchFamily="34" charset="0"/>
                        </a:rPr>
                        <a:t>Total Marshall Plan assistance (millions of dollars)</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08980521"/>
                  </a:ext>
                </a:extLst>
              </a:tr>
              <a:tr h="313104">
                <a:tc>
                  <a:txBody>
                    <a:bodyPr/>
                    <a:lstStyle/>
                    <a:p>
                      <a:pPr algn="l"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Austria</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6,935,000</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677.8</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617224"/>
                  </a:ext>
                </a:extLst>
              </a:tr>
              <a:tr h="313104">
                <a:tc>
                  <a:txBody>
                    <a:bodyPr/>
                    <a:lstStyle/>
                    <a:p>
                      <a:pPr algn="l"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Belgium</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8,628,000</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364.3</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970859"/>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Denmark</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4,271,000</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273.0</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419887"/>
                  </a:ext>
                </a:extLst>
              </a:tr>
              <a:tr h="486507">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Federal Republic of Germany (named from 1949)</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49,986,000</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1390.6</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867120"/>
                  </a:ext>
                </a:extLst>
              </a:tr>
              <a:tr h="313104">
                <a:tc>
                  <a:txBody>
                    <a:bodyPr/>
                    <a:lstStyle/>
                    <a:p>
                      <a:pPr algn="l"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France</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41,829,000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2,713.6</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010368"/>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Greece</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7,566,000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706.7</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557593"/>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Iceland</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143,000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29.3</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04329"/>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Ireland</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2,963,000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147.5</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273071"/>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Italy</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47,105,000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1,508.8</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897408"/>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Luxembourg</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295,587</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195</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919292"/>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Netherlands</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10,114,000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1,083.5</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487710"/>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Norway</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3,265,000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255.3</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949381"/>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Portugal</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8,443,000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51.2</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053214"/>
                  </a:ext>
                </a:extLst>
              </a:tr>
              <a:tr h="0">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Sweden</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7,014,000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107.3</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935546"/>
                  </a:ext>
                </a:extLst>
              </a:tr>
              <a:tr h="313104">
                <a:tc>
                  <a:txBody>
                    <a:bodyPr/>
                    <a:lstStyle/>
                    <a:p>
                      <a:pPr algn="l"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United Kingdom</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a:effectLst/>
                          <a:latin typeface="The Hand Extrablack" panose="03070A02030502020204" pitchFamily="66" charset="0"/>
                          <a:ea typeface="Calibri" panose="020F0502020204030204" pitchFamily="34" charset="0"/>
                          <a:cs typeface="Arial" panose="020B0604020202020204" pitchFamily="34" charset="0"/>
                        </a:rPr>
                        <a:t>50,127,000</a:t>
                      </a:r>
                      <a:endParaRPr lang="en-GB" sz="2300" b="0" i="0" u="none" strike="noStrike">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2300" b="0" i="0" u="none" strike="noStrike" dirty="0">
                          <a:effectLst/>
                          <a:latin typeface="The Hand Extrablack" panose="03070A02030502020204" pitchFamily="66" charset="0"/>
                          <a:ea typeface="Calibri" panose="020F0502020204030204" pitchFamily="34" charset="0"/>
                          <a:cs typeface="Arial" panose="020B0604020202020204" pitchFamily="34" charset="0"/>
                        </a:rPr>
                        <a:t>3,189.8</a:t>
                      </a:r>
                      <a:endParaRPr lang="en-GB" sz="2300" b="0" i="0" u="none" strike="noStrike" dirty="0">
                        <a:effectLst/>
                        <a:latin typeface="The Hand Extrablack" panose="03070A02030502020204" pitchFamily="66" charset="0"/>
                      </a:endParaRPr>
                    </a:p>
                  </a:txBody>
                  <a:tcPr marL="95227" marR="95227" marT="132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68464"/>
                  </a:ext>
                </a:extLst>
              </a:tr>
            </a:tbl>
          </a:graphicData>
        </a:graphic>
      </p:graphicFrame>
    </p:spTree>
    <p:extLst>
      <p:ext uri="{BB962C8B-B14F-4D97-AF65-F5344CB8AC3E}">
        <p14:creationId xmlns:p14="http://schemas.microsoft.com/office/powerpoint/2010/main" val="1524232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1A390-94EA-4CE9-A43E-8717968DEC69}"/>
              </a:ext>
            </a:extLst>
          </p:cNvPr>
          <p:cNvSpPr>
            <a:spLocks noGrp="1"/>
          </p:cNvSpPr>
          <p:nvPr>
            <p:ph type="title"/>
          </p:nvPr>
        </p:nvSpPr>
        <p:spPr>
          <a:xfrm>
            <a:off x="206504" y="170815"/>
            <a:ext cx="5889495" cy="1257935"/>
          </a:xfrm>
        </p:spPr>
        <p:txBody>
          <a:bodyPr>
            <a:normAutofit/>
          </a:bodyPr>
          <a:lstStyle/>
          <a:p>
            <a:pPr algn="ctr"/>
            <a:r>
              <a:rPr lang="en-GB" sz="5400" dirty="0">
                <a:latin typeface="The Hand Extrablack" panose="03070A02030502020204" pitchFamily="66" charset="0"/>
              </a:rPr>
              <a:t>Results</a:t>
            </a:r>
          </a:p>
        </p:txBody>
      </p:sp>
      <p:sp>
        <p:nvSpPr>
          <p:cNvPr id="3" name="Content Placeholder 2">
            <a:extLst>
              <a:ext uri="{FF2B5EF4-FFF2-40B4-BE49-F238E27FC236}">
                <a16:creationId xmlns:a16="http://schemas.microsoft.com/office/drawing/2014/main" id="{759B664E-AB73-4A78-9E1F-C4B5F4A2A130}"/>
              </a:ext>
            </a:extLst>
          </p:cNvPr>
          <p:cNvSpPr>
            <a:spLocks noGrp="1"/>
          </p:cNvSpPr>
          <p:nvPr>
            <p:ph idx="1"/>
          </p:nvPr>
        </p:nvSpPr>
        <p:spPr>
          <a:xfrm>
            <a:off x="300990" y="1428749"/>
            <a:ext cx="5795009" cy="5258435"/>
          </a:xfrm>
        </p:spPr>
        <p:txBody>
          <a:bodyPr>
            <a:normAutofit lnSpcReduction="10000"/>
          </a:bodyPr>
          <a:lstStyle/>
          <a:p>
            <a:r>
              <a:rPr lang="en-GB" sz="3600" dirty="0">
                <a:latin typeface="The Hand Extrablack" panose="03070A02030502020204" pitchFamily="66" charset="0"/>
              </a:rPr>
              <a:t>Economic growth was rapid and created close trade relations.</a:t>
            </a:r>
          </a:p>
          <a:p>
            <a:r>
              <a:rPr lang="en-GB" sz="3600" dirty="0">
                <a:latin typeface="The Hand Extrablack" panose="03070A02030502020204" pitchFamily="66" charset="0"/>
              </a:rPr>
              <a:t>It contributed to the end of austerity measures and a reduction of the influence of communist parties, especially in France and Italy.</a:t>
            </a:r>
          </a:p>
          <a:p>
            <a:r>
              <a:rPr lang="en-GB" sz="3600" dirty="0">
                <a:latin typeface="The Hand Extrablack" panose="03070A02030502020204" pitchFamily="66" charset="0"/>
              </a:rPr>
              <a:t>National trade barriers did still block the free flow of goods and services and inflation remained a problem in some countries.</a:t>
            </a:r>
          </a:p>
          <a:p>
            <a:r>
              <a:rPr lang="en-GB" sz="3600" dirty="0">
                <a:latin typeface="The Hand Extrablack" panose="03070A02030502020204" pitchFamily="66" charset="0"/>
              </a:rPr>
              <a:t>The US had officially turned from traditional isolationism.</a:t>
            </a:r>
          </a:p>
        </p:txBody>
      </p:sp>
      <p:pic>
        <p:nvPicPr>
          <p:cNvPr id="12290" name="Picture 2" descr="Berlin&amp;#39;s rubble women did much of the post-war work">
            <a:extLst>
              <a:ext uri="{FF2B5EF4-FFF2-40B4-BE49-F238E27FC236}">
                <a16:creationId xmlns:a16="http://schemas.microsoft.com/office/drawing/2014/main" id="{40677E1A-E0B5-4B02-A1CD-85B2C0DDA9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64" r="1702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618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1B66-17B9-4C58-BC72-44DA94014D15}"/>
              </a:ext>
            </a:extLst>
          </p:cNvPr>
          <p:cNvSpPr>
            <a:spLocks noGrp="1"/>
          </p:cNvSpPr>
          <p:nvPr>
            <p:ph type="title"/>
          </p:nvPr>
        </p:nvSpPr>
        <p:spPr>
          <a:xfrm>
            <a:off x="468630" y="353060"/>
            <a:ext cx="7452360" cy="1325563"/>
          </a:xfrm>
        </p:spPr>
        <p:txBody>
          <a:bodyPr>
            <a:normAutofit/>
          </a:bodyPr>
          <a:lstStyle/>
          <a:p>
            <a:pPr algn="ctr"/>
            <a:r>
              <a:rPr lang="en-GB" sz="5400" dirty="0">
                <a:latin typeface="The Hand Extrablack" panose="03070A02030502020204" pitchFamily="66" charset="0"/>
              </a:rPr>
              <a:t>Soviet response</a:t>
            </a:r>
          </a:p>
        </p:txBody>
      </p:sp>
      <p:sp>
        <p:nvSpPr>
          <p:cNvPr id="3" name="Content Placeholder 2">
            <a:extLst>
              <a:ext uri="{FF2B5EF4-FFF2-40B4-BE49-F238E27FC236}">
                <a16:creationId xmlns:a16="http://schemas.microsoft.com/office/drawing/2014/main" id="{816135F3-D2C5-47F8-A487-64DC389B0DB1}"/>
              </a:ext>
            </a:extLst>
          </p:cNvPr>
          <p:cNvSpPr>
            <a:spLocks noGrp="1"/>
          </p:cNvSpPr>
          <p:nvPr>
            <p:ph idx="1"/>
          </p:nvPr>
        </p:nvSpPr>
        <p:spPr>
          <a:xfrm>
            <a:off x="468630" y="1791335"/>
            <a:ext cx="7280910" cy="4701540"/>
          </a:xfrm>
        </p:spPr>
        <p:txBody>
          <a:bodyPr>
            <a:normAutofit lnSpcReduction="10000"/>
          </a:bodyPr>
          <a:lstStyle/>
          <a:p>
            <a:r>
              <a:rPr lang="en-GB" sz="4000" dirty="0">
                <a:latin typeface="The Hand Extrablack" panose="03070A02030502020204" pitchFamily="66" charset="0"/>
              </a:rPr>
              <a:t>In 1949 the Soviets initiated their own economic programme – COMECON (Council for Economic Assistance).</a:t>
            </a:r>
          </a:p>
          <a:p>
            <a:r>
              <a:rPr lang="en-GB" sz="4000" dirty="0">
                <a:latin typeface="The Hand Extrablack" panose="03070A02030502020204" pitchFamily="66" charset="0"/>
              </a:rPr>
              <a:t>It aimed to provide economic stability to eastern European countries struggling with the loss of markets in southern and western Europe.</a:t>
            </a:r>
          </a:p>
          <a:p>
            <a:r>
              <a:rPr lang="en-GB" sz="4000" dirty="0">
                <a:latin typeface="The Hand Extrablack" panose="03070A02030502020204" pitchFamily="66" charset="0"/>
              </a:rPr>
              <a:t>Policies were largely dictated by the USSR but was coordinated in a mutually beneficial manner.</a:t>
            </a:r>
          </a:p>
        </p:txBody>
      </p:sp>
      <p:sp>
        <p:nvSpPr>
          <p:cNvPr id="4" name="TextBox 3">
            <a:extLst>
              <a:ext uri="{FF2B5EF4-FFF2-40B4-BE49-F238E27FC236}">
                <a16:creationId xmlns:a16="http://schemas.microsoft.com/office/drawing/2014/main" id="{2DABC14C-F7D3-40DA-8571-0FA9E3CB0484}"/>
              </a:ext>
            </a:extLst>
          </p:cNvPr>
          <p:cNvSpPr txBox="1"/>
          <p:nvPr/>
        </p:nvSpPr>
        <p:spPr>
          <a:xfrm>
            <a:off x="8161020" y="612844"/>
            <a:ext cx="3657600" cy="5632311"/>
          </a:xfrm>
          <a:custGeom>
            <a:avLst/>
            <a:gdLst>
              <a:gd name="connsiteX0" fmla="*/ 0 w 3657600"/>
              <a:gd name="connsiteY0" fmla="*/ 0 h 5632311"/>
              <a:gd name="connsiteX1" fmla="*/ 412786 w 3657600"/>
              <a:gd name="connsiteY1" fmla="*/ 0 h 5632311"/>
              <a:gd name="connsiteX2" fmla="*/ 935301 w 3657600"/>
              <a:gd name="connsiteY2" fmla="*/ 0 h 5632311"/>
              <a:gd name="connsiteX3" fmla="*/ 1348087 w 3657600"/>
              <a:gd name="connsiteY3" fmla="*/ 0 h 5632311"/>
              <a:gd name="connsiteX4" fmla="*/ 1797449 w 3657600"/>
              <a:gd name="connsiteY4" fmla="*/ 0 h 5632311"/>
              <a:gd name="connsiteX5" fmla="*/ 2393115 w 3657600"/>
              <a:gd name="connsiteY5" fmla="*/ 0 h 5632311"/>
              <a:gd name="connsiteX6" fmla="*/ 2952206 w 3657600"/>
              <a:gd name="connsiteY6" fmla="*/ 0 h 5632311"/>
              <a:gd name="connsiteX7" fmla="*/ 3657600 w 3657600"/>
              <a:gd name="connsiteY7" fmla="*/ 0 h 5632311"/>
              <a:gd name="connsiteX8" fmla="*/ 3657600 w 3657600"/>
              <a:gd name="connsiteY8" fmla="*/ 506908 h 5632311"/>
              <a:gd name="connsiteX9" fmla="*/ 3657600 w 3657600"/>
              <a:gd name="connsiteY9" fmla="*/ 957493 h 5632311"/>
              <a:gd name="connsiteX10" fmla="*/ 3657600 w 3657600"/>
              <a:gd name="connsiteY10" fmla="*/ 1464401 h 5632311"/>
              <a:gd name="connsiteX11" fmla="*/ 3657600 w 3657600"/>
              <a:gd name="connsiteY11" fmla="*/ 1971309 h 5632311"/>
              <a:gd name="connsiteX12" fmla="*/ 3657600 w 3657600"/>
              <a:gd name="connsiteY12" fmla="*/ 2365571 h 5632311"/>
              <a:gd name="connsiteX13" fmla="*/ 3657600 w 3657600"/>
              <a:gd name="connsiteY13" fmla="*/ 2759832 h 5632311"/>
              <a:gd name="connsiteX14" fmla="*/ 3657600 w 3657600"/>
              <a:gd name="connsiteY14" fmla="*/ 3379387 h 5632311"/>
              <a:gd name="connsiteX15" fmla="*/ 3657600 w 3657600"/>
              <a:gd name="connsiteY15" fmla="*/ 3829971 h 5632311"/>
              <a:gd name="connsiteX16" fmla="*/ 3657600 w 3657600"/>
              <a:gd name="connsiteY16" fmla="*/ 4280556 h 5632311"/>
              <a:gd name="connsiteX17" fmla="*/ 3657600 w 3657600"/>
              <a:gd name="connsiteY17" fmla="*/ 4900111 h 5632311"/>
              <a:gd name="connsiteX18" fmla="*/ 3657600 w 3657600"/>
              <a:gd name="connsiteY18" fmla="*/ 5632311 h 5632311"/>
              <a:gd name="connsiteX19" fmla="*/ 3208238 w 3657600"/>
              <a:gd name="connsiteY19" fmla="*/ 5632311 h 5632311"/>
              <a:gd name="connsiteX20" fmla="*/ 2649147 w 3657600"/>
              <a:gd name="connsiteY20" fmla="*/ 5632311 h 5632311"/>
              <a:gd name="connsiteX21" fmla="*/ 2090057 w 3657600"/>
              <a:gd name="connsiteY21" fmla="*/ 5632311 h 5632311"/>
              <a:gd name="connsiteX22" fmla="*/ 1530967 w 3657600"/>
              <a:gd name="connsiteY22" fmla="*/ 5632311 h 5632311"/>
              <a:gd name="connsiteX23" fmla="*/ 1081605 w 3657600"/>
              <a:gd name="connsiteY23" fmla="*/ 5632311 h 5632311"/>
              <a:gd name="connsiteX24" fmla="*/ 522514 w 3657600"/>
              <a:gd name="connsiteY24" fmla="*/ 5632311 h 5632311"/>
              <a:gd name="connsiteX25" fmla="*/ 0 w 3657600"/>
              <a:gd name="connsiteY25" fmla="*/ 5632311 h 5632311"/>
              <a:gd name="connsiteX26" fmla="*/ 0 w 3657600"/>
              <a:gd name="connsiteY26" fmla="*/ 5238049 h 5632311"/>
              <a:gd name="connsiteX27" fmla="*/ 0 w 3657600"/>
              <a:gd name="connsiteY27" fmla="*/ 4562172 h 5632311"/>
              <a:gd name="connsiteX28" fmla="*/ 0 w 3657600"/>
              <a:gd name="connsiteY28" fmla="*/ 4055264 h 5632311"/>
              <a:gd name="connsiteX29" fmla="*/ 0 w 3657600"/>
              <a:gd name="connsiteY29" fmla="*/ 3492033 h 5632311"/>
              <a:gd name="connsiteX30" fmla="*/ 0 w 3657600"/>
              <a:gd name="connsiteY30" fmla="*/ 3041448 h 5632311"/>
              <a:gd name="connsiteX31" fmla="*/ 0 w 3657600"/>
              <a:gd name="connsiteY31" fmla="*/ 2478217 h 5632311"/>
              <a:gd name="connsiteX32" fmla="*/ 0 w 3657600"/>
              <a:gd name="connsiteY32" fmla="*/ 2027632 h 5632311"/>
              <a:gd name="connsiteX33" fmla="*/ 0 w 3657600"/>
              <a:gd name="connsiteY33" fmla="*/ 1520724 h 5632311"/>
              <a:gd name="connsiteX34" fmla="*/ 0 w 3657600"/>
              <a:gd name="connsiteY34" fmla="*/ 1013816 h 5632311"/>
              <a:gd name="connsiteX35" fmla="*/ 0 w 3657600"/>
              <a:gd name="connsiteY35" fmla="*/ 0 h 563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7600" h="5632311" fill="none" extrusionOk="0">
                <a:moveTo>
                  <a:pt x="0" y="0"/>
                </a:moveTo>
                <a:cubicBezTo>
                  <a:pt x="157103" y="-34006"/>
                  <a:pt x="269393" y="7717"/>
                  <a:pt x="412786" y="0"/>
                </a:cubicBezTo>
                <a:cubicBezTo>
                  <a:pt x="556179" y="-7717"/>
                  <a:pt x="725083" y="44800"/>
                  <a:pt x="935301" y="0"/>
                </a:cubicBezTo>
                <a:cubicBezTo>
                  <a:pt x="1145519" y="-44800"/>
                  <a:pt x="1152473" y="42925"/>
                  <a:pt x="1348087" y="0"/>
                </a:cubicBezTo>
                <a:cubicBezTo>
                  <a:pt x="1543701" y="-42925"/>
                  <a:pt x="1653535" y="5385"/>
                  <a:pt x="1797449" y="0"/>
                </a:cubicBezTo>
                <a:cubicBezTo>
                  <a:pt x="1941363" y="-5385"/>
                  <a:pt x="2231615" y="30057"/>
                  <a:pt x="2393115" y="0"/>
                </a:cubicBezTo>
                <a:cubicBezTo>
                  <a:pt x="2554615" y="-30057"/>
                  <a:pt x="2772603" y="63079"/>
                  <a:pt x="2952206" y="0"/>
                </a:cubicBezTo>
                <a:cubicBezTo>
                  <a:pt x="3131809" y="-63079"/>
                  <a:pt x="3506751" y="34240"/>
                  <a:pt x="3657600" y="0"/>
                </a:cubicBezTo>
                <a:cubicBezTo>
                  <a:pt x="3677502" y="166850"/>
                  <a:pt x="3602139" y="265863"/>
                  <a:pt x="3657600" y="506908"/>
                </a:cubicBezTo>
                <a:cubicBezTo>
                  <a:pt x="3713061" y="747953"/>
                  <a:pt x="3640880" y="832271"/>
                  <a:pt x="3657600" y="957493"/>
                </a:cubicBezTo>
                <a:cubicBezTo>
                  <a:pt x="3674320" y="1082716"/>
                  <a:pt x="3614219" y="1320768"/>
                  <a:pt x="3657600" y="1464401"/>
                </a:cubicBezTo>
                <a:cubicBezTo>
                  <a:pt x="3700981" y="1608034"/>
                  <a:pt x="3654785" y="1799360"/>
                  <a:pt x="3657600" y="1971309"/>
                </a:cubicBezTo>
                <a:cubicBezTo>
                  <a:pt x="3660415" y="2143258"/>
                  <a:pt x="3646584" y="2200752"/>
                  <a:pt x="3657600" y="2365571"/>
                </a:cubicBezTo>
                <a:cubicBezTo>
                  <a:pt x="3668616" y="2530390"/>
                  <a:pt x="3622517" y="2586728"/>
                  <a:pt x="3657600" y="2759832"/>
                </a:cubicBezTo>
                <a:cubicBezTo>
                  <a:pt x="3692683" y="2932936"/>
                  <a:pt x="3631941" y="3071693"/>
                  <a:pt x="3657600" y="3379387"/>
                </a:cubicBezTo>
                <a:cubicBezTo>
                  <a:pt x="3683259" y="3687081"/>
                  <a:pt x="3605128" y="3719785"/>
                  <a:pt x="3657600" y="3829971"/>
                </a:cubicBezTo>
                <a:cubicBezTo>
                  <a:pt x="3710072" y="3940157"/>
                  <a:pt x="3648517" y="4169960"/>
                  <a:pt x="3657600" y="4280556"/>
                </a:cubicBezTo>
                <a:cubicBezTo>
                  <a:pt x="3666683" y="4391153"/>
                  <a:pt x="3620685" y="4669085"/>
                  <a:pt x="3657600" y="4900111"/>
                </a:cubicBezTo>
                <a:cubicBezTo>
                  <a:pt x="3694515" y="5131138"/>
                  <a:pt x="3587472" y="5481820"/>
                  <a:pt x="3657600" y="5632311"/>
                </a:cubicBezTo>
                <a:cubicBezTo>
                  <a:pt x="3504770" y="5676407"/>
                  <a:pt x="3312824" y="5585961"/>
                  <a:pt x="3208238" y="5632311"/>
                </a:cubicBezTo>
                <a:cubicBezTo>
                  <a:pt x="3103652" y="5678661"/>
                  <a:pt x="2921360" y="5583149"/>
                  <a:pt x="2649147" y="5632311"/>
                </a:cubicBezTo>
                <a:cubicBezTo>
                  <a:pt x="2376934" y="5681473"/>
                  <a:pt x="2227754" y="5580478"/>
                  <a:pt x="2090057" y="5632311"/>
                </a:cubicBezTo>
                <a:cubicBezTo>
                  <a:pt x="1952360" y="5684144"/>
                  <a:pt x="1658337" y="5577031"/>
                  <a:pt x="1530967" y="5632311"/>
                </a:cubicBezTo>
                <a:cubicBezTo>
                  <a:pt x="1403597" y="5687591"/>
                  <a:pt x="1292449" y="5592384"/>
                  <a:pt x="1081605" y="5632311"/>
                </a:cubicBezTo>
                <a:cubicBezTo>
                  <a:pt x="870761" y="5672238"/>
                  <a:pt x="787625" y="5575252"/>
                  <a:pt x="522514" y="5632311"/>
                </a:cubicBezTo>
                <a:cubicBezTo>
                  <a:pt x="257403" y="5689370"/>
                  <a:pt x="175390" y="5595574"/>
                  <a:pt x="0" y="5632311"/>
                </a:cubicBezTo>
                <a:cubicBezTo>
                  <a:pt x="-15582" y="5485392"/>
                  <a:pt x="17046" y="5354044"/>
                  <a:pt x="0" y="5238049"/>
                </a:cubicBezTo>
                <a:cubicBezTo>
                  <a:pt x="-17046" y="5122054"/>
                  <a:pt x="20582" y="4699365"/>
                  <a:pt x="0" y="4562172"/>
                </a:cubicBezTo>
                <a:cubicBezTo>
                  <a:pt x="-20582" y="4424979"/>
                  <a:pt x="6363" y="4233100"/>
                  <a:pt x="0" y="4055264"/>
                </a:cubicBezTo>
                <a:cubicBezTo>
                  <a:pt x="-6363" y="3877428"/>
                  <a:pt x="42524" y="3660461"/>
                  <a:pt x="0" y="3492033"/>
                </a:cubicBezTo>
                <a:cubicBezTo>
                  <a:pt x="-42524" y="3323605"/>
                  <a:pt x="37342" y="3188926"/>
                  <a:pt x="0" y="3041448"/>
                </a:cubicBezTo>
                <a:cubicBezTo>
                  <a:pt x="-37342" y="2893970"/>
                  <a:pt x="31473" y="2636775"/>
                  <a:pt x="0" y="2478217"/>
                </a:cubicBezTo>
                <a:cubicBezTo>
                  <a:pt x="-31473" y="2319659"/>
                  <a:pt x="35308" y="2138485"/>
                  <a:pt x="0" y="2027632"/>
                </a:cubicBezTo>
                <a:cubicBezTo>
                  <a:pt x="-35308" y="1916780"/>
                  <a:pt x="41495" y="1756757"/>
                  <a:pt x="0" y="1520724"/>
                </a:cubicBezTo>
                <a:cubicBezTo>
                  <a:pt x="-41495" y="1284691"/>
                  <a:pt x="49216" y="1164402"/>
                  <a:pt x="0" y="1013816"/>
                </a:cubicBezTo>
                <a:cubicBezTo>
                  <a:pt x="-49216" y="863230"/>
                  <a:pt x="89251" y="330008"/>
                  <a:pt x="0" y="0"/>
                </a:cubicBezTo>
                <a:close/>
              </a:path>
              <a:path w="3657600" h="5632311" stroke="0" extrusionOk="0">
                <a:moveTo>
                  <a:pt x="0" y="0"/>
                </a:moveTo>
                <a:cubicBezTo>
                  <a:pt x="194552" y="-37814"/>
                  <a:pt x="258061" y="13191"/>
                  <a:pt x="412786" y="0"/>
                </a:cubicBezTo>
                <a:cubicBezTo>
                  <a:pt x="567511" y="-13191"/>
                  <a:pt x="749577" y="23032"/>
                  <a:pt x="898725" y="0"/>
                </a:cubicBezTo>
                <a:cubicBezTo>
                  <a:pt x="1047873" y="-23032"/>
                  <a:pt x="1130742" y="45356"/>
                  <a:pt x="1311511" y="0"/>
                </a:cubicBezTo>
                <a:cubicBezTo>
                  <a:pt x="1492280" y="-45356"/>
                  <a:pt x="1697833" y="23937"/>
                  <a:pt x="1797449" y="0"/>
                </a:cubicBezTo>
                <a:cubicBezTo>
                  <a:pt x="1897065" y="-23937"/>
                  <a:pt x="2107375" y="48992"/>
                  <a:pt x="2283387" y="0"/>
                </a:cubicBezTo>
                <a:cubicBezTo>
                  <a:pt x="2459399" y="-48992"/>
                  <a:pt x="2489834" y="9287"/>
                  <a:pt x="2696174" y="0"/>
                </a:cubicBezTo>
                <a:cubicBezTo>
                  <a:pt x="2902514" y="-9287"/>
                  <a:pt x="3005871" y="48829"/>
                  <a:pt x="3108960" y="0"/>
                </a:cubicBezTo>
                <a:cubicBezTo>
                  <a:pt x="3212049" y="-48829"/>
                  <a:pt x="3536824" y="48157"/>
                  <a:pt x="3657600" y="0"/>
                </a:cubicBezTo>
                <a:cubicBezTo>
                  <a:pt x="3693614" y="180819"/>
                  <a:pt x="3620130" y="254505"/>
                  <a:pt x="3657600" y="450585"/>
                </a:cubicBezTo>
                <a:cubicBezTo>
                  <a:pt x="3695070" y="646666"/>
                  <a:pt x="3654830" y="682493"/>
                  <a:pt x="3657600" y="844847"/>
                </a:cubicBezTo>
                <a:cubicBezTo>
                  <a:pt x="3660370" y="1007201"/>
                  <a:pt x="3605886" y="1142531"/>
                  <a:pt x="3657600" y="1295432"/>
                </a:cubicBezTo>
                <a:cubicBezTo>
                  <a:pt x="3709314" y="1448334"/>
                  <a:pt x="3640691" y="1564243"/>
                  <a:pt x="3657600" y="1689693"/>
                </a:cubicBezTo>
                <a:cubicBezTo>
                  <a:pt x="3674509" y="1815143"/>
                  <a:pt x="3603166" y="2041464"/>
                  <a:pt x="3657600" y="2196601"/>
                </a:cubicBezTo>
                <a:cubicBezTo>
                  <a:pt x="3712034" y="2351738"/>
                  <a:pt x="3646731" y="2499225"/>
                  <a:pt x="3657600" y="2703509"/>
                </a:cubicBezTo>
                <a:cubicBezTo>
                  <a:pt x="3668469" y="2907793"/>
                  <a:pt x="3610723" y="3007161"/>
                  <a:pt x="3657600" y="3266740"/>
                </a:cubicBezTo>
                <a:cubicBezTo>
                  <a:pt x="3704477" y="3526319"/>
                  <a:pt x="3651532" y="3544758"/>
                  <a:pt x="3657600" y="3661002"/>
                </a:cubicBezTo>
                <a:cubicBezTo>
                  <a:pt x="3663668" y="3777246"/>
                  <a:pt x="3651726" y="3859114"/>
                  <a:pt x="3657600" y="4055264"/>
                </a:cubicBezTo>
                <a:cubicBezTo>
                  <a:pt x="3663474" y="4251414"/>
                  <a:pt x="3632795" y="4423449"/>
                  <a:pt x="3657600" y="4674818"/>
                </a:cubicBezTo>
                <a:cubicBezTo>
                  <a:pt x="3682405" y="4926187"/>
                  <a:pt x="3651174" y="4876582"/>
                  <a:pt x="3657600" y="5069080"/>
                </a:cubicBezTo>
                <a:cubicBezTo>
                  <a:pt x="3664026" y="5261578"/>
                  <a:pt x="3632207" y="5404605"/>
                  <a:pt x="3657600" y="5632311"/>
                </a:cubicBezTo>
                <a:cubicBezTo>
                  <a:pt x="3405666" y="5669703"/>
                  <a:pt x="3355681" y="5571824"/>
                  <a:pt x="3098510" y="5632311"/>
                </a:cubicBezTo>
                <a:cubicBezTo>
                  <a:pt x="2841339" y="5692798"/>
                  <a:pt x="2814196" y="5597709"/>
                  <a:pt x="2685723" y="5632311"/>
                </a:cubicBezTo>
                <a:cubicBezTo>
                  <a:pt x="2557250" y="5666913"/>
                  <a:pt x="2404965" y="5587037"/>
                  <a:pt x="2236361" y="5632311"/>
                </a:cubicBezTo>
                <a:cubicBezTo>
                  <a:pt x="2067757" y="5677585"/>
                  <a:pt x="1883764" y="5631906"/>
                  <a:pt x="1677271" y="5632311"/>
                </a:cubicBezTo>
                <a:cubicBezTo>
                  <a:pt x="1470778" y="5632716"/>
                  <a:pt x="1396194" y="5623330"/>
                  <a:pt x="1264485" y="5632311"/>
                </a:cubicBezTo>
                <a:cubicBezTo>
                  <a:pt x="1132776" y="5641292"/>
                  <a:pt x="992767" y="5622230"/>
                  <a:pt x="851698" y="5632311"/>
                </a:cubicBezTo>
                <a:cubicBezTo>
                  <a:pt x="710629" y="5642392"/>
                  <a:pt x="318875" y="5602135"/>
                  <a:pt x="0" y="5632311"/>
                </a:cubicBezTo>
                <a:cubicBezTo>
                  <a:pt x="-42907" y="5351518"/>
                  <a:pt x="37072" y="5148015"/>
                  <a:pt x="0" y="4956434"/>
                </a:cubicBezTo>
                <a:cubicBezTo>
                  <a:pt x="-37072" y="4764853"/>
                  <a:pt x="51879" y="4511160"/>
                  <a:pt x="0" y="4336879"/>
                </a:cubicBezTo>
                <a:cubicBezTo>
                  <a:pt x="-51879" y="4162598"/>
                  <a:pt x="41830" y="3995501"/>
                  <a:pt x="0" y="3717325"/>
                </a:cubicBezTo>
                <a:cubicBezTo>
                  <a:pt x="-41830" y="3439149"/>
                  <a:pt x="42427" y="3412116"/>
                  <a:pt x="0" y="3323063"/>
                </a:cubicBezTo>
                <a:cubicBezTo>
                  <a:pt x="-42427" y="3234010"/>
                  <a:pt x="13063" y="2963819"/>
                  <a:pt x="0" y="2759832"/>
                </a:cubicBezTo>
                <a:cubicBezTo>
                  <a:pt x="-13063" y="2555845"/>
                  <a:pt x="21037" y="2309877"/>
                  <a:pt x="0" y="2083955"/>
                </a:cubicBezTo>
                <a:cubicBezTo>
                  <a:pt x="-21037" y="1858033"/>
                  <a:pt x="17427" y="1803834"/>
                  <a:pt x="0" y="1577047"/>
                </a:cubicBezTo>
                <a:cubicBezTo>
                  <a:pt x="-17427" y="1350260"/>
                  <a:pt x="7139" y="1318150"/>
                  <a:pt x="0" y="1126462"/>
                </a:cubicBezTo>
                <a:cubicBezTo>
                  <a:pt x="-7139" y="934774"/>
                  <a:pt x="65846" y="695785"/>
                  <a:pt x="0" y="506908"/>
                </a:cubicBezTo>
                <a:cubicBezTo>
                  <a:pt x="-65846" y="318031"/>
                  <a:pt x="25606" y="12849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758878612">
                  <a:prstGeom prst="rect">
                    <a:avLst/>
                  </a:prstGeom>
                  <ask:type>
                    <ask:lineSketchScribble/>
                  </ask:type>
                </ask:lineSketchStyleProps>
              </a:ext>
            </a:extLst>
          </a:ln>
        </p:spPr>
        <p:txBody>
          <a:bodyPr wrap="square" rtlCol="0">
            <a:spAutoFit/>
          </a:bodyPr>
          <a:lstStyle/>
          <a:p>
            <a:pPr algn="ctr"/>
            <a:r>
              <a:rPr lang="en-GB" sz="4000" dirty="0">
                <a:latin typeface="The Hand Extrablack" panose="03070A02030502020204" pitchFamily="66" charset="0"/>
              </a:rPr>
              <a:t>COMECON members</a:t>
            </a:r>
          </a:p>
          <a:p>
            <a:pPr algn="ctr"/>
            <a:endParaRPr lang="en-GB" sz="4000" dirty="0">
              <a:latin typeface="The Hand Extrablack" panose="03070A02030502020204" pitchFamily="66" charset="0"/>
            </a:endParaRPr>
          </a:p>
          <a:p>
            <a:r>
              <a:rPr lang="en-GB" sz="4000" dirty="0">
                <a:latin typeface="The Hand Extrablack" panose="03070A02030502020204" pitchFamily="66" charset="0"/>
              </a:rPr>
              <a:t>Initially: USSR, Poland, Bulgaria, Romania, Hungary, Czechoslovakia.</a:t>
            </a:r>
          </a:p>
          <a:p>
            <a:endParaRPr lang="en-GB" sz="4000" dirty="0">
              <a:latin typeface="The Hand Extrablack" panose="03070A02030502020204" pitchFamily="66" charset="0"/>
            </a:endParaRPr>
          </a:p>
          <a:p>
            <a:r>
              <a:rPr lang="en-GB" sz="4000" dirty="0">
                <a:latin typeface="The Hand Extrablack" panose="03070A02030502020204" pitchFamily="66" charset="0"/>
              </a:rPr>
              <a:t>Later: Albania, East Germany, Mongolia, Cuba, Vietnam, China, Yugoslavia.</a:t>
            </a:r>
          </a:p>
        </p:txBody>
      </p:sp>
    </p:spTree>
    <p:extLst>
      <p:ext uri="{BB962C8B-B14F-4D97-AF65-F5344CB8AC3E}">
        <p14:creationId xmlns:p14="http://schemas.microsoft.com/office/powerpoint/2010/main" val="349937492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90500-AB8A-4B35-B3FA-062594E7A5CD}"/>
              </a:ext>
            </a:extLst>
          </p:cNvPr>
          <p:cNvSpPr txBox="1"/>
          <p:nvPr/>
        </p:nvSpPr>
        <p:spPr>
          <a:xfrm>
            <a:off x="327803" y="582067"/>
            <a:ext cx="5515156" cy="5693866"/>
          </a:xfrm>
          <a:custGeom>
            <a:avLst/>
            <a:gdLst>
              <a:gd name="connsiteX0" fmla="*/ 0 w 5515156"/>
              <a:gd name="connsiteY0" fmla="*/ 0 h 5693866"/>
              <a:gd name="connsiteX1" fmla="*/ 551516 w 5515156"/>
              <a:gd name="connsiteY1" fmla="*/ 0 h 5693866"/>
              <a:gd name="connsiteX2" fmla="*/ 1103031 w 5515156"/>
              <a:gd name="connsiteY2" fmla="*/ 0 h 5693866"/>
              <a:gd name="connsiteX3" fmla="*/ 1764850 w 5515156"/>
              <a:gd name="connsiteY3" fmla="*/ 0 h 5693866"/>
              <a:gd name="connsiteX4" fmla="*/ 2261214 w 5515156"/>
              <a:gd name="connsiteY4" fmla="*/ 0 h 5693866"/>
              <a:gd name="connsiteX5" fmla="*/ 2923033 w 5515156"/>
              <a:gd name="connsiteY5" fmla="*/ 0 h 5693866"/>
              <a:gd name="connsiteX6" fmla="*/ 3309094 w 5515156"/>
              <a:gd name="connsiteY6" fmla="*/ 0 h 5693866"/>
              <a:gd name="connsiteX7" fmla="*/ 3970912 w 5515156"/>
              <a:gd name="connsiteY7" fmla="*/ 0 h 5693866"/>
              <a:gd name="connsiteX8" fmla="*/ 4577579 w 5515156"/>
              <a:gd name="connsiteY8" fmla="*/ 0 h 5693866"/>
              <a:gd name="connsiteX9" fmla="*/ 5515156 w 5515156"/>
              <a:gd name="connsiteY9" fmla="*/ 0 h 5693866"/>
              <a:gd name="connsiteX10" fmla="*/ 5515156 w 5515156"/>
              <a:gd name="connsiteY10" fmla="*/ 398571 h 5693866"/>
              <a:gd name="connsiteX11" fmla="*/ 5515156 w 5515156"/>
              <a:gd name="connsiteY11" fmla="*/ 967957 h 5693866"/>
              <a:gd name="connsiteX12" fmla="*/ 5515156 w 5515156"/>
              <a:gd name="connsiteY12" fmla="*/ 1366528 h 5693866"/>
              <a:gd name="connsiteX13" fmla="*/ 5515156 w 5515156"/>
              <a:gd name="connsiteY13" fmla="*/ 1878976 h 5693866"/>
              <a:gd name="connsiteX14" fmla="*/ 5515156 w 5515156"/>
              <a:gd name="connsiteY14" fmla="*/ 2391424 h 5693866"/>
              <a:gd name="connsiteX15" fmla="*/ 5515156 w 5515156"/>
              <a:gd name="connsiteY15" fmla="*/ 3074688 h 5693866"/>
              <a:gd name="connsiteX16" fmla="*/ 5515156 w 5515156"/>
              <a:gd name="connsiteY16" fmla="*/ 3530197 h 5693866"/>
              <a:gd name="connsiteX17" fmla="*/ 5515156 w 5515156"/>
              <a:gd name="connsiteY17" fmla="*/ 4042645 h 5693866"/>
              <a:gd name="connsiteX18" fmla="*/ 5515156 w 5515156"/>
              <a:gd name="connsiteY18" fmla="*/ 4498154 h 5693866"/>
              <a:gd name="connsiteX19" fmla="*/ 5515156 w 5515156"/>
              <a:gd name="connsiteY19" fmla="*/ 5067541 h 5693866"/>
              <a:gd name="connsiteX20" fmla="*/ 5515156 w 5515156"/>
              <a:gd name="connsiteY20" fmla="*/ 5693866 h 5693866"/>
              <a:gd name="connsiteX21" fmla="*/ 4908489 w 5515156"/>
              <a:gd name="connsiteY21" fmla="*/ 5693866 h 5693866"/>
              <a:gd name="connsiteX22" fmla="*/ 4467276 w 5515156"/>
              <a:gd name="connsiteY22" fmla="*/ 5693866 h 5693866"/>
              <a:gd name="connsiteX23" fmla="*/ 3860609 w 5515156"/>
              <a:gd name="connsiteY23" fmla="*/ 5693866 h 5693866"/>
              <a:gd name="connsiteX24" fmla="*/ 3253942 w 5515156"/>
              <a:gd name="connsiteY24" fmla="*/ 5693866 h 5693866"/>
              <a:gd name="connsiteX25" fmla="*/ 2647275 w 5515156"/>
              <a:gd name="connsiteY25" fmla="*/ 5693866 h 5693866"/>
              <a:gd name="connsiteX26" fmla="*/ 2261214 w 5515156"/>
              <a:gd name="connsiteY26" fmla="*/ 5693866 h 5693866"/>
              <a:gd name="connsiteX27" fmla="*/ 1599395 w 5515156"/>
              <a:gd name="connsiteY27" fmla="*/ 5693866 h 5693866"/>
              <a:gd name="connsiteX28" fmla="*/ 1158183 w 5515156"/>
              <a:gd name="connsiteY28" fmla="*/ 5693866 h 5693866"/>
              <a:gd name="connsiteX29" fmla="*/ 772122 w 5515156"/>
              <a:gd name="connsiteY29" fmla="*/ 5693866 h 5693866"/>
              <a:gd name="connsiteX30" fmla="*/ 0 w 5515156"/>
              <a:gd name="connsiteY30" fmla="*/ 5693866 h 5693866"/>
              <a:gd name="connsiteX31" fmla="*/ 0 w 5515156"/>
              <a:gd name="connsiteY31" fmla="*/ 5124479 h 5693866"/>
              <a:gd name="connsiteX32" fmla="*/ 0 w 5515156"/>
              <a:gd name="connsiteY32" fmla="*/ 4612031 h 5693866"/>
              <a:gd name="connsiteX33" fmla="*/ 0 w 5515156"/>
              <a:gd name="connsiteY33" fmla="*/ 4156522 h 5693866"/>
              <a:gd name="connsiteX34" fmla="*/ 0 w 5515156"/>
              <a:gd name="connsiteY34" fmla="*/ 3473258 h 5693866"/>
              <a:gd name="connsiteX35" fmla="*/ 0 w 5515156"/>
              <a:gd name="connsiteY35" fmla="*/ 2789994 h 5693866"/>
              <a:gd name="connsiteX36" fmla="*/ 0 w 5515156"/>
              <a:gd name="connsiteY36" fmla="*/ 2106730 h 5693866"/>
              <a:gd name="connsiteX37" fmla="*/ 0 w 5515156"/>
              <a:gd name="connsiteY37" fmla="*/ 1708160 h 5693866"/>
              <a:gd name="connsiteX38" fmla="*/ 0 w 5515156"/>
              <a:gd name="connsiteY38" fmla="*/ 1138773 h 5693866"/>
              <a:gd name="connsiteX39" fmla="*/ 0 w 5515156"/>
              <a:gd name="connsiteY39" fmla="*/ 0 h 569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15156" h="5693866" fill="none" extrusionOk="0">
                <a:moveTo>
                  <a:pt x="0" y="0"/>
                </a:moveTo>
                <a:cubicBezTo>
                  <a:pt x="201328" y="-30920"/>
                  <a:pt x="431777" y="16962"/>
                  <a:pt x="551516" y="0"/>
                </a:cubicBezTo>
                <a:cubicBezTo>
                  <a:pt x="671255" y="-16962"/>
                  <a:pt x="892326" y="24111"/>
                  <a:pt x="1103031" y="0"/>
                </a:cubicBezTo>
                <a:cubicBezTo>
                  <a:pt x="1313737" y="-24111"/>
                  <a:pt x="1488145" y="2750"/>
                  <a:pt x="1764850" y="0"/>
                </a:cubicBezTo>
                <a:cubicBezTo>
                  <a:pt x="2041555" y="-2750"/>
                  <a:pt x="2151403" y="13955"/>
                  <a:pt x="2261214" y="0"/>
                </a:cubicBezTo>
                <a:cubicBezTo>
                  <a:pt x="2371025" y="-13955"/>
                  <a:pt x="2734939" y="13135"/>
                  <a:pt x="2923033" y="0"/>
                </a:cubicBezTo>
                <a:cubicBezTo>
                  <a:pt x="3111127" y="-13135"/>
                  <a:pt x="3140663" y="11397"/>
                  <a:pt x="3309094" y="0"/>
                </a:cubicBezTo>
                <a:cubicBezTo>
                  <a:pt x="3477525" y="-11397"/>
                  <a:pt x="3706254" y="76610"/>
                  <a:pt x="3970912" y="0"/>
                </a:cubicBezTo>
                <a:cubicBezTo>
                  <a:pt x="4235570" y="-76610"/>
                  <a:pt x="4282561" y="7011"/>
                  <a:pt x="4577579" y="0"/>
                </a:cubicBezTo>
                <a:cubicBezTo>
                  <a:pt x="4872597" y="-7011"/>
                  <a:pt x="5232911" y="103164"/>
                  <a:pt x="5515156" y="0"/>
                </a:cubicBezTo>
                <a:cubicBezTo>
                  <a:pt x="5558588" y="196438"/>
                  <a:pt x="5511484" y="262552"/>
                  <a:pt x="5515156" y="398571"/>
                </a:cubicBezTo>
                <a:cubicBezTo>
                  <a:pt x="5518828" y="534590"/>
                  <a:pt x="5446893" y="826286"/>
                  <a:pt x="5515156" y="967957"/>
                </a:cubicBezTo>
                <a:cubicBezTo>
                  <a:pt x="5583419" y="1109628"/>
                  <a:pt x="5469642" y="1225309"/>
                  <a:pt x="5515156" y="1366528"/>
                </a:cubicBezTo>
                <a:cubicBezTo>
                  <a:pt x="5560670" y="1507747"/>
                  <a:pt x="5501433" y="1632727"/>
                  <a:pt x="5515156" y="1878976"/>
                </a:cubicBezTo>
                <a:cubicBezTo>
                  <a:pt x="5528879" y="2125225"/>
                  <a:pt x="5471422" y="2183793"/>
                  <a:pt x="5515156" y="2391424"/>
                </a:cubicBezTo>
                <a:cubicBezTo>
                  <a:pt x="5558890" y="2599055"/>
                  <a:pt x="5466000" y="2764470"/>
                  <a:pt x="5515156" y="3074688"/>
                </a:cubicBezTo>
                <a:cubicBezTo>
                  <a:pt x="5564312" y="3384906"/>
                  <a:pt x="5484240" y="3361474"/>
                  <a:pt x="5515156" y="3530197"/>
                </a:cubicBezTo>
                <a:cubicBezTo>
                  <a:pt x="5546072" y="3698920"/>
                  <a:pt x="5477937" y="3890347"/>
                  <a:pt x="5515156" y="4042645"/>
                </a:cubicBezTo>
                <a:cubicBezTo>
                  <a:pt x="5552375" y="4194943"/>
                  <a:pt x="5471537" y="4389691"/>
                  <a:pt x="5515156" y="4498154"/>
                </a:cubicBezTo>
                <a:cubicBezTo>
                  <a:pt x="5558775" y="4606617"/>
                  <a:pt x="5461903" y="4947599"/>
                  <a:pt x="5515156" y="5067541"/>
                </a:cubicBezTo>
                <a:cubicBezTo>
                  <a:pt x="5568409" y="5187483"/>
                  <a:pt x="5507101" y="5543657"/>
                  <a:pt x="5515156" y="5693866"/>
                </a:cubicBezTo>
                <a:cubicBezTo>
                  <a:pt x="5214530" y="5703061"/>
                  <a:pt x="5082787" y="5646095"/>
                  <a:pt x="4908489" y="5693866"/>
                </a:cubicBezTo>
                <a:cubicBezTo>
                  <a:pt x="4734191" y="5741637"/>
                  <a:pt x="4632824" y="5657302"/>
                  <a:pt x="4467276" y="5693866"/>
                </a:cubicBezTo>
                <a:cubicBezTo>
                  <a:pt x="4301728" y="5730430"/>
                  <a:pt x="3995766" y="5658364"/>
                  <a:pt x="3860609" y="5693866"/>
                </a:cubicBezTo>
                <a:cubicBezTo>
                  <a:pt x="3725452" y="5729368"/>
                  <a:pt x="3487820" y="5683105"/>
                  <a:pt x="3253942" y="5693866"/>
                </a:cubicBezTo>
                <a:cubicBezTo>
                  <a:pt x="3020064" y="5704627"/>
                  <a:pt x="2869124" y="5683458"/>
                  <a:pt x="2647275" y="5693866"/>
                </a:cubicBezTo>
                <a:cubicBezTo>
                  <a:pt x="2425426" y="5704274"/>
                  <a:pt x="2416944" y="5657974"/>
                  <a:pt x="2261214" y="5693866"/>
                </a:cubicBezTo>
                <a:cubicBezTo>
                  <a:pt x="2105484" y="5729758"/>
                  <a:pt x="1928874" y="5679228"/>
                  <a:pt x="1599395" y="5693866"/>
                </a:cubicBezTo>
                <a:cubicBezTo>
                  <a:pt x="1269916" y="5708504"/>
                  <a:pt x="1266774" y="5691167"/>
                  <a:pt x="1158183" y="5693866"/>
                </a:cubicBezTo>
                <a:cubicBezTo>
                  <a:pt x="1049592" y="5696565"/>
                  <a:pt x="898841" y="5653627"/>
                  <a:pt x="772122" y="5693866"/>
                </a:cubicBezTo>
                <a:cubicBezTo>
                  <a:pt x="645403" y="5734105"/>
                  <a:pt x="156590" y="5678665"/>
                  <a:pt x="0" y="5693866"/>
                </a:cubicBezTo>
                <a:cubicBezTo>
                  <a:pt x="-58816" y="5467936"/>
                  <a:pt x="47872" y="5315745"/>
                  <a:pt x="0" y="5124479"/>
                </a:cubicBezTo>
                <a:cubicBezTo>
                  <a:pt x="-47872" y="4933213"/>
                  <a:pt x="46207" y="4811512"/>
                  <a:pt x="0" y="4612031"/>
                </a:cubicBezTo>
                <a:cubicBezTo>
                  <a:pt x="-46207" y="4412550"/>
                  <a:pt x="43838" y="4358274"/>
                  <a:pt x="0" y="4156522"/>
                </a:cubicBezTo>
                <a:cubicBezTo>
                  <a:pt x="-43838" y="3954770"/>
                  <a:pt x="81660" y="3768286"/>
                  <a:pt x="0" y="3473258"/>
                </a:cubicBezTo>
                <a:cubicBezTo>
                  <a:pt x="-81660" y="3178230"/>
                  <a:pt x="8265" y="3063276"/>
                  <a:pt x="0" y="2789994"/>
                </a:cubicBezTo>
                <a:cubicBezTo>
                  <a:pt x="-8265" y="2516712"/>
                  <a:pt x="60526" y="2284334"/>
                  <a:pt x="0" y="2106730"/>
                </a:cubicBezTo>
                <a:cubicBezTo>
                  <a:pt x="-60526" y="1929126"/>
                  <a:pt x="31858" y="1794496"/>
                  <a:pt x="0" y="1708160"/>
                </a:cubicBezTo>
                <a:cubicBezTo>
                  <a:pt x="-31858" y="1621824"/>
                  <a:pt x="13698" y="1256817"/>
                  <a:pt x="0" y="1138773"/>
                </a:cubicBezTo>
                <a:cubicBezTo>
                  <a:pt x="-13698" y="1020729"/>
                  <a:pt x="88531" y="413780"/>
                  <a:pt x="0" y="0"/>
                </a:cubicBezTo>
                <a:close/>
              </a:path>
              <a:path w="5515156" h="5693866" stroke="0" extrusionOk="0">
                <a:moveTo>
                  <a:pt x="0" y="0"/>
                </a:moveTo>
                <a:cubicBezTo>
                  <a:pt x="181792" y="-4641"/>
                  <a:pt x="345434" y="33367"/>
                  <a:pt x="496364" y="0"/>
                </a:cubicBezTo>
                <a:cubicBezTo>
                  <a:pt x="647294" y="-33367"/>
                  <a:pt x="841930" y="29923"/>
                  <a:pt x="937577" y="0"/>
                </a:cubicBezTo>
                <a:cubicBezTo>
                  <a:pt x="1033224" y="-29923"/>
                  <a:pt x="1178803" y="41824"/>
                  <a:pt x="1323637" y="0"/>
                </a:cubicBezTo>
                <a:cubicBezTo>
                  <a:pt x="1468471" y="-41824"/>
                  <a:pt x="1602530" y="13398"/>
                  <a:pt x="1764850" y="0"/>
                </a:cubicBezTo>
                <a:cubicBezTo>
                  <a:pt x="1927170" y="-13398"/>
                  <a:pt x="2112280" y="56682"/>
                  <a:pt x="2371517" y="0"/>
                </a:cubicBezTo>
                <a:cubicBezTo>
                  <a:pt x="2630754" y="-56682"/>
                  <a:pt x="2675580" y="24224"/>
                  <a:pt x="2923033" y="0"/>
                </a:cubicBezTo>
                <a:cubicBezTo>
                  <a:pt x="3170486" y="-24224"/>
                  <a:pt x="3186400" y="81"/>
                  <a:pt x="3309094" y="0"/>
                </a:cubicBezTo>
                <a:cubicBezTo>
                  <a:pt x="3431788" y="-81"/>
                  <a:pt x="3541142" y="37452"/>
                  <a:pt x="3695155" y="0"/>
                </a:cubicBezTo>
                <a:cubicBezTo>
                  <a:pt x="3849168" y="-37452"/>
                  <a:pt x="3973673" y="22011"/>
                  <a:pt x="4136367" y="0"/>
                </a:cubicBezTo>
                <a:cubicBezTo>
                  <a:pt x="4299061" y="-22011"/>
                  <a:pt x="4552021" y="54363"/>
                  <a:pt x="4798186" y="0"/>
                </a:cubicBezTo>
                <a:cubicBezTo>
                  <a:pt x="5044351" y="-54363"/>
                  <a:pt x="5176427" y="2885"/>
                  <a:pt x="5515156" y="0"/>
                </a:cubicBezTo>
                <a:cubicBezTo>
                  <a:pt x="5520687" y="128681"/>
                  <a:pt x="5457961" y="494422"/>
                  <a:pt x="5515156" y="626325"/>
                </a:cubicBezTo>
                <a:cubicBezTo>
                  <a:pt x="5572351" y="758229"/>
                  <a:pt x="5441554" y="965042"/>
                  <a:pt x="5515156" y="1252651"/>
                </a:cubicBezTo>
                <a:cubicBezTo>
                  <a:pt x="5588758" y="1540260"/>
                  <a:pt x="5483914" y="1507515"/>
                  <a:pt x="5515156" y="1651221"/>
                </a:cubicBezTo>
                <a:cubicBezTo>
                  <a:pt x="5546398" y="1794927"/>
                  <a:pt x="5490048" y="2121912"/>
                  <a:pt x="5515156" y="2277546"/>
                </a:cubicBezTo>
                <a:cubicBezTo>
                  <a:pt x="5540264" y="2433180"/>
                  <a:pt x="5474915" y="2535371"/>
                  <a:pt x="5515156" y="2733056"/>
                </a:cubicBezTo>
                <a:cubicBezTo>
                  <a:pt x="5555397" y="2930741"/>
                  <a:pt x="5471203" y="3220493"/>
                  <a:pt x="5515156" y="3416320"/>
                </a:cubicBezTo>
                <a:cubicBezTo>
                  <a:pt x="5559109" y="3612147"/>
                  <a:pt x="5469115" y="3722371"/>
                  <a:pt x="5515156" y="3814890"/>
                </a:cubicBezTo>
                <a:cubicBezTo>
                  <a:pt x="5561197" y="3907409"/>
                  <a:pt x="5491105" y="4110602"/>
                  <a:pt x="5515156" y="4384277"/>
                </a:cubicBezTo>
                <a:cubicBezTo>
                  <a:pt x="5539207" y="4657952"/>
                  <a:pt x="5497451" y="4810805"/>
                  <a:pt x="5515156" y="4953663"/>
                </a:cubicBezTo>
                <a:cubicBezTo>
                  <a:pt x="5532861" y="5096521"/>
                  <a:pt x="5502679" y="5327896"/>
                  <a:pt x="5515156" y="5693866"/>
                </a:cubicBezTo>
                <a:cubicBezTo>
                  <a:pt x="5394537" y="5694833"/>
                  <a:pt x="5191287" y="5649981"/>
                  <a:pt x="4963640" y="5693866"/>
                </a:cubicBezTo>
                <a:cubicBezTo>
                  <a:pt x="4735993" y="5737751"/>
                  <a:pt x="4707217" y="5674718"/>
                  <a:pt x="4467276" y="5693866"/>
                </a:cubicBezTo>
                <a:cubicBezTo>
                  <a:pt x="4227335" y="5713014"/>
                  <a:pt x="4078779" y="5683612"/>
                  <a:pt x="3970912" y="5693866"/>
                </a:cubicBezTo>
                <a:cubicBezTo>
                  <a:pt x="3863045" y="5704120"/>
                  <a:pt x="3724781" y="5671212"/>
                  <a:pt x="3529700" y="5693866"/>
                </a:cubicBezTo>
                <a:cubicBezTo>
                  <a:pt x="3334619" y="5716520"/>
                  <a:pt x="3264619" y="5669590"/>
                  <a:pt x="3143639" y="5693866"/>
                </a:cubicBezTo>
                <a:cubicBezTo>
                  <a:pt x="3022659" y="5718142"/>
                  <a:pt x="2801383" y="5666301"/>
                  <a:pt x="2702426" y="5693866"/>
                </a:cubicBezTo>
                <a:cubicBezTo>
                  <a:pt x="2603469" y="5721431"/>
                  <a:pt x="2349728" y="5693143"/>
                  <a:pt x="2261214" y="5693866"/>
                </a:cubicBezTo>
                <a:cubicBezTo>
                  <a:pt x="2172700" y="5694589"/>
                  <a:pt x="1917226" y="5634361"/>
                  <a:pt x="1599395" y="5693866"/>
                </a:cubicBezTo>
                <a:cubicBezTo>
                  <a:pt x="1281564" y="5753371"/>
                  <a:pt x="1317010" y="5649272"/>
                  <a:pt x="1103031" y="5693866"/>
                </a:cubicBezTo>
                <a:cubicBezTo>
                  <a:pt x="889052" y="5738460"/>
                  <a:pt x="692141" y="5681083"/>
                  <a:pt x="551516" y="5693866"/>
                </a:cubicBezTo>
                <a:cubicBezTo>
                  <a:pt x="410891" y="5706649"/>
                  <a:pt x="244680" y="5635681"/>
                  <a:pt x="0" y="5693866"/>
                </a:cubicBezTo>
                <a:cubicBezTo>
                  <a:pt x="-28066" y="5498237"/>
                  <a:pt x="24692" y="5441274"/>
                  <a:pt x="0" y="5238357"/>
                </a:cubicBezTo>
                <a:cubicBezTo>
                  <a:pt x="-24692" y="5035440"/>
                  <a:pt x="22750" y="4810009"/>
                  <a:pt x="0" y="4668970"/>
                </a:cubicBezTo>
                <a:cubicBezTo>
                  <a:pt x="-22750" y="4527931"/>
                  <a:pt x="38504" y="4407421"/>
                  <a:pt x="0" y="4213461"/>
                </a:cubicBezTo>
                <a:cubicBezTo>
                  <a:pt x="-38504" y="4019501"/>
                  <a:pt x="40905" y="3970012"/>
                  <a:pt x="0" y="3814890"/>
                </a:cubicBezTo>
                <a:cubicBezTo>
                  <a:pt x="-40905" y="3659768"/>
                  <a:pt x="20120" y="3608506"/>
                  <a:pt x="0" y="3416320"/>
                </a:cubicBezTo>
                <a:cubicBezTo>
                  <a:pt x="-20120" y="3224134"/>
                  <a:pt x="5642" y="3067865"/>
                  <a:pt x="0" y="2903872"/>
                </a:cubicBezTo>
                <a:cubicBezTo>
                  <a:pt x="-5642" y="2739879"/>
                  <a:pt x="36722" y="2695199"/>
                  <a:pt x="0" y="2505301"/>
                </a:cubicBezTo>
                <a:cubicBezTo>
                  <a:pt x="-36722" y="2315403"/>
                  <a:pt x="43498" y="2088061"/>
                  <a:pt x="0" y="1822037"/>
                </a:cubicBezTo>
                <a:cubicBezTo>
                  <a:pt x="-43498" y="1556013"/>
                  <a:pt x="59159" y="1413905"/>
                  <a:pt x="0" y="1138773"/>
                </a:cubicBezTo>
                <a:cubicBezTo>
                  <a:pt x="-59159" y="863641"/>
                  <a:pt x="28551" y="727718"/>
                  <a:pt x="0" y="569387"/>
                </a:cubicBezTo>
                <a:cubicBezTo>
                  <a:pt x="-28551" y="411056"/>
                  <a:pt x="49521" y="166267"/>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sd="2259666023">
                  <a:prstGeom prst="rect">
                    <a:avLst/>
                  </a:prstGeom>
                  <ask:type>
                    <ask:lineSketchScribble/>
                  </ask:type>
                </ask:lineSketchStyleProps>
              </a:ext>
            </a:extLst>
          </a:ln>
        </p:spPr>
        <p:txBody>
          <a:bodyPr wrap="square">
            <a:spAutoFit/>
          </a:bodyPr>
          <a:lstStyle/>
          <a:p>
            <a:pPr algn="ctr" eaLnBrk="1" hangingPunct="1"/>
            <a:r>
              <a:rPr lang="en-GB" altLang="en-US" sz="2600" b="1" u="sng" dirty="0">
                <a:latin typeface="The Hand Extrablack" panose="03070A02030502020204" pitchFamily="66" charset="0"/>
              </a:rPr>
              <a:t>Truman Doctrine (March 1947)</a:t>
            </a:r>
          </a:p>
          <a:p>
            <a:pPr eaLnBrk="1" hangingPunct="1"/>
            <a:endParaRPr lang="en-GB" altLang="en-US" sz="2600" b="1" u="sng" dirty="0">
              <a:latin typeface="The Hand Extrablack" panose="03070A02030502020204" pitchFamily="66" charset="0"/>
            </a:endParaRPr>
          </a:p>
          <a:p>
            <a:pPr eaLnBrk="1" hangingPunct="1"/>
            <a:r>
              <a:rPr lang="en-GB" altLang="en-US" sz="2600" b="1" u="sng" dirty="0">
                <a:latin typeface="The Hand Extrablack" panose="03070A02030502020204" pitchFamily="66" charset="0"/>
              </a:rPr>
              <a:t>Purpose:</a:t>
            </a:r>
            <a:r>
              <a:rPr lang="en-GB" altLang="en-US" sz="2600" dirty="0">
                <a:latin typeface="The Hand Extrablack" panose="03070A02030502020204" pitchFamily="66" charset="0"/>
              </a:rPr>
              <a:t> to oppose aggressive behaviour by communists in Greece and Turkey (and further into Europe) through using American resources (military assistance, hardware, money)</a:t>
            </a:r>
          </a:p>
          <a:p>
            <a:pPr eaLnBrk="1" hangingPunct="1"/>
            <a:endParaRPr lang="en-GB" altLang="en-US" sz="2600" dirty="0">
              <a:latin typeface="The Hand Extrablack" panose="03070A02030502020204" pitchFamily="66" charset="0"/>
            </a:endParaRPr>
          </a:p>
          <a:p>
            <a:pPr eaLnBrk="1" hangingPunct="1"/>
            <a:r>
              <a:rPr lang="en-GB" altLang="en-US" sz="2600" b="1" u="sng" dirty="0">
                <a:latin typeface="The Hand Extrablack" panose="03070A02030502020204" pitchFamily="66" charset="0"/>
              </a:rPr>
              <a:t>Action:</a:t>
            </a:r>
            <a:r>
              <a:rPr lang="en-GB" altLang="en-US" sz="2600" b="1" dirty="0">
                <a:latin typeface="The Hand Extrablack" panose="03070A02030502020204" pitchFamily="66" charset="0"/>
              </a:rPr>
              <a:t> aid ($400 million)</a:t>
            </a:r>
            <a:r>
              <a:rPr lang="en-GB" altLang="en-US" sz="2600" dirty="0">
                <a:latin typeface="The Hand Extrablack" panose="03070A02030502020204" pitchFamily="66" charset="0"/>
              </a:rPr>
              <a:t> was given to Greece and Turkey to prevent them ‘falling’ to Communism. </a:t>
            </a:r>
          </a:p>
          <a:p>
            <a:pPr eaLnBrk="1" hangingPunct="1"/>
            <a:endParaRPr lang="en-GB" altLang="en-US" sz="2600" dirty="0">
              <a:latin typeface="The Hand Extrablack" panose="03070A02030502020204" pitchFamily="66" charset="0"/>
            </a:endParaRPr>
          </a:p>
          <a:p>
            <a:pPr eaLnBrk="1" hangingPunct="1"/>
            <a:r>
              <a:rPr lang="en-GB" altLang="en-US" sz="2600" b="1" u="sng" dirty="0">
                <a:latin typeface="The Hand Extrablack" panose="03070A02030502020204" pitchFamily="66" charset="0"/>
              </a:rPr>
              <a:t>Aim:</a:t>
            </a:r>
            <a:r>
              <a:rPr lang="en-GB" altLang="en-US" sz="2600" dirty="0">
                <a:latin typeface="The Hand Extrablack" panose="03070A02030502020204" pitchFamily="66" charset="0"/>
              </a:rPr>
              <a:t> to stop the spread of communism </a:t>
            </a:r>
            <a:r>
              <a:rPr lang="en-GB" altLang="en-GB" sz="2600" dirty="0">
                <a:latin typeface="The Hand Extrablack" panose="03070A02030502020204" pitchFamily="66" charset="0"/>
              </a:rPr>
              <a:t>‘</a:t>
            </a:r>
            <a:r>
              <a:rPr lang="en-GB" altLang="en-US" sz="2600" dirty="0">
                <a:latin typeface="The Hand Extrablack" panose="03070A02030502020204" pitchFamily="66" charset="0"/>
              </a:rPr>
              <a:t>policy of containment</a:t>
            </a:r>
            <a:r>
              <a:rPr lang="en-GB" altLang="en-GB" sz="2600" dirty="0">
                <a:latin typeface="The Hand Extrablack" panose="03070A02030502020204" pitchFamily="66" charset="0"/>
              </a:rPr>
              <a:t>’</a:t>
            </a:r>
          </a:p>
          <a:p>
            <a:pPr eaLnBrk="1" hangingPunct="1"/>
            <a:endParaRPr lang="en-GB" altLang="en-US" sz="2600" dirty="0">
              <a:latin typeface="The Hand Extrablack" panose="03070A02030502020204" pitchFamily="66" charset="0"/>
            </a:endParaRPr>
          </a:p>
          <a:p>
            <a:pPr eaLnBrk="1" hangingPunct="1"/>
            <a:r>
              <a:rPr lang="en-GB" altLang="en-US" sz="2600" b="1" u="sng" dirty="0">
                <a:latin typeface="The Hand Extrablack" panose="03070A02030502020204" pitchFamily="66" charset="0"/>
              </a:rPr>
              <a:t>Impact:</a:t>
            </a:r>
            <a:r>
              <a:rPr lang="en-GB" altLang="en-US" sz="2600" dirty="0">
                <a:latin typeface="The Hand Extrablack" panose="03070A02030502020204" pitchFamily="66" charset="0"/>
              </a:rPr>
              <a:t> started a new foreign policy for America</a:t>
            </a:r>
          </a:p>
          <a:p>
            <a:pPr eaLnBrk="1" hangingPunct="1"/>
            <a:r>
              <a:rPr lang="en-GB" altLang="en-US" sz="2600" dirty="0">
                <a:latin typeface="The Hand Extrablack" panose="03070A02030502020204" pitchFamily="66" charset="0"/>
              </a:rPr>
              <a:t>Many communists felt it was a declaration of </a:t>
            </a:r>
            <a:r>
              <a:rPr lang="en-GB" altLang="en-GB" sz="2600" dirty="0">
                <a:latin typeface="The Hand Extrablack" panose="03070A02030502020204" pitchFamily="66" charset="0"/>
              </a:rPr>
              <a:t>‘</a:t>
            </a:r>
            <a:r>
              <a:rPr lang="en-GB" altLang="en-US" sz="2600" dirty="0">
                <a:latin typeface="The Hand Extrablack" panose="03070A02030502020204" pitchFamily="66" charset="0"/>
              </a:rPr>
              <a:t>war</a:t>
            </a:r>
            <a:r>
              <a:rPr lang="en-GB" altLang="en-GB" sz="2600" dirty="0">
                <a:latin typeface="The Hand Extrablack" panose="03070A02030502020204" pitchFamily="66" charset="0"/>
              </a:rPr>
              <a:t>’</a:t>
            </a:r>
            <a:r>
              <a:rPr lang="en-GB" altLang="en-US" sz="2600" dirty="0">
                <a:latin typeface="The Hand Extrablack" panose="03070A02030502020204" pitchFamily="66" charset="0"/>
              </a:rPr>
              <a:t> and regard this as the start of the Cold War.</a:t>
            </a:r>
          </a:p>
        </p:txBody>
      </p:sp>
      <p:sp>
        <p:nvSpPr>
          <p:cNvPr id="5" name="TextBox 4">
            <a:extLst>
              <a:ext uri="{FF2B5EF4-FFF2-40B4-BE49-F238E27FC236}">
                <a16:creationId xmlns:a16="http://schemas.microsoft.com/office/drawing/2014/main" id="{C1A79496-1D75-4F46-9EDB-65D8B703B3B2}"/>
              </a:ext>
            </a:extLst>
          </p:cNvPr>
          <p:cNvSpPr txBox="1"/>
          <p:nvPr/>
        </p:nvSpPr>
        <p:spPr>
          <a:xfrm>
            <a:off x="6096000" y="682094"/>
            <a:ext cx="5704935" cy="5493812"/>
          </a:xfrm>
          <a:custGeom>
            <a:avLst/>
            <a:gdLst>
              <a:gd name="connsiteX0" fmla="*/ 0 w 5704935"/>
              <a:gd name="connsiteY0" fmla="*/ 0 h 5493812"/>
              <a:gd name="connsiteX1" fmla="*/ 399345 w 5704935"/>
              <a:gd name="connsiteY1" fmla="*/ 0 h 5493812"/>
              <a:gd name="connsiteX2" fmla="*/ 1026888 w 5704935"/>
              <a:gd name="connsiteY2" fmla="*/ 0 h 5493812"/>
              <a:gd name="connsiteX3" fmla="*/ 1654431 w 5704935"/>
              <a:gd name="connsiteY3" fmla="*/ 0 h 5493812"/>
              <a:gd name="connsiteX4" fmla="*/ 2339023 w 5704935"/>
              <a:gd name="connsiteY4" fmla="*/ 0 h 5493812"/>
              <a:gd name="connsiteX5" fmla="*/ 2909517 w 5704935"/>
              <a:gd name="connsiteY5" fmla="*/ 0 h 5493812"/>
              <a:gd name="connsiteX6" fmla="*/ 3537060 w 5704935"/>
              <a:gd name="connsiteY6" fmla="*/ 0 h 5493812"/>
              <a:gd name="connsiteX7" fmla="*/ 4221652 w 5704935"/>
              <a:gd name="connsiteY7" fmla="*/ 0 h 5493812"/>
              <a:gd name="connsiteX8" fmla="*/ 4620997 w 5704935"/>
              <a:gd name="connsiteY8" fmla="*/ 0 h 5493812"/>
              <a:gd name="connsiteX9" fmla="*/ 5704935 w 5704935"/>
              <a:gd name="connsiteY9" fmla="*/ 0 h 5493812"/>
              <a:gd name="connsiteX10" fmla="*/ 5704935 w 5704935"/>
              <a:gd name="connsiteY10" fmla="*/ 549381 h 5493812"/>
              <a:gd name="connsiteX11" fmla="*/ 5704935 w 5704935"/>
              <a:gd name="connsiteY11" fmla="*/ 1208639 h 5493812"/>
              <a:gd name="connsiteX12" fmla="*/ 5704935 w 5704935"/>
              <a:gd name="connsiteY12" fmla="*/ 1703082 h 5493812"/>
              <a:gd name="connsiteX13" fmla="*/ 5704935 w 5704935"/>
              <a:gd name="connsiteY13" fmla="*/ 2362339 h 5493812"/>
              <a:gd name="connsiteX14" fmla="*/ 5704935 w 5704935"/>
              <a:gd name="connsiteY14" fmla="*/ 2856782 h 5493812"/>
              <a:gd name="connsiteX15" fmla="*/ 5704935 w 5704935"/>
              <a:gd name="connsiteY15" fmla="*/ 3351225 h 5493812"/>
              <a:gd name="connsiteX16" fmla="*/ 5704935 w 5704935"/>
              <a:gd name="connsiteY16" fmla="*/ 3955545 h 5493812"/>
              <a:gd name="connsiteX17" fmla="*/ 5704935 w 5704935"/>
              <a:gd name="connsiteY17" fmla="*/ 4614802 h 5493812"/>
              <a:gd name="connsiteX18" fmla="*/ 5704935 w 5704935"/>
              <a:gd name="connsiteY18" fmla="*/ 5493812 h 5493812"/>
              <a:gd name="connsiteX19" fmla="*/ 5305590 w 5704935"/>
              <a:gd name="connsiteY19" fmla="*/ 5493812 h 5493812"/>
              <a:gd name="connsiteX20" fmla="*/ 4849195 w 5704935"/>
              <a:gd name="connsiteY20" fmla="*/ 5493812 h 5493812"/>
              <a:gd name="connsiteX21" fmla="*/ 4221652 w 5704935"/>
              <a:gd name="connsiteY21" fmla="*/ 5493812 h 5493812"/>
              <a:gd name="connsiteX22" fmla="*/ 3822306 w 5704935"/>
              <a:gd name="connsiteY22" fmla="*/ 5493812 h 5493812"/>
              <a:gd name="connsiteX23" fmla="*/ 3137714 w 5704935"/>
              <a:gd name="connsiteY23" fmla="*/ 5493812 h 5493812"/>
              <a:gd name="connsiteX24" fmla="*/ 2681319 w 5704935"/>
              <a:gd name="connsiteY24" fmla="*/ 5493812 h 5493812"/>
              <a:gd name="connsiteX25" fmla="*/ 2281974 w 5704935"/>
              <a:gd name="connsiteY25" fmla="*/ 5493812 h 5493812"/>
              <a:gd name="connsiteX26" fmla="*/ 1768530 w 5704935"/>
              <a:gd name="connsiteY26" fmla="*/ 5493812 h 5493812"/>
              <a:gd name="connsiteX27" fmla="*/ 1083938 w 5704935"/>
              <a:gd name="connsiteY27" fmla="*/ 5493812 h 5493812"/>
              <a:gd name="connsiteX28" fmla="*/ 684592 w 5704935"/>
              <a:gd name="connsiteY28" fmla="*/ 5493812 h 5493812"/>
              <a:gd name="connsiteX29" fmla="*/ 0 w 5704935"/>
              <a:gd name="connsiteY29" fmla="*/ 5493812 h 5493812"/>
              <a:gd name="connsiteX30" fmla="*/ 0 w 5704935"/>
              <a:gd name="connsiteY30" fmla="*/ 4834555 h 5493812"/>
              <a:gd name="connsiteX31" fmla="*/ 0 w 5704935"/>
              <a:gd name="connsiteY31" fmla="*/ 4449988 h 5493812"/>
              <a:gd name="connsiteX32" fmla="*/ 0 w 5704935"/>
              <a:gd name="connsiteY32" fmla="*/ 3900607 h 5493812"/>
              <a:gd name="connsiteX33" fmla="*/ 0 w 5704935"/>
              <a:gd name="connsiteY33" fmla="*/ 3406163 h 5493812"/>
              <a:gd name="connsiteX34" fmla="*/ 0 w 5704935"/>
              <a:gd name="connsiteY34" fmla="*/ 2911720 h 5493812"/>
              <a:gd name="connsiteX35" fmla="*/ 0 w 5704935"/>
              <a:gd name="connsiteY35" fmla="*/ 2472215 h 5493812"/>
              <a:gd name="connsiteX36" fmla="*/ 0 w 5704935"/>
              <a:gd name="connsiteY36" fmla="*/ 2032710 h 5493812"/>
              <a:gd name="connsiteX37" fmla="*/ 0 w 5704935"/>
              <a:gd name="connsiteY37" fmla="*/ 1648144 h 5493812"/>
              <a:gd name="connsiteX38" fmla="*/ 0 w 5704935"/>
              <a:gd name="connsiteY38" fmla="*/ 1208639 h 5493812"/>
              <a:gd name="connsiteX39" fmla="*/ 0 w 5704935"/>
              <a:gd name="connsiteY39" fmla="*/ 549381 h 5493812"/>
              <a:gd name="connsiteX40" fmla="*/ 0 w 5704935"/>
              <a:gd name="connsiteY40" fmla="*/ 0 h 549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04935" h="5493812" fill="none" extrusionOk="0">
                <a:moveTo>
                  <a:pt x="0" y="0"/>
                </a:moveTo>
                <a:cubicBezTo>
                  <a:pt x="166667" y="-1507"/>
                  <a:pt x="289289" y="6384"/>
                  <a:pt x="399345" y="0"/>
                </a:cubicBezTo>
                <a:cubicBezTo>
                  <a:pt x="509402" y="-6384"/>
                  <a:pt x="836273" y="69283"/>
                  <a:pt x="1026888" y="0"/>
                </a:cubicBezTo>
                <a:cubicBezTo>
                  <a:pt x="1217503" y="-69283"/>
                  <a:pt x="1488832" y="72266"/>
                  <a:pt x="1654431" y="0"/>
                </a:cubicBezTo>
                <a:cubicBezTo>
                  <a:pt x="1820030" y="-72266"/>
                  <a:pt x="2050107" y="24012"/>
                  <a:pt x="2339023" y="0"/>
                </a:cubicBezTo>
                <a:cubicBezTo>
                  <a:pt x="2627939" y="-24012"/>
                  <a:pt x="2793526" y="32949"/>
                  <a:pt x="2909517" y="0"/>
                </a:cubicBezTo>
                <a:cubicBezTo>
                  <a:pt x="3025508" y="-32949"/>
                  <a:pt x="3397542" y="54909"/>
                  <a:pt x="3537060" y="0"/>
                </a:cubicBezTo>
                <a:cubicBezTo>
                  <a:pt x="3676578" y="-54909"/>
                  <a:pt x="4070167" y="75968"/>
                  <a:pt x="4221652" y="0"/>
                </a:cubicBezTo>
                <a:cubicBezTo>
                  <a:pt x="4373137" y="-75968"/>
                  <a:pt x="4504332" y="30500"/>
                  <a:pt x="4620997" y="0"/>
                </a:cubicBezTo>
                <a:cubicBezTo>
                  <a:pt x="4737662" y="-30500"/>
                  <a:pt x="5452489" y="111955"/>
                  <a:pt x="5704935" y="0"/>
                </a:cubicBezTo>
                <a:cubicBezTo>
                  <a:pt x="5708261" y="142532"/>
                  <a:pt x="5642976" y="392103"/>
                  <a:pt x="5704935" y="549381"/>
                </a:cubicBezTo>
                <a:cubicBezTo>
                  <a:pt x="5766894" y="706659"/>
                  <a:pt x="5658773" y="988719"/>
                  <a:pt x="5704935" y="1208639"/>
                </a:cubicBezTo>
                <a:cubicBezTo>
                  <a:pt x="5751097" y="1428559"/>
                  <a:pt x="5676651" y="1483101"/>
                  <a:pt x="5704935" y="1703082"/>
                </a:cubicBezTo>
                <a:cubicBezTo>
                  <a:pt x="5733219" y="1923063"/>
                  <a:pt x="5688210" y="2091643"/>
                  <a:pt x="5704935" y="2362339"/>
                </a:cubicBezTo>
                <a:cubicBezTo>
                  <a:pt x="5721660" y="2633035"/>
                  <a:pt x="5685684" y="2715661"/>
                  <a:pt x="5704935" y="2856782"/>
                </a:cubicBezTo>
                <a:cubicBezTo>
                  <a:pt x="5724186" y="2997903"/>
                  <a:pt x="5687263" y="3148264"/>
                  <a:pt x="5704935" y="3351225"/>
                </a:cubicBezTo>
                <a:cubicBezTo>
                  <a:pt x="5722607" y="3554186"/>
                  <a:pt x="5667218" y="3671895"/>
                  <a:pt x="5704935" y="3955545"/>
                </a:cubicBezTo>
                <a:cubicBezTo>
                  <a:pt x="5742652" y="4239195"/>
                  <a:pt x="5670394" y="4482258"/>
                  <a:pt x="5704935" y="4614802"/>
                </a:cubicBezTo>
                <a:cubicBezTo>
                  <a:pt x="5739476" y="4747346"/>
                  <a:pt x="5668046" y="5115221"/>
                  <a:pt x="5704935" y="5493812"/>
                </a:cubicBezTo>
                <a:cubicBezTo>
                  <a:pt x="5509408" y="5493922"/>
                  <a:pt x="5445823" y="5477391"/>
                  <a:pt x="5305590" y="5493812"/>
                </a:cubicBezTo>
                <a:cubicBezTo>
                  <a:pt x="5165357" y="5510233"/>
                  <a:pt x="4989734" y="5469295"/>
                  <a:pt x="4849195" y="5493812"/>
                </a:cubicBezTo>
                <a:cubicBezTo>
                  <a:pt x="4708657" y="5518329"/>
                  <a:pt x="4418363" y="5471390"/>
                  <a:pt x="4221652" y="5493812"/>
                </a:cubicBezTo>
                <a:cubicBezTo>
                  <a:pt x="4024941" y="5516234"/>
                  <a:pt x="3905198" y="5484911"/>
                  <a:pt x="3822306" y="5493812"/>
                </a:cubicBezTo>
                <a:cubicBezTo>
                  <a:pt x="3739414" y="5502713"/>
                  <a:pt x="3309990" y="5468007"/>
                  <a:pt x="3137714" y="5493812"/>
                </a:cubicBezTo>
                <a:cubicBezTo>
                  <a:pt x="2965438" y="5519617"/>
                  <a:pt x="2831053" y="5466549"/>
                  <a:pt x="2681319" y="5493812"/>
                </a:cubicBezTo>
                <a:cubicBezTo>
                  <a:pt x="2531585" y="5521075"/>
                  <a:pt x="2449757" y="5455930"/>
                  <a:pt x="2281974" y="5493812"/>
                </a:cubicBezTo>
                <a:cubicBezTo>
                  <a:pt x="2114191" y="5531694"/>
                  <a:pt x="1890262" y="5441815"/>
                  <a:pt x="1768530" y="5493812"/>
                </a:cubicBezTo>
                <a:cubicBezTo>
                  <a:pt x="1646798" y="5545809"/>
                  <a:pt x="1223714" y="5451844"/>
                  <a:pt x="1083938" y="5493812"/>
                </a:cubicBezTo>
                <a:cubicBezTo>
                  <a:pt x="944162" y="5535780"/>
                  <a:pt x="787632" y="5446371"/>
                  <a:pt x="684592" y="5493812"/>
                </a:cubicBezTo>
                <a:cubicBezTo>
                  <a:pt x="581552" y="5541253"/>
                  <a:pt x="228436" y="5481084"/>
                  <a:pt x="0" y="5493812"/>
                </a:cubicBezTo>
                <a:cubicBezTo>
                  <a:pt x="-56645" y="5220113"/>
                  <a:pt x="4630" y="5082671"/>
                  <a:pt x="0" y="4834555"/>
                </a:cubicBezTo>
                <a:cubicBezTo>
                  <a:pt x="-4630" y="4586439"/>
                  <a:pt x="24298" y="4536760"/>
                  <a:pt x="0" y="4449988"/>
                </a:cubicBezTo>
                <a:cubicBezTo>
                  <a:pt x="-24298" y="4363216"/>
                  <a:pt x="59669" y="4117800"/>
                  <a:pt x="0" y="3900607"/>
                </a:cubicBezTo>
                <a:cubicBezTo>
                  <a:pt x="-59669" y="3683414"/>
                  <a:pt x="49171" y="3550302"/>
                  <a:pt x="0" y="3406163"/>
                </a:cubicBezTo>
                <a:cubicBezTo>
                  <a:pt x="-49171" y="3262024"/>
                  <a:pt x="59028" y="3152646"/>
                  <a:pt x="0" y="2911720"/>
                </a:cubicBezTo>
                <a:cubicBezTo>
                  <a:pt x="-59028" y="2670794"/>
                  <a:pt x="26720" y="2582345"/>
                  <a:pt x="0" y="2472215"/>
                </a:cubicBezTo>
                <a:cubicBezTo>
                  <a:pt x="-26720" y="2362086"/>
                  <a:pt x="6106" y="2215902"/>
                  <a:pt x="0" y="2032710"/>
                </a:cubicBezTo>
                <a:cubicBezTo>
                  <a:pt x="-6106" y="1849518"/>
                  <a:pt x="26774" y="1812705"/>
                  <a:pt x="0" y="1648144"/>
                </a:cubicBezTo>
                <a:cubicBezTo>
                  <a:pt x="-26774" y="1483583"/>
                  <a:pt x="23577" y="1377339"/>
                  <a:pt x="0" y="1208639"/>
                </a:cubicBezTo>
                <a:cubicBezTo>
                  <a:pt x="-23577" y="1039939"/>
                  <a:pt x="50147" y="786477"/>
                  <a:pt x="0" y="549381"/>
                </a:cubicBezTo>
                <a:cubicBezTo>
                  <a:pt x="-50147" y="312285"/>
                  <a:pt x="21852" y="268554"/>
                  <a:pt x="0" y="0"/>
                </a:cubicBezTo>
                <a:close/>
              </a:path>
              <a:path w="5704935" h="5493812" stroke="0" extrusionOk="0">
                <a:moveTo>
                  <a:pt x="0" y="0"/>
                </a:moveTo>
                <a:cubicBezTo>
                  <a:pt x="199302" y="-12242"/>
                  <a:pt x="410265" y="50396"/>
                  <a:pt x="627543" y="0"/>
                </a:cubicBezTo>
                <a:cubicBezTo>
                  <a:pt x="844821" y="-50396"/>
                  <a:pt x="958741" y="63023"/>
                  <a:pt x="1255086" y="0"/>
                </a:cubicBezTo>
                <a:cubicBezTo>
                  <a:pt x="1551431" y="-63023"/>
                  <a:pt x="1492631" y="15288"/>
                  <a:pt x="1654431" y="0"/>
                </a:cubicBezTo>
                <a:cubicBezTo>
                  <a:pt x="1816232" y="-15288"/>
                  <a:pt x="1962487" y="6362"/>
                  <a:pt x="2110826" y="0"/>
                </a:cubicBezTo>
                <a:cubicBezTo>
                  <a:pt x="2259165" y="-6362"/>
                  <a:pt x="2473356" y="324"/>
                  <a:pt x="2567221" y="0"/>
                </a:cubicBezTo>
                <a:cubicBezTo>
                  <a:pt x="2661087" y="-324"/>
                  <a:pt x="3063283" y="22933"/>
                  <a:pt x="3194764" y="0"/>
                </a:cubicBezTo>
                <a:cubicBezTo>
                  <a:pt x="3326245" y="-22933"/>
                  <a:pt x="3594840" y="26902"/>
                  <a:pt x="3765257" y="0"/>
                </a:cubicBezTo>
                <a:cubicBezTo>
                  <a:pt x="3935674" y="-26902"/>
                  <a:pt x="4068168" y="7623"/>
                  <a:pt x="4278701" y="0"/>
                </a:cubicBezTo>
                <a:cubicBezTo>
                  <a:pt x="4489234" y="-7623"/>
                  <a:pt x="4555565" y="59286"/>
                  <a:pt x="4792145" y="0"/>
                </a:cubicBezTo>
                <a:cubicBezTo>
                  <a:pt x="5028725" y="-59286"/>
                  <a:pt x="5111331" y="32075"/>
                  <a:pt x="5191491" y="0"/>
                </a:cubicBezTo>
                <a:cubicBezTo>
                  <a:pt x="5271651" y="-32075"/>
                  <a:pt x="5510188" y="23497"/>
                  <a:pt x="5704935" y="0"/>
                </a:cubicBezTo>
                <a:cubicBezTo>
                  <a:pt x="5736944" y="121110"/>
                  <a:pt x="5699291" y="195987"/>
                  <a:pt x="5704935" y="384567"/>
                </a:cubicBezTo>
                <a:cubicBezTo>
                  <a:pt x="5710579" y="573147"/>
                  <a:pt x="5626009" y="886810"/>
                  <a:pt x="5704935" y="1043824"/>
                </a:cubicBezTo>
                <a:cubicBezTo>
                  <a:pt x="5783861" y="1200838"/>
                  <a:pt x="5697541" y="1285325"/>
                  <a:pt x="5704935" y="1483329"/>
                </a:cubicBezTo>
                <a:cubicBezTo>
                  <a:pt x="5712329" y="1681334"/>
                  <a:pt x="5665002" y="1738855"/>
                  <a:pt x="5704935" y="1922834"/>
                </a:cubicBezTo>
                <a:cubicBezTo>
                  <a:pt x="5744868" y="2106814"/>
                  <a:pt x="5671410" y="2332203"/>
                  <a:pt x="5704935" y="2472215"/>
                </a:cubicBezTo>
                <a:cubicBezTo>
                  <a:pt x="5738460" y="2612227"/>
                  <a:pt x="5671230" y="2824783"/>
                  <a:pt x="5704935" y="3131473"/>
                </a:cubicBezTo>
                <a:cubicBezTo>
                  <a:pt x="5738640" y="3438163"/>
                  <a:pt x="5698348" y="3444318"/>
                  <a:pt x="5704935" y="3570978"/>
                </a:cubicBezTo>
                <a:cubicBezTo>
                  <a:pt x="5711522" y="3697638"/>
                  <a:pt x="5676385" y="3896134"/>
                  <a:pt x="5704935" y="4010483"/>
                </a:cubicBezTo>
                <a:cubicBezTo>
                  <a:pt x="5733485" y="4124833"/>
                  <a:pt x="5700166" y="4285575"/>
                  <a:pt x="5704935" y="4395050"/>
                </a:cubicBezTo>
                <a:cubicBezTo>
                  <a:pt x="5709704" y="4504525"/>
                  <a:pt x="5683697" y="4833246"/>
                  <a:pt x="5704935" y="4999369"/>
                </a:cubicBezTo>
                <a:cubicBezTo>
                  <a:pt x="5726173" y="5165492"/>
                  <a:pt x="5675622" y="5337964"/>
                  <a:pt x="5704935" y="5493812"/>
                </a:cubicBezTo>
                <a:cubicBezTo>
                  <a:pt x="5465269" y="5565122"/>
                  <a:pt x="5388198" y="5489429"/>
                  <a:pt x="5077392" y="5493812"/>
                </a:cubicBezTo>
                <a:cubicBezTo>
                  <a:pt x="4766586" y="5498195"/>
                  <a:pt x="4774622" y="5450184"/>
                  <a:pt x="4506899" y="5493812"/>
                </a:cubicBezTo>
                <a:cubicBezTo>
                  <a:pt x="4239176" y="5537440"/>
                  <a:pt x="4122668" y="5471050"/>
                  <a:pt x="3822306" y="5493812"/>
                </a:cubicBezTo>
                <a:cubicBezTo>
                  <a:pt x="3521944" y="5516574"/>
                  <a:pt x="3297579" y="5450295"/>
                  <a:pt x="3137714" y="5493812"/>
                </a:cubicBezTo>
                <a:cubicBezTo>
                  <a:pt x="2977849" y="5537329"/>
                  <a:pt x="2782167" y="5472878"/>
                  <a:pt x="2681319" y="5493812"/>
                </a:cubicBezTo>
                <a:cubicBezTo>
                  <a:pt x="2580472" y="5514746"/>
                  <a:pt x="2355925" y="5435679"/>
                  <a:pt x="2053777" y="5493812"/>
                </a:cubicBezTo>
                <a:cubicBezTo>
                  <a:pt x="1751629" y="5551945"/>
                  <a:pt x="1726512" y="5440278"/>
                  <a:pt x="1540332" y="5493812"/>
                </a:cubicBezTo>
                <a:cubicBezTo>
                  <a:pt x="1354153" y="5547346"/>
                  <a:pt x="1251999" y="5457924"/>
                  <a:pt x="1026888" y="5493812"/>
                </a:cubicBezTo>
                <a:cubicBezTo>
                  <a:pt x="801777" y="5529700"/>
                  <a:pt x="633647" y="5482706"/>
                  <a:pt x="513444" y="5493812"/>
                </a:cubicBezTo>
                <a:cubicBezTo>
                  <a:pt x="393241" y="5504918"/>
                  <a:pt x="136148" y="5462852"/>
                  <a:pt x="0" y="5493812"/>
                </a:cubicBezTo>
                <a:cubicBezTo>
                  <a:pt x="-6458" y="5286054"/>
                  <a:pt x="11852" y="5150210"/>
                  <a:pt x="0" y="5054307"/>
                </a:cubicBezTo>
                <a:cubicBezTo>
                  <a:pt x="-11852" y="4958405"/>
                  <a:pt x="44581" y="4654071"/>
                  <a:pt x="0" y="4395050"/>
                </a:cubicBezTo>
                <a:cubicBezTo>
                  <a:pt x="-44581" y="4136029"/>
                  <a:pt x="75654" y="3950438"/>
                  <a:pt x="0" y="3735792"/>
                </a:cubicBezTo>
                <a:cubicBezTo>
                  <a:pt x="-75654" y="3521146"/>
                  <a:pt x="41891" y="3450197"/>
                  <a:pt x="0" y="3351225"/>
                </a:cubicBezTo>
                <a:cubicBezTo>
                  <a:pt x="-41891" y="3252253"/>
                  <a:pt x="40617" y="3055436"/>
                  <a:pt x="0" y="2801844"/>
                </a:cubicBezTo>
                <a:cubicBezTo>
                  <a:pt x="-40617" y="2548252"/>
                  <a:pt x="40934" y="2510245"/>
                  <a:pt x="0" y="2252463"/>
                </a:cubicBezTo>
                <a:cubicBezTo>
                  <a:pt x="-40934" y="1994681"/>
                  <a:pt x="8779" y="1903748"/>
                  <a:pt x="0" y="1648144"/>
                </a:cubicBezTo>
                <a:cubicBezTo>
                  <a:pt x="-8779" y="1392540"/>
                  <a:pt x="30779" y="1132416"/>
                  <a:pt x="0" y="988886"/>
                </a:cubicBezTo>
                <a:cubicBezTo>
                  <a:pt x="-30779" y="845356"/>
                  <a:pt x="100706" y="222148"/>
                  <a:pt x="0" y="0"/>
                </a:cubicBezTo>
                <a:close/>
              </a:path>
            </a:pathLst>
          </a:custGeom>
          <a:solidFill>
            <a:schemeClr val="accent5">
              <a:lumMod val="20000"/>
              <a:lumOff val="80000"/>
            </a:schemeClr>
          </a:solidFill>
          <a:ln>
            <a:solidFill>
              <a:schemeClr val="tx1"/>
            </a:solidFill>
            <a:extLst>
              <a:ext uri="{C807C97D-BFC1-408E-A445-0C87EB9F89A2}">
                <ask:lineSketchStyleProps xmlns:ask="http://schemas.microsoft.com/office/drawing/2018/sketchyshapes" sd="2663433292">
                  <a:prstGeom prst="rect">
                    <a:avLst/>
                  </a:prstGeom>
                  <ask:type>
                    <ask:lineSketchScribble/>
                  </ask:type>
                </ask:lineSketchStyleProps>
              </a:ext>
            </a:extLst>
          </a:ln>
        </p:spPr>
        <p:txBody>
          <a:bodyPr wrap="square">
            <a:spAutoFit/>
          </a:bodyPr>
          <a:lstStyle/>
          <a:p>
            <a:pPr algn="ctr" eaLnBrk="1" hangingPunct="1"/>
            <a:r>
              <a:rPr lang="en-GB" altLang="en-US" sz="2700" u="sng" dirty="0">
                <a:latin typeface="The Hand Extrablack" panose="03070A02030502020204" pitchFamily="66" charset="0"/>
              </a:rPr>
              <a:t>Marshall Plan (June 1947)</a:t>
            </a:r>
          </a:p>
          <a:p>
            <a:pPr eaLnBrk="1" hangingPunct="1"/>
            <a:endParaRPr lang="en-GB" altLang="en-US" sz="2700" dirty="0">
              <a:latin typeface="The Hand Extrablack" panose="03070A02030502020204" pitchFamily="66" charset="0"/>
            </a:endParaRPr>
          </a:p>
          <a:p>
            <a:pPr eaLnBrk="1" hangingPunct="1"/>
            <a:r>
              <a:rPr lang="en-GB" altLang="en-US" sz="2700" dirty="0">
                <a:latin typeface="The Hand Extrablack" panose="03070A02030502020204" pitchFamily="66" charset="0"/>
              </a:rPr>
              <a:t>A development on the principles set out by the Truman Doctrine.</a:t>
            </a:r>
          </a:p>
          <a:p>
            <a:pPr eaLnBrk="1" hangingPunct="1"/>
            <a:r>
              <a:rPr lang="en-GB" altLang="en-US" sz="2700" b="1" u="sng" dirty="0">
                <a:latin typeface="The Hand Extrablack" panose="03070A02030502020204" pitchFamily="66" charset="0"/>
              </a:rPr>
              <a:t>Purpose:</a:t>
            </a:r>
            <a:r>
              <a:rPr lang="en-GB" altLang="en-US" sz="2700" dirty="0">
                <a:latin typeface="The Hand Extrablack" panose="03070A02030502020204" pitchFamily="66" charset="0"/>
              </a:rPr>
              <a:t> to help fix the ruined economies of Europe and rescue the economies of the West. $13.2 million was given in aid to 17 countries.</a:t>
            </a:r>
          </a:p>
          <a:p>
            <a:pPr eaLnBrk="1" hangingPunct="1"/>
            <a:endParaRPr lang="en-GB" altLang="en-US" sz="2700" dirty="0">
              <a:latin typeface="The Hand Extrablack" panose="03070A02030502020204" pitchFamily="66" charset="0"/>
            </a:endParaRPr>
          </a:p>
          <a:p>
            <a:pPr eaLnBrk="1" hangingPunct="1"/>
            <a:r>
              <a:rPr lang="en-GB" altLang="en-US" sz="2700" u="sng" dirty="0">
                <a:latin typeface="The Hand Extrablack" panose="03070A02030502020204" pitchFamily="66" charset="0"/>
              </a:rPr>
              <a:t>Trigger:</a:t>
            </a:r>
            <a:r>
              <a:rPr lang="en-GB" altLang="en-US" sz="2700" dirty="0">
                <a:latin typeface="The Hand Extrablack" panose="03070A02030502020204" pitchFamily="66" charset="0"/>
              </a:rPr>
              <a:t> Czechoslovakia fell to communism and Jan Masaryk, a minister who supported the West, mysteriously died.</a:t>
            </a:r>
          </a:p>
          <a:p>
            <a:pPr eaLnBrk="1" hangingPunct="1"/>
            <a:endParaRPr lang="en-GB" altLang="en-US" sz="2700" dirty="0">
              <a:latin typeface="The Hand Extrablack" panose="03070A02030502020204" pitchFamily="66" charset="0"/>
            </a:endParaRPr>
          </a:p>
          <a:p>
            <a:pPr eaLnBrk="1" hangingPunct="1"/>
            <a:r>
              <a:rPr lang="en-GB" altLang="en-US" sz="2700" b="1" u="sng" dirty="0">
                <a:latin typeface="The Hand Extrablack" panose="03070A02030502020204" pitchFamily="66" charset="0"/>
              </a:rPr>
              <a:t>Impact:</a:t>
            </a:r>
            <a:r>
              <a:rPr lang="en-GB" altLang="en-US" sz="2700" dirty="0">
                <a:latin typeface="The Hand Extrablack" panose="03070A02030502020204" pitchFamily="66" charset="0"/>
              </a:rPr>
              <a:t> Marshal plan was seen as </a:t>
            </a:r>
            <a:r>
              <a:rPr lang="en-GB" altLang="en-GB" sz="2700" dirty="0">
                <a:latin typeface="The Hand Extrablack" panose="03070A02030502020204" pitchFamily="66" charset="0"/>
              </a:rPr>
              <a:t>‘</a:t>
            </a:r>
            <a:r>
              <a:rPr lang="en-GB" altLang="en-US" sz="2700" dirty="0">
                <a:latin typeface="The Hand Extrablack" panose="03070A02030502020204" pitchFamily="66" charset="0"/>
              </a:rPr>
              <a:t>dollar imperialism</a:t>
            </a:r>
            <a:r>
              <a:rPr lang="en-GB" altLang="en-GB" sz="2700" dirty="0">
                <a:latin typeface="The Hand Extrablack" panose="03070A02030502020204" pitchFamily="66" charset="0"/>
              </a:rPr>
              <a:t>’ to the USSR </a:t>
            </a:r>
            <a:r>
              <a:rPr lang="en-GB" altLang="en-US" sz="2700" dirty="0">
                <a:latin typeface="The Hand Extrablack" panose="03070A02030502020204" pitchFamily="66" charset="0"/>
              </a:rPr>
              <a:t>- USA was using money to influence countries to support them against the USSR</a:t>
            </a:r>
          </a:p>
        </p:txBody>
      </p:sp>
    </p:spTree>
    <p:extLst>
      <p:ext uri="{BB962C8B-B14F-4D97-AF65-F5344CB8AC3E}">
        <p14:creationId xmlns:p14="http://schemas.microsoft.com/office/powerpoint/2010/main" val="80254200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619DDB-982B-4AA8-8983-F1F569139693}"/>
              </a:ext>
            </a:extLst>
          </p:cNvPr>
          <p:cNvSpPr>
            <a:spLocks noGrp="1"/>
          </p:cNvSpPr>
          <p:nvPr>
            <p:ph idx="1"/>
          </p:nvPr>
        </p:nvSpPr>
        <p:spPr>
          <a:xfrm>
            <a:off x="195531" y="172528"/>
            <a:ext cx="11881449" cy="6533072"/>
          </a:xfrm>
          <a:custGeom>
            <a:avLst/>
            <a:gdLst>
              <a:gd name="connsiteX0" fmla="*/ 0 w 11881449"/>
              <a:gd name="connsiteY0" fmla="*/ 0 h 6533072"/>
              <a:gd name="connsiteX1" fmla="*/ 712887 w 11881449"/>
              <a:gd name="connsiteY1" fmla="*/ 0 h 6533072"/>
              <a:gd name="connsiteX2" fmla="*/ 1188145 w 11881449"/>
              <a:gd name="connsiteY2" fmla="*/ 0 h 6533072"/>
              <a:gd name="connsiteX3" fmla="*/ 1663403 w 11881449"/>
              <a:gd name="connsiteY3" fmla="*/ 0 h 6533072"/>
              <a:gd name="connsiteX4" fmla="*/ 2495104 w 11881449"/>
              <a:gd name="connsiteY4" fmla="*/ 0 h 6533072"/>
              <a:gd name="connsiteX5" fmla="*/ 3089177 w 11881449"/>
              <a:gd name="connsiteY5" fmla="*/ 0 h 6533072"/>
              <a:gd name="connsiteX6" fmla="*/ 3920878 w 11881449"/>
              <a:gd name="connsiteY6" fmla="*/ 0 h 6533072"/>
              <a:gd name="connsiteX7" fmla="*/ 4396136 w 11881449"/>
              <a:gd name="connsiteY7" fmla="*/ 0 h 6533072"/>
              <a:gd name="connsiteX8" fmla="*/ 5109023 w 11881449"/>
              <a:gd name="connsiteY8" fmla="*/ 0 h 6533072"/>
              <a:gd name="connsiteX9" fmla="*/ 5346652 w 11881449"/>
              <a:gd name="connsiteY9" fmla="*/ 0 h 6533072"/>
              <a:gd name="connsiteX10" fmla="*/ 5584281 w 11881449"/>
              <a:gd name="connsiteY10" fmla="*/ 0 h 6533072"/>
              <a:gd name="connsiteX11" fmla="*/ 6297168 w 11881449"/>
              <a:gd name="connsiteY11" fmla="*/ 0 h 6533072"/>
              <a:gd name="connsiteX12" fmla="*/ 6653611 w 11881449"/>
              <a:gd name="connsiteY12" fmla="*/ 0 h 6533072"/>
              <a:gd name="connsiteX13" fmla="*/ 7247684 w 11881449"/>
              <a:gd name="connsiteY13" fmla="*/ 0 h 6533072"/>
              <a:gd name="connsiteX14" fmla="*/ 7960571 w 11881449"/>
              <a:gd name="connsiteY14" fmla="*/ 0 h 6533072"/>
              <a:gd name="connsiteX15" fmla="*/ 8554643 w 11881449"/>
              <a:gd name="connsiteY15" fmla="*/ 0 h 6533072"/>
              <a:gd name="connsiteX16" fmla="*/ 9267530 w 11881449"/>
              <a:gd name="connsiteY16" fmla="*/ 0 h 6533072"/>
              <a:gd name="connsiteX17" fmla="*/ 9742788 w 11881449"/>
              <a:gd name="connsiteY17" fmla="*/ 0 h 6533072"/>
              <a:gd name="connsiteX18" fmla="*/ 9980417 w 11881449"/>
              <a:gd name="connsiteY18" fmla="*/ 0 h 6533072"/>
              <a:gd name="connsiteX19" fmla="*/ 10693304 w 11881449"/>
              <a:gd name="connsiteY19" fmla="*/ 0 h 6533072"/>
              <a:gd name="connsiteX20" fmla="*/ 11881449 w 11881449"/>
              <a:gd name="connsiteY20" fmla="*/ 0 h 6533072"/>
              <a:gd name="connsiteX21" fmla="*/ 11881449 w 11881449"/>
              <a:gd name="connsiteY21" fmla="*/ 528585 h 6533072"/>
              <a:gd name="connsiteX22" fmla="*/ 11881449 w 11881449"/>
              <a:gd name="connsiteY22" fmla="*/ 926508 h 6533072"/>
              <a:gd name="connsiteX23" fmla="*/ 11881449 w 11881449"/>
              <a:gd name="connsiteY23" fmla="*/ 1324432 h 6533072"/>
              <a:gd name="connsiteX24" fmla="*/ 11881449 w 11881449"/>
              <a:gd name="connsiteY24" fmla="*/ 1853017 h 6533072"/>
              <a:gd name="connsiteX25" fmla="*/ 11881449 w 11881449"/>
              <a:gd name="connsiteY25" fmla="*/ 2446932 h 6533072"/>
              <a:gd name="connsiteX26" fmla="*/ 11881449 w 11881449"/>
              <a:gd name="connsiteY26" fmla="*/ 3040848 h 6533072"/>
              <a:gd name="connsiteX27" fmla="*/ 11881449 w 11881449"/>
              <a:gd name="connsiteY27" fmla="*/ 3634764 h 6533072"/>
              <a:gd name="connsiteX28" fmla="*/ 11881449 w 11881449"/>
              <a:gd name="connsiteY28" fmla="*/ 4228679 h 6533072"/>
              <a:gd name="connsiteX29" fmla="*/ 11881449 w 11881449"/>
              <a:gd name="connsiteY29" fmla="*/ 4626603 h 6533072"/>
              <a:gd name="connsiteX30" fmla="*/ 11881449 w 11881449"/>
              <a:gd name="connsiteY30" fmla="*/ 5155188 h 6533072"/>
              <a:gd name="connsiteX31" fmla="*/ 11881449 w 11881449"/>
              <a:gd name="connsiteY31" fmla="*/ 5683773 h 6533072"/>
              <a:gd name="connsiteX32" fmla="*/ 11881449 w 11881449"/>
              <a:gd name="connsiteY32" fmla="*/ 6533072 h 6533072"/>
              <a:gd name="connsiteX33" fmla="*/ 11643820 w 11881449"/>
              <a:gd name="connsiteY33" fmla="*/ 6533072 h 6533072"/>
              <a:gd name="connsiteX34" fmla="*/ 11049748 w 11881449"/>
              <a:gd name="connsiteY34" fmla="*/ 6533072 h 6533072"/>
              <a:gd name="connsiteX35" fmla="*/ 10812119 w 11881449"/>
              <a:gd name="connsiteY35" fmla="*/ 6533072 h 6533072"/>
              <a:gd name="connsiteX36" fmla="*/ 10336861 w 11881449"/>
              <a:gd name="connsiteY36" fmla="*/ 6533072 h 6533072"/>
              <a:gd name="connsiteX37" fmla="*/ 9980417 w 11881449"/>
              <a:gd name="connsiteY37" fmla="*/ 6533072 h 6533072"/>
              <a:gd name="connsiteX38" fmla="*/ 9267530 w 11881449"/>
              <a:gd name="connsiteY38" fmla="*/ 6533072 h 6533072"/>
              <a:gd name="connsiteX39" fmla="*/ 8554643 w 11881449"/>
              <a:gd name="connsiteY39" fmla="*/ 6533072 h 6533072"/>
              <a:gd name="connsiteX40" fmla="*/ 8079385 w 11881449"/>
              <a:gd name="connsiteY40" fmla="*/ 6533072 h 6533072"/>
              <a:gd name="connsiteX41" fmla="*/ 7604127 w 11881449"/>
              <a:gd name="connsiteY41" fmla="*/ 6533072 h 6533072"/>
              <a:gd name="connsiteX42" fmla="*/ 7366498 w 11881449"/>
              <a:gd name="connsiteY42" fmla="*/ 6533072 h 6533072"/>
              <a:gd name="connsiteX43" fmla="*/ 6534797 w 11881449"/>
              <a:gd name="connsiteY43" fmla="*/ 6533072 h 6533072"/>
              <a:gd name="connsiteX44" fmla="*/ 5703096 w 11881449"/>
              <a:gd name="connsiteY44" fmla="*/ 6533072 h 6533072"/>
              <a:gd name="connsiteX45" fmla="*/ 4871394 w 11881449"/>
              <a:gd name="connsiteY45" fmla="*/ 6533072 h 6533072"/>
              <a:gd name="connsiteX46" fmla="*/ 4514951 w 11881449"/>
              <a:gd name="connsiteY46" fmla="*/ 6533072 h 6533072"/>
              <a:gd name="connsiteX47" fmla="*/ 3920878 w 11881449"/>
              <a:gd name="connsiteY47" fmla="*/ 6533072 h 6533072"/>
              <a:gd name="connsiteX48" fmla="*/ 3445620 w 11881449"/>
              <a:gd name="connsiteY48" fmla="*/ 6533072 h 6533072"/>
              <a:gd name="connsiteX49" fmla="*/ 2970362 w 11881449"/>
              <a:gd name="connsiteY49" fmla="*/ 6533072 h 6533072"/>
              <a:gd name="connsiteX50" fmla="*/ 2257475 w 11881449"/>
              <a:gd name="connsiteY50" fmla="*/ 6533072 h 6533072"/>
              <a:gd name="connsiteX51" fmla="*/ 1782217 w 11881449"/>
              <a:gd name="connsiteY51" fmla="*/ 6533072 h 6533072"/>
              <a:gd name="connsiteX52" fmla="*/ 1188145 w 11881449"/>
              <a:gd name="connsiteY52" fmla="*/ 6533072 h 6533072"/>
              <a:gd name="connsiteX53" fmla="*/ 0 w 11881449"/>
              <a:gd name="connsiteY53" fmla="*/ 6533072 h 6533072"/>
              <a:gd name="connsiteX54" fmla="*/ 0 w 11881449"/>
              <a:gd name="connsiteY54" fmla="*/ 5808495 h 6533072"/>
              <a:gd name="connsiteX55" fmla="*/ 0 w 11881449"/>
              <a:gd name="connsiteY55" fmla="*/ 5083918 h 6533072"/>
              <a:gd name="connsiteX56" fmla="*/ 0 w 11881449"/>
              <a:gd name="connsiteY56" fmla="*/ 4490002 h 6533072"/>
              <a:gd name="connsiteX57" fmla="*/ 0 w 11881449"/>
              <a:gd name="connsiteY57" fmla="*/ 3830756 h 6533072"/>
              <a:gd name="connsiteX58" fmla="*/ 0 w 11881449"/>
              <a:gd name="connsiteY58" fmla="*/ 3236840 h 6533072"/>
              <a:gd name="connsiteX59" fmla="*/ 0 w 11881449"/>
              <a:gd name="connsiteY59" fmla="*/ 2577594 h 6533072"/>
              <a:gd name="connsiteX60" fmla="*/ 0 w 11881449"/>
              <a:gd name="connsiteY60" fmla="*/ 1853017 h 6533072"/>
              <a:gd name="connsiteX61" fmla="*/ 0 w 11881449"/>
              <a:gd name="connsiteY61" fmla="*/ 1193770 h 6533072"/>
              <a:gd name="connsiteX62" fmla="*/ 0 w 11881449"/>
              <a:gd name="connsiteY62" fmla="*/ 599855 h 6533072"/>
              <a:gd name="connsiteX63" fmla="*/ 0 w 11881449"/>
              <a:gd name="connsiteY63" fmla="*/ 0 h 653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1881449" h="6533072" fill="none" extrusionOk="0">
                <a:moveTo>
                  <a:pt x="0" y="0"/>
                </a:moveTo>
                <a:cubicBezTo>
                  <a:pt x="286772" y="-24219"/>
                  <a:pt x="524274" y="84154"/>
                  <a:pt x="712887" y="0"/>
                </a:cubicBezTo>
                <a:cubicBezTo>
                  <a:pt x="901500" y="-84154"/>
                  <a:pt x="1076404" y="6147"/>
                  <a:pt x="1188145" y="0"/>
                </a:cubicBezTo>
                <a:cubicBezTo>
                  <a:pt x="1299886" y="-6147"/>
                  <a:pt x="1493582" y="48823"/>
                  <a:pt x="1663403" y="0"/>
                </a:cubicBezTo>
                <a:cubicBezTo>
                  <a:pt x="1833224" y="-48823"/>
                  <a:pt x="2117825" y="21382"/>
                  <a:pt x="2495104" y="0"/>
                </a:cubicBezTo>
                <a:cubicBezTo>
                  <a:pt x="2872383" y="-21382"/>
                  <a:pt x="2925404" y="40207"/>
                  <a:pt x="3089177" y="0"/>
                </a:cubicBezTo>
                <a:cubicBezTo>
                  <a:pt x="3252950" y="-40207"/>
                  <a:pt x="3728133" y="28749"/>
                  <a:pt x="3920878" y="0"/>
                </a:cubicBezTo>
                <a:cubicBezTo>
                  <a:pt x="4113623" y="-28749"/>
                  <a:pt x="4180173" y="56291"/>
                  <a:pt x="4396136" y="0"/>
                </a:cubicBezTo>
                <a:cubicBezTo>
                  <a:pt x="4612099" y="-56291"/>
                  <a:pt x="4924271" y="21099"/>
                  <a:pt x="5109023" y="0"/>
                </a:cubicBezTo>
                <a:cubicBezTo>
                  <a:pt x="5293775" y="-21099"/>
                  <a:pt x="5290467" y="9993"/>
                  <a:pt x="5346652" y="0"/>
                </a:cubicBezTo>
                <a:cubicBezTo>
                  <a:pt x="5402837" y="-9993"/>
                  <a:pt x="5488466" y="2859"/>
                  <a:pt x="5584281" y="0"/>
                </a:cubicBezTo>
                <a:cubicBezTo>
                  <a:pt x="5680096" y="-2859"/>
                  <a:pt x="5986667" y="61722"/>
                  <a:pt x="6297168" y="0"/>
                </a:cubicBezTo>
                <a:cubicBezTo>
                  <a:pt x="6607669" y="-61722"/>
                  <a:pt x="6506081" y="14367"/>
                  <a:pt x="6653611" y="0"/>
                </a:cubicBezTo>
                <a:cubicBezTo>
                  <a:pt x="6801141" y="-14367"/>
                  <a:pt x="6952000" y="36003"/>
                  <a:pt x="7247684" y="0"/>
                </a:cubicBezTo>
                <a:cubicBezTo>
                  <a:pt x="7543368" y="-36003"/>
                  <a:pt x="7680295" y="77352"/>
                  <a:pt x="7960571" y="0"/>
                </a:cubicBezTo>
                <a:cubicBezTo>
                  <a:pt x="8240847" y="-77352"/>
                  <a:pt x="8353744" y="42706"/>
                  <a:pt x="8554643" y="0"/>
                </a:cubicBezTo>
                <a:cubicBezTo>
                  <a:pt x="8755542" y="-42706"/>
                  <a:pt x="9082575" y="79434"/>
                  <a:pt x="9267530" y="0"/>
                </a:cubicBezTo>
                <a:cubicBezTo>
                  <a:pt x="9452485" y="-79434"/>
                  <a:pt x="9563095" y="7957"/>
                  <a:pt x="9742788" y="0"/>
                </a:cubicBezTo>
                <a:cubicBezTo>
                  <a:pt x="9922481" y="-7957"/>
                  <a:pt x="9911809" y="8192"/>
                  <a:pt x="9980417" y="0"/>
                </a:cubicBezTo>
                <a:cubicBezTo>
                  <a:pt x="10049025" y="-8192"/>
                  <a:pt x="10431383" y="9311"/>
                  <a:pt x="10693304" y="0"/>
                </a:cubicBezTo>
                <a:cubicBezTo>
                  <a:pt x="10955225" y="-9311"/>
                  <a:pt x="11330249" y="78777"/>
                  <a:pt x="11881449" y="0"/>
                </a:cubicBezTo>
                <a:cubicBezTo>
                  <a:pt x="11925963" y="260227"/>
                  <a:pt x="11843010" y="363108"/>
                  <a:pt x="11881449" y="528585"/>
                </a:cubicBezTo>
                <a:cubicBezTo>
                  <a:pt x="11919888" y="694062"/>
                  <a:pt x="11833731" y="742551"/>
                  <a:pt x="11881449" y="926508"/>
                </a:cubicBezTo>
                <a:cubicBezTo>
                  <a:pt x="11929167" y="1110465"/>
                  <a:pt x="11839491" y="1142412"/>
                  <a:pt x="11881449" y="1324432"/>
                </a:cubicBezTo>
                <a:cubicBezTo>
                  <a:pt x="11923407" y="1506452"/>
                  <a:pt x="11818245" y="1712190"/>
                  <a:pt x="11881449" y="1853017"/>
                </a:cubicBezTo>
                <a:cubicBezTo>
                  <a:pt x="11944653" y="1993845"/>
                  <a:pt x="11852469" y="2180793"/>
                  <a:pt x="11881449" y="2446932"/>
                </a:cubicBezTo>
                <a:cubicBezTo>
                  <a:pt x="11910429" y="2713071"/>
                  <a:pt x="11832834" y="2828870"/>
                  <a:pt x="11881449" y="3040848"/>
                </a:cubicBezTo>
                <a:cubicBezTo>
                  <a:pt x="11930064" y="3252826"/>
                  <a:pt x="11824027" y="3515775"/>
                  <a:pt x="11881449" y="3634764"/>
                </a:cubicBezTo>
                <a:cubicBezTo>
                  <a:pt x="11938871" y="3753753"/>
                  <a:pt x="11835523" y="3987848"/>
                  <a:pt x="11881449" y="4228679"/>
                </a:cubicBezTo>
                <a:cubicBezTo>
                  <a:pt x="11927375" y="4469510"/>
                  <a:pt x="11842217" y="4512605"/>
                  <a:pt x="11881449" y="4626603"/>
                </a:cubicBezTo>
                <a:cubicBezTo>
                  <a:pt x="11920681" y="4740601"/>
                  <a:pt x="11858450" y="4928947"/>
                  <a:pt x="11881449" y="5155188"/>
                </a:cubicBezTo>
                <a:cubicBezTo>
                  <a:pt x="11904448" y="5381430"/>
                  <a:pt x="11853529" y="5443492"/>
                  <a:pt x="11881449" y="5683773"/>
                </a:cubicBezTo>
                <a:cubicBezTo>
                  <a:pt x="11909369" y="5924055"/>
                  <a:pt x="11793900" y="6183994"/>
                  <a:pt x="11881449" y="6533072"/>
                </a:cubicBezTo>
                <a:cubicBezTo>
                  <a:pt x="11764678" y="6557058"/>
                  <a:pt x="11748569" y="6521982"/>
                  <a:pt x="11643820" y="6533072"/>
                </a:cubicBezTo>
                <a:cubicBezTo>
                  <a:pt x="11539071" y="6544162"/>
                  <a:pt x="11191977" y="6480205"/>
                  <a:pt x="11049748" y="6533072"/>
                </a:cubicBezTo>
                <a:cubicBezTo>
                  <a:pt x="10907519" y="6585939"/>
                  <a:pt x="10867633" y="6527484"/>
                  <a:pt x="10812119" y="6533072"/>
                </a:cubicBezTo>
                <a:cubicBezTo>
                  <a:pt x="10756605" y="6538660"/>
                  <a:pt x="10467789" y="6477558"/>
                  <a:pt x="10336861" y="6533072"/>
                </a:cubicBezTo>
                <a:cubicBezTo>
                  <a:pt x="10205933" y="6588586"/>
                  <a:pt x="10075178" y="6491631"/>
                  <a:pt x="9980417" y="6533072"/>
                </a:cubicBezTo>
                <a:cubicBezTo>
                  <a:pt x="9885656" y="6574513"/>
                  <a:pt x="9616430" y="6508727"/>
                  <a:pt x="9267530" y="6533072"/>
                </a:cubicBezTo>
                <a:cubicBezTo>
                  <a:pt x="8918630" y="6557417"/>
                  <a:pt x="8879922" y="6532358"/>
                  <a:pt x="8554643" y="6533072"/>
                </a:cubicBezTo>
                <a:cubicBezTo>
                  <a:pt x="8229364" y="6533786"/>
                  <a:pt x="8313126" y="6528293"/>
                  <a:pt x="8079385" y="6533072"/>
                </a:cubicBezTo>
                <a:cubicBezTo>
                  <a:pt x="7845644" y="6537851"/>
                  <a:pt x="7739353" y="6518482"/>
                  <a:pt x="7604127" y="6533072"/>
                </a:cubicBezTo>
                <a:cubicBezTo>
                  <a:pt x="7468901" y="6547662"/>
                  <a:pt x="7423810" y="6507673"/>
                  <a:pt x="7366498" y="6533072"/>
                </a:cubicBezTo>
                <a:cubicBezTo>
                  <a:pt x="7309186" y="6558471"/>
                  <a:pt x="6827223" y="6463239"/>
                  <a:pt x="6534797" y="6533072"/>
                </a:cubicBezTo>
                <a:cubicBezTo>
                  <a:pt x="6242371" y="6602905"/>
                  <a:pt x="5931594" y="6449363"/>
                  <a:pt x="5703096" y="6533072"/>
                </a:cubicBezTo>
                <a:cubicBezTo>
                  <a:pt x="5474598" y="6616781"/>
                  <a:pt x="5056920" y="6464457"/>
                  <a:pt x="4871394" y="6533072"/>
                </a:cubicBezTo>
                <a:cubicBezTo>
                  <a:pt x="4685868" y="6601687"/>
                  <a:pt x="4685235" y="6496341"/>
                  <a:pt x="4514951" y="6533072"/>
                </a:cubicBezTo>
                <a:cubicBezTo>
                  <a:pt x="4344667" y="6569803"/>
                  <a:pt x="4076669" y="6513850"/>
                  <a:pt x="3920878" y="6533072"/>
                </a:cubicBezTo>
                <a:cubicBezTo>
                  <a:pt x="3765087" y="6552294"/>
                  <a:pt x="3682422" y="6489118"/>
                  <a:pt x="3445620" y="6533072"/>
                </a:cubicBezTo>
                <a:cubicBezTo>
                  <a:pt x="3208818" y="6577026"/>
                  <a:pt x="3191452" y="6525482"/>
                  <a:pt x="2970362" y="6533072"/>
                </a:cubicBezTo>
                <a:cubicBezTo>
                  <a:pt x="2749272" y="6540662"/>
                  <a:pt x="2485551" y="6477121"/>
                  <a:pt x="2257475" y="6533072"/>
                </a:cubicBezTo>
                <a:cubicBezTo>
                  <a:pt x="2029399" y="6589023"/>
                  <a:pt x="1883090" y="6499202"/>
                  <a:pt x="1782217" y="6533072"/>
                </a:cubicBezTo>
                <a:cubicBezTo>
                  <a:pt x="1681344" y="6566942"/>
                  <a:pt x="1430097" y="6473252"/>
                  <a:pt x="1188145" y="6533072"/>
                </a:cubicBezTo>
                <a:cubicBezTo>
                  <a:pt x="946193" y="6592892"/>
                  <a:pt x="513665" y="6510361"/>
                  <a:pt x="0" y="6533072"/>
                </a:cubicBezTo>
                <a:cubicBezTo>
                  <a:pt x="-7528" y="6329349"/>
                  <a:pt x="11527" y="5964395"/>
                  <a:pt x="0" y="5808495"/>
                </a:cubicBezTo>
                <a:cubicBezTo>
                  <a:pt x="-11527" y="5652595"/>
                  <a:pt x="77960" y="5371034"/>
                  <a:pt x="0" y="5083918"/>
                </a:cubicBezTo>
                <a:cubicBezTo>
                  <a:pt x="-77960" y="4796802"/>
                  <a:pt x="13720" y="4726153"/>
                  <a:pt x="0" y="4490002"/>
                </a:cubicBezTo>
                <a:cubicBezTo>
                  <a:pt x="-13720" y="4253851"/>
                  <a:pt x="14870" y="4046686"/>
                  <a:pt x="0" y="3830756"/>
                </a:cubicBezTo>
                <a:cubicBezTo>
                  <a:pt x="-14870" y="3614826"/>
                  <a:pt x="70039" y="3394973"/>
                  <a:pt x="0" y="3236840"/>
                </a:cubicBezTo>
                <a:cubicBezTo>
                  <a:pt x="-70039" y="3078707"/>
                  <a:pt x="27647" y="2765034"/>
                  <a:pt x="0" y="2577594"/>
                </a:cubicBezTo>
                <a:cubicBezTo>
                  <a:pt x="-27647" y="2390154"/>
                  <a:pt x="6239" y="2158371"/>
                  <a:pt x="0" y="1853017"/>
                </a:cubicBezTo>
                <a:cubicBezTo>
                  <a:pt x="-6239" y="1547663"/>
                  <a:pt x="30033" y="1341862"/>
                  <a:pt x="0" y="1193770"/>
                </a:cubicBezTo>
                <a:cubicBezTo>
                  <a:pt x="-30033" y="1045678"/>
                  <a:pt x="47563" y="886703"/>
                  <a:pt x="0" y="599855"/>
                </a:cubicBezTo>
                <a:cubicBezTo>
                  <a:pt x="-47563" y="313007"/>
                  <a:pt x="14893" y="258898"/>
                  <a:pt x="0" y="0"/>
                </a:cubicBezTo>
                <a:close/>
              </a:path>
              <a:path w="11881449" h="6533072" stroke="0" extrusionOk="0">
                <a:moveTo>
                  <a:pt x="0" y="0"/>
                </a:moveTo>
                <a:cubicBezTo>
                  <a:pt x="409084" y="-11231"/>
                  <a:pt x="627534" y="8007"/>
                  <a:pt x="831701" y="0"/>
                </a:cubicBezTo>
                <a:cubicBezTo>
                  <a:pt x="1035868" y="-8007"/>
                  <a:pt x="1018746" y="21638"/>
                  <a:pt x="1188145" y="0"/>
                </a:cubicBezTo>
                <a:cubicBezTo>
                  <a:pt x="1357544" y="-21638"/>
                  <a:pt x="1402124" y="26778"/>
                  <a:pt x="1544588" y="0"/>
                </a:cubicBezTo>
                <a:cubicBezTo>
                  <a:pt x="1687052" y="-26778"/>
                  <a:pt x="1825379" y="8760"/>
                  <a:pt x="1901032" y="0"/>
                </a:cubicBezTo>
                <a:cubicBezTo>
                  <a:pt x="1976685" y="-8760"/>
                  <a:pt x="2036450" y="23541"/>
                  <a:pt x="2138661" y="0"/>
                </a:cubicBezTo>
                <a:cubicBezTo>
                  <a:pt x="2240872" y="-23541"/>
                  <a:pt x="2322801" y="13870"/>
                  <a:pt x="2376290" y="0"/>
                </a:cubicBezTo>
                <a:cubicBezTo>
                  <a:pt x="2429779" y="-13870"/>
                  <a:pt x="2547899" y="16309"/>
                  <a:pt x="2613919" y="0"/>
                </a:cubicBezTo>
                <a:cubicBezTo>
                  <a:pt x="2679939" y="-16309"/>
                  <a:pt x="2978581" y="36433"/>
                  <a:pt x="3089177" y="0"/>
                </a:cubicBezTo>
                <a:cubicBezTo>
                  <a:pt x="3199773" y="-36433"/>
                  <a:pt x="3311598" y="3828"/>
                  <a:pt x="3445620" y="0"/>
                </a:cubicBezTo>
                <a:cubicBezTo>
                  <a:pt x="3579642" y="-3828"/>
                  <a:pt x="3831285" y="56449"/>
                  <a:pt x="4039693" y="0"/>
                </a:cubicBezTo>
                <a:cubicBezTo>
                  <a:pt x="4248101" y="-56449"/>
                  <a:pt x="4406646" y="51169"/>
                  <a:pt x="4752580" y="0"/>
                </a:cubicBezTo>
                <a:cubicBezTo>
                  <a:pt x="5098514" y="-51169"/>
                  <a:pt x="5324810" y="43077"/>
                  <a:pt x="5584281" y="0"/>
                </a:cubicBezTo>
                <a:cubicBezTo>
                  <a:pt x="5843752" y="-43077"/>
                  <a:pt x="5884862" y="6702"/>
                  <a:pt x="6059539" y="0"/>
                </a:cubicBezTo>
                <a:cubicBezTo>
                  <a:pt x="6234216" y="-6702"/>
                  <a:pt x="6372684" y="55465"/>
                  <a:pt x="6534797" y="0"/>
                </a:cubicBezTo>
                <a:cubicBezTo>
                  <a:pt x="6696910" y="-55465"/>
                  <a:pt x="6832756" y="2642"/>
                  <a:pt x="7010055" y="0"/>
                </a:cubicBezTo>
                <a:cubicBezTo>
                  <a:pt x="7187354" y="-2642"/>
                  <a:pt x="7343377" y="1702"/>
                  <a:pt x="7604127" y="0"/>
                </a:cubicBezTo>
                <a:cubicBezTo>
                  <a:pt x="7864877" y="-1702"/>
                  <a:pt x="8137524" y="6745"/>
                  <a:pt x="8317014" y="0"/>
                </a:cubicBezTo>
                <a:cubicBezTo>
                  <a:pt x="8496504" y="-6745"/>
                  <a:pt x="8497142" y="21121"/>
                  <a:pt x="8673458" y="0"/>
                </a:cubicBezTo>
                <a:cubicBezTo>
                  <a:pt x="8849774" y="-21121"/>
                  <a:pt x="9105782" y="21162"/>
                  <a:pt x="9386345" y="0"/>
                </a:cubicBezTo>
                <a:cubicBezTo>
                  <a:pt x="9666908" y="-21162"/>
                  <a:pt x="9722855" y="21228"/>
                  <a:pt x="9861603" y="0"/>
                </a:cubicBezTo>
                <a:cubicBezTo>
                  <a:pt x="10000351" y="-21228"/>
                  <a:pt x="10201821" y="29354"/>
                  <a:pt x="10336861" y="0"/>
                </a:cubicBezTo>
                <a:cubicBezTo>
                  <a:pt x="10471901" y="-29354"/>
                  <a:pt x="10493148" y="27772"/>
                  <a:pt x="10574490" y="0"/>
                </a:cubicBezTo>
                <a:cubicBezTo>
                  <a:pt x="10655832" y="-27772"/>
                  <a:pt x="11081724" y="65351"/>
                  <a:pt x="11287377" y="0"/>
                </a:cubicBezTo>
                <a:cubicBezTo>
                  <a:pt x="11493030" y="-65351"/>
                  <a:pt x="11722941" y="3749"/>
                  <a:pt x="11881449" y="0"/>
                </a:cubicBezTo>
                <a:cubicBezTo>
                  <a:pt x="11899510" y="115502"/>
                  <a:pt x="11846930" y="270115"/>
                  <a:pt x="11881449" y="463254"/>
                </a:cubicBezTo>
                <a:cubicBezTo>
                  <a:pt x="11915968" y="656393"/>
                  <a:pt x="11859586" y="785954"/>
                  <a:pt x="11881449" y="926508"/>
                </a:cubicBezTo>
                <a:cubicBezTo>
                  <a:pt x="11903312" y="1067062"/>
                  <a:pt x="11844515" y="1306753"/>
                  <a:pt x="11881449" y="1520424"/>
                </a:cubicBezTo>
                <a:cubicBezTo>
                  <a:pt x="11918383" y="1734095"/>
                  <a:pt x="11826444" y="1836596"/>
                  <a:pt x="11881449" y="2114340"/>
                </a:cubicBezTo>
                <a:cubicBezTo>
                  <a:pt x="11936454" y="2392084"/>
                  <a:pt x="11881044" y="2385027"/>
                  <a:pt x="11881449" y="2512263"/>
                </a:cubicBezTo>
                <a:cubicBezTo>
                  <a:pt x="11881854" y="2639499"/>
                  <a:pt x="11829381" y="2987119"/>
                  <a:pt x="11881449" y="3171509"/>
                </a:cubicBezTo>
                <a:cubicBezTo>
                  <a:pt x="11933517" y="3355899"/>
                  <a:pt x="11857728" y="3553306"/>
                  <a:pt x="11881449" y="3830756"/>
                </a:cubicBezTo>
                <a:cubicBezTo>
                  <a:pt x="11905170" y="4108206"/>
                  <a:pt x="11827386" y="4252844"/>
                  <a:pt x="11881449" y="4424671"/>
                </a:cubicBezTo>
                <a:cubicBezTo>
                  <a:pt x="11935512" y="4596499"/>
                  <a:pt x="11822181" y="4870610"/>
                  <a:pt x="11881449" y="5149249"/>
                </a:cubicBezTo>
                <a:cubicBezTo>
                  <a:pt x="11940717" y="5427888"/>
                  <a:pt x="11836009" y="5456258"/>
                  <a:pt x="11881449" y="5743164"/>
                </a:cubicBezTo>
                <a:cubicBezTo>
                  <a:pt x="11926889" y="6030071"/>
                  <a:pt x="11817597" y="6253304"/>
                  <a:pt x="11881449" y="6533072"/>
                </a:cubicBezTo>
                <a:cubicBezTo>
                  <a:pt x="11618616" y="6569994"/>
                  <a:pt x="11315958" y="6507028"/>
                  <a:pt x="11168562" y="6533072"/>
                </a:cubicBezTo>
                <a:cubicBezTo>
                  <a:pt x="11021166" y="6559116"/>
                  <a:pt x="10691181" y="6525105"/>
                  <a:pt x="10455675" y="6533072"/>
                </a:cubicBezTo>
                <a:cubicBezTo>
                  <a:pt x="10220169" y="6541039"/>
                  <a:pt x="10318315" y="6512793"/>
                  <a:pt x="10218046" y="6533072"/>
                </a:cubicBezTo>
                <a:cubicBezTo>
                  <a:pt x="10117777" y="6553351"/>
                  <a:pt x="10027572" y="6508147"/>
                  <a:pt x="9861603" y="6533072"/>
                </a:cubicBezTo>
                <a:cubicBezTo>
                  <a:pt x="9695634" y="6557997"/>
                  <a:pt x="9470121" y="6530124"/>
                  <a:pt x="9148716" y="6533072"/>
                </a:cubicBezTo>
                <a:cubicBezTo>
                  <a:pt x="8827311" y="6536020"/>
                  <a:pt x="8695136" y="6488431"/>
                  <a:pt x="8435829" y="6533072"/>
                </a:cubicBezTo>
                <a:cubicBezTo>
                  <a:pt x="8176522" y="6577713"/>
                  <a:pt x="8245188" y="6499007"/>
                  <a:pt x="8079385" y="6533072"/>
                </a:cubicBezTo>
                <a:cubicBezTo>
                  <a:pt x="7913582" y="6567137"/>
                  <a:pt x="7585370" y="6491492"/>
                  <a:pt x="7247684" y="6533072"/>
                </a:cubicBezTo>
                <a:cubicBezTo>
                  <a:pt x="6909998" y="6574652"/>
                  <a:pt x="6847463" y="6529492"/>
                  <a:pt x="6653611" y="6533072"/>
                </a:cubicBezTo>
                <a:cubicBezTo>
                  <a:pt x="6459759" y="6536652"/>
                  <a:pt x="6279306" y="6501096"/>
                  <a:pt x="6059539" y="6533072"/>
                </a:cubicBezTo>
                <a:cubicBezTo>
                  <a:pt x="5839772" y="6565048"/>
                  <a:pt x="5504854" y="6465467"/>
                  <a:pt x="5346652" y="6533072"/>
                </a:cubicBezTo>
                <a:cubicBezTo>
                  <a:pt x="5188450" y="6600677"/>
                  <a:pt x="5203948" y="6515353"/>
                  <a:pt x="5109023" y="6533072"/>
                </a:cubicBezTo>
                <a:cubicBezTo>
                  <a:pt x="5014098" y="6550791"/>
                  <a:pt x="4655592" y="6522045"/>
                  <a:pt x="4514951" y="6533072"/>
                </a:cubicBezTo>
                <a:cubicBezTo>
                  <a:pt x="4374310" y="6544099"/>
                  <a:pt x="4243952" y="6531269"/>
                  <a:pt x="4158507" y="6533072"/>
                </a:cubicBezTo>
                <a:cubicBezTo>
                  <a:pt x="4073062" y="6534875"/>
                  <a:pt x="4028041" y="6527665"/>
                  <a:pt x="3920878" y="6533072"/>
                </a:cubicBezTo>
                <a:cubicBezTo>
                  <a:pt x="3813715" y="6538479"/>
                  <a:pt x="3667292" y="6499502"/>
                  <a:pt x="3564435" y="6533072"/>
                </a:cubicBezTo>
                <a:cubicBezTo>
                  <a:pt x="3461578" y="6566642"/>
                  <a:pt x="3112612" y="6494975"/>
                  <a:pt x="2851548" y="6533072"/>
                </a:cubicBezTo>
                <a:cubicBezTo>
                  <a:pt x="2590484" y="6571169"/>
                  <a:pt x="2300406" y="6464022"/>
                  <a:pt x="2138661" y="6533072"/>
                </a:cubicBezTo>
                <a:cubicBezTo>
                  <a:pt x="1976916" y="6602122"/>
                  <a:pt x="1710395" y="6500837"/>
                  <a:pt x="1544588" y="6533072"/>
                </a:cubicBezTo>
                <a:cubicBezTo>
                  <a:pt x="1378781" y="6565307"/>
                  <a:pt x="1403843" y="6524730"/>
                  <a:pt x="1306959" y="6533072"/>
                </a:cubicBezTo>
                <a:cubicBezTo>
                  <a:pt x="1210075" y="6541414"/>
                  <a:pt x="1097386" y="6518108"/>
                  <a:pt x="950516" y="6533072"/>
                </a:cubicBezTo>
                <a:cubicBezTo>
                  <a:pt x="803646" y="6548036"/>
                  <a:pt x="240595" y="6478148"/>
                  <a:pt x="0" y="6533072"/>
                </a:cubicBezTo>
                <a:cubicBezTo>
                  <a:pt x="-9700" y="6412790"/>
                  <a:pt x="21642" y="6228906"/>
                  <a:pt x="0" y="6069818"/>
                </a:cubicBezTo>
                <a:cubicBezTo>
                  <a:pt x="-21642" y="5910730"/>
                  <a:pt x="65013" y="5582416"/>
                  <a:pt x="0" y="5410571"/>
                </a:cubicBezTo>
                <a:cubicBezTo>
                  <a:pt x="-65013" y="5238726"/>
                  <a:pt x="24892" y="5174992"/>
                  <a:pt x="0" y="4947317"/>
                </a:cubicBezTo>
                <a:cubicBezTo>
                  <a:pt x="-24892" y="4719642"/>
                  <a:pt x="9462" y="4737552"/>
                  <a:pt x="0" y="4549394"/>
                </a:cubicBezTo>
                <a:cubicBezTo>
                  <a:pt x="-9462" y="4361236"/>
                  <a:pt x="9751" y="4234067"/>
                  <a:pt x="0" y="4151470"/>
                </a:cubicBezTo>
                <a:cubicBezTo>
                  <a:pt x="-9751" y="4068873"/>
                  <a:pt x="21636" y="3757301"/>
                  <a:pt x="0" y="3622885"/>
                </a:cubicBezTo>
                <a:cubicBezTo>
                  <a:pt x="-21636" y="3488470"/>
                  <a:pt x="22634" y="3240155"/>
                  <a:pt x="0" y="3094300"/>
                </a:cubicBezTo>
                <a:cubicBezTo>
                  <a:pt x="-22634" y="2948446"/>
                  <a:pt x="36520" y="2810491"/>
                  <a:pt x="0" y="2631046"/>
                </a:cubicBezTo>
                <a:cubicBezTo>
                  <a:pt x="-36520" y="2451601"/>
                  <a:pt x="27143" y="2322008"/>
                  <a:pt x="0" y="2167792"/>
                </a:cubicBezTo>
                <a:cubicBezTo>
                  <a:pt x="-27143" y="2013576"/>
                  <a:pt x="33036" y="1845398"/>
                  <a:pt x="0" y="1573876"/>
                </a:cubicBezTo>
                <a:cubicBezTo>
                  <a:pt x="-33036" y="1302354"/>
                  <a:pt x="41129" y="1297311"/>
                  <a:pt x="0" y="1110622"/>
                </a:cubicBezTo>
                <a:cubicBezTo>
                  <a:pt x="-41129" y="923933"/>
                  <a:pt x="25292" y="752067"/>
                  <a:pt x="0" y="647368"/>
                </a:cubicBezTo>
                <a:cubicBezTo>
                  <a:pt x="-25292" y="542669"/>
                  <a:pt x="32043" y="177967"/>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1325280129">
                  <ask:type>
                    <ask:lineSketchScribble/>
                  </ask:type>
                </ask:lineSketchStyleProps>
              </a:ext>
            </a:extLst>
          </a:ln>
        </p:spPr>
        <p:txBody>
          <a:bodyPr>
            <a:noAutofit/>
          </a:bodyPr>
          <a:lstStyle/>
          <a:p>
            <a:pPr marL="0" indent="0">
              <a:lnSpc>
                <a:spcPct val="100000"/>
              </a:lnSpc>
              <a:spcBef>
                <a:spcPts val="600"/>
              </a:spcBef>
              <a:buNone/>
            </a:pPr>
            <a:r>
              <a:rPr lang="en-GB" sz="2500" dirty="0">
                <a:effectLst/>
                <a:latin typeface="The Hand Extrablack" panose="03070A02030502020204" pitchFamily="66" charset="0"/>
                <a:ea typeface="Calibri" panose="020F0502020204030204" pitchFamily="34" charset="0"/>
                <a:cs typeface="Arial" panose="020B0604020202020204" pitchFamily="34" charset="0"/>
              </a:rPr>
              <a:t>The year is 1948 and you are part of a US delegation sent to a country of your choice to provide Marshall Aid to that country. Refer to the table for the overall amount of aid that you can distribute. Each of you is responsible for one component of assistance that you need to consider when allocating money:</a:t>
            </a:r>
          </a:p>
          <a:p>
            <a:pPr marL="342900" lvl="0" indent="-342900">
              <a:lnSpc>
                <a:spcPct val="100000"/>
              </a:lnSpc>
              <a:spcBef>
                <a:spcPts val="600"/>
              </a:spcBef>
              <a:buFont typeface="Symbol" panose="05050102010706020507" pitchFamily="18" charset="2"/>
              <a:buChar char=""/>
            </a:pPr>
            <a:r>
              <a:rPr lang="en-GB" sz="2500" dirty="0">
                <a:effectLst/>
                <a:latin typeface="The Hand Extrablack" panose="03070A02030502020204" pitchFamily="66" charset="0"/>
                <a:ea typeface="Calibri" panose="020F0502020204030204" pitchFamily="34" charset="0"/>
                <a:cs typeface="Arial" panose="020B0604020202020204" pitchFamily="34" charset="0"/>
              </a:rPr>
              <a:t>loans for economic development</a:t>
            </a:r>
          </a:p>
          <a:p>
            <a:pPr marL="342900" lvl="0" indent="-342900">
              <a:lnSpc>
                <a:spcPct val="100000"/>
              </a:lnSpc>
              <a:spcBef>
                <a:spcPts val="600"/>
              </a:spcBef>
              <a:buFont typeface="Symbol" panose="05050102010706020507" pitchFamily="18" charset="2"/>
              <a:buChar char=""/>
            </a:pPr>
            <a:r>
              <a:rPr lang="en-GB" sz="2500" dirty="0">
                <a:effectLst/>
                <a:latin typeface="The Hand Extrablack" panose="03070A02030502020204" pitchFamily="66" charset="0"/>
                <a:ea typeface="Calibri" panose="020F0502020204030204" pitchFamily="34" charset="0"/>
                <a:cs typeface="Arial" panose="020B0604020202020204" pitchFamily="34" charset="0"/>
              </a:rPr>
              <a:t>cash for economic development</a:t>
            </a:r>
          </a:p>
          <a:p>
            <a:pPr marL="342900" lvl="0" indent="-342900">
              <a:lnSpc>
                <a:spcPct val="100000"/>
              </a:lnSpc>
              <a:spcBef>
                <a:spcPts val="600"/>
              </a:spcBef>
              <a:buFont typeface="Symbol" panose="05050102010706020507" pitchFamily="18" charset="2"/>
              <a:buChar char=""/>
            </a:pPr>
            <a:r>
              <a:rPr lang="en-GB" sz="2500" dirty="0">
                <a:effectLst/>
                <a:latin typeface="The Hand Extrablack" panose="03070A02030502020204" pitchFamily="66" charset="0"/>
                <a:ea typeface="Calibri" panose="020F0502020204030204" pitchFamily="34" charset="0"/>
                <a:cs typeface="Arial" panose="020B0604020202020204" pitchFamily="34" charset="0"/>
              </a:rPr>
              <a:t>humanitarian aid (food, clothing, fuel, medicine)</a:t>
            </a:r>
          </a:p>
          <a:p>
            <a:pPr marL="342900" lvl="0" indent="-342900">
              <a:lnSpc>
                <a:spcPct val="100000"/>
              </a:lnSpc>
              <a:spcBef>
                <a:spcPts val="600"/>
              </a:spcBef>
              <a:buFont typeface="Symbol" panose="05050102010706020507" pitchFamily="18" charset="2"/>
              <a:buChar char=""/>
            </a:pPr>
            <a:r>
              <a:rPr lang="en-GB" sz="2500" dirty="0">
                <a:effectLst/>
                <a:latin typeface="The Hand Extrablack" panose="03070A02030502020204" pitchFamily="66" charset="0"/>
                <a:ea typeface="Calibri" panose="020F0502020204030204" pitchFamily="34" charset="0"/>
                <a:cs typeface="Arial" panose="020B0604020202020204" pitchFamily="34" charset="0"/>
              </a:rPr>
              <a:t>civilian advisors to help with economic and humanitarian assistance</a:t>
            </a:r>
          </a:p>
          <a:p>
            <a:pPr marL="342900" lvl="0" indent="-342900">
              <a:lnSpc>
                <a:spcPct val="100000"/>
              </a:lnSpc>
              <a:spcBef>
                <a:spcPts val="600"/>
              </a:spcBef>
              <a:buFont typeface="Symbol" panose="05050102010706020507" pitchFamily="18" charset="2"/>
              <a:buChar char=""/>
            </a:pPr>
            <a:r>
              <a:rPr lang="en-GB" sz="2500" dirty="0">
                <a:effectLst/>
                <a:latin typeface="The Hand Extrablack" panose="03070A02030502020204" pitchFamily="66" charset="0"/>
                <a:ea typeface="Calibri" panose="020F0502020204030204" pitchFamily="34" charset="0"/>
                <a:cs typeface="Arial" panose="020B0604020202020204" pitchFamily="34" charset="0"/>
              </a:rPr>
              <a:t>publicity for gaining support of the host country for Marshall Plan aid</a:t>
            </a:r>
          </a:p>
          <a:p>
            <a:pPr marL="0" lvl="0" indent="0">
              <a:lnSpc>
                <a:spcPct val="100000"/>
              </a:lnSpc>
              <a:spcBef>
                <a:spcPts val="600"/>
              </a:spcBef>
              <a:buNone/>
            </a:pPr>
            <a:endParaRPr lang="en-GB" sz="2500" dirty="0">
              <a:effectLst/>
              <a:latin typeface="The Hand Extrablack" panose="03070A02030502020204" pitchFamily="66" charset="0"/>
              <a:ea typeface="Calibri" panose="020F0502020204030204" pitchFamily="34" charset="0"/>
              <a:cs typeface="Arial" panose="020B0604020202020204" pitchFamily="34" charset="0"/>
            </a:endParaRPr>
          </a:p>
          <a:p>
            <a:pPr marL="0" indent="0">
              <a:lnSpc>
                <a:spcPct val="100000"/>
              </a:lnSpc>
              <a:spcBef>
                <a:spcPts val="600"/>
              </a:spcBef>
              <a:buNone/>
            </a:pPr>
            <a:r>
              <a:rPr lang="en-GB" sz="2500" dirty="0">
                <a:latin typeface="The Hand Extrablack" panose="03070A02030502020204" pitchFamily="66" charset="0"/>
                <a:ea typeface="Calibri" panose="020F0502020204030204" pitchFamily="34" charset="0"/>
                <a:cs typeface="Arial" panose="020B0604020202020204" pitchFamily="34" charset="0"/>
              </a:rPr>
              <a:t>Y</a:t>
            </a:r>
            <a:r>
              <a:rPr lang="en-GB" sz="2500" dirty="0">
                <a:effectLst/>
                <a:latin typeface="The Hand Extrablack" panose="03070A02030502020204" pitchFamily="66" charset="0"/>
                <a:ea typeface="Calibri" panose="020F0502020204030204" pitchFamily="34" charset="0"/>
                <a:cs typeface="Arial" panose="020B0604020202020204" pitchFamily="34" charset="0"/>
              </a:rPr>
              <a:t>ou do not have to provide precise monetary amounts, but should consider the context of the country that you have chosen. What should the priorities be, given the needs of your country? How important are US interests in the allocation of aid?</a:t>
            </a:r>
          </a:p>
          <a:p>
            <a:pPr marL="0" indent="0">
              <a:lnSpc>
                <a:spcPct val="100000"/>
              </a:lnSpc>
              <a:spcBef>
                <a:spcPts val="600"/>
              </a:spcBef>
              <a:buNone/>
            </a:pPr>
            <a:r>
              <a:rPr lang="en-GB" sz="2500" dirty="0">
                <a:effectLst/>
                <a:latin typeface="The Hand Extrablack" panose="03070A02030502020204" pitchFamily="66" charset="0"/>
                <a:ea typeface="Calibri" panose="020F0502020204030204" pitchFamily="34" charset="0"/>
                <a:cs typeface="Arial" panose="020B0604020202020204" pitchFamily="34" charset="0"/>
              </a:rPr>
              <a:t>Your group should write up a five point action plan that explains how Marshall aid will be spent and why. You will then present this to the class for discussion.</a:t>
            </a:r>
          </a:p>
          <a:p>
            <a:pPr marL="0" indent="0">
              <a:lnSpc>
                <a:spcPct val="100000"/>
              </a:lnSpc>
              <a:spcBef>
                <a:spcPts val="600"/>
              </a:spcBef>
              <a:buNone/>
            </a:pPr>
            <a:r>
              <a:rPr lang="en-GB" sz="2500" dirty="0">
                <a:effectLst/>
                <a:latin typeface="The Hand Extrablack" panose="03070A02030502020204" pitchFamily="66" charset="0"/>
                <a:ea typeface="Calibri" panose="020F0502020204030204" pitchFamily="34" charset="0"/>
                <a:cs typeface="Arial" panose="020B0604020202020204" pitchFamily="34" charset="0"/>
              </a:rPr>
              <a:t>Once we've heard from all the groups consider why different countries might have different priorities, take into account the local situation and the level of importance of US interests.</a:t>
            </a:r>
          </a:p>
        </p:txBody>
      </p:sp>
    </p:spTree>
    <p:extLst>
      <p:ext uri="{BB962C8B-B14F-4D97-AF65-F5344CB8AC3E}">
        <p14:creationId xmlns:p14="http://schemas.microsoft.com/office/powerpoint/2010/main" val="3858991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elping Europe Help Itself: The Marshall Plan">
            <a:extLst>
              <a:ext uri="{FF2B5EF4-FFF2-40B4-BE49-F238E27FC236}">
                <a16:creationId xmlns:a16="http://schemas.microsoft.com/office/drawing/2014/main" id="{905E2E17-2DCD-4663-9529-57B5D391CF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C841E-F113-4843-B86C-96E654076ED4}"/>
              </a:ext>
            </a:extLst>
          </p:cNvPr>
          <p:cNvSpPr>
            <a:spLocks noGrp="1"/>
          </p:cNvSpPr>
          <p:nvPr>
            <p:ph type="ctrTitle"/>
          </p:nvPr>
        </p:nvSpPr>
        <p:spPr>
          <a:xfrm>
            <a:off x="2366010" y="2242539"/>
            <a:ext cx="7459980" cy="1425924"/>
          </a:xfrm>
        </p:spPr>
        <p:txBody>
          <a:bodyPr>
            <a:normAutofit/>
          </a:bodyPr>
          <a:lstStyle/>
          <a:p>
            <a:r>
              <a:rPr lang="en-GB" sz="4800" dirty="0">
                <a:latin typeface="The Hand Extrablack" panose="03070A02030502020204" pitchFamily="66" charset="0"/>
              </a:rPr>
              <a:t>How far did US economic assistance cause superpower rivalry?</a:t>
            </a:r>
          </a:p>
        </p:txBody>
      </p:sp>
      <p:sp>
        <p:nvSpPr>
          <p:cNvPr id="3" name="Subtitle 2">
            <a:extLst>
              <a:ext uri="{FF2B5EF4-FFF2-40B4-BE49-F238E27FC236}">
                <a16:creationId xmlns:a16="http://schemas.microsoft.com/office/drawing/2014/main" id="{76B0A566-220F-492E-AD1E-193617865583}"/>
              </a:ext>
            </a:extLst>
          </p:cNvPr>
          <p:cNvSpPr>
            <a:spLocks noGrp="1"/>
          </p:cNvSpPr>
          <p:nvPr>
            <p:ph type="subTitle" idx="1"/>
          </p:nvPr>
        </p:nvSpPr>
        <p:spPr>
          <a:xfrm>
            <a:off x="2366010" y="3884037"/>
            <a:ext cx="7459980" cy="468888"/>
          </a:xfrm>
        </p:spPr>
        <p:txBody>
          <a:bodyPr>
            <a:noAutofit/>
          </a:bodyPr>
          <a:lstStyle/>
          <a:p>
            <a:r>
              <a:rPr lang="en-GB" sz="3600" dirty="0">
                <a:latin typeface="The Hand Extrablack" panose="03070A02030502020204" pitchFamily="66" charset="0"/>
              </a:rPr>
              <a:t>The Truman Doctrine (March 1947) and Marshall Plan (June 1947)</a:t>
            </a:r>
          </a:p>
        </p:txBody>
      </p:sp>
      <p:cxnSp>
        <p:nvCxnSpPr>
          <p:cNvPr id="73" name="Straight Connector 72">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8665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E2562-C40C-4758-9CEF-2927FFA98B71}"/>
              </a:ext>
            </a:extLst>
          </p:cNvPr>
          <p:cNvSpPr>
            <a:spLocks noGrp="1"/>
          </p:cNvSpPr>
          <p:nvPr>
            <p:ph type="title"/>
          </p:nvPr>
        </p:nvSpPr>
        <p:spPr>
          <a:xfrm>
            <a:off x="206504" y="262997"/>
            <a:ext cx="6228585" cy="1245764"/>
          </a:xfrm>
        </p:spPr>
        <p:txBody>
          <a:bodyPr>
            <a:normAutofit/>
          </a:bodyPr>
          <a:lstStyle/>
          <a:p>
            <a:pPr algn="ctr"/>
            <a:r>
              <a:rPr lang="en-GB" sz="5400" dirty="0">
                <a:latin typeface="The Hand Extrablack" panose="03070A02030502020204" pitchFamily="66" charset="0"/>
              </a:rPr>
              <a:t>Greek Civil War</a:t>
            </a:r>
          </a:p>
        </p:txBody>
      </p:sp>
      <p:sp>
        <p:nvSpPr>
          <p:cNvPr id="3" name="Content Placeholder 2">
            <a:extLst>
              <a:ext uri="{FF2B5EF4-FFF2-40B4-BE49-F238E27FC236}">
                <a16:creationId xmlns:a16="http://schemas.microsoft.com/office/drawing/2014/main" id="{5D6A2FD4-C6BC-4237-AD6E-61F76A417CD8}"/>
              </a:ext>
            </a:extLst>
          </p:cNvPr>
          <p:cNvSpPr>
            <a:spLocks noGrp="1"/>
          </p:cNvSpPr>
          <p:nvPr>
            <p:ph idx="1"/>
          </p:nvPr>
        </p:nvSpPr>
        <p:spPr>
          <a:xfrm>
            <a:off x="234943" y="1508761"/>
            <a:ext cx="5759330" cy="4903371"/>
          </a:xfrm>
        </p:spPr>
        <p:txBody>
          <a:bodyPr>
            <a:noAutofit/>
          </a:bodyPr>
          <a:lstStyle/>
          <a:p>
            <a:r>
              <a:rPr lang="en-GB" sz="3200" dirty="0">
                <a:latin typeface="The Hand Extrablack" panose="03070A02030502020204" pitchFamily="66" charset="0"/>
              </a:rPr>
              <a:t>The post war situation in Greece attracted US attention, where it was estimated $3.1 million would be needed to reconstruction.</a:t>
            </a:r>
          </a:p>
          <a:p>
            <a:r>
              <a:rPr lang="en-GB" sz="3200" dirty="0">
                <a:latin typeface="The Hand Extrablack" panose="03070A02030502020204" pitchFamily="66" charset="0"/>
              </a:rPr>
              <a:t>The British supported the restoration of a constitutional monarchy.</a:t>
            </a:r>
          </a:p>
          <a:p>
            <a:r>
              <a:rPr lang="en-GB" sz="3200" dirty="0">
                <a:latin typeface="The Hand Extrablack" panose="03070A02030502020204" pitchFamily="66" charset="0"/>
              </a:rPr>
              <a:t>An ensuing Civil War against the Greek communists drained the economically wrecked British government.</a:t>
            </a:r>
          </a:p>
          <a:p>
            <a:r>
              <a:rPr lang="en-GB" sz="3200" dirty="0">
                <a:latin typeface="The Hand Extrablack" panose="03070A02030502020204" pitchFamily="66" charset="0"/>
              </a:rPr>
              <a:t>It informed the US it could not continue its support of the royalist government.</a:t>
            </a:r>
          </a:p>
        </p:txBody>
      </p:sp>
      <p:pic>
        <p:nvPicPr>
          <p:cNvPr id="3074" name="Picture 2" descr="The December 1944 Events that Brought the Greek Civil War">
            <a:extLst>
              <a:ext uri="{FF2B5EF4-FFF2-40B4-BE49-F238E27FC236}">
                <a16:creationId xmlns:a16="http://schemas.microsoft.com/office/drawing/2014/main" id="{1FB559AE-D5DA-42D6-9C80-1F6843E46D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971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911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7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A258C-6E7A-46F8-BDAA-4FECF2B87B38}"/>
              </a:ext>
            </a:extLst>
          </p:cNvPr>
          <p:cNvSpPr>
            <a:spLocks noGrp="1"/>
          </p:cNvSpPr>
          <p:nvPr>
            <p:ph type="title"/>
          </p:nvPr>
        </p:nvSpPr>
        <p:spPr>
          <a:xfrm>
            <a:off x="6187439" y="103083"/>
            <a:ext cx="5665472" cy="1657138"/>
          </a:xfrm>
        </p:spPr>
        <p:txBody>
          <a:bodyPr>
            <a:normAutofit/>
          </a:bodyPr>
          <a:lstStyle/>
          <a:p>
            <a:pPr algn="ctr"/>
            <a:r>
              <a:rPr lang="en-GB" sz="5400" dirty="0">
                <a:latin typeface="The Hand Extrablack" panose="03070A02030502020204" pitchFamily="66" charset="0"/>
              </a:rPr>
              <a:t>Truman Doctrine</a:t>
            </a:r>
          </a:p>
        </p:txBody>
      </p:sp>
      <p:pic>
        <p:nvPicPr>
          <p:cNvPr id="4098" name="Picture 2" descr="The Truman Doctrine - HISTORY">
            <a:extLst>
              <a:ext uri="{FF2B5EF4-FFF2-40B4-BE49-F238E27FC236}">
                <a16:creationId xmlns:a16="http://schemas.microsoft.com/office/drawing/2014/main" id="{6557D819-B316-4440-ADD2-7F3B490C85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58" r="15517"/>
          <a:stretch/>
        </p:blipFill>
        <p:spPr bwMode="auto">
          <a:xfrm>
            <a:off x="21" y="10"/>
            <a:ext cx="595501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4C8F56-5201-466E-8B2B-A5EAFCCD9EF2}"/>
              </a:ext>
            </a:extLst>
          </p:cNvPr>
          <p:cNvSpPr>
            <a:spLocks noGrp="1"/>
          </p:cNvSpPr>
          <p:nvPr>
            <p:ph idx="1"/>
          </p:nvPr>
        </p:nvSpPr>
        <p:spPr>
          <a:xfrm>
            <a:off x="6141720" y="1555844"/>
            <a:ext cx="5756910" cy="4936183"/>
          </a:xfrm>
        </p:spPr>
        <p:txBody>
          <a:bodyPr>
            <a:normAutofit/>
          </a:bodyPr>
          <a:lstStyle/>
          <a:p>
            <a:r>
              <a:rPr lang="en-GB" sz="3600" dirty="0">
                <a:latin typeface="The Hand Extrablack" panose="03070A02030502020204" pitchFamily="66" charset="0"/>
              </a:rPr>
              <a:t>Turkey was also seen as an area of concern regarding Soviet expansion.</a:t>
            </a:r>
          </a:p>
          <a:p>
            <a:r>
              <a:rPr lang="en-GB" sz="3600" dirty="0">
                <a:latin typeface="The Hand Extrablack" panose="03070A02030502020204" pitchFamily="66" charset="0"/>
              </a:rPr>
              <a:t>This forced the US to take a stance and the concrete result was the </a:t>
            </a:r>
            <a:r>
              <a:rPr lang="en-GB" sz="3600" u="sng" dirty="0">
                <a:latin typeface="The Hand Extrablack" panose="03070A02030502020204" pitchFamily="66" charset="0"/>
              </a:rPr>
              <a:t>Truman Doctrine.</a:t>
            </a:r>
          </a:p>
          <a:p>
            <a:r>
              <a:rPr lang="en-GB" sz="3600" dirty="0">
                <a:latin typeface="The Hand Extrablack" panose="03070A02030502020204" pitchFamily="66" charset="0"/>
              </a:rPr>
              <a:t>In his speech to congress (12</a:t>
            </a:r>
            <a:r>
              <a:rPr lang="en-GB" sz="3600" baseline="30000" dirty="0">
                <a:latin typeface="The Hand Extrablack" panose="03070A02030502020204" pitchFamily="66" charset="0"/>
              </a:rPr>
              <a:t>th</a:t>
            </a:r>
            <a:r>
              <a:rPr lang="en-GB" sz="3600" dirty="0">
                <a:latin typeface="The Hand Extrablack" panose="03070A02030502020204" pitchFamily="66" charset="0"/>
              </a:rPr>
              <a:t> March 1947) he outlined the dangers of Greece and Turkey falling to Communism.</a:t>
            </a:r>
          </a:p>
          <a:p>
            <a:r>
              <a:rPr lang="en-GB" sz="3600" dirty="0">
                <a:latin typeface="The Hand Extrablack" panose="03070A02030502020204" pitchFamily="66" charset="0"/>
              </a:rPr>
              <a:t>He requested $400 million to assist the two countries. </a:t>
            </a:r>
          </a:p>
        </p:txBody>
      </p:sp>
    </p:spTree>
    <p:extLst>
      <p:ext uri="{BB962C8B-B14F-4D97-AF65-F5344CB8AC3E}">
        <p14:creationId xmlns:p14="http://schemas.microsoft.com/office/powerpoint/2010/main" val="22702388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362A8-C15B-4540-9505-F967EFB878BB}"/>
              </a:ext>
            </a:extLst>
          </p:cNvPr>
          <p:cNvSpPr>
            <a:spLocks noGrp="1"/>
          </p:cNvSpPr>
          <p:nvPr>
            <p:ph type="title"/>
          </p:nvPr>
        </p:nvSpPr>
        <p:spPr>
          <a:xfrm>
            <a:off x="206505" y="170815"/>
            <a:ext cx="6022710" cy="1383665"/>
          </a:xfrm>
        </p:spPr>
        <p:txBody>
          <a:bodyPr>
            <a:normAutofit/>
          </a:bodyPr>
          <a:lstStyle/>
          <a:p>
            <a:pPr algn="ctr"/>
            <a:r>
              <a:rPr lang="en-GB" sz="5400" dirty="0">
                <a:latin typeface="The Hand Extrablack" panose="03070A02030502020204" pitchFamily="66" charset="0"/>
              </a:rPr>
              <a:t>Containment</a:t>
            </a:r>
          </a:p>
        </p:txBody>
      </p:sp>
      <p:sp>
        <p:nvSpPr>
          <p:cNvPr id="3" name="Content Placeholder 2">
            <a:extLst>
              <a:ext uri="{FF2B5EF4-FFF2-40B4-BE49-F238E27FC236}">
                <a16:creationId xmlns:a16="http://schemas.microsoft.com/office/drawing/2014/main" id="{41A89098-2C05-483D-BEB9-FD174C48B603}"/>
              </a:ext>
            </a:extLst>
          </p:cNvPr>
          <p:cNvSpPr>
            <a:spLocks noGrp="1"/>
          </p:cNvSpPr>
          <p:nvPr>
            <p:ph idx="1"/>
          </p:nvPr>
        </p:nvSpPr>
        <p:spPr>
          <a:xfrm>
            <a:off x="426720" y="1554479"/>
            <a:ext cx="5536066" cy="5132705"/>
          </a:xfrm>
        </p:spPr>
        <p:txBody>
          <a:bodyPr>
            <a:normAutofit/>
          </a:bodyPr>
          <a:lstStyle/>
          <a:p>
            <a:r>
              <a:rPr lang="en-GB" sz="3600" dirty="0">
                <a:latin typeface="The Hand Extrablack" panose="03070A02030502020204" pitchFamily="66" charset="0"/>
              </a:rPr>
              <a:t>The moral imperative of the USA was now to prevent the spread of communism to other countries.</a:t>
            </a:r>
          </a:p>
          <a:p>
            <a:r>
              <a:rPr lang="en-GB" sz="3600" dirty="0">
                <a:latin typeface="The Hand Extrablack" panose="03070A02030502020204" pitchFamily="66" charset="0"/>
              </a:rPr>
              <a:t>This policy of </a:t>
            </a:r>
            <a:r>
              <a:rPr lang="en-GB" sz="3600" u="sng" dirty="0">
                <a:latin typeface="The Hand Extrablack" panose="03070A02030502020204" pitchFamily="66" charset="0"/>
              </a:rPr>
              <a:t>containment</a:t>
            </a:r>
            <a:r>
              <a:rPr lang="en-GB" sz="3600" dirty="0">
                <a:latin typeface="The Hand Extrablack" panose="03070A02030502020204" pitchFamily="66" charset="0"/>
              </a:rPr>
              <a:t> was to be conducted through military and financial assistance.</a:t>
            </a:r>
          </a:p>
          <a:p>
            <a:r>
              <a:rPr lang="en-GB" sz="3600" dirty="0">
                <a:latin typeface="The Hand Extrablack" panose="03070A02030502020204" pitchFamily="66" charset="0"/>
              </a:rPr>
              <a:t>By 1948, the Greek Army reached 200,000 men and with US assistance the balance of civil war tilted towards the monarchists.</a:t>
            </a:r>
          </a:p>
        </p:txBody>
      </p:sp>
      <p:pic>
        <p:nvPicPr>
          <p:cNvPr id="5122" name="Picture 2" descr="Teaching the Cold War Through Maps and Images - California Geographic  Alliance">
            <a:extLst>
              <a:ext uri="{FF2B5EF4-FFF2-40B4-BE49-F238E27FC236}">
                <a16:creationId xmlns:a16="http://schemas.microsoft.com/office/drawing/2014/main" id="{97F85CD7-05D0-44A0-B30E-9734122013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37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3750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considerating the Truman Doctrine | Foreign Affairs">
            <a:extLst>
              <a:ext uri="{FF2B5EF4-FFF2-40B4-BE49-F238E27FC236}">
                <a16:creationId xmlns:a16="http://schemas.microsoft.com/office/drawing/2014/main" id="{CD651BF2-94D3-4005-8D08-5B5D21106FC7}"/>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 name="Title 3">
            <a:extLst>
              <a:ext uri="{FF2B5EF4-FFF2-40B4-BE49-F238E27FC236}">
                <a16:creationId xmlns:a16="http://schemas.microsoft.com/office/drawing/2014/main" id="{4CE7FE99-61B5-4B47-94C1-0DCB746F1013}"/>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800" dirty="0">
                <a:latin typeface="The Hand Extrablack" panose="03070A02030502020204" pitchFamily="66" charset="0"/>
              </a:rPr>
              <a:t>Task: Truman Doctrine analysis</a:t>
            </a:r>
          </a:p>
        </p:txBody>
      </p:sp>
      <p:sp>
        <p:nvSpPr>
          <p:cNvPr id="75" name="Rectangle 7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72592770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6AEFB-AD77-474A-9EF7-5AA7EDCFFAF6}"/>
              </a:ext>
            </a:extLst>
          </p:cNvPr>
          <p:cNvSpPr>
            <a:spLocks noGrp="1"/>
          </p:cNvSpPr>
          <p:nvPr>
            <p:ph type="title"/>
          </p:nvPr>
        </p:nvSpPr>
        <p:spPr>
          <a:xfrm>
            <a:off x="4949190" y="136525"/>
            <a:ext cx="7006589" cy="1223645"/>
          </a:xfrm>
        </p:spPr>
        <p:txBody>
          <a:bodyPr>
            <a:normAutofit/>
          </a:bodyPr>
          <a:lstStyle/>
          <a:p>
            <a:pPr algn="ctr"/>
            <a:r>
              <a:rPr lang="en-GB" sz="5400" dirty="0">
                <a:latin typeface="The Hand Extrablack" panose="03070A02030502020204" pitchFamily="66" charset="0"/>
              </a:rPr>
              <a:t>Marshall Plan</a:t>
            </a:r>
          </a:p>
        </p:txBody>
      </p:sp>
      <p:pic>
        <p:nvPicPr>
          <p:cNvPr id="7170" name="Picture 2" descr="George C. Marshall - Wikipedia">
            <a:extLst>
              <a:ext uri="{FF2B5EF4-FFF2-40B4-BE49-F238E27FC236}">
                <a16:creationId xmlns:a16="http://schemas.microsoft.com/office/drawing/2014/main" id="{3620C521-CCE0-4F2B-AD69-2C497A4EE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95" r="1522" b="4138"/>
          <a:stretch/>
        </p:blipFill>
        <p:spPr bwMode="auto">
          <a:xfrm>
            <a:off x="21" y="10"/>
            <a:ext cx="480057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8477A4-9D6E-407B-B876-77C0F919FFA6}"/>
              </a:ext>
            </a:extLst>
          </p:cNvPr>
          <p:cNvSpPr>
            <a:spLocks noGrp="1"/>
          </p:cNvSpPr>
          <p:nvPr>
            <p:ph idx="1"/>
          </p:nvPr>
        </p:nvSpPr>
        <p:spPr>
          <a:xfrm>
            <a:off x="4949190" y="1496695"/>
            <a:ext cx="6903721" cy="5041275"/>
          </a:xfrm>
        </p:spPr>
        <p:txBody>
          <a:bodyPr>
            <a:noAutofit/>
          </a:bodyPr>
          <a:lstStyle/>
          <a:p>
            <a:pPr>
              <a:lnSpc>
                <a:spcPct val="110000"/>
              </a:lnSpc>
              <a:spcBef>
                <a:spcPts val="0"/>
              </a:spcBef>
            </a:pPr>
            <a:r>
              <a:rPr lang="en-GB" sz="3200" dirty="0">
                <a:latin typeface="The Hand Extrablack" panose="03070A02030502020204" pitchFamily="66" charset="0"/>
              </a:rPr>
              <a:t>Marshall was </a:t>
            </a:r>
            <a:r>
              <a:rPr lang="en-GB" sz="3200" dirty="0">
                <a:effectLst/>
                <a:latin typeface="The Hand Extrablack" panose="03070A02030502020204" pitchFamily="66" charset="0"/>
                <a:ea typeface="Calibri" panose="020F0502020204030204" pitchFamily="34" charset="0"/>
                <a:cs typeface="Arial" panose="020B0604020202020204" pitchFamily="34" charset="0"/>
              </a:rPr>
              <a:t>Supreme Allied Commander in Europe during the Second World War and was appointed Secretary of State in January 1947.</a:t>
            </a:r>
          </a:p>
          <a:p>
            <a:pPr>
              <a:lnSpc>
                <a:spcPct val="110000"/>
              </a:lnSpc>
              <a:spcBef>
                <a:spcPts val="0"/>
              </a:spcBef>
            </a:pPr>
            <a:r>
              <a:rPr lang="en-GB" sz="3200" dirty="0">
                <a:latin typeface="The Hand Extrablack" panose="03070A02030502020204" pitchFamily="66" charset="0"/>
                <a:cs typeface="Arial" panose="020B0604020202020204" pitchFamily="34" charset="0"/>
              </a:rPr>
              <a:t>He proposed providing economic assistance to European countries.</a:t>
            </a:r>
          </a:p>
          <a:p>
            <a:pPr>
              <a:lnSpc>
                <a:spcPct val="110000"/>
              </a:lnSpc>
              <a:spcBef>
                <a:spcPts val="0"/>
              </a:spcBef>
            </a:pPr>
            <a:r>
              <a:rPr lang="en-GB" sz="3200" dirty="0">
                <a:latin typeface="The Hand Extrablack" panose="03070A02030502020204" pitchFamily="66" charset="0"/>
                <a:cs typeface="Arial" panose="020B0604020202020204" pitchFamily="34" charset="0"/>
              </a:rPr>
              <a:t>Through the European Recovery Programme (ERP) counties would receive grants and loans for the USA to help them rebuild.</a:t>
            </a:r>
          </a:p>
          <a:p>
            <a:pPr>
              <a:lnSpc>
                <a:spcPct val="110000"/>
              </a:lnSpc>
              <a:spcBef>
                <a:spcPts val="0"/>
              </a:spcBef>
            </a:pPr>
            <a:r>
              <a:rPr lang="en-GB" sz="3200" dirty="0">
                <a:latin typeface="The Hand Extrablack" panose="03070A02030502020204" pitchFamily="66" charset="0"/>
                <a:cs typeface="Arial" panose="020B0604020202020204" pitchFamily="34" charset="0"/>
              </a:rPr>
              <a:t>Although it was offered to all countries in Europe, the Soviets refused aid and pressured their satellites to decline the offer too.</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2947297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E4996-42D4-4444-A0CC-C7D8B2495D03}"/>
              </a:ext>
            </a:extLst>
          </p:cNvPr>
          <p:cNvSpPr>
            <a:spLocks noGrp="1"/>
          </p:cNvSpPr>
          <p:nvPr>
            <p:ph type="title"/>
          </p:nvPr>
        </p:nvSpPr>
        <p:spPr>
          <a:xfrm>
            <a:off x="7223000" y="267145"/>
            <a:ext cx="4744210" cy="1241615"/>
          </a:xfrm>
        </p:spPr>
        <p:txBody>
          <a:bodyPr>
            <a:normAutofit/>
          </a:bodyPr>
          <a:lstStyle/>
          <a:p>
            <a:pPr algn="ctr"/>
            <a:r>
              <a:rPr lang="en-GB" sz="5400" dirty="0">
                <a:latin typeface="The Hand Extrablack" panose="03070A02030502020204" pitchFamily="66" charset="0"/>
              </a:rPr>
              <a:t>Soviet concern</a:t>
            </a:r>
          </a:p>
        </p:txBody>
      </p:sp>
      <p:pic>
        <p:nvPicPr>
          <p:cNvPr id="8194" name="Picture 2" descr="Talking outside are Jan Masaryk, Czechoslovak Foreign Minister, with Laurence Steinhardt, US Ambassador to Czechoslovakia, in 1947">
            <a:extLst>
              <a:ext uri="{FF2B5EF4-FFF2-40B4-BE49-F238E27FC236}">
                <a16:creationId xmlns:a16="http://schemas.microsoft.com/office/drawing/2014/main" id="{1D8F0A20-F96A-4AB2-A587-246EC86B7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6" r="13300" b="-1"/>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5C060E-274F-4EC5-8E9A-8A5ECC0F2D20}"/>
              </a:ext>
            </a:extLst>
          </p:cNvPr>
          <p:cNvSpPr>
            <a:spLocks noGrp="1"/>
          </p:cNvSpPr>
          <p:nvPr>
            <p:ph idx="1"/>
          </p:nvPr>
        </p:nvSpPr>
        <p:spPr>
          <a:xfrm>
            <a:off x="7223000" y="1656961"/>
            <a:ext cx="4664200" cy="4933894"/>
          </a:xfrm>
        </p:spPr>
        <p:txBody>
          <a:bodyPr>
            <a:normAutofit/>
          </a:bodyPr>
          <a:lstStyle/>
          <a:p>
            <a:r>
              <a:rPr lang="en-GB" sz="3600" dirty="0">
                <a:latin typeface="The Hand Extrablack" panose="03070A02030502020204" pitchFamily="66" charset="0"/>
              </a:rPr>
              <a:t>To Stalin, Marshall Plan was a serious blow indicating there would be a continued US presence in Europe.</a:t>
            </a:r>
          </a:p>
          <a:p>
            <a:r>
              <a:rPr lang="en-GB" sz="3600" dirty="0">
                <a:latin typeface="The Hand Extrablack" panose="03070A02030502020204" pitchFamily="66" charset="0"/>
              </a:rPr>
              <a:t>His fears were confirmed when Czechoslovakia expressed interest in taking up the aid.</a:t>
            </a:r>
          </a:p>
          <a:p>
            <a:r>
              <a:rPr lang="en-GB" sz="3600" dirty="0">
                <a:latin typeface="The Hand Extrablack" panose="03070A02030502020204" pitchFamily="66" charset="0"/>
              </a:rPr>
              <a:t>As we know, Czechoslovak officials were summoned to Moscow and instructed to reject Marshall Aid.</a:t>
            </a:r>
          </a:p>
        </p:txBody>
      </p:sp>
    </p:spTree>
    <p:extLst>
      <p:ext uri="{BB962C8B-B14F-4D97-AF65-F5344CB8AC3E}">
        <p14:creationId xmlns:p14="http://schemas.microsoft.com/office/powerpoint/2010/main" val="29054507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zechoslovakia 1948">
            <a:extLst>
              <a:ext uri="{FF2B5EF4-FFF2-40B4-BE49-F238E27FC236}">
                <a16:creationId xmlns:a16="http://schemas.microsoft.com/office/drawing/2014/main" id="{1EC18FE2-2ACB-4201-99F5-ECA1397D1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3" r="3719"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CF0BCC-FF06-4791-B047-CE8F2844BD96}"/>
              </a:ext>
            </a:extLst>
          </p:cNvPr>
          <p:cNvSpPr>
            <a:spLocks noGrp="1"/>
          </p:cNvSpPr>
          <p:nvPr>
            <p:ph type="title"/>
          </p:nvPr>
        </p:nvSpPr>
        <p:spPr>
          <a:xfrm>
            <a:off x="175260" y="136525"/>
            <a:ext cx="5036820" cy="1189355"/>
          </a:xfrm>
        </p:spPr>
        <p:txBody>
          <a:bodyPr>
            <a:normAutofit/>
          </a:bodyPr>
          <a:lstStyle/>
          <a:p>
            <a:pPr algn="ctr"/>
            <a:r>
              <a:rPr lang="en-GB" sz="5400" dirty="0">
                <a:latin typeface="The Hand Extrablack" panose="03070A02030502020204" pitchFamily="66" charset="0"/>
              </a:rPr>
              <a:t>Coup in Czechoslovakia</a:t>
            </a:r>
          </a:p>
        </p:txBody>
      </p:sp>
      <p:sp>
        <p:nvSpPr>
          <p:cNvPr id="3" name="Content Placeholder 2">
            <a:extLst>
              <a:ext uri="{FF2B5EF4-FFF2-40B4-BE49-F238E27FC236}">
                <a16:creationId xmlns:a16="http://schemas.microsoft.com/office/drawing/2014/main" id="{61ECBD26-4BB5-43A1-A02D-9388FA965470}"/>
              </a:ext>
            </a:extLst>
          </p:cNvPr>
          <p:cNvSpPr>
            <a:spLocks noGrp="1"/>
          </p:cNvSpPr>
          <p:nvPr>
            <p:ph idx="1"/>
          </p:nvPr>
        </p:nvSpPr>
        <p:spPr>
          <a:xfrm>
            <a:off x="255271" y="1462395"/>
            <a:ext cx="3539489" cy="5259080"/>
          </a:xfrm>
        </p:spPr>
        <p:txBody>
          <a:bodyPr>
            <a:normAutofit/>
          </a:bodyPr>
          <a:lstStyle/>
          <a:p>
            <a:r>
              <a:rPr lang="en-GB" sz="3600" dirty="0">
                <a:latin typeface="The Hand Extrablack" panose="03070A02030502020204" pitchFamily="66" charset="0"/>
              </a:rPr>
              <a:t>In February 1948, the Czechoslovakian communists with the backing of the Soviets, overthrew the government.</a:t>
            </a:r>
          </a:p>
          <a:p>
            <a:r>
              <a:rPr lang="en-GB" sz="3600" dirty="0">
                <a:latin typeface="The Hand Extrablack" panose="03070A02030502020204" pitchFamily="66" charset="0"/>
              </a:rPr>
              <a:t>This stunned western Europe. It led hesitant US politicians to grant aid and implement the Marshall Plan.</a:t>
            </a:r>
          </a:p>
        </p:txBody>
      </p:sp>
    </p:spTree>
    <p:extLst>
      <p:ext uri="{BB962C8B-B14F-4D97-AF65-F5344CB8AC3E}">
        <p14:creationId xmlns:p14="http://schemas.microsoft.com/office/powerpoint/2010/main" val="161431793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Widescreen</PresentationFormat>
  <Paragraphs>144</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Meiryo</vt:lpstr>
      <vt:lpstr>Arial</vt:lpstr>
      <vt:lpstr>Calibri</vt:lpstr>
      <vt:lpstr>Calibri Light</vt:lpstr>
      <vt:lpstr>Symbol</vt:lpstr>
      <vt:lpstr>The Hand Extrablack</vt:lpstr>
      <vt:lpstr>Wingdings</vt:lpstr>
      <vt:lpstr>Office Theme</vt:lpstr>
      <vt:lpstr>PowerPoint Presentation</vt:lpstr>
      <vt:lpstr>How far did US economic assistance cause superpower rivalry?</vt:lpstr>
      <vt:lpstr>Greek Civil War</vt:lpstr>
      <vt:lpstr>Truman Doctrine</vt:lpstr>
      <vt:lpstr>Containment</vt:lpstr>
      <vt:lpstr>Task: Truman Doctrine analysis</vt:lpstr>
      <vt:lpstr>Marshall Plan</vt:lpstr>
      <vt:lpstr>Soviet concern</vt:lpstr>
      <vt:lpstr>Coup in Czechoslovakia</vt:lpstr>
      <vt:lpstr>European Recovery Program  (passed into law 3rd April 1948) </vt:lpstr>
      <vt:lpstr>European Recovery Program</vt:lpstr>
      <vt:lpstr>PowerPoint Presentation</vt:lpstr>
      <vt:lpstr>Results</vt:lpstr>
      <vt:lpstr>Soviet response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Galvin</dc:creator>
  <cp:lastModifiedBy>Anastasia Galvin</cp:lastModifiedBy>
  <cp:revision>1</cp:revision>
  <dcterms:created xsi:type="dcterms:W3CDTF">2021-10-10T14:52:26Z</dcterms:created>
  <dcterms:modified xsi:type="dcterms:W3CDTF">2021-10-10T17:18:31Z</dcterms:modified>
</cp:coreProperties>
</file>