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1" r:id="rId4"/>
    <p:sldId id="257" r:id="rId5"/>
    <p:sldId id="272" r:id="rId6"/>
    <p:sldId id="259" r:id="rId7"/>
    <p:sldId id="262" r:id="rId8"/>
    <p:sldId id="263" r:id="rId9"/>
    <p:sldId id="264" r:id="rId10"/>
    <p:sldId id="265" r:id="rId11"/>
    <p:sldId id="266" r:id="rId12"/>
    <p:sldId id="267" r:id="rId13"/>
    <p:sldId id="268" r:id="rId14"/>
    <p:sldId id="269" r:id="rId15"/>
    <p:sldId id="27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408B5-75DA-42B6-858D-DA567EE9B189}" v="117" dt="2021-06-20T20:39:36.116"/>
    <p1510:client id="{65FDA4D8-8E67-433C-B048-88D55260AE1F}" v="1" dt="2021-06-20T20:40:38.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4359" autoAdjust="0"/>
  </p:normalViewPr>
  <p:slideViewPr>
    <p:cSldViewPr snapToGrid="0">
      <p:cViewPr varScale="1">
        <p:scale>
          <a:sx n="57" d="100"/>
          <a:sy n="57" d="100"/>
        </p:scale>
        <p:origin x="1065"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65FDA4D8-8E67-433C-B048-88D55260AE1F}"/>
    <pc:docChg chg="modSld">
      <pc:chgData name="Anastasia Galvin" userId="2d39f159-777b-4bad-8899-bf8dfc77b0ad" providerId="ADAL" clId="{65FDA4D8-8E67-433C-B048-88D55260AE1F}" dt="2021-06-20T20:40:38.053" v="0"/>
      <pc:docMkLst>
        <pc:docMk/>
      </pc:docMkLst>
      <pc:sldChg chg="modTransition">
        <pc:chgData name="Anastasia Galvin" userId="2d39f159-777b-4bad-8899-bf8dfc77b0ad" providerId="ADAL" clId="{65FDA4D8-8E67-433C-B048-88D55260AE1F}" dt="2021-06-20T20:40:38.053" v="0"/>
        <pc:sldMkLst>
          <pc:docMk/>
          <pc:sldMk cId="1732592252" sldId="256"/>
        </pc:sldMkLst>
      </pc:sldChg>
      <pc:sldChg chg="modTransition">
        <pc:chgData name="Anastasia Galvin" userId="2d39f159-777b-4bad-8899-bf8dfc77b0ad" providerId="ADAL" clId="{65FDA4D8-8E67-433C-B048-88D55260AE1F}" dt="2021-06-20T20:40:38.053" v="0"/>
        <pc:sldMkLst>
          <pc:docMk/>
          <pc:sldMk cId="2994764145" sldId="257"/>
        </pc:sldMkLst>
      </pc:sldChg>
      <pc:sldChg chg="modTransition">
        <pc:chgData name="Anastasia Galvin" userId="2d39f159-777b-4bad-8899-bf8dfc77b0ad" providerId="ADAL" clId="{65FDA4D8-8E67-433C-B048-88D55260AE1F}" dt="2021-06-20T20:40:38.053" v="0"/>
        <pc:sldMkLst>
          <pc:docMk/>
          <pc:sldMk cId="2107371228" sldId="258"/>
        </pc:sldMkLst>
      </pc:sldChg>
      <pc:sldChg chg="modTransition">
        <pc:chgData name="Anastasia Galvin" userId="2d39f159-777b-4bad-8899-bf8dfc77b0ad" providerId="ADAL" clId="{65FDA4D8-8E67-433C-B048-88D55260AE1F}" dt="2021-06-20T20:40:38.053" v="0"/>
        <pc:sldMkLst>
          <pc:docMk/>
          <pc:sldMk cId="1387651721" sldId="259"/>
        </pc:sldMkLst>
      </pc:sldChg>
      <pc:sldChg chg="modTransition">
        <pc:chgData name="Anastasia Galvin" userId="2d39f159-777b-4bad-8899-bf8dfc77b0ad" providerId="ADAL" clId="{65FDA4D8-8E67-433C-B048-88D55260AE1F}" dt="2021-06-20T20:40:38.053" v="0"/>
        <pc:sldMkLst>
          <pc:docMk/>
          <pc:sldMk cId="3511580837" sldId="260"/>
        </pc:sldMkLst>
      </pc:sldChg>
      <pc:sldChg chg="modTransition">
        <pc:chgData name="Anastasia Galvin" userId="2d39f159-777b-4bad-8899-bf8dfc77b0ad" providerId="ADAL" clId="{65FDA4D8-8E67-433C-B048-88D55260AE1F}" dt="2021-06-20T20:40:38.053" v="0"/>
        <pc:sldMkLst>
          <pc:docMk/>
          <pc:sldMk cId="261274872" sldId="261"/>
        </pc:sldMkLst>
      </pc:sldChg>
      <pc:sldChg chg="modTransition">
        <pc:chgData name="Anastasia Galvin" userId="2d39f159-777b-4bad-8899-bf8dfc77b0ad" providerId="ADAL" clId="{65FDA4D8-8E67-433C-B048-88D55260AE1F}" dt="2021-06-20T20:40:38.053" v="0"/>
        <pc:sldMkLst>
          <pc:docMk/>
          <pc:sldMk cId="2515253934" sldId="262"/>
        </pc:sldMkLst>
      </pc:sldChg>
      <pc:sldChg chg="modTransition">
        <pc:chgData name="Anastasia Galvin" userId="2d39f159-777b-4bad-8899-bf8dfc77b0ad" providerId="ADAL" clId="{65FDA4D8-8E67-433C-B048-88D55260AE1F}" dt="2021-06-20T20:40:38.053" v="0"/>
        <pc:sldMkLst>
          <pc:docMk/>
          <pc:sldMk cId="3503793112" sldId="263"/>
        </pc:sldMkLst>
      </pc:sldChg>
      <pc:sldChg chg="modTransition">
        <pc:chgData name="Anastasia Galvin" userId="2d39f159-777b-4bad-8899-bf8dfc77b0ad" providerId="ADAL" clId="{65FDA4D8-8E67-433C-B048-88D55260AE1F}" dt="2021-06-20T20:40:38.053" v="0"/>
        <pc:sldMkLst>
          <pc:docMk/>
          <pc:sldMk cId="3044741063" sldId="264"/>
        </pc:sldMkLst>
      </pc:sldChg>
      <pc:sldChg chg="modTransition">
        <pc:chgData name="Anastasia Galvin" userId="2d39f159-777b-4bad-8899-bf8dfc77b0ad" providerId="ADAL" clId="{65FDA4D8-8E67-433C-B048-88D55260AE1F}" dt="2021-06-20T20:40:38.053" v="0"/>
        <pc:sldMkLst>
          <pc:docMk/>
          <pc:sldMk cId="348866732" sldId="265"/>
        </pc:sldMkLst>
      </pc:sldChg>
      <pc:sldChg chg="modTransition">
        <pc:chgData name="Anastasia Galvin" userId="2d39f159-777b-4bad-8899-bf8dfc77b0ad" providerId="ADAL" clId="{65FDA4D8-8E67-433C-B048-88D55260AE1F}" dt="2021-06-20T20:40:38.053" v="0"/>
        <pc:sldMkLst>
          <pc:docMk/>
          <pc:sldMk cId="3315898055" sldId="266"/>
        </pc:sldMkLst>
      </pc:sldChg>
      <pc:sldChg chg="modTransition">
        <pc:chgData name="Anastasia Galvin" userId="2d39f159-777b-4bad-8899-bf8dfc77b0ad" providerId="ADAL" clId="{65FDA4D8-8E67-433C-B048-88D55260AE1F}" dt="2021-06-20T20:40:38.053" v="0"/>
        <pc:sldMkLst>
          <pc:docMk/>
          <pc:sldMk cId="1371546137" sldId="267"/>
        </pc:sldMkLst>
      </pc:sldChg>
      <pc:sldChg chg="modTransition">
        <pc:chgData name="Anastasia Galvin" userId="2d39f159-777b-4bad-8899-bf8dfc77b0ad" providerId="ADAL" clId="{65FDA4D8-8E67-433C-B048-88D55260AE1F}" dt="2021-06-20T20:40:38.053" v="0"/>
        <pc:sldMkLst>
          <pc:docMk/>
          <pc:sldMk cId="2680353188" sldId="268"/>
        </pc:sldMkLst>
      </pc:sldChg>
      <pc:sldChg chg="modTransition">
        <pc:chgData name="Anastasia Galvin" userId="2d39f159-777b-4bad-8899-bf8dfc77b0ad" providerId="ADAL" clId="{65FDA4D8-8E67-433C-B048-88D55260AE1F}" dt="2021-06-20T20:40:38.053" v="0"/>
        <pc:sldMkLst>
          <pc:docMk/>
          <pc:sldMk cId="2534176141" sldId="269"/>
        </pc:sldMkLst>
      </pc:sldChg>
      <pc:sldChg chg="modTransition">
        <pc:chgData name="Anastasia Galvin" userId="2d39f159-777b-4bad-8899-bf8dfc77b0ad" providerId="ADAL" clId="{65FDA4D8-8E67-433C-B048-88D55260AE1F}" dt="2021-06-20T20:40:38.053" v="0"/>
        <pc:sldMkLst>
          <pc:docMk/>
          <pc:sldMk cId="2928829959" sldId="270"/>
        </pc:sldMkLst>
      </pc:sldChg>
      <pc:sldChg chg="modTransition">
        <pc:chgData name="Anastasia Galvin" userId="2d39f159-777b-4bad-8899-bf8dfc77b0ad" providerId="ADAL" clId="{65FDA4D8-8E67-433C-B048-88D55260AE1F}" dt="2021-06-20T20:40:38.053" v="0"/>
        <pc:sldMkLst>
          <pc:docMk/>
          <pc:sldMk cId="2328370776" sldId="271"/>
        </pc:sldMkLst>
      </pc:sldChg>
      <pc:sldChg chg="modTransition">
        <pc:chgData name="Anastasia Galvin" userId="2d39f159-777b-4bad-8899-bf8dfc77b0ad" providerId="ADAL" clId="{65FDA4D8-8E67-433C-B048-88D55260AE1F}" dt="2021-06-20T20:40:38.053" v="0"/>
        <pc:sldMkLst>
          <pc:docMk/>
          <pc:sldMk cId="1289144838" sldId="272"/>
        </pc:sldMkLst>
      </pc:sldChg>
      <pc:sldChg chg="modTransition">
        <pc:chgData name="Anastasia Galvin" userId="2d39f159-777b-4bad-8899-bf8dfc77b0ad" providerId="ADAL" clId="{65FDA4D8-8E67-433C-B048-88D55260AE1F}" dt="2021-06-20T20:40:38.053" v="0"/>
        <pc:sldMkLst>
          <pc:docMk/>
          <pc:sldMk cId="1652917233" sldId="273"/>
        </pc:sldMkLst>
      </pc:sldChg>
      <pc:sldChg chg="modTransition">
        <pc:chgData name="Anastasia Galvin" userId="2d39f159-777b-4bad-8899-bf8dfc77b0ad" providerId="ADAL" clId="{65FDA4D8-8E67-433C-B048-88D55260AE1F}" dt="2021-06-20T20:40:38.053" v="0"/>
        <pc:sldMkLst>
          <pc:docMk/>
          <pc:sldMk cId="3068943791" sldId="274"/>
        </pc:sldMkLst>
      </pc:sldChg>
    </pc:docChg>
  </pc:docChgLst>
  <pc:docChgLst>
    <pc:chgData name="Anastasia Galvin" userId="2d39f159-777b-4bad-8899-bf8dfc77b0ad" providerId="ADAL" clId="{473408B5-75DA-42B6-858D-DA567EE9B189}"/>
    <pc:docChg chg="undo redo custSel addSld delSld modSld">
      <pc:chgData name="Anastasia Galvin" userId="2d39f159-777b-4bad-8899-bf8dfc77b0ad" providerId="ADAL" clId="{473408B5-75DA-42B6-858D-DA567EE9B189}" dt="2021-06-20T20:39:45.149" v="16427" actId="255"/>
      <pc:docMkLst>
        <pc:docMk/>
      </pc:docMkLst>
      <pc:sldChg chg="addSp delSp modSp mod modTransition modNotesTx">
        <pc:chgData name="Anastasia Galvin" userId="2d39f159-777b-4bad-8899-bf8dfc77b0ad" providerId="ADAL" clId="{473408B5-75DA-42B6-858D-DA567EE9B189}" dt="2021-06-20T20:25:14.139" v="15961"/>
        <pc:sldMkLst>
          <pc:docMk/>
          <pc:sldMk cId="1732592252" sldId="256"/>
        </pc:sldMkLst>
        <pc:spChg chg="mod">
          <ac:chgData name="Anastasia Galvin" userId="2d39f159-777b-4bad-8899-bf8dfc77b0ad" providerId="ADAL" clId="{473408B5-75DA-42B6-858D-DA567EE9B189}" dt="2021-06-18T13:46:54.276" v="54" actId="207"/>
          <ac:spMkLst>
            <pc:docMk/>
            <pc:sldMk cId="1732592252" sldId="256"/>
            <ac:spMk id="5" creationId="{D6542DA8-21DC-4447-9565-F285C103466F}"/>
          </ac:spMkLst>
        </pc:spChg>
        <pc:spChg chg="add mod">
          <ac:chgData name="Anastasia Galvin" userId="2d39f159-777b-4bad-8899-bf8dfc77b0ad" providerId="ADAL" clId="{473408B5-75DA-42B6-858D-DA567EE9B189}" dt="2021-06-18T14:04:05.395" v="908" actId="20577"/>
          <ac:spMkLst>
            <pc:docMk/>
            <pc:sldMk cId="1732592252" sldId="256"/>
            <ac:spMk id="6" creationId="{87D1B5E3-4578-4C73-9866-426201EF3090}"/>
          </ac:spMkLst>
        </pc:spChg>
        <pc:spChg chg="add mod">
          <ac:chgData name="Anastasia Galvin" userId="2d39f159-777b-4bad-8899-bf8dfc77b0ad" providerId="ADAL" clId="{473408B5-75DA-42B6-858D-DA567EE9B189}" dt="2021-06-18T14:04:10.445" v="914" actId="20577"/>
          <ac:spMkLst>
            <pc:docMk/>
            <pc:sldMk cId="1732592252" sldId="256"/>
            <ac:spMk id="10" creationId="{CF0D1906-4F11-4D28-BA6D-4B7AD0A60D9E}"/>
          </ac:spMkLst>
        </pc:spChg>
        <pc:spChg chg="add mod">
          <ac:chgData name="Anastasia Galvin" userId="2d39f159-777b-4bad-8899-bf8dfc77b0ad" providerId="ADAL" clId="{473408B5-75DA-42B6-858D-DA567EE9B189}" dt="2021-06-20T16:02:40.790" v="6434" actId="14100"/>
          <ac:spMkLst>
            <pc:docMk/>
            <pc:sldMk cId="1732592252" sldId="256"/>
            <ac:spMk id="11" creationId="{A9C6B278-0310-487C-A612-5D47A0348CC4}"/>
          </ac:spMkLst>
        </pc:spChg>
        <pc:spChg chg="add del mod">
          <ac:chgData name="Anastasia Galvin" userId="2d39f159-777b-4bad-8899-bf8dfc77b0ad" providerId="ADAL" clId="{473408B5-75DA-42B6-858D-DA567EE9B189}" dt="2021-06-20T15:33:01.246" v="3724" actId="478"/>
          <ac:spMkLst>
            <pc:docMk/>
            <pc:sldMk cId="1732592252" sldId="256"/>
            <ac:spMk id="12" creationId="{2196C8B4-24E5-43CA-A46D-6450A15C481C}"/>
          </ac:spMkLst>
        </pc:spChg>
        <pc:picChg chg="add del mod">
          <ac:chgData name="Anastasia Galvin" userId="2d39f159-777b-4bad-8899-bf8dfc77b0ad" providerId="ADAL" clId="{473408B5-75DA-42B6-858D-DA567EE9B189}" dt="2021-06-18T13:45:04.212" v="8" actId="478"/>
          <ac:picMkLst>
            <pc:docMk/>
            <pc:sldMk cId="1732592252" sldId="256"/>
            <ac:picMk id="8" creationId="{5E954ECC-364B-48AC-A875-BCD03622D543}"/>
          </ac:picMkLst>
        </pc:picChg>
      </pc:sldChg>
      <pc:sldChg chg="addSp delSp modSp new mod modTransition modNotesTx">
        <pc:chgData name="Anastasia Galvin" userId="2d39f159-777b-4bad-8899-bf8dfc77b0ad" providerId="ADAL" clId="{473408B5-75DA-42B6-858D-DA567EE9B189}" dt="2021-06-20T20:25:11.034" v="15960"/>
        <pc:sldMkLst>
          <pc:docMk/>
          <pc:sldMk cId="2994764145" sldId="257"/>
        </pc:sldMkLst>
        <pc:spChg chg="add mod">
          <ac:chgData name="Anastasia Galvin" userId="2d39f159-777b-4bad-8899-bf8dfc77b0ad" providerId="ADAL" clId="{473408B5-75DA-42B6-858D-DA567EE9B189}" dt="2021-06-18T13:49:10.847" v="86" actId="20577"/>
          <ac:spMkLst>
            <pc:docMk/>
            <pc:sldMk cId="2994764145" sldId="257"/>
            <ac:spMk id="4" creationId="{89E28C85-5DD9-42D6-9A4C-4759E7F7121B}"/>
          </ac:spMkLst>
        </pc:spChg>
        <pc:spChg chg="add mod">
          <ac:chgData name="Anastasia Galvin" userId="2d39f159-777b-4bad-8899-bf8dfc77b0ad" providerId="ADAL" clId="{473408B5-75DA-42B6-858D-DA567EE9B189}" dt="2021-06-18T14:20:32.789" v="2502" actId="113"/>
          <ac:spMkLst>
            <pc:docMk/>
            <pc:sldMk cId="2994764145" sldId="257"/>
            <ac:spMk id="6" creationId="{8FB1FB94-3064-4590-85C8-3A263A20889A}"/>
          </ac:spMkLst>
        </pc:spChg>
        <pc:spChg chg="add del mod">
          <ac:chgData name="Anastasia Galvin" userId="2d39f159-777b-4bad-8899-bf8dfc77b0ad" providerId="ADAL" clId="{473408B5-75DA-42B6-858D-DA567EE9B189}" dt="2021-06-18T13:52:16.391" v="239"/>
          <ac:spMkLst>
            <pc:docMk/>
            <pc:sldMk cId="2994764145" sldId="257"/>
            <ac:spMk id="8" creationId="{2FCCC8E3-534C-4D05-AAD8-B11B5407F03E}"/>
          </ac:spMkLst>
        </pc:spChg>
        <pc:spChg chg="add mod">
          <ac:chgData name="Anastasia Galvin" userId="2d39f159-777b-4bad-8899-bf8dfc77b0ad" providerId="ADAL" clId="{473408B5-75DA-42B6-858D-DA567EE9B189}" dt="2021-06-18T14:20:39.239" v="2503" actId="113"/>
          <ac:spMkLst>
            <pc:docMk/>
            <pc:sldMk cId="2994764145" sldId="257"/>
            <ac:spMk id="10" creationId="{0FE3D129-D61F-4CE2-950B-13473C4FD128}"/>
          </ac:spMkLst>
        </pc:spChg>
        <pc:picChg chg="add del mod">
          <ac:chgData name="Anastasia Galvin" userId="2d39f159-777b-4bad-8899-bf8dfc77b0ad" providerId="ADAL" clId="{473408B5-75DA-42B6-858D-DA567EE9B189}" dt="2021-06-18T13:48:12.956" v="62" actId="478"/>
          <ac:picMkLst>
            <pc:docMk/>
            <pc:sldMk cId="2994764145" sldId="257"/>
            <ac:picMk id="2050" creationId="{D32C3A8E-DF87-4607-B31B-D615D42C5F7F}"/>
          </ac:picMkLst>
        </pc:picChg>
        <pc:picChg chg="add mod">
          <ac:chgData name="Anastasia Galvin" userId="2d39f159-777b-4bad-8899-bf8dfc77b0ad" providerId="ADAL" clId="{473408B5-75DA-42B6-858D-DA567EE9B189}" dt="2021-06-18T13:48:37.823" v="68"/>
          <ac:picMkLst>
            <pc:docMk/>
            <pc:sldMk cId="2994764145" sldId="257"/>
            <ac:picMk id="2052" creationId="{4C56E842-62BC-43AF-AC5A-D95716CC33DE}"/>
          </ac:picMkLst>
        </pc:picChg>
      </pc:sldChg>
      <pc:sldChg chg="addSp delSp modSp new mod modTransition setBg delAnim modAnim delDesignElem chgLayout modNotesTx">
        <pc:chgData name="Anastasia Galvin" userId="2d39f159-777b-4bad-8899-bf8dfc77b0ad" providerId="ADAL" clId="{473408B5-75DA-42B6-858D-DA567EE9B189}" dt="2021-06-20T20:29:46.537" v="16004"/>
        <pc:sldMkLst>
          <pc:docMk/>
          <pc:sldMk cId="2107371228" sldId="258"/>
        </pc:sldMkLst>
        <pc:spChg chg="add mod ord">
          <ac:chgData name="Anastasia Galvin" userId="2d39f159-777b-4bad-8899-bf8dfc77b0ad" providerId="ADAL" clId="{473408B5-75DA-42B6-858D-DA567EE9B189}" dt="2021-06-20T15:50:52.182" v="5245" actId="26606"/>
          <ac:spMkLst>
            <pc:docMk/>
            <pc:sldMk cId="2107371228" sldId="258"/>
            <ac:spMk id="2" creationId="{2C1AE077-EBAA-497B-AD40-2610362207EA}"/>
          </ac:spMkLst>
        </pc:spChg>
        <pc:spChg chg="add del mod">
          <ac:chgData name="Anastasia Galvin" userId="2d39f159-777b-4bad-8899-bf8dfc77b0ad" providerId="ADAL" clId="{473408B5-75DA-42B6-858D-DA567EE9B189}" dt="2021-06-20T15:50:43.588" v="5244" actId="21"/>
          <ac:spMkLst>
            <pc:docMk/>
            <pc:sldMk cId="2107371228" sldId="258"/>
            <ac:spMk id="10" creationId="{F8A954AC-22AE-40EB-A5D5-3B308BA44927}"/>
          </ac:spMkLst>
        </pc:spChg>
        <pc:spChg chg="add mod">
          <ac:chgData name="Anastasia Galvin" userId="2d39f159-777b-4bad-8899-bf8dfc77b0ad" providerId="ADAL" clId="{473408B5-75DA-42B6-858D-DA567EE9B189}" dt="2021-06-20T15:52:00.125" v="5263" actId="207"/>
          <ac:spMkLst>
            <pc:docMk/>
            <pc:sldMk cId="2107371228" sldId="258"/>
            <ac:spMk id="12" creationId="{B9F3CE31-E2CD-47C3-AFEA-3551E3C457CA}"/>
          </ac:spMkLst>
        </pc:spChg>
        <pc:picChg chg="add del mod ord">
          <ac:chgData name="Anastasia Galvin" userId="2d39f159-777b-4bad-8899-bf8dfc77b0ad" providerId="ADAL" clId="{473408B5-75DA-42B6-858D-DA567EE9B189}" dt="2021-06-20T15:50:18.992" v="5235" actId="478"/>
          <ac:picMkLst>
            <pc:docMk/>
            <pc:sldMk cId="2107371228" sldId="258"/>
            <ac:picMk id="4" creationId="{B9AD3D88-87A6-4101-8A04-69E8D91D2286}"/>
          </ac:picMkLst>
        </pc:picChg>
        <pc:picChg chg="add mod">
          <ac:chgData name="Anastasia Galvin" userId="2d39f159-777b-4bad-8899-bf8dfc77b0ad" providerId="ADAL" clId="{473408B5-75DA-42B6-858D-DA567EE9B189}" dt="2021-06-20T15:50:52.182" v="5245" actId="26606"/>
          <ac:picMkLst>
            <pc:docMk/>
            <pc:sldMk cId="2107371228" sldId="258"/>
            <ac:picMk id="1026" creationId="{FF374B23-8FED-47FD-A352-F5221BFC507A}"/>
          </ac:picMkLst>
        </pc:picChg>
        <pc:picChg chg="add del mod ord">
          <ac:chgData name="Anastasia Galvin" userId="2d39f159-777b-4bad-8899-bf8dfc77b0ad" providerId="ADAL" clId="{473408B5-75DA-42B6-858D-DA567EE9B189}" dt="2021-06-20T15:50:19.687" v="5236" actId="478"/>
          <ac:picMkLst>
            <pc:docMk/>
            <pc:sldMk cId="2107371228" sldId="258"/>
            <ac:picMk id="3074" creationId="{4624EE9C-3232-40D7-9211-D95B7842CB31}"/>
          </ac:picMkLst>
        </pc:picChg>
        <pc:picChg chg="add del mod">
          <ac:chgData name="Anastasia Galvin" userId="2d39f159-777b-4bad-8899-bf8dfc77b0ad" providerId="ADAL" clId="{473408B5-75DA-42B6-858D-DA567EE9B189}" dt="2021-06-20T15:50:20.030" v="5237" actId="478"/>
          <ac:picMkLst>
            <pc:docMk/>
            <pc:sldMk cId="2107371228" sldId="258"/>
            <ac:picMk id="3076" creationId="{0729080F-D903-4666-BDB1-D9B67C6359F2}"/>
          </ac:picMkLst>
        </pc:picChg>
        <pc:picChg chg="add del mod">
          <ac:chgData name="Anastasia Galvin" userId="2d39f159-777b-4bad-8899-bf8dfc77b0ad" providerId="ADAL" clId="{473408B5-75DA-42B6-858D-DA567EE9B189}" dt="2021-06-20T15:50:18.400" v="5234" actId="478"/>
          <ac:picMkLst>
            <pc:docMk/>
            <pc:sldMk cId="2107371228" sldId="258"/>
            <ac:picMk id="3078" creationId="{509D0A55-AE19-4A79-8A83-4429B5141114}"/>
          </ac:picMkLst>
        </pc:picChg>
        <pc:cxnChg chg="add del">
          <ac:chgData name="Anastasia Galvin" userId="2d39f159-777b-4bad-8899-bf8dfc77b0ad" providerId="ADAL" clId="{473408B5-75DA-42B6-858D-DA567EE9B189}" dt="2021-06-20T15:50:16.427" v="5233" actId="700"/>
          <ac:cxnSpMkLst>
            <pc:docMk/>
            <pc:sldMk cId="2107371228" sldId="258"/>
            <ac:cxnSpMk id="75" creationId="{50DA1EB8-87CF-4588-A1FD-4756F9A28F6B}"/>
          </ac:cxnSpMkLst>
        </pc:cxnChg>
        <pc:cxnChg chg="add del">
          <ac:chgData name="Anastasia Galvin" userId="2d39f159-777b-4bad-8899-bf8dfc77b0ad" providerId="ADAL" clId="{473408B5-75DA-42B6-858D-DA567EE9B189}" dt="2021-06-20T15:50:16.427" v="5233" actId="700"/>
          <ac:cxnSpMkLst>
            <pc:docMk/>
            <pc:sldMk cId="2107371228" sldId="258"/>
            <ac:cxnSpMk id="77" creationId="{D7A4E378-EA57-47B9-B1EB-58B998F6CFFB}"/>
          </ac:cxnSpMkLst>
        </pc:cxnChg>
        <pc:cxnChg chg="add del">
          <ac:chgData name="Anastasia Galvin" userId="2d39f159-777b-4bad-8899-bf8dfc77b0ad" providerId="ADAL" clId="{473408B5-75DA-42B6-858D-DA567EE9B189}" dt="2021-06-20T15:50:16.427" v="5233" actId="700"/>
          <ac:cxnSpMkLst>
            <pc:docMk/>
            <pc:sldMk cId="2107371228" sldId="258"/>
            <ac:cxnSpMk id="79" creationId="{D2B31ED6-76F0-425A-9A41-C947AEF9C145}"/>
          </ac:cxnSpMkLst>
        </pc:cxnChg>
      </pc:sldChg>
      <pc:sldChg chg="addSp modSp new mod modTransition setBg modClrScheme chgLayout modNotesTx">
        <pc:chgData name="Anastasia Galvin" userId="2d39f159-777b-4bad-8899-bf8dfc77b0ad" providerId="ADAL" clId="{473408B5-75DA-42B6-858D-DA567EE9B189}" dt="2021-06-20T20:25:44.812" v="15962" actId="207"/>
        <pc:sldMkLst>
          <pc:docMk/>
          <pc:sldMk cId="1387651721" sldId="259"/>
        </pc:sldMkLst>
        <pc:spChg chg="add mod">
          <ac:chgData name="Anastasia Galvin" userId="2d39f159-777b-4bad-8899-bf8dfc77b0ad" providerId="ADAL" clId="{473408B5-75DA-42B6-858D-DA567EE9B189}" dt="2021-06-20T20:25:44.812" v="15962" actId="207"/>
          <ac:spMkLst>
            <pc:docMk/>
            <pc:sldMk cId="1387651721" sldId="259"/>
            <ac:spMk id="2" creationId="{AD7CA1BD-81DA-49B6-9968-D2695C20A085}"/>
          </ac:spMkLst>
        </pc:spChg>
        <pc:spChg chg="add mod ord">
          <ac:chgData name="Anastasia Galvin" userId="2d39f159-777b-4bad-8899-bf8dfc77b0ad" providerId="ADAL" clId="{473408B5-75DA-42B6-858D-DA567EE9B189}" dt="2021-06-20T17:05:51.721" v="9872" actId="14100"/>
          <ac:spMkLst>
            <pc:docMk/>
            <pc:sldMk cId="1387651721" sldId="259"/>
            <ac:spMk id="3" creationId="{DD500047-B1C6-4DA1-A576-F7093865D5A8}"/>
          </ac:spMkLst>
        </pc:spChg>
        <pc:spChg chg="add">
          <ac:chgData name="Anastasia Galvin" userId="2d39f159-777b-4bad-8899-bf8dfc77b0ad" providerId="ADAL" clId="{473408B5-75DA-42B6-858D-DA567EE9B189}" dt="2021-06-18T14:36:44.479" v="2984" actId="26606"/>
          <ac:spMkLst>
            <pc:docMk/>
            <pc:sldMk cId="1387651721" sldId="259"/>
            <ac:spMk id="73" creationId="{129F4FEF-3F4E-4042-8E6D-C24E201FB31A}"/>
          </ac:spMkLst>
        </pc:spChg>
        <pc:picChg chg="add mod">
          <ac:chgData name="Anastasia Galvin" userId="2d39f159-777b-4bad-8899-bf8dfc77b0ad" providerId="ADAL" clId="{473408B5-75DA-42B6-858D-DA567EE9B189}" dt="2021-06-18T14:36:44.479" v="2984" actId="26606"/>
          <ac:picMkLst>
            <pc:docMk/>
            <pc:sldMk cId="1387651721" sldId="259"/>
            <ac:picMk id="4098" creationId="{F82471B5-2CF3-481E-BE83-62306213DF3C}"/>
          </ac:picMkLst>
        </pc:picChg>
        <pc:picChg chg="add mod">
          <ac:chgData name="Anastasia Galvin" userId="2d39f159-777b-4bad-8899-bf8dfc77b0ad" providerId="ADAL" clId="{473408B5-75DA-42B6-858D-DA567EE9B189}" dt="2021-06-18T14:36:44.479" v="2984" actId="26606"/>
          <ac:picMkLst>
            <pc:docMk/>
            <pc:sldMk cId="1387651721" sldId="259"/>
            <ac:picMk id="4100" creationId="{688E9CBD-FAF5-478D-BEF4-AB791A0D22F4}"/>
          </ac:picMkLst>
        </pc:picChg>
      </pc:sldChg>
      <pc:sldChg chg="addSp delSp modSp add mod modTransition modAnim modNotesTx">
        <pc:chgData name="Anastasia Galvin" userId="2d39f159-777b-4bad-8899-bf8dfc77b0ad" providerId="ADAL" clId="{473408B5-75DA-42B6-858D-DA567EE9B189}" dt="2021-06-20T20:29:21.598" v="16002"/>
        <pc:sldMkLst>
          <pc:docMk/>
          <pc:sldMk cId="3511580837" sldId="260"/>
        </pc:sldMkLst>
        <pc:spChg chg="mod">
          <ac:chgData name="Anastasia Galvin" userId="2d39f159-777b-4bad-8899-bf8dfc77b0ad" providerId="ADAL" clId="{473408B5-75DA-42B6-858D-DA567EE9B189}" dt="2021-06-20T15:28:48.594" v="3418" actId="14100"/>
          <ac:spMkLst>
            <pc:docMk/>
            <pc:sldMk cId="3511580837" sldId="260"/>
            <ac:spMk id="5" creationId="{D6542DA8-21DC-4447-9565-F285C103466F}"/>
          </ac:spMkLst>
        </pc:spChg>
        <pc:spChg chg="mod">
          <ac:chgData name="Anastasia Galvin" userId="2d39f159-777b-4bad-8899-bf8dfc77b0ad" providerId="ADAL" clId="{473408B5-75DA-42B6-858D-DA567EE9B189}" dt="2021-06-20T16:05:14.394" v="6869" actId="14100"/>
          <ac:spMkLst>
            <pc:docMk/>
            <pc:sldMk cId="3511580837" sldId="260"/>
            <ac:spMk id="6" creationId="{87D1B5E3-4578-4C73-9866-426201EF3090}"/>
          </ac:spMkLst>
        </pc:spChg>
        <pc:spChg chg="mod ord">
          <ac:chgData name="Anastasia Galvin" userId="2d39f159-777b-4bad-8899-bf8dfc77b0ad" providerId="ADAL" clId="{473408B5-75DA-42B6-858D-DA567EE9B189}" dt="2021-06-20T15:37:12.871" v="3940" actId="166"/>
          <ac:spMkLst>
            <pc:docMk/>
            <pc:sldMk cId="3511580837" sldId="260"/>
            <ac:spMk id="10" creationId="{CF0D1906-4F11-4D28-BA6D-4B7AD0A60D9E}"/>
          </ac:spMkLst>
        </pc:spChg>
        <pc:spChg chg="del mod">
          <ac:chgData name="Anastasia Galvin" userId="2d39f159-777b-4bad-8899-bf8dfc77b0ad" providerId="ADAL" clId="{473408B5-75DA-42B6-858D-DA567EE9B189}" dt="2021-06-20T15:32:42.417" v="3720" actId="478"/>
          <ac:spMkLst>
            <pc:docMk/>
            <pc:sldMk cId="3511580837" sldId="260"/>
            <ac:spMk id="11" creationId="{A9C6B278-0310-487C-A612-5D47A0348CC4}"/>
          </ac:spMkLst>
        </pc:spChg>
        <pc:spChg chg="del">
          <ac:chgData name="Anastasia Galvin" userId="2d39f159-777b-4bad-8899-bf8dfc77b0ad" providerId="ADAL" clId="{473408B5-75DA-42B6-858D-DA567EE9B189}" dt="2021-06-20T15:32:55.146" v="3723" actId="478"/>
          <ac:spMkLst>
            <pc:docMk/>
            <pc:sldMk cId="3511580837" sldId="260"/>
            <ac:spMk id="12" creationId="{2196C8B4-24E5-43CA-A46D-6450A15C481C}"/>
          </ac:spMkLst>
        </pc:spChg>
        <pc:picChg chg="add mod modCrop">
          <ac:chgData name="Anastasia Galvin" userId="2d39f159-777b-4bad-8899-bf8dfc77b0ad" providerId="ADAL" clId="{473408B5-75DA-42B6-858D-DA567EE9B189}" dt="2021-06-20T15:36:51.166" v="3933" actId="1038"/>
          <ac:picMkLst>
            <pc:docMk/>
            <pc:sldMk cId="3511580837" sldId="260"/>
            <ac:picMk id="3" creationId="{F1580A76-098F-4897-8D58-B2B04A7F04AF}"/>
          </ac:picMkLst>
        </pc:picChg>
        <pc:picChg chg="add mod modCrop">
          <ac:chgData name="Anastasia Galvin" userId="2d39f159-777b-4bad-8899-bf8dfc77b0ad" providerId="ADAL" clId="{473408B5-75DA-42B6-858D-DA567EE9B189}" dt="2021-06-20T15:37:26.437" v="3944" actId="1037"/>
          <ac:picMkLst>
            <pc:docMk/>
            <pc:sldMk cId="3511580837" sldId="260"/>
            <ac:picMk id="8" creationId="{B3E1C077-FF51-4524-9293-CCFDD50E05CC}"/>
          </ac:picMkLst>
        </pc:picChg>
        <pc:picChg chg="add mod">
          <ac:chgData name="Anastasia Galvin" userId="2d39f159-777b-4bad-8899-bf8dfc77b0ad" providerId="ADAL" clId="{473408B5-75DA-42B6-858D-DA567EE9B189}" dt="2021-06-20T15:37:06.231" v="3938" actId="1037"/>
          <ac:picMkLst>
            <pc:docMk/>
            <pc:sldMk cId="3511580837" sldId="260"/>
            <ac:picMk id="13" creationId="{BF49E0F9-D614-42B0-81C7-03C5AF34CC80}"/>
          </ac:picMkLst>
        </pc:picChg>
        <pc:picChg chg="add del mod">
          <ac:chgData name="Anastasia Galvin" userId="2d39f159-777b-4bad-8899-bf8dfc77b0ad" providerId="ADAL" clId="{473408B5-75DA-42B6-858D-DA567EE9B189}" dt="2021-06-20T15:37:07.715" v="3939" actId="478"/>
          <ac:picMkLst>
            <pc:docMk/>
            <pc:sldMk cId="3511580837" sldId="260"/>
            <ac:picMk id="14" creationId="{F13C1182-E104-4AB8-A5EA-36B9E2ADC8A4}"/>
          </ac:picMkLst>
        </pc:picChg>
      </pc:sldChg>
      <pc:sldChg chg="addSp modSp new mod modTransition setBg">
        <pc:chgData name="Anastasia Galvin" userId="2d39f159-777b-4bad-8899-bf8dfc77b0ad" providerId="ADAL" clId="{473408B5-75DA-42B6-858D-DA567EE9B189}" dt="2021-06-20T20:25:11.034" v="15960"/>
        <pc:sldMkLst>
          <pc:docMk/>
          <pc:sldMk cId="261274872" sldId="261"/>
        </pc:sldMkLst>
        <pc:graphicFrameChg chg="add mod modGraphic">
          <ac:chgData name="Anastasia Galvin" userId="2d39f159-777b-4bad-8899-bf8dfc77b0ad" providerId="ADAL" clId="{473408B5-75DA-42B6-858D-DA567EE9B189}" dt="2021-06-20T15:56:46.227" v="5984" actId="26606"/>
          <ac:graphicFrameMkLst>
            <pc:docMk/>
            <pc:sldMk cId="261274872" sldId="261"/>
            <ac:graphicFrameMk id="2" creationId="{ED413846-CB90-4CB7-9BB2-E5598D6630D2}"/>
          </ac:graphicFrameMkLst>
        </pc:graphicFrameChg>
        <pc:picChg chg="add mod">
          <ac:chgData name="Anastasia Galvin" userId="2d39f159-777b-4bad-8899-bf8dfc77b0ad" providerId="ADAL" clId="{473408B5-75DA-42B6-858D-DA567EE9B189}" dt="2021-06-20T15:56:51.266" v="5986" actId="167"/>
          <ac:picMkLst>
            <pc:docMk/>
            <pc:sldMk cId="261274872" sldId="261"/>
            <ac:picMk id="3" creationId="{B066CB4E-C3B1-437B-9A67-AAC49F3F0C3C}"/>
          </ac:picMkLst>
        </pc:picChg>
      </pc:sldChg>
      <pc:sldChg chg="addSp delSp modSp new mod modTransition setBg modClrScheme chgLayout">
        <pc:chgData name="Anastasia Galvin" userId="2d39f159-777b-4bad-8899-bf8dfc77b0ad" providerId="ADAL" clId="{473408B5-75DA-42B6-858D-DA567EE9B189}" dt="2021-06-20T20:25:11.034" v="15960"/>
        <pc:sldMkLst>
          <pc:docMk/>
          <pc:sldMk cId="2515253934" sldId="262"/>
        </pc:sldMkLst>
        <pc:spChg chg="del mod ord">
          <ac:chgData name="Anastasia Galvin" userId="2d39f159-777b-4bad-8899-bf8dfc77b0ad" providerId="ADAL" clId="{473408B5-75DA-42B6-858D-DA567EE9B189}" dt="2021-06-20T16:21:44.177" v="7782" actId="700"/>
          <ac:spMkLst>
            <pc:docMk/>
            <pc:sldMk cId="2515253934" sldId="262"/>
            <ac:spMk id="2" creationId="{1284B59B-5CC4-410C-9AE1-227EB0F1C047}"/>
          </ac:spMkLst>
        </pc:spChg>
        <pc:spChg chg="del">
          <ac:chgData name="Anastasia Galvin" userId="2d39f159-777b-4bad-8899-bf8dfc77b0ad" providerId="ADAL" clId="{473408B5-75DA-42B6-858D-DA567EE9B189}" dt="2021-06-20T16:21:44.177" v="7782" actId="700"/>
          <ac:spMkLst>
            <pc:docMk/>
            <pc:sldMk cId="2515253934" sldId="262"/>
            <ac:spMk id="3" creationId="{DA6CFC55-F997-4A20-98AB-F7BC223DE4BC}"/>
          </ac:spMkLst>
        </pc:spChg>
        <pc:spChg chg="add mod ord">
          <ac:chgData name="Anastasia Galvin" userId="2d39f159-777b-4bad-8899-bf8dfc77b0ad" providerId="ADAL" clId="{473408B5-75DA-42B6-858D-DA567EE9B189}" dt="2021-06-20T16:23:59.209" v="7788" actId="26606"/>
          <ac:spMkLst>
            <pc:docMk/>
            <pc:sldMk cId="2515253934" sldId="262"/>
            <ac:spMk id="4" creationId="{83668D87-1EF0-418A-902F-88BFDC4B536F}"/>
          </ac:spMkLst>
        </pc:spChg>
        <pc:spChg chg="add">
          <ac:chgData name="Anastasia Galvin" userId="2d39f159-777b-4bad-8899-bf8dfc77b0ad" providerId="ADAL" clId="{473408B5-75DA-42B6-858D-DA567EE9B189}" dt="2021-06-20T16:23:59.209" v="7788" actId="26606"/>
          <ac:spMkLst>
            <pc:docMk/>
            <pc:sldMk cId="2515253934" sldId="262"/>
            <ac:spMk id="11" creationId="{37C89E4B-3C9F-44B9-8B86-D9E3D112D8EC}"/>
          </ac:spMkLst>
        </pc:spChg>
        <pc:picChg chg="add mod">
          <ac:chgData name="Anastasia Galvin" userId="2d39f159-777b-4bad-8899-bf8dfc77b0ad" providerId="ADAL" clId="{473408B5-75DA-42B6-858D-DA567EE9B189}" dt="2021-06-20T16:23:59.209" v="7788" actId="26606"/>
          <ac:picMkLst>
            <pc:docMk/>
            <pc:sldMk cId="2515253934" sldId="262"/>
            <ac:picMk id="6" creationId="{99587D6E-53E0-4CF9-AF5A-AEF6BA8827C8}"/>
          </ac:picMkLst>
        </pc:picChg>
        <pc:cxnChg chg="add">
          <ac:chgData name="Anastasia Galvin" userId="2d39f159-777b-4bad-8899-bf8dfc77b0ad" providerId="ADAL" clId="{473408B5-75DA-42B6-858D-DA567EE9B189}" dt="2021-06-20T16:23:59.209" v="7788" actId="26606"/>
          <ac:cxnSpMkLst>
            <pc:docMk/>
            <pc:sldMk cId="2515253934" sldId="262"/>
            <ac:cxnSpMk id="13" creationId="{AA2EAA10-076F-46BD-8F0F-B9A2FB77A85C}"/>
          </ac:cxnSpMkLst>
        </pc:cxnChg>
        <pc:cxnChg chg="add">
          <ac:chgData name="Anastasia Galvin" userId="2d39f159-777b-4bad-8899-bf8dfc77b0ad" providerId="ADAL" clId="{473408B5-75DA-42B6-858D-DA567EE9B189}" dt="2021-06-20T16:23:59.209" v="7788" actId="26606"/>
          <ac:cxnSpMkLst>
            <pc:docMk/>
            <pc:sldMk cId="2515253934" sldId="262"/>
            <ac:cxnSpMk id="15" creationId="{D891E407-403B-4764-86C9-33A56D3BCAA3}"/>
          </ac:cxnSpMkLst>
        </pc:cxnChg>
      </pc:sldChg>
      <pc:sldChg chg="new del">
        <pc:chgData name="Anastasia Galvin" userId="2d39f159-777b-4bad-8899-bf8dfc77b0ad" providerId="ADAL" clId="{473408B5-75DA-42B6-858D-DA567EE9B189}" dt="2021-06-20T15:57:48.079" v="5988" actId="47"/>
        <pc:sldMkLst>
          <pc:docMk/>
          <pc:sldMk cId="4272608663" sldId="262"/>
        </pc:sldMkLst>
      </pc:sldChg>
      <pc:sldChg chg="addSp delSp modSp new mod modTransition setBg modClrScheme chgLayout modNotesTx">
        <pc:chgData name="Anastasia Galvin" userId="2d39f159-777b-4bad-8899-bf8dfc77b0ad" providerId="ADAL" clId="{473408B5-75DA-42B6-858D-DA567EE9B189}" dt="2021-06-20T20:26:15.048" v="15973" actId="255"/>
        <pc:sldMkLst>
          <pc:docMk/>
          <pc:sldMk cId="3503793112" sldId="263"/>
        </pc:sldMkLst>
        <pc:spChg chg="del mod ord">
          <ac:chgData name="Anastasia Galvin" userId="2d39f159-777b-4bad-8899-bf8dfc77b0ad" providerId="ADAL" clId="{473408B5-75DA-42B6-858D-DA567EE9B189}" dt="2021-06-20T16:34:29.386" v="7800" actId="700"/>
          <ac:spMkLst>
            <pc:docMk/>
            <pc:sldMk cId="3503793112" sldId="263"/>
            <ac:spMk id="2" creationId="{F508CE6C-21D0-4B3D-B10F-E0CD493D4271}"/>
          </ac:spMkLst>
        </pc:spChg>
        <pc:spChg chg="add mod ord">
          <ac:chgData name="Anastasia Galvin" userId="2d39f159-777b-4bad-8899-bf8dfc77b0ad" providerId="ADAL" clId="{473408B5-75DA-42B6-858D-DA567EE9B189}" dt="2021-06-20T20:26:15.048" v="15973" actId="255"/>
          <ac:spMkLst>
            <pc:docMk/>
            <pc:sldMk cId="3503793112" sldId="263"/>
            <ac:spMk id="3" creationId="{B3742FFE-3902-4335-ACD6-DB674D70E7CB}"/>
          </ac:spMkLst>
        </pc:spChg>
        <pc:spChg chg="add mod ord">
          <ac:chgData name="Anastasia Galvin" userId="2d39f159-777b-4bad-8899-bf8dfc77b0ad" providerId="ADAL" clId="{473408B5-75DA-42B6-858D-DA567EE9B189}" dt="2021-06-20T16:38:53.994" v="8322" actId="403"/>
          <ac:spMkLst>
            <pc:docMk/>
            <pc:sldMk cId="3503793112" sldId="263"/>
            <ac:spMk id="4" creationId="{9EC4947D-7682-4EC3-B36C-FC96DE6F139D}"/>
          </ac:spMkLst>
        </pc:spChg>
        <pc:picChg chg="add mod">
          <ac:chgData name="Anastasia Galvin" userId="2d39f159-777b-4bad-8899-bf8dfc77b0ad" providerId="ADAL" clId="{473408B5-75DA-42B6-858D-DA567EE9B189}" dt="2021-06-20T16:38:43.809" v="8316" actId="2711"/>
          <ac:picMkLst>
            <pc:docMk/>
            <pc:sldMk cId="3503793112" sldId="263"/>
            <ac:picMk id="71" creationId="{54DDEBDD-D8BD-41A6-8A0D-B00E3768B0F9}"/>
          </ac:picMkLst>
        </pc:picChg>
        <pc:picChg chg="add mod ord">
          <ac:chgData name="Anastasia Galvin" userId="2d39f159-777b-4bad-8899-bf8dfc77b0ad" providerId="ADAL" clId="{473408B5-75DA-42B6-858D-DA567EE9B189}" dt="2021-06-20T16:38:43.809" v="8316" actId="2711"/>
          <ac:picMkLst>
            <pc:docMk/>
            <pc:sldMk cId="3503793112" sldId="263"/>
            <ac:picMk id="2050" creationId="{724048AC-72C4-492A-A9B4-86E30A0D9C03}"/>
          </ac:picMkLst>
        </pc:picChg>
      </pc:sldChg>
      <pc:sldChg chg="addSp modSp new mod modTransition setBg modNotesTx">
        <pc:chgData name="Anastasia Galvin" userId="2d39f159-777b-4bad-8899-bf8dfc77b0ad" providerId="ADAL" clId="{473408B5-75DA-42B6-858D-DA567EE9B189}" dt="2021-06-20T20:26:24.168" v="15977" actId="404"/>
        <pc:sldMkLst>
          <pc:docMk/>
          <pc:sldMk cId="3044741063" sldId="264"/>
        </pc:sldMkLst>
        <pc:spChg chg="mod">
          <ac:chgData name="Anastasia Galvin" userId="2d39f159-777b-4bad-8899-bf8dfc77b0ad" providerId="ADAL" clId="{473408B5-75DA-42B6-858D-DA567EE9B189}" dt="2021-06-20T20:26:24.168" v="15977" actId="404"/>
          <ac:spMkLst>
            <pc:docMk/>
            <pc:sldMk cId="3044741063" sldId="264"/>
            <ac:spMk id="2" creationId="{7CA58D7A-D83F-441A-B934-772A8E5B96BC}"/>
          </ac:spMkLst>
        </pc:spChg>
        <pc:spChg chg="mod">
          <ac:chgData name="Anastasia Galvin" userId="2d39f159-777b-4bad-8899-bf8dfc77b0ad" providerId="ADAL" clId="{473408B5-75DA-42B6-858D-DA567EE9B189}" dt="2021-06-20T17:30:07.305" v="10732" actId="403"/>
          <ac:spMkLst>
            <pc:docMk/>
            <pc:sldMk cId="3044741063" sldId="264"/>
            <ac:spMk id="3" creationId="{B29A35F6-185E-47B5-AAFB-D44DA4123E9F}"/>
          </ac:spMkLst>
        </pc:spChg>
        <pc:picChg chg="add mod">
          <ac:chgData name="Anastasia Galvin" userId="2d39f159-777b-4bad-8899-bf8dfc77b0ad" providerId="ADAL" clId="{473408B5-75DA-42B6-858D-DA567EE9B189}" dt="2021-06-20T17:29:47.546" v="10720" actId="2711"/>
          <ac:picMkLst>
            <pc:docMk/>
            <pc:sldMk cId="3044741063" sldId="264"/>
            <ac:picMk id="4098" creationId="{B308332A-1134-43C3-B886-BC74440F5270}"/>
          </ac:picMkLst>
        </pc:picChg>
      </pc:sldChg>
      <pc:sldChg chg="addSp delSp modSp new mod modTransition setBg modClrScheme chgLayout">
        <pc:chgData name="Anastasia Galvin" userId="2d39f159-777b-4bad-8899-bf8dfc77b0ad" providerId="ADAL" clId="{473408B5-75DA-42B6-858D-DA567EE9B189}" dt="2021-06-20T20:25:11.034" v="15960"/>
        <pc:sldMkLst>
          <pc:docMk/>
          <pc:sldMk cId="348866732" sldId="265"/>
        </pc:sldMkLst>
        <pc:spChg chg="del mod ord">
          <ac:chgData name="Anastasia Galvin" userId="2d39f159-777b-4bad-8899-bf8dfc77b0ad" providerId="ADAL" clId="{473408B5-75DA-42B6-858D-DA567EE9B189}" dt="2021-06-20T17:30:19.974" v="10734" actId="700"/>
          <ac:spMkLst>
            <pc:docMk/>
            <pc:sldMk cId="348866732" sldId="265"/>
            <ac:spMk id="2" creationId="{CAB3AAE8-3498-474E-9838-541E1C78D3DB}"/>
          </ac:spMkLst>
        </pc:spChg>
        <pc:spChg chg="del">
          <ac:chgData name="Anastasia Galvin" userId="2d39f159-777b-4bad-8899-bf8dfc77b0ad" providerId="ADAL" clId="{473408B5-75DA-42B6-858D-DA567EE9B189}" dt="2021-06-20T17:30:19.974" v="10734" actId="700"/>
          <ac:spMkLst>
            <pc:docMk/>
            <pc:sldMk cId="348866732" sldId="265"/>
            <ac:spMk id="3" creationId="{FE2FA060-ADA3-4CCF-817F-A770444A0E10}"/>
          </ac:spMkLst>
        </pc:spChg>
        <pc:spChg chg="add mod ord">
          <ac:chgData name="Anastasia Galvin" userId="2d39f159-777b-4bad-8899-bf8dfc77b0ad" providerId="ADAL" clId="{473408B5-75DA-42B6-858D-DA567EE9B189}" dt="2021-06-20T17:31:19.755" v="10778" actId="2711"/>
          <ac:spMkLst>
            <pc:docMk/>
            <pc:sldMk cId="348866732" sldId="265"/>
            <ac:spMk id="4" creationId="{3F61ABE9-37B3-4271-B270-AC5B0B6ED0C3}"/>
          </ac:spMkLst>
        </pc:spChg>
        <pc:spChg chg="add">
          <ac:chgData name="Anastasia Galvin" userId="2d39f159-777b-4bad-8899-bf8dfc77b0ad" providerId="ADAL" clId="{473408B5-75DA-42B6-858D-DA567EE9B189}" dt="2021-06-20T17:31:15.885" v="10777" actId="26606"/>
          <ac:spMkLst>
            <pc:docMk/>
            <pc:sldMk cId="348866732" sldId="265"/>
            <ac:spMk id="71" creationId="{37C89E4B-3C9F-44B9-8B86-D9E3D112D8EC}"/>
          </ac:spMkLst>
        </pc:spChg>
        <pc:picChg chg="add mod">
          <ac:chgData name="Anastasia Galvin" userId="2d39f159-777b-4bad-8899-bf8dfc77b0ad" providerId="ADAL" clId="{473408B5-75DA-42B6-858D-DA567EE9B189}" dt="2021-06-20T17:31:15.885" v="10777" actId="26606"/>
          <ac:picMkLst>
            <pc:docMk/>
            <pc:sldMk cId="348866732" sldId="265"/>
            <ac:picMk id="5122" creationId="{4762561E-D607-4BDC-8BEE-7B868BD9584C}"/>
          </ac:picMkLst>
        </pc:picChg>
        <pc:cxnChg chg="add">
          <ac:chgData name="Anastasia Galvin" userId="2d39f159-777b-4bad-8899-bf8dfc77b0ad" providerId="ADAL" clId="{473408B5-75DA-42B6-858D-DA567EE9B189}" dt="2021-06-20T17:31:15.885" v="10777" actId="26606"/>
          <ac:cxnSpMkLst>
            <pc:docMk/>
            <pc:sldMk cId="348866732" sldId="265"/>
            <ac:cxnSpMk id="73" creationId="{AA2EAA10-076F-46BD-8F0F-B9A2FB77A85C}"/>
          </ac:cxnSpMkLst>
        </pc:cxnChg>
        <pc:cxnChg chg="add">
          <ac:chgData name="Anastasia Galvin" userId="2d39f159-777b-4bad-8899-bf8dfc77b0ad" providerId="ADAL" clId="{473408B5-75DA-42B6-858D-DA567EE9B189}" dt="2021-06-20T17:31:15.885" v="10777" actId="26606"/>
          <ac:cxnSpMkLst>
            <pc:docMk/>
            <pc:sldMk cId="348866732" sldId="265"/>
            <ac:cxnSpMk id="75" creationId="{D891E407-403B-4764-86C9-33A56D3BCAA3}"/>
          </ac:cxnSpMkLst>
        </pc:cxnChg>
      </pc:sldChg>
      <pc:sldChg chg="addSp modSp new mod modTransition setBg modNotesTx">
        <pc:chgData name="Anastasia Galvin" userId="2d39f159-777b-4bad-8899-bf8dfc77b0ad" providerId="ADAL" clId="{473408B5-75DA-42B6-858D-DA567EE9B189}" dt="2021-06-20T20:26:37.717" v="15981" actId="255"/>
        <pc:sldMkLst>
          <pc:docMk/>
          <pc:sldMk cId="3315898055" sldId="266"/>
        </pc:sldMkLst>
        <pc:spChg chg="mod">
          <ac:chgData name="Anastasia Galvin" userId="2d39f159-777b-4bad-8899-bf8dfc77b0ad" providerId="ADAL" clId="{473408B5-75DA-42B6-858D-DA567EE9B189}" dt="2021-06-20T20:26:37.717" v="15981" actId="255"/>
          <ac:spMkLst>
            <pc:docMk/>
            <pc:sldMk cId="3315898055" sldId="266"/>
            <ac:spMk id="2" creationId="{2C9E580F-2497-44D7-BAED-BEBE07C17BB7}"/>
          </ac:spMkLst>
        </pc:spChg>
        <pc:spChg chg="mod">
          <ac:chgData name="Anastasia Galvin" userId="2d39f159-777b-4bad-8899-bf8dfc77b0ad" providerId="ADAL" clId="{473408B5-75DA-42B6-858D-DA567EE9B189}" dt="2021-06-20T18:50:11.274" v="14338" actId="5793"/>
          <ac:spMkLst>
            <pc:docMk/>
            <pc:sldMk cId="3315898055" sldId="266"/>
            <ac:spMk id="3" creationId="{FE03067A-EB5E-4D68-8854-005045F75EC5}"/>
          </ac:spMkLst>
        </pc:spChg>
        <pc:picChg chg="add mod">
          <ac:chgData name="Anastasia Galvin" userId="2d39f159-777b-4bad-8899-bf8dfc77b0ad" providerId="ADAL" clId="{473408B5-75DA-42B6-858D-DA567EE9B189}" dt="2021-06-20T18:49:49.421" v="14322" actId="2711"/>
          <ac:picMkLst>
            <pc:docMk/>
            <pc:sldMk cId="3315898055" sldId="266"/>
            <ac:picMk id="71" creationId="{54DDEBDD-D8BD-41A6-8A0D-B00E3768B0F9}"/>
          </ac:picMkLst>
        </pc:picChg>
        <pc:picChg chg="add mod ord">
          <ac:chgData name="Anastasia Galvin" userId="2d39f159-777b-4bad-8899-bf8dfc77b0ad" providerId="ADAL" clId="{473408B5-75DA-42B6-858D-DA567EE9B189}" dt="2021-06-20T18:49:49.421" v="14322" actId="2711"/>
          <ac:picMkLst>
            <pc:docMk/>
            <pc:sldMk cId="3315898055" sldId="266"/>
            <ac:picMk id="7170" creationId="{BB9ACE91-5A86-42A7-B40E-8613A31121D2}"/>
          </ac:picMkLst>
        </pc:picChg>
      </pc:sldChg>
      <pc:sldChg chg="addSp delSp modSp new mod modTransition setBg delAnim modAnim chgLayout modNotesTx">
        <pc:chgData name="Anastasia Galvin" userId="2d39f159-777b-4bad-8899-bf8dfc77b0ad" providerId="ADAL" clId="{473408B5-75DA-42B6-858D-DA567EE9B189}" dt="2021-06-20T20:26:42.647" v="15983" actId="113"/>
        <pc:sldMkLst>
          <pc:docMk/>
          <pc:sldMk cId="1371546137" sldId="267"/>
        </pc:sldMkLst>
        <pc:spChg chg="mod ord">
          <ac:chgData name="Anastasia Galvin" userId="2d39f159-777b-4bad-8899-bf8dfc77b0ad" providerId="ADAL" clId="{473408B5-75DA-42B6-858D-DA567EE9B189}" dt="2021-06-20T20:26:42.647" v="15983" actId="113"/>
          <ac:spMkLst>
            <pc:docMk/>
            <pc:sldMk cId="1371546137" sldId="267"/>
            <ac:spMk id="2" creationId="{19190A54-2E83-46C8-8B7C-02617BE1B1F8}"/>
          </ac:spMkLst>
        </pc:spChg>
        <pc:spChg chg="del">
          <ac:chgData name="Anastasia Galvin" userId="2d39f159-777b-4bad-8899-bf8dfc77b0ad" providerId="ADAL" clId="{473408B5-75DA-42B6-858D-DA567EE9B189}" dt="2021-06-20T17:53:19.154" v="12249"/>
          <ac:spMkLst>
            <pc:docMk/>
            <pc:sldMk cId="1371546137" sldId="267"/>
            <ac:spMk id="3" creationId="{2C2249C6-77D1-417C-BDCE-AF3030A80AA0}"/>
          </ac:spMkLst>
        </pc:spChg>
        <pc:spChg chg="add del mod ord">
          <ac:chgData name="Anastasia Galvin" userId="2d39f159-777b-4bad-8899-bf8dfc77b0ad" providerId="ADAL" clId="{473408B5-75DA-42B6-858D-DA567EE9B189}" dt="2021-06-20T18:55:18.602" v="14798" actId="478"/>
          <ac:spMkLst>
            <pc:docMk/>
            <pc:sldMk cId="1371546137" sldId="267"/>
            <ac:spMk id="5" creationId="{C340C0C5-D1F6-4CCC-8667-993C853AF458}"/>
          </ac:spMkLst>
        </pc:spChg>
        <pc:spChg chg="add mod">
          <ac:chgData name="Anastasia Galvin" userId="2d39f159-777b-4bad-8899-bf8dfc77b0ad" providerId="ADAL" clId="{473408B5-75DA-42B6-858D-DA567EE9B189}" dt="2021-06-20T18:55:24.397" v="14803" actId="20577"/>
          <ac:spMkLst>
            <pc:docMk/>
            <pc:sldMk cId="1371546137" sldId="267"/>
            <ac:spMk id="7" creationId="{7917395C-BE5A-4D99-90B9-E0CDE87AC134}"/>
          </ac:spMkLst>
        </pc:spChg>
        <pc:spChg chg="add mod">
          <ac:chgData name="Anastasia Galvin" userId="2d39f159-777b-4bad-8899-bf8dfc77b0ad" providerId="ADAL" clId="{473408B5-75DA-42B6-858D-DA567EE9B189}" dt="2021-06-20T18:55:16.844" v="14797" actId="2711"/>
          <ac:spMkLst>
            <pc:docMk/>
            <pc:sldMk cId="1371546137" sldId="267"/>
            <ac:spMk id="71" creationId="{04812C46-200A-4DEB-A05E-3ED6C68C2387}"/>
          </ac:spMkLst>
        </pc:spChg>
        <pc:spChg chg="add mod">
          <ac:chgData name="Anastasia Galvin" userId="2d39f159-777b-4bad-8899-bf8dfc77b0ad" providerId="ADAL" clId="{473408B5-75DA-42B6-858D-DA567EE9B189}" dt="2021-06-20T18:55:16.844" v="14797" actId="2711"/>
          <ac:spMkLst>
            <pc:docMk/>
            <pc:sldMk cId="1371546137" sldId="267"/>
            <ac:spMk id="73" creationId="{D1EA859B-E555-4109-94F3-6700E046E008}"/>
          </ac:spMkLst>
        </pc:spChg>
        <pc:picChg chg="add del mod ord">
          <ac:chgData name="Anastasia Galvin" userId="2d39f159-777b-4bad-8899-bf8dfc77b0ad" providerId="ADAL" clId="{473408B5-75DA-42B6-858D-DA567EE9B189}" dt="2021-06-20T18:54:31.706" v="14782" actId="21"/>
          <ac:picMkLst>
            <pc:docMk/>
            <pc:sldMk cId="1371546137" sldId="267"/>
            <ac:picMk id="4" creationId="{4CFE6EAD-F3E5-4B26-9319-26748A14059E}"/>
          </ac:picMkLst>
        </pc:picChg>
        <pc:picChg chg="add mod">
          <ac:chgData name="Anastasia Galvin" userId="2d39f159-777b-4bad-8899-bf8dfc77b0ad" providerId="ADAL" clId="{473408B5-75DA-42B6-858D-DA567EE9B189}" dt="2021-06-20T18:55:16.844" v="14797" actId="2711"/>
          <ac:picMkLst>
            <pc:docMk/>
            <pc:sldMk cId="1371546137" sldId="267"/>
            <ac:picMk id="11" creationId="{984BE50A-6635-4523-B580-7A70B1AAC3A4}"/>
          </ac:picMkLst>
        </pc:picChg>
        <pc:picChg chg="add mod">
          <ac:chgData name="Anastasia Galvin" userId="2d39f159-777b-4bad-8899-bf8dfc77b0ad" providerId="ADAL" clId="{473408B5-75DA-42B6-858D-DA567EE9B189}" dt="2021-06-20T18:55:16.844" v="14797" actId="2711"/>
          <ac:picMkLst>
            <pc:docMk/>
            <pc:sldMk cId="1371546137" sldId="267"/>
            <ac:picMk id="8194" creationId="{05DA8020-F103-49AC-A1E4-68EF656CFB3F}"/>
          </ac:picMkLst>
        </pc:picChg>
      </pc:sldChg>
      <pc:sldChg chg="addSp modSp new mod modTransition setBg modNotesTx">
        <pc:chgData name="Anastasia Galvin" userId="2d39f159-777b-4bad-8899-bf8dfc77b0ad" providerId="ADAL" clId="{473408B5-75DA-42B6-858D-DA567EE9B189}" dt="2021-06-20T20:26:50.520" v="15989" actId="255"/>
        <pc:sldMkLst>
          <pc:docMk/>
          <pc:sldMk cId="2680353188" sldId="268"/>
        </pc:sldMkLst>
        <pc:spChg chg="mod">
          <ac:chgData name="Anastasia Galvin" userId="2d39f159-777b-4bad-8899-bf8dfc77b0ad" providerId="ADAL" clId="{473408B5-75DA-42B6-858D-DA567EE9B189}" dt="2021-06-20T20:26:50.520" v="15989" actId="255"/>
          <ac:spMkLst>
            <pc:docMk/>
            <pc:sldMk cId="2680353188" sldId="268"/>
            <ac:spMk id="2" creationId="{E4AC4B85-E6A9-4FF3-99C0-08CD0F5CAF79}"/>
          </ac:spMkLst>
        </pc:spChg>
        <pc:spChg chg="mod">
          <ac:chgData name="Anastasia Galvin" userId="2d39f159-777b-4bad-8899-bf8dfc77b0ad" providerId="ADAL" clId="{473408B5-75DA-42B6-858D-DA567EE9B189}" dt="2021-06-20T20:12:01.270" v="15375" actId="403"/>
          <ac:spMkLst>
            <pc:docMk/>
            <pc:sldMk cId="2680353188" sldId="268"/>
            <ac:spMk id="3" creationId="{3A8C7CD4-6B3F-4BB7-96C8-50273ACADC24}"/>
          </ac:spMkLst>
        </pc:spChg>
        <pc:spChg chg="add mod">
          <ac:chgData name="Anastasia Galvin" userId="2d39f159-777b-4bad-8899-bf8dfc77b0ad" providerId="ADAL" clId="{473408B5-75DA-42B6-858D-DA567EE9B189}" dt="2021-06-20T20:11:48.721" v="15367" actId="2711"/>
          <ac:spMkLst>
            <pc:docMk/>
            <pc:sldMk cId="2680353188" sldId="268"/>
            <ac:spMk id="71" creationId="{5E39A796-BE83-48B1-B33F-35C4A32AAB57}"/>
          </ac:spMkLst>
        </pc:spChg>
        <pc:spChg chg="add mod">
          <ac:chgData name="Anastasia Galvin" userId="2d39f159-777b-4bad-8899-bf8dfc77b0ad" providerId="ADAL" clId="{473408B5-75DA-42B6-858D-DA567EE9B189}" dt="2021-06-20T20:11:48.721" v="15367" actId="2711"/>
          <ac:spMkLst>
            <pc:docMk/>
            <pc:sldMk cId="2680353188" sldId="268"/>
            <ac:spMk id="73" creationId="{72F84B47-E267-4194-8194-831DB7B5547F}"/>
          </ac:spMkLst>
        </pc:spChg>
        <pc:picChg chg="add mod">
          <ac:chgData name="Anastasia Galvin" userId="2d39f159-777b-4bad-8899-bf8dfc77b0ad" providerId="ADAL" clId="{473408B5-75DA-42B6-858D-DA567EE9B189}" dt="2021-06-20T20:11:48.721" v="15367" actId="2711"/>
          <ac:picMkLst>
            <pc:docMk/>
            <pc:sldMk cId="2680353188" sldId="268"/>
            <ac:picMk id="10242" creationId="{8EA00633-2577-4523-B506-2B70A46EAE42}"/>
          </ac:picMkLst>
        </pc:picChg>
      </pc:sldChg>
      <pc:sldChg chg="addSp delSp modSp new mod modTransition setBg delDesignElem chgLayout modNotesTx">
        <pc:chgData name="Anastasia Galvin" userId="2d39f159-777b-4bad-8899-bf8dfc77b0ad" providerId="ADAL" clId="{473408B5-75DA-42B6-858D-DA567EE9B189}" dt="2021-06-20T20:26:57.284" v="15994" actId="27636"/>
        <pc:sldMkLst>
          <pc:docMk/>
          <pc:sldMk cId="2534176141" sldId="269"/>
        </pc:sldMkLst>
        <pc:spChg chg="del">
          <ac:chgData name="Anastasia Galvin" userId="2d39f159-777b-4bad-8899-bf8dfc77b0ad" providerId="ADAL" clId="{473408B5-75DA-42B6-858D-DA567EE9B189}" dt="2021-06-20T20:14:26.790" v="15376" actId="26606"/>
          <ac:spMkLst>
            <pc:docMk/>
            <pc:sldMk cId="2534176141" sldId="269"/>
            <ac:spMk id="2" creationId="{EDA47601-C420-4827-88DD-87D39207962A}"/>
          </ac:spMkLst>
        </pc:spChg>
        <pc:spChg chg="del">
          <ac:chgData name="Anastasia Galvin" userId="2d39f159-777b-4bad-8899-bf8dfc77b0ad" providerId="ADAL" clId="{473408B5-75DA-42B6-858D-DA567EE9B189}" dt="2021-06-20T20:14:26.790" v="15376" actId="26606"/>
          <ac:spMkLst>
            <pc:docMk/>
            <pc:sldMk cId="2534176141" sldId="269"/>
            <ac:spMk id="3" creationId="{00EBF8E3-FF2D-492B-A95C-82742E30E55A}"/>
          </ac:spMkLst>
        </pc:spChg>
        <pc:spChg chg="add del mod">
          <ac:chgData name="Anastasia Galvin" userId="2d39f159-777b-4bad-8899-bf8dfc77b0ad" providerId="ADAL" clId="{473408B5-75DA-42B6-858D-DA567EE9B189}" dt="2021-06-20T20:14:37.872" v="15378" actId="700"/>
          <ac:spMkLst>
            <pc:docMk/>
            <pc:sldMk cId="2534176141" sldId="269"/>
            <ac:spMk id="4" creationId="{3E9B603F-ABFA-4D76-B033-3B0FB24C7AD1}"/>
          </ac:spMkLst>
        </pc:spChg>
        <pc:spChg chg="add mod ord">
          <ac:chgData name="Anastasia Galvin" userId="2d39f159-777b-4bad-8899-bf8dfc77b0ad" providerId="ADAL" clId="{473408B5-75DA-42B6-858D-DA567EE9B189}" dt="2021-06-20T20:26:57.284" v="15994" actId="27636"/>
          <ac:spMkLst>
            <pc:docMk/>
            <pc:sldMk cId="2534176141" sldId="269"/>
            <ac:spMk id="5" creationId="{A2FA7CD6-35E1-4682-8594-AB0BF14C9442}"/>
          </ac:spMkLst>
        </pc:spChg>
        <pc:spChg chg="add mod ord">
          <ac:chgData name="Anastasia Galvin" userId="2d39f159-777b-4bad-8899-bf8dfc77b0ad" providerId="ADAL" clId="{473408B5-75DA-42B6-858D-DA567EE9B189}" dt="2021-06-20T20:19:21.079" v="15664" actId="27636"/>
          <ac:spMkLst>
            <pc:docMk/>
            <pc:sldMk cId="2534176141" sldId="269"/>
            <ac:spMk id="6" creationId="{77EB85B7-E766-4737-9970-BA1576CB62DE}"/>
          </ac:spMkLst>
        </pc:spChg>
        <pc:spChg chg="add mod">
          <ac:chgData name="Anastasia Galvin" userId="2d39f159-777b-4bad-8899-bf8dfc77b0ad" providerId="ADAL" clId="{473408B5-75DA-42B6-858D-DA567EE9B189}" dt="2021-06-20T20:19:10.076" v="15655" actId="2711"/>
          <ac:spMkLst>
            <pc:docMk/>
            <pc:sldMk cId="2534176141" sldId="269"/>
            <ac:spMk id="13" creationId="{79BB35BC-D5C2-4C8B-A22A-A71E6191913B}"/>
          </ac:spMkLst>
        </pc:spChg>
        <pc:spChg chg="add del">
          <ac:chgData name="Anastasia Galvin" userId="2d39f159-777b-4bad-8899-bf8dfc77b0ad" providerId="ADAL" clId="{473408B5-75DA-42B6-858D-DA567EE9B189}" dt="2021-06-20T20:14:37.872" v="15378" actId="700"/>
          <ac:spMkLst>
            <pc:docMk/>
            <pc:sldMk cId="2534176141" sldId="269"/>
            <ac:spMk id="71" creationId="{42A4FC2C-047E-45A5-965D-8E1E3BF09BC6}"/>
          </ac:spMkLst>
        </pc:spChg>
        <pc:spChg chg="add del">
          <ac:chgData name="Anastasia Galvin" userId="2d39f159-777b-4bad-8899-bf8dfc77b0ad" providerId="ADAL" clId="{473408B5-75DA-42B6-858D-DA567EE9B189}" dt="2021-06-20T20:17:49.111" v="15648" actId="26606"/>
          <ac:spMkLst>
            <pc:docMk/>
            <pc:sldMk cId="2534176141" sldId="269"/>
            <ac:spMk id="73" creationId="{D009D6D5-DAC2-4A8B-A17A-E206B9012D09}"/>
          </ac:spMkLst>
        </pc:spChg>
        <pc:picChg chg="add mod">
          <ac:chgData name="Anastasia Galvin" userId="2d39f159-777b-4bad-8899-bf8dfc77b0ad" providerId="ADAL" clId="{473408B5-75DA-42B6-858D-DA567EE9B189}" dt="2021-06-20T20:19:01.863" v="15652" actId="26606"/>
          <ac:picMkLst>
            <pc:docMk/>
            <pc:sldMk cId="2534176141" sldId="269"/>
            <ac:picMk id="8" creationId="{44A8CD23-4174-4E6C-8046-AA91A65A6EA3}"/>
          </ac:picMkLst>
        </pc:picChg>
        <pc:picChg chg="add del mod">
          <ac:chgData name="Anastasia Galvin" userId="2d39f159-777b-4bad-8899-bf8dfc77b0ad" providerId="ADAL" clId="{473408B5-75DA-42B6-858D-DA567EE9B189}" dt="2021-06-20T20:14:34.064" v="15377" actId="478"/>
          <ac:picMkLst>
            <pc:docMk/>
            <pc:sldMk cId="2534176141" sldId="269"/>
            <ac:picMk id="9218" creationId="{D0395B42-A33A-4836-B7CF-3243C967F183}"/>
          </ac:picMkLst>
        </pc:picChg>
        <pc:picChg chg="add del mod">
          <ac:chgData name="Anastasia Galvin" userId="2d39f159-777b-4bad-8899-bf8dfc77b0ad" providerId="ADAL" clId="{473408B5-75DA-42B6-858D-DA567EE9B189}" dt="2021-06-20T20:18:55.228" v="15650" actId="478"/>
          <ac:picMkLst>
            <pc:docMk/>
            <pc:sldMk cId="2534176141" sldId="269"/>
            <ac:picMk id="9220" creationId="{6AA18261-07FF-420C-8A7B-F026B82A8F70}"/>
          </ac:picMkLst>
        </pc:picChg>
      </pc:sldChg>
      <pc:sldChg chg="addSp delSp modSp new mod modTransition modClrScheme modAnim chgLayout">
        <pc:chgData name="Anastasia Galvin" userId="2d39f159-777b-4bad-8899-bf8dfc77b0ad" providerId="ADAL" clId="{473408B5-75DA-42B6-858D-DA567EE9B189}" dt="2021-06-20T20:25:11.034" v="15960"/>
        <pc:sldMkLst>
          <pc:docMk/>
          <pc:sldMk cId="2928829959" sldId="270"/>
        </pc:sldMkLst>
        <pc:spChg chg="del">
          <ac:chgData name="Anastasia Galvin" userId="2d39f159-777b-4bad-8899-bf8dfc77b0ad" providerId="ADAL" clId="{473408B5-75DA-42B6-858D-DA567EE9B189}" dt="2021-06-20T18:28:37.528" v="13940" actId="700"/>
          <ac:spMkLst>
            <pc:docMk/>
            <pc:sldMk cId="2928829959" sldId="270"/>
            <ac:spMk id="2" creationId="{5B55214D-5884-42BE-9778-B48B3E392277}"/>
          </ac:spMkLst>
        </pc:spChg>
        <pc:spChg chg="del">
          <ac:chgData name="Anastasia Galvin" userId="2d39f159-777b-4bad-8899-bf8dfc77b0ad" providerId="ADAL" clId="{473408B5-75DA-42B6-858D-DA567EE9B189}" dt="2021-06-20T18:28:37.528" v="13940" actId="700"/>
          <ac:spMkLst>
            <pc:docMk/>
            <pc:sldMk cId="2928829959" sldId="270"/>
            <ac:spMk id="3" creationId="{DDE60945-FCDB-4E96-9686-59335B88C322}"/>
          </ac:spMkLst>
        </pc:spChg>
        <pc:picChg chg="add mod">
          <ac:chgData name="Anastasia Galvin" userId="2d39f159-777b-4bad-8899-bf8dfc77b0ad" providerId="ADAL" clId="{473408B5-75DA-42B6-858D-DA567EE9B189}" dt="2021-06-20T18:44:17.231" v="13979" actId="14100"/>
          <ac:picMkLst>
            <pc:docMk/>
            <pc:sldMk cId="2928829959" sldId="270"/>
            <ac:picMk id="4" creationId="{A0E3E623-A0DD-415F-BCA9-4519224D61F9}"/>
          </ac:picMkLst>
        </pc:picChg>
      </pc:sldChg>
      <pc:sldChg chg="addSp delSp modSp new mod modTransition setBg">
        <pc:chgData name="Anastasia Galvin" userId="2d39f159-777b-4bad-8899-bf8dfc77b0ad" providerId="ADAL" clId="{473408B5-75DA-42B6-858D-DA567EE9B189}" dt="2021-06-20T20:25:11.034" v="15960"/>
        <pc:sldMkLst>
          <pc:docMk/>
          <pc:sldMk cId="2328370776" sldId="271"/>
        </pc:sldMkLst>
        <pc:spChg chg="mod ord">
          <ac:chgData name="Anastasia Galvin" userId="2d39f159-777b-4bad-8899-bf8dfc77b0ad" providerId="ADAL" clId="{473408B5-75DA-42B6-858D-DA567EE9B189}" dt="2021-06-20T18:43:54.877" v="13976" actId="26606"/>
          <ac:spMkLst>
            <pc:docMk/>
            <pc:sldMk cId="2328370776" sldId="271"/>
            <ac:spMk id="2" creationId="{185C343C-AE96-4E9A-8244-7076B7DF58D2}"/>
          </ac:spMkLst>
        </pc:spChg>
        <pc:spChg chg="add del">
          <ac:chgData name="Anastasia Galvin" userId="2d39f159-777b-4bad-8899-bf8dfc77b0ad" providerId="ADAL" clId="{473408B5-75DA-42B6-858D-DA567EE9B189}" dt="2021-06-20T18:43:48.399" v="13971" actId="26606"/>
          <ac:spMkLst>
            <pc:docMk/>
            <pc:sldMk cId="2328370776" sldId="271"/>
            <ac:spMk id="71" creationId="{37C89E4B-3C9F-44B9-8B86-D9E3D112D8EC}"/>
          </ac:spMkLst>
        </pc:spChg>
        <pc:spChg chg="add del">
          <ac:chgData name="Anastasia Galvin" userId="2d39f159-777b-4bad-8899-bf8dfc77b0ad" providerId="ADAL" clId="{473408B5-75DA-42B6-858D-DA567EE9B189}" dt="2021-06-20T18:43:54.270" v="13973" actId="26606"/>
          <ac:spMkLst>
            <pc:docMk/>
            <pc:sldMk cId="2328370776" sldId="271"/>
            <ac:spMk id="6148" creationId="{06DA9DF9-31F7-4056-B42E-878CC92417B8}"/>
          </ac:spMkLst>
        </pc:spChg>
        <pc:spChg chg="add del">
          <ac:chgData name="Anastasia Galvin" userId="2d39f159-777b-4bad-8899-bf8dfc77b0ad" providerId="ADAL" clId="{473408B5-75DA-42B6-858D-DA567EE9B189}" dt="2021-06-20T18:43:54.877" v="13975" actId="26606"/>
          <ac:spMkLst>
            <pc:docMk/>
            <pc:sldMk cId="2328370776" sldId="271"/>
            <ac:spMk id="6150" creationId="{2CAD20A5-B9BF-4C29-B1C0-882CF36B433A}"/>
          </ac:spMkLst>
        </pc:spChg>
        <pc:spChg chg="add del">
          <ac:chgData name="Anastasia Galvin" userId="2d39f159-777b-4bad-8899-bf8dfc77b0ad" providerId="ADAL" clId="{473408B5-75DA-42B6-858D-DA567EE9B189}" dt="2021-06-20T18:43:54.877" v="13975" actId="26606"/>
          <ac:spMkLst>
            <pc:docMk/>
            <pc:sldMk cId="2328370776" sldId="271"/>
            <ac:spMk id="6151" creationId="{7283847B-B7B4-4D47-875A-C45ADEF4C2C9}"/>
          </ac:spMkLst>
        </pc:spChg>
        <pc:spChg chg="add">
          <ac:chgData name="Anastasia Galvin" userId="2d39f159-777b-4bad-8899-bf8dfc77b0ad" providerId="ADAL" clId="{473408B5-75DA-42B6-858D-DA567EE9B189}" dt="2021-06-20T18:43:54.877" v="13976" actId="26606"/>
          <ac:spMkLst>
            <pc:docMk/>
            <pc:sldMk cId="2328370776" sldId="271"/>
            <ac:spMk id="6153" creationId="{1707FC24-6981-43D9-B525-C7832BA22463}"/>
          </ac:spMkLst>
        </pc:spChg>
        <pc:picChg chg="add del mod">
          <ac:chgData name="Anastasia Galvin" userId="2d39f159-777b-4bad-8899-bf8dfc77b0ad" providerId="ADAL" clId="{473408B5-75DA-42B6-858D-DA567EE9B189}" dt="2021-06-20T18:43:38.267" v="13968" actId="478"/>
          <ac:picMkLst>
            <pc:docMk/>
            <pc:sldMk cId="2328370776" sldId="271"/>
            <ac:picMk id="3" creationId="{A7348530-D2CF-435C-9895-2CF965155F49}"/>
          </ac:picMkLst>
        </pc:picChg>
        <pc:picChg chg="add mod">
          <ac:chgData name="Anastasia Galvin" userId="2d39f159-777b-4bad-8899-bf8dfc77b0ad" providerId="ADAL" clId="{473408B5-75DA-42B6-858D-DA567EE9B189}" dt="2021-06-20T18:43:54.877" v="13976" actId="26606"/>
          <ac:picMkLst>
            <pc:docMk/>
            <pc:sldMk cId="2328370776" sldId="271"/>
            <ac:picMk id="6146" creationId="{508CC486-9445-490A-9B76-10D6070923C8}"/>
          </ac:picMkLst>
        </pc:picChg>
        <pc:cxnChg chg="add del">
          <ac:chgData name="Anastasia Galvin" userId="2d39f159-777b-4bad-8899-bf8dfc77b0ad" providerId="ADAL" clId="{473408B5-75DA-42B6-858D-DA567EE9B189}" dt="2021-06-20T18:43:48.399" v="13971" actId="26606"/>
          <ac:cxnSpMkLst>
            <pc:docMk/>
            <pc:sldMk cId="2328370776" sldId="271"/>
            <ac:cxnSpMk id="73" creationId="{AA2EAA10-076F-46BD-8F0F-B9A2FB77A85C}"/>
          </ac:cxnSpMkLst>
        </pc:cxnChg>
        <pc:cxnChg chg="add del">
          <ac:chgData name="Anastasia Galvin" userId="2d39f159-777b-4bad-8899-bf8dfc77b0ad" providerId="ADAL" clId="{473408B5-75DA-42B6-858D-DA567EE9B189}" dt="2021-06-20T18:43:48.399" v="13971" actId="26606"/>
          <ac:cxnSpMkLst>
            <pc:docMk/>
            <pc:sldMk cId="2328370776" sldId="271"/>
            <ac:cxnSpMk id="75" creationId="{D891E407-403B-4764-86C9-33A56D3BCAA3}"/>
          </ac:cxnSpMkLst>
        </pc:cxnChg>
      </pc:sldChg>
      <pc:sldChg chg="addSp modSp new mod modTransition setBg">
        <pc:chgData name="Anastasia Galvin" userId="2d39f159-777b-4bad-8899-bf8dfc77b0ad" providerId="ADAL" clId="{473408B5-75DA-42B6-858D-DA567EE9B189}" dt="2021-06-20T20:30:27.042" v="16014" actId="1076"/>
        <pc:sldMkLst>
          <pc:docMk/>
          <pc:sldMk cId="1289144838" sldId="272"/>
        </pc:sldMkLst>
        <pc:spChg chg="mod">
          <ac:chgData name="Anastasia Galvin" userId="2d39f159-777b-4bad-8899-bf8dfc77b0ad" providerId="ADAL" clId="{473408B5-75DA-42B6-858D-DA567EE9B189}" dt="2021-06-20T20:30:20.497" v="16010" actId="1076"/>
          <ac:spMkLst>
            <pc:docMk/>
            <pc:sldMk cId="1289144838" sldId="272"/>
            <ac:spMk id="2" creationId="{A90A1825-F977-40EA-BA0D-303D9DC6F3FC}"/>
          </ac:spMkLst>
        </pc:spChg>
        <pc:spChg chg="mod">
          <ac:chgData name="Anastasia Galvin" userId="2d39f159-777b-4bad-8899-bf8dfc77b0ad" providerId="ADAL" clId="{473408B5-75DA-42B6-858D-DA567EE9B189}" dt="2021-06-20T20:30:27.042" v="16014" actId="1076"/>
          <ac:spMkLst>
            <pc:docMk/>
            <pc:sldMk cId="1289144838" sldId="272"/>
            <ac:spMk id="3" creationId="{A83011F2-4DD2-4EA7-B366-ED2751610DAD}"/>
          </ac:spMkLst>
        </pc:spChg>
        <pc:spChg chg="add mod">
          <ac:chgData name="Anastasia Galvin" userId="2d39f159-777b-4bad-8899-bf8dfc77b0ad" providerId="ADAL" clId="{473408B5-75DA-42B6-858D-DA567EE9B189}" dt="2021-06-20T20:24:14.352" v="15932" actId="27636"/>
          <ac:spMkLst>
            <pc:docMk/>
            <pc:sldMk cId="1289144838" sldId="272"/>
            <ac:spMk id="71" creationId="{D47766EE-4192-4B2D-A5A0-F60F9A5F743F}"/>
          </ac:spMkLst>
        </pc:spChg>
        <pc:spChg chg="add mod">
          <ac:chgData name="Anastasia Galvin" userId="2d39f159-777b-4bad-8899-bf8dfc77b0ad" providerId="ADAL" clId="{473408B5-75DA-42B6-858D-DA567EE9B189}" dt="2021-06-20T20:24:14.352" v="15932" actId="27636"/>
          <ac:spMkLst>
            <pc:docMk/>
            <pc:sldMk cId="1289144838" sldId="272"/>
            <ac:spMk id="73" creationId="{D6705569-F545-4F47-A260-A9202826EA20}"/>
          </ac:spMkLst>
        </pc:spChg>
        <pc:picChg chg="add mod ord">
          <ac:chgData name="Anastasia Galvin" userId="2d39f159-777b-4bad-8899-bf8dfc77b0ad" providerId="ADAL" clId="{473408B5-75DA-42B6-858D-DA567EE9B189}" dt="2021-06-20T20:24:15.169" v="15933" actId="14100"/>
          <ac:picMkLst>
            <pc:docMk/>
            <pc:sldMk cId="1289144838" sldId="272"/>
            <ac:picMk id="11266" creationId="{929275CA-0FCF-4E85-9AF4-33255A90CD31}"/>
          </ac:picMkLst>
        </pc:picChg>
      </pc:sldChg>
      <pc:sldChg chg="addSp modSp new mod modTransition modAnim modNotesTx">
        <pc:chgData name="Anastasia Galvin" userId="2d39f159-777b-4bad-8899-bf8dfc77b0ad" providerId="ADAL" clId="{473408B5-75DA-42B6-858D-DA567EE9B189}" dt="2021-06-20T20:39:33.359" v="16423" actId="20577"/>
        <pc:sldMkLst>
          <pc:docMk/>
          <pc:sldMk cId="1652917233" sldId="273"/>
        </pc:sldMkLst>
        <pc:picChg chg="add mod">
          <ac:chgData name="Anastasia Galvin" userId="2d39f159-777b-4bad-8899-bf8dfc77b0ad" providerId="ADAL" clId="{473408B5-75DA-42B6-858D-DA567EE9B189}" dt="2021-06-20T20:27:51.587" v="15998" actId="14100"/>
          <ac:picMkLst>
            <pc:docMk/>
            <pc:sldMk cId="1652917233" sldId="273"/>
            <ac:picMk id="2" creationId="{A2BB76B0-4FA0-429B-A902-1955F097ACF9}"/>
          </ac:picMkLst>
        </pc:picChg>
      </pc:sldChg>
      <pc:sldChg chg="addSp delSp modSp new mod setBg setClrOvrMap modNotesTx">
        <pc:chgData name="Anastasia Galvin" userId="2d39f159-777b-4bad-8899-bf8dfc77b0ad" providerId="ADAL" clId="{473408B5-75DA-42B6-858D-DA567EE9B189}" dt="2021-06-20T20:39:45.149" v="16427" actId="255"/>
        <pc:sldMkLst>
          <pc:docMk/>
          <pc:sldMk cId="3068943791" sldId="274"/>
        </pc:sldMkLst>
        <pc:spChg chg="add del">
          <ac:chgData name="Anastasia Galvin" userId="2d39f159-777b-4bad-8899-bf8dfc77b0ad" providerId="ADAL" clId="{473408B5-75DA-42B6-858D-DA567EE9B189}" dt="2021-06-20T20:38:45.932" v="16408" actId="26606"/>
          <ac:spMkLst>
            <pc:docMk/>
            <pc:sldMk cId="3068943791" sldId="274"/>
            <ac:spMk id="71" creationId="{AB8C311F-7253-4AED-9701-7FC0708C41C7}"/>
          </ac:spMkLst>
        </pc:spChg>
        <pc:spChg chg="add del">
          <ac:chgData name="Anastasia Galvin" userId="2d39f159-777b-4bad-8899-bf8dfc77b0ad" providerId="ADAL" clId="{473408B5-75DA-42B6-858D-DA567EE9B189}" dt="2021-06-20T20:38:45.932" v="16408" actId="26606"/>
          <ac:spMkLst>
            <pc:docMk/>
            <pc:sldMk cId="3068943791" sldId="274"/>
            <ac:spMk id="73" creationId="{E2384209-CB15-4CDF-9D31-C44FD9A3F20D}"/>
          </ac:spMkLst>
        </pc:spChg>
        <pc:spChg chg="add del">
          <ac:chgData name="Anastasia Galvin" userId="2d39f159-777b-4bad-8899-bf8dfc77b0ad" providerId="ADAL" clId="{473408B5-75DA-42B6-858D-DA567EE9B189}" dt="2021-06-20T20:38:45.932" v="16408" actId="26606"/>
          <ac:spMkLst>
            <pc:docMk/>
            <pc:sldMk cId="3068943791" sldId="274"/>
            <ac:spMk id="75" creationId="{2633B3B5-CC90-43F0-8714-D31D1F3F0209}"/>
          </ac:spMkLst>
        </pc:spChg>
        <pc:spChg chg="add del">
          <ac:chgData name="Anastasia Galvin" userId="2d39f159-777b-4bad-8899-bf8dfc77b0ad" providerId="ADAL" clId="{473408B5-75DA-42B6-858D-DA567EE9B189}" dt="2021-06-20T20:38:45.932" v="16408" actId="26606"/>
          <ac:spMkLst>
            <pc:docMk/>
            <pc:sldMk cId="3068943791" sldId="274"/>
            <ac:spMk id="77" creationId="{A8D57A06-A426-446D-B02C-A2DC6B62E45E}"/>
          </ac:spMkLst>
        </pc:spChg>
        <pc:spChg chg="add del">
          <ac:chgData name="Anastasia Galvin" userId="2d39f159-777b-4bad-8899-bf8dfc77b0ad" providerId="ADAL" clId="{473408B5-75DA-42B6-858D-DA567EE9B189}" dt="2021-06-20T20:38:48.645" v="16412" actId="26606"/>
          <ac:spMkLst>
            <pc:docMk/>
            <pc:sldMk cId="3068943791" sldId="274"/>
            <ac:spMk id="79" creationId="{9A97C86A-04D6-40F7-AE84-31AB43E6A846}"/>
          </ac:spMkLst>
        </pc:spChg>
        <pc:spChg chg="add del">
          <ac:chgData name="Anastasia Galvin" userId="2d39f159-777b-4bad-8899-bf8dfc77b0ad" providerId="ADAL" clId="{473408B5-75DA-42B6-858D-DA567EE9B189}" dt="2021-06-20T20:38:48.645" v="16412" actId="26606"/>
          <ac:spMkLst>
            <pc:docMk/>
            <pc:sldMk cId="3068943791" sldId="274"/>
            <ac:spMk id="81" creationId="{FF9F2414-84E8-453E-B1F3-389FDE8192D9}"/>
          </ac:spMkLst>
        </pc:spChg>
        <pc:spChg chg="add del">
          <ac:chgData name="Anastasia Galvin" userId="2d39f159-777b-4bad-8899-bf8dfc77b0ad" providerId="ADAL" clId="{473408B5-75DA-42B6-858D-DA567EE9B189}" dt="2021-06-20T20:38:48.645" v="16412" actId="26606"/>
          <ac:spMkLst>
            <pc:docMk/>
            <pc:sldMk cId="3068943791" sldId="274"/>
            <ac:spMk id="83" creationId="{3ECA69A1-7536-43AC-85EF-C7106179F5ED}"/>
          </ac:spMkLst>
        </pc:spChg>
        <pc:spChg chg="add del">
          <ac:chgData name="Anastasia Galvin" userId="2d39f159-777b-4bad-8899-bf8dfc77b0ad" providerId="ADAL" clId="{473408B5-75DA-42B6-858D-DA567EE9B189}" dt="2021-06-20T20:38:46.994" v="16410" actId="26606"/>
          <ac:spMkLst>
            <pc:docMk/>
            <pc:sldMk cId="3068943791" sldId="274"/>
            <ac:spMk id="12292" creationId="{42A4FC2C-047E-45A5-965D-8E1E3BF09BC6}"/>
          </ac:spMkLst>
        </pc:spChg>
        <pc:spChg chg="add del">
          <ac:chgData name="Anastasia Galvin" userId="2d39f159-777b-4bad-8899-bf8dfc77b0ad" providerId="ADAL" clId="{473408B5-75DA-42B6-858D-DA567EE9B189}" dt="2021-06-20T20:38:48.645" v="16412" actId="26606"/>
          <ac:spMkLst>
            <pc:docMk/>
            <pc:sldMk cId="3068943791" sldId="274"/>
            <ac:spMk id="12294" creationId="{F3060C83-F051-4F0E-ABAD-AA0DFC48B218}"/>
          </ac:spMkLst>
        </pc:spChg>
        <pc:spChg chg="add del">
          <ac:chgData name="Anastasia Galvin" userId="2d39f159-777b-4bad-8899-bf8dfc77b0ad" providerId="ADAL" clId="{473408B5-75DA-42B6-858D-DA567EE9B189}" dt="2021-06-20T20:38:48.645" v="16412" actId="26606"/>
          <ac:spMkLst>
            <pc:docMk/>
            <pc:sldMk cId="3068943791" sldId="274"/>
            <ac:spMk id="12295" creationId="{83C98ABE-055B-441F-B07E-44F97F083C39}"/>
          </ac:spMkLst>
        </pc:spChg>
        <pc:spChg chg="add del">
          <ac:chgData name="Anastasia Galvin" userId="2d39f159-777b-4bad-8899-bf8dfc77b0ad" providerId="ADAL" clId="{473408B5-75DA-42B6-858D-DA567EE9B189}" dt="2021-06-20T20:38:48.645" v="16412" actId="26606"/>
          <ac:spMkLst>
            <pc:docMk/>
            <pc:sldMk cId="3068943791" sldId="274"/>
            <ac:spMk id="12296" creationId="{29FDB030-9B49-4CED-8CCD-4D99382388AC}"/>
          </ac:spMkLst>
        </pc:spChg>
        <pc:spChg chg="add del">
          <ac:chgData name="Anastasia Galvin" userId="2d39f159-777b-4bad-8899-bf8dfc77b0ad" providerId="ADAL" clId="{473408B5-75DA-42B6-858D-DA567EE9B189}" dt="2021-06-20T20:38:48.645" v="16412" actId="26606"/>
          <ac:spMkLst>
            <pc:docMk/>
            <pc:sldMk cId="3068943791" sldId="274"/>
            <ac:spMk id="12297" creationId="{3783CA14-24A1-485C-8B30-D6A5D87987AD}"/>
          </ac:spMkLst>
        </pc:spChg>
        <pc:spChg chg="add del">
          <ac:chgData name="Anastasia Galvin" userId="2d39f159-777b-4bad-8899-bf8dfc77b0ad" providerId="ADAL" clId="{473408B5-75DA-42B6-858D-DA567EE9B189}" dt="2021-06-20T20:38:51.952" v="16414" actId="26606"/>
          <ac:spMkLst>
            <pc:docMk/>
            <pc:sldMk cId="3068943791" sldId="274"/>
            <ac:spMk id="12299" creationId="{ED55A19D-297C-4231-AD1F-08EF9B4AA8F4}"/>
          </ac:spMkLst>
        </pc:spChg>
        <pc:spChg chg="add del">
          <ac:chgData name="Anastasia Galvin" userId="2d39f159-777b-4bad-8899-bf8dfc77b0ad" providerId="ADAL" clId="{473408B5-75DA-42B6-858D-DA567EE9B189}" dt="2021-06-20T20:38:51.952" v="16414" actId="26606"/>
          <ac:spMkLst>
            <pc:docMk/>
            <pc:sldMk cId="3068943791" sldId="274"/>
            <ac:spMk id="12300" creationId="{EBAB6C56-3D38-4923-996E-BD474BBB91E9}"/>
          </ac:spMkLst>
        </pc:spChg>
        <pc:spChg chg="add del">
          <ac:chgData name="Anastasia Galvin" userId="2d39f159-777b-4bad-8899-bf8dfc77b0ad" providerId="ADAL" clId="{473408B5-75DA-42B6-858D-DA567EE9B189}" dt="2021-06-20T20:38:51.952" v="16414" actId="26606"/>
          <ac:spMkLst>
            <pc:docMk/>
            <pc:sldMk cId="3068943791" sldId="274"/>
            <ac:spMk id="12301" creationId="{20CD21DB-082D-417D-A5AB-FC838AF9D944}"/>
          </ac:spMkLst>
        </pc:spChg>
        <pc:spChg chg="add del">
          <ac:chgData name="Anastasia Galvin" userId="2d39f159-777b-4bad-8899-bf8dfc77b0ad" providerId="ADAL" clId="{473408B5-75DA-42B6-858D-DA567EE9B189}" dt="2021-06-20T20:38:52.485" v="16416" actId="26606"/>
          <ac:spMkLst>
            <pc:docMk/>
            <pc:sldMk cId="3068943791" sldId="274"/>
            <ac:spMk id="12303" creationId="{32BC26D8-82FB-445E-AA49-62A77D7C1EE0}"/>
          </ac:spMkLst>
        </pc:spChg>
        <pc:spChg chg="add del">
          <ac:chgData name="Anastasia Galvin" userId="2d39f159-777b-4bad-8899-bf8dfc77b0ad" providerId="ADAL" clId="{473408B5-75DA-42B6-858D-DA567EE9B189}" dt="2021-06-20T20:38:52.485" v="16416" actId="26606"/>
          <ac:spMkLst>
            <pc:docMk/>
            <pc:sldMk cId="3068943791" sldId="274"/>
            <ac:spMk id="12304" creationId="{CB44330D-EA18-4254-AA95-EB49948539B8}"/>
          </ac:spMkLst>
        </pc:spChg>
        <pc:spChg chg="add del">
          <ac:chgData name="Anastasia Galvin" userId="2d39f159-777b-4bad-8899-bf8dfc77b0ad" providerId="ADAL" clId="{473408B5-75DA-42B6-858D-DA567EE9B189}" dt="2021-06-20T20:38:53.457" v="16418" actId="26606"/>
          <ac:spMkLst>
            <pc:docMk/>
            <pc:sldMk cId="3068943791" sldId="274"/>
            <ac:spMk id="12306" creationId="{AB8C311F-7253-4AED-9701-7FC0708C41C7}"/>
          </ac:spMkLst>
        </pc:spChg>
        <pc:spChg chg="add del">
          <ac:chgData name="Anastasia Galvin" userId="2d39f159-777b-4bad-8899-bf8dfc77b0ad" providerId="ADAL" clId="{473408B5-75DA-42B6-858D-DA567EE9B189}" dt="2021-06-20T20:38:53.457" v="16418" actId="26606"/>
          <ac:spMkLst>
            <pc:docMk/>
            <pc:sldMk cId="3068943791" sldId="274"/>
            <ac:spMk id="12307" creationId="{E2384209-CB15-4CDF-9D31-C44FD9A3F20D}"/>
          </ac:spMkLst>
        </pc:spChg>
        <pc:spChg chg="add del">
          <ac:chgData name="Anastasia Galvin" userId="2d39f159-777b-4bad-8899-bf8dfc77b0ad" providerId="ADAL" clId="{473408B5-75DA-42B6-858D-DA567EE9B189}" dt="2021-06-20T20:38:53.457" v="16418" actId="26606"/>
          <ac:spMkLst>
            <pc:docMk/>
            <pc:sldMk cId="3068943791" sldId="274"/>
            <ac:spMk id="12308" creationId="{2633B3B5-CC90-43F0-8714-D31D1F3F0209}"/>
          </ac:spMkLst>
        </pc:spChg>
        <pc:spChg chg="add del">
          <ac:chgData name="Anastasia Galvin" userId="2d39f159-777b-4bad-8899-bf8dfc77b0ad" providerId="ADAL" clId="{473408B5-75DA-42B6-858D-DA567EE9B189}" dt="2021-06-20T20:38:53.457" v="16418" actId="26606"/>
          <ac:spMkLst>
            <pc:docMk/>
            <pc:sldMk cId="3068943791" sldId="274"/>
            <ac:spMk id="12309" creationId="{A8D57A06-A426-446D-B02C-A2DC6B62E45E}"/>
          </ac:spMkLst>
        </pc:spChg>
        <pc:spChg chg="add">
          <ac:chgData name="Anastasia Galvin" userId="2d39f159-777b-4bad-8899-bf8dfc77b0ad" providerId="ADAL" clId="{473408B5-75DA-42B6-858D-DA567EE9B189}" dt="2021-06-20T20:38:53.472" v="16419" actId="26606"/>
          <ac:spMkLst>
            <pc:docMk/>
            <pc:sldMk cId="3068943791" sldId="274"/>
            <ac:spMk id="12311" creationId="{32BC26D8-82FB-445E-AA49-62A77D7C1EE0}"/>
          </ac:spMkLst>
        </pc:spChg>
        <pc:spChg chg="add">
          <ac:chgData name="Anastasia Galvin" userId="2d39f159-777b-4bad-8899-bf8dfc77b0ad" providerId="ADAL" clId="{473408B5-75DA-42B6-858D-DA567EE9B189}" dt="2021-06-20T20:38:53.472" v="16419" actId="26606"/>
          <ac:spMkLst>
            <pc:docMk/>
            <pc:sldMk cId="3068943791" sldId="274"/>
            <ac:spMk id="12312" creationId="{CB44330D-EA18-4254-AA95-EB49948539B8}"/>
          </ac:spMkLst>
        </pc:spChg>
        <pc:picChg chg="add">
          <ac:chgData name="Anastasia Galvin" userId="2d39f159-777b-4bad-8899-bf8dfc77b0ad" providerId="ADAL" clId="{473408B5-75DA-42B6-858D-DA567EE9B189}" dt="2021-06-20T20:39:23.420" v="16421" actId="22"/>
          <ac:picMkLst>
            <pc:docMk/>
            <pc:sldMk cId="3068943791" sldId="274"/>
            <ac:picMk id="3" creationId="{BAF56C40-E765-47C7-AAA6-B36AA1045662}"/>
          </ac:picMkLst>
        </pc:picChg>
        <pc:picChg chg="add del mod">
          <ac:chgData name="Anastasia Galvin" userId="2d39f159-777b-4bad-8899-bf8dfc77b0ad" providerId="ADAL" clId="{473408B5-75DA-42B6-858D-DA567EE9B189}" dt="2021-06-20T20:39:23.019" v="16420" actId="478"/>
          <ac:picMkLst>
            <pc:docMk/>
            <pc:sldMk cId="3068943791" sldId="274"/>
            <ac:picMk id="12290" creationId="{7BE7B31A-ECB0-4E19-80A6-8E3C256D7AA1}"/>
          </ac:picMkLst>
        </pc:picChg>
      </pc:sldChg>
    </pc:docChg>
  </pc:docChgLst>
  <pc:docChgLst>
    <pc:chgData name="Anastasia Galvin" userId="2d39f159-777b-4bad-8899-bf8dfc77b0ad" providerId="ADAL" clId="{A9F27874-72D5-4CAE-8341-313FB25A0A69}"/>
    <pc:docChg chg="delSld modSld">
      <pc:chgData name="Anastasia Galvin" userId="2d39f159-777b-4bad-8899-bf8dfc77b0ad" providerId="ADAL" clId="{A9F27874-72D5-4CAE-8341-313FB25A0A69}" dt="2021-06-20T20:41:56.444" v="13" actId="6549"/>
      <pc:docMkLst>
        <pc:docMk/>
      </pc:docMkLst>
      <pc:sldChg chg="modNotesTx">
        <pc:chgData name="Anastasia Galvin" userId="2d39f159-777b-4bad-8899-bf8dfc77b0ad" providerId="ADAL" clId="{A9F27874-72D5-4CAE-8341-313FB25A0A69}" dt="2021-06-20T20:41:20.731" v="3" actId="20577"/>
        <pc:sldMkLst>
          <pc:docMk/>
          <pc:sldMk cId="1732592252" sldId="256"/>
        </pc:sldMkLst>
      </pc:sldChg>
      <pc:sldChg chg="modNotesTx">
        <pc:chgData name="Anastasia Galvin" userId="2d39f159-777b-4bad-8899-bf8dfc77b0ad" providerId="ADAL" clId="{A9F27874-72D5-4CAE-8341-313FB25A0A69}" dt="2021-06-20T20:41:27.002" v="5" actId="6549"/>
        <pc:sldMkLst>
          <pc:docMk/>
          <pc:sldMk cId="2994764145" sldId="257"/>
        </pc:sldMkLst>
      </pc:sldChg>
      <pc:sldChg chg="modNotesTx">
        <pc:chgData name="Anastasia Galvin" userId="2d39f159-777b-4bad-8899-bf8dfc77b0ad" providerId="ADAL" clId="{A9F27874-72D5-4CAE-8341-313FB25A0A69}" dt="2021-06-20T20:41:23.947" v="4" actId="6549"/>
        <pc:sldMkLst>
          <pc:docMk/>
          <pc:sldMk cId="2107371228" sldId="258"/>
        </pc:sldMkLst>
      </pc:sldChg>
      <pc:sldChg chg="modNotesTx">
        <pc:chgData name="Anastasia Galvin" userId="2d39f159-777b-4bad-8899-bf8dfc77b0ad" providerId="ADAL" clId="{A9F27874-72D5-4CAE-8341-313FB25A0A69}" dt="2021-06-20T20:41:30.145" v="6" actId="6549"/>
        <pc:sldMkLst>
          <pc:docMk/>
          <pc:sldMk cId="1387651721" sldId="259"/>
        </pc:sldMkLst>
      </pc:sldChg>
      <pc:sldChg chg="del">
        <pc:chgData name="Anastasia Galvin" userId="2d39f159-777b-4bad-8899-bf8dfc77b0ad" providerId="ADAL" clId="{A9F27874-72D5-4CAE-8341-313FB25A0A69}" dt="2021-06-20T20:41:07.724" v="0" actId="47"/>
        <pc:sldMkLst>
          <pc:docMk/>
          <pc:sldMk cId="3511580837" sldId="260"/>
        </pc:sldMkLst>
      </pc:sldChg>
      <pc:sldChg chg="modNotesTx">
        <pc:chgData name="Anastasia Galvin" userId="2d39f159-777b-4bad-8899-bf8dfc77b0ad" providerId="ADAL" clId="{A9F27874-72D5-4CAE-8341-313FB25A0A69}" dt="2021-06-20T20:41:34.602" v="7" actId="6549"/>
        <pc:sldMkLst>
          <pc:docMk/>
          <pc:sldMk cId="3503793112" sldId="263"/>
        </pc:sldMkLst>
      </pc:sldChg>
      <pc:sldChg chg="modNotesTx">
        <pc:chgData name="Anastasia Galvin" userId="2d39f159-777b-4bad-8899-bf8dfc77b0ad" providerId="ADAL" clId="{A9F27874-72D5-4CAE-8341-313FB25A0A69}" dt="2021-06-20T20:41:41.594" v="8" actId="6549"/>
        <pc:sldMkLst>
          <pc:docMk/>
          <pc:sldMk cId="3044741063" sldId="264"/>
        </pc:sldMkLst>
      </pc:sldChg>
      <pc:sldChg chg="modNotesTx">
        <pc:chgData name="Anastasia Galvin" userId="2d39f159-777b-4bad-8899-bf8dfc77b0ad" providerId="ADAL" clId="{A9F27874-72D5-4CAE-8341-313FB25A0A69}" dt="2021-06-20T20:41:45.281" v="9" actId="6549"/>
        <pc:sldMkLst>
          <pc:docMk/>
          <pc:sldMk cId="3315898055" sldId="266"/>
        </pc:sldMkLst>
      </pc:sldChg>
      <pc:sldChg chg="modNotesTx">
        <pc:chgData name="Anastasia Galvin" userId="2d39f159-777b-4bad-8899-bf8dfc77b0ad" providerId="ADAL" clId="{A9F27874-72D5-4CAE-8341-313FB25A0A69}" dt="2021-06-20T20:41:47.825" v="10" actId="6549"/>
        <pc:sldMkLst>
          <pc:docMk/>
          <pc:sldMk cId="1371546137" sldId="267"/>
        </pc:sldMkLst>
      </pc:sldChg>
      <pc:sldChg chg="modNotesTx">
        <pc:chgData name="Anastasia Galvin" userId="2d39f159-777b-4bad-8899-bf8dfc77b0ad" providerId="ADAL" clId="{A9F27874-72D5-4CAE-8341-313FB25A0A69}" dt="2021-06-20T20:41:50.947" v="11" actId="6549"/>
        <pc:sldMkLst>
          <pc:docMk/>
          <pc:sldMk cId="2680353188" sldId="268"/>
        </pc:sldMkLst>
      </pc:sldChg>
      <pc:sldChg chg="modNotesTx">
        <pc:chgData name="Anastasia Galvin" userId="2d39f159-777b-4bad-8899-bf8dfc77b0ad" providerId="ADAL" clId="{A9F27874-72D5-4CAE-8341-313FB25A0A69}" dt="2021-06-20T20:41:53.152" v="12" actId="6549"/>
        <pc:sldMkLst>
          <pc:docMk/>
          <pc:sldMk cId="2534176141" sldId="269"/>
        </pc:sldMkLst>
      </pc:sldChg>
      <pc:sldChg chg="del">
        <pc:chgData name="Anastasia Galvin" userId="2d39f159-777b-4bad-8899-bf8dfc77b0ad" providerId="ADAL" clId="{A9F27874-72D5-4CAE-8341-313FB25A0A69}" dt="2021-06-20T20:41:12.961" v="1" actId="47"/>
        <pc:sldMkLst>
          <pc:docMk/>
          <pc:sldMk cId="2928829959" sldId="270"/>
        </pc:sldMkLst>
      </pc:sldChg>
      <pc:sldChg chg="del">
        <pc:chgData name="Anastasia Galvin" userId="2d39f159-777b-4bad-8899-bf8dfc77b0ad" providerId="ADAL" clId="{A9F27874-72D5-4CAE-8341-313FB25A0A69}" dt="2021-06-20T20:41:14.987" v="2" actId="47"/>
        <pc:sldMkLst>
          <pc:docMk/>
          <pc:sldMk cId="1652917233" sldId="273"/>
        </pc:sldMkLst>
      </pc:sldChg>
      <pc:sldChg chg="modNotesTx">
        <pc:chgData name="Anastasia Galvin" userId="2d39f159-777b-4bad-8899-bf8dfc77b0ad" providerId="ADAL" clId="{A9F27874-72D5-4CAE-8341-313FB25A0A69}" dt="2021-06-20T20:41:56.444" v="13" actId="6549"/>
        <pc:sldMkLst>
          <pc:docMk/>
          <pc:sldMk cId="3068943791"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35542-8715-4992-A903-DC421C630823}" type="datetimeFigureOut">
              <a:rPr lang="en-GB" smtClean="0"/>
              <a:t>20/06/2021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78FCB-8DF0-492A-A44B-202BD27A2199}" type="slidenum">
              <a:rPr lang="en-GB" smtClean="0"/>
              <a:t>‹#›</a:t>
            </a:fld>
            <a:endParaRPr lang="en-GB"/>
          </a:p>
        </p:txBody>
      </p:sp>
    </p:spTree>
    <p:extLst>
      <p:ext uri="{BB962C8B-B14F-4D97-AF65-F5344CB8AC3E}">
        <p14:creationId xmlns:p14="http://schemas.microsoft.com/office/powerpoint/2010/main" val="256630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b="0" i="0" u="none" strike="noStrike" baseline="0" dirty="0">
              <a:solidFill>
                <a:srgbClr val="000000"/>
              </a:solidFill>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a:t>
            </a:fld>
            <a:endParaRPr lang="en-GB"/>
          </a:p>
        </p:txBody>
      </p:sp>
    </p:spTree>
    <p:extLst>
      <p:ext uri="{BB962C8B-B14F-4D97-AF65-F5344CB8AC3E}">
        <p14:creationId xmlns:p14="http://schemas.microsoft.com/office/powerpoint/2010/main" val="9591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b="0" i="0" dirty="0">
              <a:solidFill>
                <a:srgbClr val="000000"/>
              </a:solidFill>
              <a:effectLst/>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13</a:t>
            </a:fld>
            <a:endParaRPr lang="en-GB"/>
          </a:p>
        </p:txBody>
      </p:sp>
    </p:spTree>
    <p:extLst>
      <p:ext uri="{BB962C8B-B14F-4D97-AF65-F5344CB8AC3E}">
        <p14:creationId xmlns:p14="http://schemas.microsoft.com/office/powerpoint/2010/main" val="74940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14</a:t>
            </a:fld>
            <a:endParaRPr lang="en-GB"/>
          </a:p>
        </p:txBody>
      </p:sp>
    </p:spTree>
    <p:extLst>
      <p:ext uri="{BB962C8B-B14F-4D97-AF65-F5344CB8AC3E}">
        <p14:creationId xmlns:p14="http://schemas.microsoft.com/office/powerpoint/2010/main" val="24280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678FCB-8DF0-492A-A44B-202BD27A2199}" type="slidenum">
              <a:rPr lang="en-GB" smtClean="0"/>
              <a:t>15</a:t>
            </a:fld>
            <a:endParaRPr lang="en-GB"/>
          </a:p>
        </p:txBody>
      </p:sp>
    </p:spTree>
    <p:extLst>
      <p:ext uri="{BB962C8B-B14F-4D97-AF65-F5344CB8AC3E}">
        <p14:creationId xmlns:p14="http://schemas.microsoft.com/office/powerpoint/2010/main" val="226666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16</a:t>
            </a:fld>
            <a:endParaRPr lang="en-GB"/>
          </a:p>
        </p:txBody>
      </p:sp>
    </p:spTree>
    <p:extLst>
      <p:ext uri="{BB962C8B-B14F-4D97-AF65-F5344CB8AC3E}">
        <p14:creationId xmlns:p14="http://schemas.microsoft.com/office/powerpoint/2010/main" val="257188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2</a:t>
            </a:fld>
            <a:endParaRPr lang="en-GB"/>
          </a:p>
        </p:txBody>
      </p:sp>
    </p:spTree>
    <p:extLst>
      <p:ext uri="{BB962C8B-B14F-4D97-AF65-F5344CB8AC3E}">
        <p14:creationId xmlns:p14="http://schemas.microsoft.com/office/powerpoint/2010/main" val="144052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678FCB-8DF0-492A-A44B-202BD27A2199}" type="slidenum">
              <a:rPr lang="en-GB" smtClean="0"/>
              <a:t>3</a:t>
            </a:fld>
            <a:endParaRPr lang="en-GB"/>
          </a:p>
        </p:txBody>
      </p:sp>
    </p:spTree>
    <p:extLst>
      <p:ext uri="{BB962C8B-B14F-4D97-AF65-F5344CB8AC3E}">
        <p14:creationId xmlns:p14="http://schemas.microsoft.com/office/powerpoint/2010/main" val="67764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4</a:t>
            </a:fld>
            <a:endParaRPr lang="en-GB"/>
          </a:p>
        </p:txBody>
      </p:sp>
    </p:spTree>
    <p:extLst>
      <p:ext uri="{BB962C8B-B14F-4D97-AF65-F5344CB8AC3E}">
        <p14:creationId xmlns:p14="http://schemas.microsoft.com/office/powerpoint/2010/main" val="380761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endParaRPr lang="en-GB" sz="1100" dirty="0">
              <a:latin typeface="Gill Sans MT" panose="020B0502020104020203" pitchFamily="34" charset="0"/>
              <a:cs typeface="Arial"/>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6</a:t>
            </a:fld>
            <a:endParaRPr lang="en-GB"/>
          </a:p>
        </p:txBody>
      </p:sp>
    </p:spTree>
    <p:extLst>
      <p:ext uri="{BB962C8B-B14F-4D97-AF65-F5344CB8AC3E}">
        <p14:creationId xmlns:p14="http://schemas.microsoft.com/office/powerpoint/2010/main" val="120332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8</a:t>
            </a:fld>
            <a:endParaRPr lang="en-GB"/>
          </a:p>
        </p:txBody>
      </p:sp>
    </p:spTree>
    <p:extLst>
      <p:ext uri="{BB962C8B-B14F-4D97-AF65-F5344CB8AC3E}">
        <p14:creationId xmlns:p14="http://schemas.microsoft.com/office/powerpoint/2010/main" val="243520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9</a:t>
            </a:fld>
            <a:endParaRPr lang="en-GB"/>
          </a:p>
        </p:txBody>
      </p:sp>
    </p:spTree>
    <p:extLst>
      <p:ext uri="{BB962C8B-B14F-4D97-AF65-F5344CB8AC3E}">
        <p14:creationId xmlns:p14="http://schemas.microsoft.com/office/powerpoint/2010/main" val="2522629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11</a:t>
            </a:fld>
            <a:endParaRPr lang="en-GB"/>
          </a:p>
        </p:txBody>
      </p:sp>
    </p:spTree>
    <p:extLst>
      <p:ext uri="{BB962C8B-B14F-4D97-AF65-F5344CB8AC3E}">
        <p14:creationId xmlns:p14="http://schemas.microsoft.com/office/powerpoint/2010/main" val="38939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12</a:t>
            </a:fld>
            <a:endParaRPr lang="en-GB"/>
          </a:p>
        </p:txBody>
      </p:sp>
    </p:spTree>
    <p:extLst>
      <p:ext uri="{BB962C8B-B14F-4D97-AF65-F5344CB8AC3E}">
        <p14:creationId xmlns:p14="http://schemas.microsoft.com/office/powerpoint/2010/main" val="228793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7B44-5B2C-418E-88F2-8FC1AF99AF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01F0FD-7D43-407E-9610-F917D2604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87D277-456E-4341-904F-7E4CF7B90EBB}"/>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5" name="Footer Placeholder 4">
            <a:extLst>
              <a:ext uri="{FF2B5EF4-FFF2-40B4-BE49-F238E27FC236}">
                <a16:creationId xmlns:a16="http://schemas.microsoft.com/office/drawing/2014/main" id="{8917C2E8-E36F-4E44-871D-752F241A96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357E4E-7D48-4CC7-B7CB-6CEF843104FC}"/>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15134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3F70-BDEC-427B-BAE0-9DEAC23C7F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5E9C19-03F7-4A34-B8D6-9357801B82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334B9-BF20-43B2-84A5-CEAB53E05136}"/>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5" name="Footer Placeholder 4">
            <a:extLst>
              <a:ext uri="{FF2B5EF4-FFF2-40B4-BE49-F238E27FC236}">
                <a16:creationId xmlns:a16="http://schemas.microsoft.com/office/drawing/2014/main" id="{24ECF8FB-B5E5-4CB9-A623-A0F0C25EB1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E9742-3311-4B2D-AF2D-5C87EA62E630}"/>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41999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5A9D0-42C6-4B61-9343-ADD49B27FC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D30E59-3918-437E-9CF5-A38C81D459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482F67-ADB0-489D-A83C-2FE4515B8D7D}"/>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5" name="Footer Placeholder 4">
            <a:extLst>
              <a:ext uri="{FF2B5EF4-FFF2-40B4-BE49-F238E27FC236}">
                <a16:creationId xmlns:a16="http://schemas.microsoft.com/office/drawing/2014/main" id="{CB6866E6-913B-4223-A1A3-63B94A42B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5B5D2-F8DF-4759-89C5-CBDD880E8DA0}"/>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60094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2D2F-9D58-4C7E-BEF0-4A6BA16406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FD198D-DC07-422B-A1D8-ECADBACA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DDFE6D-C332-4EC6-93D2-0361D10D4CB0}"/>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5" name="Footer Placeholder 4">
            <a:extLst>
              <a:ext uri="{FF2B5EF4-FFF2-40B4-BE49-F238E27FC236}">
                <a16:creationId xmlns:a16="http://schemas.microsoft.com/office/drawing/2014/main" id="{DAC5C106-131B-42A1-83B0-E9D038E962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A7AD0-2937-470A-AFB0-80F1E40B538B}"/>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210708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BA6F-5404-417F-8744-C2E09998A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D36198-7FBC-4055-A9FC-B357F53ECE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946501-77CB-4E14-9DDE-9AD0CCF9ACD3}"/>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5" name="Footer Placeholder 4">
            <a:extLst>
              <a:ext uri="{FF2B5EF4-FFF2-40B4-BE49-F238E27FC236}">
                <a16:creationId xmlns:a16="http://schemas.microsoft.com/office/drawing/2014/main" id="{D85388E6-AF3D-4A57-9FD0-DFD72B180C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C77A1-353F-4EE9-9ECB-0FD412E1B49F}"/>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40668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FA68-6BB0-4327-8274-40C32CAC16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670FC6-4513-45E1-9A1A-840D0542D3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3CDF78-8187-40FD-BD74-568A1FF132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A0FE99-218F-4BF7-A439-6CB2E8E8F825}"/>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6" name="Footer Placeholder 5">
            <a:extLst>
              <a:ext uri="{FF2B5EF4-FFF2-40B4-BE49-F238E27FC236}">
                <a16:creationId xmlns:a16="http://schemas.microsoft.com/office/drawing/2014/main" id="{C6FE2B5E-D712-4439-9E28-F96948AA8D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53F11-3B21-46A2-8D7A-315090A40169}"/>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212729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7356-3EC0-4030-8FF8-DFBC34AE80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B5F08F-8D11-4364-86B8-30BA12FFF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51A86-EC10-4CCD-997F-53F00E885D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723238-AEFA-4A20-AC53-1099FA81D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230D0-F2F2-47FC-B537-A825EC0FAF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326D38-DC2C-463C-9800-DA5770EBB18D}"/>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8" name="Footer Placeholder 7">
            <a:extLst>
              <a:ext uri="{FF2B5EF4-FFF2-40B4-BE49-F238E27FC236}">
                <a16:creationId xmlns:a16="http://schemas.microsoft.com/office/drawing/2014/main" id="{5855954D-D4B8-426C-B1FF-11831325D4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5F8829-0785-4FE8-945B-7502E4D6FEC6}"/>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342382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A7E-3F6C-4658-B6FD-5444D1A274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B57EE3-FA48-43D8-BA61-7D8EDB4A7AE6}"/>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4" name="Footer Placeholder 3">
            <a:extLst>
              <a:ext uri="{FF2B5EF4-FFF2-40B4-BE49-F238E27FC236}">
                <a16:creationId xmlns:a16="http://schemas.microsoft.com/office/drawing/2014/main" id="{DDE745CD-71C8-4B24-9FB8-1E5EAC41A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EE3CBA-4DD1-4262-9903-AF44BB61B483}"/>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82329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0799F-8A09-443A-9F54-310937663B01}"/>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3" name="Footer Placeholder 2">
            <a:extLst>
              <a:ext uri="{FF2B5EF4-FFF2-40B4-BE49-F238E27FC236}">
                <a16:creationId xmlns:a16="http://schemas.microsoft.com/office/drawing/2014/main" id="{C7AB94FE-5310-41D6-A43E-2CE4323A34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B36A62-D54F-4F61-9CDC-C56A863DD617}"/>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81739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9E23-5615-47C1-97E8-0708C54C5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391B34-66DF-47BD-9F9E-631B1D94F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DDAA83-5D6E-4DB7-B297-92AB9242F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7FD51-C66B-44E6-9391-BEADE512330A}"/>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6" name="Footer Placeholder 5">
            <a:extLst>
              <a:ext uri="{FF2B5EF4-FFF2-40B4-BE49-F238E27FC236}">
                <a16:creationId xmlns:a16="http://schemas.microsoft.com/office/drawing/2014/main" id="{1016103C-33DB-4546-9F80-C28FA35CEB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7A24F1-5AAA-4E65-BF9F-33DEBDD66887}"/>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4449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1422-D0AF-4866-83D6-473F77268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2011D-B115-44ED-9991-663781D209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F398B6-4018-4512-9292-CB5EE2572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41C42-F514-471F-AF64-F74836AFA85B}"/>
              </a:ext>
            </a:extLst>
          </p:cNvPr>
          <p:cNvSpPr>
            <a:spLocks noGrp="1"/>
          </p:cNvSpPr>
          <p:nvPr>
            <p:ph type="dt" sz="half" idx="10"/>
          </p:nvPr>
        </p:nvSpPr>
        <p:spPr/>
        <p:txBody>
          <a:bodyPr/>
          <a:lstStyle/>
          <a:p>
            <a:fld id="{EEE2E35E-F5CE-4081-BE8A-4D3B69A88479}" type="datetimeFigureOut">
              <a:rPr lang="en-GB" smtClean="0"/>
              <a:t>20/06/2021</a:t>
            </a:fld>
            <a:endParaRPr lang="en-GB"/>
          </a:p>
        </p:txBody>
      </p:sp>
      <p:sp>
        <p:nvSpPr>
          <p:cNvPr id="6" name="Footer Placeholder 5">
            <a:extLst>
              <a:ext uri="{FF2B5EF4-FFF2-40B4-BE49-F238E27FC236}">
                <a16:creationId xmlns:a16="http://schemas.microsoft.com/office/drawing/2014/main" id="{7AF876C6-B1CF-426D-9618-E6D904E848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6F3E9F-36A9-43EF-8D9C-44B97E64E1C6}"/>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259797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A8CF4-FA9A-4700-AE9D-D7FE00292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7F0134-D866-4196-9938-00CE1C189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9C0503-941A-4126-9F14-B6D02F38B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2E35E-F5CE-4081-BE8A-4D3B69A88479}" type="datetimeFigureOut">
              <a:rPr lang="en-GB" smtClean="0"/>
              <a:t>20/06/2021</a:t>
            </a:fld>
            <a:endParaRPr lang="en-GB"/>
          </a:p>
        </p:txBody>
      </p:sp>
      <p:sp>
        <p:nvSpPr>
          <p:cNvPr id="5" name="Footer Placeholder 4">
            <a:extLst>
              <a:ext uri="{FF2B5EF4-FFF2-40B4-BE49-F238E27FC236}">
                <a16:creationId xmlns:a16="http://schemas.microsoft.com/office/drawing/2014/main" id="{FDDB1267-2DCB-4CE0-9932-A7BB34A64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8A8D1B-3FBD-4F0B-B51D-FCCAEB080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8EA29-B673-45EF-9664-4B8CFB96668C}" type="slidenum">
              <a:rPr lang="en-GB" smtClean="0"/>
              <a:t>‹#›</a:t>
            </a:fld>
            <a:endParaRPr lang="en-GB"/>
          </a:p>
        </p:txBody>
      </p:sp>
    </p:spTree>
    <p:extLst>
      <p:ext uri="{BB962C8B-B14F-4D97-AF65-F5344CB8AC3E}">
        <p14:creationId xmlns:p14="http://schemas.microsoft.com/office/powerpoint/2010/main" val="298451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ral Drawing - General Eisenhower by American Legacy Art">
            <a:extLst>
              <a:ext uri="{FF2B5EF4-FFF2-40B4-BE49-F238E27FC236}">
                <a16:creationId xmlns:a16="http://schemas.microsoft.com/office/drawing/2014/main" id="{668391DE-81B9-4680-9BAB-865CF583AD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1" t="3117" r="4089" b="3226"/>
          <a:stretch/>
        </p:blipFill>
        <p:spPr bwMode="auto">
          <a:xfrm>
            <a:off x="0" y="2429024"/>
            <a:ext cx="3185652" cy="4428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8CD73C-33A1-4668-8764-B9D1E3387F2A}"/>
              </a:ext>
            </a:extLst>
          </p:cNvPr>
          <p:cNvSpPr txBox="1"/>
          <p:nvPr/>
        </p:nvSpPr>
        <p:spPr>
          <a:xfrm>
            <a:off x="599977" y="1383287"/>
            <a:ext cx="1839258" cy="830997"/>
          </a:xfrm>
          <a:prstGeom prst="rect">
            <a:avLst/>
          </a:prstGeom>
          <a:noFill/>
        </p:spPr>
        <p:txBody>
          <a:bodyPr wrap="square" rtlCol="0">
            <a:spAutoFit/>
          </a:bodyPr>
          <a:lstStyle/>
          <a:p>
            <a:pPr algn="ctr"/>
            <a:r>
              <a:rPr lang="en-GB" sz="2400" dirty="0">
                <a:latin typeface="Gill Sans MT" panose="020B0502020104020203" pitchFamily="34" charset="0"/>
              </a:rPr>
              <a:t>Eisenhower</a:t>
            </a:r>
          </a:p>
          <a:p>
            <a:pPr algn="ctr"/>
            <a:r>
              <a:rPr lang="en-GB" sz="2400" dirty="0">
                <a:latin typeface="Gill Sans MT" panose="020B0502020104020203" pitchFamily="34" charset="0"/>
              </a:rPr>
              <a:t>1953-61</a:t>
            </a:r>
          </a:p>
        </p:txBody>
      </p:sp>
      <p:sp>
        <p:nvSpPr>
          <p:cNvPr id="5" name="Rectangle: Folded Corner 4">
            <a:extLst>
              <a:ext uri="{FF2B5EF4-FFF2-40B4-BE49-F238E27FC236}">
                <a16:creationId xmlns:a16="http://schemas.microsoft.com/office/drawing/2014/main" id="{D6542DA8-21DC-4447-9565-F285C103466F}"/>
              </a:ext>
            </a:extLst>
          </p:cNvPr>
          <p:cNvSpPr/>
          <p:nvPr/>
        </p:nvSpPr>
        <p:spPr>
          <a:xfrm>
            <a:off x="2719826" y="241539"/>
            <a:ext cx="4876800" cy="2876909"/>
          </a:xfrm>
          <a:custGeom>
            <a:avLst/>
            <a:gdLst>
              <a:gd name="connsiteX0" fmla="*/ 0 w 4876800"/>
              <a:gd name="connsiteY0" fmla="*/ 0 h 2876909"/>
              <a:gd name="connsiteX1" fmla="*/ 745454 w 4876800"/>
              <a:gd name="connsiteY1" fmla="*/ 0 h 2876909"/>
              <a:gd name="connsiteX2" fmla="*/ 1442139 w 4876800"/>
              <a:gd name="connsiteY2" fmla="*/ 0 h 2876909"/>
              <a:gd name="connsiteX3" fmla="*/ 2187593 w 4876800"/>
              <a:gd name="connsiteY3" fmla="*/ 0 h 2876909"/>
              <a:gd name="connsiteX4" fmla="*/ 2981815 w 4876800"/>
              <a:gd name="connsiteY4" fmla="*/ 0 h 2876909"/>
              <a:gd name="connsiteX5" fmla="*/ 3727269 w 4876800"/>
              <a:gd name="connsiteY5" fmla="*/ 0 h 2876909"/>
              <a:gd name="connsiteX6" fmla="*/ 4876800 w 4876800"/>
              <a:gd name="connsiteY6" fmla="*/ 0 h 2876909"/>
              <a:gd name="connsiteX7" fmla="*/ 4876800 w 4876800"/>
              <a:gd name="connsiteY7" fmla="*/ 599354 h 2876909"/>
              <a:gd name="connsiteX8" fmla="*/ 4876800 w 4876800"/>
              <a:gd name="connsiteY8" fmla="*/ 1174733 h 2876909"/>
              <a:gd name="connsiteX9" fmla="*/ 4876800 w 4876800"/>
              <a:gd name="connsiteY9" fmla="*/ 1726139 h 2876909"/>
              <a:gd name="connsiteX10" fmla="*/ 4876800 w 4876800"/>
              <a:gd name="connsiteY10" fmla="*/ 2397415 h 2876909"/>
              <a:gd name="connsiteX11" fmla="*/ 4397306 w 4876800"/>
              <a:gd name="connsiteY11" fmla="*/ 2876909 h 2876909"/>
              <a:gd name="connsiteX12" fmla="*/ 3857066 w 4876800"/>
              <a:gd name="connsiteY12" fmla="*/ 2876909 h 2876909"/>
              <a:gd name="connsiteX13" fmla="*/ 3184906 w 4876800"/>
              <a:gd name="connsiteY13" fmla="*/ 2876909 h 2876909"/>
              <a:gd name="connsiteX14" fmla="*/ 2688639 w 4876800"/>
              <a:gd name="connsiteY14" fmla="*/ 2876909 h 2876909"/>
              <a:gd name="connsiteX15" fmla="*/ 1972506 w 4876800"/>
              <a:gd name="connsiteY15" fmla="*/ 2876909 h 2876909"/>
              <a:gd name="connsiteX16" fmla="*/ 1476238 w 4876800"/>
              <a:gd name="connsiteY16" fmla="*/ 2876909 h 2876909"/>
              <a:gd name="connsiteX17" fmla="*/ 892025 w 4876800"/>
              <a:gd name="connsiteY17" fmla="*/ 2876909 h 2876909"/>
              <a:gd name="connsiteX18" fmla="*/ 0 w 4876800"/>
              <a:gd name="connsiteY18" fmla="*/ 2876909 h 2876909"/>
              <a:gd name="connsiteX19" fmla="*/ 0 w 4876800"/>
              <a:gd name="connsiteY19" fmla="*/ 2387834 h 2876909"/>
              <a:gd name="connsiteX20" fmla="*/ 0 w 4876800"/>
              <a:gd name="connsiteY20" fmla="*/ 1898760 h 2876909"/>
              <a:gd name="connsiteX21" fmla="*/ 0 w 4876800"/>
              <a:gd name="connsiteY21" fmla="*/ 1265840 h 2876909"/>
              <a:gd name="connsiteX22" fmla="*/ 0 w 4876800"/>
              <a:gd name="connsiteY22" fmla="*/ 661689 h 2876909"/>
              <a:gd name="connsiteX23" fmla="*/ 0 w 4876800"/>
              <a:gd name="connsiteY23" fmla="*/ 0 h 2876909"/>
              <a:gd name="connsiteX0" fmla="*/ 4397306 w 4876800"/>
              <a:gd name="connsiteY0" fmla="*/ 2876909 h 2876909"/>
              <a:gd name="connsiteX1" fmla="*/ 4493204 w 4876800"/>
              <a:gd name="connsiteY1" fmla="*/ 2493313 h 2876909"/>
              <a:gd name="connsiteX2" fmla="*/ 4876800 w 4876800"/>
              <a:gd name="connsiteY2" fmla="*/ 2397415 h 2876909"/>
              <a:gd name="connsiteX3" fmla="*/ 4397306 w 4876800"/>
              <a:gd name="connsiteY3" fmla="*/ 2876909 h 2876909"/>
              <a:gd name="connsiteX0" fmla="*/ 4397306 w 4876800"/>
              <a:gd name="connsiteY0" fmla="*/ 2876909 h 2876909"/>
              <a:gd name="connsiteX1" fmla="*/ 4493204 w 4876800"/>
              <a:gd name="connsiteY1" fmla="*/ 2493313 h 2876909"/>
              <a:gd name="connsiteX2" fmla="*/ 4876800 w 4876800"/>
              <a:gd name="connsiteY2" fmla="*/ 2397415 h 2876909"/>
              <a:gd name="connsiteX3" fmla="*/ 4397306 w 4876800"/>
              <a:gd name="connsiteY3" fmla="*/ 2876909 h 2876909"/>
              <a:gd name="connsiteX4" fmla="*/ 3857066 w 4876800"/>
              <a:gd name="connsiteY4" fmla="*/ 2876909 h 2876909"/>
              <a:gd name="connsiteX5" fmla="*/ 3272852 w 4876800"/>
              <a:gd name="connsiteY5" fmla="*/ 2876909 h 2876909"/>
              <a:gd name="connsiteX6" fmla="*/ 2688639 w 4876800"/>
              <a:gd name="connsiteY6" fmla="*/ 2876909 h 2876909"/>
              <a:gd name="connsiteX7" fmla="*/ 2148398 w 4876800"/>
              <a:gd name="connsiteY7" fmla="*/ 2876909 h 2876909"/>
              <a:gd name="connsiteX8" fmla="*/ 1608158 w 4876800"/>
              <a:gd name="connsiteY8" fmla="*/ 2876909 h 2876909"/>
              <a:gd name="connsiteX9" fmla="*/ 1067917 w 4876800"/>
              <a:gd name="connsiteY9" fmla="*/ 2876909 h 2876909"/>
              <a:gd name="connsiteX10" fmla="*/ 0 w 4876800"/>
              <a:gd name="connsiteY10" fmla="*/ 2876909 h 2876909"/>
              <a:gd name="connsiteX11" fmla="*/ 0 w 4876800"/>
              <a:gd name="connsiteY11" fmla="*/ 2330296 h 2876909"/>
              <a:gd name="connsiteX12" fmla="*/ 0 w 4876800"/>
              <a:gd name="connsiteY12" fmla="*/ 1726145 h 2876909"/>
              <a:gd name="connsiteX13" fmla="*/ 0 w 4876800"/>
              <a:gd name="connsiteY13" fmla="*/ 1150764 h 2876909"/>
              <a:gd name="connsiteX14" fmla="*/ 0 w 4876800"/>
              <a:gd name="connsiteY14" fmla="*/ 546613 h 2876909"/>
              <a:gd name="connsiteX15" fmla="*/ 0 w 4876800"/>
              <a:gd name="connsiteY15" fmla="*/ 0 h 2876909"/>
              <a:gd name="connsiteX16" fmla="*/ 599150 w 4876800"/>
              <a:gd name="connsiteY16" fmla="*/ 0 h 2876909"/>
              <a:gd name="connsiteX17" fmla="*/ 1295835 w 4876800"/>
              <a:gd name="connsiteY17" fmla="*/ 0 h 2876909"/>
              <a:gd name="connsiteX18" fmla="*/ 1992521 w 4876800"/>
              <a:gd name="connsiteY18" fmla="*/ 0 h 2876909"/>
              <a:gd name="connsiteX19" fmla="*/ 2689207 w 4876800"/>
              <a:gd name="connsiteY19" fmla="*/ 0 h 2876909"/>
              <a:gd name="connsiteX20" fmla="*/ 3434661 w 4876800"/>
              <a:gd name="connsiteY20" fmla="*/ 0 h 2876909"/>
              <a:gd name="connsiteX21" fmla="*/ 4131346 w 4876800"/>
              <a:gd name="connsiteY21" fmla="*/ 0 h 2876909"/>
              <a:gd name="connsiteX22" fmla="*/ 4876800 w 4876800"/>
              <a:gd name="connsiteY22" fmla="*/ 0 h 2876909"/>
              <a:gd name="connsiteX23" fmla="*/ 4876800 w 4876800"/>
              <a:gd name="connsiteY23" fmla="*/ 551405 h 2876909"/>
              <a:gd name="connsiteX24" fmla="*/ 4876800 w 4876800"/>
              <a:gd name="connsiteY24" fmla="*/ 1078837 h 2876909"/>
              <a:gd name="connsiteX25" fmla="*/ 4876800 w 4876800"/>
              <a:gd name="connsiteY25" fmla="*/ 1726139 h 2876909"/>
              <a:gd name="connsiteX26" fmla="*/ 4876800 w 4876800"/>
              <a:gd name="connsiteY26" fmla="*/ 2397415 h 287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76800" h="2876909" stroke="0" extrusionOk="0">
                <a:moveTo>
                  <a:pt x="0" y="0"/>
                </a:moveTo>
                <a:cubicBezTo>
                  <a:pt x="208094" y="-27573"/>
                  <a:pt x="560777" y="21127"/>
                  <a:pt x="745454" y="0"/>
                </a:cubicBezTo>
                <a:cubicBezTo>
                  <a:pt x="930131" y="-21127"/>
                  <a:pt x="1221561" y="-5698"/>
                  <a:pt x="1442139" y="0"/>
                </a:cubicBezTo>
                <a:cubicBezTo>
                  <a:pt x="1662717" y="5698"/>
                  <a:pt x="1896335" y="-32244"/>
                  <a:pt x="2187593" y="0"/>
                </a:cubicBezTo>
                <a:cubicBezTo>
                  <a:pt x="2478851" y="32244"/>
                  <a:pt x="2786313" y="1952"/>
                  <a:pt x="2981815" y="0"/>
                </a:cubicBezTo>
                <a:cubicBezTo>
                  <a:pt x="3177317" y="-1952"/>
                  <a:pt x="3518750" y="7437"/>
                  <a:pt x="3727269" y="0"/>
                </a:cubicBezTo>
                <a:cubicBezTo>
                  <a:pt x="3935788" y="-7437"/>
                  <a:pt x="4460401" y="36330"/>
                  <a:pt x="4876800" y="0"/>
                </a:cubicBezTo>
                <a:cubicBezTo>
                  <a:pt x="4893262" y="205093"/>
                  <a:pt x="4856437" y="455539"/>
                  <a:pt x="4876800" y="599354"/>
                </a:cubicBezTo>
                <a:cubicBezTo>
                  <a:pt x="4897163" y="743169"/>
                  <a:pt x="4854678" y="1045823"/>
                  <a:pt x="4876800" y="1174733"/>
                </a:cubicBezTo>
                <a:cubicBezTo>
                  <a:pt x="4898922" y="1303643"/>
                  <a:pt x="4873498" y="1526897"/>
                  <a:pt x="4876800" y="1726139"/>
                </a:cubicBezTo>
                <a:cubicBezTo>
                  <a:pt x="4880102" y="1925381"/>
                  <a:pt x="4886785" y="2232182"/>
                  <a:pt x="4876800" y="2397415"/>
                </a:cubicBezTo>
                <a:cubicBezTo>
                  <a:pt x="4626589" y="2616159"/>
                  <a:pt x="4611538" y="2630659"/>
                  <a:pt x="4397306" y="2876909"/>
                </a:cubicBezTo>
                <a:cubicBezTo>
                  <a:pt x="4268354" y="2859831"/>
                  <a:pt x="4048908" y="2873843"/>
                  <a:pt x="3857066" y="2876909"/>
                </a:cubicBezTo>
                <a:cubicBezTo>
                  <a:pt x="3665224" y="2879975"/>
                  <a:pt x="3496415" y="2897244"/>
                  <a:pt x="3184906" y="2876909"/>
                </a:cubicBezTo>
                <a:cubicBezTo>
                  <a:pt x="2873397" y="2856574"/>
                  <a:pt x="2819639" y="2876159"/>
                  <a:pt x="2688639" y="2876909"/>
                </a:cubicBezTo>
                <a:cubicBezTo>
                  <a:pt x="2557639" y="2877659"/>
                  <a:pt x="2218069" y="2860451"/>
                  <a:pt x="1972506" y="2876909"/>
                </a:cubicBezTo>
                <a:cubicBezTo>
                  <a:pt x="1726943" y="2893367"/>
                  <a:pt x="1588697" y="2885582"/>
                  <a:pt x="1476238" y="2876909"/>
                </a:cubicBezTo>
                <a:cubicBezTo>
                  <a:pt x="1363779" y="2868236"/>
                  <a:pt x="1036726" y="2877168"/>
                  <a:pt x="892025" y="2876909"/>
                </a:cubicBezTo>
                <a:cubicBezTo>
                  <a:pt x="747324" y="2876650"/>
                  <a:pt x="328750" y="2835159"/>
                  <a:pt x="0" y="2876909"/>
                </a:cubicBezTo>
                <a:cubicBezTo>
                  <a:pt x="14066" y="2746024"/>
                  <a:pt x="3158" y="2557480"/>
                  <a:pt x="0" y="2387834"/>
                </a:cubicBezTo>
                <a:cubicBezTo>
                  <a:pt x="-3158" y="2218188"/>
                  <a:pt x="-18279" y="2034735"/>
                  <a:pt x="0" y="1898760"/>
                </a:cubicBezTo>
                <a:cubicBezTo>
                  <a:pt x="18279" y="1762785"/>
                  <a:pt x="-13229" y="1523161"/>
                  <a:pt x="0" y="1265840"/>
                </a:cubicBezTo>
                <a:cubicBezTo>
                  <a:pt x="13229" y="1008519"/>
                  <a:pt x="8302" y="896710"/>
                  <a:pt x="0" y="661689"/>
                </a:cubicBezTo>
                <a:cubicBezTo>
                  <a:pt x="-8302" y="426668"/>
                  <a:pt x="4016" y="256240"/>
                  <a:pt x="0" y="0"/>
                </a:cubicBezTo>
                <a:close/>
              </a:path>
              <a:path w="4876800" h="2876909" fill="darkenLess" stroke="0" extrusionOk="0">
                <a:moveTo>
                  <a:pt x="4397306" y="2876909"/>
                </a:moveTo>
                <a:cubicBezTo>
                  <a:pt x="4443855" y="2740233"/>
                  <a:pt x="4486372" y="2577519"/>
                  <a:pt x="4493204" y="2493313"/>
                </a:cubicBezTo>
                <a:cubicBezTo>
                  <a:pt x="4572520" y="2467502"/>
                  <a:pt x="4685077" y="2444628"/>
                  <a:pt x="4876800" y="2397415"/>
                </a:cubicBezTo>
                <a:cubicBezTo>
                  <a:pt x="4641694" y="2624225"/>
                  <a:pt x="4555680" y="2674326"/>
                  <a:pt x="4397306" y="2876909"/>
                </a:cubicBezTo>
                <a:close/>
              </a:path>
              <a:path w="4876800" h="2876909" fill="none" extrusionOk="0">
                <a:moveTo>
                  <a:pt x="4397306" y="2876909"/>
                </a:moveTo>
                <a:cubicBezTo>
                  <a:pt x="4427363" y="2708658"/>
                  <a:pt x="4477069" y="2616906"/>
                  <a:pt x="4493204" y="2493313"/>
                </a:cubicBezTo>
                <a:cubicBezTo>
                  <a:pt x="4649447" y="2457341"/>
                  <a:pt x="4730185" y="2446769"/>
                  <a:pt x="4876800" y="2397415"/>
                </a:cubicBezTo>
                <a:cubicBezTo>
                  <a:pt x="4731448" y="2508687"/>
                  <a:pt x="4559569" y="2747506"/>
                  <a:pt x="4397306" y="2876909"/>
                </a:cubicBezTo>
                <a:cubicBezTo>
                  <a:pt x="4128530" y="2882048"/>
                  <a:pt x="4028202" y="2867590"/>
                  <a:pt x="3857066" y="2876909"/>
                </a:cubicBezTo>
                <a:cubicBezTo>
                  <a:pt x="3685930" y="2886228"/>
                  <a:pt x="3457637" y="2904204"/>
                  <a:pt x="3272852" y="2876909"/>
                </a:cubicBezTo>
                <a:cubicBezTo>
                  <a:pt x="3088067" y="2849614"/>
                  <a:pt x="2949593" y="2891816"/>
                  <a:pt x="2688639" y="2876909"/>
                </a:cubicBezTo>
                <a:cubicBezTo>
                  <a:pt x="2427685" y="2862002"/>
                  <a:pt x="2367637" y="2899626"/>
                  <a:pt x="2148398" y="2876909"/>
                </a:cubicBezTo>
                <a:cubicBezTo>
                  <a:pt x="1929159" y="2854192"/>
                  <a:pt x="1766734" y="2856827"/>
                  <a:pt x="1608158" y="2876909"/>
                </a:cubicBezTo>
                <a:cubicBezTo>
                  <a:pt x="1449582" y="2896991"/>
                  <a:pt x="1204021" y="2873214"/>
                  <a:pt x="1067917" y="2876909"/>
                </a:cubicBezTo>
                <a:cubicBezTo>
                  <a:pt x="931813" y="2880604"/>
                  <a:pt x="387521" y="2864940"/>
                  <a:pt x="0" y="2876909"/>
                </a:cubicBezTo>
                <a:cubicBezTo>
                  <a:pt x="-8125" y="2679772"/>
                  <a:pt x="-1972" y="2598952"/>
                  <a:pt x="0" y="2330296"/>
                </a:cubicBezTo>
                <a:cubicBezTo>
                  <a:pt x="1972" y="2061640"/>
                  <a:pt x="-26435" y="1874182"/>
                  <a:pt x="0" y="1726145"/>
                </a:cubicBezTo>
                <a:cubicBezTo>
                  <a:pt x="26435" y="1578108"/>
                  <a:pt x="-17285" y="1396575"/>
                  <a:pt x="0" y="1150764"/>
                </a:cubicBezTo>
                <a:cubicBezTo>
                  <a:pt x="17285" y="904953"/>
                  <a:pt x="2918" y="735791"/>
                  <a:pt x="0" y="546613"/>
                </a:cubicBezTo>
                <a:cubicBezTo>
                  <a:pt x="-2918" y="357435"/>
                  <a:pt x="18975" y="154981"/>
                  <a:pt x="0" y="0"/>
                </a:cubicBezTo>
                <a:cubicBezTo>
                  <a:pt x="236569" y="21424"/>
                  <a:pt x="407453" y="4809"/>
                  <a:pt x="599150" y="0"/>
                </a:cubicBezTo>
                <a:cubicBezTo>
                  <a:pt x="790847" y="-4809"/>
                  <a:pt x="1019093" y="10379"/>
                  <a:pt x="1295835" y="0"/>
                </a:cubicBezTo>
                <a:cubicBezTo>
                  <a:pt x="1572578" y="-10379"/>
                  <a:pt x="1694259" y="30600"/>
                  <a:pt x="1992521" y="0"/>
                </a:cubicBezTo>
                <a:cubicBezTo>
                  <a:pt x="2290783" y="-30600"/>
                  <a:pt x="2540444" y="27466"/>
                  <a:pt x="2689207" y="0"/>
                </a:cubicBezTo>
                <a:cubicBezTo>
                  <a:pt x="2837970" y="-27466"/>
                  <a:pt x="3112001" y="11484"/>
                  <a:pt x="3434661" y="0"/>
                </a:cubicBezTo>
                <a:cubicBezTo>
                  <a:pt x="3757321" y="-11484"/>
                  <a:pt x="3884326" y="19580"/>
                  <a:pt x="4131346" y="0"/>
                </a:cubicBezTo>
                <a:cubicBezTo>
                  <a:pt x="4378366" y="-19580"/>
                  <a:pt x="4516264" y="-21127"/>
                  <a:pt x="4876800" y="0"/>
                </a:cubicBezTo>
                <a:cubicBezTo>
                  <a:pt x="4899860" y="253644"/>
                  <a:pt x="4901075" y="355821"/>
                  <a:pt x="4876800" y="551405"/>
                </a:cubicBezTo>
                <a:cubicBezTo>
                  <a:pt x="4852525" y="746989"/>
                  <a:pt x="4854635" y="867933"/>
                  <a:pt x="4876800" y="1078837"/>
                </a:cubicBezTo>
                <a:cubicBezTo>
                  <a:pt x="4898965" y="1289741"/>
                  <a:pt x="4849481" y="1500781"/>
                  <a:pt x="4876800" y="1726139"/>
                </a:cubicBezTo>
                <a:cubicBezTo>
                  <a:pt x="4904119" y="1951497"/>
                  <a:pt x="4878029" y="2159902"/>
                  <a:pt x="4876800" y="2397415"/>
                </a:cubicBezTo>
              </a:path>
              <a:path w="4876800" h="2876909" fill="none" stroke="0" extrusionOk="0">
                <a:moveTo>
                  <a:pt x="4397306" y="2876909"/>
                </a:moveTo>
                <a:cubicBezTo>
                  <a:pt x="4444282" y="2691181"/>
                  <a:pt x="4465683" y="2593705"/>
                  <a:pt x="4493204" y="2493313"/>
                </a:cubicBezTo>
                <a:cubicBezTo>
                  <a:pt x="4679325" y="2462180"/>
                  <a:pt x="4734568" y="2433788"/>
                  <a:pt x="4876800" y="2397415"/>
                </a:cubicBezTo>
                <a:cubicBezTo>
                  <a:pt x="4755057" y="2537741"/>
                  <a:pt x="4530900" y="2739735"/>
                  <a:pt x="4397306" y="2876909"/>
                </a:cubicBezTo>
                <a:cubicBezTo>
                  <a:pt x="4186948" y="2875946"/>
                  <a:pt x="4132365" y="2868970"/>
                  <a:pt x="3901039" y="2876909"/>
                </a:cubicBezTo>
                <a:cubicBezTo>
                  <a:pt x="3669713" y="2884848"/>
                  <a:pt x="3417251" y="2865669"/>
                  <a:pt x="3184906" y="2876909"/>
                </a:cubicBezTo>
                <a:cubicBezTo>
                  <a:pt x="2952561" y="2888149"/>
                  <a:pt x="2846742" y="2863368"/>
                  <a:pt x="2688639" y="2876909"/>
                </a:cubicBezTo>
                <a:cubicBezTo>
                  <a:pt x="2530536" y="2890450"/>
                  <a:pt x="2283437" y="2873291"/>
                  <a:pt x="2060452" y="2876909"/>
                </a:cubicBezTo>
                <a:cubicBezTo>
                  <a:pt x="1837467" y="2880527"/>
                  <a:pt x="1701546" y="2875809"/>
                  <a:pt x="1344319" y="2876909"/>
                </a:cubicBezTo>
                <a:cubicBezTo>
                  <a:pt x="987092" y="2878009"/>
                  <a:pt x="1034237" y="2870041"/>
                  <a:pt x="760106" y="2876909"/>
                </a:cubicBezTo>
                <a:cubicBezTo>
                  <a:pt x="485975" y="2883777"/>
                  <a:pt x="338077" y="2882649"/>
                  <a:pt x="0" y="2876909"/>
                </a:cubicBezTo>
                <a:cubicBezTo>
                  <a:pt x="-17379" y="2720195"/>
                  <a:pt x="-21050" y="2583884"/>
                  <a:pt x="0" y="2301527"/>
                </a:cubicBezTo>
                <a:cubicBezTo>
                  <a:pt x="21050" y="2019170"/>
                  <a:pt x="-1537" y="1938710"/>
                  <a:pt x="0" y="1754914"/>
                </a:cubicBezTo>
                <a:cubicBezTo>
                  <a:pt x="1537" y="1571118"/>
                  <a:pt x="528" y="1276958"/>
                  <a:pt x="0" y="1121995"/>
                </a:cubicBezTo>
                <a:cubicBezTo>
                  <a:pt x="-528" y="967032"/>
                  <a:pt x="-30154" y="638411"/>
                  <a:pt x="0" y="489075"/>
                </a:cubicBezTo>
                <a:cubicBezTo>
                  <a:pt x="30154" y="339739"/>
                  <a:pt x="-5923" y="179234"/>
                  <a:pt x="0" y="0"/>
                </a:cubicBezTo>
                <a:cubicBezTo>
                  <a:pt x="169151" y="31407"/>
                  <a:pt x="383552" y="22410"/>
                  <a:pt x="647918" y="0"/>
                </a:cubicBezTo>
                <a:cubicBezTo>
                  <a:pt x="912284" y="-22410"/>
                  <a:pt x="1025713" y="1143"/>
                  <a:pt x="1295835" y="0"/>
                </a:cubicBezTo>
                <a:cubicBezTo>
                  <a:pt x="1565957" y="-1143"/>
                  <a:pt x="1688800" y="23304"/>
                  <a:pt x="1894985" y="0"/>
                </a:cubicBezTo>
                <a:cubicBezTo>
                  <a:pt x="2101170" y="-23304"/>
                  <a:pt x="2364617" y="12083"/>
                  <a:pt x="2689207" y="0"/>
                </a:cubicBezTo>
                <a:cubicBezTo>
                  <a:pt x="3013797" y="-12083"/>
                  <a:pt x="3052893" y="20125"/>
                  <a:pt x="3239589" y="0"/>
                </a:cubicBezTo>
                <a:cubicBezTo>
                  <a:pt x="3426285" y="-20125"/>
                  <a:pt x="3697349" y="2625"/>
                  <a:pt x="3887506" y="0"/>
                </a:cubicBezTo>
                <a:cubicBezTo>
                  <a:pt x="4077663" y="-2625"/>
                  <a:pt x="4592388" y="13277"/>
                  <a:pt x="4876800" y="0"/>
                </a:cubicBezTo>
                <a:cubicBezTo>
                  <a:pt x="4850919" y="269284"/>
                  <a:pt x="4882732" y="452234"/>
                  <a:pt x="4876800" y="599354"/>
                </a:cubicBezTo>
                <a:cubicBezTo>
                  <a:pt x="4870868" y="746474"/>
                  <a:pt x="4885895" y="930461"/>
                  <a:pt x="4876800" y="1246656"/>
                </a:cubicBezTo>
                <a:cubicBezTo>
                  <a:pt x="4867705" y="1562851"/>
                  <a:pt x="4896662" y="1716353"/>
                  <a:pt x="4876800" y="1869984"/>
                </a:cubicBezTo>
                <a:cubicBezTo>
                  <a:pt x="4856938" y="2023615"/>
                  <a:pt x="4878692" y="2148447"/>
                  <a:pt x="4876800" y="2397415"/>
                </a:cubicBezTo>
              </a:path>
            </a:pathLst>
          </a:custGeom>
          <a:solidFill>
            <a:schemeClr val="accent4">
              <a:lumMod val="20000"/>
              <a:lumOff val="80000"/>
            </a:schemeClr>
          </a:solidFill>
          <a:ln>
            <a:extLst>
              <a:ext uri="{C807C97D-BFC1-408E-A445-0C87EB9F89A2}">
                <ask:lineSketchStyleProps xmlns:ask="http://schemas.microsoft.com/office/drawing/2018/sketchyshapes" sd="1855851201">
                  <a:prstGeom prst="foldedCorner">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latin typeface="Gill Sans MT" panose="020B0502020104020203" pitchFamily="34" charset="0"/>
              </a:rPr>
              <a:t>How did he increase involvement in Vietnam?</a:t>
            </a:r>
          </a:p>
          <a:p>
            <a:pPr algn="ctr"/>
            <a:endParaRPr lang="en-GB" sz="2000" dirty="0">
              <a:latin typeface="Gill Sans MT" panose="020B0502020104020203" pitchFamily="34" charset="0"/>
            </a:endParaRPr>
          </a:p>
          <a:p>
            <a:pPr algn="ctr"/>
            <a:endParaRPr lang="en-GB" sz="2000" dirty="0">
              <a:latin typeface="Gill Sans MT" panose="020B0502020104020203" pitchFamily="34" charset="0"/>
            </a:endParaRPr>
          </a:p>
          <a:p>
            <a:pPr algn="ctr"/>
            <a:endParaRPr lang="en-GB" sz="2000" dirty="0">
              <a:latin typeface="Gill Sans MT" panose="020B0502020104020203" pitchFamily="34" charset="0"/>
            </a:endParaRPr>
          </a:p>
          <a:p>
            <a:pPr algn="ctr"/>
            <a:endParaRPr lang="en-GB" sz="2000" dirty="0">
              <a:latin typeface="Gill Sans MT" panose="020B0502020104020203" pitchFamily="34" charset="0"/>
            </a:endParaRPr>
          </a:p>
          <a:p>
            <a:pPr algn="ctr"/>
            <a:endParaRPr lang="en-GB" sz="2000" dirty="0">
              <a:latin typeface="Gill Sans MT" panose="020B0502020104020203" pitchFamily="34" charset="0"/>
            </a:endParaRPr>
          </a:p>
          <a:p>
            <a:pPr algn="ctr"/>
            <a:endParaRPr lang="en-GB" sz="2000" dirty="0">
              <a:latin typeface="Gill Sans MT" panose="020B0502020104020203" pitchFamily="34" charset="0"/>
            </a:endParaRPr>
          </a:p>
        </p:txBody>
      </p:sp>
      <p:sp>
        <p:nvSpPr>
          <p:cNvPr id="6" name="Thought Bubble: Cloud 5">
            <a:extLst>
              <a:ext uri="{FF2B5EF4-FFF2-40B4-BE49-F238E27FC236}">
                <a16:creationId xmlns:a16="http://schemas.microsoft.com/office/drawing/2014/main" id="{87D1B5E3-4578-4C73-9866-426201EF3090}"/>
              </a:ext>
            </a:extLst>
          </p:cNvPr>
          <p:cNvSpPr/>
          <p:nvPr/>
        </p:nvSpPr>
        <p:spPr>
          <a:xfrm>
            <a:off x="4444982" y="3932003"/>
            <a:ext cx="3933645" cy="2628181"/>
          </a:xfrm>
          <a:custGeom>
            <a:avLst/>
            <a:gdLst>
              <a:gd name="connsiteX0" fmla="*/ 355120 w 3933645"/>
              <a:gd name="connsiteY0" fmla="*/ 874235 h 2628181"/>
              <a:gd name="connsiteX1" fmla="*/ 512011 w 3933645"/>
              <a:gd name="connsiteY1" fmla="*/ 420204 h 2628181"/>
              <a:gd name="connsiteX2" fmla="*/ 1275247 w 3933645"/>
              <a:gd name="connsiteY2" fmla="*/ 316476 h 2628181"/>
              <a:gd name="connsiteX3" fmla="*/ 2044766 w 3933645"/>
              <a:gd name="connsiteY3" fmla="*/ 208794 h 2628181"/>
              <a:gd name="connsiteX4" fmla="*/ 2344616 w 3933645"/>
              <a:gd name="connsiteY4" fmla="*/ 12167 h 2628181"/>
              <a:gd name="connsiteX5" fmla="*/ 2716491 w 3933645"/>
              <a:gd name="connsiteY5" fmla="*/ 150937 h 2628181"/>
              <a:gd name="connsiteX6" fmla="*/ 3229140 w 3933645"/>
              <a:gd name="connsiteY6" fmla="*/ 41977 h 2628181"/>
              <a:gd name="connsiteX7" fmla="*/ 3489106 w 3933645"/>
              <a:gd name="connsiteY7" fmla="*/ 339230 h 2628181"/>
              <a:gd name="connsiteX8" fmla="*/ 3822738 w 3933645"/>
              <a:gd name="connsiteY8" fmla="*/ 627721 h 2628181"/>
              <a:gd name="connsiteX9" fmla="*/ 3807804 w 3933645"/>
              <a:gd name="connsiteY9" fmla="*/ 940548 h 2628181"/>
              <a:gd name="connsiteX10" fmla="*/ 3916890 w 3933645"/>
              <a:gd name="connsiteY10" fmla="*/ 1418852 h 2628181"/>
              <a:gd name="connsiteX11" fmla="*/ 3405880 w 3933645"/>
              <a:gd name="connsiteY11" fmla="*/ 1837536 h 2628181"/>
              <a:gd name="connsiteX12" fmla="*/ 3222948 w 3933645"/>
              <a:gd name="connsiteY12" fmla="*/ 2196295 h 2628181"/>
              <a:gd name="connsiteX13" fmla="*/ 2600121 w 3933645"/>
              <a:gd name="connsiteY13" fmla="*/ 2239733 h 2628181"/>
              <a:gd name="connsiteX14" fmla="*/ 2155036 w 3933645"/>
              <a:gd name="connsiteY14" fmla="*/ 2622462 h 2628181"/>
              <a:gd name="connsiteX15" fmla="*/ 1500612 w 3933645"/>
              <a:gd name="connsiteY15" fmla="*/ 2388846 h 2628181"/>
              <a:gd name="connsiteX16" fmla="*/ 528492 w 3933645"/>
              <a:gd name="connsiteY16" fmla="*/ 2158028 h 2628181"/>
              <a:gd name="connsiteX17" fmla="*/ 101072 w 3933645"/>
              <a:gd name="connsiteY17" fmla="*/ 1901172 h 2628181"/>
              <a:gd name="connsiteX18" fmla="*/ 192402 w 3933645"/>
              <a:gd name="connsiteY18" fmla="*/ 1554459 h 2628181"/>
              <a:gd name="connsiteX19" fmla="*/ -456 w 3933645"/>
              <a:gd name="connsiteY19" fmla="*/ 1198742 h 2628181"/>
              <a:gd name="connsiteX20" fmla="*/ 351751 w 3933645"/>
              <a:gd name="connsiteY20" fmla="*/ 882569 h 2628181"/>
              <a:gd name="connsiteX21" fmla="*/ 355120 w 3933645"/>
              <a:gd name="connsiteY21" fmla="*/ 874235 h 2628181"/>
              <a:gd name="connsiteX0" fmla="*/ -1329261 w 3933645"/>
              <a:gd name="connsiteY0" fmla="*/ 541458 h 2628181"/>
              <a:gd name="connsiteX1" fmla="*/ -1402266 w 3933645"/>
              <a:gd name="connsiteY1" fmla="*/ 614463 h 2628181"/>
              <a:gd name="connsiteX2" fmla="*/ -1475271 w 3933645"/>
              <a:gd name="connsiteY2" fmla="*/ 541458 h 2628181"/>
              <a:gd name="connsiteX3" fmla="*/ -1402266 w 3933645"/>
              <a:gd name="connsiteY3" fmla="*/ 468453 h 2628181"/>
              <a:gd name="connsiteX4" fmla="*/ -1329261 w 3933645"/>
              <a:gd name="connsiteY4" fmla="*/ 541458 h 2628181"/>
              <a:gd name="connsiteX0" fmla="*/ -800761 w 3933645"/>
              <a:gd name="connsiteY0" fmla="*/ 645916 h 2628181"/>
              <a:gd name="connsiteX1" fmla="*/ -946771 w 3933645"/>
              <a:gd name="connsiteY1" fmla="*/ 791926 h 2628181"/>
              <a:gd name="connsiteX2" fmla="*/ -1092781 w 3933645"/>
              <a:gd name="connsiteY2" fmla="*/ 645916 h 2628181"/>
              <a:gd name="connsiteX3" fmla="*/ -946771 w 3933645"/>
              <a:gd name="connsiteY3" fmla="*/ 499906 h 2628181"/>
              <a:gd name="connsiteX4" fmla="*/ -800761 w 3933645"/>
              <a:gd name="connsiteY4" fmla="*/ 645916 h 2628181"/>
              <a:gd name="connsiteX0" fmla="*/ -129945 w 3933645"/>
              <a:gd name="connsiteY0" fmla="*/ 783012 h 2628181"/>
              <a:gd name="connsiteX1" fmla="*/ -348960 w 3933645"/>
              <a:gd name="connsiteY1" fmla="*/ 1002027 h 2628181"/>
              <a:gd name="connsiteX2" fmla="*/ -567975 w 3933645"/>
              <a:gd name="connsiteY2" fmla="*/ 783012 h 2628181"/>
              <a:gd name="connsiteX3" fmla="*/ -348960 w 3933645"/>
              <a:gd name="connsiteY3" fmla="*/ 563997 h 2628181"/>
              <a:gd name="connsiteX4" fmla="*/ -129945 w 3933645"/>
              <a:gd name="connsiteY4" fmla="*/ 783012 h 2628181"/>
              <a:gd name="connsiteX0" fmla="*/ 427328 w 3933645"/>
              <a:gd name="connsiteY0" fmla="*/ 1592543 h 2628181"/>
              <a:gd name="connsiteX1" fmla="*/ 196682 w 3933645"/>
              <a:gd name="connsiteY1" fmla="*/ 1544056 h 2628181"/>
              <a:gd name="connsiteX2" fmla="*/ 630840 w 3933645"/>
              <a:gd name="connsiteY2" fmla="*/ 2123168 h 2628181"/>
              <a:gd name="connsiteX3" fmla="*/ 529949 w 3933645"/>
              <a:gd name="connsiteY3" fmla="*/ 2146347 h 2628181"/>
              <a:gd name="connsiteX4" fmla="*/ 1500430 w 3933645"/>
              <a:gd name="connsiteY4" fmla="*/ 2378138 h 2628181"/>
              <a:gd name="connsiteX5" fmla="*/ 1439604 w 3933645"/>
              <a:gd name="connsiteY5" fmla="*/ 2272281 h 2628181"/>
              <a:gd name="connsiteX6" fmla="*/ 2624888 w 3933645"/>
              <a:gd name="connsiteY6" fmla="*/ 2114164 h 2628181"/>
              <a:gd name="connsiteX7" fmla="*/ 2600576 w 3933645"/>
              <a:gd name="connsiteY7" fmla="*/ 2230303 h 2628181"/>
              <a:gd name="connsiteX8" fmla="*/ 3107670 w 3933645"/>
              <a:gd name="connsiteY8" fmla="*/ 1396464 h 2628181"/>
              <a:gd name="connsiteX9" fmla="*/ 3403695 w 3933645"/>
              <a:gd name="connsiteY9" fmla="*/ 1830601 h 2628181"/>
              <a:gd name="connsiteX10" fmla="*/ 3805983 w 3933645"/>
              <a:gd name="connsiteY10" fmla="*/ 934099 h 2628181"/>
              <a:gd name="connsiteX11" fmla="*/ 3674133 w 3933645"/>
              <a:gd name="connsiteY11" fmla="*/ 1096900 h 2628181"/>
              <a:gd name="connsiteX12" fmla="*/ 3489653 w 3933645"/>
              <a:gd name="connsiteY12" fmla="*/ 330104 h 2628181"/>
              <a:gd name="connsiteX13" fmla="*/ 3496573 w 3933645"/>
              <a:gd name="connsiteY13" fmla="*/ 407003 h 2628181"/>
              <a:gd name="connsiteX14" fmla="*/ 2647743 w 3933645"/>
              <a:gd name="connsiteY14" fmla="*/ 240429 h 2628181"/>
              <a:gd name="connsiteX15" fmla="*/ 2715307 w 3933645"/>
              <a:gd name="connsiteY15" fmla="*/ 142359 h 2628181"/>
              <a:gd name="connsiteX16" fmla="*/ 2016084 w 3933645"/>
              <a:gd name="connsiteY16" fmla="*/ 287153 h 2628181"/>
              <a:gd name="connsiteX17" fmla="*/ 2048773 w 3933645"/>
              <a:gd name="connsiteY17" fmla="*/ 202588 h 2628181"/>
              <a:gd name="connsiteX18" fmla="*/ 1274792 w 3933645"/>
              <a:gd name="connsiteY18" fmla="*/ 315868 h 2628181"/>
              <a:gd name="connsiteX19" fmla="*/ 1393165 w 3933645"/>
              <a:gd name="connsiteY19" fmla="*/ 397877 h 2628181"/>
              <a:gd name="connsiteX20" fmla="*/ 375790 w 3933645"/>
              <a:gd name="connsiteY20" fmla="*/ 960563 h 2628181"/>
              <a:gd name="connsiteX21" fmla="*/ 355120 w 3933645"/>
              <a:gd name="connsiteY21" fmla="*/ 874235 h 262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3645" h="2628181" fill="none" extrusionOk="0">
                <a:moveTo>
                  <a:pt x="355120" y="874235"/>
                </a:moveTo>
                <a:cubicBezTo>
                  <a:pt x="281327" y="711523"/>
                  <a:pt x="378165" y="527931"/>
                  <a:pt x="512011" y="420204"/>
                </a:cubicBezTo>
                <a:cubicBezTo>
                  <a:pt x="688493" y="220152"/>
                  <a:pt x="999155" y="109774"/>
                  <a:pt x="1275247" y="316476"/>
                </a:cubicBezTo>
                <a:cubicBezTo>
                  <a:pt x="1431165" y="72499"/>
                  <a:pt x="1826704" y="-31111"/>
                  <a:pt x="2044766" y="208794"/>
                </a:cubicBezTo>
                <a:cubicBezTo>
                  <a:pt x="2089680" y="71032"/>
                  <a:pt x="2197181" y="59173"/>
                  <a:pt x="2344616" y="12167"/>
                </a:cubicBezTo>
                <a:cubicBezTo>
                  <a:pt x="2502323" y="-12071"/>
                  <a:pt x="2616458" y="31139"/>
                  <a:pt x="2716491" y="150937"/>
                </a:cubicBezTo>
                <a:cubicBezTo>
                  <a:pt x="2858903" y="35975"/>
                  <a:pt x="3068031" y="-72478"/>
                  <a:pt x="3229140" y="41977"/>
                </a:cubicBezTo>
                <a:cubicBezTo>
                  <a:pt x="3401748" y="110422"/>
                  <a:pt x="3449774" y="214445"/>
                  <a:pt x="3489106" y="339230"/>
                </a:cubicBezTo>
                <a:cubicBezTo>
                  <a:pt x="3621927" y="398674"/>
                  <a:pt x="3779897" y="445367"/>
                  <a:pt x="3822738" y="627721"/>
                </a:cubicBezTo>
                <a:cubicBezTo>
                  <a:pt x="3858205" y="734714"/>
                  <a:pt x="3854062" y="856692"/>
                  <a:pt x="3807804" y="940548"/>
                </a:cubicBezTo>
                <a:cubicBezTo>
                  <a:pt x="3911754" y="1080756"/>
                  <a:pt x="3965379" y="1249166"/>
                  <a:pt x="3916890" y="1418852"/>
                </a:cubicBezTo>
                <a:cubicBezTo>
                  <a:pt x="3876549" y="1643022"/>
                  <a:pt x="3617441" y="1795406"/>
                  <a:pt x="3405880" y="1837536"/>
                </a:cubicBezTo>
                <a:cubicBezTo>
                  <a:pt x="3379936" y="2004181"/>
                  <a:pt x="3356303" y="2066625"/>
                  <a:pt x="3222948" y="2196295"/>
                </a:cubicBezTo>
                <a:cubicBezTo>
                  <a:pt x="3077736" y="2327159"/>
                  <a:pt x="2843736" y="2322240"/>
                  <a:pt x="2600121" y="2239733"/>
                </a:cubicBezTo>
                <a:cubicBezTo>
                  <a:pt x="2525890" y="2434224"/>
                  <a:pt x="2350231" y="2602187"/>
                  <a:pt x="2155036" y="2622462"/>
                </a:cubicBezTo>
                <a:cubicBezTo>
                  <a:pt x="1935212" y="2686120"/>
                  <a:pt x="1613463" y="2541560"/>
                  <a:pt x="1500612" y="2388846"/>
                </a:cubicBezTo>
                <a:cubicBezTo>
                  <a:pt x="1142324" y="2590148"/>
                  <a:pt x="749466" y="2466753"/>
                  <a:pt x="528492" y="2158028"/>
                </a:cubicBezTo>
                <a:cubicBezTo>
                  <a:pt x="343447" y="2207454"/>
                  <a:pt x="145498" y="2066354"/>
                  <a:pt x="101072" y="1901172"/>
                </a:cubicBezTo>
                <a:cubicBezTo>
                  <a:pt x="33737" y="1803181"/>
                  <a:pt x="83760" y="1639692"/>
                  <a:pt x="192402" y="1554459"/>
                </a:cubicBezTo>
                <a:cubicBezTo>
                  <a:pt x="55752" y="1463191"/>
                  <a:pt x="15208" y="1352857"/>
                  <a:pt x="-456" y="1198742"/>
                </a:cubicBezTo>
                <a:cubicBezTo>
                  <a:pt x="50104" y="1051361"/>
                  <a:pt x="192951" y="887958"/>
                  <a:pt x="351751" y="882569"/>
                </a:cubicBezTo>
                <a:cubicBezTo>
                  <a:pt x="353192" y="879881"/>
                  <a:pt x="354516" y="877379"/>
                  <a:pt x="355120" y="874235"/>
                </a:cubicBezTo>
                <a:close/>
              </a:path>
              <a:path w="3933645" h="2628181" fill="none" extrusionOk="0">
                <a:moveTo>
                  <a:pt x="-1329261" y="541458"/>
                </a:moveTo>
                <a:cubicBezTo>
                  <a:pt x="-1327199" y="592422"/>
                  <a:pt x="-1360596" y="616779"/>
                  <a:pt x="-1402266" y="614463"/>
                </a:cubicBezTo>
                <a:cubicBezTo>
                  <a:pt x="-1443737" y="615682"/>
                  <a:pt x="-1473149" y="583971"/>
                  <a:pt x="-1475271" y="541458"/>
                </a:cubicBezTo>
                <a:cubicBezTo>
                  <a:pt x="-1473112" y="508687"/>
                  <a:pt x="-1436206" y="465285"/>
                  <a:pt x="-1402266" y="468453"/>
                </a:cubicBezTo>
                <a:cubicBezTo>
                  <a:pt x="-1360607" y="470431"/>
                  <a:pt x="-1331903" y="493047"/>
                  <a:pt x="-1329261" y="541458"/>
                </a:cubicBezTo>
                <a:close/>
              </a:path>
              <a:path w="3933645" h="2628181" fill="none" extrusionOk="0">
                <a:moveTo>
                  <a:pt x="-800761" y="645916"/>
                </a:moveTo>
                <a:cubicBezTo>
                  <a:pt x="-794380" y="732415"/>
                  <a:pt x="-847627" y="797410"/>
                  <a:pt x="-946771" y="791926"/>
                </a:cubicBezTo>
                <a:cubicBezTo>
                  <a:pt x="-1014948" y="802131"/>
                  <a:pt x="-1084663" y="723993"/>
                  <a:pt x="-1092781" y="645916"/>
                </a:cubicBezTo>
                <a:cubicBezTo>
                  <a:pt x="-1089612" y="561362"/>
                  <a:pt x="-1024191" y="492155"/>
                  <a:pt x="-946771" y="499906"/>
                </a:cubicBezTo>
                <a:cubicBezTo>
                  <a:pt x="-867696" y="497150"/>
                  <a:pt x="-803347" y="563510"/>
                  <a:pt x="-800761" y="645916"/>
                </a:cubicBezTo>
                <a:close/>
              </a:path>
              <a:path w="3933645" h="2628181" fill="none" extrusionOk="0">
                <a:moveTo>
                  <a:pt x="-129945" y="783012"/>
                </a:moveTo>
                <a:cubicBezTo>
                  <a:pt x="-158255" y="892945"/>
                  <a:pt x="-234646" y="1011797"/>
                  <a:pt x="-348960" y="1002027"/>
                </a:cubicBezTo>
                <a:cubicBezTo>
                  <a:pt x="-466392" y="974802"/>
                  <a:pt x="-575685" y="904111"/>
                  <a:pt x="-567975" y="783012"/>
                </a:cubicBezTo>
                <a:cubicBezTo>
                  <a:pt x="-600974" y="654340"/>
                  <a:pt x="-463336" y="565022"/>
                  <a:pt x="-348960" y="563997"/>
                </a:cubicBezTo>
                <a:cubicBezTo>
                  <a:pt x="-236626" y="557733"/>
                  <a:pt x="-122381" y="634313"/>
                  <a:pt x="-129945" y="783012"/>
                </a:cubicBezTo>
                <a:close/>
              </a:path>
              <a:path w="3933645" h="2628181" fill="none" extrusionOk="0">
                <a:moveTo>
                  <a:pt x="427328" y="1592543"/>
                </a:moveTo>
                <a:cubicBezTo>
                  <a:pt x="332325" y="1582641"/>
                  <a:pt x="252790" y="1578408"/>
                  <a:pt x="196682" y="1544056"/>
                </a:cubicBezTo>
                <a:moveTo>
                  <a:pt x="630840" y="2123168"/>
                </a:moveTo>
                <a:cubicBezTo>
                  <a:pt x="588479" y="2135787"/>
                  <a:pt x="560459" y="2143105"/>
                  <a:pt x="529949" y="2146347"/>
                </a:cubicBezTo>
                <a:moveTo>
                  <a:pt x="1500430" y="2378138"/>
                </a:moveTo>
                <a:cubicBezTo>
                  <a:pt x="1475376" y="2350337"/>
                  <a:pt x="1444961" y="2308597"/>
                  <a:pt x="1439604" y="2272281"/>
                </a:cubicBezTo>
                <a:moveTo>
                  <a:pt x="2624888" y="2114164"/>
                </a:moveTo>
                <a:cubicBezTo>
                  <a:pt x="2612924" y="2149290"/>
                  <a:pt x="2617997" y="2192526"/>
                  <a:pt x="2600576" y="2230303"/>
                </a:cubicBezTo>
                <a:moveTo>
                  <a:pt x="3107670" y="1396464"/>
                </a:moveTo>
                <a:cubicBezTo>
                  <a:pt x="3290586" y="1467226"/>
                  <a:pt x="3395789" y="1648570"/>
                  <a:pt x="3403695" y="1830601"/>
                </a:cubicBezTo>
                <a:moveTo>
                  <a:pt x="3805983" y="934099"/>
                </a:moveTo>
                <a:cubicBezTo>
                  <a:pt x="3790847" y="1003630"/>
                  <a:pt x="3748680" y="1046076"/>
                  <a:pt x="3674133" y="1096900"/>
                </a:cubicBezTo>
                <a:moveTo>
                  <a:pt x="3489653" y="330104"/>
                </a:moveTo>
                <a:cubicBezTo>
                  <a:pt x="3501015" y="359574"/>
                  <a:pt x="3494145" y="380057"/>
                  <a:pt x="3496573" y="407003"/>
                </a:cubicBezTo>
                <a:moveTo>
                  <a:pt x="2647743" y="240429"/>
                </a:moveTo>
                <a:cubicBezTo>
                  <a:pt x="2662221" y="196901"/>
                  <a:pt x="2686962" y="180658"/>
                  <a:pt x="2715307" y="142359"/>
                </a:cubicBezTo>
                <a:moveTo>
                  <a:pt x="2016084" y="287153"/>
                </a:moveTo>
                <a:cubicBezTo>
                  <a:pt x="2026812" y="255582"/>
                  <a:pt x="2033482" y="230929"/>
                  <a:pt x="2048773" y="202588"/>
                </a:cubicBezTo>
                <a:moveTo>
                  <a:pt x="1274792" y="315868"/>
                </a:moveTo>
                <a:cubicBezTo>
                  <a:pt x="1314405" y="329895"/>
                  <a:pt x="1354451" y="372123"/>
                  <a:pt x="1393165" y="397877"/>
                </a:cubicBezTo>
                <a:moveTo>
                  <a:pt x="375790" y="960563"/>
                </a:moveTo>
                <a:cubicBezTo>
                  <a:pt x="361200" y="926427"/>
                  <a:pt x="362317" y="901330"/>
                  <a:pt x="355120" y="874235"/>
                </a:cubicBezTo>
              </a:path>
              <a:path w="3933645" h="2628181" stroke="0" extrusionOk="0">
                <a:moveTo>
                  <a:pt x="355120" y="874235"/>
                </a:moveTo>
                <a:cubicBezTo>
                  <a:pt x="343943" y="677269"/>
                  <a:pt x="394553" y="497035"/>
                  <a:pt x="512011" y="420204"/>
                </a:cubicBezTo>
                <a:cubicBezTo>
                  <a:pt x="714763" y="233230"/>
                  <a:pt x="1032633" y="157078"/>
                  <a:pt x="1275247" y="316476"/>
                </a:cubicBezTo>
                <a:cubicBezTo>
                  <a:pt x="1374874" y="33883"/>
                  <a:pt x="1781604" y="-17017"/>
                  <a:pt x="2044766" y="208794"/>
                </a:cubicBezTo>
                <a:cubicBezTo>
                  <a:pt x="2100471" y="108183"/>
                  <a:pt x="2212985" y="38075"/>
                  <a:pt x="2344616" y="12167"/>
                </a:cubicBezTo>
                <a:cubicBezTo>
                  <a:pt x="2497222" y="-43309"/>
                  <a:pt x="2634554" y="31531"/>
                  <a:pt x="2716491" y="150937"/>
                </a:cubicBezTo>
                <a:cubicBezTo>
                  <a:pt x="2842374" y="-41025"/>
                  <a:pt x="3002908" y="-335"/>
                  <a:pt x="3229140" y="41977"/>
                </a:cubicBezTo>
                <a:cubicBezTo>
                  <a:pt x="3376961" y="60058"/>
                  <a:pt x="3466691" y="183042"/>
                  <a:pt x="3489106" y="339230"/>
                </a:cubicBezTo>
                <a:cubicBezTo>
                  <a:pt x="3609513" y="369227"/>
                  <a:pt x="3790627" y="518187"/>
                  <a:pt x="3822738" y="627721"/>
                </a:cubicBezTo>
                <a:cubicBezTo>
                  <a:pt x="3875447" y="728706"/>
                  <a:pt x="3870694" y="849698"/>
                  <a:pt x="3807804" y="940548"/>
                </a:cubicBezTo>
                <a:cubicBezTo>
                  <a:pt x="3952792" y="1069124"/>
                  <a:pt x="3973758" y="1204890"/>
                  <a:pt x="3916890" y="1418852"/>
                </a:cubicBezTo>
                <a:cubicBezTo>
                  <a:pt x="3856186" y="1591850"/>
                  <a:pt x="3646958" y="1781288"/>
                  <a:pt x="3405880" y="1837536"/>
                </a:cubicBezTo>
                <a:cubicBezTo>
                  <a:pt x="3383967" y="2007778"/>
                  <a:pt x="3353963" y="2079439"/>
                  <a:pt x="3222948" y="2196295"/>
                </a:cubicBezTo>
                <a:cubicBezTo>
                  <a:pt x="3022942" y="2279535"/>
                  <a:pt x="2782727" y="2356267"/>
                  <a:pt x="2600121" y="2239733"/>
                </a:cubicBezTo>
                <a:cubicBezTo>
                  <a:pt x="2517630" y="2460588"/>
                  <a:pt x="2419705" y="2545930"/>
                  <a:pt x="2155036" y="2622462"/>
                </a:cubicBezTo>
                <a:cubicBezTo>
                  <a:pt x="1944602" y="2717888"/>
                  <a:pt x="1594501" y="2636179"/>
                  <a:pt x="1500612" y="2388846"/>
                </a:cubicBezTo>
                <a:cubicBezTo>
                  <a:pt x="1173432" y="2574711"/>
                  <a:pt x="712818" y="2489225"/>
                  <a:pt x="528492" y="2158028"/>
                </a:cubicBezTo>
                <a:cubicBezTo>
                  <a:pt x="343515" y="2184738"/>
                  <a:pt x="164807" y="2067807"/>
                  <a:pt x="101072" y="1901172"/>
                </a:cubicBezTo>
                <a:cubicBezTo>
                  <a:pt x="57023" y="1798548"/>
                  <a:pt x="113358" y="1672419"/>
                  <a:pt x="192402" y="1554459"/>
                </a:cubicBezTo>
                <a:cubicBezTo>
                  <a:pt x="83690" y="1491607"/>
                  <a:pt x="-40160" y="1331250"/>
                  <a:pt x="-456" y="1198742"/>
                </a:cubicBezTo>
                <a:cubicBezTo>
                  <a:pt x="-247" y="1076047"/>
                  <a:pt x="184866" y="900632"/>
                  <a:pt x="351751" y="882569"/>
                </a:cubicBezTo>
                <a:cubicBezTo>
                  <a:pt x="352627" y="880383"/>
                  <a:pt x="353491" y="877058"/>
                  <a:pt x="355120" y="874235"/>
                </a:cubicBezTo>
                <a:close/>
              </a:path>
              <a:path w="3933645" h="2628181" stroke="0" extrusionOk="0">
                <a:moveTo>
                  <a:pt x="-1329261" y="541458"/>
                </a:moveTo>
                <a:cubicBezTo>
                  <a:pt x="-1331409" y="577953"/>
                  <a:pt x="-1369884" y="609370"/>
                  <a:pt x="-1402266" y="614463"/>
                </a:cubicBezTo>
                <a:cubicBezTo>
                  <a:pt x="-1452190" y="616871"/>
                  <a:pt x="-1475080" y="590637"/>
                  <a:pt x="-1475271" y="541458"/>
                </a:cubicBezTo>
                <a:cubicBezTo>
                  <a:pt x="-1482784" y="495725"/>
                  <a:pt x="-1441578" y="467379"/>
                  <a:pt x="-1402266" y="468453"/>
                </a:cubicBezTo>
                <a:cubicBezTo>
                  <a:pt x="-1363079" y="462419"/>
                  <a:pt x="-1327223" y="501500"/>
                  <a:pt x="-1329261" y="541458"/>
                </a:cubicBezTo>
                <a:close/>
              </a:path>
              <a:path w="3933645" h="2628181" stroke="0" extrusionOk="0">
                <a:moveTo>
                  <a:pt x="-800761" y="645916"/>
                </a:moveTo>
                <a:cubicBezTo>
                  <a:pt x="-798668" y="706735"/>
                  <a:pt x="-865296" y="795713"/>
                  <a:pt x="-946771" y="791926"/>
                </a:cubicBezTo>
                <a:cubicBezTo>
                  <a:pt x="-1017528" y="795662"/>
                  <a:pt x="-1085003" y="740303"/>
                  <a:pt x="-1092781" y="645916"/>
                </a:cubicBezTo>
                <a:cubicBezTo>
                  <a:pt x="-1107115" y="583174"/>
                  <a:pt x="-1014866" y="510056"/>
                  <a:pt x="-946771" y="499906"/>
                </a:cubicBezTo>
                <a:cubicBezTo>
                  <a:pt x="-870741" y="507509"/>
                  <a:pt x="-812927" y="575407"/>
                  <a:pt x="-800761" y="645916"/>
                </a:cubicBezTo>
                <a:close/>
              </a:path>
              <a:path w="3933645" h="2628181" stroke="0" extrusionOk="0">
                <a:moveTo>
                  <a:pt x="-129945" y="783012"/>
                </a:moveTo>
                <a:cubicBezTo>
                  <a:pt x="-135195" y="903938"/>
                  <a:pt x="-210736" y="975709"/>
                  <a:pt x="-348960" y="1002027"/>
                </a:cubicBezTo>
                <a:cubicBezTo>
                  <a:pt x="-467123" y="996532"/>
                  <a:pt x="-587360" y="894049"/>
                  <a:pt x="-567975" y="783012"/>
                </a:cubicBezTo>
                <a:cubicBezTo>
                  <a:pt x="-596653" y="652969"/>
                  <a:pt x="-470330" y="555542"/>
                  <a:pt x="-348960" y="563997"/>
                </a:cubicBezTo>
                <a:cubicBezTo>
                  <a:pt x="-257156" y="543642"/>
                  <a:pt x="-141815" y="680727"/>
                  <a:pt x="-129945" y="783012"/>
                </a:cubicBezTo>
                <a:close/>
              </a:path>
              <a:path w="3933645" h="2628181" fill="none" stroke="0" extrusionOk="0">
                <a:moveTo>
                  <a:pt x="427328" y="1592543"/>
                </a:moveTo>
                <a:cubicBezTo>
                  <a:pt x="354248" y="1576020"/>
                  <a:pt x="248348" y="1585651"/>
                  <a:pt x="196682" y="1544056"/>
                </a:cubicBezTo>
                <a:moveTo>
                  <a:pt x="630840" y="2123168"/>
                </a:moveTo>
                <a:cubicBezTo>
                  <a:pt x="597627" y="2136008"/>
                  <a:pt x="570133" y="2134426"/>
                  <a:pt x="529949" y="2146347"/>
                </a:cubicBezTo>
                <a:moveTo>
                  <a:pt x="1500430" y="2378138"/>
                </a:moveTo>
                <a:cubicBezTo>
                  <a:pt x="1477888" y="2342244"/>
                  <a:pt x="1451692" y="2304805"/>
                  <a:pt x="1439604" y="2272281"/>
                </a:cubicBezTo>
                <a:moveTo>
                  <a:pt x="2624888" y="2114164"/>
                </a:moveTo>
                <a:cubicBezTo>
                  <a:pt x="2626968" y="2154202"/>
                  <a:pt x="2612312" y="2192025"/>
                  <a:pt x="2600576" y="2230303"/>
                </a:cubicBezTo>
                <a:moveTo>
                  <a:pt x="3107670" y="1396464"/>
                </a:moveTo>
                <a:cubicBezTo>
                  <a:pt x="3275019" y="1492495"/>
                  <a:pt x="3442086" y="1669835"/>
                  <a:pt x="3403695" y="1830601"/>
                </a:cubicBezTo>
                <a:moveTo>
                  <a:pt x="3805983" y="934099"/>
                </a:moveTo>
                <a:cubicBezTo>
                  <a:pt x="3783074" y="1009025"/>
                  <a:pt x="3734516" y="1062868"/>
                  <a:pt x="3674133" y="1096900"/>
                </a:cubicBezTo>
                <a:moveTo>
                  <a:pt x="3489653" y="330104"/>
                </a:moveTo>
                <a:cubicBezTo>
                  <a:pt x="3493076" y="355867"/>
                  <a:pt x="3493963" y="374844"/>
                  <a:pt x="3496573" y="407003"/>
                </a:cubicBezTo>
                <a:moveTo>
                  <a:pt x="2647743" y="240429"/>
                </a:moveTo>
                <a:cubicBezTo>
                  <a:pt x="2663231" y="203550"/>
                  <a:pt x="2695915" y="165580"/>
                  <a:pt x="2715307" y="142359"/>
                </a:cubicBezTo>
                <a:moveTo>
                  <a:pt x="2016084" y="287153"/>
                </a:moveTo>
                <a:cubicBezTo>
                  <a:pt x="2027192" y="261068"/>
                  <a:pt x="2029366" y="230759"/>
                  <a:pt x="2048773" y="202588"/>
                </a:cubicBezTo>
                <a:moveTo>
                  <a:pt x="1274792" y="315868"/>
                </a:moveTo>
                <a:cubicBezTo>
                  <a:pt x="1317623" y="344503"/>
                  <a:pt x="1364237" y="361192"/>
                  <a:pt x="1393165" y="397877"/>
                </a:cubicBezTo>
                <a:moveTo>
                  <a:pt x="375790" y="960563"/>
                </a:moveTo>
                <a:cubicBezTo>
                  <a:pt x="361174" y="931963"/>
                  <a:pt x="362901" y="904868"/>
                  <a:pt x="355120" y="874235"/>
                </a:cubicBezTo>
              </a:path>
            </a:pathLst>
          </a:custGeom>
          <a:solidFill>
            <a:schemeClr val="accent5">
              <a:lumMod val="20000"/>
              <a:lumOff val="80000"/>
            </a:schemeClr>
          </a:solidFill>
          <a:ln>
            <a:extLst>
              <a:ext uri="{C807C97D-BFC1-408E-A445-0C87EB9F89A2}">
                <ask:lineSketchStyleProps xmlns:ask="http://schemas.microsoft.com/office/drawing/2018/sketchyshapes" sd="3439986821">
                  <a:prstGeom prst="cloudCallout">
                    <a:avLst>
                      <a:gd name="adj1" fmla="val -85648"/>
                      <a:gd name="adj2" fmla="val -29398"/>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Gill Sans MT" panose="020B0502020104020203" pitchFamily="34" charset="0"/>
              </a:rPr>
              <a:t>Reason one</a:t>
            </a:r>
          </a:p>
          <a:p>
            <a:pPr algn="ctr"/>
            <a:endParaRPr lang="en-GB" dirty="0">
              <a:latin typeface="Gill Sans MT" panose="020B0502020104020203" pitchFamily="34" charset="0"/>
            </a:endParaRPr>
          </a:p>
          <a:p>
            <a:pPr algn="ctr"/>
            <a:endParaRPr lang="en-GB" dirty="0">
              <a:latin typeface="Gill Sans MT" panose="020B0502020104020203" pitchFamily="34" charset="0"/>
            </a:endParaRPr>
          </a:p>
          <a:p>
            <a:pPr algn="ctr"/>
            <a:endParaRPr lang="en-GB" dirty="0">
              <a:latin typeface="Gill Sans MT" panose="020B0502020104020203" pitchFamily="34" charset="0"/>
            </a:endParaRPr>
          </a:p>
          <a:p>
            <a:pPr algn="ctr"/>
            <a:endParaRPr lang="en-GB" dirty="0">
              <a:latin typeface="Gill Sans MT" panose="020B0502020104020203" pitchFamily="34" charset="0"/>
            </a:endParaRPr>
          </a:p>
          <a:p>
            <a:pPr algn="ctr"/>
            <a:endParaRPr lang="en-GB" dirty="0">
              <a:latin typeface="Gill Sans MT" panose="020B0502020104020203" pitchFamily="34" charset="0"/>
            </a:endParaRPr>
          </a:p>
        </p:txBody>
      </p:sp>
      <p:sp>
        <p:nvSpPr>
          <p:cNvPr id="10" name="Thought Bubble: Cloud 9">
            <a:extLst>
              <a:ext uri="{FF2B5EF4-FFF2-40B4-BE49-F238E27FC236}">
                <a16:creationId xmlns:a16="http://schemas.microsoft.com/office/drawing/2014/main" id="{CF0D1906-4F11-4D28-BA6D-4B7AD0A60D9E}"/>
              </a:ext>
            </a:extLst>
          </p:cNvPr>
          <p:cNvSpPr/>
          <p:nvPr/>
        </p:nvSpPr>
        <p:spPr>
          <a:xfrm>
            <a:off x="8009284" y="559486"/>
            <a:ext cx="3933645" cy="2628181"/>
          </a:xfrm>
          <a:custGeom>
            <a:avLst/>
            <a:gdLst>
              <a:gd name="connsiteX0" fmla="*/ 355120 w 3933645"/>
              <a:gd name="connsiteY0" fmla="*/ 874235 h 2628181"/>
              <a:gd name="connsiteX1" fmla="*/ 512011 w 3933645"/>
              <a:gd name="connsiteY1" fmla="*/ 420204 h 2628181"/>
              <a:gd name="connsiteX2" fmla="*/ 1275247 w 3933645"/>
              <a:gd name="connsiteY2" fmla="*/ 316476 h 2628181"/>
              <a:gd name="connsiteX3" fmla="*/ 2044766 w 3933645"/>
              <a:gd name="connsiteY3" fmla="*/ 208794 h 2628181"/>
              <a:gd name="connsiteX4" fmla="*/ 2344616 w 3933645"/>
              <a:gd name="connsiteY4" fmla="*/ 12167 h 2628181"/>
              <a:gd name="connsiteX5" fmla="*/ 2716491 w 3933645"/>
              <a:gd name="connsiteY5" fmla="*/ 150937 h 2628181"/>
              <a:gd name="connsiteX6" fmla="*/ 3229140 w 3933645"/>
              <a:gd name="connsiteY6" fmla="*/ 41977 h 2628181"/>
              <a:gd name="connsiteX7" fmla="*/ 3489106 w 3933645"/>
              <a:gd name="connsiteY7" fmla="*/ 339230 h 2628181"/>
              <a:gd name="connsiteX8" fmla="*/ 3822738 w 3933645"/>
              <a:gd name="connsiteY8" fmla="*/ 627721 h 2628181"/>
              <a:gd name="connsiteX9" fmla="*/ 3807804 w 3933645"/>
              <a:gd name="connsiteY9" fmla="*/ 940548 h 2628181"/>
              <a:gd name="connsiteX10" fmla="*/ 3916890 w 3933645"/>
              <a:gd name="connsiteY10" fmla="*/ 1418852 h 2628181"/>
              <a:gd name="connsiteX11" fmla="*/ 3405880 w 3933645"/>
              <a:gd name="connsiteY11" fmla="*/ 1837536 h 2628181"/>
              <a:gd name="connsiteX12" fmla="*/ 3222948 w 3933645"/>
              <a:gd name="connsiteY12" fmla="*/ 2196295 h 2628181"/>
              <a:gd name="connsiteX13" fmla="*/ 2600121 w 3933645"/>
              <a:gd name="connsiteY13" fmla="*/ 2239733 h 2628181"/>
              <a:gd name="connsiteX14" fmla="*/ 2155036 w 3933645"/>
              <a:gd name="connsiteY14" fmla="*/ 2622462 h 2628181"/>
              <a:gd name="connsiteX15" fmla="*/ 1500612 w 3933645"/>
              <a:gd name="connsiteY15" fmla="*/ 2388846 h 2628181"/>
              <a:gd name="connsiteX16" fmla="*/ 528492 w 3933645"/>
              <a:gd name="connsiteY16" fmla="*/ 2158028 h 2628181"/>
              <a:gd name="connsiteX17" fmla="*/ 101072 w 3933645"/>
              <a:gd name="connsiteY17" fmla="*/ 1901172 h 2628181"/>
              <a:gd name="connsiteX18" fmla="*/ 192402 w 3933645"/>
              <a:gd name="connsiteY18" fmla="*/ 1554459 h 2628181"/>
              <a:gd name="connsiteX19" fmla="*/ -456 w 3933645"/>
              <a:gd name="connsiteY19" fmla="*/ 1198742 h 2628181"/>
              <a:gd name="connsiteX20" fmla="*/ 351751 w 3933645"/>
              <a:gd name="connsiteY20" fmla="*/ 882569 h 2628181"/>
              <a:gd name="connsiteX21" fmla="*/ 355120 w 3933645"/>
              <a:gd name="connsiteY21" fmla="*/ 874235 h 2628181"/>
              <a:gd name="connsiteX0" fmla="*/ -694764 w 3933645"/>
              <a:gd name="connsiteY0" fmla="*/ 3180993 h 2628181"/>
              <a:gd name="connsiteX1" fmla="*/ -767769 w 3933645"/>
              <a:gd name="connsiteY1" fmla="*/ 3253998 h 2628181"/>
              <a:gd name="connsiteX2" fmla="*/ -840774 w 3933645"/>
              <a:gd name="connsiteY2" fmla="*/ 3180993 h 2628181"/>
              <a:gd name="connsiteX3" fmla="*/ -767769 w 3933645"/>
              <a:gd name="connsiteY3" fmla="*/ 3107988 h 2628181"/>
              <a:gd name="connsiteX4" fmla="*/ -694764 w 3933645"/>
              <a:gd name="connsiteY4" fmla="*/ 3180993 h 2628181"/>
              <a:gd name="connsiteX0" fmla="*/ -208982 w 3933645"/>
              <a:gd name="connsiteY0" fmla="*/ 2899190 h 2628181"/>
              <a:gd name="connsiteX1" fmla="*/ -354992 w 3933645"/>
              <a:gd name="connsiteY1" fmla="*/ 3045200 h 2628181"/>
              <a:gd name="connsiteX2" fmla="*/ -501002 w 3933645"/>
              <a:gd name="connsiteY2" fmla="*/ 2899190 h 2628181"/>
              <a:gd name="connsiteX3" fmla="*/ -354992 w 3933645"/>
              <a:gd name="connsiteY3" fmla="*/ 2753180 h 2628181"/>
              <a:gd name="connsiteX4" fmla="*/ -208982 w 3933645"/>
              <a:gd name="connsiteY4" fmla="*/ 2899190 h 2628181"/>
              <a:gd name="connsiteX0" fmla="*/ 397388 w 3933645"/>
              <a:gd name="connsiteY0" fmla="*/ 2535063 h 2628181"/>
              <a:gd name="connsiteX1" fmla="*/ 178373 w 3933645"/>
              <a:gd name="connsiteY1" fmla="*/ 2754078 h 2628181"/>
              <a:gd name="connsiteX2" fmla="*/ -40642 w 3933645"/>
              <a:gd name="connsiteY2" fmla="*/ 2535063 h 2628181"/>
              <a:gd name="connsiteX3" fmla="*/ 178373 w 3933645"/>
              <a:gd name="connsiteY3" fmla="*/ 2316048 h 2628181"/>
              <a:gd name="connsiteX4" fmla="*/ 397388 w 3933645"/>
              <a:gd name="connsiteY4" fmla="*/ 2535063 h 2628181"/>
              <a:gd name="connsiteX0" fmla="*/ 427328 w 3933645"/>
              <a:gd name="connsiteY0" fmla="*/ 1592543 h 2628181"/>
              <a:gd name="connsiteX1" fmla="*/ 196682 w 3933645"/>
              <a:gd name="connsiteY1" fmla="*/ 1544056 h 2628181"/>
              <a:gd name="connsiteX2" fmla="*/ 630840 w 3933645"/>
              <a:gd name="connsiteY2" fmla="*/ 2123168 h 2628181"/>
              <a:gd name="connsiteX3" fmla="*/ 529949 w 3933645"/>
              <a:gd name="connsiteY3" fmla="*/ 2146347 h 2628181"/>
              <a:gd name="connsiteX4" fmla="*/ 1500430 w 3933645"/>
              <a:gd name="connsiteY4" fmla="*/ 2378138 h 2628181"/>
              <a:gd name="connsiteX5" fmla="*/ 1439604 w 3933645"/>
              <a:gd name="connsiteY5" fmla="*/ 2272281 h 2628181"/>
              <a:gd name="connsiteX6" fmla="*/ 2624888 w 3933645"/>
              <a:gd name="connsiteY6" fmla="*/ 2114164 h 2628181"/>
              <a:gd name="connsiteX7" fmla="*/ 2600576 w 3933645"/>
              <a:gd name="connsiteY7" fmla="*/ 2230303 h 2628181"/>
              <a:gd name="connsiteX8" fmla="*/ 3107670 w 3933645"/>
              <a:gd name="connsiteY8" fmla="*/ 1396464 h 2628181"/>
              <a:gd name="connsiteX9" fmla="*/ 3403695 w 3933645"/>
              <a:gd name="connsiteY9" fmla="*/ 1830601 h 2628181"/>
              <a:gd name="connsiteX10" fmla="*/ 3805983 w 3933645"/>
              <a:gd name="connsiteY10" fmla="*/ 934099 h 2628181"/>
              <a:gd name="connsiteX11" fmla="*/ 3674133 w 3933645"/>
              <a:gd name="connsiteY11" fmla="*/ 1096900 h 2628181"/>
              <a:gd name="connsiteX12" fmla="*/ 3489653 w 3933645"/>
              <a:gd name="connsiteY12" fmla="*/ 330104 h 2628181"/>
              <a:gd name="connsiteX13" fmla="*/ 3496573 w 3933645"/>
              <a:gd name="connsiteY13" fmla="*/ 407003 h 2628181"/>
              <a:gd name="connsiteX14" fmla="*/ 2647743 w 3933645"/>
              <a:gd name="connsiteY14" fmla="*/ 240429 h 2628181"/>
              <a:gd name="connsiteX15" fmla="*/ 2715307 w 3933645"/>
              <a:gd name="connsiteY15" fmla="*/ 142359 h 2628181"/>
              <a:gd name="connsiteX16" fmla="*/ 2016084 w 3933645"/>
              <a:gd name="connsiteY16" fmla="*/ 287153 h 2628181"/>
              <a:gd name="connsiteX17" fmla="*/ 2048773 w 3933645"/>
              <a:gd name="connsiteY17" fmla="*/ 202588 h 2628181"/>
              <a:gd name="connsiteX18" fmla="*/ 1274792 w 3933645"/>
              <a:gd name="connsiteY18" fmla="*/ 315868 h 2628181"/>
              <a:gd name="connsiteX19" fmla="*/ 1393165 w 3933645"/>
              <a:gd name="connsiteY19" fmla="*/ 397877 h 2628181"/>
              <a:gd name="connsiteX20" fmla="*/ 375790 w 3933645"/>
              <a:gd name="connsiteY20" fmla="*/ 960563 h 2628181"/>
              <a:gd name="connsiteX21" fmla="*/ 355120 w 3933645"/>
              <a:gd name="connsiteY21" fmla="*/ 874235 h 262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3645" h="2628181" fill="none" extrusionOk="0">
                <a:moveTo>
                  <a:pt x="355120" y="874235"/>
                </a:moveTo>
                <a:cubicBezTo>
                  <a:pt x="281327" y="711523"/>
                  <a:pt x="378165" y="527931"/>
                  <a:pt x="512011" y="420204"/>
                </a:cubicBezTo>
                <a:cubicBezTo>
                  <a:pt x="688493" y="220152"/>
                  <a:pt x="999155" y="109774"/>
                  <a:pt x="1275247" y="316476"/>
                </a:cubicBezTo>
                <a:cubicBezTo>
                  <a:pt x="1431165" y="72499"/>
                  <a:pt x="1826704" y="-31111"/>
                  <a:pt x="2044766" y="208794"/>
                </a:cubicBezTo>
                <a:cubicBezTo>
                  <a:pt x="2089680" y="71032"/>
                  <a:pt x="2197181" y="59173"/>
                  <a:pt x="2344616" y="12167"/>
                </a:cubicBezTo>
                <a:cubicBezTo>
                  <a:pt x="2502323" y="-12071"/>
                  <a:pt x="2616458" y="31139"/>
                  <a:pt x="2716491" y="150937"/>
                </a:cubicBezTo>
                <a:cubicBezTo>
                  <a:pt x="2858903" y="35975"/>
                  <a:pt x="3068031" y="-72478"/>
                  <a:pt x="3229140" y="41977"/>
                </a:cubicBezTo>
                <a:cubicBezTo>
                  <a:pt x="3401748" y="110422"/>
                  <a:pt x="3449774" y="214445"/>
                  <a:pt x="3489106" y="339230"/>
                </a:cubicBezTo>
                <a:cubicBezTo>
                  <a:pt x="3621927" y="398674"/>
                  <a:pt x="3779897" y="445367"/>
                  <a:pt x="3822738" y="627721"/>
                </a:cubicBezTo>
                <a:cubicBezTo>
                  <a:pt x="3858205" y="734714"/>
                  <a:pt x="3854062" y="856692"/>
                  <a:pt x="3807804" y="940548"/>
                </a:cubicBezTo>
                <a:cubicBezTo>
                  <a:pt x="3911754" y="1080756"/>
                  <a:pt x="3965379" y="1249166"/>
                  <a:pt x="3916890" y="1418852"/>
                </a:cubicBezTo>
                <a:cubicBezTo>
                  <a:pt x="3876549" y="1643022"/>
                  <a:pt x="3617441" y="1795406"/>
                  <a:pt x="3405880" y="1837536"/>
                </a:cubicBezTo>
                <a:cubicBezTo>
                  <a:pt x="3379936" y="2004181"/>
                  <a:pt x="3356303" y="2066625"/>
                  <a:pt x="3222948" y="2196295"/>
                </a:cubicBezTo>
                <a:cubicBezTo>
                  <a:pt x="3077736" y="2327159"/>
                  <a:pt x="2843736" y="2322240"/>
                  <a:pt x="2600121" y="2239733"/>
                </a:cubicBezTo>
                <a:cubicBezTo>
                  <a:pt x="2525890" y="2434224"/>
                  <a:pt x="2350231" y="2602187"/>
                  <a:pt x="2155036" y="2622462"/>
                </a:cubicBezTo>
                <a:cubicBezTo>
                  <a:pt x="1935212" y="2686120"/>
                  <a:pt x="1613463" y="2541560"/>
                  <a:pt x="1500612" y="2388846"/>
                </a:cubicBezTo>
                <a:cubicBezTo>
                  <a:pt x="1142324" y="2590148"/>
                  <a:pt x="749466" y="2466753"/>
                  <a:pt x="528492" y="2158028"/>
                </a:cubicBezTo>
                <a:cubicBezTo>
                  <a:pt x="343447" y="2207454"/>
                  <a:pt x="145498" y="2066354"/>
                  <a:pt x="101072" y="1901172"/>
                </a:cubicBezTo>
                <a:cubicBezTo>
                  <a:pt x="33737" y="1803181"/>
                  <a:pt x="83760" y="1639692"/>
                  <a:pt x="192402" y="1554459"/>
                </a:cubicBezTo>
                <a:cubicBezTo>
                  <a:pt x="55752" y="1463191"/>
                  <a:pt x="15208" y="1352857"/>
                  <a:pt x="-456" y="1198742"/>
                </a:cubicBezTo>
                <a:cubicBezTo>
                  <a:pt x="50104" y="1051361"/>
                  <a:pt x="192951" y="887958"/>
                  <a:pt x="351751" y="882569"/>
                </a:cubicBezTo>
                <a:cubicBezTo>
                  <a:pt x="353192" y="879881"/>
                  <a:pt x="354516" y="877379"/>
                  <a:pt x="355120" y="874235"/>
                </a:cubicBezTo>
                <a:close/>
              </a:path>
              <a:path w="3933645" h="2628181" fill="none" extrusionOk="0">
                <a:moveTo>
                  <a:pt x="-694764" y="3180993"/>
                </a:moveTo>
                <a:cubicBezTo>
                  <a:pt x="-692702" y="3231957"/>
                  <a:pt x="-726099" y="3256314"/>
                  <a:pt x="-767769" y="3253998"/>
                </a:cubicBezTo>
                <a:cubicBezTo>
                  <a:pt x="-809240" y="3255217"/>
                  <a:pt x="-838652" y="3223506"/>
                  <a:pt x="-840774" y="3180993"/>
                </a:cubicBezTo>
                <a:cubicBezTo>
                  <a:pt x="-838615" y="3148222"/>
                  <a:pt x="-801709" y="3104820"/>
                  <a:pt x="-767769" y="3107988"/>
                </a:cubicBezTo>
                <a:cubicBezTo>
                  <a:pt x="-726110" y="3109966"/>
                  <a:pt x="-697406" y="3132582"/>
                  <a:pt x="-694764" y="3180993"/>
                </a:cubicBezTo>
                <a:close/>
              </a:path>
              <a:path w="3933645" h="2628181" fill="none" extrusionOk="0">
                <a:moveTo>
                  <a:pt x="-208982" y="2899190"/>
                </a:moveTo>
                <a:cubicBezTo>
                  <a:pt x="-202601" y="2985689"/>
                  <a:pt x="-255848" y="3050684"/>
                  <a:pt x="-354992" y="3045200"/>
                </a:cubicBezTo>
                <a:cubicBezTo>
                  <a:pt x="-423169" y="3055405"/>
                  <a:pt x="-492884" y="2977267"/>
                  <a:pt x="-501002" y="2899190"/>
                </a:cubicBezTo>
                <a:cubicBezTo>
                  <a:pt x="-497833" y="2814636"/>
                  <a:pt x="-432412" y="2745429"/>
                  <a:pt x="-354992" y="2753180"/>
                </a:cubicBezTo>
                <a:cubicBezTo>
                  <a:pt x="-275917" y="2750424"/>
                  <a:pt x="-211568" y="2816784"/>
                  <a:pt x="-208982" y="2899190"/>
                </a:cubicBezTo>
                <a:close/>
              </a:path>
              <a:path w="3933645" h="2628181" fill="none" extrusionOk="0">
                <a:moveTo>
                  <a:pt x="397388" y="2535063"/>
                </a:moveTo>
                <a:cubicBezTo>
                  <a:pt x="369078" y="2644996"/>
                  <a:pt x="292687" y="2763848"/>
                  <a:pt x="178373" y="2754078"/>
                </a:cubicBezTo>
                <a:cubicBezTo>
                  <a:pt x="60941" y="2726853"/>
                  <a:pt x="-48352" y="2656162"/>
                  <a:pt x="-40642" y="2535063"/>
                </a:cubicBezTo>
                <a:cubicBezTo>
                  <a:pt x="-73641" y="2406391"/>
                  <a:pt x="63997" y="2317073"/>
                  <a:pt x="178373" y="2316048"/>
                </a:cubicBezTo>
                <a:cubicBezTo>
                  <a:pt x="290707" y="2309784"/>
                  <a:pt x="404952" y="2386364"/>
                  <a:pt x="397388" y="2535063"/>
                </a:cubicBezTo>
                <a:close/>
              </a:path>
              <a:path w="3933645" h="2628181" fill="none" extrusionOk="0">
                <a:moveTo>
                  <a:pt x="427328" y="1592543"/>
                </a:moveTo>
                <a:cubicBezTo>
                  <a:pt x="332325" y="1582641"/>
                  <a:pt x="252790" y="1578408"/>
                  <a:pt x="196682" y="1544056"/>
                </a:cubicBezTo>
                <a:moveTo>
                  <a:pt x="630840" y="2123168"/>
                </a:moveTo>
                <a:cubicBezTo>
                  <a:pt x="588479" y="2135787"/>
                  <a:pt x="560459" y="2143105"/>
                  <a:pt x="529949" y="2146347"/>
                </a:cubicBezTo>
                <a:moveTo>
                  <a:pt x="1500430" y="2378138"/>
                </a:moveTo>
                <a:cubicBezTo>
                  <a:pt x="1475376" y="2350337"/>
                  <a:pt x="1444961" y="2308597"/>
                  <a:pt x="1439604" y="2272281"/>
                </a:cubicBezTo>
                <a:moveTo>
                  <a:pt x="2624888" y="2114164"/>
                </a:moveTo>
                <a:cubicBezTo>
                  <a:pt x="2612924" y="2149290"/>
                  <a:pt x="2617997" y="2192526"/>
                  <a:pt x="2600576" y="2230303"/>
                </a:cubicBezTo>
                <a:moveTo>
                  <a:pt x="3107670" y="1396464"/>
                </a:moveTo>
                <a:cubicBezTo>
                  <a:pt x="3290586" y="1467226"/>
                  <a:pt x="3395789" y="1648570"/>
                  <a:pt x="3403695" y="1830601"/>
                </a:cubicBezTo>
                <a:moveTo>
                  <a:pt x="3805983" y="934099"/>
                </a:moveTo>
                <a:cubicBezTo>
                  <a:pt x="3790847" y="1003630"/>
                  <a:pt x="3748680" y="1046076"/>
                  <a:pt x="3674133" y="1096900"/>
                </a:cubicBezTo>
                <a:moveTo>
                  <a:pt x="3489653" y="330104"/>
                </a:moveTo>
                <a:cubicBezTo>
                  <a:pt x="3501015" y="359574"/>
                  <a:pt x="3494145" y="380057"/>
                  <a:pt x="3496573" y="407003"/>
                </a:cubicBezTo>
                <a:moveTo>
                  <a:pt x="2647743" y="240429"/>
                </a:moveTo>
                <a:cubicBezTo>
                  <a:pt x="2662221" y="196901"/>
                  <a:pt x="2686962" y="180658"/>
                  <a:pt x="2715307" y="142359"/>
                </a:cubicBezTo>
                <a:moveTo>
                  <a:pt x="2016084" y="287153"/>
                </a:moveTo>
                <a:cubicBezTo>
                  <a:pt x="2026812" y="255582"/>
                  <a:pt x="2033482" y="230929"/>
                  <a:pt x="2048773" y="202588"/>
                </a:cubicBezTo>
                <a:moveTo>
                  <a:pt x="1274792" y="315868"/>
                </a:moveTo>
                <a:cubicBezTo>
                  <a:pt x="1314405" y="329895"/>
                  <a:pt x="1354451" y="372123"/>
                  <a:pt x="1393165" y="397877"/>
                </a:cubicBezTo>
                <a:moveTo>
                  <a:pt x="375790" y="960563"/>
                </a:moveTo>
                <a:cubicBezTo>
                  <a:pt x="361200" y="926427"/>
                  <a:pt x="362317" y="901330"/>
                  <a:pt x="355120" y="874235"/>
                </a:cubicBezTo>
              </a:path>
              <a:path w="3933645" h="2628181" stroke="0" extrusionOk="0">
                <a:moveTo>
                  <a:pt x="355120" y="874235"/>
                </a:moveTo>
                <a:cubicBezTo>
                  <a:pt x="343943" y="677269"/>
                  <a:pt x="394553" y="497035"/>
                  <a:pt x="512011" y="420204"/>
                </a:cubicBezTo>
                <a:cubicBezTo>
                  <a:pt x="714763" y="233230"/>
                  <a:pt x="1032633" y="157078"/>
                  <a:pt x="1275247" y="316476"/>
                </a:cubicBezTo>
                <a:cubicBezTo>
                  <a:pt x="1374874" y="33883"/>
                  <a:pt x="1781604" y="-17017"/>
                  <a:pt x="2044766" y="208794"/>
                </a:cubicBezTo>
                <a:cubicBezTo>
                  <a:pt x="2100471" y="108183"/>
                  <a:pt x="2212985" y="38075"/>
                  <a:pt x="2344616" y="12167"/>
                </a:cubicBezTo>
                <a:cubicBezTo>
                  <a:pt x="2497222" y="-43309"/>
                  <a:pt x="2634554" y="31531"/>
                  <a:pt x="2716491" y="150937"/>
                </a:cubicBezTo>
                <a:cubicBezTo>
                  <a:pt x="2842374" y="-41025"/>
                  <a:pt x="3002908" y="-335"/>
                  <a:pt x="3229140" y="41977"/>
                </a:cubicBezTo>
                <a:cubicBezTo>
                  <a:pt x="3376961" y="60058"/>
                  <a:pt x="3466691" y="183042"/>
                  <a:pt x="3489106" y="339230"/>
                </a:cubicBezTo>
                <a:cubicBezTo>
                  <a:pt x="3609513" y="369227"/>
                  <a:pt x="3790627" y="518187"/>
                  <a:pt x="3822738" y="627721"/>
                </a:cubicBezTo>
                <a:cubicBezTo>
                  <a:pt x="3875447" y="728706"/>
                  <a:pt x="3870694" y="849698"/>
                  <a:pt x="3807804" y="940548"/>
                </a:cubicBezTo>
                <a:cubicBezTo>
                  <a:pt x="3952792" y="1069124"/>
                  <a:pt x="3973758" y="1204890"/>
                  <a:pt x="3916890" y="1418852"/>
                </a:cubicBezTo>
                <a:cubicBezTo>
                  <a:pt x="3856186" y="1591850"/>
                  <a:pt x="3646958" y="1781288"/>
                  <a:pt x="3405880" y="1837536"/>
                </a:cubicBezTo>
                <a:cubicBezTo>
                  <a:pt x="3383967" y="2007778"/>
                  <a:pt x="3353963" y="2079439"/>
                  <a:pt x="3222948" y="2196295"/>
                </a:cubicBezTo>
                <a:cubicBezTo>
                  <a:pt x="3022942" y="2279535"/>
                  <a:pt x="2782727" y="2356267"/>
                  <a:pt x="2600121" y="2239733"/>
                </a:cubicBezTo>
                <a:cubicBezTo>
                  <a:pt x="2517630" y="2460588"/>
                  <a:pt x="2419705" y="2545930"/>
                  <a:pt x="2155036" y="2622462"/>
                </a:cubicBezTo>
                <a:cubicBezTo>
                  <a:pt x="1944602" y="2717888"/>
                  <a:pt x="1594501" y="2636179"/>
                  <a:pt x="1500612" y="2388846"/>
                </a:cubicBezTo>
                <a:cubicBezTo>
                  <a:pt x="1173432" y="2574711"/>
                  <a:pt x="712818" y="2489225"/>
                  <a:pt x="528492" y="2158028"/>
                </a:cubicBezTo>
                <a:cubicBezTo>
                  <a:pt x="343515" y="2184738"/>
                  <a:pt x="164807" y="2067807"/>
                  <a:pt x="101072" y="1901172"/>
                </a:cubicBezTo>
                <a:cubicBezTo>
                  <a:pt x="57023" y="1798548"/>
                  <a:pt x="113358" y="1672419"/>
                  <a:pt x="192402" y="1554459"/>
                </a:cubicBezTo>
                <a:cubicBezTo>
                  <a:pt x="83690" y="1491607"/>
                  <a:pt x="-40160" y="1331250"/>
                  <a:pt x="-456" y="1198742"/>
                </a:cubicBezTo>
                <a:cubicBezTo>
                  <a:pt x="-247" y="1076047"/>
                  <a:pt x="184866" y="900632"/>
                  <a:pt x="351751" y="882569"/>
                </a:cubicBezTo>
                <a:cubicBezTo>
                  <a:pt x="352627" y="880383"/>
                  <a:pt x="353491" y="877058"/>
                  <a:pt x="355120" y="874235"/>
                </a:cubicBezTo>
                <a:close/>
              </a:path>
              <a:path w="3933645" h="2628181" stroke="0" extrusionOk="0">
                <a:moveTo>
                  <a:pt x="-694764" y="3180993"/>
                </a:moveTo>
                <a:cubicBezTo>
                  <a:pt x="-696912" y="3217488"/>
                  <a:pt x="-735387" y="3248905"/>
                  <a:pt x="-767769" y="3253998"/>
                </a:cubicBezTo>
                <a:cubicBezTo>
                  <a:pt x="-817693" y="3256406"/>
                  <a:pt x="-840583" y="3230172"/>
                  <a:pt x="-840774" y="3180993"/>
                </a:cubicBezTo>
                <a:cubicBezTo>
                  <a:pt x="-848287" y="3135260"/>
                  <a:pt x="-807081" y="3106914"/>
                  <a:pt x="-767769" y="3107988"/>
                </a:cubicBezTo>
                <a:cubicBezTo>
                  <a:pt x="-728582" y="3101954"/>
                  <a:pt x="-692726" y="3141035"/>
                  <a:pt x="-694764" y="3180993"/>
                </a:cubicBezTo>
                <a:close/>
              </a:path>
              <a:path w="3933645" h="2628181" stroke="0" extrusionOk="0">
                <a:moveTo>
                  <a:pt x="-208982" y="2899190"/>
                </a:moveTo>
                <a:cubicBezTo>
                  <a:pt x="-206889" y="2960009"/>
                  <a:pt x="-273517" y="3048987"/>
                  <a:pt x="-354992" y="3045200"/>
                </a:cubicBezTo>
                <a:cubicBezTo>
                  <a:pt x="-425749" y="3048936"/>
                  <a:pt x="-493224" y="2993577"/>
                  <a:pt x="-501002" y="2899190"/>
                </a:cubicBezTo>
                <a:cubicBezTo>
                  <a:pt x="-515336" y="2836448"/>
                  <a:pt x="-423087" y="2763330"/>
                  <a:pt x="-354992" y="2753180"/>
                </a:cubicBezTo>
                <a:cubicBezTo>
                  <a:pt x="-278962" y="2760783"/>
                  <a:pt x="-221148" y="2828681"/>
                  <a:pt x="-208982" y="2899190"/>
                </a:cubicBezTo>
                <a:close/>
              </a:path>
              <a:path w="3933645" h="2628181" stroke="0" extrusionOk="0">
                <a:moveTo>
                  <a:pt x="397388" y="2535063"/>
                </a:moveTo>
                <a:cubicBezTo>
                  <a:pt x="392138" y="2655989"/>
                  <a:pt x="316597" y="2727760"/>
                  <a:pt x="178373" y="2754078"/>
                </a:cubicBezTo>
                <a:cubicBezTo>
                  <a:pt x="60210" y="2748583"/>
                  <a:pt x="-60027" y="2646100"/>
                  <a:pt x="-40642" y="2535063"/>
                </a:cubicBezTo>
                <a:cubicBezTo>
                  <a:pt x="-69320" y="2405020"/>
                  <a:pt x="57003" y="2307593"/>
                  <a:pt x="178373" y="2316048"/>
                </a:cubicBezTo>
                <a:cubicBezTo>
                  <a:pt x="270177" y="2295693"/>
                  <a:pt x="385518" y="2432778"/>
                  <a:pt x="397388" y="2535063"/>
                </a:cubicBezTo>
                <a:close/>
              </a:path>
              <a:path w="3933645" h="2628181" fill="none" stroke="0" extrusionOk="0">
                <a:moveTo>
                  <a:pt x="427328" y="1592543"/>
                </a:moveTo>
                <a:cubicBezTo>
                  <a:pt x="354248" y="1576020"/>
                  <a:pt x="248348" y="1585651"/>
                  <a:pt x="196682" y="1544056"/>
                </a:cubicBezTo>
                <a:moveTo>
                  <a:pt x="630840" y="2123168"/>
                </a:moveTo>
                <a:cubicBezTo>
                  <a:pt x="597627" y="2136008"/>
                  <a:pt x="570133" y="2134426"/>
                  <a:pt x="529949" y="2146347"/>
                </a:cubicBezTo>
                <a:moveTo>
                  <a:pt x="1500430" y="2378138"/>
                </a:moveTo>
                <a:cubicBezTo>
                  <a:pt x="1477888" y="2342244"/>
                  <a:pt x="1451692" y="2304805"/>
                  <a:pt x="1439604" y="2272281"/>
                </a:cubicBezTo>
                <a:moveTo>
                  <a:pt x="2624888" y="2114164"/>
                </a:moveTo>
                <a:cubicBezTo>
                  <a:pt x="2626968" y="2154202"/>
                  <a:pt x="2612312" y="2192025"/>
                  <a:pt x="2600576" y="2230303"/>
                </a:cubicBezTo>
                <a:moveTo>
                  <a:pt x="3107670" y="1396464"/>
                </a:moveTo>
                <a:cubicBezTo>
                  <a:pt x="3275019" y="1492495"/>
                  <a:pt x="3442086" y="1669835"/>
                  <a:pt x="3403695" y="1830601"/>
                </a:cubicBezTo>
                <a:moveTo>
                  <a:pt x="3805983" y="934099"/>
                </a:moveTo>
                <a:cubicBezTo>
                  <a:pt x="3783074" y="1009025"/>
                  <a:pt x="3734516" y="1062868"/>
                  <a:pt x="3674133" y="1096900"/>
                </a:cubicBezTo>
                <a:moveTo>
                  <a:pt x="3489653" y="330104"/>
                </a:moveTo>
                <a:cubicBezTo>
                  <a:pt x="3493076" y="355867"/>
                  <a:pt x="3493963" y="374844"/>
                  <a:pt x="3496573" y="407003"/>
                </a:cubicBezTo>
                <a:moveTo>
                  <a:pt x="2647743" y="240429"/>
                </a:moveTo>
                <a:cubicBezTo>
                  <a:pt x="2663231" y="203550"/>
                  <a:pt x="2695915" y="165580"/>
                  <a:pt x="2715307" y="142359"/>
                </a:cubicBezTo>
                <a:moveTo>
                  <a:pt x="2016084" y="287153"/>
                </a:moveTo>
                <a:cubicBezTo>
                  <a:pt x="2027192" y="261068"/>
                  <a:pt x="2029366" y="230759"/>
                  <a:pt x="2048773" y="202588"/>
                </a:cubicBezTo>
                <a:moveTo>
                  <a:pt x="1274792" y="315868"/>
                </a:moveTo>
                <a:cubicBezTo>
                  <a:pt x="1317623" y="344503"/>
                  <a:pt x="1364237" y="361192"/>
                  <a:pt x="1393165" y="397877"/>
                </a:cubicBezTo>
                <a:moveTo>
                  <a:pt x="375790" y="960563"/>
                </a:moveTo>
                <a:cubicBezTo>
                  <a:pt x="361174" y="931963"/>
                  <a:pt x="362901" y="904868"/>
                  <a:pt x="355120" y="874235"/>
                </a:cubicBezTo>
              </a:path>
            </a:pathLst>
          </a:custGeom>
          <a:solidFill>
            <a:schemeClr val="accent5">
              <a:lumMod val="20000"/>
              <a:lumOff val="80000"/>
            </a:schemeClr>
          </a:solidFill>
          <a:ln>
            <a:extLst>
              <a:ext uri="{C807C97D-BFC1-408E-A445-0C87EB9F89A2}">
                <ask:lineSketchStyleProps xmlns:ask="http://schemas.microsoft.com/office/drawing/2018/sketchyshapes" sd="3439986821">
                  <a:prstGeom prst="cloudCallout">
                    <a:avLst>
                      <a:gd name="adj1" fmla="val -69518"/>
                      <a:gd name="adj2" fmla="val 71034"/>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Gill Sans MT" panose="020B0502020104020203" pitchFamily="34" charset="0"/>
              </a:rPr>
              <a:t>Reason two</a:t>
            </a:r>
          </a:p>
          <a:p>
            <a:pPr algn="ctr"/>
            <a:endParaRPr lang="en-GB" dirty="0">
              <a:latin typeface="Gill Sans MT" panose="020B0502020104020203" pitchFamily="34" charset="0"/>
            </a:endParaRPr>
          </a:p>
          <a:p>
            <a:pPr algn="ctr"/>
            <a:endParaRPr lang="en-GB" dirty="0">
              <a:latin typeface="Gill Sans MT" panose="020B0502020104020203" pitchFamily="34" charset="0"/>
            </a:endParaRPr>
          </a:p>
          <a:p>
            <a:pPr algn="ctr"/>
            <a:endParaRPr lang="en-GB" dirty="0">
              <a:latin typeface="Gill Sans MT" panose="020B0502020104020203" pitchFamily="34" charset="0"/>
            </a:endParaRPr>
          </a:p>
          <a:p>
            <a:pPr algn="ctr"/>
            <a:endParaRPr lang="en-GB" dirty="0">
              <a:latin typeface="Gill Sans MT" panose="020B0502020104020203" pitchFamily="34" charset="0"/>
            </a:endParaRPr>
          </a:p>
          <a:p>
            <a:pPr algn="ctr"/>
            <a:endParaRPr lang="en-GB" dirty="0">
              <a:latin typeface="Gill Sans MT" panose="020B0502020104020203" pitchFamily="34" charset="0"/>
            </a:endParaRPr>
          </a:p>
        </p:txBody>
      </p:sp>
      <p:sp>
        <p:nvSpPr>
          <p:cNvPr id="11" name="Rectangle: Rounded Corners 10">
            <a:extLst>
              <a:ext uri="{FF2B5EF4-FFF2-40B4-BE49-F238E27FC236}">
                <a16:creationId xmlns:a16="http://schemas.microsoft.com/office/drawing/2014/main" id="{A9C6B278-0310-487C-A612-5D47A0348CC4}"/>
              </a:ext>
            </a:extLst>
          </p:cNvPr>
          <p:cNvSpPr/>
          <p:nvPr/>
        </p:nvSpPr>
        <p:spPr>
          <a:xfrm>
            <a:off x="9158514" y="3429000"/>
            <a:ext cx="2668301" cy="3221861"/>
          </a:xfrm>
          <a:custGeom>
            <a:avLst/>
            <a:gdLst>
              <a:gd name="connsiteX0" fmla="*/ 0 w 2668301"/>
              <a:gd name="connsiteY0" fmla="*/ 444726 h 3221861"/>
              <a:gd name="connsiteX1" fmla="*/ 444726 w 2668301"/>
              <a:gd name="connsiteY1" fmla="*/ 0 h 3221861"/>
              <a:gd name="connsiteX2" fmla="*/ 984310 w 2668301"/>
              <a:gd name="connsiteY2" fmla="*/ 0 h 3221861"/>
              <a:gd name="connsiteX3" fmla="*/ 1595048 w 2668301"/>
              <a:gd name="connsiteY3" fmla="*/ 0 h 3221861"/>
              <a:gd name="connsiteX4" fmla="*/ 2223575 w 2668301"/>
              <a:gd name="connsiteY4" fmla="*/ 0 h 3221861"/>
              <a:gd name="connsiteX5" fmla="*/ 2668301 w 2668301"/>
              <a:gd name="connsiteY5" fmla="*/ 444726 h 3221861"/>
              <a:gd name="connsiteX6" fmla="*/ 2668301 w 2668301"/>
              <a:gd name="connsiteY6" fmla="*/ 1074476 h 3221861"/>
              <a:gd name="connsiteX7" fmla="*/ 2668301 w 2668301"/>
              <a:gd name="connsiteY7" fmla="*/ 1634255 h 3221861"/>
              <a:gd name="connsiteX8" fmla="*/ 2668301 w 2668301"/>
              <a:gd name="connsiteY8" fmla="*/ 2264005 h 3221861"/>
              <a:gd name="connsiteX9" fmla="*/ 2668301 w 2668301"/>
              <a:gd name="connsiteY9" fmla="*/ 2777135 h 3221861"/>
              <a:gd name="connsiteX10" fmla="*/ 2223575 w 2668301"/>
              <a:gd name="connsiteY10" fmla="*/ 3221861 h 3221861"/>
              <a:gd name="connsiteX11" fmla="*/ 1683991 w 2668301"/>
              <a:gd name="connsiteY11" fmla="*/ 3221861 h 3221861"/>
              <a:gd name="connsiteX12" fmla="*/ 1055464 w 2668301"/>
              <a:gd name="connsiteY12" fmla="*/ 3221861 h 3221861"/>
              <a:gd name="connsiteX13" fmla="*/ 444726 w 2668301"/>
              <a:gd name="connsiteY13" fmla="*/ 3221861 h 3221861"/>
              <a:gd name="connsiteX14" fmla="*/ 0 w 2668301"/>
              <a:gd name="connsiteY14" fmla="*/ 2777135 h 3221861"/>
              <a:gd name="connsiteX15" fmla="*/ 0 w 2668301"/>
              <a:gd name="connsiteY15" fmla="*/ 2264005 h 3221861"/>
              <a:gd name="connsiteX16" fmla="*/ 0 w 2668301"/>
              <a:gd name="connsiteY16" fmla="*/ 1657579 h 3221861"/>
              <a:gd name="connsiteX17" fmla="*/ 0 w 2668301"/>
              <a:gd name="connsiteY17" fmla="*/ 1027828 h 3221861"/>
              <a:gd name="connsiteX18" fmla="*/ 0 w 2668301"/>
              <a:gd name="connsiteY18" fmla="*/ 444726 h 322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8301" h="3221861" fill="none" extrusionOk="0">
                <a:moveTo>
                  <a:pt x="0" y="444726"/>
                </a:moveTo>
                <a:cubicBezTo>
                  <a:pt x="-5639" y="214773"/>
                  <a:pt x="198627" y="-7931"/>
                  <a:pt x="444726" y="0"/>
                </a:cubicBezTo>
                <a:cubicBezTo>
                  <a:pt x="587415" y="-26316"/>
                  <a:pt x="812718" y="33728"/>
                  <a:pt x="984310" y="0"/>
                </a:cubicBezTo>
                <a:cubicBezTo>
                  <a:pt x="1155902" y="-33728"/>
                  <a:pt x="1466697" y="31159"/>
                  <a:pt x="1595048" y="0"/>
                </a:cubicBezTo>
                <a:cubicBezTo>
                  <a:pt x="1723399" y="-31159"/>
                  <a:pt x="2076903" y="22143"/>
                  <a:pt x="2223575" y="0"/>
                </a:cubicBezTo>
                <a:cubicBezTo>
                  <a:pt x="2475785" y="-47679"/>
                  <a:pt x="2615737" y="216816"/>
                  <a:pt x="2668301" y="444726"/>
                </a:cubicBezTo>
                <a:cubicBezTo>
                  <a:pt x="2682441" y="719470"/>
                  <a:pt x="2628365" y="869016"/>
                  <a:pt x="2668301" y="1074476"/>
                </a:cubicBezTo>
                <a:cubicBezTo>
                  <a:pt x="2708237" y="1279936"/>
                  <a:pt x="2629521" y="1359723"/>
                  <a:pt x="2668301" y="1634255"/>
                </a:cubicBezTo>
                <a:cubicBezTo>
                  <a:pt x="2707081" y="1908787"/>
                  <a:pt x="2630021" y="2033464"/>
                  <a:pt x="2668301" y="2264005"/>
                </a:cubicBezTo>
                <a:cubicBezTo>
                  <a:pt x="2706581" y="2494546"/>
                  <a:pt x="2657132" y="2664324"/>
                  <a:pt x="2668301" y="2777135"/>
                </a:cubicBezTo>
                <a:cubicBezTo>
                  <a:pt x="2624340" y="3022308"/>
                  <a:pt x="2456653" y="3193085"/>
                  <a:pt x="2223575" y="3221861"/>
                </a:cubicBezTo>
                <a:cubicBezTo>
                  <a:pt x="2042077" y="3223094"/>
                  <a:pt x="1795027" y="3192238"/>
                  <a:pt x="1683991" y="3221861"/>
                </a:cubicBezTo>
                <a:cubicBezTo>
                  <a:pt x="1572955" y="3251484"/>
                  <a:pt x="1246179" y="3175273"/>
                  <a:pt x="1055464" y="3221861"/>
                </a:cubicBezTo>
                <a:cubicBezTo>
                  <a:pt x="864749" y="3268449"/>
                  <a:pt x="627626" y="3199410"/>
                  <a:pt x="444726" y="3221861"/>
                </a:cubicBezTo>
                <a:cubicBezTo>
                  <a:pt x="190606" y="3227048"/>
                  <a:pt x="54866" y="2974260"/>
                  <a:pt x="0" y="2777135"/>
                </a:cubicBezTo>
                <a:cubicBezTo>
                  <a:pt x="-15910" y="2534443"/>
                  <a:pt x="23736" y="2492315"/>
                  <a:pt x="0" y="2264005"/>
                </a:cubicBezTo>
                <a:cubicBezTo>
                  <a:pt x="-23736" y="2035695"/>
                  <a:pt x="59182" y="1889767"/>
                  <a:pt x="0" y="1657579"/>
                </a:cubicBezTo>
                <a:cubicBezTo>
                  <a:pt x="-59182" y="1425391"/>
                  <a:pt x="4259" y="1163322"/>
                  <a:pt x="0" y="1027828"/>
                </a:cubicBezTo>
                <a:cubicBezTo>
                  <a:pt x="-4259" y="892334"/>
                  <a:pt x="56493" y="585423"/>
                  <a:pt x="0" y="444726"/>
                </a:cubicBezTo>
                <a:close/>
              </a:path>
              <a:path w="2668301" h="3221861" stroke="0" extrusionOk="0">
                <a:moveTo>
                  <a:pt x="0" y="444726"/>
                </a:moveTo>
                <a:cubicBezTo>
                  <a:pt x="-24161" y="229528"/>
                  <a:pt x="166934" y="13933"/>
                  <a:pt x="444726" y="0"/>
                </a:cubicBezTo>
                <a:cubicBezTo>
                  <a:pt x="581900" y="-40093"/>
                  <a:pt x="862025" y="15969"/>
                  <a:pt x="1055464" y="0"/>
                </a:cubicBezTo>
                <a:cubicBezTo>
                  <a:pt x="1248903" y="-15969"/>
                  <a:pt x="1539766" y="11610"/>
                  <a:pt x="1683991" y="0"/>
                </a:cubicBezTo>
                <a:cubicBezTo>
                  <a:pt x="1828216" y="-11610"/>
                  <a:pt x="1998767" y="1250"/>
                  <a:pt x="2223575" y="0"/>
                </a:cubicBezTo>
                <a:cubicBezTo>
                  <a:pt x="2482691" y="-55680"/>
                  <a:pt x="2680577" y="150464"/>
                  <a:pt x="2668301" y="444726"/>
                </a:cubicBezTo>
                <a:cubicBezTo>
                  <a:pt x="2731202" y="665208"/>
                  <a:pt x="2661921" y="875281"/>
                  <a:pt x="2668301" y="1027828"/>
                </a:cubicBezTo>
                <a:cubicBezTo>
                  <a:pt x="2674681" y="1180375"/>
                  <a:pt x="2607561" y="1431760"/>
                  <a:pt x="2668301" y="1540958"/>
                </a:cubicBezTo>
                <a:cubicBezTo>
                  <a:pt x="2729041" y="1650156"/>
                  <a:pt x="2640672" y="1938291"/>
                  <a:pt x="2668301" y="2147385"/>
                </a:cubicBezTo>
                <a:cubicBezTo>
                  <a:pt x="2695930" y="2356479"/>
                  <a:pt x="2644614" y="2621525"/>
                  <a:pt x="2668301" y="2777135"/>
                </a:cubicBezTo>
                <a:cubicBezTo>
                  <a:pt x="2604026" y="3043650"/>
                  <a:pt x="2484678" y="3240720"/>
                  <a:pt x="2223575" y="3221861"/>
                </a:cubicBezTo>
                <a:cubicBezTo>
                  <a:pt x="2083771" y="3225762"/>
                  <a:pt x="1936402" y="3199607"/>
                  <a:pt x="1666202" y="3221861"/>
                </a:cubicBezTo>
                <a:cubicBezTo>
                  <a:pt x="1396002" y="3244115"/>
                  <a:pt x="1230143" y="3195906"/>
                  <a:pt x="1073253" y="3221861"/>
                </a:cubicBezTo>
                <a:cubicBezTo>
                  <a:pt x="916363" y="3247816"/>
                  <a:pt x="745861" y="3189518"/>
                  <a:pt x="444726" y="3221861"/>
                </a:cubicBezTo>
                <a:cubicBezTo>
                  <a:pt x="205952" y="3232900"/>
                  <a:pt x="-31666" y="3043699"/>
                  <a:pt x="0" y="2777135"/>
                </a:cubicBezTo>
                <a:cubicBezTo>
                  <a:pt x="-23137" y="2632957"/>
                  <a:pt x="44337" y="2404651"/>
                  <a:pt x="0" y="2194033"/>
                </a:cubicBezTo>
                <a:cubicBezTo>
                  <a:pt x="-44337" y="1983415"/>
                  <a:pt x="18746" y="1867313"/>
                  <a:pt x="0" y="1564282"/>
                </a:cubicBezTo>
                <a:cubicBezTo>
                  <a:pt x="-18746" y="1261251"/>
                  <a:pt x="12232" y="1181527"/>
                  <a:pt x="0" y="1004504"/>
                </a:cubicBezTo>
                <a:cubicBezTo>
                  <a:pt x="-12232" y="827481"/>
                  <a:pt x="33180" y="632813"/>
                  <a:pt x="0" y="444726"/>
                </a:cubicBezTo>
                <a:close/>
              </a:path>
            </a:pathLst>
          </a:custGeom>
          <a:solidFill>
            <a:schemeClr val="accent6">
              <a:lumMod val="20000"/>
              <a:lumOff val="80000"/>
            </a:schemeClr>
          </a:solidFill>
          <a:ln>
            <a:extLst>
              <a:ext uri="{C807C97D-BFC1-408E-A445-0C87EB9F89A2}">
                <ask:lineSketchStyleProps xmlns:ask="http://schemas.microsoft.com/office/drawing/2018/sketchyshapes" sd="2314704729">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GB" sz="2100" b="1" dirty="0">
                <a:latin typeface="Gill Sans MT" panose="020B0502020104020203" pitchFamily="34" charset="0"/>
              </a:rPr>
              <a:t>Define</a:t>
            </a:r>
            <a:r>
              <a:rPr lang="en-GB" sz="2100" dirty="0">
                <a:latin typeface="Gill Sans MT" panose="020B0502020104020203" pitchFamily="34" charset="0"/>
              </a:rPr>
              <a:t> the following terms:</a:t>
            </a:r>
          </a:p>
          <a:p>
            <a:pPr algn="ctr"/>
            <a:endParaRPr lang="en-GB" sz="2100" dirty="0">
              <a:latin typeface="Gill Sans MT" panose="020B0502020104020203" pitchFamily="34" charset="0"/>
            </a:endParaRPr>
          </a:p>
          <a:p>
            <a:pPr marL="285750" indent="-285750">
              <a:buFont typeface="Arial" panose="020B0604020202020204" pitchFamily="34" charset="0"/>
              <a:buChar char="•"/>
            </a:pPr>
            <a:r>
              <a:rPr lang="en-GB" sz="2100" dirty="0">
                <a:latin typeface="Gill Sans MT" panose="020B0502020104020203" pitchFamily="34" charset="0"/>
              </a:rPr>
              <a:t>Pacification</a:t>
            </a:r>
          </a:p>
          <a:p>
            <a:pPr marL="285750" indent="-285750">
              <a:buFont typeface="Arial" panose="020B0604020202020204" pitchFamily="34" charset="0"/>
              <a:buChar char="•"/>
            </a:pPr>
            <a:r>
              <a:rPr lang="en-GB" sz="2100" dirty="0">
                <a:latin typeface="Gill Sans MT" panose="020B0502020104020203" pitchFamily="34" charset="0"/>
              </a:rPr>
              <a:t>ARVN</a:t>
            </a:r>
          </a:p>
          <a:p>
            <a:pPr marL="285750" indent="-285750">
              <a:buFont typeface="Arial" panose="020B0604020202020204" pitchFamily="34" charset="0"/>
              <a:buChar char="•"/>
            </a:pPr>
            <a:r>
              <a:rPr lang="en-GB" sz="2100" dirty="0">
                <a:latin typeface="Gill Sans MT" panose="020B0502020104020203" pitchFamily="34" charset="0"/>
              </a:rPr>
              <a:t>PLAF</a:t>
            </a:r>
          </a:p>
          <a:p>
            <a:pPr marL="285750" indent="-285750">
              <a:buFont typeface="Arial" panose="020B0604020202020204" pitchFamily="34" charset="0"/>
              <a:buChar char="•"/>
            </a:pPr>
            <a:r>
              <a:rPr lang="en-GB" sz="2100" dirty="0">
                <a:latin typeface="Gill Sans MT" panose="020B0502020104020203" pitchFamily="34" charset="0"/>
              </a:rPr>
              <a:t>PAVN</a:t>
            </a:r>
          </a:p>
          <a:p>
            <a:pPr marL="285750" indent="-285750">
              <a:buFont typeface="Arial" panose="020B0604020202020204" pitchFamily="34" charset="0"/>
              <a:buChar char="•"/>
            </a:pPr>
            <a:r>
              <a:rPr lang="en-GB" sz="2100" dirty="0">
                <a:latin typeface="Gill Sans MT" panose="020B0502020104020203" pitchFamily="34" charset="0"/>
              </a:rPr>
              <a:t>Limited war</a:t>
            </a:r>
          </a:p>
          <a:p>
            <a:pPr marL="285750" indent="-285750">
              <a:buFont typeface="Arial" panose="020B0604020202020204" pitchFamily="34" charset="0"/>
              <a:buChar char="•"/>
            </a:pPr>
            <a:r>
              <a:rPr lang="en-GB" sz="2100" dirty="0">
                <a:latin typeface="Gill Sans MT" panose="020B0502020104020203" pitchFamily="34" charset="0"/>
              </a:rPr>
              <a:t>Guerrilla warfare</a:t>
            </a:r>
          </a:p>
        </p:txBody>
      </p:sp>
    </p:spTree>
    <p:extLst>
      <p:ext uri="{BB962C8B-B14F-4D97-AF65-F5344CB8AC3E}">
        <p14:creationId xmlns:p14="http://schemas.microsoft.com/office/powerpoint/2010/main" val="173259225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762561E-D607-4BDC-8BEE-7B868BD958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10" b="516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61ABE9-37B3-4271-B270-AC5B0B6ED0C3}"/>
              </a:ext>
            </a:extLst>
          </p:cNvPr>
          <p:cNvSpPr>
            <a:spLocks noGrp="1"/>
          </p:cNvSpPr>
          <p:nvPr>
            <p:ph type="title"/>
          </p:nvPr>
        </p:nvSpPr>
        <p:spPr>
          <a:xfrm>
            <a:off x="523875" y="5317240"/>
            <a:ext cx="11210925" cy="744836"/>
          </a:xfrm>
        </p:spPr>
        <p:txBody>
          <a:bodyPr>
            <a:normAutofit/>
          </a:bodyPr>
          <a:lstStyle/>
          <a:p>
            <a:pPr algn="ctr"/>
            <a:r>
              <a:rPr lang="en-GB" sz="3600" dirty="0">
                <a:solidFill>
                  <a:schemeClr val="tx1">
                    <a:lumMod val="85000"/>
                    <a:lumOff val="15000"/>
                  </a:schemeClr>
                </a:solidFill>
                <a:latin typeface="Gill Sans MT" panose="020B0502020104020203" pitchFamily="34" charset="0"/>
              </a:rPr>
              <a:t>How was Johnson able to escalate the war?</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6673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B9ACE91-5A86-42A7-B40E-8613A31121D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7465" b="3"/>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2C9E580F-2497-44D7-BAED-BEBE07C17BB7}"/>
              </a:ext>
            </a:extLst>
          </p:cNvPr>
          <p:cNvSpPr>
            <a:spLocks noGrp="1"/>
          </p:cNvSpPr>
          <p:nvPr>
            <p:ph type="title"/>
          </p:nvPr>
        </p:nvSpPr>
        <p:spPr>
          <a:xfrm>
            <a:off x="496954" y="261550"/>
            <a:ext cx="5599046" cy="1311664"/>
          </a:xfrm>
        </p:spPr>
        <p:txBody>
          <a:bodyPr>
            <a:noAutofit/>
          </a:bodyPr>
          <a:lstStyle/>
          <a:p>
            <a:pPr algn="ctr"/>
            <a:r>
              <a:rPr lang="en-GB" sz="4000" b="1" dirty="0">
                <a:solidFill>
                  <a:srgbClr val="002060"/>
                </a:solidFill>
                <a:latin typeface="Gill Sans MT" panose="020B0502020104020203" pitchFamily="34" charset="0"/>
              </a:rPr>
              <a:t>Gulf of Tonkin Incident</a:t>
            </a:r>
          </a:p>
        </p:txBody>
      </p:sp>
      <p:sp>
        <p:nvSpPr>
          <p:cNvPr id="3" name="Content Placeholder 2">
            <a:extLst>
              <a:ext uri="{FF2B5EF4-FFF2-40B4-BE49-F238E27FC236}">
                <a16:creationId xmlns:a16="http://schemas.microsoft.com/office/drawing/2014/main" id="{FE03067A-EB5E-4D68-8854-005045F75EC5}"/>
              </a:ext>
            </a:extLst>
          </p:cNvPr>
          <p:cNvSpPr>
            <a:spLocks noGrp="1"/>
          </p:cNvSpPr>
          <p:nvPr>
            <p:ph idx="1"/>
          </p:nvPr>
        </p:nvSpPr>
        <p:spPr>
          <a:xfrm>
            <a:off x="545370" y="1534584"/>
            <a:ext cx="5419202" cy="5151441"/>
          </a:xfrm>
        </p:spPr>
        <p:txBody>
          <a:bodyPr anchor="ctr">
            <a:normAutofit lnSpcReduction="10000"/>
          </a:bodyPr>
          <a:lstStyle/>
          <a:p>
            <a:r>
              <a:rPr lang="en-GB" sz="2700" dirty="0">
                <a:solidFill>
                  <a:srgbClr val="000000"/>
                </a:solidFill>
                <a:latin typeface="Gill Sans MT" panose="020B0502020104020203" pitchFamily="34" charset="0"/>
              </a:rPr>
              <a:t>30</a:t>
            </a:r>
            <a:r>
              <a:rPr lang="en-GB" sz="2700" baseline="30000" dirty="0">
                <a:solidFill>
                  <a:srgbClr val="000000"/>
                </a:solidFill>
                <a:latin typeface="Gill Sans MT" panose="020B0502020104020203" pitchFamily="34" charset="0"/>
              </a:rPr>
              <a:t>th</a:t>
            </a:r>
            <a:r>
              <a:rPr lang="en-GB" sz="2700" dirty="0">
                <a:solidFill>
                  <a:srgbClr val="000000"/>
                </a:solidFill>
                <a:latin typeface="Gill Sans MT" panose="020B0502020104020203" pitchFamily="34" charset="0"/>
              </a:rPr>
              <a:t> July 1964 south Vietnamese ships under the direction of the US military, shelled two north Vietnamese islands in the Gulf of Tonkin.</a:t>
            </a:r>
          </a:p>
          <a:p>
            <a:r>
              <a:rPr lang="en-GB" sz="2700" dirty="0">
                <a:solidFill>
                  <a:srgbClr val="000000"/>
                </a:solidFill>
                <a:latin typeface="Gill Sans MT" panose="020B0502020104020203" pitchFamily="34" charset="0"/>
              </a:rPr>
              <a:t>2</a:t>
            </a:r>
            <a:r>
              <a:rPr lang="en-GB" sz="2700" baseline="30000" dirty="0">
                <a:solidFill>
                  <a:srgbClr val="000000"/>
                </a:solidFill>
                <a:latin typeface="Gill Sans MT" panose="020B0502020104020203" pitchFamily="34" charset="0"/>
              </a:rPr>
              <a:t>nd</a:t>
            </a:r>
            <a:r>
              <a:rPr lang="en-GB" sz="2700" dirty="0">
                <a:solidFill>
                  <a:srgbClr val="000000"/>
                </a:solidFill>
                <a:latin typeface="Gill Sans MT" panose="020B0502020104020203" pitchFamily="34" charset="0"/>
              </a:rPr>
              <a:t> August the destroyer USS Maddox was moving through international waters in the gulf when a north Vietnamese torpedo boat squadron moved to attack (it missed).</a:t>
            </a:r>
          </a:p>
          <a:p>
            <a:r>
              <a:rPr lang="en-GB" sz="2700" dirty="0">
                <a:solidFill>
                  <a:srgbClr val="000000"/>
                </a:solidFill>
                <a:latin typeface="Gill Sans MT" panose="020B0502020104020203" pitchFamily="34" charset="0"/>
              </a:rPr>
              <a:t>US planes damaged two of the north Vietnamese boats and destroyed a third.</a:t>
            </a:r>
          </a:p>
        </p:txBody>
      </p:sp>
    </p:spTree>
    <p:extLst>
      <p:ext uri="{BB962C8B-B14F-4D97-AF65-F5344CB8AC3E}">
        <p14:creationId xmlns:p14="http://schemas.microsoft.com/office/powerpoint/2010/main" val="33158980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8194" name="Picture 2" descr="Gulf of Tonkin Resolution - Definition, Cause &amp;amp; Significance - HISTORY">
            <a:extLst>
              <a:ext uri="{FF2B5EF4-FFF2-40B4-BE49-F238E27FC236}">
                <a16:creationId xmlns:a16="http://schemas.microsoft.com/office/drawing/2014/main" id="{05DA8020-F103-49AC-A1E4-68EF656CFB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077"/>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 name="Title 1">
            <a:extLst>
              <a:ext uri="{FF2B5EF4-FFF2-40B4-BE49-F238E27FC236}">
                <a16:creationId xmlns:a16="http://schemas.microsoft.com/office/drawing/2014/main" id="{19190A54-2E83-46C8-8B7C-02617BE1B1F8}"/>
              </a:ext>
            </a:extLst>
          </p:cNvPr>
          <p:cNvSpPr>
            <a:spLocks noGrp="1"/>
          </p:cNvSpPr>
          <p:nvPr>
            <p:ph type="title"/>
          </p:nvPr>
        </p:nvSpPr>
        <p:spPr>
          <a:xfrm>
            <a:off x="7675927" y="118666"/>
            <a:ext cx="4362147" cy="1013848"/>
          </a:xfrm>
        </p:spPr>
        <p:txBody>
          <a:bodyPr>
            <a:normAutofit/>
          </a:bodyPr>
          <a:lstStyle/>
          <a:p>
            <a:pPr algn="ctr"/>
            <a:r>
              <a:rPr lang="en-GB" sz="4000" b="1" dirty="0">
                <a:solidFill>
                  <a:srgbClr val="002060"/>
                </a:solidFill>
                <a:latin typeface="Gill Sans MT" panose="020B0502020104020203" pitchFamily="34" charset="0"/>
              </a:rPr>
              <a:t>Response</a:t>
            </a:r>
          </a:p>
        </p:txBody>
      </p:sp>
      <p:sp>
        <p:nvSpPr>
          <p:cNvPr id="7" name="Content Placeholder 6">
            <a:extLst>
              <a:ext uri="{FF2B5EF4-FFF2-40B4-BE49-F238E27FC236}">
                <a16:creationId xmlns:a16="http://schemas.microsoft.com/office/drawing/2014/main" id="{7917395C-BE5A-4D99-90B9-E0CDE87AC134}"/>
              </a:ext>
            </a:extLst>
          </p:cNvPr>
          <p:cNvSpPr>
            <a:spLocks noGrp="1"/>
          </p:cNvSpPr>
          <p:nvPr>
            <p:ph idx="1"/>
          </p:nvPr>
        </p:nvSpPr>
        <p:spPr>
          <a:xfrm>
            <a:off x="7743039" y="1132514"/>
            <a:ext cx="4295035" cy="5519956"/>
          </a:xfrm>
        </p:spPr>
        <p:txBody>
          <a:bodyPr>
            <a:normAutofit lnSpcReduction="10000"/>
          </a:bodyPr>
          <a:lstStyle/>
          <a:p>
            <a:r>
              <a:rPr lang="en-GB" dirty="0">
                <a:latin typeface="Gill Sans MT" panose="020B0502020104020203" pitchFamily="34" charset="0"/>
              </a:rPr>
              <a:t>It is not clear who ordered the attack, some point to the First Secretary Le Duan.</a:t>
            </a:r>
          </a:p>
          <a:p>
            <a:r>
              <a:rPr lang="en-GB" dirty="0">
                <a:latin typeface="Gill Sans MT" panose="020B0502020104020203" pitchFamily="34" charset="0"/>
              </a:rPr>
              <a:t>In Washington, Johnson rebuffed urges for immediate retaliation and instead issued a warning to north Vietnam.</a:t>
            </a:r>
          </a:p>
          <a:p>
            <a:r>
              <a:rPr lang="en-GB" dirty="0">
                <a:latin typeface="Gill Sans MT" panose="020B0502020104020203" pitchFamily="34" charset="0"/>
              </a:rPr>
              <a:t>4</a:t>
            </a:r>
            <a:r>
              <a:rPr lang="en-GB" baseline="30000" dirty="0">
                <a:latin typeface="Gill Sans MT" panose="020B0502020104020203" pitchFamily="34" charset="0"/>
              </a:rPr>
              <a:t>th</a:t>
            </a:r>
            <a:r>
              <a:rPr lang="en-GB" dirty="0">
                <a:latin typeface="Gill Sans MT" panose="020B0502020104020203" pitchFamily="34" charset="0"/>
              </a:rPr>
              <a:t> August American radio operators mistranslate north Vietnamese radio traffic and concluded that a new military operation was imminent.</a:t>
            </a:r>
          </a:p>
        </p:txBody>
      </p:sp>
      <p:pic>
        <p:nvPicPr>
          <p:cNvPr id="11" name="Lyndon B Johnson and Robert McNamara Gulf of Tonkin Incident Tape">
            <a:hlinkClick r:id="" action="ppaction://media"/>
            <a:extLst>
              <a:ext uri="{FF2B5EF4-FFF2-40B4-BE49-F238E27FC236}">
                <a16:creationId xmlns:a16="http://schemas.microsoft.com/office/drawing/2014/main" id="{984BE50A-6635-4523-B580-7A70B1AAC3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3274" y="6434534"/>
            <a:ext cx="304800" cy="304800"/>
          </a:xfrm>
          <a:prstGeom prst="rect">
            <a:avLst/>
          </a:prstGeom>
        </p:spPr>
      </p:pic>
    </p:spTree>
    <p:extLst>
      <p:ext uri="{BB962C8B-B14F-4D97-AF65-F5344CB8AC3E}">
        <p14:creationId xmlns:p14="http://schemas.microsoft.com/office/powerpoint/2010/main" val="137154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0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C4B85-E6A9-4FF3-99C0-08CD0F5CAF79}"/>
              </a:ext>
            </a:extLst>
          </p:cNvPr>
          <p:cNvSpPr>
            <a:spLocks noGrp="1"/>
          </p:cNvSpPr>
          <p:nvPr>
            <p:ph type="title"/>
          </p:nvPr>
        </p:nvSpPr>
        <p:spPr>
          <a:xfrm>
            <a:off x="313370" y="193039"/>
            <a:ext cx="4043093" cy="1249867"/>
          </a:xfrm>
        </p:spPr>
        <p:txBody>
          <a:bodyPr>
            <a:normAutofit/>
          </a:bodyPr>
          <a:lstStyle/>
          <a:p>
            <a:r>
              <a:rPr lang="en-GB" sz="3800" b="1" dirty="0">
                <a:solidFill>
                  <a:srgbClr val="002060"/>
                </a:solidFill>
                <a:latin typeface="Gill Sans MT" panose="020B0502020104020203" pitchFamily="34" charset="0"/>
              </a:rPr>
              <a:t>A second attack?</a:t>
            </a:r>
          </a:p>
        </p:txBody>
      </p:sp>
      <p:sp>
        <p:nvSpPr>
          <p:cNvPr id="3" name="Content Placeholder 2">
            <a:extLst>
              <a:ext uri="{FF2B5EF4-FFF2-40B4-BE49-F238E27FC236}">
                <a16:creationId xmlns:a16="http://schemas.microsoft.com/office/drawing/2014/main" id="{3A8C7CD4-6B3F-4BB7-96C8-50273ACADC24}"/>
              </a:ext>
            </a:extLst>
          </p:cNvPr>
          <p:cNvSpPr>
            <a:spLocks noGrp="1"/>
          </p:cNvSpPr>
          <p:nvPr>
            <p:ph idx="1"/>
          </p:nvPr>
        </p:nvSpPr>
        <p:spPr>
          <a:xfrm>
            <a:off x="212702" y="1442906"/>
            <a:ext cx="4325741" cy="5222055"/>
          </a:xfrm>
        </p:spPr>
        <p:txBody>
          <a:bodyPr>
            <a:normAutofit/>
          </a:bodyPr>
          <a:lstStyle/>
          <a:p>
            <a:r>
              <a:rPr lang="en-GB" sz="2400" dirty="0">
                <a:latin typeface="Gill Sans MT" panose="020B0502020104020203" pitchFamily="34" charset="0"/>
              </a:rPr>
              <a:t>A second attack didn’t come but operators aboard the Maddox and Turner Joy convinced themselves one had.</a:t>
            </a:r>
          </a:p>
          <a:p>
            <a:r>
              <a:rPr lang="en-GB" sz="2400" dirty="0">
                <a:latin typeface="Gill Sans MT" panose="020B0502020104020203" pitchFamily="34" charset="0"/>
              </a:rPr>
              <a:t>Johnson announced to the nation (4</a:t>
            </a:r>
            <a:r>
              <a:rPr lang="en-GB" sz="2400" baseline="30000" dirty="0">
                <a:latin typeface="Gill Sans MT" panose="020B0502020104020203" pitchFamily="34" charset="0"/>
              </a:rPr>
              <a:t>th</a:t>
            </a:r>
            <a:r>
              <a:rPr lang="en-GB" sz="2400" dirty="0">
                <a:latin typeface="Gill Sans MT" panose="020B0502020104020203" pitchFamily="34" charset="0"/>
              </a:rPr>
              <a:t> August) “We seek no wider war.”</a:t>
            </a:r>
          </a:p>
          <a:p>
            <a:r>
              <a:rPr lang="en-GB" sz="2400" b="0" i="0" dirty="0">
                <a:effectLst/>
                <a:latin typeface="Gill Sans MT" panose="020B0502020104020203" pitchFamily="34" charset="0"/>
              </a:rPr>
              <a:t>Lieutenant Everett Alvarez was ordered to attack torpedo boat installations and oil facilities. He was the first US pilot to be shot out of the sky over north Vietnam and the first to be imprisoned ther</a:t>
            </a:r>
            <a:r>
              <a:rPr lang="en-GB" sz="2400" dirty="0">
                <a:latin typeface="Gill Sans MT" panose="020B0502020104020203" pitchFamily="34" charset="0"/>
              </a:rPr>
              <a:t>e.</a:t>
            </a:r>
          </a:p>
          <a:p>
            <a:endParaRPr lang="en-GB" sz="1700" dirty="0">
              <a:latin typeface="Gill Sans MT" panose="020B0502020104020203" pitchFamily="34" charset="0"/>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10242" name="Picture 2" descr="Everett Alvarez Jr.: Navy pilot was taken captive as POW in 1964, released  in 1973">
            <a:extLst>
              <a:ext uri="{FF2B5EF4-FFF2-40B4-BE49-F238E27FC236}">
                <a16:creationId xmlns:a16="http://schemas.microsoft.com/office/drawing/2014/main" id="{8EA00633-2577-4523-B506-2B70A46EAE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275466"/>
            <a:ext cx="6019331" cy="430382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5318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5" name="Title 4">
            <a:extLst>
              <a:ext uri="{FF2B5EF4-FFF2-40B4-BE49-F238E27FC236}">
                <a16:creationId xmlns:a16="http://schemas.microsoft.com/office/drawing/2014/main" id="{A2FA7CD6-35E1-4682-8594-AB0BF14C9442}"/>
              </a:ext>
            </a:extLst>
          </p:cNvPr>
          <p:cNvSpPr>
            <a:spLocks noGrp="1"/>
          </p:cNvSpPr>
          <p:nvPr>
            <p:ph type="title"/>
          </p:nvPr>
        </p:nvSpPr>
        <p:spPr>
          <a:xfrm>
            <a:off x="6094475" y="172178"/>
            <a:ext cx="5935337" cy="1052615"/>
          </a:xfrm>
        </p:spPr>
        <p:txBody>
          <a:bodyPr>
            <a:normAutofit/>
          </a:bodyPr>
          <a:lstStyle/>
          <a:p>
            <a:r>
              <a:rPr lang="en-GB" sz="3800" b="1" dirty="0">
                <a:solidFill>
                  <a:srgbClr val="002060"/>
                </a:solidFill>
                <a:latin typeface="Gill Sans MT" panose="020B0502020104020203" pitchFamily="34" charset="0"/>
              </a:rPr>
              <a:t>Gulf of Tonkin Resolution</a:t>
            </a:r>
          </a:p>
        </p:txBody>
      </p:sp>
      <p:pic>
        <p:nvPicPr>
          <p:cNvPr id="8" name="Picture 7">
            <a:extLst>
              <a:ext uri="{FF2B5EF4-FFF2-40B4-BE49-F238E27FC236}">
                <a16:creationId xmlns:a16="http://schemas.microsoft.com/office/drawing/2014/main" id="{44A8CD23-4174-4E6C-8046-AA91A65A6EA3}"/>
              </a:ext>
            </a:extLst>
          </p:cNvPr>
          <p:cNvPicPr>
            <a:picLocks noChangeAspect="1"/>
          </p:cNvPicPr>
          <p:nvPr/>
        </p:nvPicPr>
        <p:blipFill rotWithShape="1">
          <a:blip r:embed="rId3"/>
          <a:srcRect l="12497" r="3599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ontent Placeholder 5">
            <a:extLst>
              <a:ext uri="{FF2B5EF4-FFF2-40B4-BE49-F238E27FC236}">
                <a16:creationId xmlns:a16="http://schemas.microsoft.com/office/drawing/2014/main" id="{77EB85B7-E766-4737-9970-BA1576CB62DE}"/>
              </a:ext>
            </a:extLst>
          </p:cNvPr>
          <p:cNvSpPr>
            <a:spLocks noGrp="1"/>
          </p:cNvSpPr>
          <p:nvPr>
            <p:ph idx="1"/>
          </p:nvPr>
        </p:nvSpPr>
        <p:spPr>
          <a:xfrm>
            <a:off x="6116568" y="1396960"/>
            <a:ext cx="5913243" cy="5288861"/>
          </a:xfrm>
        </p:spPr>
        <p:txBody>
          <a:bodyPr>
            <a:normAutofit fontScale="92500"/>
          </a:bodyPr>
          <a:lstStyle/>
          <a:p>
            <a:r>
              <a:rPr lang="en-GB" dirty="0">
                <a:latin typeface="Gill Sans MT" panose="020B0502020104020203" pitchFamily="34" charset="0"/>
              </a:rPr>
              <a:t>The Tonkin incident have Johnson the opportunity to go to congress and ask for a resolution that would allow him to intervene militarily.</a:t>
            </a:r>
          </a:p>
          <a:p>
            <a:r>
              <a:rPr lang="en-GB" dirty="0">
                <a:latin typeface="Gill Sans MT" panose="020B0502020104020203" pitchFamily="34" charset="0"/>
              </a:rPr>
              <a:t>7th of August by vote of 88 to 2, the Senate passed what came to be called the Tonkin Gulf Resolution.</a:t>
            </a:r>
          </a:p>
          <a:p>
            <a:r>
              <a:rPr lang="en-GB" dirty="0">
                <a:latin typeface="Gill Sans MT" panose="020B0502020104020203" pitchFamily="34" charset="0"/>
              </a:rPr>
              <a:t>Support for Johnson's handling of the war jumped overnight from 42 to 72%.</a:t>
            </a:r>
          </a:p>
          <a:p>
            <a:r>
              <a:rPr lang="en-GB" dirty="0">
                <a:latin typeface="Gill Sans MT" panose="020B0502020104020203" pitchFamily="34" charset="0"/>
              </a:rPr>
              <a:t>The north stepped up their efforts to win the struggle in the South before the United states escalated its presence by sending in combat troops. </a:t>
            </a:r>
          </a:p>
          <a:p>
            <a:endParaRPr lang="en-GB" sz="1700" dirty="0">
              <a:latin typeface="Gill Sans MT" panose="020B0502020104020203" pitchFamily="34" charset="0"/>
            </a:endParaRPr>
          </a:p>
        </p:txBody>
      </p:sp>
    </p:spTree>
    <p:extLst>
      <p:ext uri="{BB962C8B-B14F-4D97-AF65-F5344CB8AC3E}">
        <p14:creationId xmlns:p14="http://schemas.microsoft.com/office/powerpoint/2010/main" val="253417614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5C343C-AE96-4E9A-8244-7076B7DF58D2}"/>
              </a:ext>
            </a:extLst>
          </p:cNvPr>
          <p:cNvSpPr>
            <a:spLocks noGrp="1"/>
          </p:cNvSpPr>
          <p:nvPr>
            <p:ph type="title"/>
          </p:nvPr>
        </p:nvSpPr>
        <p:spPr>
          <a:xfrm>
            <a:off x="742950" y="742951"/>
            <a:ext cx="3476625" cy="4962524"/>
          </a:xfrm>
        </p:spPr>
        <p:txBody>
          <a:bodyPr>
            <a:normAutofit/>
          </a:bodyPr>
          <a:lstStyle/>
          <a:p>
            <a:pPr algn="ctr"/>
            <a:r>
              <a:rPr lang="en-GB" dirty="0">
                <a:solidFill>
                  <a:srgbClr val="FFFFFF"/>
                </a:solidFill>
                <a:latin typeface="Gill Sans MT" panose="020B0502020104020203" pitchFamily="34" charset="0"/>
              </a:rPr>
              <a:t>Task: </a:t>
            </a:r>
            <a:r>
              <a:rPr lang="en-GB" dirty="0">
                <a:solidFill>
                  <a:srgbClr val="FFFFFF"/>
                </a:solidFill>
                <a:effectLst/>
                <a:latin typeface="Gill Sans MT" panose="020B0502020104020203" pitchFamily="34" charset="0"/>
                <a:ea typeface="Calibri" panose="020F0502020204030204" pitchFamily="34" charset="0"/>
                <a:cs typeface="Arial" panose="020B0604020202020204" pitchFamily="34" charset="0"/>
              </a:rPr>
              <a:t>Was the U.S. planning to go to war with North Vietnam before the Gulf of Tonkin incident?</a:t>
            </a:r>
            <a:endParaRPr lang="en-GB" dirty="0">
              <a:solidFill>
                <a:srgbClr val="FFFFFF"/>
              </a:solidFill>
              <a:latin typeface="Gill Sans MT" panose="020B0502020104020203" pitchFamily="34" charset="0"/>
            </a:endParaRPr>
          </a:p>
        </p:txBody>
      </p:sp>
      <p:pic>
        <p:nvPicPr>
          <p:cNvPr id="6146" name="Picture 2" descr="On exhibit: Gulf of Tonkin Resolution – Pieces of History">
            <a:extLst>
              <a:ext uri="{FF2B5EF4-FFF2-40B4-BE49-F238E27FC236}">
                <a16:creationId xmlns:a16="http://schemas.microsoft.com/office/drawing/2014/main" id="{508CC486-9445-490A-9B76-10D6070923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53177" y="492573"/>
            <a:ext cx="3954835"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707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1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7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2"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F56C40-E765-47C7-AAA6-B36AA1045662}"/>
              </a:ext>
            </a:extLst>
          </p:cNvPr>
          <p:cNvPicPr>
            <a:picLocks noChangeAspect="1"/>
          </p:cNvPicPr>
          <p:nvPr/>
        </p:nvPicPr>
        <p:blipFill>
          <a:blip r:embed="rId3"/>
          <a:stretch>
            <a:fillRect/>
          </a:stretch>
        </p:blipFill>
        <p:spPr>
          <a:xfrm>
            <a:off x="1952625" y="581025"/>
            <a:ext cx="8286750" cy="5695950"/>
          </a:xfrm>
          <a:prstGeom prst="rect">
            <a:avLst/>
          </a:prstGeom>
        </p:spPr>
      </p:pic>
    </p:spTree>
    <p:extLst>
      <p:ext uri="{BB962C8B-B14F-4D97-AF65-F5344CB8AC3E}">
        <p14:creationId xmlns:p14="http://schemas.microsoft.com/office/powerpoint/2010/main" val="306894379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he Geneva Accords of 1954">
            <a:extLst>
              <a:ext uri="{FF2B5EF4-FFF2-40B4-BE49-F238E27FC236}">
                <a16:creationId xmlns:a16="http://schemas.microsoft.com/office/drawing/2014/main" id="{FF374B23-8FED-47FD-A352-F5221BFC50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1AE077-EBAA-497B-AD40-2610362207EA}"/>
              </a:ext>
            </a:extLst>
          </p:cNvPr>
          <p:cNvSpPr txBox="1"/>
          <p:nvPr/>
        </p:nvSpPr>
        <p:spPr>
          <a:xfrm>
            <a:off x="2189559" y="2911936"/>
            <a:ext cx="7812882" cy="1034129"/>
          </a:xfrm>
          <a:prstGeom prst="rect">
            <a:avLst/>
          </a:prstGeom>
          <a:solidFill>
            <a:srgbClr val="000000">
              <a:alpha val="70000"/>
            </a:srgbClr>
          </a:solidFill>
          <a:ln w="38100" cap="sq">
            <a:solidFill>
              <a:srgbClr val="FFFFFF"/>
            </a:solidFill>
            <a:miter lim="800000"/>
          </a:ln>
        </p:spPr>
        <p:txBody>
          <a:bodyPr vert="horz" wrap="square" lIns="91440" tIns="45720" rIns="91440" bIns="45720" rtlCol="0" anchor="ctr">
            <a:normAutofit/>
          </a:bodyPr>
          <a:lstStyle/>
          <a:p>
            <a:pPr algn="ctr">
              <a:lnSpc>
                <a:spcPct val="90000"/>
              </a:lnSpc>
              <a:spcBef>
                <a:spcPct val="0"/>
              </a:spcBef>
              <a:spcAft>
                <a:spcPts val="600"/>
              </a:spcAft>
            </a:pPr>
            <a:r>
              <a:rPr lang="en-US" sz="3000" b="0" i="0">
                <a:solidFill>
                  <a:srgbClr val="FFFFFF"/>
                </a:solidFill>
                <a:effectLst/>
                <a:latin typeface="+mj-lt"/>
                <a:ea typeface="+mj-ea"/>
                <a:cs typeface="+mj-cs"/>
              </a:rPr>
              <a:t>Geneva Conference</a:t>
            </a:r>
          </a:p>
          <a:p>
            <a:pPr algn="ctr">
              <a:lnSpc>
                <a:spcPct val="90000"/>
              </a:lnSpc>
              <a:spcBef>
                <a:spcPct val="0"/>
              </a:spcBef>
              <a:spcAft>
                <a:spcPts val="600"/>
              </a:spcAft>
            </a:pPr>
            <a:r>
              <a:rPr lang="en-US" sz="3000" b="0" i="0">
                <a:solidFill>
                  <a:srgbClr val="FFFFFF"/>
                </a:solidFill>
                <a:effectLst/>
                <a:latin typeface="+mj-lt"/>
                <a:ea typeface="+mj-ea"/>
                <a:cs typeface="+mj-cs"/>
              </a:rPr>
              <a:t>26 Apr 1954 – 20 Jul 1954</a:t>
            </a:r>
          </a:p>
        </p:txBody>
      </p:sp>
      <p:sp>
        <p:nvSpPr>
          <p:cNvPr id="12" name="TextBox 11">
            <a:extLst>
              <a:ext uri="{FF2B5EF4-FFF2-40B4-BE49-F238E27FC236}">
                <a16:creationId xmlns:a16="http://schemas.microsoft.com/office/drawing/2014/main" id="{B9F3CE31-E2CD-47C3-AFEA-3551E3C457CA}"/>
              </a:ext>
            </a:extLst>
          </p:cNvPr>
          <p:cNvSpPr txBox="1"/>
          <p:nvPr/>
        </p:nvSpPr>
        <p:spPr>
          <a:xfrm>
            <a:off x="2189559" y="2771775"/>
            <a:ext cx="7973616" cy="1200329"/>
          </a:xfrm>
          <a:custGeom>
            <a:avLst/>
            <a:gdLst>
              <a:gd name="connsiteX0" fmla="*/ 0 w 7973616"/>
              <a:gd name="connsiteY0" fmla="*/ 0 h 1200329"/>
              <a:gd name="connsiteX1" fmla="*/ 489808 w 7973616"/>
              <a:gd name="connsiteY1" fmla="*/ 0 h 1200329"/>
              <a:gd name="connsiteX2" fmla="*/ 1059352 w 7973616"/>
              <a:gd name="connsiteY2" fmla="*/ 0 h 1200329"/>
              <a:gd name="connsiteX3" fmla="*/ 1389687 w 7973616"/>
              <a:gd name="connsiteY3" fmla="*/ 0 h 1200329"/>
              <a:gd name="connsiteX4" fmla="*/ 1720023 w 7973616"/>
              <a:gd name="connsiteY4" fmla="*/ 0 h 1200329"/>
              <a:gd name="connsiteX5" fmla="*/ 2130095 w 7973616"/>
              <a:gd name="connsiteY5" fmla="*/ 0 h 1200329"/>
              <a:gd name="connsiteX6" fmla="*/ 2460430 w 7973616"/>
              <a:gd name="connsiteY6" fmla="*/ 0 h 1200329"/>
              <a:gd name="connsiteX7" fmla="*/ 2790766 w 7973616"/>
              <a:gd name="connsiteY7" fmla="*/ 0 h 1200329"/>
              <a:gd name="connsiteX8" fmla="*/ 3360310 w 7973616"/>
              <a:gd name="connsiteY8" fmla="*/ 0 h 1200329"/>
              <a:gd name="connsiteX9" fmla="*/ 4009590 w 7973616"/>
              <a:gd name="connsiteY9" fmla="*/ 0 h 1200329"/>
              <a:gd name="connsiteX10" fmla="*/ 4658870 w 7973616"/>
              <a:gd name="connsiteY10" fmla="*/ 0 h 1200329"/>
              <a:gd name="connsiteX11" fmla="*/ 5068942 w 7973616"/>
              <a:gd name="connsiteY11" fmla="*/ 0 h 1200329"/>
              <a:gd name="connsiteX12" fmla="*/ 5558749 w 7973616"/>
              <a:gd name="connsiteY12" fmla="*/ 0 h 1200329"/>
              <a:gd name="connsiteX13" fmla="*/ 6128293 w 7973616"/>
              <a:gd name="connsiteY13" fmla="*/ 0 h 1200329"/>
              <a:gd name="connsiteX14" fmla="*/ 6857310 w 7973616"/>
              <a:gd name="connsiteY14" fmla="*/ 0 h 1200329"/>
              <a:gd name="connsiteX15" fmla="*/ 7267381 w 7973616"/>
              <a:gd name="connsiteY15" fmla="*/ 0 h 1200329"/>
              <a:gd name="connsiteX16" fmla="*/ 7973616 w 7973616"/>
              <a:gd name="connsiteY16" fmla="*/ 0 h 1200329"/>
              <a:gd name="connsiteX17" fmla="*/ 7973616 w 7973616"/>
              <a:gd name="connsiteY17" fmla="*/ 424116 h 1200329"/>
              <a:gd name="connsiteX18" fmla="*/ 7973616 w 7973616"/>
              <a:gd name="connsiteY18" fmla="*/ 800219 h 1200329"/>
              <a:gd name="connsiteX19" fmla="*/ 7973616 w 7973616"/>
              <a:gd name="connsiteY19" fmla="*/ 1200329 h 1200329"/>
              <a:gd name="connsiteX20" fmla="*/ 7324336 w 7973616"/>
              <a:gd name="connsiteY20" fmla="*/ 1200329 h 1200329"/>
              <a:gd name="connsiteX21" fmla="*/ 6595320 w 7973616"/>
              <a:gd name="connsiteY21" fmla="*/ 1200329 h 1200329"/>
              <a:gd name="connsiteX22" fmla="*/ 6105512 w 7973616"/>
              <a:gd name="connsiteY22" fmla="*/ 1200329 h 1200329"/>
              <a:gd name="connsiteX23" fmla="*/ 5376495 w 7973616"/>
              <a:gd name="connsiteY23" fmla="*/ 1200329 h 1200329"/>
              <a:gd name="connsiteX24" fmla="*/ 4966424 w 7973616"/>
              <a:gd name="connsiteY24" fmla="*/ 1200329 h 1200329"/>
              <a:gd name="connsiteX25" fmla="*/ 4636088 w 7973616"/>
              <a:gd name="connsiteY25" fmla="*/ 1200329 h 1200329"/>
              <a:gd name="connsiteX26" fmla="*/ 4305753 w 7973616"/>
              <a:gd name="connsiteY26" fmla="*/ 1200329 h 1200329"/>
              <a:gd name="connsiteX27" fmla="*/ 3815945 w 7973616"/>
              <a:gd name="connsiteY27" fmla="*/ 1200329 h 1200329"/>
              <a:gd name="connsiteX28" fmla="*/ 3405873 w 7973616"/>
              <a:gd name="connsiteY28" fmla="*/ 1200329 h 1200329"/>
              <a:gd name="connsiteX29" fmla="*/ 2916065 w 7973616"/>
              <a:gd name="connsiteY29" fmla="*/ 1200329 h 1200329"/>
              <a:gd name="connsiteX30" fmla="*/ 2266785 w 7973616"/>
              <a:gd name="connsiteY30" fmla="*/ 1200329 h 1200329"/>
              <a:gd name="connsiteX31" fmla="*/ 1697241 w 7973616"/>
              <a:gd name="connsiteY31" fmla="*/ 1200329 h 1200329"/>
              <a:gd name="connsiteX32" fmla="*/ 1287169 w 7973616"/>
              <a:gd name="connsiteY32" fmla="*/ 1200329 h 1200329"/>
              <a:gd name="connsiteX33" fmla="*/ 717625 w 7973616"/>
              <a:gd name="connsiteY33" fmla="*/ 1200329 h 1200329"/>
              <a:gd name="connsiteX34" fmla="*/ 0 w 7973616"/>
              <a:gd name="connsiteY34" fmla="*/ 1200329 h 1200329"/>
              <a:gd name="connsiteX35" fmla="*/ 0 w 7973616"/>
              <a:gd name="connsiteY35" fmla="*/ 788216 h 1200329"/>
              <a:gd name="connsiteX36" fmla="*/ 0 w 7973616"/>
              <a:gd name="connsiteY36" fmla="*/ 364100 h 1200329"/>
              <a:gd name="connsiteX37" fmla="*/ 0 w 7973616"/>
              <a:gd name="connsiteY3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73616" h="1200329" fill="none" extrusionOk="0">
                <a:moveTo>
                  <a:pt x="0" y="0"/>
                </a:moveTo>
                <a:cubicBezTo>
                  <a:pt x="201620" y="-11553"/>
                  <a:pt x="270786" y="21219"/>
                  <a:pt x="489808" y="0"/>
                </a:cubicBezTo>
                <a:cubicBezTo>
                  <a:pt x="708830" y="-21219"/>
                  <a:pt x="934513" y="60375"/>
                  <a:pt x="1059352" y="0"/>
                </a:cubicBezTo>
                <a:cubicBezTo>
                  <a:pt x="1184191" y="-60375"/>
                  <a:pt x="1310027" y="33367"/>
                  <a:pt x="1389687" y="0"/>
                </a:cubicBezTo>
                <a:cubicBezTo>
                  <a:pt x="1469347" y="-33367"/>
                  <a:pt x="1596135" y="32471"/>
                  <a:pt x="1720023" y="0"/>
                </a:cubicBezTo>
                <a:cubicBezTo>
                  <a:pt x="1843911" y="-32471"/>
                  <a:pt x="2001788" y="13692"/>
                  <a:pt x="2130095" y="0"/>
                </a:cubicBezTo>
                <a:cubicBezTo>
                  <a:pt x="2258402" y="-13692"/>
                  <a:pt x="2364508" y="7524"/>
                  <a:pt x="2460430" y="0"/>
                </a:cubicBezTo>
                <a:cubicBezTo>
                  <a:pt x="2556352" y="-7524"/>
                  <a:pt x="2676869" y="26195"/>
                  <a:pt x="2790766" y="0"/>
                </a:cubicBezTo>
                <a:cubicBezTo>
                  <a:pt x="2904663" y="-26195"/>
                  <a:pt x="3152585" y="27342"/>
                  <a:pt x="3360310" y="0"/>
                </a:cubicBezTo>
                <a:cubicBezTo>
                  <a:pt x="3568035" y="-27342"/>
                  <a:pt x="3823370" y="74055"/>
                  <a:pt x="4009590" y="0"/>
                </a:cubicBezTo>
                <a:cubicBezTo>
                  <a:pt x="4195810" y="-74055"/>
                  <a:pt x="4464629" y="54655"/>
                  <a:pt x="4658870" y="0"/>
                </a:cubicBezTo>
                <a:cubicBezTo>
                  <a:pt x="4853111" y="-54655"/>
                  <a:pt x="4864383" y="25781"/>
                  <a:pt x="5068942" y="0"/>
                </a:cubicBezTo>
                <a:cubicBezTo>
                  <a:pt x="5273501" y="-25781"/>
                  <a:pt x="5330069" y="32063"/>
                  <a:pt x="5558749" y="0"/>
                </a:cubicBezTo>
                <a:cubicBezTo>
                  <a:pt x="5787429" y="-32063"/>
                  <a:pt x="5966236" y="12042"/>
                  <a:pt x="6128293" y="0"/>
                </a:cubicBezTo>
                <a:cubicBezTo>
                  <a:pt x="6290350" y="-12042"/>
                  <a:pt x="6635326" y="22187"/>
                  <a:pt x="6857310" y="0"/>
                </a:cubicBezTo>
                <a:cubicBezTo>
                  <a:pt x="7079294" y="-22187"/>
                  <a:pt x="7124690" y="12478"/>
                  <a:pt x="7267381" y="0"/>
                </a:cubicBezTo>
                <a:cubicBezTo>
                  <a:pt x="7410072" y="-12478"/>
                  <a:pt x="7805874" y="65689"/>
                  <a:pt x="7973616" y="0"/>
                </a:cubicBezTo>
                <a:cubicBezTo>
                  <a:pt x="7975193" y="205515"/>
                  <a:pt x="7950330" y="218529"/>
                  <a:pt x="7973616" y="424116"/>
                </a:cubicBezTo>
                <a:cubicBezTo>
                  <a:pt x="7996902" y="629703"/>
                  <a:pt x="7952485" y="705412"/>
                  <a:pt x="7973616" y="800219"/>
                </a:cubicBezTo>
                <a:cubicBezTo>
                  <a:pt x="7994747" y="895026"/>
                  <a:pt x="7968879" y="1026895"/>
                  <a:pt x="7973616" y="1200329"/>
                </a:cubicBezTo>
                <a:cubicBezTo>
                  <a:pt x="7690490" y="1223165"/>
                  <a:pt x="7597368" y="1149953"/>
                  <a:pt x="7324336" y="1200329"/>
                </a:cubicBezTo>
                <a:cubicBezTo>
                  <a:pt x="7051304" y="1250705"/>
                  <a:pt x="6743034" y="1176952"/>
                  <a:pt x="6595320" y="1200329"/>
                </a:cubicBezTo>
                <a:cubicBezTo>
                  <a:pt x="6447606" y="1223706"/>
                  <a:pt x="6289926" y="1163731"/>
                  <a:pt x="6105512" y="1200329"/>
                </a:cubicBezTo>
                <a:cubicBezTo>
                  <a:pt x="5921098" y="1236927"/>
                  <a:pt x="5659032" y="1134322"/>
                  <a:pt x="5376495" y="1200329"/>
                </a:cubicBezTo>
                <a:cubicBezTo>
                  <a:pt x="5093958" y="1266336"/>
                  <a:pt x="5156973" y="1181933"/>
                  <a:pt x="4966424" y="1200329"/>
                </a:cubicBezTo>
                <a:cubicBezTo>
                  <a:pt x="4775875" y="1218725"/>
                  <a:pt x="4758117" y="1171560"/>
                  <a:pt x="4636088" y="1200329"/>
                </a:cubicBezTo>
                <a:cubicBezTo>
                  <a:pt x="4514059" y="1229098"/>
                  <a:pt x="4431299" y="1186320"/>
                  <a:pt x="4305753" y="1200329"/>
                </a:cubicBezTo>
                <a:cubicBezTo>
                  <a:pt x="4180207" y="1214338"/>
                  <a:pt x="3935915" y="1171027"/>
                  <a:pt x="3815945" y="1200329"/>
                </a:cubicBezTo>
                <a:cubicBezTo>
                  <a:pt x="3695975" y="1229631"/>
                  <a:pt x="3549575" y="1178646"/>
                  <a:pt x="3405873" y="1200329"/>
                </a:cubicBezTo>
                <a:cubicBezTo>
                  <a:pt x="3262171" y="1222012"/>
                  <a:pt x="3106533" y="1161279"/>
                  <a:pt x="2916065" y="1200329"/>
                </a:cubicBezTo>
                <a:cubicBezTo>
                  <a:pt x="2725597" y="1239379"/>
                  <a:pt x="2424697" y="1189180"/>
                  <a:pt x="2266785" y="1200329"/>
                </a:cubicBezTo>
                <a:cubicBezTo>
                  <a:pt x="2108873" y="1211478"/>
                  <a:pt x="1829892" y="1147272"/>
                  <a:pt x="1697241" y="1200329"/>
                </a:cubicBezTo>
                <a:cubicBezTo>
                  <a:pt x="1564590" y="1253386"/>
                  <a:pt x="1456631" y="1191281"/>
                  <a:pt x="1287169" y="1200329"/>
                </a:cubicBezTo>
                <a:cubicBezTo>
                  <a:pt x="1117707" y="1209377"/>
                  <a:pt x="852531" y="1138892"/>
                  <a:pt x="717625" y="1200329"/>
                </a:cubicBezTo>
                <a:cubicBezTo>
                  <a:pt x="582719" y="1261766"/>
                  <a:pt x="182657" y="1149294"/>
                  <a:pt x="0" y="1200329"/>
                </a:cubicBezTo>
                <a:cubicBezTo>
                  <a:pt x="-43597" y="1018740"/>
                  <a:pt x="18858" y="952989"/>
                  <a:pt x="0" y="788216"/>
                </a:cubicBezTo>
                <a:cubicBezTo>
                  <a:pt x="-18858" y="623443"/>
                  <a:pt x="2829" y="498991"/>
                  <a:pt x="0" y="364100"/>
                </a:cubicBezTo>
                <a:cubicBezTo>
                  <a:pt x="-2829" y="229209"/>
                  <a:pt x="37437" y="175216"/>
                  <a:pt x="0" y="0"/>
                </a:cubicBezTo>
                <a:close/>
              </a:path>
              <a:path w="7973616" h="1200329" stroke="0" extrusionOk="0">
                <a:moveTo>
                  <a:pt x="0" y="0"/>
                </a:moveTo>
                <a:cubicBezTo>
                  <a:pt x="138599" y="-32802"/>
                  <a:pt x="297324" y="3"/>
                  <a:pt x="489808" y="0"/>
                </a:cubicBezTo>
                <a:cubicBezTo>
                  <a:pt x="682292" y="-3"/>
                  <a:pt x="797492" y="17300"/>
                  <a:pt x="979616" y="0"/>
                </a:cubicBezTo>
                <a:cubicBezTo>
                  <a:pt x="1161740" y="-17300"/>
                  <a:pt x="1364176" y="17320"/>
                  <a:pt x="1708632" y="0"/>
                </a:cubicBezTo>
                <a:cubicBezTo>
                  <a:pt x="2053088" y="-17320"/>
                  <a:pt x="1990943" y="40502"/>
                  <a:pt x="2118704" y="0"/>
                </a:cubicBezTo>
                <a:cubicBezTo>
                  <a:pt x="2246465" y="-40502"/>
                  <a:pt x="2530100" y="30795"/>
                  <a:pt x="2688248" y="0"/>
                </a:cubicBezTo>
                <a:cubicBezTo>
                  <a:pt x="2846396" y="-30795"/>
                  <a:pt x="2906680" y="12321"/>
                  <a:pt x="3098319" y="0"/>
                </a:cubicBezTo>
                <a:cubicBezTo>
                  <a:pt x="3289958" y="-12321"/>
                  <a:pt x="3604393" y="21308"/>
                  <a:pt x="3827336" y="0"/>
                </a:cubicBezTo>
                <a:cubicBezTo>
                  <a:pt x="4050279" y="-21308"/>
                  <a:pt x="4309608" y="1449"/>
                  <a:pt x="4476616" y="0"/>
                </a:cubicBezTo>
                <a:cubicBezTo>
                  <a:pt x="4643624" y="-1449"/>
                  <a:pt x="4838791" y="47819"/>
                  <a:pt x="4966424" y="0"/>
                </a:cubicBezTo>
                <a:cubicBezTo>
                  <a:pt x="5094057" y="-47819"/>
                  <a:pt x="5368809" y="10333"/>
                  <a:pt x="5695440" y="0"/>
                </a:cubicBezTo>
                <a:cubicBezTo>
                  <a:pt x="6022071" y="-10333"/>
                  <a:pt x="6200350" y="6860"/>
                  <a:pt x="6344720" y="0"/>
                </a:cubicBezTo>
                <a:cubicBezTo>
                  <a:pt x="6489090" y="-6860"/>
                  <a:pt x="6623843" y="42142"/>
                  <a:pt x="6754792" y="0"/>
                </a:cubicBezTo>
                <a:cubicBezTo>
                  <a:pt x="6885741" y="-42142"/>
                  <a:pt x="7061483" y="14727"/>
                  <a:pt x="7164864" y="0"/>
                </a:cubicBezTo>
                <a:cubicBezTo>
                  <a:pt x="7268245" y="-14727"/>
                  <a:pt x="7699497" y="1763"/>
                  <a:pt x="7973616" y="0"/>
                </a:cubicBezTo>
                <a:cubicBezTo>
                  <a:pt x="7991441" y="128693"/>
                  <a:pt x="7955535" y="286232"/>
                  <a:pt x="7973616" y="364100"/>
                </a:cubicBezTo>
                <a:cubicBezTo>
                  <a:pt x="7991697" y="441968"/>
                  <a:pt x="7969960" y="563277"/>
                  <a:pt x="7973616" y="728200"/>
                </a:cubicBezTo>
                <a:cubicBezTo>
                  <a:pt x="7977272" y="893123"/>
                  <a:pt x="7959319" y="1028920"/>
                  <a:pt x="7973616" y="1200329"/>
                </a:cubicBezTo>
                <a:cubicBezTo>
                  <a:pt x="7777780" y="1246436"/>
                  <a:pt x="7652933" y="1176541"/>
                  <a:pt x="7563544" y="1200329"/>
                </a:cubicBezTo>
                <a:cubicBezTo>
                  <a:pt x="7474155" y="1224117"/>
                  <a:pt x="7338948" y="1196980"/>
                  <a:pt x="7153473" y="1200329"/>
                </a:cubicBezTo>
                <a:cubicBezTo>
                  <a:pt x="6967998" y="1203678"/>
                  <a:pt x="6932434" y="1184494"/>
                  <a:pt x="6743401" y="1200329"/>
                </a:cubicBezTo>
                <a:cubicBezTo>
                  <a:pt x="6554368" y="1216164"/>
                  <a:pt x="6270196" y="1154486"/>
                  <a:pt x="6094121" y="1200329"/>
                </a:cubicBezTo>
                <a:cubicBezTo>
                  <a:pt x="5918046" y="1246172"/>
                  <a:pt x="5584740" y="1168898"/>
                  <a:pt x="5365104" y="1200329"/>
                </a:cubicBezTo>
                <a:cubicBezTo>
                  <a:pt x="5145468" y="1231760"/>
                  <a:pt x="4925667" y="1143726"/>
                  <a:pt x="4795560" y="1200329"/>
                </a:cubicBezTo>
                <a:cubicBezTo>
                  <a:pt x="4665453" y="1256932"/>
                  <a:pt x="4311071" y="1163219"/>
                  <a:pt x="4146280" y="1200329"/>
                </a:cubicBezTo>
                <a:cubicBezTo>
                  <a:pt x="3981489" y="1237439"/>
                  <a:pt x="3811831" y="1156361"/>
                  <a:pt x="3576736" y="1200329"/>
                </a:cubicBezTo>
                <a:cubicBezTo>
                  <a:pt x="3341641" y="1244297"/>
                  <a:pt x="3244608" y="1141899"/>
                  <a:pt x="3086928" y="1200329"/>
                </a:cubicBezTo>
                <a:cubicBezTo>
                  <a:pt x="2929248" y="1258759"/>
                  <a:pt x="2776742" y="1150065"/>
                  <a:pt x="2597121" y="1200329"/>
                </a:cubicBezTo>
                <a:cubicBezTo>
                  <a:pt x="2417500" y="1250593"/>
                  <a:pt x="2341234" y="1160085"/>
                  <a:pt x="2107313" y="1200329"/>
                </a:cubicBezTo>
                <a:cubicBezTo>
                  <a:pt x="1873392" y="1240573"/>
                  <a:pt x="1716275" y="1156105"/>
                  <a:pt x="1378296" y="1200329"/>
                </a:cubicBezTo>
                <a:cubicBezTo>
                  <a:pt x="1040317" y="1244553"/>
                  <a:pt x="1067592" y="1199639"/>
                  <a:pt x="968225" y="1200329"/>
                </a:cubicBezTo>
                <a:cubicBezTo>
                  <a:pt x="868858" y="1201019"/>
                  <a:pt x="716466" y="1183373"/>
                  <a:pt x="558153" y="1200329"/>
                </a:cubicBezTo>
                <a:cubicBezTo>
                  <a:pt x="399840" y="1217285"/>
                  <a:pt x="150992" y="1181760"/>
                  <a:pt x="0" y="1200329"/>
                </a:cubicBezTo>
                <a:cubicBezTo>
                  <a:pt x="-31426" y="1048688"/>
                  <a:pt x="32746" y="955531"/>
                  <a:pt x="0" y="836229"/>
                </a:cubicBezTo>
                <a:cubicBezTo>
                  <a:pt x="-32746" y="716927"/>
                  <a:pt x="8188" y="615922"/>
                  <a:pt x="0" y="448123"/>
                </a:cubicBezTo>
                <a:cubicBezTo>
                  <a:pt x="-8188" y="280324"/>
                  <a:pt x="45889" y="102347"/>
                  <a:pt x="0" y="0"/>
                </a:cubicBezTo>
                <a:close/>
              </a:path>
            </a:pathLst>
          </a:custGeom>
          <a:ln>
            <a:noFill/>
            <a:extLst>
              <a:ext uri="{C807C97D-BFC1-408E-A445-0C87EB9F89A2}">
                <ask:lineSketchStyleProps xmlns:ask="http://schemas.microsoft.com/office/drawing/2018/sketchyshapes" sd="1527265432">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600" b="1" i="0" dirty="0">
                <a:solidFill>
                  <a:schemeClr val="accent2">
                    <a:lumMod val="75000"/>
                  </a:schemeClr>
                </a:solidFill>
                <a:effectLst/>
                <a:latin typeface="Gill Sans MT" panose="020B0502020104020203" pitchFamily="34" charset="0"/>
              </a:rPr>
              <a:t>What views did the various participants of this conference hold?</a:t>
            </a:r>
          </a:p>
        </p:txBody>
      </p:sp>
    </p:spTree>
    <p:extLst>
      <p:ext uri="{BB962C8B-B14F-4D97-AF65-F5344CB8AC3E}">
        <p14:creationId xmlns:p14="http://schemas.microsoft.com/office/powerpoint/2010/main" val="2107371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he Geneva Accords of 1954">
            <a:extLst>
              <a:ext uri="{FF2B5EF4-FFF2-40B4-BE49-F238E27FC236}">
                <a16:creationId xmlns:a16="http://schemas.microsoft.com/office/drawing/2014/main" id="{B066CB4E-C3B1-437B-9A67-AAC49F3F0C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ED413846-CB90-4CB7-9BB2-E5598D6630D2}"/>
              </a:ext>
            </a:extLst>
          </p:cNvPr>
          <p:cNvGraphicFramePr>
            <a:graphicFrameLocks noGrp="1"/>
          </p:cNvGraphicFramePr>
          <p:nvPr>
            <p:extLst>
              <p:ext uri="{D42A27DB-BD31-4B8C-83A1-F6EECF244321}">
                <p14:modId xmlns:p14="http://schemas.microsoft.com/office/powerpoint/2010/main" val="3020615681"/>
              </p:ext>
            </p:extLst>
          </p:nvPr>
        </p:nvGraphicFramePr>
        <p:xfrm>
          <a:off x="1378287" y="643466"/>
          <a:ext cx="9435428" cy="5571068"/>
        </p:xfrm>
        <a:graphic>
          <a:graphicData uri="http://schemas.openxmlformats.org/drawingml/2006/table">
            <a:tbl>
              <a:tblPr firstRow="1" bandRow="1">
                <a:tableStyleId>{5C22544A-7EE6-4342-B048-85BDC9FD1C3A}</a:tableStyleId>
              </a:tblPr>
              <a:tblGrid>
                <a:gridCol w="1872585">
                  <a:extLst>
                    <a:ext uri="{9D8B030D-6E8A-4147-A177-3AD203B41FA5}">
                      <a16:colId xmlns:a16="http://schemas.microsoft.com/office/drawing/2014/main" val="2675685860"/>
                    </a:ext>
                  </a:extLst>
                </a:gridCol>
                <a:gridCol w="3844944">
                  <a:extLst>
                    <a:ext uri="{9D8B030D-6E8A-4147-A177-3AD203B41FA5}">
                      <a16:colId xmlns:a16="http://schemas.microsoft.com/office/drawing/2014/main" val="3481645006"/>
                    </a:ext>
                  </a:extLst>
                </a:gridCol>
                <a:gridCol w="3717899">
                  <a:extLst>
                    <a:ext uri="{9D8B030D-6E8A-4147-A177-3AD203B41FA5}">
                      <a16:colId xmlns:a16="http://schemas.microsoft.com/office/drawing/2014/main" val="661414145"/>
                    </a:ext>
                  </a:extLst>
                </a:gridCol>
              </a:tblGrid>
              <a:tr h="460765">
                <a:tc>
                  <a:txBody>
                    <a:bodyPr/>
                    <a:lstStyle/>
                    <a:p>
                      <a:endParaRPr lang="en-GB" sz="2100">
                        <a:solidFill>
                          <a:schemeClr val="tx1"/>
                        </a:solidFill>
                        <a:latin typeface="Gill Sans MT" panose="020B0502020104020203" pitchFamily="34" charset="0"/>
                      </a:endParaRP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What did they want?</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What did they get?</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53792"/>
                  </a:ext>
                </a:extLst>
              </a:tr>
              <a:tr h="774923">
                <a:tc>
                  <a:txBody>
                    <a:bodyPr/>
                    <a:lstStyle/>
                    <a:p>
                      <a:r>
                        <a:rPr lang="en-GB" sz="2100">
                          <a:solidFill>
                            <a:schemeClr val="tx1"/>
                          </a:solidFill>
                          <a:latin typeface="Gill Sans MT" panose="020B0502020104020203" pitchFamily="34" charset="0"/>
                        </a:rPr>
                        <a:t>USA</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No Communist gains.</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Half of Vietnam was not Communist, half was.</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494216"/>
                  </a:ext>
                </a:extLst>
              </a:tr>
              <a:tr h="460765">
                <a:tc>
                  <a:txBody>
                    <a:bodyPr/>
                    <a:lstStyle/>
                    <a:p>
                      <a:r>
                        <a:rPr lang="en-GB" sz="2100">
                          <a:solidFill>
                            <a:schemeClr val="tx1"/>
                          </a:solidFill>
                          <a:latin typeface="Gill Sans MT" panose="020B0502020104020203" pitchFamily="34" charset="0"/>
                        </a:rPr>
                        <a:t>USSR</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Decreased Cold War tension.</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Settlement that did not last.</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596971"/>
                  </a:ext>
                </a:extLst>
              </a:tr>
              <a:tr h="774923">
                <a:tc>
                  <a:txBody>
                    <a:bodyPr/>
                    <a:lstStyle/>
                    <a:p>
                      <a:r>
                        <a:rPr lang="en-GB" sz="2100">
                          <a:solidFill>
                            <a:schemeClr val="tx1"/>
                          </a:solidFill>
                          <a:latin typeface="Gill Sans MT" panose="020B0502020104020203" pitchFamily="34" charset="0"/>
                        </a:rPr>
                        <a:t>China</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Keep US out. Gain international recognition.</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Recognition, but US stayed in Southeast Asia.</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420221"/>
                  </a:ext>
                </a:extLst>
              </a:tr>
              <a:tr h="774923">
                <a:tc>
                  <a:txBody>
                    <a:bodyPr/>
                    <a:lstStyle/>
                    <a:p>
                      <a:r>
                        <a:rPr lang="en-GB" sz="2100">
                          <a:solidFill>
                            <a:schemeClr val="tx1"/>
                          </a:solidFill>
                          <a:latin typeface="Gill Sans MT" panose="020B0502020104020203" pitchFamily="34" charset="0"/>
                        </a:rPr>
                        <a:t>France</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dirty="0">
                          <a:solidFill>
                            <a:schemeClr val="tx1"/>
                          </a:solidFill>
                          <a:latin typeface="Gill Sans MT" panose="020B0502020104020203" pitchFamily="34" charset="0"/>
                        </a:rPr>
                        <a:t>Respite. Retain some influence in Indochina.</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Got out. Hardly retained any influence.</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2989931"/>
                  </a:ext>
                </a:extLst>
              </a:tr>
              <a:tr h="774923">
                <a:tc>
                  <a:txBody>
                    <a:bodyPr/>
                    <a:lstStyle/>
                    <a:p>
                      <a:r>
                        <a:rPr lang="en-GB" sz="2100">
                          <a:solidFill>
                            <a:schemeClr val="tx1"/>
                          </a:solidFill>
                          <a:latin typeface="Gill Sans MT" panose="020B0502020104020203" pitchFamily="34" charset="0"/>
                        </a:rPr>
                        <a:t>Ho Chi Minh</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Control over as much of Vietnam was possible.</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Got half of Vietnam.</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783312"/>
                  </a:ext>
                </a:extLst>
              </a:tr>
              <a:tr h="774923">
                <a:tc>
                  <a:txBody>
                    <a:bodyPr/>
                    <a:lstStyle/>
                    <a:p>
                      <a:r>
                        <a:rPr lang="en-GB" sz="2100">
                          <a:solidFill>
                            <a:schemeClr val="tx1"/>
                          </a:solidFill>
                          <a:latin typeface="Gill Sans MT" panose="020B0502020104020203" pitchFamily="34" charset="0"/>
                        </a:rPr>
                        <a:t>Diem</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Control over as much of Vietnam was possible.</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Got half of Vietnam, but soon lost it.</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047431"/>
                  </a:ext>
                </a:extLst>
              </a:tr>
              <a:tr h="774923">
                <a:tc>
                  <a:txBody>
                    <a:bodyPr/>
                    <a:lstStyle/>
                    <a:p>
                      <a:r>
                        <a:rPr lang="en-GB" sz="2100">
                          <a:solidFill>
                            <a:schemeClr val="tx1"/>
                          </a:solidFill>
                          <a:latin typeface="Gill Sans MT" panose="020B0502020104020203" pitchFamily="34" charset="0"/>
                        </a:rPr>
                        <a:t>UK</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a:solidFill>
                            <a:schemeClr val="tx1"/>
                          </a:solidFill>
                          <a:latin typeface="Gill Sans MT" panose="020B0502020104020203" pitchFamily="34" charset="0"/>
                        </a:rPr>
                        <a:t>Peace in Southeast Asia. Halt spread of Communism.</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100" dirty="0">
                          <a:solidFill>
                            <a:schemeClr val="tx1"/>
                          </a:solidFill>
                          <a:latin typeface="Gill Sans MT" panose="020B0502020104020203" pitchFamily="34" charset="0"/>
                        </a:rPr>
                        <a:t>Uneasy, temporary peace. Communism not halted.</a:t>
                      </a:r>
                    </a:p>
                  </a:txBody>
                  <a:tcPr marL="104719" marR="104719" marT="52360" marB="5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202111"/>
                  </a:ext>
                </a:extLst>
              </a:tr>
            </a:tbl>
          </a:graphicData>
        </a:graphic>
      </p:graphicFrame>
    </p:spTree>
    <p:extLst>
      <p:ext uri="{BB962C8B-B14F-4D97-AF65-F5344CB8AC3E}">
        <p14:creationId xmlns:p14="http://schemas.microsoft.com/office/powerpoint/2010/main" val="26127487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JFK | Etsy">
            <a:extLst>
              <a:ext uri="{FF2B5EF4-FFF2-40B4-BE49-F238E27FC236}">
                <a16:creationId xmlns:a16="http://schemas.microsoft.com/office/drawing/2014/main" id="{4C56E842-62BC-43AF-AC5A-D95716CC3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3233209"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E28C85-5DD9-42D6-9A4C-4759E7F7121B}"/>
              </a:ext>
            </a:extLst>
          </p:cNvPr>
          <p:cNvSpPr txBox="1"/>
          <p:nvPr/>
        </p:nvSpPr>
        <p:spPr>
          <a:xfrm>
            <a:off x="599977" y="1383287"/>
            <a:ext cx="1839258" cy="830997"/>
          </a:xfrm>
          <a:prstGeom prst="rect">
            <a:avLst/>
          </a:prstGeom>
          <a:noFill/>
        </p:spPr>
        <p:txBody>
          <a:bodyPr wrap="square" rtlCol="0">
            <a:spAutoFit/>
          </a:bodyPr>
          <a:lstStyle/>
          <a:p>
            <a:pPr algn="ctr"/>
            <a:r>
              <a:rPr lang="en-GB" sz="2400" dirty="0">
                <a:latin typeface="Gill Sans MT" panose="020B0502020104020203" pitchFamily="34" charset="0"/>
              </a:rPr>
              <a:t>Kennedy</a:t>
            </a:r>
          </a:p>
          <a:p>
            <a:pPr algn="ctr"/>
            <a:r>
              <a:rPr lang="en-GB" sz="2400" dirty="0">
                <a:latin typeface="Gill Sans MT" panose="020B0502020104020203" pitchFamily="34" charset="0"/>
              </a:rPr>
              <a:t>1961-63</a:t>
            </a:r>
          </a:p>
        </p:txBody>
      </p:sp>
      <p:sp>
        <p:nvSpPr>
          <p:cNvPr id="6" name="TextBox 5">
            <a:extLst>
              <a:ext uri="{FF2B5EF4-FFF2-40B4-BE49-F238E27FC236}">
                <a16:creationId xmlns:a16="http://schemas.microsoft.com/office/drawing/2014/main" id="{8FB1FB94-3064-4590-85C8-3A263A20889A}"/>
              </a:ext>
            </a:extLst>
          </p:cNvPr>
          <p:cNvSpPr txBox="1"/>
          <p:nvPr/>
        </p:nvSpPr>
        <p:spPr>
          <a:xfrm>
            <a:off x="3087762" y="222712"/>
            <a:ext cx="8973607" cy="3139321"/>
          </a:xfrm>
          <a:custGeom>
            <a:avLst/>
            <a:gdLst>
              <a:gd name="connsiteX0" fmla="*/ 0 w 8973607"/>
              <a:gd name="connsiteY0" fmla="*/ 0 h 3139321"/>
              <a:gd name="connsiteX1" fmla="*/ 510805 w 8973607"/>
              <a:gd name="connsiteY1" fmla="*/ 0 h 3139321"/>
              <a:gd name="connsiteX2" fmla="*/ 1201083 w 8973607"/>
              <a:gd name="connsiteY2" fmla="*/ 0 h 3139321"/>
              <a:gd name="connsiteX3" fmla="*/ 1891360 w 8973607"/>
              <a:gd name="connsiteY3" fmla="*/ 0 h 3139321"/>
              <a:gd name="connsiteX4" fmla="*/ 2581638 w 8973607"/>
              <a:gd name="connsiteY4" fmla="*/ 0 h 3139321"/>
              <a:gd name="connsiteX5" fmla="*/ 3182179 w 8973607"/>
              <a:gd name="connsiteY5" fmla="*/ 0 h 3139321"/>
              <a:gd name="connsiteX6" fmla="*/ 3962193 w 8973607"/>
              <a:gd name="connsiteY6" fmla="*/ 0 h 3139321"/>
              <a:gd name="connsiteX7" fmla="*/ 4652470 w 8973607"/>
              <a:gd name="connsiteY7" fmla="*/ 0 h 3139321"/>
              <a:gd name="connsiteX8" fmla="*/ 5342748 w 8973607"/>
              <a:gd name="connsiteY8" fmla="*/ 0 h 3139321"/>
              <a:gd name="connsiteX9" fmla="*/ 5853553 w 8973607"/>
              <a:gd name="connsiteY9" fmla="*/ 0 h 3139321"/>
              <a:gd name="connsiteX10" fmla="*/ 6274622 w 8973607"/>
              <a:gd name="connsiteY10" fmla="*/ 0 h 3139321"/>
              <a:gd name="connsiteX11" fmla="*/ 7144372 w 8973607"/>
              <a:gd name="connsiteY11" fmla="*/ 0 h 3139321"/>
              <a:gd name="connsiteX12" fmla="*/ 7924385 w 8973607"/>
              <a:gd name="connsiteY12" fmla="*/ 0 h 3139321"/>
              <a:gd name="connsiteX13" fmla="*/ 8973607 w 8973607"/>
              <a:gd name="connsiteY13" fmla="*/ 0 h 3139321"/>
              <a:gd name="connsiteX14" fmla="*/ 8973607 w 8973607"/>
              <a:gd name="connsiteY14" fmla="*/ 533685 h 3139321"/>
              <a:gd name="connsiteX15" fmla="*/ 8973607 w 8973607"/>
              <a:gd name="connsiteY15" fmla="*/ 1224335 h 3139321"/>
              <a:gd name="connsiteX16" fmla="*/ 8973607 w 8973607"/>
              <a:gd name="connsiteY16" fmla="*/ 1883593 h 3139321"/>
              <a:gd name="connsiteX17" fmla="*/ 8973607 w 8973607"/>
              <a:gd name="connsiteY17" fmla="*/ 2542850 h 3139321"/>
              <a:gd name="connsiteX18" fmla="*/ 8973607 w 8973607"/>
              <a:gd name="connsiteY18" fmla="*/ 3139321 h 3139321"/>
              <a:gd name="connsiteX19" fmla="*/ 8283330 w 8973607"/>
              <a:gd name="connsiteY19" fmla="*/ 3139321 h 3139321"/>
              <a:gd name="connsiteX20" fmla="*/ 7682788 w 8973607"/>
              <a:gd name="connsiteY20" fmla="*/ 3139321 h 3139321"/>
              <a:gd name="connsiteX21" fmla="*/ 7171983 w 8973607"/>
              <a:gd name="connsiteY21" fmla="*/ 3139321 h 3139321"/>
              <a:gd name="connsiteX22" fmla="*/ 6481705 w 8973607"/>
              <a:gd name="connsiteY22" fmla="*/ 3139321 h 3139321"/>
              <a:gd name="connsiteX23" fmla="*/ 5701692 w 8973607"/>
              <a:gd name="connsiteY23" fmla="*/ 3139321 h 3139321"/>
              <a:gd name="connsiteX24" fmla="*/ 5101150 w 8973607"/>
              <a:gd name="connsiteY24" fmla="*/ 3139321 h 3139321"/>
              <a:gd name="connsiteX25" fmla="*/ 4231401 w 8973607"/>
              <a:gd name="connsiteY25" fmla="*/ 3139321 h 3139321"/>
              <a:gd name="connsiteX26" fmla="*/ 3361651 w 8973607"/>
              <a:gd name="connsiteY26" fmla="*/ 3139321 h 3139321"/>
              <a:gd name="connsiteX27" fmla="*/ 2671374 w 8973607"/>
              <a:gd name="connsiteY27" fmla="*/ 3139321 h 3139321"/>
              <a:gd name="connsiteX28" fmla="*/ 1981096 w 8973607"/>
              <a:gd name="connsiteY28" fmla="*/ 3139321 h 3139321"/>
              <a:gd name="connsiteX29" fmla="*/ 1470291 w 8973607"/>
              <a:gd name="connsiteY29" fmla="*/ 3139321 h 3139321"/>
              <a:gd name="connsiteX30" fmla="*/ 959486 w 8973607"/>
              <a:gd name="connsiteY30" fmla="*/ 3139321 h 3139321"/>
              <a:gd name="connsiteX31" fmla="*/ 0 w 8973607"/>
              <a:gd name="connsiteY31" fmla="*/ 3139321 h 3139321"/>
              <a:gd name="connsiteX32" fmla="*/ 0 w 8973607"/>
              <a:gd name="connsiteY32" fmla="*/ 2605636 h 3139321"/>
              <a:gd name="connsiteX33" fmla="*/ 0 w 8973607"/>
              <a:gd name="connsiteY33" fmla="*/ 2040559 h 3139321"/>
              <a:gd name="connsiteX34" fmla="*/ 0 w 8973607"/>
              <a:gd name="connsiteY34" fmla="*/ 1444088 h 3139321"/>
              <a:gd name="connsiteX35" fmla="*/ 0 w 8973607"/>
              <a:gd name="connsiteY35" fmla="*/ 816223 h 3139321"/>
              <a:gd name="connsiteX36" fmla="*/ 0 w 8973607"/>
              <a:gd name="connsiteY36"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973607" h="3139321" fill="none" extrusionOk="0">
                <a:moveTo>
                  <a:pt x="0" y="0"/>
                </a:moveTo>
                <a:cubicBezTo>
                  <a:pt x="181203" y="-10551"/>
                  <a:pt x="346759" y="10414"/>
                  <a:pt x="510805" y="0"/>
                </a:cubicBezTo>
                <a:cubicBezTo>
                  <a:pt x="674851" y="-10414"/>
                  <a:pt x="1035307" y="-28826"/>
                  <a:pt x="1201083" y="0"/>
                </a:cubicBezTo>
                <a:cubicBezTo>
                  <a:pt x="1366859" y="28826"/>
                  <a:pt x="1555003" y="-9084"/>
                  <a:pt x="1891360" y="0"/>
                </a:cubicBezTo>
                <a:cubicBezTo>
                  <a:pt x="2227717" y="9084"/>
                  <a:pt x="2403195" y="-24708"/>
                  <a:pt x="2581638" y="0"/>
                </a:cubicBezTo>
                <a:cubicBezTo>
                  <a:pt x="2760081" y="24708"/>
                  <a:pt x="3006119" y="6067"/>
                  <a:pt x="3182179" y="0"/>
                </a:cubicBezTo>
                <a:cubicBezTo>
                  <a:pt x="3358239" y="-6067"/>
                  <a:pt x="3805490" y="29"/>
                  <a:pt x="3962193" y="0"/>
                </a:cubicBezTo>
                <a:cubicBezTo>
                  <a:pt x="4118896" y="-29"/>
                  <a:pt x="4380641" y="6221"/>
                  <a:pt x="4652470" y="0"/>
                </a:cubicBezTo>
                <a:cubicBezTo>
                  <a:pt x="4924299" y="-6221"/>
                  <a:pt x="5034975" y="25899"/>
                  <a:pt x="5342748" y="0"/>
                </a:cubicBezTo>
                <a:cubicBezTo>
                  <a:pt x="5650521" y="-25899"/>
                  <a:pt x="5724664" y="13129"/>
                  <a:pt x="5853553" y="0"/>
                </a:cubicBezTo>
                <a:cubicBezTo>
                  <a:pt x="5982443" y="-13129"/>
                  <a:pt x="6180664" y="-18215"/>
                  <a:pt x="6274622" y="0"/>
                </a:cubicBezTo>
                <a:cubicBezTo>
                  <a:pt x="6368580" y="18215"/>
                  <a:pt x="6789430" y="12777"/>
                  <a:pt x="7144372" y="0"/>
                </a:cubicBezTo>
                <a:cubicBezTo>
                  <a:pt x="7499314" y="-12777"/>
                  <a:pt x="7767797" y="-6121"/>
                  <a:pt x="7924385" y="0"/>
                </a:cubicBezTo>
                <a:cubicBezTo>
                  <a:pt x="8080973" y="6121"/>
                  <a:pt x="8457197" y="32914"/>
                  <a:pt x="8973607" y="0"/>
                </a:cubicBezTo>
                <a:cubicBezTo>
                  <a:pt x="8990382" y="228956"/>
                  <a:pt x="8949615" y="275238"/>
                  <a:pt x="8973607" y="533685"/>
                </a:cubicBezTo>
                <a:cubicBezTo>
                  <a:pt x="8997599" y="792132"/>
                  <a:pt x="8940983" y="890621"/>
                  <a:pt x="8973607" y="1224335"/>
                </a:cubicBezTo>
                <a:cubicBezTo>
                  <a:pt x="9006232" y="1558049"/>
                  <a:pt x="8996474" y="1661295"/>
                  <a:pt x="8973607" y="1883593"/>
                </a:cubicBezTo>
                <a:cubicBezTo>
                  <a:pt x="8950740" y="2105891"/>
                  <a:pt x="8969259" y="2281336"/>
                  <a:pt x="8973607" y="2542850"/>
                </a:cubicBezTo>
                <a:cubicBezTo>
                  <a:pt x="8977955" y="2804364"/>
                  <a:pt x="8974863" y="2918278"/>
                  <a:pt x="8973607" y="3139321"/>
                </a:cubicBezTo>
                <a:cubicBezTo>
                  <a:pt x="8786071" y="3171789"/>
                  <a:pt x="8542352" y="3149222"/>
                  <a:pt x="8283330" y="3139321"/>
                </a:cubicBezTo>
                <a:cubicBezTo>
                  <a:pt x="8024308" y="3129420"/>
                  <a:pt x="7821528" y="3115492"/>
                  <a:pt x="7682788" y="3139321"/>
                </a:cubicBezTo>
                <a:cubicBezTo>
                  <a:pt x="7544048" y="3163150"/>
                  <a:pt x="7332031" y="3158465"/>
                  <a:pt x="7171983" y="3139321"/>
                </a:cubicBezTo>
                <a:cubicBezTo>
                  <a:pt x="7011936" y="3120177"/>
                  <a:pt x="6683757" y="3139069"/>
                  <a:pt x="6481705" y="3139321"/>
                </a:cubicBezTo>
                <a:cubicBezTo>
                  <a:pt x="6279653" y="3139573"/>
                  <a:pt x="6039933" y="3122479"/>
                  <a:pt x="5701692" y="3139321"/>
                </a:cubicBezTo>
                <a:cubicBezTo>
                  <a:pt x="5363451" y="3156163"/>
                  <a:pt x="5329971" y="3119696"/>
                  <a:pt x="5101150" y="3139321"/>
                </a:cubicBezTo>
                <a:cubicBezTo>
                  <a:pt x="4872329" y="3158946"/>
                  <a:pt x="4581744" y="3102429"/>
                  <a:pt x="4231401" y="3139321"/>
                </a:cubicBezTo>
                <a:cubicBezTo>
                  <a:pt x="3881058" y="3176213"/>
                  <a:pt x="3794666" y="3112345"/>
                  <a:pt x="3361651" y="3139321"/>
                </a:cubicBezTo>
                <a:cubicBezTo>
                  <a:pt x="2928636" y="3166298"/>
                  <a:pt x="2821758" y="3158217"/>
                  <a:pt x="2671374" y="3139321"/>
                </a:cubicBezTo>
                <a:cubicBezTo>
                  <a:pt x="2520990" y="3120425"/>
                  <a:pt x="2187664" y="3147164"/>
                  <a:pt x="1981096" y="3139321"/>
                </a:cubicBezTo>
                <a:cubicBezTo>
                  <a:pt x="1774528" y="3131478"/>
                  <a:pt x="1612208" y="3154553"/>
                  <a:pt x="1470291" y="3139321"/>
                </a:cubicBezTo>
                <a:cubicBezTo>
                  <a:pt x="1328374" y="3124089"/>
                  <a:pt x="1186618" y="3163148"/>
                  <a:pt x="959486" y="3139321"/>
                </a:cubicBezTo>
                <a:cubicBezTo>
                  <a:pt x="732354" y="3115494"/>
                  <a:pt x="354854" y="3169600"/>
                  <a:pt x="0" y="3139321"/>
                </a:cubicBezTo>
                <a:cubicBezTo>
                  <a:pt x="23644" y="3001816"/>
                  <a:pt x="-2116" y="2811491"/>
                  <a:pt x="0" y="2605636"/>
                </a:cubicBezTo>
                <a:cubicBezTo>
                  <a:pt x="2116" y="2399781"/>
                  <a:pt x="3510" y="2317034"/>
                  <a:pt x="0" y="2040559"/>
                </a:cubicBezTo>
                <a:cubicBezTo>
                  <a:pt x="-3510" y="1764084"/>
                  <a:pt x="24209" y="1726001"/>
                  <a:pt x="0" y="1444088"/>
                </a:cubicBezTo>
                <a:cubicBezTo>
                  <a:pt x="-24209" y="1162175"/>
                  <a:pt x="10421" y="1057728"/>
                  <a:pt x="0" y="816223"/>
                </a:cubicBezTo>
                <a:cubicBezTo>
                  <a:pt x="-10421" y="574719"/>
                  <a:pt x="-13762" y="265005"/>
                  <a:pt x="0" y="0"/>
                </a:cubicBezTo>
                <a:close/>
              </a:path>
              <a:path w="8973607" h="3139321" stroke="0" extrusionOk="0">
                <a:moveTo>
                  <a:pt x="0" y="0"/>
                </a:moveTo>
                <a:cubicBezTo>
                  <a:pt x="259596" y="-14392"/>
                  <a:pt x="558691" y="38262"/>
                  <a:pt x="869750" y="0"/>
                </a:cubicBezTo>
                <a:cubicBezTo>
                  <a:pt x="1180809" y="-38262"/>
                  <a:pt x="1332629" y="-86"/>
                  <a:pt x="1649763" y="0"/>
                </a:cubicBezTo>
                <a:cubicBezTo>
                  <a:pt x="1966897" y="86"/>
                  <a:pt x="1883627" y="12593"/>
                  <a:pt x="2070832" y="0"/>
                </a:cubicBezTo>
                <a:cubicBezTo>
                  <a:pt x="2258037" y="-12593"/>
                  <a:pt x="2489682" y="11626"/>
                  <a:pt x="2761110" y="0"/>
                </a:cubicBezTo>
                <a:cubicBezTo>
                  <a:pt x="3032538" y="-11626"/>
                  <a:pt x="3345539" y="10562"/>
                  <a:pt x="3630859" y="0"/>
                </a:cubicBezTo>
                <a:cubicBezTo>
                  <a:pt x="3916179" y="-10562"/>
                  <a:pt x="3984704" y="3145"/>
                  <a:pt x="4231401" y="0"/>
                </a:cubicBezTo>
                <a:cubicBezTo>
                  <a:pt x="4478098" y="-3145"/>
                  <a:pt x="4617785" y="-25789"/>
                  <a:pt x="4831942" y="0"/>
                </a:cubicBezTo>
                <a:cubicBezTo>
                  <a:pt x="5046099" y="25789"/>
                  <a:pt x="5298070" y="-22180"/>
                  <a:pt x="5522220" y="0"/>
                </a:cubicBezTo>
                <a:cubicBezTo>
                  <a:pt x="5746370" y="22180"/>
                  <a:pt x="6053190" y="22794"/>
                  <a:pt x="6212497" y="0"/>
                </a:cubicBezTo>
                <a:cubicBezTo>
                  <a:pt x="6371804" y="-22794"/>
                  <a:pt x="6711294" y="27633"/>
                  <a:pt x="6902775" y="0"/>
                </a:cubicBezTo>
                <a:cubicBezTo>
                  <a:pt x="7094256" y="-27633"/>
                  <a:pt x="7453907" y="-12153"/>
                  <a:pt x="7682788" y="0"/>
                </a:cubicBezTo>
                <a:cubicBezTo>
                  <a:pt x="7911669" y="12153"/>
                  <a:pt x="8146757" y="-11158"/>
                  <a:pt x="8283330" y="0"/>
                </a:cubicBezTo>
                <a:cubicBezTo>
                  <a:pt x="8419903" y="11158"/>
                  <a:pt x="8812481" y="8089"/>
                  <a:pt x="8973607" y="0"/>
                </a:cubicBezTo>
                <a:cubicBezTo>
                  <a:pt x="9000122" y="206768"/>
                  <a:pt x="9001680" y="348122"/>
                  <a:pt x="8973607" y="659257"/>
                </a:cubicBezTo>
                <a:cubicBezTo>
                  <a:pt x="8945534" y="970392"/>
                  <a:pt x="8989615" y="1009479"/>
                  <a:pt x="8973607" y="1224335"/>
                </a:cubicBezTo>
                <a:cubicBezTo>
                  <a:pt x="8957599" y="1439191"/>
                  <a:pt x="8947128" y="1772383"/>
                  <a:pt x="8973607" y="1914986"/>
                </a:cubicBezTo>
                <a:cubicBezTo>
                  <a:pt x="9000086" y="2057589"/>
                  <a:pt x="8974531" y="2336801"/>
                  <a:pt x="8973607" y="2511457"/>
                </a:cubicBezTo>
                <a:cubicBezTo>
                  <a:pt x="8972683" y="2686113"/>
                  <a:pt x="8952126" y="2899626"/>
                  <a:pt x="8973607" y="3139321"/>
                </a:cubicBezTo>
                <a:cubicBezTo>
                  <a:pt x="8679710" y="3107437"/>
                  <a:pt x="8506265" y="3148332"/>
                  <a:pt x="8103857" y="3139321"/>
                </a:cubicBezTo>
                <a:cubicBezTo>
                  <a:pt x="7701449" y="3130311"/>
                  <a:pt x="7475203" y="3126166"/>
                  <a:pt x="7234108" y="3139321"/>
                </a:cubicBezTo>
                <a:cubicBezTo>
                  <a:pt x="6993013" y="3152476"/>
                  <a:pt x="6784036" y="3145182"/>
                  <a:pt x="6454094" y="3139321"/>
                </a:cubicBezTo>
                <a:cubicBezTo>
                  <a:pt x="6124152" y="3133460"/>
                  <a:pt x="6060021" y="3118570"/>
                  <a:pt x="5674081" y="3139321"/>
                </a:cubicBezTo>
                <a:cubicBezTo>
                  <a:pt x="5288141" y="3160072"/>
                  <a:pt x="5178539" y="3109684"/>
                  <a:pt x="4804331" y="3139321"/>
                </a:cubicBezTo>
                <a:cubicBezTo>
                  <a:pt x="4430123" y="3168959"/>
                  <a:pt x="4334764" y="3111779"/>
                  <a:pt x="3934582" y="3139321"/>
                </a:cubicBezTo>
                <a:cubicBezTo>
                  <a:pt x="3534400" y="3166863"/>
                  <a:pt x="3715270" y="3149511"/>
                  <a:pt x="3513512" y="3139321"/>
                </a:cubicBezTo>
                <a:cubicBezTo>
                  <a:pt x="3311754" y="3129132"/>
                  <a:pt x="3242350" y="3148346"/>
                  <a:pt x="3002707" y="3139321"/>
                </a:cubicBezTo>
                <a:cubicBezTo>
                  <a:pt x="2763065" y="3130296"/>
                  <a:pt x="2519506" y="3150427"/>
                  <a:pt x="2312429" y="3139321"/>
                </a:cubicBezTo>
                <a:cubicBezTo>
                  <a:pt x="2105352" y="3128215"/>
                  <a:pt x="1970889" y="3135506"/>
                  <a:pt x="1801624" y="3139321"/>
                </a:cubicBezTo>
                <a:cubicBezTo>
                  <a:pt x="1632360" y="3143136"/>
                  <a:pt x="1405044" y="3127190"/>
                  <a:pt x="1021611" y="3139321"/>
                </a:cubicBezTo>
                <a:cubicBezTo>
                  <a:pt x="638178" y="3151452"/>
                  <a:pt x="410179" y="3094069"/>
                  <a:pt x="0" y="3139321"/>
                </a:cubicBezTo>
                <a:cubicBezTo>
                  <a:pt x="28237" y="2984051"/>
                  <a:pt x="28650" y="2762546"/>
                  <a:pt x="0" y="2542850"/>
                </a:cubicBezTo>
                <a:cubicBezTo>
                  <a:pt x="-28650" y="2323154"/>
                  <a:pt x="14581" y="2197038"/>
                  <a:pt x="0" y="1977772"/>
                </a:cubicBezTo>
                <a:cubicBezTo>
                  <a:pt x="-14581" y="1758506"/>
                  <a:pt x="-1994" y="1632794"/>
                  <a:pt x="0" y="1412694"/>
                </a:cubicBezTo>
                <a:cubicBezTo>
                  <a:pt x="1994" y="1192594"/>
                  <a:pt x="-17644" y="998655"/>
                  <a:pt x="0" y="847617"/>
                </a:cubicBezTo>
                <a:cubicBezTo>
                  <a:pt x="17644" y="696579"/>
                  <a:pt x="10204" y="181401"/>
                  <a:pt x="0" y="0"/>
                </a:cubicBezTo>
                <a:close/>
              </a:path>
            </a:pathLst>
          </a:custGeom>
          <a:solidFill>
            <a:schemeClr val="accent4">
              <a:lumMod val="20000"/>
              <a:lumOff val="80000"/>
            </a:schemeClr>
          </a:solidFill>
          <a:ln>
            <a:extLst>
              <a:ext uri="{C807C97D-BFC1-408E-A445-0C87EB9F89A2}">
                <ask:lineSketchStyleProps xmlns:ask="http://schemas.microsoft.com/office/drawing/2018/sketchyshapes" sd="1985646133">
                  <a:prstGeom prst="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GB" sz="2200" dirty="0">
                <a:latin typeface="Gill Sans MT" panose="020B0502020104020203" pitchFamily="34" charset="0"/>
              </a:rPr>
              <a:t>Kennedy </a:t>
            </a:r>
            <a:r>
              <a:rPr lang="en-GB" sz="2200" b="1" dirty="0">
                <a:latin typeface="Gill Sans MT" panose="020B0502020104020203" pitchFamily="34" charset="0"/>
              </a:rPr>
              <a:t>continued </a:t>
            </a:r>
            <a:r>
              <a:rPr lang="en-GB" sz="2200" dirty="0">
                <a:latin typeface="Gill Sans MT" panose="020B0502020104020203" pitchFamily="34" charset="0"/>
              </a:rPr>
              <a:t>Eisenhower’s ‘limited war’ approach:</a:t>
            </a:r>
          </a:p>
          <a:p>
            <a:pPr marL="285750" indent="-285750">
              <a:buFont typeface="Arial" panose="020B0604020202020204" pitchFamily="34" charset="0"/>
              <a:buChar char="•"/>
            </a:pPr>
            <a:r>
              <a:rPr lang="en-GB" sz="2200" dirty="0">
                <a:latin typeface="Gill Sans MT" panose="020B0502020104020203" pitchFamily="34" charset="0"/>
              </a:rPr>
              <a:t>He sent </a:t>
            </a:r>
            <a:r>
              <a:rPr lang="en-GB" sz="2200" b="1" dirty="0">
                <a:latin typeface="Gill Sans MT" panose="020B0502020104020203" pitchFamily="34" charset="0"/>
              </a:rPr>
              <a:t>16,000</a:t>
            </a:r>
            <a:r>
              <a:rPr lang="en-GB" sz="2200" dirty="0">
                <a:latin typeface="Gill Sans MT" panose="020B0502020104020203" pitchFamily="34" charset="0"/>
              </a:rPr>
              <a:t> more US advisers to train the ARVN.</a:t>
            </a:r>
          </a:p>
          <a:p>
            <a:pPr marL="285750" indent="-285750">
              <a:buFont typeface="Arial" panose="020B0604020202020204" pitchFamily="34" charset="0"/>
              <a:buChar char="•"/>
            </a:pPr>
            <a:r>
              <a:rPr lang="en-GB" sz="2200" dirty="0">
                <a:latin typeface="Gill Sans MT" panose="020B0502020104020203" pitchFamily="34" charset="0"/>
              </a:rPr>
              <a:t>He focused on </a:t>
            </a:r>
            <a:r>
              <a:rPr lang="en-GB" sz="2200" b="1" dirty="0">
                <a:latin typeface="Gill Sans MT" panose="020B0502020104020203" pitchFamily="34" charset="0"/>
              </a:rPr>
              <a:t>pacification</a:t>
            </a:r>
            <a:r>
              <a:rPr lang="en-GB" sz="2200" dirty="0">
                <a:latin typeface="Gill Sans MT" panose="020B0502020104020203" pitchFamily="34" charset="0"/>
              </a:rPr>
              <a:t> – winning over local people so that they wouldn’t support communism</a:t>
            </a:r>
          </a:p>
          <a:p>
            <a:pPr marL="285750" indent="-285750">
              <a:buFont typeface="Arial" panose="020B0604020202020204" pitchFamily="34" charset="0"/>
              <a:buChar char="•"/>
            </a:pPr>
            <a:r>
              <a:rPr lang="en-GB" sz="2200" dirty="0">
                <a:latin typeface="Gill Sans MT" panose="020B0502020104020203" pitchFamily="34" charset="0"/>
              </a:rPr>
              <a:t>He sent in US Special Forces (‘Green Berets’), who trained villagers to protect themselves from the VC.</a:t>
            </a:r>
          </a:p>
          <a:p>
            <a:pPr marL="285750" indent="-285750">
              <a:buFont typeface="Arial" panose="020B0604020202020204" pitchFamily="34" charset="0"/>
              <a:buChar char="•"/>
            </a:pPr>
            <a:r>
              <a:rPr lang="en-GB" sz="2200" dirty="0">
                <a:latin typeface="Gill Sans MT" panose="020B0502020104020203" pitchFamily="34" charset="0"/>
              </a:rPr>
              <a:t>He agreed the use of chemical spraying to kill crops and jungle areas where the VC could be hiding.</a:t>
            </a:r>
          </a:p>
          <a:p>
            <a:pPr marL="285750" indent="-285750">
              <a:buFont typeface="Arial" panose="020B0604020202020204" pitchFamily="34" charset="0"/>
              <a:buChar char="•"/>
            </a:pPr>
            <a:r>
              <a:rPr lang="en-GB" sz="2200" dirty="0">
                <a:latin typeface="Gill Sans MT" panose="020B0502020104020203" pitchFamily="34" charset="0"/>
              </a:rPr>
              <a:t>About 5,000 ‘</a:t>
            </a:r>
            <a:r>
              <a:rPr lang="en-GB" sz="2200" b="1" dirty="0">
                <a:latin typeface="Gill Sans MT" panose="020B0502020104020203" pitchFamily="34" charset="0"/>
              </a:rPr>
              <a:t>strategic hamlets</a:t>
            </a:r>
            <a:r>
              <a:rPr lang="en-GB" sz="2200" dirty="0">
                <a:latin typeface="Gill Sans MT" panose="020B0502020104020203" pitchFamily="34" charset="0"/>
              </a:rPr>
              <a:t>’ had been built by September 1962.</a:t>
            </a:r>
          </a:p>
        </p:txBody>
      </p:sp>
      <p:sp>
        <p:nvSpPr>
          <p:cNvPr id="10" name="TextBox 9">
            <a:extLst>
              <a:ext uri="{FF2B5EF4-FFF2-40B4-BE49-F238E27FC236}">
                <a16:creationId xmlns:a16="http://schemas.microsoft.com/office/drawing/2014/main" id="{0FE3D129-D61F-4CE2-950B-13473C4FD128}"/>
              </a:ext>
            </a:extLst>
          </p:cNvPr>
          <p:cNvSpPr txBox="1"/>
          <p:nvPr/>
        </p:nvSpPr>
        <p:spPr>
          <a:xfrm>
            <a:off x="3087762" y="3540356"/>
            <a:ext cx="8973606" cy="3139321"/>
          </a:xfrm>
          <a:custGeom>
            <a:avLst/>
            <a:gdLst>
              <a:gd name="connsiteX0" fmla="*/ 0 w 8973606"/>
              <a:gd name="connsiteY0" fmla="*/ 0 h 3139321"/>
              <a:gd name="connsiteX1" fmla="*/ 598240 w 8973606"/>
              <a:gd name="connsiteY1" fmla="*/ 0 h 3139321"/>
              <a:gd name="connsiteX2" fmla="*/ 1106745 w 8973606"/>
              <a:gd name="connsiteY2" fmla="*/ 0 h 3139321"/>
              <a:gd name="connsiteX3" fmla="*/ 1884457 w 8973606"/>
              <a:gd name="connsiteY3" fmla="*/ 0 h 3139321"/>
              <a:gd name="connsiteX4" fmla="*/ 2572434 w 8973606"/>
              <a:gd name="connsiteY4" fmla="*/ 0 h 3139321"/>
              <a:gd name="connsiteX5" fmla="*/ 3170674 w 8973606"/>
              <a:gd name="connsiteY5" fmla="*/ 0 h 3139321"/>
              <a:gd name="connsiteX6" fmla="*/ 3948387 w 8973606"/>
              <a:gd name="connsiteY6" fmla="*/ 0 h 3139321"/>
              <a:gd name="connsiteX7" fmla="*/ 4546627 w 8973606"/>
              <a:gd name="connsiteY7" fmla="*/ 0 h 3139321"/>
              <a:gd name="connsiteX8" fmla="*/ 5324340 w 8973606"/>
              <a:gd name="connsiteY8" fmla="*/ 0 h 3139321"/>
              <a:gd name="connsiteX9" fmla="*/ 5832844 w 8973606"/>
              <a:gd name="connsiteY9" fmla="*/ 0 h 3139321"/>
              <a:gd name="connsiteX10" fmla="*/ 6161876 w 8973606"/>
              <a:gd name="connsiteY10" fmla="*/ 0 h 3139321"/>
              <a:gd name="connsiteX11" fmla="*/ 6490908 w 8973606"/>
              <a:gd name="connsiteY11" fmla="*/ 0 h 3139321"/>
              <a:gd name="connsiteX12" fmla="*/ 6819941 w 8973606"/>
              <a:gd name="connsiteY12" fmla="*/ 0 h 3139321"/>
              <a:gd name="connsiteX13" fmla="*/ 7597653 w 8973606"/>
              <a:gd name="connsiteY13" fmla="*/ 0 h 3139321"/>
              <a:gd name="connsiteX14" fmla="*/ 8195893 w 8973606"/>
              <a:gd name="connsiteY14" fmla="*/ 0 h 3139321"/>
              <a:gd name="connsiteX15" fmla="*/ 8973606 w 8973606"/>
              <a:gd name="connsiteY15" fmla="*/ 0 h 3139321"/>
              <a:gd name="connsiteX16" fmla="*/ 8973606 w 8973606"/>
              <a:gd name="connsiteY16" fmla="*/ 586007 h 3139321"/>
              <a:gd name="connsiteX17" fmla="*/ 8973606 w 8973606"/>
              <a:gd name="connsiteY17" fmla="*/ 1015047 h 3139321"/>
              <a:gd name="connsiteX18" fmla="*/ 8973606 w 8973606"/>
              <a:gd name="connsiteY18" fmla="*/ 1444088 h 3139321"/>
              <a:gd name="connsiteX19" fmla="*/ 8973606 w 8973606"/>
              <a:gd name="connsiteY19" fmla="*/ 1935915 h 3139321"/>
              <a:gd name="connsiteX20" fmla="*/ 8973606 w 8973606"/>
              <a:gd name="connsiteY20" fmla="*/ 2396348 h 3139321"/>
              <a:gd name="connsiteX21" fmla="*/ 8973606 w 8973606"/>
              <a:gd name="connsiteY21" fmla="*/ 3139321 h 3139321"/>
              <a:gd name="connsiteX22" fmla="*/ 8465102 w 8973606"/>
              <a:gd name="connsiteY22" fmla="*/ 3139321 h 3139321"/>
              <a:gd name="connsiteX23" fmla="*/ 8136069 w 8973606"/>
              <a:gd name="connsiteY23" fmla="*/ 3139321 h 3139321"/>
              <a:gd name="connsiteX24" fmla="*/ 7448093 w 8973606"/>
              <a:gd name="connsiteY24" fmla="*/ 3139321 h 3139321"/>
              <a:gd name="connsiteX25" fmla="*/ 6849853 w 8973606"/>
              <a:gd name="connsiteY25" fmla="*/ 3139321 h 3139321"/>
              <a:gd name="connsiteX26" fmla="*/ 6251612 w 8973606"/>
              <a:gd name="connsiteY26" fmla="*/ 3139321 h 3139321"/>
              <a:gd name="connsiteX27" fmla="*/ 5743108 w 8973606"/>
              <a:gd name="connsiteY27" fmla="*/ 3139321 h 3139321"/>
              <a:gd name="connsiteX28" fmla="*/ 5234604 w 8973606"/>
              <a:gd name="connsiteY28" fmla="*/ 3139321 h 3139321"/>
              <a:gd name="connsiteX29" fmla="*/ 4726099 w 8973606"/>
              <a:gd name="connsiteY29" fmla="*/ 3139321 h 3139321"/>
              <a:gd name="connsiteX30" fmla="*/ 4307331 w 8973606"/>
              <a:gd name="connsiteY30" fmla="*/ 3139321 h 3139321"/>
              <a:gd name="connsiteX31" fmla="*/ 3978299 w 8973606"/>
              <a:gd name="connsiteY31" fmla="*/ 3139321 h 3139321"/>
              <a:gd name="connsiteX32" fmla="*/ 3380058 w 8973606"/>
              <a:gd name="connsiteY32" fmla="*/ 3139321 h 3139321"/>
              <a:gd name="connsiteX33" fmla="*/ 2692082 w 8973606"/>
              <a:gd name="connsiteY33" fmla="*/ 3139321 h 3139321"/>
              <a:gd name="connsiteX34" fmla="*/ 2093841 w 8973606"/>
              <a:gd name="connsiteY34" fmla="*/ 3139321 h 3139321"/>
              <a:gd name="connsiteX35" fmla="*/ 1495601 w 8973606"/>
              <a:gd name="connsiteY35" fmla="*/ 3139321 h 3139321"/>
              <a:gd name="connsiteX36" fmla="*/ 1076833 w 8973606"/>
              <a:gd name="connsiteY36" fmla="*/ 3139321 h 3139321"/>
              <a:gd name="connsiteX37" fmla="*/ 658064 w 8973606"/>
              <a:gd name="connsiteY37" fmla="*/ 3139321 h 3139321"/>
              <a:gd name="connsiteX38" fmla="*/ 0 w 8973606"/>
              <a:gd name="connsiteY38" fmla="*/ 3139321 h 3139321"/>
              <a:gd name="connsiteX39" fmla="*/ 0 w 8973606"/>
              <a:gd name="connsiteY39" fmla="*/ 2710280 h 3139321"/>
              <a:gd name="connsiteX40" fmla="*/ 0 w 8973606"/>
              <a:gd name="connsiteY40" fmla="*/ 2155667 h 3139321"/>
              <a:gd name="connsiteX41" fmla="*/ 0 w 8973606"/>
              <a:gd name="connsiteY41" fmla="*/ 1726627 h 3139321"/>
              <a:gd name="connsiteX42" fmla="*/ 0 w 8973606"/>
              <a:gd name="connsiteY42" fmla="*/ 1140620 h 3139321"/>
              <a:gd name="connsiteX43" fmla="*/ 0 w 8973606"/>
              <a:gd name="connsiteY43" fmla="*/ 617400 h 3139321"/>
              <a:gd name="connsiteX44" fmla="*/ 0 w 8973606"/>
              <a:gd name="connsiteY44"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973606" h="3139321" fill="none" extrusionOk="0">
                <a:moveTo>
                  <a:pt x="0" y="0"/>
                </a:moveTo>
                <a:cubicBezTo>
                  <a:pt x="148641" y="-30517"/>
                  <a:pt x="410770" y="53152"/>
                  <a:pt x="598240" y="0"/>
                </a:cubicBezTo>
                <a:cubicBezTo>
                  <a:pt x="785710" y="-53152"/>
                  <a:pt x="935338" y="46062"/>
                  <a:pt x="1106745" y="0"/>
                </a:cubicBezTo>
                <a:cubicBezTo>
                  <a:pt x="1278152" y="-46062"/>
                  <a:pt x="1523891" y="71181"/>
                  <a:pt x="1884457" y="0"/>
                </a:cubicBezTo>
                <a:cubicBezTo>
                  <a:pt x="2245023" y="-71181"/>
                  <a:pt x="2295388" y="66144"/>
                  <a:pt x="2572434" y="0"/>
                </a:cubicBezTo>
                <a:cubicBezTo>
                  <a:pt x="2849480" y="-66144"/>
                  <a:pt x="2962693" y="58711"/>
                  <a:pt x="3170674" y="0"/>
                </a:cubicBezTo>
                <a:cubicBezTo>
                  <a:pt x="3378655" y="-58711"/>
                  <a:pt x="3747793" y="32414"/>
                  <a:pt x="3948387" y="0"/>
                </a:cubicBezTo>
                <a:cubicBezTo>
                  <a:pt x="4148981" y="-32414"/>
                  <a:pt x="4394137" y="52347"/>
                  <a:pt x="4546627" y="0"/>
                </a:cubicBezTo>
                <a:cubicBezTo>
                  <a:pt x="4699117" y="-52347"/>
                  <a:pt x="5092504" y="36579"/>
                  <a:pt x="5324340" y="0"/>
                </a:cubicBezTo>
                <a:cubicBezTo>
                  <a:pt x="5556176" y="-36579"/>
                  <a:pt x="5622280" y="26187"/>
                  <a:pt x="5832844" y="0"/>
                </a:cubicBezTo>
                <a:cubicBezTo>
                  <a:pt x="6043408" y="-26187"/>
                  <a:pt x="6026695" y="9541"/>
                  <a:pt x="6161876" y="0"/>
                </a:cubicBezTo>
                <a:cubicBezTo>
                  <a:pt x="6297057" y="-9541"/>
                  <a:pt x="6365686" y="12387"/>
                  <a:pt x="6490908" y="0"/>
                </a:cubicBezTo>
                <a:cubicBezTo>
                  <a:pt x="6616130" y="-12387"/>
                  <a:pt x="6698384" y="27940"/>
                  <a:pt x="6819941" y="0"/>
                </a:cubicBezTo>
                <a:cubicBezTo>
                  <a:pt x="6941498" y="-27940"/>
                  <a:pt x="7396113" y="2382"/>
                  <a:pt x="7597653" y="0"/>
                </a:cubicBezTo>
                <a:cubicBezTo>
                  <a:pt x="7799193" y="-2382"/>
                  <a:pt x="7979782" y="34151"/>
                  <a:pt x="8195893" y="0"/>
                </a:cubicBezTo>
                <a:cubicBezTo>
                  <a:pt x="8412004" y="-34151"/>
                  <a:pt x="8814111" y="86212"/>
                  <a:pt x="8973606" y="0"/>
                </a:cubicBezTo>
                <a:cubicBezTo>
                  <a:pt x="9039635" y="284576"/>
                  <a:pt x="8914787" y="339613"/>
                  <a:pt x="8973606" y="586007"/>
                </a:cubicBezTo>
                <a:cubicBezTo>
                  <a:pt x="9032425" y="832401"/>
                  <a:pt x="8926986" y="899262"/>
                  <a:pt x="8973606" y="1015047"/>
                </a:cubicBezTo>
                <a:cubicBezTo>
                  <a:pt x="9020226" y="1130832"/>
                  <a:pt x="8932926" y="1325907"/>
                  <a:pt x="8973606" y="1444088"/>
                </a:cubicBezTo>
                <a:cubicBezTo>
                  <a:pt x="9014286" y="1562269"/>
                  <a:pt x="8967339" y="1769689"/>
                  <a:pt x="8973606" y="1935915"/>
                </a:cubicBezTo>
                <a:cubicBezTo>
                  <a:pt x="8979873" y="2102141"/>
                  <a:pt x="8970355" y="2235394"/>
                  <a:pt x="8973606" y="2396348"/>
                </a:cubicBezTo>
                <a:cubicBezTo>
                  <a:pt x="8976857" y="2557302"/>
                  <a:pt x="8953046" y="2867365"/>
                  <a:pt x="8973606" y="3139321"/>
                </a:cubicBezTo>
                <a:cubicBezTo>
                  <a:pt x="8863205" y="3160924"/>
                  <a:pt x="8691271" y="3128090"/>
                  <a:pt x="8465102" y="3139321"/>
                </a:cubicBezTo>
                <a:cubicBezTo>
                  <a:pt x="8238933" y="3150552"/>
                  <a:pt x="8261657" y="3104206"/>
                  <a:pt x="8136069" y="3139321"/>
                </a:cubicBezTo>
                <a:cubicBezTo>
                  <a:pt x="8010481" y="3174436"/>
                  <a:pt x="7664151" y="3116074"/>
                  <a:pt x="7448093" y="3139321"/>
                </a:cubicBezTo>
                <a:cubicBezTo>
                  <a:pt x="7232035" y="3162568"/>
                  <a:pt x="7104877" y="3102743"/>
                  <a:pt x="6849853" y="3139321"/>
                </a:cubicBezTo>
                <a:cubicBezTo>
                  <a:pt x="6594829" y="3175899"/>
                  <a:pt x="6504444" y="3115945"/>
                  <a:pt x="6251612" y="3139321"/>
                </a:cubicBezTo>
                <a:cubicBezTo>
                  <a:pt x="5998780" y="3162697"/>
                  <a:pt x="5872363" y="3090748"/>
                  <a:pt x="5743108" y="3139321"/>
                </a:cubicBezTo>
                <a:cubicBezTo>
                  <a:pt x="5613853" y="3187894"/>
                  <a:pt x="5423864" y="3106709"/>
                  <a:pt x="5234604" y="3139321"/>
                </a:cubicBezTo>
                <a:cubicBezTo>
                  <a:pt x="5045344" y="3171933"/>
                  <a:pt x="4892576" y="3084085"/>
                  <a:pt x="4726099" y="3139321"/>
                </a:cubicBezTo>
                <a:cubicBezTo>
                  <a:pt x="4559622" y="3194557"/>
                  <a:pt x="4439736" y="3129621"/>
                  <a:pt x="4307331" y="3139321"/>
                </a:cubicBezTo>
                <a:cubicBezTo>
                  <a:pt x="4174926" y="3149021"/>
                  <a:pt x="4105979" y="3136416"/>
                  <a:pt x="3978299" y="3139321"/>
                </a:cubicBezTo>
                <a:cubicBezTo>
                  <a:pt x="3850619" y="3142226"/>
                  <a:pt x="3600461" y="3104192"/>
                  <a:pt x="3380058" y="3139321"/>
                </a:cubicBezTo>
                <a:cubicBezTo>
                  <a:pt x="3159655" y="3174450"/>
                  <a:pt x="2939720" y="3078075"/>
                  <a:pt x="2692082" y="3139321"/>
                </a:cubicBezTo>
                <a:cubicBezTo>
                  <a:pt x="2444444" y="3200567"/>
                  <a:pt x="2240534" y="3110586"/>
                  <a:pt x="2093841" y="3139321"/>
                </a:cubicBezTo>
                <a:cubicBezTo>
                  <a:pt x="1947148" y="3168056"/>
                  <a:pt x="1659721" y="3070784"/>
                  <a:pt x="1495601" y="3139321"/>
                </a:cubicBezTo>
                <a:cubicBezTo>
                  <a:pt x="1331481" y="3207858"/>
                  <a:pt x="1273763" y="3108738"/>
                  <a:pt x="1076833" y="3139321"/>
                </a:cubicBezTo>
                <a:cubicBezTo>
                  <a:pt x="879903" y="3169904"/>
                  <a:pt x="800913" y="3101012"/>
                  <a:pt x="658064" y="3139321"/>
                </a:cubicBezTo>
                <a:cubicBezTo>
                  <a:pt x="515215" y="3177630"/>
                  <a:pt x="294276" y="3099566"/>
                  <a:pt x="0" y="3139321"/>
                </a:cubicBezTo>
                <a:cubicBezTo>
                  <a:pt x="-19001" y="2980424"/>
                  <a:pt x="25326" y="2913090"/>
                  <a:pt x="0" y="2710280"/>
                </a:cubicBezTo>
                <a:cubicBezTo>
                  <a:pt x="-25326" y="2507470"/>
                  <a:pt x="59062" y="2303757"/>
                  <a:pt x="0" y="2155667"/>
                </a:cubicBezTo>
                <a:cubicBezTo>
                  <a:pt x="-59062" y="2007577"/>
                  <a:pt x="20958" y="1838180"/>
                  <a:pt x="0" y="1726627"/>
                </a:cubicBezTo>
                <a:cubicBezTo>
                  <a:pt x="-20958" y="1615074"/>
                  <a:pt x="9770" y="1317394"/>
                  <a:pt x="0" y="1140620"/>
                </a:cubicBezTo>
                <a:cubicBezTo>
                  <a:pt x="-9770" y="963846"/>
                  <a:pt x="13016" y="865176"/>
                  <a:pt x="0" y="617400"/>
                </a:cubicBezTo>
                <a:cubicBezTo>
                  <a:pt x="-13016" y="369624"/>
                  <a:pt x="23385" y="247645"/>
                  <a:pt x="0" y="0"/>
                </a:cubicBezTo>
                <a:close/>
              </a:path>
              <a:path w="8973606" h="3139321" stroke="0" extrusionOk="0">
                <a:moveTo>
                  <a:pt x="0" y="0"/>
                </a:moveTo>
                <a:cubicBezTo>
                  <a:pt x="246335" y="-54972"/>
                  <a:pt x="296736" y="45613"/>
                  <a:pt x="508504" y="0"/>
                </a:cubicBezTo>
                <a:cubicBezTo>
                  <a:pt x="720272" y="-45613"/>
                  <a:pt x="896163" y="24325"/>
                  <a:pt x="1106745" y="0"/>
                </a:cubicBezTo>
                <a:cubicBezTo>
                  <a:pt x="1317327" y="-24325"/>
                  <a:pt x="1585445" y="37635"/>
                  <a:pt x="1794721" y="0"/>
                </a:cubicBezTo>
                <a:cubicBezTo>
                  <a:pt x="2003997" y="-37635"/>
                  <a:pt x="2085136" y="1753"/>
                  <a:pt x="2213489" y="0"/>
                </a:cubicBezTo>
                <a:cubicBezTo>
                  <a:pt x="2341842" y="-1753"/>
                  <a:pt x="2596787" y="59344"/>
                  <a:pt x="2811730" y="0"/>
                </a:cubicBezTo>
                <a:cubicBezTo>
                  <a:pt x="3026673" y="-59344"/>
                  <a:pt x="3414131" y="84458"/>
                  <a:pt x="3589442" y="0"/>
                </a:cubicBezTo>
                <a:cubicBezTo>
                  <a:pt x="3764753" y="-84458"/>
                  <a:pt x="4139030" y="33395"/>
                  <a:pt x="4277419" y="0"/>
                </a:cubicBezTo>
                <a:cubicBezTo>
                  <a:pt x="4415808" y="-33395"/>
                  <a:pt x="4508503" y="29292"/>
                  <a:pt x="4696187" y="0"/>
                </a:cubicBezTo>
                <a:cubicBezTo>
                  <a:pt x="4883871" y="-29292"/>
                  <a:pt x="5150512" y="81005"/>
                  <a:pt x="5473900" y="0"/>
                </a:cubicBezTo>
                <a:cubicBezTo>
                  <a:pt x="5797288" y="-81005"/>
                  <a:pt x="5888258" y="38989"/>
                  <a:pt x="6161876" y="0"/>
                </a:cubicBezTo>
                <a:cubicBezTo>
                  <a:pt x="6435494" y="-38989"/>
                  <a:pt x="6336237" y="11033"/>
                  <a:pt x="6490908" y="0"/>
                </a:cubicBezTo>
                <a:cubicBezTo>
                  <a:pt x="6645579" y="-11033"/>
                  <a:pt x="6796762" y="40189"/>
                  <a:pt x="6909677" y="0"/>
                </a:cubicBezTo>
                <a:cubicBezTo>
                  <a:pt x="7022592" y="-40189"/>
                  <a:pt x="7423295" y="62778"/>
                  <a:pt x="7687389" y="0"/>
                </a:cubicBezTo>
                <a:cubicBezTo>
                  <a:pt x="7951483" y="-62778"/>
                  <a:pt x="8235186" y="65733"/>
                  <a:pt x="8465102" y="0"/>
                </a:cubicBezTo>
                <a:cubicBezTo>
                  <a:pt x="8695018" y="-65733"/>
                  <a:pt x="8797087" y="30939"/>
                  <a:pt x="8973606" y="0"/>
                </a:cubicBezTo>
                <a:cubicBezTo>
                  <a:pt x="8976379" y="149517"/>
                  <a:pt x="8922630" y="292325"/>
                  <a:pt x="8973606" y="429041"/>
                </a:cubicBezTo>
                <a:cubicBezTo>
                  <a:pt x="9024582" y="565757"/>
                  <a:pt x="8952180" y="800696"/>
                  <a:pt x="8973606" y="920867"/>
                </a:cubicBezTo>
                <a:cubicBezTo>
                  <a:pt x="8995032" y="1041038"/>
                  <a:pt x="8925126" y="1379226"/>
                  <a:pt x="8973606" y="1506874"/>
                </a:cubicBezTo>
                <a:cubicBezTo>
                  <a:pt x="9022086" y="1634522"/>
                  <a:pt x="8937626" y="1829336"/>
                  <a:pt x="8973606" y="1935915"/>
                </a:cubicBezTo>
                <a:cubicBezTo>
                  <a:pt x="9009586" y="2042494"/>
                  <a:pt x="8943588" y="2286273"/>
                  <a:pt x="8973606" y="2396348"/>
                </a:cubicBezTo>
                <a:cubicBezTo>
                  <a:pt x="9003624" y="2506423"/>
                  <a:pt x="8957275" y="2804089"/>
                  <a:pt x="8973606" y="3139321"/>
                </a:cubicBezTo>
                <a:cubicBezTo>
                  <a:pt x="8851553" y="3159363"/>
                  <a:pt x="8565967" y="3121340"/>
                  <a:pt x="8375366" y="3139321"/>
                </a:cubicBezTo>
                <a:cubicBezTo>
                  <a:pt x="8184765" y="3157302"/>
                  <a:pt x="8038421" y="3100219"/>
                  <a:pt x="7777125" y="3139321"/>
                </a:cubicBezTo>
                <a:cubicBezTo>
                  <a:pt x="7515829" y="3178423"/>
                  <a:pt x="7536873" y="3121356"/>
                  <a:pt x="7448093" y="3139321"/>
                </a:cubicBezTo>
                <a:cubicBezTo>
                  <a:pt x="7359313" y="3157286"/>
                  <a:pt x="7204896" y="3116802"/>
                  <a:pt x="7119061" y="3139321"/>
                </a:cubicBezTo>
                <a:cubicBezTo>
                  <a:pt x="7033226" y="3161840"/>
                  <a:pt x="6938818" y="3113501"/>
                  <a:pt x="6790029" y="3139321"/>
                </a:cubicBezTo>
                <a:cubicBezTo>
                  <a:pt x="6641240" y="3165141"/>
                  <a:pt x="6350490" y="3121410"/>
                  <a:pt x="6012316" y="3139321"/>
                </a:cubicBezTo>
                <a:cubicBezTo>
                  <a:pt x="5674142" y="3157232"/>
                  <a:pt x="5649602" y="3134321"/>
                  <a:pt x="5414076" y="3139321"/>
                </a:cubicBezTo>
                <a:cubicBezTo>
                  <a:pt x="5178550" y="3144321"/>
                  <a:pt x="4896652" y="3131877"/>
                  <a:pt x="4726099" y="3139321"/>
                </a:cubicBezTo>
                <a:cubicBezTo>
                  <a:pt x="4555546" y="3146765"/>
                  <a:pt x="4367591" y="3118978"/>
                  <a:pt x="4217595" y="3139321"/>
                </a:cubicBezTo>
                <a:cubicBezTo>
                  <a:pt x="4067599" y="3159664"/>
                  <a:pt x="3898888" y="3104992"/>
                  <a:pt x="3798827" y="3139321"/>
                </a:cubicBezTo>
                <a:cubicBezTo>
                  <a:pt x="3698766" y="3173650"/>
                  <a:pt x="3605489" y="3101255"/>
                  <a:pt x="3469794" y="3139321"/>
                </a:cubicBezTo>
                <a:cubicBezTo>
                  <a:pt x="3334099" y="3177387"/>
                  <a:pt x="3212440" y="3115510"/>
                  <a:pt x="3140762" y="3139321"/>
                </a:cubicBezTo>
                <a:cubicBezTo>
                  <a:pt x="3069084" y="3163132"/>
                  <a:pt x="2678902" y="3090765"/>
                  <a:pt x="2363050" y="3139321"/>
                </a:cubicBezTo>
                <a:cubicBezTo>
                  <a:pt x="2047198" y="3187877"/>
                  <a:pt x="1969138" y="3106073"/>
                  <a:pt x="1854545" y="3139321"/>
                </a:cubicBezTo>
                <a:cubicBezTo>
                  <a:pt x="1739953" y="3172569"/>
                  <a:pt x="1338089" y="3120261"/>
                  <a:pt x="1166569" y="3139321"/>
                </a:cubicBezTo>
                <a:cubicBezTo>
                  <a:pt x="995049" y="3158381"/>
                  <a:pt x="713753" y="3129974"/>
                  <a:pt x="568328" y="3139321"/>
                </a:cubicBezTo>
                <a:cubicBezTo>
                  <a:pt x="422903" y="3148668"/>
                  <a:pt x="251810" y="3109391"/>
                  <a:pt x="0" y="3139321"/>
                </a:cubicBezTo>
                <a:cubicBezTo>
                  <a:pt x="-7021" y="2928455"/>
                  <a:pt x="20913" y="2779982"/>
                  <a:pt x="0" y="2616101"/>
                </a:cubicBezTo>
                <a:cubicBezTo>
                  <a:pt x="-20913" y="2452220"/>
                  <a:pt x="23218" y="2285954"/>
                  <a:pt x="0" y="2124274"/>
                </a:cubicBezTo>
                <a:cubicBezTo>
                  <a:pt x="-23218" y="1962594"/>
                  <a:pt x="33981" y="1817173"/>
                  <a:pt x="0" y="1601054"/>
                </a:cubicBezTo>
                <a:cubicBezTo>
                  <a:pt x="-33981" y="1384935"/>
                  <a:pt x="52550" y="1340548"/>
                  <a:pt x="0" y="1140620"/>
                </a:cubicBezTo>
                <a:cubicBezTo>
                  <a:pt x="-52550" y="940692"/>
                  <a:pt x="32345" y="831694"/>
                  <a:pt x="0" y="586007"/>
                </a:cubicBezTo>
                <a:cubicBezTo>
                  <a:pt x="-32345" y="340320"/>
                  <a:pt x="25495" y="173753"/>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1470117847">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GB" sz="2200" dirty="0">
                <a:latin typeface="Gill Sans MT" panose="020B0502020104020203" pitchFamily="34" charset="0"/>
              </a:rPr>
              <a:t>By 1963 the US had lost faith in Diem:</a:t>
            </a:r>
          </a:p>
          <a:p>
            <a:pPr marL="285750" indent="-285750">
              <a:buFont typeface="Arial" panose="020B0604020202020204" pitchFamily="34" charset="0"/>
              <a:buChar char="•"/>
            </a:pPr>
            <a:r>
              <a:rPr lang="en-GB" sz="2200" dirty="0">
                <a:latin typeface="Gill Sans MT" panose="020B0502020104020203" pitchFamily="34" charset="0"/>
              </a:rPr>
              <a:t>He was increasingly harsh to Buddhists. His troops killed Buddhists and raided their temples. In June 1963 a Buddhist monk called Quang Duc famously burned himself to death in protest.</a:t>
            </a:r>
          </a:p>
          <a:p>
            <a:pPr marL="285750" indent="-285750">
              <a:buFont typeface="Arial" panose="020B0604020202020204" pitchFamily="34" charset="0"/>
              <a:buChar char="•"/>
            </a:pPr>
            <a:r>
              <a:rPr lang="en-GB" sz="2200" dirty="0">
                <a:latin typeface="Gill Sans MT" panose="020B0502020104020203" pitchFamily="34" charset="0"/>
              </a:rPr>
              <a:t>In January 1963 the ARVN lost the </a:t>
            </a:r>
            <a:r>
              <a:rPr lang="en-GB" sz="2200" b="1" dirty="0">
                <a:latin typeface="Gill Sans MT" panose="020B0502020104020203" pitchFamily="34" charset="0"/>
              </a:rPr>
              <a:t>Battle of Ap Bac</a:t>
            </a:r>
            <a:r>
              <a:rPr lang="en-GB" sz="2200" dirty="0">
                <a:latin typeface="Gill Sans MT" panose="020B0502020104020203" pitchFamily="34" charset="0"/>
              </a:rPr>
              <a:t>, despite having more troops and US air support.</a:t>
            </a:r>
          </a:p>
          <a:p>
            <a:pPr marL="285750" indent="-285750">
              <a:buFont typeface="Arial" panose="020B0604020202020204" pitchFamily="34" charset="0"/>
              <a:buChar char="•"/>
            </a:pPr>
            <a:r>
              <a:rPr lang="en-GB" sz="2200" dirty="0">
                <a:latin typeface="Gill Sans MT" panose="020B0502020104020203" pitchFamily="34" charset="0"/>
              </a:rPr>
              <a:t>It was impossible for the ARVN to win over villagers, who simply saw the army as part of Diem’s corrupt government.</a:t>
            </a:r>
          </a:p>
          <a:p>
            <a:pPr marL="285750" indent="-285750">
              <a:buFont typeface="Arial" panose="020B0604020202020204" pitchFamily="34" charset="0"/>
              <a:buChar char="•"/>
            </a:pPr>
            <a:r>
              <a:rPr lang="en-GB" sz="2200" dirty="0">
                <a:latin typeface="Gill Sans MT" panose="020B0502020104020203" pitchFamily="34" charset="0"/>
              </a:rPr>
              <a:t>In November 1963 Diem was assassinated in a coup by ARVN generals</a:t>
            </a:r>
          </a:p>
        </p:txBody>
      </p:sp>
    </p:spTree>
    <p:extLst>
      <p:ext uri="{BB962C8B-B14F-4D97-AF65-F5344CB8AC3E}">
        <p14:creationId xmlns:p14="http://schemas.microsoft.com/office/powerpoint/2010/main" val="29947641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11266" name="Picture 2" descr="While hosting Defense Secretary Robert McNamara at the LBJ Ranch on 22 Dec 1964, President Lyndon B. Johnson reacts to news of new problems in Vietnam. (Corbis)">
            <a:extLst>
              <a:ext uri="{FF2B5EF4-FFF2-40B4-BE49-F238E27FC236}">
                <a16:creationId xmlns:a16="http://schemas.microsoft.com/office/drawing/2014/main" id="{929275CA-0FCF-4E85-9AF4-33255A90CD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7" b="1321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latin typeface="Gill Sans MT" panose="020B0502020104020203" pitchFamily="34" charset="0"/>
            </a:endParaRPr>
          </a:p>
        </p:txBody>
      </p:sp>
      <p:sp>
        <p:nvSpPr>
          <p:cNvPr id="2" name="Title 1">
            <a:extLst>
              <a:ext uri="{FF2B5EF4-FFF2-40B4-BE49-F238E27FC236}">
                <a16:creationId xmlns:a16="http://schemas.microsoft.com/office/drawing/2014/main" id="{A90A1825-F977-40EA-BA0D-303D9DC6F3FC}"/>
              </a:ext>
            </a:extLst>
          </p:cNvPr>
          <p:cNvSpPr>
            <a:spLocks noGrp="1"/>
          </p:cNvSpPr>
          <p:nvPr>
            <p:ph type="ctrTitle"/>
          </p:nvPr>
        </p:nvSpPr>
        <p:spPr>
          <a:xfrm>
            <a:off x="3070371" y="2277638"/>
            <a:ext cx="5695488" cy="1196086"/>
          </a:xfrm>
        </p:spPr>
        <p:txBody>
          <a:bodyPr>
            <a:noAutofit/>
          </a:bodyPr>
          <a:lstStyle/>
          <a:p>
            <a:r>
              <a:rPr lang="en-GB" sz="3600" b="1" dirty="0">
                <a:solidFill>
                  <a:srgbClr val="002060"/>
                </a:solidFill>
                <a:latin typeface="Gill Sans MT" panose="020B0502020104020203" pitchFamily="34" charset="0"/>
              </a:rPr>
              <a:t>How was Johnson able to escalate the war in Vietnam?</a:t>
            </a:r>
          </a:p>
        </p:txBody>
      </p:sp>
      <p:sp>
        <p:nvSpPr>
          <p:cNvPr id="3" name="Subtitle 2">
            <a:extLst>
              <a:ext uri="{FF2B5EF4-FFF2-40B4-BE49-F238E27FC236}">
                <a16:creationId xmlns:a16="http://schemas.microsoft.com/office/drawing/2014/main" id="{A83011F2-4DD2-4EA7-B366-ED2751610DAD}"/>
              </a:ext>
            </a:extLst>
          </p:cNvPr>
          <p:cNvSpPr>
            <a:spLocks noGrp="1"/>
          </p:cNvSpPr>
          <p:nvPr>
            <p:ph type="subTitle" idx="1"/>
          </p:nvPr>
        </p:nvSpPr>
        <p:spPr>
          <a:xfrm>
            <a:off x="3492046" y="3611055"/>
            <a:ext cx="5204859" cy="1196086"/>
          </a:xfrm>
        </p:spPr>
        <p:txBody>
          <a:bodyPr>
            <a:normAutofit/>
          </a:bodyPr>
          <a:lstStyle/>
          <a:p>
            <a:r>
              <a:rPr lang="en-GB" dirty="0">
                <a:latin typeface="Gill Sans MT" panose="020B0502020104020203" pitchFamily="34" charset="0"/>
              </a:rPr>
              <a:t>What was Johnson’s view on the conflict and how did the Gulf of Tonkin crisis impact on US involvement in Vietnam?</a:t>
            </a:r>
          </a:p>
        </p:txBody>
      </p:sp>
    </p:spTree>
    <p:extLst>
      <p:ext uri="{BB962C8B-B14F-4D97-AF65-F5344CB8AC3E}">
        <p14:creationId xmlns:p14="http://schemas.microsoft.com/office/powerpoint/2010/main" val="128914483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CA1BD-81DA-49B6-9968-D2695C20A085}"/>
              </a:ext>
            </a:extLst>
          </p:cNvPr>
          <p:cNvSpPr>
            <a:spLocks noGrp="1"/>
          </p:cNvSpPr>
          <p:nvPr>
            <p:ph type="title"/>
          </p:nvPr>
        </p:nvSpPr>
        <p:spPr>
          <a:xfrm>
            <a:off x="6248400" y="365125"/>
            <a:ext cx="5544458" cy="1654175"/>
          </a:xfrm>
        </p:spPr>
        <p:txBody>
          <a:bodyPr anchor="b">
            <a:normAutofit/>
          </a:bodyPr>
          <a:lstStyle/>
          <a:p>
            <a:pPr algn="ctr"/>
            <a:r>
              <a:rPr lang="en-GB" sz="3600" b="1" dirty="0">
                <a:solidFill>
                  <a:srgbClr val="002060"/>
                </a:solidFill>
                <a:latin typeface="Gill Sans MT" panose="020B0502020104020203" pitchFamily="34" charset="0"/>
              </a:rPr>
              <a:t>What was the situation at the point Johnson becomes President?</a:t>
            </a:r>
          </a:p>
        </p:txBody>
      </p:sp>
      <p:pic>
        <p:nvPicPr>
          <p:cNvPr id="4098" name="Picture 2" descr="Henri Cartier-Bresson. Berlin Wall. 1963 | MoMA">
            <a:extLst>
              <a:ext uri="{FF2B5EF4-FFF2-40B4-BE49-F238E27FC236}">
                <a16:creationId xmlns:a16="http://schemas.microsoft.com/office/drawing/2014/main" id="{F82471B5-2CF3-481E-BE83-62306213DF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6" r="-2" b="-2"/>
          <a:stretch/>
        </p:blipFill>
        <p:spPr bwMode="auto">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88E9CBD-FAF5-478D-BEF4-AB791A0D22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6149"/>
          <a:stretch/>
        </p:blipFill>
        <p:spPr bwMode="auto">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500047-B1C6-4DA1-A576-F7093865D5A8}"/>
              </a:ext>
            </a:extLst>
          </p:cNvPr>
          <p:cNvSpPr>
            <a:spLocks noGrp="1"/>
          </p:cNvSpPr>
          <p:nvPr>
            <p:ph idx="1"/>
          </p:nvPr>
        </p:nvSpPr>
        <p:spPr>
          <a:xfrm>
            <a:off x="5829708" y="2285999"/>
            <a:ext cx="6225272" cy="4410075"/>
          </a:xfrm>
        </p:spPr>
        <p:txBody>
          <a:bodyPr>
            <a:normAutofit/>
          </a:bodyPr>
          <a:lstStyle/>
          <a:p>
            <a:r>
              <a:rPr lang="en-GB" sz="2500" dirty="0">
                <a:latin typeface="Gill Sans MT" panose="020B0502020104020203" pitchFamily="34" charset="0"/>
              </a:rPr>
              <a:t>The Johnson administration were able to improved relations, focus foreign policy on the Vietnam War and embark on his ‘Great Society’ project.</a:t>
            </a:r>
          </a:p>
          <a:p>
            <a:r>
              <a:rPr lang="en-GB" sz="2500" dirty="0">
                <a:latin typeface="Gill Sans MT" panose="020B0502020104020203" pitchFamily="34" charset="0"/>
                <a:cs typeface="Arial"/>
              </a:rPr>
              <a:t>He left Lyndon Johnson a US military force in Vietnam of 16,000 and a commitment to the growing Vietnamese war.</a:t>
            </a:r>
          </a:p>
          <a:p>
            <a:r>
              <a:rPr lang="en-GB" sz="2500" dirty="0">
                <a:latin typeface="Gill Sans MT" panose="020B0502020104020203" pitchFamily="34" charset="0"/>
                <a:cs typeface="Arial"/>
              </a:rPr>
              <a:t>He was intensely patriotic, a believer in Domino Theory but was also tied to Kennedy’s legacy and a fear of backing out of Vietnam.</a:t>
            </a:r>
            <a:endParaRPr lang="en-GB" sz="2500" dirty="0">
              <a:latin typeface="Gill Sans MT" panose="020B0502020104020203" pitchFamily="34" charset="0"/>
            </a:endParaRPr>
          </a:p>
          <a:p>
            <a:endParaRPr lang="en-GB" sz="2200" dirty="0">
              <a:latin typeface="Gill Sans MT" panose="020B0502020104020203" pitchFamily="34" charset="0"/>
            </a:endParaRPr>
          </a:p>
        </p:txBody>
      </p:sp>
    </p:spTree>
    <p:extLst>
      <p:ext uri="{BB962C8B-B14F-4D97-AF65-F5344CB8AC3E}">
        <p14:creationId xmlns:p14="http://schemas.microsoft.com/office/powerpoint/2010/main" val="138765172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587D6E-53E0-4CF9-AF5A-AEF6BA8827C8}"/>
              </a:ext>
            </a:extLst>
          </p:cNvPr>
          <p:cNvPicPr>
            <a:picLocks noChangeAspect="1"/>
          </p:cNvPicPr>
          <p:nvPr/>
        </p:nvPicPr>
        <p:blipFill rotWithShape="1">
          <a:blip r:embed="rId2"/>
          <a:srcRect t="2034" b="938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3668D87-1EF0-418A-902F-88BFDC4B536F}"/>
              </a:ext>
            </a:extLst>
          </p:cNvPr>
          <p:cNvSpPr>
            <a:spLocks noGrp="1"/>
          </p:cNvSpPr>
          <p:nvPr>
            <p:ph type="title"/>
          </p:nvPr>
        </p:nvSpPr>
        <p:spPr>
          <a:xfrm>
            <a:off x="523875" y="5317240"/>
            <a:ext cx="11210925" cy="744836"/>
          </a:xfrm>
        </p:spPr>
        <p:txBody>
          <a:bodyPr>
            <a:normAutofit/>
          </a:bodyPr>
          <a:lstStyle/>
          <a:p>
            <a:pPr algn="ctr"/>
            <a:r>
              <a:rPr lang="en-GB" altLang="en-US" sz="3100" b="1" dirty="0">
                <a:solidFill>
                  <a:schemeClr val="tx1">
                    <a:lumMod val="85000"/>
                    <a:lumOff val="15000"/>
                  </a:schemeClr>
                </a:solidFill>
                <a:latin typeface="Gill Sans MT" panose="020B0502020104020203" pitchFamily="34" charset="0"/>
                <a:ea typeface="Calibri" panose="020F0502020204030204" pitchFamily="34" charset="0"/>
                <a:cs typeface="Arial" panose="020B0604020202020204" pitchFamily="34" charset="0"/>
              </a:rPr>
              <a:t>Guided Reading:  What guided Johnson’s policy in Vietnam?</a:t>
            </a:r>
            <a:endParaRPr lang="en-GB" sz="3100" dirty="0">
              <a:solidFill>
                <a:schemeClr val="tx1">
                  <a:lumMod val="85000"/>
                  <a:lumOff val="15000"/>
                </a:schemeClr>
              </a:solidFill>
            </a:endParaRP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2539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ow Robert McNamara Came to Write His Memoirs About Vietnam | Time">
            <a:extLst>
              <a:ext uri="{FF2B5EF4-FFF2-40B4-BE49-F238E27FC236}">
                <a16:creationId xmlns:a16="http://schemas.microsoft.com/office/drawing/2014/main" id="{724048AC-72C4-492A-A9B4-86E30A0D9C0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3823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Title 2">
            <a:extLst>
              <a:ext uri="{FF2B5EF4-FFF2-40B4-BE49-F238E27FC236}">
                <a16:creationId xmlns:a16="http://schemas.microsoft.com/office/drawing/2014/main" id="{B3742FFE-3902-4335-ACD6-DB674D70E7CB}"/>
              </a:ext>
            </a:extLst>
          </p:cNvPr>
          <p:cNvSpPr>
            <a:spLocks noGrp="1"/>
          </p:cNvSpPr>
          <p:nvPr>
            <p:ph type="title"/>
          </p:nvPr>
        </p:nvSpPr>
        <p:spPr>
          <a:xfrm>
            <a:off x="395422" y="217529"/>
            <a:ext cx="6022156" cy="1311664"/>
          </a:xfrm>
        </p:spPr>
        <p:txBody>
          <a:bodyPr>
            <a:normAutofit/>
          </a:bodyPr>
          <a:lstStyle/>
          <a:p>
            <a:r>
              <a:rPr lang="en-GB" sz="4000" b="1" dirty="0">
                <a:solidFill>
                  <a:srgbClr val="002060"/>
                </a:solidFill>
                <a:latin typeface="Gill Sans MT" panose="020B0502020104020203" pitchFamily="34" charset="0"/>
              </a:rPr>
              <a:t>Continued commitment</a:t>
            </a:r>
          </a:p>
        </p:txBody>
      </p:sp>
      <p:sp>
        <p:nvSpPr>
          <p:cNvPr id="4" name="Content Placeholder 3">
            <a:extLst>
              <a:ext uri="{FF2B5EF4-FFF2-40B4-BE49-F238E27FC236}">
                <a16:creationId xmlns:a16="http://schemas.microsoft.com/office/drawing/2014/main" id="{9EC4947D-7682-4EC3-B36C-FC96DE6F139D}"/>
              </a:ext>
            </a:extLst>
          </p:cNvPr>
          <p:cNvSpPr>
            <a:spLocks noGrp="1"/>
          </p:cNvSpPr>
          <p:nvPr>
            <p:ph idx="1"/>
          </p:nvPr>
        </p:nvSpPr>
        <p:spPr>
          <a:xfrm>
            <a:off x="395422" y="1534584"/>
            <a:ext cx="5519603" cy="5037665"/>
          </a:xfrm>
        </p:spPr>
        <p:txBody>
          <a:bodyPr anchor="ctr">
            <a:normAutofit/>
          </a:bodyPr>
          <a:lstStyle/>
          <a:p>
            <a:r>
              <a:rPr lang="en-GB" dirty="0">
                <a:solidFill>
                  <a:srgbClr val="000000"/>
                </a:solidFill>
                <a:latin typeface="Gill Sans MT" panose="020B0502020104020203" pitchFamily="34" charset="0"/>
              </a:rPr>
              <a:t>Johnson remained committed to Kennedy’s policy but did increase US involvement.</a:t>
            </a:r>
          </a:p>
          <a:p>
            <a:r>
              <a:rPr lang="en-GB" dirty="0">
                <a:solidFill>
                  <a:srgbClr val="000000"/>
                </a:solidFill>
                <a:latin typeface="Gill Sans MT" panose="020B0502020104020203" pitchFamily="34" charset="0"/>
              </a:rPr>
              <a:t>Secretary McNamara and CIA director McCone issued pessimistic assessments by the end of 1963 reporting the need for dramatic change in Saigon’s actions.</a:t>
            </a:r>
          </a:p>
          <a:p>
            <a:r>
              <a:rPr lang="en-GB" dirty="0">
                <a:solidFill>
                  <a:srgbClr val="000000"/>
                </a:solidFill>
                <a:latin typeface="Gill Sans MT" panose="020B0502020104020203" pitchFamily="34" charset="0"/>
              </a:rPr>
              <a:t>Senator Mike Mansfield recommended a neutral government in Vietnam but this view was rejected.</a:t>
            </a:r>
          </a:p>
        </p:txBody>
      </p:sp>
    </p:spTree>
    <p:extLst>
      <p:ext uri="{BB962C8B-B14F-4D97-AF65-F5344CB8AC3E}">
        <p14:creationId xmlns:p14="http://schemas.microsoft.com/office/powerpoint/2010/main" val="35037931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8D7A-D83F-441A-B934-772A8E5B96BC}"/>
              </a:ext>
            </a:extLst>
          </p:cNvPr>
          <p:cNvSpPr>
            <a:spLocks noGrp="1"/>
          </p:cNvSpPr>
          <p:nvPr>
            <p:ph type="title"/>
          </p:nvPr>
        </p:nvSpPr>
        <p:spPr>
          <a:xfrm>
            <a:off x="5049320" y="302096"/>
            <a:ext cx="6586491" cy="1224701"/>
          </a:xfrm>
        </p:spPr>
        <p:txBody>
          <a:bodyPr>
            <a:normAutofit/>
          </a:bodyPr>
          <a:lstStyle/>
          <a:p>
            <a:pPr algn="ctr"/>
            <a:r>
              <a:rPr lang="en-GB" b="1" dirty="0">
                <a:solidFill>
                  <a:srgbClr val="002060"/>
                </a:solidFill>
                <a:latin typeface="Gill Sans MT" panose="020B0502020104020203" pitchFamily="34" charset="0"/>
              </a:rPr>
              <a:t>Instability in Saigon</a:t>
            </a:r>
          </a:p>
        </p:txBody>
      </p:sp>
      <p:sp>
        <p:nvSpPr>
          <p:cNvPr id="3" name="Content Placeholder 2">
            <a:extLst>
              <a:ext uri="{FF2B5EF4-FFF2-40B4-BE49-F238E27FC236}">
                <a16:creationId xmlns:a16="http://schemas.microsoft.com/office/drawing/2014/main" id="{B29A35F6-185E-47B5-AAFB-D44DA4123E9F}"/>
              </a:ext>
            </a:extLst>
          </p:cNvPr>
          <p:cNvSpPr>
            <a:spLocks noGrp="1"/>
          </p:cNvSpPr>
          <p:nvPr>
            <p:ph idx="1"/>
          </p:nvPr>
        </p:nvSpPr>
        <p:spPr>
          <a:xfrm>
            <a:off x="4965431" y="1686188"/>
            <a:ext cx="6896602" cy="4869716"/>
          </a:xfrm>
        </p:spPr>
        <p:txBody>
          <a:bodyPr>
            <a:normAutofit fontScale="92500"/>
          </a:bodyPr>
          <a:lstStyle/>
          <a:p>
            <a:r>
              <a:rPr lang="en-GB" dirty="0">
                <a:latin typeface="Gill Sans MT" panose="020B0502020104020203" pitchFamily="34" charset="0"/>
              </a:rPr>
              <a:t>By the end of 1963, the ARVN had 215,000 troops, 83,000 civil guard and more than 200,000 irregular forces.</a:t>
            </a:r>
          </a:p>
          <a:p>
            <a:r>
              <a:rPr lang="en-GB" dirty="0">
                <a:latin typeface="Gill Sans MT" panose="020B0502020104020203" pitchFamily="34" charset="0"/>
              </a:rPr>
              <a:t>The CIA estimated PLAF strength below 25,000 (+60-80,000 irregulars).</a:t>
            </a:r>
          </a:p>
          <a:p>
            <a:r>
              <a:rPr lang="en-GB" dirty="0">
                <a:latin typeface="Gill Sans MT" panose="020B0502020104020203" pitchFamily="34" charset="0"/>
              </a:rPr>
              <a:t>General Duong Van Minh proved an ineffective Chief of State and was overthrown in a coup by General Nguyen Khanh on 29</a:t>
            </a:r>
            <a:r>
              <a:rPr lang="en-GB" baseline="30000" dirty="0">
                <a:latin typeface="Gill Sans MT" panose="020B0502020104020203" pitchFamily="34" charset="0"/>
              </a:rPr>
              <a:t>th</a:t>
            </a:r>
            <a:r>
              <a:rPr lang="en-GB" dirty="0">
                <a:latin typeface="Gill Sans MT" panose="020B0502020104020203" pitchFamily="34" charset="0"/>
              </a:rPr>
              <a:t> January 1964.</a:t>
            </a:r>
          </a:p>
          <a:p>
            <a:r>
              <a:rPr lang="en-GB" dirty="0">
                <a:latin typeface="Gill Sans MT" panose="020B0502020104020203" pitchFamily="34" charset="0"/>
              </a:rPr>
              <a:t>Johnson adopted a flexible response while the administration considered a resolution that could give the president authority to use military force in Vietnam.</a:t>
            </a:r>
          </a:p>
        </p:txBody>
      </p:sp>
      <p:pic>
        <p:nvPicPr>
          <p:cNvPr id="4098" name="Picture 2" descr="Nguyễn Khánh - Wikipedia">
            <a:extLst>
              <a:ext uri="{FF2B5EF4-FFF2-40B4-BE49-F238E27FC236}">
                <a16:creationId xmlns:a16="http://schemas.microsoft.com/office/drawing/2014/main" id="{B308332A-1134-43C3-B886-BC74440F52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4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4106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Widescreen</PresentationFormat>
  <Paragraphs>110</Paragraphs>
  <Slides>16</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How was Johnson able to escalate the war in Vietnam?</vt:lpstr>
      <vt:lpstr>What was the situation at the point Johnson becomes President?</vt:lpstr>
      <vt:lpstr>Guided Reading:  What guided Johnson’s policy in Vietnam?</vt:lpstr>
      <vt:lpstr>Continued commitment</vt:lpstr>
      <vt:lpstr>Instability in Saigon</vt:lpstr>
      <vt:lpstr>How was Johnson able to escalate the war?</vt:lpstr>
      <vt:lpstr>Gulf of Tonkin Incident</vt:lpstr>
      <vt:lpstr>Response</vt:lpstr>
      <vt:lpstr>A second attack?</vt:lpstr>
      <vt:lpstr>Gulf of Tonkin Resolution</vt:lpstr>
      <vt:lpstr>Task: Was the U.S. planning to go to war with North Vietnam before the Gulf of Tonkin incident?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 Galvin</dc:creator>
  <cp:lastModifiedBy>Anastasia Galvin</cp:lastModifiedBy>
  <cp:revision>1</cp:revision>
  <dcterms:created xsi:type="dcterms:W3CDTF">2021-06-18T13:38:00Z</dcterms:created>
  <dcterms:modified xsi:type="dcterms:W3CDTF">2021-06-20T20:41:57Z</dcterms:modified>
</cp:coreProperties>
</file>