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9" r:id="rId2"/>
    <p:sldId id="275" r:id="rId3"/>
    <p:sldId id="277" r:id="rId4"/>
    <p:sldId id="278" r:id="rId5"/>
    <p:sldId id="285" r:id="rId6"/>
    <p:sldId id="279" r:id="rId7"/>
    <p:sldId id="280" r:id="rId8"/>
    <p:sldId id="281" r:id="rId9"/>
    <p:sldId id="282" r:id="rId10"/>
    <p:sldId id="283" r:id="rId11"/>
    <p:sldId id="284" r:id="rId12"/>
    <p:sldId id="286" r:id="rId13"/>
    <p:sldId id="288" r:id="rId14"/>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FDA4D8-8E67-433C-B048-88D55260AE1F}" v="82" dt="2021-06-28T07:36:33.6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64359" autoAdjust="0"/>
  </p:normalViewPr>
  <p:slideViewPr>
    <p:cSldViewPr snapToGrid="0">
      <p:cViewPr varScale="1">
        <p:scale>
          <a:sx n="57" d="100"/>
          <a:sy n="57" d="100"/>
        </p:scale>
        <p:origin x="1065" y="33"/>
      </p:cViewPr>
      <p:guideLst/>
    </p:cSldViewPr>
  </p:slideViewPr>
  <p:notesTextViewPr>
    <p:cViewPr>
      <p:scale>
        <a:sx n="1" d="1"/>
        <a:sy n="1" d="1"/>
      </p:scale>
      <p:origin x="0" y="0"/>
    </p:cViewPr>
  </p:notesTextViewPr>
  <p:notesViewPr>
    <p:cSldViewPr snapToGrid="0">
      <p:cViewPr varScale="1">
        <p:scale>
          <a:sx n="61" d="100"/>
          <a:sy n="61" d="100"/>
        </p:scale>
        <p:origin x="2625" y="3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stasia Galvin" userId="2d39f159-777b-4bad-8899-bf8dfc77b0ad" providerId="ADAL" clId="{65FDA4D8-8E67-433C-B048-88D55260AE1F}"/>
    <pc:docChg chg="undo custSel addSld delSld modSld sldOrd modNotesMaster">
      <pc:chgData name="Anastasia Galvin" userId="2d39f159-777b-4bad-8899-bf8dfc77b0ad" providerId="ADAL" clId="{65FDA4D8-8E67-433C-B048-88D55260AE1F}" dt="2021-06-28T07:37:36.435" v="5423" actId="20577"/>
      <pc:docMkLst>
        <pc:docMk/>
      </pc:docMkLst>
      <pc:sldChg chg="modTransition modNotes">
        <pc:chgData name="Anastasia Galvin" userId="2d39f159-777b-4bad-8899-bf8dfc77b0ad" providerId="ADAL" clId="{65FDA4D8-8E67-433C-B048-88D55260AE1F}" dt="2021-06-27T17:46:37.254" v="4880"/>
        <pc:sldMkLst>
          <pc:docMk/>
          <pc:sldMk cId="1732592252" sldId="256"/>
        </pc:sldMkLst>
      </pc:sldChg>
      <pc:sldChg chg="modTransition">
        <pc:chgData name="Anastasia Galvin" userId="2d39f159-777b-4bad-8899-bf8dfc77b0ad" providerId="ADAL" clId="{65FDA4D8-8E67-433C-B048-88D55260AE1F}" dt="2021-06-27T17:46:33.228" v="4879"/>
        <pc:sldMkLst>
          <pc:docMk/>
          <pc:sldMk cId="2994764145" sldId="257"/>
        </pc:sldMkLst>
      </pc:sldChg>
      <pc:sldChg chg="modTransition modNotes">
        <pc:chgData name="Anastasia Galvin" userId="2d39f159-777b-4bad-8899-bf8dfc77b0ad" providerId="ADAL" clId="{65FDA4D8-8E67-433C-B048-88D55260AE1F}" dt="2021-06-27T17:46:33.228" v="4879"/>
        <pc:sldMkLst>
          <pc:docMk/>
          <pc:sldMk cId="2107371228" sldId="258"/>
        </pc:sldMkLst>
      </pc:sldChg>
      <pc:sldChg chg="modTransition modNotes">
        <pc:chgData name="Anastasia Galvin" userId="2d39f159-777b-4bad-8899-bf8dfc77b0ad" providerId="ADAL" clId="{65FDA4D8-8E67-433C-B048-88D55260AE1F}" dt="2021-06-27T17:46:33.228" v="4879"/>
        <pc:sldMkLst>
          <pc:docMk/>
          <pc:sldMk cId="1387651721" sldId="259"/>
        </pc:sldMkLst>
      </pc:sldChg>
      <pc:sldChg chg="modTransition modNotes">
        <pc:chgData name="Anastasia Galvin" userId="2d39f159-777b-4bad-8899-bf8dfc77b0ad" providerId="ADAL" clId="{65FDA4D8-8E67-433C-B048-88D55260AE1F}" dt="2021-06-27T17:46:33.228" v="4879"/>
        <pc:sldMkLst>
          <pc:docMk/>
          <pc:sldMk cId="3511580837" sldId="260"/>
        </pc:sldMkLst>
      </pc:sldChg>
      <pc:sldChg chg="modTransition">
        <pc:chgData name="Anastasia Galvin" userId="2d39f159-777b-4bad-8899-bf8dfc77b0ad" providerId="ADAL" clId="{65FDA4D8-8E67-433C-B048-88D55260AE1F}" dt="2021-06-27T17:46:33.228" v="4879"/>
        <pc:sldMkLst>
          <pc:docMk/>
          <pc:sldMk cId="261274872" sldId="261"/>
        </pc:sldMkLst>
      </pc:sldChg>
      <pc:sldChg chg="modTransition">
        <pc:chgData name="Anastasia Galvin" userId="2d39f159-777b-4bad-8899-bf8dfc77b0ad" providerId="ADAL" clId="{65FDA4D8-8E67-433C-B048-88D55260AE1F}" dt="2021-06-27T17:46:33.228" v="4879"/>
        <pc:sldMkLst>
          <pc:docMk/>
          <pc:sldMk cId="2515253934" sldId="262"/>
        </pc:sldMkLst>
      </pc:sldChg>
      <pc:sldChg chg="modTransition modNotes">
        <pc:chgData name="Anastasia Galvin" userId="2d39f159-777b-4bad-8899-bf8dfc77b0ad" providerId="ADAL" clId="{65FDA4D8-8E67-433C-B048-88D55260AE1F}" dt="2021-06-27T17:46:33.228" v="4879"/>
        <pc:sldMkLst>
          <pc:docMk/>
          <pc:sldMk cId="3503793112" sldId="263"/>
        </pc:sldMkLst>
      </pc:sldChg>
      <pc:sldChg chg="modTransition modNotes">
        <pc:chgData name="Anastasia Galvin" userId="2d39f159-777b-4bad-8899-bf8dfc77b0ad" providerId="ADAL" clId="{65FDA4D8-8E67-433C-B048-88D55260AE1F}" dt="2021-06-27T17:46:33.228" v="4879"/>
        <pc:sldMkLst>
          <pc:docMk/>
          <pc:sldMk cId="3044741063" sldId="264"/>
        </pc:sldMkLst>
      </pc:sldChg>
      <pc:sldChg chg="modTransition">
        <pc:chgData name="Anastasia Galvin" userId="2d39f159-777b-4bad-8899-bf8dfc77b0ad" providerId="ADAL" clId="{65FDA4D8-8E67-433C-B048-88D55260AE1F}" dt="2021-06-27T17:46:33.228" v="4879"/>
        <pc:sldMkLst>
          <pc:docMk/>
          <pc:sldMk cId="348866732" sldId="265"/>
        </pc:sldMkLst>
      </pc:sldChg>
      <pc:sldChg chg="modTransition">
        <pc:chgData name="Anastasia Galvin" userId="2d39f159-777b-4bad-8899-bf8dfc77b0ad" providerId="ADAL" clId="{65FDA4D8-8E67-433C-B048-88D55260AE1F}" dt="2021-06-27T17:46:33.228" v="4879"/>
        <pc:sldMkLst>
          <pc:docMk/>
          <pc:sldMk cId="3315898055" sldId="266"/>
        </pc:sldMkLst>
      </pc:sldChg>
      <pc:sldChg chg="modTransition modNotes">
        <pc:chgData name="Anastasia Galvin" userId="2d39f159-777b-4bad-8899-bf8dfc77b0ad" providerId="ADAL" clId="{65FDA4D8-8E67-433C-B048-88D55260AE1F}" dt="2021-06-27T17:46:33.228" v="4879"/>
        <pc:sldMkLst>
          <pc:docMk/>
          <pc:sldMk cId="1371546137" sldId="267"/>
        </pc:sldMkLst>
      </pc:sldChg>
      <pc:sldChg chg="modTransition modNotes">
        <pc:chgData name="Anastasia Galvin" userId="2d39f159-777b-4bad-8899-bf8dfc77b0ad" providerId="ADAL" clId="{65FDA4D8-8E67-433C-B048-88D55260AE1F}" dt="2021-06-27T17:46:33.228" v="4879"/>
        <pc:sldMkLst>
          <pc:docMk/>
          <pc:sldMk cId="2680353188" sldId="268"/>
        </pc:sldMkLst>
      </pc:sldChg>
      <pc:sldChg chg="modTransition modNotes">
        <pc:chgData name="Anastasia Galvin" userId="2d39f159-777b-4bad-8899-bf8dfc77b0ad" providerId="ADAL" clId="{65FDA4D8-8E67-433C-B048-88D55260AE1F}" dt="2021-06-27T17:46:33.228" v="4879"/>
        <pc:sldMkLst>
          <pc:docMk/>
          <pc:sldMk cId="2534176141" sldId="269"/>
        </pc:sldMkLst>
      </pc:sldChg>
      <pc:sldChg chg="modTransition">
        <pc:chgData name="Anastasia Galvin" userId="2d39f159-777b-4bad-8899-bf8dfc77b0ad" providerId="ADAL" clId="{65FDA4D8-8E67-433C-B048-88D55260AE1F}" dt="2021-06-27T17:46:33.228" v="4879"/>
        <pc:sldMkLst>
          <pc:docMk/>
          <pc:sldMk cId="2928829959" sldId="270"/>
        </pc:sldMkLst>
      </pc:sldChg>
      <pc:sldChg chg="modTransition">
        <pc:chgData name="Anastasia Galvin" userId="2d39f159-777b-4bad-8899-bf8dfc77b0ad" providerId="ADAL" clId="{65FDA4D8-8E67-433C-B048-88D55260AE1F}" dt="2021-06-27T17:46:33.228" v="4879"/>
        <pc:sldMkLst>
          <pc:docMk/>
          <pc:sldMk cId="2328370776" sldId="271"/>
        </pc:sldMkLst>
      </pc:sldChg>
      <pc:sldChg chg="modTransition">
        <pc:chgData name="Anastasia Galvin" userId="2d39f159-777b-4bad-8899-bf8dfc77b0ad" providerId="ADAL" clId="{65FDA4D8-8E67-433C-B048-88D55260AE1F}" dt="2021-06-27T17:46:33.228" v="4879"/>
        <pc:sldMkLst>
          <pc:docMk/>
          <pc:sldMk cId="1289144838" sldId="272"/>
        </pc:sldMkLst>
      </pc:sldChg>
      <pc:sldChg chg="modTransition">
        <pc:chgData name="Anastasia Galvin" userId="2d39f159-777b-4bad-8899-bf8dfc77b0ad" providerId="ADAL" clId="{65FDA4D8-8E67-433C-B048-88D55260AE1F}" dt="2021-06-27T17:46:33.228" v="4879"/>
        <pc:sldMkLst>
          <pc:docMk/>
          <pc:sldMk cId="1652917233" sldId="273"/>
        </pc:sldMkLst>
      </pc:sldChg>
      <pc:sldChg chg="modSp mod modTransition modNotes">
        <pc:chgData name="Anastasia Galvin" userId="2d39f159-777b-4bad-8899-bf8dfc77b0ad" providerId="ADAL" clId="{65FDA4D8-8E67-433C-B048-88D55260AE1F}" dt="2021-06-27T17:46:33.228" v="4879"/>
        <pc:sldMkLst>
          <pc:docMk/>
          <pc:sldMk cId="3068943791" sldId="274"/>
        </pc:sldMkLst>
        <pc:picChg chg="mod">
          <ac:chgData name="Anastasia Galvin" userId="2d39f159-777b-4bad-8899-bf8dfc77b0ad" providerId="ADAL" clId="{65FDA4D8-8E67-433C-B048-88D55260AE1F}" dt="2021-06-21T08:38:13.166" v="87" actId="1076"/>
          <ac:picMkLst>
            <pc:docMk/>
            <pc:sldMk cId="3068943791" sldId="274"/>
            <ac:picMk id="3" creationId="{BAF56C40-E765-47C7-AAA6-B36AA1045662}"/>
          </ac:picMkLst>
        </pc:picChg>
      </pc:sldChg>
      <pc:sldChg chg="addSp modSp new mod modTransition setBg addAnim setClrOvrMap">
        <pc:chgData name="Anastasia Galvin" userId="2d39f159-777b-4bad-8899-bf8dfc77b0ad" providerId="ADAL" clId="{65FDA4D8-8E67-433C-B048-88D55260AE1F}" dt="2021-06-27T17:46:33.228" v="4879"/>
        <pc:sldMkLst>
          <pc:docMk/>
          <pc:sldMk cId="3862588788" sldId="275"/>
        </pc:sldMkLst>
        <pc:spChg chg="mod">
          <ac:chgData name="Anastasia Galvin" userId="2d39f159-777b-4bad-8899-bf8dfc77b0ad" providerId="ADAL" clId="{65FDA4D8-8E67-433C-B048-88D55260AE1F}" dt="2021-06-27T16:10:43.829" v="188" actId="403"/>
          <ac:spMkLst>
            <pc:docMk/>
            <pc:sldMk cId="3862588788" sldId="275"/>
            <ac:spMk id="2" creationId="{5428AA41-8BDC-4025-92FC-173B7BC3DA7E}"/>
          </ac:spMkLst>
        </pc:spChg>
        <pc:spChg chg="mod">
          <ac:chgData name="Anastasia Galvin" userId="2d39f159-777b-4bad-8899-bf8dfc77b0ad" providerId="ADAL" clId="{65FDA4D8-8E67-433C-B048-88D55260AE1F}" dt="2021-06-27T16:10:43.829" v="188" actId="403"/>
          <ac:spMkLst>
            <pc:docMk/>
            <pc:sldMk cId="3862588788" sldId="275"/>
            <ac:spMk id="3" creationId="{060848A8-CD10-4576-9D33-691429804002}"/>
          </ac:spMkLst>
        </pc:spChg>
        <pc:spChg chg="add mod">
          <ac:chgData name="Anastasia Galvin" userId="2d39f159-777b-4bad-8899-bf8dfc77b0ad" providerId="ADAL" clId="{65FDA4D8-8E67-433C-B048-88D55260AE1F}" dt="2021-06-27T16:10:43.829" v="188" actId="403"/>
          <ac:spMkLst>
            <pc:docMk/>
            <pc:sldMk cId="3862588788" sldId="275"/>
            <ac:spMk id="71" creationId="{71B2258F-86CA-4D4D-8270-BC05FCDEBFB3}"/>
          </ac:spMkLst>
        </pc:spChg>
        <pc:picChg chg="add mod ord">
          <ac:chgData name="Anastasia Galvin" userId="2d39f159-777b-4bad-8899-bf8dfc77b0ad" providerId="ADAL" clId="{65FDA4D8-8E67-433C-B048-88D55260AE1F}" dt="2021-06-27T16:10:43.829" v="188" actId="403"/>
          <ac:picMkLst>
            <pc:docMk/>
            <pc:sldMk cId="3862588788" sldId="275"/>
            <ac:picMk id="1026" creationId="{00271DA4-27E2-41D8-A1A4-3CA351244301}"/>
          </ac:picMkLst>
        </pc:picChg>
      </pc:sldChg>
      <pc:sldChg chg="addSp delSp new del mod">
        <pc:chgData name="Anastasia Galvin" userId="2d39f159-777b-4bad-8899-bf8dfc77b0ad" providerId="ADAL" clId="{65FDA4D8-8E67-433C-B048-88D55260AE1F}" dt="2021-06-27T16:58:24.735" v="3457" actId="47"/>
        <pc:sldMkLst>
          <pc:docMk/>
          <pc:sldMk cId="232267878" sldId="276"/>
        </pc:sldMkLst>
        <pc:picChg chg="add del">
          <ac:chgData name="Anastasia Galvin" userId="2d39f159-777b-4bad-8899-bf8dfc77b0ad" providerId="ADAL" clId="{65FDA4D8-8E67-433C-B048-88D55260AE1F}" dt="2021-06-27T16:58:16.867" v="3455" actId="21"/>
          <ac:picMkLst>
            <pc:docMk/>
            <pc:sldMk cId="232267878" sldId="276"/>
            <ac:picMk id="3" creationId="{62A513ED-BEE3-4D1E-BC47-6E39F7CEDC14}"/>
          </ac:picMkLst>
        </pc:picChg>
      </pc:sldChg>
      <pc:sldChg chg="addSp delSp modSp new mod modTransition setBg modAnim modNotesTx">
        <pc:chgData name="Anastasia Galvin" userId="2d39f159-777b-4bad-8899-bf8dfc77b0ad" providerId="ADAL" clId="{65FDA4D8-8E67-433C-B048-88D55260AE1F}" dt="2021-06-28T07:36:33.678" v="5322"/>
        <pc:sldMkLst>
          <pc:docMk/>
          <pc:sldMk cId="520638548" sldId="277"/>
        </pc:sldMkLst>
        <pc:spChg chg="mod">
          <ac:chgData name="Anastasia Galvin" userId="2d39f159-777b-4bad-8899-bf8dfc77b0ad" providerId="ADAL" clId="{65FDA4D8-8E67-433C-B048-88D55260AE1F}" dt="2021-06-27T16:47:44.851" v="2641" actId="122"/>
          <ac:spMkLst>
            <pc:docMk/>
            <pc:sldMk cId="520638548" sldId="277"/>
            <ac:spMk id="2" creationId="{86308856-19AA-446D-99EB-99484F84E46D}"/>
          </ac:spMkLst>
        </pc:spChg>
        <pc:spChg chg="del">
          <ac:chgData name="Anastasia Galvin" userId="2d39f159-777b-4bad-8899-bf8dfc77b0ad" providerId="ADAL" clId="{65FDA4D8-8E67-433C-B048-88D55260AE1F}" dt="2021-06-27T16:14:16.153" v="196"/>
          <ac:spMkLst>
            <pc:docMk/>
            <pc:sldMk cId="520638548" sldId="277"/>
            <ac:spMk id="3" creationId="{43184D09-771F-4CB5-8201-20F1C07D1C49}"/>
          </ac:spMkLst>
        </pc:spChg>
        <pc:spChg chg="add del mod">
          <ac:chgData name="Anastasia Galvin" userId="2d39f159-777b-4bad-8899-bf8dfc77b0ad" providerId="ADAL" clId="{65FDA4D8-8E67-433C-B048-88D55260AE1F}" dt="2021-06-27T16:29:03.791" v="1793" actId="478"/>
          <ac:spMkLst>
            <pc:docMk/>
            <pc:sldMk cId="520638548" sldId="277"/>
            <ac:spMk id="5" creationId="{DEEAF157-DB55-4BA2-86B7-BD21A0F30423}"/>
          </ac:spMkLst>
        </pc:spChg>
        <pc:spChg chg="add mod">
          <ac:chgData name="Anastasia Galvin" userId="2d39f159-777b-4bad-8899-bf8dfc77b0ad" providerId="ADAL" clId="{65FDA4D8-8E67-433C-B048-88D55260AE1F}" dt="2021-06-27T16:47:48.965" v="2647" actId="1038"/>
          <ac:spMkLst>
            <pc:docMk/>
            <pc:sldMk cId="520638548" sldId="277"/>
            <ac:spMk id="7" creationId="{E4CA5AB0-A50A-4B89-98E1-5E5D8DF3FCB8}"/>
          </ac:spMkLst>
        </pc:spChg>
        <pc:spChg chg="add mod">
          <ac:chgData name="Anastasia Galvin" userId="2d39f159-777b-4bad-8899-bf8dfc77b0ad" providerId="ADAL" clId="{65FDA4D8-8E67-433C-B048-88D55260AE1F}" dt="2021-06-27T16:29:27.728" v="1797" actId="2711"/>
          <ac:spMkLst>
            <pc:docMk/>
            <pc:sldMk cId="520638548" sldId="277"/>
            <ac:spMk id="73" creationId="{D1EA859B-E555-4109-94F3-6700E046E008}"/>
          </ac:spMkLst>
        </pc:spChg>
        <pc:spChg chg="add mod">
          <ac:chgData name="Anastasia Galvin" userId="2d39f159-777b-4bad-8899-bf8dfc77b0ad" providerId="ADAL" clId="{65FDA4D8-8E67-433C-B048-88D55260AE1F}" dt="2021-06-27T16:29:27.728" v="1797" actId="2711"/>
          <ac:spMkLst>
            <pc:docMk/>
            <pc:sldMk cId="520638548" sldId="277"/>
            <ac:spMk id="2052" creationId="{04812C46-200A-4DEB-A05E-3ED6C68C2387}"/>
          </ac:spMkLst>
        </pc:spChg>
        <pc:graphicFrameChg chg="add del mod modGraphic">
          <ac:chgData name="Anastasia Galvin" userId="2d39f159-777b-4bad-8899-bf8dfc77b0ad" providerId="ADAL" clId="{65FDA4D8-8E67-433C-B048-88D55260AE1F}" dt="2021-06-27T16:25:47.446" v="1785" actId="21"/>
          <ac:graphicFrameMkLst>
            <pc:docMk/>
            <pc:sldMk cId="520638548" sldId="277"/>
            <ac:graphicFrameMk id="4" creationId="{8FF172B1-088E-40B0-A7B4-B876B8D24B2B}"/>
          </ac:graphicFrameMkLst>
        </pc:graphicFrameChg>
        <pc:graphicFrameChg chg="add mod modGraphic">
          <ac:chgData name="Anastasia Galvin" userId="2d39f159-777b-4bad-8899-bf8dfc77b0ad" providerId="ADAL" clId="{65FDA4D8-8E67-433C-B048-88D55260AE1F}" dt="2021-06-27T16:31:09.401" v="1841" actId="1036"/>
          <ac:graphicFrameMkLst>
            <pc:docMk/>
            <pc:sldMk cId="520638548" sldId="277"/>
            <ac:graphicFrameMk id="12" creationId="{A12C2B04-FEAA-4DC7-9FA5-18E9FE61D444}"/>
          </ac:graphicFrameMkLst>
        </pc:graphicFrameChg>
        <pc:picChg chg="add mod ord">
          <ac:chgData name="Anastasia Galvin" userId="2d39f159-777b-4bad-8899-bf8dfc77b0ad" providerId="ADAL" clId="{65FDA4D8-8E67-433C-B048-88D55260AE1F}" dt="2021-06-27T16:31:22.793" v="1865" actId="732"/>
          <ac:picMkLst>
            <pc:docMk/>
            <pc:sldMk cId="520638548" sldId="277"/>
            <ac:picMk id="2050" creationId="{C752D7F8-3DCF-474E-8AA6-62FDDC8C3FFB}"/>
          </ac:picMkLst>
        </pc:picChg>
        <pc:cxnChg chg="add del">
          <ac:chgData name="Anastasia Galvin" userId="2d39f159-777b-4bad-8899-bf8dfc77b0ad" providerId="ADAL" clId="{65FDA4D8-8E67-433C-B048-88D55260AE1F}" dt="2021-06-27T16:29:21.658" v="1795" actId="26606"/>
          <ac:cxnSpMkLst>
            <pc:docMk/>
            <pc:sldMk cId="520638548" sldId="277"/>
            <ac:cxnSpMk id="71" creationId="{A7F400EE-A8A5-48AF-B4D6-291B52C6F0B0}"/>
          </ac:cxnSpMkLst>
        </pc:cxnChg>
      </pc:sldChg>
      <pc:sldChg chg="addSp delSp modSp new mod modTransition setBg modNotesTx">
        <pc:chgData name="Anastasia Galvin" userId="2d39f159-777b-4bad-8899-bf8dfc77b0ad" providerId="ADAL" clId="{65FDA4D8-8E67-433C-B048-88D55260AE1F}" dt="2021-06-27T17:46:33.228" v="4879"/>
        <pc:sldMkLst>
          <pc:docMk/>
          <pc:sldMk cId="2321381280" sldId="278"/>
        </pc:sldMkLst>
        <pc:spChg chg="mod">
          <ac:chgData name="Anastasia Galvin" userId="2d39f159-777b-4bad-8899-bf8dfc77b0ad" providerId="ADAL" clId="{65FDA4D8-8E67-433C-B048-88D55260AE1F}" dt="2021-06-27T16:48:36.723" v="2650" actId="207"/>
          <ac:spMkLst>
            <pc:docMk/>
            <pc:sldMk cId="2321381280" sldId="278"/>
            <ac:spMk id="2" creationId="{6A2E7F10-46F3-4306-A142-CE3BC4E38E09}"/>
          </ac:spMkLst>
        </pc:spChg>
        <pc:spChg chg="mod ord">
          <ac:chgData name="Anastasia Galvin" userId="2d39f159-777b-4bad-8899-bf8dfc77b0ad" providerId="ADAL" clId="{65FDA4D8-8E67-433C-B048-88D55260AE1F}" dt="2021-06-27T16:35:59.106" v="2132" actId="403"/>
          <ac:spMkLst>
            <pc:docMk/>
            <pc:sldMk cId="2321381280" sldId="278"/>
            <ac:spMk id="3" creationId="{02009AD2-ED25-4DD2-8BCB-8C5AAC35363D}"/>
          </ac:spMkLst>
        </pc:spChg>
        <pc:spChg chg="add del">
          <ac:chgData name="Anastasia Galvin" userId="2d39f159-777b-4bad-8899-bf8dfc77b0ad" providerId="ADAL" clId="{65FDA4D8-8E67-433C-B048-88D55260AE1F}" dt="2021-06-27T16:34:07.807" v="2101" actId="26606"/>
          <ac:spMkLst>
            <pc:docMk/>
            <pc:sldMk cId="2321381280" sldId="278"/>
            <ac:spMk id="73" creationId="{21540236-BFD5-4A9D-8840-4703E7F76825}"/>
          </ac:spMkLst>
        </pc:spChg>
        <pc:spChg chg="add mod">
          <ac:chgData name="Anastasia Galvin" userId="2d39f159-777b-4bad-8899-bf8dfc77b0ad" providerId="ADAL" clId="{65FDA4D8-8E67-433C-B048-88D55260AE1F}" dt="2021-06-27T16:35:59.106" v="2132" actId="403"/>
          <ac:spMkLst>
            <pc:docMk/>
            <pc:sldMk cId="2321381280" sldId="278"/>
            <ac:spMk id="80" creationId="{55C01129-3453-464D-A870-ED71C6E89D60}"/>
          </ac:spMkLst>
        </pc:spChg>
        <pc:spChg chg="add mod">
          <ac:chgData name="Anastasia Galvin" userId="2d39f159-777b-4bad-8899-bf8dfc77b0ad" providerId="ADAL" clId="{65FDA4D8-8E67-433C-B048-88D55260AE1F}" dt="2021-06-27T16:35:59.106" v="2132" actId="403"/>
          <ac:spMkLst>
            <pc:docMk/>
            <pc:sldMk cId="2321381280" sldId="278"/>
            <ac:spMk id="82" creationId="{9D2781A6-5C82-4764-B489-F9A599C0A7EB}"/>
          </ac:spMkLst>
        </pc:spChg>
        <pc:spChg chg="add del">
          <ac:chgData name="Anastasia Galvin" userId="2d39f159-777b-4bad-8899-bf8dfc77b0ad" providerId="ADAL" clId="{65FDA4D8-8E67-433C-B048-88D55260AE1F}" dt="2021-06-27T16:34:07.807" v="2101" actId="26606"/>
          <ac:spMkLst>
            <pc:docMk/>
            <pc:sldMk cId="2321381280" sldId="278"/>
            <ac:spMk id="3076" creationId="{2C61293E-6EBE-43EF-A52C-9BEBFD7679D4}"/>
          </ac:spMkLst>
        </pc:spChg>
        <pc:spChg chg="add del">
          <ac:chgData name="Anastasia Galvin" userId="2d39f159-777b-4bad-8899-bf8dfc77b0ad" providerId="ADAL" clId="{65FDA4D8-8E67-433C-B048-88D55260AE1F}" dt="2021-06-27T16:34:34.322" v="2107" actId="26606"/>
          <ac:spMkLst>
            <pc:docMk/>
            <pc:sldMk cId="2321381280" sldId="278"/>
            <ac:spMk id="3077" creationId="{E51BA4DF-2BD4-4EC2-B1DB-B27C8AC71864}"/>
          </ac:spMkLst>
        </pc:spChg>
        <pc:spChg chg="add del">
          <ac:chgData name="Anastasia Galvin" userId="2d39f159-777b-4bad-8899-bf8dfc77b0ad" providerId="ADAL" clId="{65FDA4D8-8E67-433C-B048-88D55260AE1F}" dt="2021-06-27T16:34:16.021" v="2103" actId="26606"/>
          <ac:spMkLst>
            <pc:docMk/>
            <pc:sldMk cId="2321381280" sldId="278"/>
            <ac:spMk id="3078" creationId="{F944E337-3E5D-4A1F-A5A1-2057F25B8A7B}"/>
          </ac:spMkLst>
        </pc:spChg>
        <pc:spChg chg="add del">
          <ac:chgData name="Anastasia Galvin" userId="2d39f159-777b-4bad-8899-bf8dfc77b0ad" providerId="ADAL" clId="{65FDA4D8-8E67-433C-B048-88D55260AE1F}" dt="2021-06-27T16:34:16.021" v="2103" actId="26606"/>
          <ac:spMkLst>
            <pc:docMk/>
            <pc:sldMk cId="2321381280" sldId="278"/>
            <ac:spMk id="3079" creationId="{4DA50D69-7CF7-4844-B844-A2B821C77F24}"/>
          </ac:spMkLst>
        </pc:spChg>
        <pc:spChg chg="add del mod">
          <ac:chgData name="Anastasia Galvin" userId="2d39f159-777b-4bad-8899-bf8dfc77b0ad" providerId="ADAL" clId="{65FDA4D8-8E67-433C-B048-88D55260AE1F}" dt="2021-06-27T16:35:44.719" v="2127" actId="26606"/>
          <ac:spMkLst>
            <pc:docMk/>
            <pc:sldMk cId="2321381280" sldId="278"/>
            <ac:spMk id="3080" creationId="{F944E337-3E5D-4A1F-A5A1-2057F25B8A7B}"/>
          </ac:spMkLst>
        </pc:spChg>
        <pc:spChg chg="add del">
          <ac:chgData name="Anastasia Galvin" userId="2d39f159-777b-4bad-8899-bf8dfc77b0ad" providerId="ADAL" clId="{65FDA4D8-8E67-433C-B048-88D55260AE1F}" dt="2021-06-27T16:34:17.641" v="2105" actId="26606"/>
          <ac:spMkLst>
            <pc:docMk/>
            <pc:sldMk cId="2321381280" sldId="278"/>
            <ac:spMk id="3081" creationId="{6897DEB4-4A88-4293-A935-9B25506C1530}"/>
          </ac:spMkLst>
        </pc:spChg>
        <pc:spChg chg="add del">
          <ac:chgData name="Anastasia Galvin" userId="2d39f159-777b-4bad-8899-bf8dfc77b0ad" providerId="ADAL" clId="{65FDA4D8-8E67-433C-B048-88D55260AE1F}" dt="2021-06-27T16:34:17.641" v="2105" actId="26606"/>
          <ac:spMkLst>
            <pc:docMk/>
            <pc:sldMk cId="2321381280" sldId="278"/>
            <ac:spMk id="3082" creationId="{FBE42BC3-6707-4CBF-9386-048B994A4F19}"/>
          </ac:spMkLst>
        </pc:spChg>
        <pc:spChg chg="add del mod">
          <ac:chgData name="Anastasia Galvin" userId="2d39f159-777b-4bad-8899-bf8dfc77b0ad" providerId="ADAL" clId="{65FDA4D8-8E67-433C-B048-88D55260AE1F}" dt="2021-06-27T16:35:44.719" v="2127" actId="26606"/>
          <ac:spMkLst>
            <pc:docMk/>
            <pc:sldMk cId="2321381280" sldId="278"/>
            <ac:spMk id="3083" creationId="{4DA50D69-7CF7-4844-B844-A2B821C77F24}"/>
          </ac:spMkLst>
        </pc:spChg>
        <pc:graphicFrameChg chg="add del mod">
          <ac:chgData name="Anastasia Galvin" userId="2d39f159-777b-4bad-8899-bf8dfc77b0ad" providerId="ADAL" clId="{65FDA4D8-8E67-433C-B048-88D55260AE1F}" dt="2021-06-27T16:31:39.338" v="1868" actId="478"/>
          <ac:graphicFrameMkLst>
            <pc:docMk/>
            <pc:sldMk cId="2321381280" sldId="278"/>
            <ac:graphicFrameMk id="4" creationId="{7127BB78-A22E-42F2-9D4C-0F829DAE56FA}"/>
          </ac:graphicFrameMkLst>
        </pc:graphicFrameChg>
        <pc:picChg chg="add mod">
          <ac:chgData name="Anastasia Galvin" userId="2d39f159-777b-4bad-8899-bf8dfc77b0ad" providerId="ADAL" clId="{65FDA4D8-8E67-433C-B048-88D55260AE1F}" dt="2021-06-27T16:35:59.106" v="2132" actId="403"/>
          <ac:picMkLst>
            <pc:docMk/>
            <pc:sldMk cId="2321381280" sldId="278"/>
            <ac:picMk id="5" creationId="{350B9093-EED9-4BC9-B4E6-B7A1D9F641A3}"/>
          </ac:picMkLst>
        </pc:picChg>
        <pc:picChg chg="add mod ord">
          <ac:chgData name="Anastasia Galvin" userId="2d39f159-777b-4bad-8899-bf8dfc77b0ad" providerId="ADAL" clId="{65FDA4D8-8E67-433C-B048-88D55260AE1F}" dt="2021-06-27T16:35:59.106" v="2132" actId="403"/>
          <ac:picMkLst>
            <pc:docMk/>
            <pc:sldMk cId="2321381280" sldId="278"/>
            <ac:picMk id="3074" creationId="{4CE6E80E-58FA-46AB-9AFF-97EC1D6231AA}"/>
          </ac:picMkLst>
        </pc:picChg>
        <pc:cxnChg chg="add del">
          <ac:chgData name="Anastasia Galvin" userId="2d39f159-777b-4bad-8899-bf8dfc77b0ad" providerId="ADAL" clId="{65FDA4D8-8E67-433C-B048-88D55260AE1F}" dt="2021-06-27T16:33:58.260" v="2099" actId="26606"/>
          <ac:cxnSpMkLst>
            <pc:docMk/>
            <pc:sldMk cId="2321381280" sldId="278"/>
            <ac:cxnSpMk id="71" creationId="{A7F400EE-A8A5-48AF-B4D6-291B52C6F0B0}"/>
          </ac:cxnSpMkLst>
        </pc:cxnChg>
      </pc:sldChg>
      <pc:sldChg chg="addSp modSp new mod modTransition setBg addAnim modNotesTx">
        <pc:chgData name="Anastasia Galvin" userId="2d39f159-777b-4bad-8899-bf8dfc77b0ad" providerId="ADAL" clId="{65FDA4D8-8E67-433C-B048-88D55260AE1F}" dt="2021-06-27T17:46:33.228" v="4879"/>
        <pc:sldMkLst>
          <pc:docMk/>
          <pc:sldMk cId="2597395566" sldId="279"/>
        </pc:sldMkLst>
        <pc:spChg chg="mod">
          <ac:chgData name="Anastasia Galvin" userId="2d39f159-777b-4bad-8899-bf8dfc77b0ad" providerId="ADAL" clId="{65FDA4D8-8E67-433C-B048-88D55260AE1F}" dt="2021-06-27T16:47:35.512" v="2638" actId="122"/>
          <ac:spMkLst>
            <pc:docMk/>
            <pc:sldMk cId="2597395566" sldId="279"/>
            <ac:spMk id="2" creationId="{4C3317E9-9C3E-42ED-AD53-A89D5E3512D9}"/>
          </ac:spMkLst>
        </pc:spChg>
        <pc:spChg chg="mod">
          <ac:chgData name="Anastasia Galvin" userId="2d39f159-777b-4bad-8899-bf8dfc77b0ad" providerId="ADAL" clId="{65FDA4D8-8E67-433C-B048-88D55260AE1F}" dt="2021-06-27T16:45:11.610" v="2608" actId="27636"/>
          <ac:spMkLst>
            <pc:docMk/>
            <pc:sldMk cId="2597395566" sldId="279"/>
            <ac:spMk id="3" creationId="{21CB2493-0D11-42E9-8B5A-E7AF837E4D60}"/>
          </ac:spMkLst>
        </pc:spChg>
        <pc:spChg chg="add mod">
          <ac:chgData name="Anastasia Galvin" userId="2d39f159-777b-4bad-8899-bf8dfc77b0ad" providerId="ADAL" clId="{65FDA4D8-8E67-433C-B048-88D55260AE1F}" dt="2021-06-27T16:45:42.837" v="2610" actId="1076"/>
          <ac:spMkLst>
            <pc:docMk/>
            <pc:sldMk cId="2597395566" sldId="279"/>
            <ac:spMk id="8" creationId="{4D12D52E-9A4C-48AF-A530-BE2D0C1A5331}"/>
          </ac:spMkLst>
        </pc:spChg>
        <pc:spChg chg="add">
          <ac:chgData name="Anastasia Galvin" userId="2d39f159-777b-4bad-8899-bf8dfc77b0ad" providerId="ADAL" clId="{65FDA4D8-8E67-433C-B048-88D55260AE1F}" dt="2021-06-27T16:40:56.272" v="2187" actId="26606"/>
          <ac:spMkLst>
            <pc:docMk/>
            <pc:sldMk cId="2597395566" sldId="279"/>
            <ac:spMk id="71" creationId="{04812C46-200A-4DEB-A05E-3ED6C68C2387}"/>
          </ac:spMkLst>
        </pc:spChg>
        <pc:spChg chg="add">
          <ac:chgData name="Anastasia Galvin" userId="2d39f159-777b-4bad-8899-bf8dfc77b0ad" providerId="ADAL" clId="{65FDA4D8-8E67-433C-B048-88D55260AE1F}" dt="2021-06-27T16:40:56.272" v="2187" actId="26606"/>
          <ac:spMkLst>
            <pc:docMk/>
            <pc:sldMk cId="2597395566" sldId="279"/>
            <ac:spMk id="73" creationId="{D1EA859B-E555-4109-94F3-6700E046E008}"/>
          </ac:spMkLst>
        </pc:spChg>
        <pc:picChg chg="add mod ord">
          <ac:chgData name="Anastasia Galvin" userId="2d39f159-777b-4bad-8899-bf8dfc77b0ad" providerId="ADAL" clId="{65FDA4D8-8E67-433C-B048-88D55260AE1F}" dt="2021-06-27T16:41:08.710" v="2191" actId="1076"/>
          <ac:picMkLst>
            <pc:docMk/>
            <pc:sldMk cId="2597395566" sldId="279"/>
            <ac:picMk id="4098" creationId="{C2E454A6-12A6-4101-A84E-E657E4338C0B}"/>
          </ac:picMkLst>
        </pc:picChg>
      </pc:sldChg>
      <pc:sldChg chg="addSp modSp new mod modTransition setBg modNotesTx">
        <pc:chgData name="Anastasia Galvin" userId="2d39f159-777b-4bad-8899-bf8dfc77b0ad" providerId="ADAL" clId="{65FDA4D8-8E67-433C-B048-88D55260AE1F}" dt="2021-06-27T17:46:33.228" v="4879"/>
        <pc:sldMkLst>
          <pc:docMk/>
          <pc:sldMk cId="667962884" sldId="280"/>
        </pc:sldMkLst>
        <pc:spChg chg="mod">
          <ac:chgData name="Anastasia Galvin" userId="2d39f159-777b-4bad-8899-bf8dfc77b0ad" providerId="ADAL" clId="{65FDA4D8-8E67-433C-B048-88D55260AE1F}" dt="2021-06-27T16:54:09.104" v="3040" actId="122"/>
          <ac:spMkLst>
            <pc:docMk/>
            <pc:sldMk cId="667962884" sldId="280"/>
            <ac:spMk id="2" creationId="{C4406B88-55DA-46FB-ABE5-B5112F74F46C}"/>
          </ac:spMkLst>
        </pc:spChg>
        <pc:spChg chg="mod">
          <ac:chgData name="Anastasia Galvin" userId="2d39f159-777b-4bad-8899-bf8dfc77b0ad" providerId="ADAL" clId="{65FDA4D8-8E67-433C-B048-88D55260AE1F}" dt="2021-06-27T16:54:28.385" v="3048" actId="27636"/>
          <ac:spMkLst>
            <pc:docMk/>
            <pc:sldMk cId="667962884" sldId="280"/>
            <ac:spMk id="3" creationId="{6BC555C1-76A4-441F-9B67-C4DCCA65BCC3}"/>
          </ac:spMkLst>
        </pc:spChg>
        <pc:spChg chg="add mod">
          <ac:chgData name="Anastasia Galvin" userId="2d39f159-777b-4bad-8899-bf8dfc77b0ad" providerId="ADAL" clId="{65FDA4D8-8E67-433C-B048-88D55260AE1F}" dt="2021-06-27T16:53:41.257" v="3035" actId="27636"/>
          <ac:spMkLst>
            <pc:docMk/>
            <pc:sldMk cId="667962884" sldId="280"/>
            <ac:spMk id="71" creationId="{04812C46-200A-4DEB-A05E-3ED6C68C2387}"/>
          </ac:spMkLst>
        </pc:spChg>
        <pc:spChg chg="add mod">
          <ac:chgData name="Anastasia Galvin" userId="2d39f159-777b-4bad-8899-bf8dfc77b0ad" providerId="ADAL" clId="{65FDA4D8-8E67-433C-B048-88D55260AE1F}" dt="2021-06-27T16:53:41.257" v="3035" actId="27636"/>
          <ac:spMkLst>
            <pc:docMk/>
            <pc:sldMk cId="667962884" sldId="280"/>
            <ac:spMk id="73" creationId="{D1EA859B-E555-4109-94F3-6700E046E008}"/>
          </ac:spMkLst>
        </pc:spChg>
        <pc:picChg chg="add mod ord">
          <ac:chgData name="Anastasia Galvin" userId="2d39f159-777b-4bad-8899-bf8dfc77b0ad" providerId="ADAL" clId="{65FDA4D8-8E67-433C-B048-88D55260AE1F}" dt="2021-06-27T16:53:52.973" v="3036" actId="18131"/>
          <ac:picMkLst>
            <pc:docMk/>
            <pc:sldMk cId="667962884" sldId="280"/>
            <ac:picMk id="5122" creationId="{8C66FA2B-A465-4791-8A42-1D002B2D27E3}"/>
          </ac:picMkLst>
        </pc:picChg>
      </pc:sldChg>
      <pc:sldChg chg="addSp delSp modSp new mod modTransition setBg modNotesTx">
        <pc:chgData name="Anastasia Galvin" userId="2d39f159-777b-4bad-8899-bf8dfc77b0ad" providerId="ADAL" clId="{65FDA4D8-8E67-433C-B048-88D55260AE1F}" dt="2021-06-27T17:46:33.228" v="4879"/>
        <pc:sldMkLst>
          <pc:docMk/>
          <pc:sldMk cId="587160782" sldId="281"/>
        </pc:sldMkLst>
        <pc:spChg chg="mod">
          <ac:chgData name="Anastasia Galvin" userId="2d39f159-777b-4bad-8899-bf8dfc77b0ad" providerId="ADAL" clId="{65FDA4D8-8E67-433C-B048-88D55260AE1F}" dt="2021-06-27T16:59:56.117" v="3477" actId="122"/>
          <ac:spMkLst>
            <pc:docMk/>
            <pc:sldMk cId="587160782" sldId="281"/>
            <ac:spMk id="2" creationId="{873E9D49-E80A-4CC8-B8A5-AE452130B112}"/>
          </ac:spMkLst>
        </pc:spChg>
        <pc:spChg chg="mod ord">
          <ac:chgData name="Anastasia Galvin" userId="2d39f159-777b-4bad-8899-bf8dfc77b0ad" providerId="ADAL" clId="{65FDA4D8-8E67-433C-B048-88D55260AE1F}" dt="2021-06-27T17:00:05.139" v="3480" actId="403"/>
          <ac:spMkLst>
            <pc:docMk/>
            <pc:sldMk cId="587160782" sldId="281"/>
            <ac:spMk id="3" creationId="{CC7A09DC-A770-4580-BC99-F5FA7014B6D1}"/>
          </ac:spMkLst>
        </pc:spChg>
        <pc:spChg chg="add del mod">
          <ac:chgData name="Anastasia Galvin" userId="2d39f159-777b-4bad-8899-bf8dfc77b0ad" providerId="ADAL" clId="{65FDA4D8-8E67-433C-B048-88D55260AE1F}" dt="2021-06-27T16:59:47.395" v="3475" actId="26606"/>
          <ac:spMkLst>
            <pc:docMk/>
            <pc:sldMk cId="587160782" sldId="281"/>
            <ac:spMk id="9" creationId="{79BB35BC-D5C2-4C8B-A22A-A71E6191913B}"/>
          </ac:spMkLst>
        </pc:spChg>
        <pc:spChg chg="add">
          <ac:chgData name="Anastasia Galvin" userId="2d39f159-777b-4bad-8899-bf8dfc77b0ad" providerId="ADAL" clId="{65FDA4D8-8E67-433C-B048-88D55260AE1F}" dt="2021-06-27T16:59:47.395" v="3475" actId="26606"/>
          <ac:spMkLst>
            <pc:docMk/>
            <pc:sldMk cId="587160782" sldId="281"/>
            <ac:spMk id="14" creationId="{99192C51-B764-4A9B-9587-5EF8B628B8D9}"/>
          </ac:spMkLst>
        </pc:spChg>
        <pc:picChg chg="add mod ord">
          <ac:chgData name="Anastasia Galvin" userId="2d39f159-777b-4bad-8899-bf8dfc77b0ad" providerId="ADAL" clId="{65FDA4D8-8E67-433C-B048-88D55260AE1F}" dt="2021-06-27T16:59:47.395" v="3475" actId="26606"/>
          <ac:picMkLst>
            <pc:docMk/>
            <pc:sldMk cId="587160782" sldId="281"/>
            <ac:picMk id="4" creationId="{B48E6E81-C7A7-42DB-A552-DB2F919FE032}"/>
          </ac:picMkLst>
        </pc:picChg>
        <pc:picChg chg="add mod">
          <ac:chgData name="Anastasia Galvin" userId="2d39f159-777b-4bad-8899-bf8dfc77b0ad" providerId="ADAL" clId="{65FDA4D8-8E67-433C-B048-88D55260AE1F}" dt="2021-06-27T17:14:14.568" v="4022"/>
          <ac:picMkLst>
            <pc:docMk/>
            <pc:sldMk cId="587160782" sldId="281"/>
            <ac:picMk id="6" creationId="{AFDCE171-F921-46B3-94B4-066EE1A073D2}"/>
          </ac:picMkLst>
        </pc:picChg>
      </pc:sldChg>
      <pc:sldChg chg="addSp delSp modSp new mod modTransition setBg setClrOvrMap modNotesTx">
        <pc:chgData name="Anastasia Galvin" userId="2d39f159-777b-4bad-8899-bf8dfc77b0ad" providerId="ADAL" clId="{65FDA4D8-8E67-433C-B048-88D55260AE1F}" dt="2021-06-27T17:46:33.228" v="4879"/>
        <pc:sldMkLst>
          <pc:docMk/>
          <pc:sldMk cId="465245177" sldId="282"/>
        </pc:sldMkLst>
        <pc:spChg chg="mod">
          <ac:chgData name="Anastasia Galvin" userId="2d39f159-777b-4bad-8899-bf8dfc77b0ad" providerId="ADAL" clId="{65FDA4D8-8E67-433C-B048-88D55260AE1F}" dt="2021-06-27T17:09:27.061" v="3902" actId="1076"/>
          <ac:spMkLst>
            <pc:docMk/>
            <pc:sldMk cId="465245177" sldId="282"/>
            <ac:spMk id="2" creationId="{E23E3747-7D46-4484-8AF6-3F783336C61C}"/>
          </ac:spMkLst>
        </pc:spChg>
        <pc:spChg chg="mod ord">
          <ac:chgData name="Anastasia Galvin" userId="2d39f159-777b-4bad-8899-bf8dfc77b0ad" providerId="ADAL" clId="{65FDA4D8-8E67-433C-B048-88D55260AE1F}" dt="2021-06-27T17:11:15.970" v="4018" actId="207"/>
          <ac:spMkLst>
            <pc:docMk/>
            <pc:sldMk cId="465245177" sldId="282"/>
            <ac:spMk id="3" creationId="{0DEC66CA-4046-461A-A6AE-9EEA0E1ABE5C}"/>
          </ac:spMkLst>
        </pc:spChg>
        <pc:spChg chg="add del">
          <ac:chgData name="Anastasia Galvin" userId="2d39f159-777b-4bad-8899-bf8dfc77b0ad" providerId="ADAL" clId="{65FDA4D8-8E67-433C-B048-88D55260AE1F}" dt="2021-06-27T17:08:35.167" v="3896" actId="26606"/>
          <ac:spMkLst>
            <pc:docMk/>
            <pc:sldMk cId="465245177" sldId="282"/>
            <ac:spMk id="71" creationId="{3CD9DF72-87A3-404E-A828-84CBF11A8303}"/>
          </ac:spMkLst>
        </pc:spChg>
        <pc:spChg chg="add del">
          <ac:chgData name="Anastasia Galvin" userId="2d39f159-777b-4bad-8899-bf8dfc77b0ad" providerId="ADAL" clId="{65FDA4D8-8E67-433C-B048-88D55260AE1F}" dt="2021-06-27T17:09:10.994" v="3900" actId="26606"/>
          <ac:spMkLst>
            <pc:docMk/>
            <pc:sldMk cId="465245177" sldId="282"/>
            <ac:spMk id="6148" creationId="{80DF40B2-80F7-4E71-B46C-284163F3654A}"/>
          </ac:spMkLst>
        </pc:spChg>
        <pc:spChg chg="add mod">
          <ac:chgData name="Anastasia Galvin" userId="2d39f159-777b-4bad-8899-bf8dfc77b0ad" providerId="ADAL" clId="{65FDA4D8-8E67-433C-B048-88D55260AE1F}" dt="2021-06-27T17:09:21.571" v="3901" actId="2711"/>
          <ac:spMkLst>
            <pc:docMk/>
            <pc:sldMk cId="465245177" sldId="282"/>
            <ac:spMk id="6150" creationId="{5E8D2E83-FB3A-40E7-A9E5-7AB389D612B4}"/>
          </ac:spMkLst>
        </pc:spChg>
        <pc:picChg chg="add mod ord">
          <ac:chgData name="Anastasia Galvin" userId="2d39f159-777b-4bad-8899-bf8dfc77b0ad" providerId="ADAL" clId="{65FDA4D8-8E67-433C-B048-88D55260AE1F}" dt="2021-06-27T17:09:44.820" v="3915" actId="1076"/>
          <ac:picMkLst>
            <pc:docMk/>
            <pc:sldMk cId="465245177" sldId="282"/>
            <ac:picMk id="6146" creationId="{9B96AD7A-2D50-47FF-97F5-BCC1050A92D7}"/>
          </ac:picMkLst>
        </pc:picChg>
        <pc:cxnChg chg="add del">
          <ac:chgData name="Anastasia Galvin" userId="2d39f159-777b-4bad-8899-bf8dfc77b0ad" providerId="ADAL" clId="{65FDA4D8-8E67-433C-B048-88D55260AE1F}" dt="2021-06-27T17:08:35.167" v="3896" actId="26606"/>
          <ac:cxnSpMkLst>
            <pc:docMk/>
            <pc:sldMk cId="465245177" sldId="282"/>
            <ac:cxnSpMk id="73" creationId="{20E3A342-4D61-4E3F-AF90-1AB42AEB96CC}"/>
          </ac:cxnSpMkLst>
        </pc:cxnChg>
      </pc:sldChg>
      <pc:sldChg chg="addSp modSp new mod modTransition setBg setClrOvrMap modNotesTx">
        <pc:chgData name="Anastasia Galvin" userId="2d39f159-777b-4bad-8899-bf8dfc77b0ad" providerId="ADAL" clId="{65FDA4D8-8E67-433C-B048-88D55260AE1F}" dt="2021-06-27T17:46:33.228" v="4879"/>
        <pc:sldMkLst>
          <pc:docMk/>
          <pc:sldMk cId="65722256" sldId="283"/>
        </pc:sldMkLst>
        <pc:spChg chg="mod">
          <ac:chgData name="Anastasia Galvin" userId="2d39f159-777b-4bad-8899-bf8dfc77b0ad" providerId="ADAL" clId="{65FDA4D8-8E67-433C-B048-88D55260AE1F}" dt="2021-06-27T17:22:42.419" v="4197" actId="1076"/>
          <ac:spMkLst>
            <pc:docMk/>
            <pc:sldMk cId="65722256" sldId="283"/>
            <ac:spMk id="2" creationId="{BC33A597-F57B-45E9-A2DB-CF0280D1EA36}"/>
          </ac:spMkLst>
        </pc:spChg>
        <pc:spChg chg="mod">
          <ac:chgData name="Anastasia Galvin" userId="2d39f159-777b-4bad-8899-bf8dfc77b0ad" providerId="ADAL" clId="{65FDA4D8-8E67-433C-B048-88D55260AE1F}" dt="2021-06-27T17:32:12.406" v="4857" actId="20577"/>
          <ac:spMkLst>
            <pc:docMk/>
            <pc:sldMk cId="65722256" sldId="283"/>
            <ac:spMk id="3" creationId="{07910126-462F-4CF5-A7CE-C5001F7B448C}"/>
          </ac:spMkLst>
        </pc:spChg>
        <pc:spChg chg="add mod">
          <ac:chgData name="Anastasia Galvin" userId="2d39f159-777b-4bad-8899-bf8dfc77b0ad" providerId="ADAL" clId="{65FDA4D8-8E67-433C-B048-88D55260AE1F}" dt="2021-06-27T17:22:33.131" v="4196" actId="2711"/>
          <ac:spMkLst>
            <pc:docMk/>
            <pc:sldMk cId="65722256" sldId="283"/>
            <ac:spMk id="71" creationId="{5E8D2E83-FB3A-40E7-A9E5-7AB389D612B4}"/>
          </ac:spMkLst>
        </pc:spChg>
        <pc:picChg chg="add mod ord">
          <ac:chgData name="Anastasia Galvin" userId="2d39f159-777b-4bad-8899-bf8dfc77b0ad" providerId="ADAL" clId="{65FDA4D8-8E67-433C-B048-88D55260AE1F}" dt="2021-06-27T17:22:45.498" v="4199" actId="1076"/>
          <ac:picMkLst>
            <pc:docMk/>
            <pc:sldMk cId="65722256" sldId="283"/>
            <ac:picMk id="7170" creationId="{D56469C3-49A9-4B55-A4A0-CF1FFD226DBD}"/>
          </ac:picMkLst>
        </pc:picChg>
      </pc:sldChg>
      <pc:sldChg chg="addSp modSp new mod modTransition setBg modNotesTx">
        <pc:chgData name="Anastasia Galvin" userId="2d39f159-777b-4bad-8899-bf8dfc77b0ad" providerId="ADAL" clId="{65FDA4D8-8E67-433C-B048-88D55260AE1F}" dt="2021-06-28T07:34:37.187" v="5321" actId="14100"/>
        <pc:sldMkLst>
          <pc:docMk/>
          <pc:sldMk cId="2061862517" sldId="284"/>
        </pc:sldMkLst>
        <pc:spChg chg="mod">
          <ac:chgData name="Anastasia Galvin" userId="2d39f159-777b-4bad-8899-bf8dfc77b0ad" providerId="ADAL" clId="{65FDA4D8-8E67-433C-B048-88D55260AE1F}" dt="2021-06-28T07:34:37.187" v="5321" actId="14100"/>
          <ac:spMkLst>
            <pc:docMk/>
            <pc:sldMk cId="2061862517" sldId="284"/>
            <ac:spMk id="2" creationId="{A555903F-1CF8-443E-BEDF-6A9ABEF98036}"/>
          </ac:spMkLst>
        </pc:spChg>
        <pc:spChg chg="mod">
          <ac:chgData name="Anastasia Galvin" userId="2d39f159-777b-4bad-8899-bf8dfc77b0ad" providerId="ADAL" clId="{65FDA4D8-8E67-433C-B048-88D55260AE1F}" dt="2021-06-27T17:29:58.609" v="4790" actId="403"/>
          <ac:spMkLst>
            <pc:docMk/>
            <pc:sldMk cId="2061862517" sldId="284"/>
            <ac:spMk id="3" creationId="{0F1B3523-1586-4103-BBA9-8BF26E397C2D}"/>
          </ac:spMkLst>
        </pc:spChg>
        <pc:spChg chg="add mod">
          <ac:chgData name="Anastasia Galvin" userId="2d39f159-777b-4bad-8899-bf8dfc77b0ad" providerId="ADAL" clId="{65FDA4D8-8E67-433C-B048-88D55260AE1F}" dt="2021-06-27T17:29:35.395" v="4779" actId="2711"/>
          <ac:spMkLst>
            <pc:docMk/>
            <pc:sldMk cId="2061862517" sldId="284"/>
            <ac:spMk id="71" creationId="{04812C46-200A-4DEB-A05E-3ED6C68C2387}"/>
          </ac:spMkLst>
        </pc:spChg>
        <pc:spChg chg="add mod">
          <ac:chgData name="Anastasia Galvin" userId="2d39f159-777b-4bad-8899-bf8dfc77b0ad" providerId="ADAL" clId="{65FDA4D8-8E67-433C-B048-88D55260AE1F}" dt="2021-06-27T17:29:35.395" v="4779" actId="2711"/>
          <ac:spMkLst>
            <pc:docMk/>
            <pc:sldMk cId="2061862517" sldId="284"/>
            <ac:spMk id="73" creationId="{D1EA859B-E555-4109-94F3-6700E046E008}"/>
          </ac:spMkLst>
        </pc:spChg>
        <pc:picChg chg="add mod">
          <ac:chgData name="Anastasia Galvin" userId="2d39f159-777b-4bad-8899-bf8dfc77b0ad" providerId="ADAL" clId="{65FDA4D8-8E67-433C-B048-88D55260AE1F}" dt="2021-06-27T17:30:26.997" v="4794"/>
          <ac:picMkLst>
            <pc:docMk/>
            <pc:sldMk cId="2061862517" sldId="284"/>
            <ac:picMk id="7" creationId="{CEF58764-D548-473D-9C54-B9C9F5CDA8F7}"/>
          </ac:picMkLst>
        </pc:picChg>
        <pc:picChg chg="add mod ord">
          <ac:chgData name="Anastasia Galvin" userId="2d39f159-777b-4bad-8899-bf8dfc77b0ad" providerId="ADAL" clId="{65FDA4D8-8E67-433C-B048-88D55260AE1F}" dt="2021-06-27T17:29:35.395" v="4779" actId="2711"/>
          <ac:picMkLst>
            <pc:docMk/>
            <pc:sldMk cId="2061862517" sldId="284"/>
            <ac:picMk id="8194" creationId="{5897333F-B89D-47D3-9084-F78B99BC3A8B}"/>
          </ac:picMkLst>
        </pc:picChg>
      </pc:sldChg>
      <pc:sldChg chg="addSp delSp modSp new mod ord modTransition setBg modClrScheme addAnim chgLayout modNotesTx">
        <pc:chgData name="Anastasia Galvin" userId="2d39f159-777b-4bad-8899-bf8dfc77b0ad" providerId="ADAL" clId="{65FDA4D8-8E67-433C-B048-88D55260AE1F}" dt="2021-06-27T17:46:33.228" v="4879"/>
        <pc:sldMkLst>
          <pc:docMk/>
          <pc:sldMk cId="1935716871" sldId="285"/>
        </pc:sldMkLst>
        <pc:spChg chg="del mod ord">
          <ac:chgData name="Anastasia Galvin" userId="2d39f159-777b-4bad-8899-bf8dfc77b0ad" providerId="ADAL" clId="{65FDA4D8-8E67-433C-B048-88D55260AE1F}" dt="2021-06-27T17:31:25.023" v="4806" actId="700"/>
          <ac:spMkLst>
            <pc:docMk/>
            <pc:sldMk cId="1935716871" sldId="285"/>
            <ac:spMk id="2" creationId="{58107B7E-A505-4665-94E0-C04D660EC6A6}"/>
          </ac:spMkLst>
        </pc:spChg>
        <pc:spChg chg="del mod ord">
          <ac:chgData name="Anastasia Galvin" userId="2d39f159-777b-4bad-8899-bf8dfc77b0ad" providerId="ADAL" clId="{65FDA4D8-8E67-433C-B048-88D55260AE1F}" dt="2021-06-27T17:31:25.023" v="4806" actId="700"/>
          <ac:spMkLst>
            <pc:docMk/>
            <pc:sldMk cId="1935716871" sldId="285"/>
            <ac:spMk id="3" creationId="{71E9F556-B567-4BC4-B8FA-33CE19EC538D}"/>
          </ac:spMkLst>
        </pc:spChg>
        <pc:spChg chg="add del mod ord">
          <ac:chgData name="Anastasia Galvin" userId="2d39f159-777b-4bad-8899-bf8dfc77b0ad" providerId="ADAL" clId="{65FDA4D8-8E67-433C-B048-88D55260AE1F}" dt="2021-06-27T17:31:28.940" v="4807" actId="700"/>
          <ac:spMkLst>
            <pc:docMk/>
            <pc:sldMk cId="1935716871" sldId="285"/>
            <ac:spMk id="4" creationId="{68DB6DAC-3810-4D4D-80F7-A2BFFF02441D}"/>
          </ac:spMkLst>
        </pc:spChg>
        <pc:spChg chg="add del mod ord">
          <ac:chgData name="Anastasia Galvin" userId="2d39f159-777b-4bad-8899-bf8dfc77b0ad" providerId="ADAL" clId="{65FDA4D8-8E67-433C-B048-88D55260AE1F}" dt="2021-06-27T17:31:28.940" v="4807" actId="700"/>
          <ac:spMkLst>
            <pc:docMk/>
            <pc:sldMk cId="1935716871" sldId="285"/>
            <ac:spMk id="5" creationId="{37983021-BC04-468B-82EE-71C745AEE85F}"/>
          </ac:spMkLst>
        </pc:spChg>
        <pc:spChg chg="add mod ord">
          <ac:chgData name="Anastasia Galvin" userId="2d39f159-777b-4bad-8899-bf8dfc77b0ad" providerId="ADAL" clId="{65FDA4D8-8E67-433C-B048-88D55260AE1F}" dt="2021-06-27T17:36:35.010" v="4865" actId="2711"/>
          <ac:spMkLst>
            <pc:docMk/>
            <pc:sldMk cId="1935716871" sldId="285"/>
            <ac:spMk id="6" creationId="{62FEAE2F-72FD-4C31-8FDD-775B05D4B317}"/>
          </ac:spMkLst>
        </pc:spChg>
        <pc:spChg chg="add mod">
          <ac:chgData name="Anastasia Galvin" userId="2d39f159-777b-4bad-8899-bf8dfc77b0ad" providerId="ADAL" clId="{65FDA4D8-8E67-433C-B048-88D55260AE1F}" dt="2021-06-27T17:36:35.010" v="4865" actId="2711"/>
          <ac:spMkLst>
            <pc:docMk/>
            <pc:sldMk cId="1935716871" sldId="285"/>
            <ac:spMk id="71" creationId="{37C89E4B-3C9F-44B9-8B86-D9E3D112D8EC}"/>
          </ac:spMkLst>
        </pc:spChg>
        <pc:picChg chg="add mod">
          <ac:chgData name="Anastasia Galvin" userId="2d39f159-777b-4bad-8899-bf8dfc77b0ad" providerId="ADAL" clId="{65FDA4D8-8E67-433C-B048-88D55260AE1F}" dt="2021-06-27T17:36:35.010" v="4865" actId="2711"/>
          <ac:picMkLst>
            <pc:docMk/>
            <pc:sldMk cId="1935716871" sldId="285"/>
            <ac:picMk id="9218" creationId="{6515911C-3C51-4A79-AF36-E33814E2E04D}"/>
          </ac:picMkLst>
        </pc:picChg>
        <pc:cxnChg chg="add mod">
          <ac:chgData name="Anastasia Galvin" userId="2d39f159-777b-4bad-8899-bf8dfc77b0ad" providerId="ADAL" clId="{65FDA4D8-8E67-433C-B048-88D55260AE1F}" dt="2021-06-27T17:36:35.010" v="4865" actId="2711"/>
          <ac:cxnSpMkLst>
            <pc:docMk/>
            <pc:sldMk cId="1935716871" sldId="285"/>
            <ac:cxnSpMk id="73" creationId="{AA2EAA10-076F-46BD-8F0F-B9A2FB77A85C}"/>
          </ac:cxnSpMkLst>
        </pc:cxnChg>
        <pc:cxnChg chg="add mod">
          <ac:chgData name="Anastasia Galvin" userId="2d39f159-777b-4bad-8899-bf8dfc77b0ad" providerId="ADAL" clId="{65FDA4D8-8E67-433C-B048-88D55260AE1F}" dt="2021-06-27T17:36:35.010" v="4865" actId="2711"/>
          <ac:cxnSpMkLst>
            <pc:docMk/>
            <pc:sldMk cId="1935716871" sldId="285"/>
            <ac:cxnSpMk id="75" creationId="{D891E407-403B-4764-86C9-33A56D3BCAA3}"/>
          </ac:cxnSpMkLst>
        </pc:cxnChg>
      </pc:sldChg>
      <pc:sldChg chg="addSp modSp new mod modTransition setBg modNotesTx">
        <pc:chgData name="Anastasia Galvin" userId="2d39f159-777b-4bad-8899-bf8dfc77b0ad" providerId="ADAL" clId="{65FDA4D8-8E67-433C-B048-88D55260AE1F}" dt="2021-06-28T07:34:22.093" v="5320" actId="1076"/>
        <pc:sldMkLst>
          <pc:docMk/>
          <pc:sldMk cId="788666475" sldId="286"/>
        </pc:sldMkLst>
        <pc:spChg chg="mod">
          <ac:chgData name="Anastasia Galvin" userId="2d39f159-777b-4bad-8899-bf8dfc77b0ad" providerId="ADAL" clId="{65FDA4D8-8E67-433C-B048-88D55260AE1F}" dt="2021-06-28T07:34:02.549" v="5316" actId="2711"/>
          <ac:spMkLst>
            <pc:docMk/>
            <pc:sldMk cId="788666475" sldId="286"/>
            <ac:spMk id="2" creationId="{5654FDBA-E926-4633-B8CF-7F8E85098765}"/>
          </ac:spMkLst>
        </pc:spChg>
        <pc:spChg chg="mod">
          <ac:chgData name="Anastasia Galvin" userId="2d39f159-777b-4bad-8899-bf8dfc77b0ad" providerId="ADAL" clId="{65FDA4D8-8E67-433C-B048-88D55260AE1F}" dt="2021-06-28T07:34:22.093" v="5320" actId="1076"/>
          <ac:spMkLst>
            <pc:docMk/>
            <pc:sldMk cId="788666475" sldId="286"/>
            <ac:spMk id="3" creationId="{8EDF15AA-B0E2-4B70-8F4A-4A2F134320B7}"/>
          </ac:spMkLst>
        </pc:spChg>
        <pc:spChg chg="add mod">
          <ac:chgData name="Anastasia Galvin" userId="2d39f159-777b-4bad-8899-bf8dfc77b0ad" providerId="ADAL" clId="{65FDA4D8-8E67-433C-B048-88D55260AE1F}" dt="2021-06-28T07:34:02.549" v="5316" actId="2711"/>
          <ac:spMkLst>
            <pc:docMk/>
            <pc:sldMk cId="788666475" sldId="286"/>
            <ac:spMk id="71" creationId="{04812C46-200A-4DEB-A05E-3ED6C68C2387}"/>
          </ac:spMkLst>
        </pc:spChg>
        <pc:spChg chg="add mod">
          <ac:chgData name="Anastasia Galvin" userId="2d39f159-777b-4bad-8899-bf8dfc77b0ad" providerId="ADAL" clId="{65FDA4D8-8E67-433C-B048-88D55260AE1F}" dt="2021-06-28T07:34:02.549" v="5316" actId="2711"/>
          <ac:spMkLst>
            <pc:docMk/>
            <pc:sldMk cId="788666475" sldId="286"/>
            <ac:spMk id="73" creationId="{D1EA859B-E555-4109-94F3-6700E046E008}"/>
          </ac:spMkLst>
        </pc:spChg>
        <pc:picChg chg="add mod ord">
          <ac:chgData name="Anastasia Galvin" userId="2d39f159-777b-4bad-8899-bf8dfc77b0ad" providerId="ADAL" clId="{65FDA4D8-8E67-433C-B048-88D55260AE1F}" dt="2021-06-28T07:34:02.549" v="5316" actId="2711"/>
          <ac:picMkLst>
            <pc:docMk/>
            <pc:sldMk cId="788666475" sldId="286"/>
            <ac:picMk id="10242" creationId="{96020D7F-08C0-4692-813C-0EA187B75F41}"/>
          </ac:picMkLst>
        </pc:picChg>
      </pc:sldChg>
      <pc:sldChg chg="new del modTransition modNotesTx">
        <pc:chgData name="Anastasia Galvin" userId="2d39f159-777b-4bad-8899-bf8dfc77b0ad" providerId="ADAL" clId="{65FDA4D8-8E67-433C-B048-88D55260AE1F}" dt="2021-06-27T17:47:21.080" v="4885" actId="47"/>
        <pc:sldMkLst>
          <pc:docMk/>
          <pc:sldMk cId="257037573" sldId="287"/>
        </pc:sldMkLst>
      </pc:sldChg>
      <pc:sldChg chg="modSp new mod modTransition modNotesTx">
        <pc:chgData name="Anastasia Galvin" userId="2d39f159-777b-4bad-8899-bf8dfc77b0ad" providerId="ADAL" clId="{65FDA4D8-8E67-433C-B048-88D55260AE1F}" dt="2021-06-28T07:37:36.435" v="5423" actId="20577"/>
        <pc:sldMkLst>
          <pc:docMk/>
          <pc:sldMk cId="3741811836" sldId="288"/>
        </pc:sldMkLst>
        <pc:spChg chg="mod">
          <ac:chgData name="Anastasia Galvin" userId="2d39f159-777b-4bad-8899-bf8dfc77b0ad" providerId="ADAL" clId="{65FDA4D8-8E67-433C-B048-88D55260AE1F}" dt="2021-06-27T17:47:35.814" v="4889" actId="404"/>
          <ac:spMkLst>
            <pc:docMk/>
            <pc:sldMk cId="3741811836" sldId="288"/>
            <ac:spMk id="2" creationId="{0627D6E8-9731-458A-AB61-F49E8274AF43}"/>
          </ac:spMkLst>
        </pc:spChg>
        <pc:spChg chg="mod">
          <ac:chgData name="Anastasia Galvin" userId="2d39f159-777b-4bad-8899-bf8dfc77b0ad" providerId="ADAL" clId="{65FDA4D8-8E67-433C-B048-88D55260AE1F}" dt="2021-06-27T16:22:25.506" v="1533" actId="948"/>
          <ac:spMkLst>
            <pc:docMk/>
            <pc:sldMk cId="3741811836" sldId="288"/>
            <ac:spMk id="3" creationId="{24A2A43D-15B6-429E-BA11-B9B4145F87E9}"/>
          </ac:spMkLst>
        </pc:spChg>
      </pc:sldChg>
      <pc:sldChg chg="addSp delSp modSp new mod modTransition setBg modClrScheme chgLayout">
        <pc:chgData name="Anastasia Galvin" userId="2d39f159-777b-4bad-8899-bf8dfc77b0ad" providerId="ADAL" clId="{65FDA4D8-8E67-433C-B048-88D55260AE1F}" dt="2021-06-27T17:46:33.228" v="4879"/>
        <pc:sldMkLst>
          <pc:docMk/>
          <pc:sldMk cId="1664282678" sldId="289"/>
        </pc:sldMkLst>
        <pc:spChg chg="add mod ord">
          <ac:chgData name="Anastasia Galvin" userId="2d39f159-777b-4bad-8899-bf8dfc77b0ad" providerId="ADAL" clId="{65FDA4D8-8E67-433C-B048-88D55260AE1F}" dt="2021-06-27T17:46:20.645" v="4878" actId="113"/>
          <ac:spMkLst>
            <pc:docMk/>
            <pc:sldMk cId="1664282678" sldId="289"/>
            <ac:spMk id="2" creationId="{9D6C33B1-0687-41DE-8D9D-B1D4E5EEE1E2}"/>
          </ac:spMkLst>
        </pc:spChg>
        <pc:spChg chg="add del mod">
          <ac:chgData name="Anastasia Galvin" userId="2d39f159-777b-4bad-8899-bf8dfc77b0ad" providerId="ADAL" clId="{65FDA4D8-8E67-433C-B048-88D55260AE1F}" dt="2021-06-27T17:36:51.500" v="4866" actId="478"/>
          <ac:spMkLst>
            <pc:docMk/>
            <pc:sldMk cId="1664282678" sldId="289"/>
            <ac:spMk id="3" creationId="{AF647AF7-6DB5-4A0A-A684-44E033B6B179}"/>
          </ac:spMkLst>
        </pc:spChg>
        <pc:spChg chg="add">
          <ac:chgData name="Anastasia Galvin" userId="2d39f159-777b-4bad-8899-bf8dfc77b0ad" providerId="ADAL" clId="{65FDA4D8-8E67-433C-B048-88D55260AE1F}" dt="2021-06-27T17:45:45.280" v="4869" actId="26606"/>
          <ac:spMkLst>
            <pc:docMk/>
            <pc:sldMk cId="1664282678" sldId="289"/>
            <ac:spMk id="12" creationId="{3B47FC9C-2ED3-4100-A4EF-E8CDFEE106C9}"/>
          </ac:spMkLst>
        </pc:spChg>
        <pc:picChg chg="add mod ord">
          <ac:chgData name="Anastasia Galvin" userId="2d39f159-777b-4bad-8899-bf8dfc77b0ad" providerId="ADAL" clId="{65FDA4D8-8E67-433C-B048-88D55260AE1F}" dt="2021-06-27T17:46:08.867" v="4873" actId="1076"/>
          <ac:picMkLst>
            <pc:docMk/>
            <pc:sldMk cId="1664282678" sldId="289"/>
            <ac:picMk id="5" creationId="{F2AACB76-6203-424C-AD63-C6D0CB161E07}"/>
          </ac:picMkLst>
        </pc:picChg>
        <pc:picChg chg="add mod">
          <ac:chgData name="Anastasia Galvin" userId="2d39f159-777b-4bad-8899-bf8dfc77b0ad" providerId="ADAL" clId="{65FDA4D8-8E67-433C-B048-88D55260AE1F}" dt="2021-06-27T17:46:08.867" v="4873" actId="1076"/>
          <ac:picMkLst>
            <pc:docMk/>
            <pc:sldMk cId="1664282678" sldId="289"/>
            <ac:picMk id="7" creationId="{45B46E11-5EA0-45D0-BE10-0F3C2E0EB148}"/>
          </ac:picMkLst>
        </pc:picChg>
      </pc:sldChg>
    </pc:docChg>
  </pc:docChgLst>
  <pc:docChgLst>
    <pc:chgData name="Anastasia Galvin" userId="2d39f159-777b-4bad-8899-bf8dfc77b0ad" providerId="ADAL" clId="{C31529F4-8CB2-457E-B6EB-BDAAFD5CD617}"/>
    <pc:docChg chg="delSld modSld">
      <pc:chgData name="Anastasia Galvin" userId="2d39f159-777b-4bad-8899-bf8dfc77b0ad" providerId="ADAL" clId="{C31529F4-8CB2-457E-B6EB-BDAAFD5CD617}" dt="2021-06-28T09:45:38.703" v="28" actId="6549"/>
      <pc:docMkLst>
        <pc:docMk/>
      </pc:docMkLst>
      <pc:sldChg chg="del">
        <pc:chgData name="Anastasia Galvin" userId="2d39f159-777b-4bad-8899-bf8dfc77b0ad" providerId="ADAL" clId="{C31529F4-8CB2-457E-B6EB-BDAAFD5CD617}" dt="2021-06-28T09:45:11.348" v="0" actId="47"/>
        <pc:sldMkLst>
          <pc:docMk/>
          <pc:sldMk cId="1732592252" sldId="256"/>
        </pc:sldMkLst>
      </pc:sldChg>
      <pc:sldChg chg="del">
        <pc:chgData name="Anastasia Galvin" userId="2d39f159-777b-4bad-8899-bf8dfc77b0ad" providerId="ADAL" clId="{C31529F4-8CB2-457E-B6EB-BDAAFD5CD617}" dt="2021-06-28T09:45:13.138" v="4" actId="47"/>
        <pc:sldMkLst>
          <pc:docMk/>
          <pc:sldMk cId="2994764145" sldId="257"/>
        </pc:sldMkLst>
      </pc:sldChg>
      <pc:sldChg chg="del">
        <pc:chgData name="Anastasia Galvin" userId="2d39f159-777b-4bad-8899-bf8dfc77b0ad" providerId="ADAL" clId="{C31529F4-8CB2-457E-B6EB-BDAAFD5CD617}" dt="2021-06-28T09:45:12.788" v="2" actId="47"/>
        <pc:sldMkLst>
          <pc:docMk/>
          <pc:sldMk cId="2107371228" sldId="258"/>
        </pc:sldMkLst>
      </pc:sldChg>
      <pc:sldChg chg="del">
        <pc:chgData name="Anastasia Galvin" userId="2d39f159-777b-4bad-8899-bf8dfc77b0ad" providerId="ADAL" clId="{C31529F4-8CB2-457E-B6EB-BDAAFD5CD617}" dt="2021-06-28T09:45:13.477" v="6" actId="47"/>
        <pc:sldMkLst>
          <pc:docMk/>
          <pc:sldMk cId="1387651721" sldId="259"/>
        </pc:sldMkLst>
      </pc:sldChg>
      <pc:sldChg chg="del">
        <pc:chgData name="Anastasia Galvin" userId="2d39f159-777b-4bad-8899-bf8dfc77b0ad" providerId="ADAL" clId="{C31529F4-8CB2-457E-B6EB-BDAAFD5CD617}" dt="2021-06-28T09:45:11.507" v="1" actId="47"/>
        <pc:sldMkLst>
          <pc:docMk/>
          <pc:sldMk cId="3511580837" sldId="260"/>
        </pc:sldMkLst>
      </pc:sldChg>
      <pc:sldChg chg="del">
        <pc:chgData name="Anastasia Galvin" userId="2d39f159-777b-4bad-8899-bf8dfc77b0ad" providerId="ADAL" clId="{C31529F4-8CB2-457E-B6EB-BDAAFD5CD617}" dt="2021-06-28T09:45:12.982" v="3" actId="47"/>
        <pc:sldMkLst>
          <pc:docMk/>
          <pc:sldMk cId="261274872" sldId="261"/>
        </pc:sldMkLst>
      </pc:sldChg>
      <pc:sldChg chg="del">
        <pc:chgData name="Anastasia Galvin" userId="2d39f159-777b-4bad-8899-bf8dfc77b0ad" providerId="ADAL" clId="{C31529F4-8CB2-457E-B6EB-BDAAFD5CD617}" dt="2021-06-28T09:45:13.672" v="7" actId="47"/>
        <pc:sldMkLst>
          <pc:docMk/>
          <pc:sldMk cId="2515253934" sldId="262"/>
        </pc:sldMkLst>
      </pc:sldChg>
      <pc:sldChg chg="del">
        <pc:chgData name="Anastasia Galvin" userId="2d39f159-777b-4bad-8899-bf8dfc77b0ad" providerId="ADAL" clId="{C31529F4-8CB2-457E-B6EB-BDAAFD5CD617}" dt="2021-06-28T09:45:13.863" v="8" actId="47"/>
        <pc:sldMkLst>
          <pc:docMk/>
          <pc:sldMk cId="3503793112" sldId="263"/>
        </pc:sldMkLst>
      </pc:sldChg>
      <pc:sldChg chg="del">
        <pc:chgData name="Anastasia Galvin" userId="2d39f159-777b-4bad-8899-bf8dfc77b0ad" providerId="ADAL" clId="{C31529F4-8CB2-457E-B6EB-BDAAFD5CD617}" dt="2021-06-28T09:45:14.007" v="9" actId="47"/>
        <pc:sldMkLst>
          <pc:docMk/>
          <pc:sldMk cId="3044741063" sldId="264"/>
        </pc:sldMkLst>
      </pc:sldChg>
      <pc:sldChg chg="del">
        <pc:chgData name="Anastasia Galvin" userId="2d39f159-777b-4bad-8899-bf8dfc77b0ad" providerId="ADAL" clId="{C31529F4-8CB2-457E-B6EB-BDAAFD5CD617}" dt="2021-06-28T09:45:14.190" v="10" actId="47"/>
        <pc:sldMkLst>
          <pc:docMk/>
          <pc:sldMk cId="348866732" sldId="265"/>
        </pc:sldMkLst>
      </pc:sldChg>
      <pc:sldChg chg="del">
        <pc:chgData name="Anastasia Galvin" userId="2d39f159-777b-4bad-8899-bf8dfc77b0ad" providerId="ADAL" clId="{C31529F4-8CB2-457E-B6EB-BDAAFD5CD617}" dt="2021-06-28T09:45:14.357" v="11" actId="47"/>
        <pc:sldMkLst>
          <pc:docMk/>
          <pc:sldMk cId="3315898055" sldId="266"/>
        </pc:sldMkLst>
      </pc:sldChg>
      <pc:sldChg chg="del">
        <pc:chgData name="Anastasia Galvin" userId="2d39f159-777b-4bad-8899-bf8dfc77b0ad" providerId="ADAL" clId="{C31529F4-8CB2-457E-B6EB-BDAAFD5CD617}" dt="2021-06-28T09:45:14.777" v="12" actId="47"/>
        <pc:sldMkLst>
          <pc:docMk/>
          <pc:sldMk cId="1371546137" sldId="267"/>
        </pc:sldMkLst>
      </pc:sldChg>
      <pc:sldChg chg="del">
        <pc:chgData name="Anastasia Galvin" userId="2d39f159-777b-4bad-8899-bf8dfc77b0ad" providerId="ADAL" clId="{C31529F4-8CB2-457E-B6EB-BDAAFD5CD617}" dt="2021-06-28T09:45:14.945" v="13" actId="47"/>
        <pc:sldMkLst>
          <pc:docMk/>
          <pc:sldMk cId="2680353188" sldId="268"/>
        </pc:sldMkLst>
      </pc:sldChg>
      <pc:sldChg chg="del">
        <pc:chgData name="Anastasia Galvin" userId="2d39f159-777b-4bad-8899-bf8dfc77b0ad" providerId="ADAL" clId="{C31529F4-8CB2-457E-B6EB-BDAAFD5CD617}" dt="2021-06-28T09:45:15.208" v="14" actId="47"/>
        <pc:sldMkLst>
          <pc:docMk/>
          <pc:sldMk cId="2534176141" sldId="269"/>
        </pc:sldMkLst>
      </pc:sldChg>
      <pc:sldChg chg="del">
        <pc:chgData name="Anastasia Galvin" userId="2d39f159-777b-4bad-8899-bf8dfc77b0ad" providerId="ADAL" clId="{C31529F4-8CB2-457E-B6EB-BDAAFD5CD617}" dt="2021-06-28T09:45:15.677" v="15" actId="47"/>
        <pc:sldMkLst>
          <pc:docMk/>
          <pc:sldMk cId="2928829959" sldId="270"/>
        </pc:sldMkLst>
      </pc:sldChg>
      <pc:sldChg chg="del">
        <pc:chgData name="Anastasia Galvin" userId="2d39f159-777b-4bad-8899-bf8dfc77b0ad" providerId="ADAL" clId="{C31529F4-8CB2-457E-B6EB-BDAAFD5CD617}" dt="2021-06-28T09:45:16.007" v="16" actId="47"/>
        <pc:sldMkLst>
          <pc:docMk/>
          <pc:sldMk cId="2328370776" sldId="271"/>
        </pc:sldMkLst>
      </pc:sldChg>
      <pc:sldChg chg="del">
        <pc:chgData name="Anastasia Galvin" userId="2d39f159-777b-4bad-8899-bf8dfc77b0ad" providerId="ADAL" clId="{C31529F4-8CB2-457E-B6EB-BDAAFD5CD617}" dt="2021-06-28T09:45:13.330" v="5" actId="47"/>
        <pc:sldMkLst>
          <pc:docMk/>
          <pc:sldMk cId="1289144838" sldId="272"/>
        </pc:sldMkLst>
      </pc:sldChg>
      <pc:sldChg chg="del">
        <pc:chgData name="Anastasia Galvin" userId="2d39f159-777b-4bad-8899-bf8dfc77b0ad" providerId="ADAL" clId="{C31529F4-8CB2-457E-B6EB-BDAAFD5CD617}" dt="2021-06-28T09:45:16.399" v="17" actId="47"/>
        <pc:sldMkLst>
          <pc:docMk/>
          <pc:sldMk cId="1652917233" sldId="273"/>
        </pc:sldMkLst>
      </pc:sldChg>
      <pc:sldChg chg="del">
        <pc:chgData name="Anastasia Galvin" userId="2d39f159-777b-4bad-8899-bf8dfc77b0ad" providerId="ADAL" clId="{C31529F4-8CB2-457E-B6EB-BDAAFD5CD617}" dt="2021-06-28T09:45:16.827" v="18" actId="47"/>
        <pc:sldMkLst>
          <pc:docMk/>
          <pc:sldMk cId="3068943791" sldId="274"/>
        </pc:sldMkLst>
      </pc:sldChg>
      <pc:sldChg chg="modNotesTx">
        <pc:chgData name="Anastasia Galvin" userId="2d39f159-777b-4bad-8899-bf8dfc77b0ad" providerId="ADAL" clId="{C31529F4-8CB2-457E-B6EB-BDAAFD5CD617}" dt="2021-06-28T09:45:19.550" v="19" actId="20577"/>
        <pc:sldMkLst>
          <pc:docMk/>
          <pc:sldMk cId="520638548" sldId="277"/>
        </pc:sldMkLst>
      </pc:sldChg>
      <pc:sldChg chg="modNotesTx">
        <pc:chgData name="Anastasia Galvin" userId="2d39f159-777b-4bad-8899-bf8dfc77b0ad" providerId="ADAL" clId="{C31529F4-8CB2-457E-B6EB-BDAAFD5CD617}" dt="2021-06-28T09:45:21.502" v="20" actId="6549"/>
        <pc:sldMkLst>
          <pc:docMk/>
          <pc:sldMk cId="2321381280" sldId="278"/>
        </pc:sldMkLst>
      </pc:sldChg>
      <pc:sldChg chg="modNotesTx">
        <pc:chgData name="Anastasia Galvin" userId="2d39f159-777b-4bad-8899-bf8dfc77b0ad" providerId="ADAL" clId="{C31529F4-8CB2-457E-B6EB-BDAAFD5CD617}" dt="2021-06-28T09:45:26.559" v="22" actId="6549"/>
        <pc:sldMkLst>
          <pc:docMk/>
          <pc:sldMk cId="2597395566" sldId="279"/>
        </pc:sldMkLst>
      </pc:sldChg>
      <pc:sldChg chg="modNotesTx">
        <pc:chgData name="Anastasia Galvin" userId="2d39f159-777b-4bad-8899-bf8dfc77b0ad" providerId="ADAL" clId="{C31529F4-8CB2-457E-B6EB-BDAAFD5CD617}" dt="2021-06-28T09:45:28.343" v="23" actId="6549"/>
        <pc:sldMkLst>
          <pc:docMk/>
          <pc:sldMk cId="667962884" sldId="280"/>
        </pc:sldMkLst>
      </pc:sldChg>
      <pc:sldChg chg="modNotesTx">
        <pc:chgData name="Anastasia Galvin" userId="2d39f159-777b-4bad-8899-bf8dfc77b0ad" providerId="ADAL" clId="{C31529F4-8CB2-457E-B6EB-BDAAFD5CD617}" dt="2021-06-28T09:45:30.753" v="24" actId="6549"/>
        <pc:sldMkLst>
          <pc:docMk/>
          <pc:sldMk cId="587160782" sldId="281"/>
        </pc:sldMkLst>
      </pc:sldChg>
      <pc:sldChg chg="modNotesTx">
        <pc:chgData name="Anastasia Galvin" userId="2d39f159-777b-4bad-8899-bf8dfc77b0ad" providerId="ADAL" clId="{C31529F4-8CB2-457E-B6EB-BDAAFD5CD617}" dt="2021-06-28T09:45:32.804" v="25" actId="6549"/>
        <pc:sldMkLst>
          <pc:docMk/>
          <pc:sldMk cId="465245177" sldId="282"/>
        </pc:sldMkLst>
      </pc:sldChg>
      <pc:sldChg chg="modNotesTx">
        <pc:chgData name="Anastasia Galvin" userId="2d39f159-777b-4bad-8899-bf8dfc77b0ad" providerId="ADAL" clId="{C31529F4-8CB2-457E-B6EB-BDAAFD5CD617}" dt="2021-06-28T09:45:34.563" v="26" actId="6549"/>
        <pc:sldMkLst>
          <pc:docMk/>
          <pc:sldMk cId="65722256" sldId="283"/>
        </pc:sldMkLst>
      </pc:sldChg>
      <pc:sldChg chg="modNotesTx">
        <pc:chgData name="Anastasia Galvin" userId="2d39f159-777b-4bad-8899-bf8dfc77b0ad" providerId="ADAL" clId="{C31529F4-8CB2-457E-B6EB-BDAAFD5CD617}" dt="2021-06-28T09:45:36.443" v="27" actId="6549"/>
        <pc:sldMkLst>
          <pc:docMk/>
          <pc:sldMk cId="2061862517" sldId="284"/>
        </pc:sldMkLst>
      </pc:sldChg>
      <pc:sldChg chg="modNotesTx">
        <pc:chgData name="Anastasia Galvin" userId="2d39f159-777b-4bad-8899-bf8dfc77b0ad" providerId="ADAL" clId="{C31529F4-8CB2-457E-B6EB-BDAAFD5CD617}" dt="2021-06-28T09:45:23.631" v="21" actId="6549"/>
        <pc:sldMkLst>
          <pc:docMk/>
          <pc:sldMk cId="1935716871" sldId="285"/>
        </pc:sldMkLst>
      </pc:sldChg>
      <pc:sldChg chg="modNotesTx">
        <pc:chgData name="Anastasia Galvin" userId="2d39f159-777b-4bad-8899-bf8dfc77b0ad" providerId="ADAL" clId="{C31529F4-8CB2-457E-B6EB-BDAAFD5CD617}" dt="2021-06-28T09:45:38.703" v="28" actId="6549"/>
        <pc:sldMkLst>
          <pc:docMk/>
          <pc:sldMk cId="788666475" sldId="286"/>
        </pc:sldMkLst>
      </pc:sldChg>
    </pc:docChg>
  </pc:docChgLst>
  <pc:docChgLst>
    <pc:chgData name="Anastasia Galvin" userId="2d39f159-777b-4bad-8899-bf8dfc77b0ad" providerId="ADAL" clId="{473408B5-75DA-42B6-858D-DA567EE9B189}"/>
    <pc:docChg chg="undo redo custSel addSld delSld modSld">
      <pc:chgData name="Anastasia Galvin" userId="2d39f159-777b-4bad-8899-bf8dfc77b0ad" providerId="ADAL" clId="{473408B5-75DA-42B6-858D-DA567EE9B189}" dt="2021-06-20T20:39:45.149" v="16427" actId="255"/>
      <pc:docMkLst>
        <pc:docMk/>
      </pc:docMkLst>
      <pc:sldChg chg="addSp delSp modSp mod modTransition modNotesTx">
        <pc:chgData name="Anastasia Galvin" userId="2d39f159-777b-4bad-8899-bf8dfc77b0ad" providerId="ADAL" clId="{473408B5-75DA-42B6-858D-DA567EE9B189}" dt="2021-06-20T20:25:14.139" v="15961"/>
        <pc:sldMkLst>
          <pc:docMk/>
          <pc:sldMk cId="1732592252" sldId="256"/>
        </pc:sldMkLst>
        <pc:spChg chg="mod">
          <ac:chgData name="Anastasia Galvin" userId="2d39f159-777b-4bad-8899-bf8dfc77b0ad" providerId="ADAL" clId="{473408B5-75DA-42B6-858D-DA567EE9B189}" dt="2021-06-18T13:46:54.276" v="54" actId="207"/>
          <ac:spMkLst>
            <pc:docMk/>
            <pc:sldMk cId="1732592252" sldId="256"/>
            <ac:spMk id="5" creationId="{D6542DA8-21DC-4447-9565-F285C103466F}"/>
          </ac:spMkLst>
        </pc:spChg>
        <pc:spChg chg="add mod">
          <ac:chgData name="Anastasia Galvin" userId="2d39f159-777b-4bad-8899-bf8dfc77b0ad" providerId="ADAL" clId="{473408B5-75DA-42B6-858D-DA567EE9B189}" dt="2021-06-18T14:04:05.395" v="908" actId="20577"/>
          <ac:spMkLst>
            <pc:docMk/>
            <pc:sldMk cId="1732592252" sldId="256"/>
            <ac:spMk id="6" creationId="{87D1B5E3-4578-4C73-9866-426201EF3090}"/>
          </ac:spMkLst>
        </pc:spChg>
        <pc:spChg chg="add mod">
          <ac:chgData name="Anastasia Galvin" userId="2d39f159-777b-4bad-8899-bf8dfc77b0ad" providerId="ADAL" clId="{473408B5-75DA-42B6-858D-DA567EE9B189}" dt="2021-06-18T14:04:10.445" v="914" actId="20577"/>
          <ac:spMkLst>
            <pc:docMk/>
            <pc:sldMk cId="1732592252" sldId="256"/>
            <ac:spMk id="10" creationId="{CF0D1906-4F11-4D28-BA6D-4B7AD0A60D9E}"/>
          </ac:spMkLst>
        </pc:spChg>
        <pc:spChg chg="add mod">
          <ac:chgData name="Anastasia Galvin" userId="2d39f159-777b-4bad-8899-bf8dfc77b0ad" providerId="ADAL" clId="{473408B5-75DA-42B6-858D-DA567EE9B189}" dt="2021-06-20T16:02:40.790" v="6434" actId="14100"/>
          <ac:spMkLst>
            <pc:docMk/>
            <pc:sldMk cId="1732592252" sldId="256"/>
            <ac:spMk id="11" creationId="{A9C6B278-0310-487C-A612-5D47A0348CC4}"/>
          </ac:spMkLst>
        </pc:spChg>
        <pc:spChg chg="add del mod">
          <ac:chgData name="Anastasia Galvin" userId="2d39f159-777b-4bad-8899-bf8dfc77b0ad" providerId="ADAL" clId="{473408B5-75DA-42B6-858D-DA567EE9B189}" dt="2021-06-20T15:33:01.246" v="3724" actId="478"/>
          <ac:spMkLst>
            <pc:docMk/>
            <pc:sldMk cId="1732592252" sldId="256"/>
            <ac:spMk id="12" creationId="{2196C8B4-24E5-43CA-A46D-6450A15C481C}"/>
          </ac:spMkLst>
        </pc:spChg>
        <pc:picChg chg="add del mod">
          <ac:chgData name="Anastasia Galvin" userId="2d39f159-777b-4bad-8899-bf8dfc77b0ad" providerId="ADAL" clId="{473408B5-75DA-42B6-858D-DA567EE9B189}" dt="2021-06-18T13:45:04.212" v="8" actId="478"/>
          <ac:picMkLst>
            <pc:docMk/>
            <pc:sldMk cId="1732592252" sldId="256"/>
            <ac:picMk id="8" creationId="{5E954ECC-364B-48AC-A875-BCD03622D543}"/>
          </ac:picMkLst>
        </pc:picChg>
      </pc:sldChg>
      <pc:sldChg chg="addSp delSp modSp new mod modTransition modNotesTx">
        <pc:chgData name="Anastasia Galvin" userId="2d39f159-777b-4bad-8899-bf8dfc77b0ad" providerId="ADAL" clId="{473408B5-75DA-42B6-858D-DA567EE9B189}" dt="2021-06-20T20:25:11.034" v="15960"/>
        <pc:sldMkLst>
          <pc:docMk/>
          <pc:sldMk cId="2994764145" sldId="257"/>
        </pc:sldMkLst>
        <pc:spChg chg="add mod">
          <ac:chgData name="Anastasia Galvin" userId="2d39f159-777b-4bad-8899-bf8dfc77b0ad" providerId="ADAL" clId="{473408B5-75DA-42B6-858D-DA567EE9B189}" dt="2021-06-18T13:49:10.847" v="86" actId="20577"/>
          <ac:spMkLst>
            <pc:docMk/>
            <pc:sldMk cId="2994764145" sldId="257"/>
            <ac:spMk id="4" creationId="{89E28C85-5DD9-42D6-9A4C-4759E7F7121B}"/>
          </ac:spMkLst>
        </pc:spChg>
        <pc:spChg chg="add mod">
          <ac:chgData name="Anastasia Galvin" userId="2d39f159-777b-4bad-8899-bf8dfc77b0ad" providerId="ADAL" clId="{473408B5-75DA-42B6-858D-DA567EE9B189}" dt="2021-06-18T14:20:32.789" v="2502" actId="113"/>
          <ac:spMkLst>
            <pc:docMk/>
            <pc:sldMk cId="2994764145" sldId="257"/>
            <ac:spMk id="6" creationId="{8FB1FB94-3064-4590-85C8-3A263A20889A}"/>
          </ac:spMkLst>
        </pc:spChg>
        <pc:spChg chg="add del mod">
          <ac:chgData name="Anastasia Galvin" userId="2d39f159-777b-4bad-8899-bf8dfc77b0ad" providerId="ADAL" clId="{473408B5-75DA-42B6-858D-DA567EE9B189}" dt="2021-06-18T13:52:16.391" v="239"/>
          <ac:spMkLst>
            <pc:docMk/>
            <pc:sldMk cId="2994764145" sldId="257"/>
            <ac:spMk id="8" creationId="{2FCCC8E3-534C-4D05-AAD8-B11B5407F03E}"/>
          </ac:spMkLst>
        </pc:spChg>
        <pc:spChg chg="add mod">
          <ac:chgData name="Anastasia Galvin" userId="2d39f159-777b-4bad-8899-bf8dfc77b0ad" providerId="ADAL" clId="{473408B5-75DA-42B6-858D-DA567EE9B189}" dt="2021-06-18T14:20:39.239" v="2503" actId="113"/>
          <ac:spMkLst>
            <pc:docMk/>
            <pc:sldMk cId="2994764145" sldId="257"/>
            <ac:spMk id="10" creationId="{0FE3D129-D61F-4CE2-950B-13473C4FD128}"/>
          </ac:spMkLst>
        </pc:spChg>
        <pc:picChg chg="add del mod">
          <ac:chgData name="Anastasia Galvin" userId="2d39f159-777b-4bad-8899-bf8dfc77b0ad" providerId="ADAL" clId="{473408B5-75DA-42B6-858D-DA567EE9B189}" dt="2021-06-18T13:48:12.956" v="62" actId="478"/>
          <ac:picMkLst>
            <pc:docMk/>
            <pc:sldMk cId="2994764145" sldId="257"/>
            <ac:picMk id="2050" creationId="{D32C3A8E-DF87-4607-B31B-D615D42C5F7F}"/>
          </ac:picMkLst>
        </pc:picChg>
        <pc:picChg chg="add mod">
          <ac:chgData name="Anastasia Galvin" userId="2d39f159-777b-4bad-8899-bf8dfc77b0ad" providerId="ADAL" clId="{473408B5-75DA-42B6-858D-DA567EE9B189}" dt="2021-06-18T13:48:37.823" v="68"/>
          <ac:picMkLst>
            <pc:docMk/>
            <pc:sldMk cId="2994764145" sldId="257"/>
            <ac:picMk id="2052" creationId="{4C56E842-62BC-43AF-AC5A-D95716CC33DE}"/>
          </ac:picMkLst>
        </pc:picChg>
      </pc:sldChg>
      <pc:sldChg chg="addSp delSp modSp new mod modTransition setBg delAnim modAnim delDesignElem chgLayout modNotesTx">
        <pc:chgData name="Anastasia Galvin" userId="2d39f159-777b-4bad-8899-bf8dfc77b0ad" providerId="ADAL" clId="{473408B5-75DA-42B6-858D-DA567EE9B189}" dt="2021-06-20T20:29:46.537" v="16004"/>
        <pc:sldMkLst>
          <pc:docMk/>
          <pc:sldMk cId="2107371228" sldId="258"/>
        </pc:sldMkLst>
        <pc:spChg chg="add mod ord">
          <ac:chgData name="Anastasia Galvin" userId="2d39f159-777b-4bad-8899-bf8dfc77b0ad" providerId="ADAL" clId="{473408B5-75DA-42B6-858D-DA567EE9B189}" dt="2021-06-20T15:50:52.182" v="5245" actId="26606"/>
          <ac:spMkLst>
            <pc:docMk/>
            <pc:sldMk cId="2107371228" sldId="258"/>
            <ac:spMk id="2" creationId="{2C1AE077-EBAA-497B-AD40-2610362207EA}"/>
          </ac:spMkLst>
        </pc:spChg>
        <pc:spChg chg="add del mod">
          <ac:chgData name="Anastasia Galvin" userId="2d39f159-777b-4bad-8899-bf8dfc77b0ad" providerId="ADAL" clId="{473408B5-75DA-42B6-858D-DA567EE9B189}" dt="2021-06-20T15:50:43.588" v="5244" actId="21"/>
          <ac:spMkLst>
            <pc:docMk/>
            <pc:sldMk cId="2107371228" sldId="258"/>
            <ac:spMk id="10" creationId="{F8A954AC-22AE-40EB-A5D5-3B308BA44927}"/>
          </ac:spMkLst>
        </pc:spChg>
        <pc:spChg chg="add mod">
          <ac:chgData name="Anastasia Galvin" userId="2d39f159-777b-4bad-8899-bf8dfc77b0ad" providerId="ADAL" clId="{473408B5-75DA-42B6-858D-DA567EE9B189}" dt="2021-06-20T15:52:00.125" v="5263" actId="207"/>
          <ac:spMkLst>
            <pc:docMk/>
            <pc:sldMk cId="2107371228" sldId="258"/>
            <ac:spMk id="12" creationId="{B9F3CE31-E2CD-47C3-AFEA-3551E3C457CA}"/>
          </ac:spMkLst>
        </pc:spChg>
        <pc:picChg chg="add del mod ord">
          <ac:chgData name="Anastasia Galvin" userId="2d39f159-777b-4bad-8899-bf8dfc77b0ad" providerId="ADAL" clId="{473408B5-75DA-42B6-858D-DA567EE9B189}" dt="2021-06-20T15:50:18.992" v="5235" actId="478"/>
          <ac:picMkLst>
            <pc:docMk/>
            <pc:sldMk cId="2107371228" sldId="258"/>
            <ac:picMk id="4" creationId="{B9AD3D88-87A6-4101-8A04-69E8D91D2286}"/>
          </ac:picMkLst>
        </pc:picChg>
        <pc:picChg chg="add mod">
          <ac:chgData name="Anastasia Galvin" userId="2d39f159-777b-4bad-8899-bf8dfc77b0ad" providerId="ADAL" clId="{473408B5-75DA-42B6-858D-DA567EE9B189}" dt="2021-06-20T15:50:52.182" v="5245" actId="26606"/>
          <ac:picMkLst>
            <pc:docMk/>
            <pc:sldMk cId="2107371228" sldId="258"/>
            <ac:picMk id="1026" creationId="{FF374B23-8FED-47FD-A352-F5221BFC507A}"/>
          </ac:picMkLst>
        </pc:picChg>
        <pc:picChg chg="add del mod ord">
          <ac:chgData name="Anastasia Galvin" userId="2d39f159-777b-4bad-8899-bf8dfc77b0ad" providerId="ADAL" clId="{473408B5-75DA-42B6-858D-DA567EE9B189}" dt="2021-06-20T15:50:19.687" v="5236" actId="478"/>
          <ac:picMkLst>
            <pc:docMk/>
            <pc:sldMk cId="2107371228" sldId="258"/>
            <ac:picMk id="3074" creationId="{4624EE9C-3232-40D7-9211-D95B7842CB31}"/>
          </ac:picMkLst>
        </pc:picChg>
        <pc:picChg chg="add del mod">
          <ac:chgData name="Anastasia Galvin" userId="2d39f159-777b-4bad-8899-bf8dfc77b0ad" providerId="ADAL" clId="{473408B5-75DA-42B6-858D-DA567EE9B189}" dt="2021-06-20T15:50:20.030" v="5237" actId="478"/>
          <ac:picMkLst>
            <pc:docMk/>
            <pc:sldMk cId="2107371228" sldId="258"/>
            <ac:picMk id="3076" creationId="{0729080F-D903-4666-BDB1-D9B67C6359F2}"/>
          </ac:picMkLst>
        </pc:picChg>
        <pc:picChg chg="add del mod">
          <ac:chgData name="Anastasia Galvin" userId="2d39f159-777b-4bad-8899-bf8dfc77b0ad" providerId="ADAL" clId="{473408B5-75DA-42B6-858D-DA567EE9B189}" dt="2021-06-20T15:50:18.400" v="5234" actId="478"/>
          <ac:picMkLst>
            <pc:docMk/>
            <pc:sldMk cId="2107371228" sldId="258"/>
            <ac:picMk id="3078" creationId="{509D0A55-AE19-4A79-8A83-4429B5141114}"/>
          </ac:picMkLst>
        </pc:picChg>
        <pc:cxnChg chg="add del">
          <ac:chgData name="Anastasia Galvin" userId="2d39f159-777b-4bad-8899-bf8dfc77b0ad" providerId="ADAL" clId="{473408B5-75DA-42B6-858D-DA567EE9B189}" dt="2021-06-20T15:50:16.427" v="5233" actId="700"/>
          <ac:cxnSpMkLst>
            <pc:docMk/>
            <pc:sldMk cId="2107371228" sldId="258"/>
            <ac:cxnSpMk id="75" creationId="{50DA1EB8-87CF-4588-A1FD-4756F9A28F6B}"/>
          </ac:cxnSpMkLst>
        </pc:cxnChg>
        <pc:cxnChg chg="add del">
          <ac:chgData name="Anastasia Galvin" userId="2d39f159-777b-4bad-8899-bf8dfc77b0ad" providerId="ADAL" clId="{473408B5-75DA-42B6-858D-DA567EE9B189}" dt="2021-06-20T15:50:16.427" v="5233" actId="700"/>
          <ac:cxnSpMkLst>
            <pc:docMk/>
            <pc:sldMk cId="2107371228" sldId="258"/>
            <ac:cxnSpMk id="77" creationId="{D7A4E378-EA57-47B9-B1EB-58B998F6CFFB}"/>
          </ac:cxnSpMkLst>
        </pc:cxnChg>
        <pc:cxnChg chg="add del">
          <ac:chgData name="Anastasia Galvin" userId="2d39f159-777b-4bad-8899-bf8dfc77b0ad" providerId="ADAL" clId="{473408B5-75DA-42B6-858D-DA567EE9B189}" dt="2021-06-20T15:50:16.427" v="5233" actId="700"/>
          <ac:cxnSpMkLst>
            <pc:docMk/>
            <pc:sldMk cId="2107371228" sldId="258"/>
            <ac:cxnSpMk id="79" creationId="{D2B31ED6-76F0-425A-9A41-C947AEF9C145}"/>
          </ac:cxnSpMkLst>
        </pc:cxnChg>
      </pc:sldChg>
      <pc:sldChg chg="addSp modSp new mod modTransition setBg modClrScheme chgLayout modNotesTx">
        <pc:chgData name="Anastasia Galvin" userId="2d39f159-777b-4bad-8899-bf8dfc77b0ad" providerId="ADAL" clId="{473408B5-75DA-42B6-858D-DA567EE9B189}" dt="2021-06-20T20:25:44.812" v="15962" actId="207"/>
        <pc:sldMkLst>
          <pc:docMk/>
          <pc:sldMk cId="1387651721" sldId="259"/>
        </pc:sldMkLst>
        <pc:spChg chg="add mod">
          <ac:chgData name="Anastasia Galvin" userId="2d39f159-777b-4bad-8899-bf8dfc77b0ad" providerId="ADAL" clId="{473408B5-75DA-42B6-858D-DA567EE9B189}" dt="2021-06-20T20:25:44.812" v="15962" actId="207"/>
          <ac:spMkLst>
            <pc:docMk/>
            <pc:sldMk cId="1387651721" sldId="259"/>
            <ac:spMk id="2" creationId="{AD7CA1BD-81DA-49B6-9968-D2695C20A085}"/>
          </ac:spMkLst>
        </pc:spChg>
        <pc:spChg chg="add mod ord">
          <ac:chgData name="Anastasia Galvin" userId="2d39f159-777b-4bad-8899-bf8dfc77b0ad" providerId="ADAL" clId="{473408B5-75DA-42B6-858D-DA567EE9B189}" dt="2021-06-20T17:05:51.721" v="9872" actId="14100"/>
          <ac:spMkLst>
            <pc:docMk/>
            <pc:sldMk cId="1387651721" sldId="259"/>
            <ac:spMk id="3" creationId="{DD500047-B1C6-4DA1-A576-F7093865D5A8}"/>
          </ac:spMkLst>
        </pc:spChg>
        <pc:spChg chg="add">
          <ac:chgData name="Anastasia Galvin" userId="2d39f159-777b-4bad-8899-bf8dfc77b0ad" providerId="ADAL" clId="{473408B5-75DA-42B6-858D-DA567EE9B189}" dt="2021-06-18T14:36:44.479" v="2984" actId="26606"/>
          <ac:spMkLst>
            <pc:docMk/>
            <pc:sldMk cId="1387651721" sldId="259"/>
            <ac:spMk id="73" creationId="{129F4FEF-3F4E-4042-8E6D-C24E201FB31A}"/>
          </ac:spMkLst>
        </pc:spChg>
        <pc:picChg chg="add mod">
          <ac:chgData name="Anastasia Galvin" userId="2d39f159-777b-4bad-8899-bf8dfc77b0ad" providerId="ADAL" clId="{473408B5-75DA-42B6-858D-DA567EE9B189}" dt="2021-06-18T14:36:44.479" v="2984" actId="26606"/>
          <ac:picMkLst>
            <pc:docMk/>
            <pc:sldMk cId="1387651721" sldId="259"/>
            <ac:picMk id="4098" creationId="{F82471B5-2CF3-481E-BE83-62306213DF3C}"/>
          </ac:picMkLst>
        </pc:picChg>
        <pc:picChg chg="add mod">
          <ac:chgData name="Anastasia Galvin" userId="2d39f159-777b-4bad-8899-bf8dfc77b0ad" providerId="ADAL" clId="{473408B5-75DA-42B6-858D-DA567EE9B189}" dt="2021-06-18T14:36:44.479" v="2984" actId="26606"/>
          <ac:picMkLst>
            <pc:docMk/>
            <pc:sldMk cId="1387651721" sldId="259"/>
            <ac:picMk id="4100" creationId="{688E9CBD-FAF5-478D-BEF4-AB791A0D22F4}"/>
          </ac:picMkLst>
        </pc:picChg>
      </pc:sldChg>
      <pc:sldChg chg="addSp delSp modSp add mod modTransition modAnim modNotesTx">
        <pc:chgData name="Anastasia Galvin" userId="2d39f159-777b-4bad-8899-bf8dfc77b0ad" providerId="ADAL" clId="{473408B5-75DA-42B6-858D-DA567EE9B189}" dt="2021-06-20T20:29:21.598" v="16002"/>
        <pc:sldMkLst>
          <pc:docMk/>
          <pc:sldMk cId="3511580837" sldId="260"/>
        </pc:sldMkLst>
        <pc:spChg chg="mod">
          <ac:chgData name="Anastasia Galvin" userId="2d39f159-777b-4bad-8899-bf8dfc77b0ad" providerId="ADAL" clId="{473408B5-75DA-42B6-858D-DA567EE9B189}" dt="2021-06-20T15:28:48.594" v="3418" actId="14100"/>
          <ac:spMkLst>
            <pc:docMk/>
            <pc:sldMk cId="3511580837" sldId="260"/>
            <ac:spMk id="5" creationId="{D6542DA8-21DC-4447-9565-F285C103466F}"/>
          </ac:spMkLst>
        </pc:spChg>
        <pc:spChg chg="mod">
          <ac:chgData name="Anastasia Galvin" userId="2d39f159-777b-4bad-8899-bf8dfc77b0ad" providerId="ADAL" clId="{473408B5-75DA-42B6-858D-DA567EE9B189}" dt="2021-06-20T16:05:14.394" v="6869" actId="14100"/>
          <ac:spMkLst>
            <pc:docMk/>
            <pc:sldMk cId="3511580837" sldId="260"/>
            <ac:spMk id="6" creationId="{87D1B5E3-4578-4C73-9866-426201EF3090}"/>
          </ac:spMkLst>
        </pc:spChg>
        <pc:spChg chg="mod ord">
          <ac:chgData name="Anastasia Galvin" userId="2d39f159-777b-4bad-8899-bf8dfc77b0ad" providerId="ADAL" clId="{473408B5-75DA-42B6-858D-DA567EE9B189}" dt="2021-06-20T15:37:12.871" v="3940" actId="166"/>
          <ac:spMkLst>
            <pc:docMk/>
            <pc:sldMk cId="3511580837" sldId="260"/>
            <ac:spMk id="10" creationId="{CF0D1906-4F11-4D28-BA6D-4B7AD0A60D9E}"/>
          </ac:spMkLst>
        </pc:spChg>
        <pc:spChg chg="del mod">
          <ac:chgData name="Anastasia Galvin" userId="2d39f159-777b-4bad-8899-bf8dfc77b0ad" providerId="ADAL" clId="{473408B5-75DA-42B6-858D-DA567EE9B189}" dt="2021-06-20T15:32:42.417" v="3720" actId="478"/>
          <ac:spMkLst>
            <pc:docMk/>
            <pc:sldMk cId="3511580837" sldId="260"/>
            <ac:spMk id="11" creationId="{A9C6B278-0310-487C-A612-5D47A0348CC4}"/>
          </ac:spMkLst>
        </pc:spChg>
        <pc:spChg chg="del">
          <ac:chgData name="Anastasia Galvin" userId="2d39f159-777b-4bad-8899-bf8dfc77b0ad" providerId="ADAL" clId="{473408B5-75DA-42B6-858D-DA567EE9B189}" dt="2021-06-20T15:32:55.146" v="3723" actId="478"/>
          <ac:spMkLst>
            <pc:docMk/>
            <pc:sldMk cId="3511580837" sldId="260"/>
            <ac:spMk id="12" creationId="{2196C8B4-24E5-43CA-A46D-6450A15C481C}"/>
          </ac:spMkLst>
        </pc:spChg>
        <pc:picChg chg="add mod modCrop">
          <ac:chgData name="Anastasia Galvin" userId="2d39f159-777b-4bad-8899-bf8dfc77b0ad" providerId="ADAL" clId="{473408B5-75DA-42B6-858D-DA567EE9B189}" dt="2021-06-20T15:36:51.166" v="3933" actId="1038"/>
          <ac:picMkLst>
            <pc:docMk/>
            <pc:sldMk cId="3511580837" sldId="260"/>
            <ac:picMk id="3" creationId="{F1580A76-098F-4897-8D58-B2B04A7F04AF}"/>
          </ac:picMkLst>
        </pc:picChg>
        <pc:picChg chg="add mod modCrop">
          <ac:chgData name="Anastasia Galvin" userId="2d39f159-777b-4bad-8899-bf8dfc77b0ad" providerId="ADAL" clId="{473408B5-75DA-42B6-858D-DA567EE9B189}" dt="2021-06-20T15:37:26.437" v="3944" actId="1037"/>
          <ac:picMkLst>
            <pc:docMk/>
            <pc:sldMk cId="3511580837" sldId="260"/>
            <ac:picMk id="8" creationId="{B3E1C077-FF51-4524-9293-CCFDD50E05CC}"/>
          </ac:picMkLst>
        </pc:picChg>
        <pc:picChg chg="add mod">
          <ac:chgData name="Anastasia Galvin" userId="2d39f159-777b-4bad-8899-bf8dfc77b0ad" providerId="ADAL" clId="{473408B5-75DA-42B6-858D-DA567EE9B189}" dt="2021-06-20T15:37:06.231" v="3938" actId="1037"/>
          <ac:picMkLst>
            <pc:docMk/>
            <pc:sldMk cId="3511580837" sldId="260"/>
            <ac:picMk id="13" creationId="{BF49E0F9-D614-42B0-81C7-03C5AF34CC80}"/>
          </ac:picMkLst>
        </pc:picChg>
        <pc:picChg chg="add del mod">
          <ac:chgData name="Anastasia Galvin" userId="2d39f159-777b-4bad-8899-bf8dfc77b0ad" providerId="ADAL" clId="{473408B5-75DA-42B6-858D-DA567EE9B189}" dt="2021-06-20T15:37:07.715" v="3939" actId="478"/>
          <ac:picMkLst>
            <pc:docMk/>
            <pc:sldMk cId="3511580837" sldId="260"/>
            <ac:picMk id="14" creationId="{F13C1182-E104-4AB8-A5EA-36B9E2ADC8A4}"/>
          </ac:picMkLst>
        </pc:picChg>
      </pc:sldChg>
      <pc:sldChg chg="addSp modSp new mod modTransition setBg">
        <pc:chgData name="Anastasia Galvin" userId="2d39f159-777b-4bad-8899-bf8dfc77b0ad" providerId="ADAL" clId="{473408B5-75DA-42B6-858D-DA567EE9B189}" dt="2021-06-20T20:25:11.034" v="15960"/>
        <pc:sldMkLst>
          <pc:docMk/>
          <pc:sldMk cId="261274872" sldId="261"/>
        </pc:sldMkLst>
        <pc:graphicFrameChg chg="add mod modGraphic">
          <ac:chgData name="Anastasia Galvin" userId="2d39f159-777b-4bad-8899-bf8dfc77b0ad" providerId="ADAL" clId="{473408B5-75DA-42B6-858D-DA567EE9B189}" dt="2021-06-20T15:56:46.227" v="5984" actId="26606"/>
          <ac:graphicFrameMkLst>
            <pc:docMk/>
            <pc:sldMk cId="261274872" sldId="261"/>
            <ac:graphicFrameMk id="2" creationId="{ED413846-CB90-4CB7-9BB2-E5598D6630D2}"/>
          </ac:graphicFrameMkLst>
        </pc:graphicFrameChg>
        <pc:picChg chg="add mod">
          <ac:chgData name="Anastasia Galvin" userId="2d39f159-777b-4bad-8899-bf8dfc77b0ad" providerId="ADAL" clId="{473408B5-75DA-42B6-858D-DA567EE9B189}" dt="2021-06-20T15:56:51.266" v="5986" actId="167"/>
          <ac:picMkLst>
            <pc:docMk/>
            <pc:sldMk cId="261274872" sldId="261"/>
            <ac:picMk id="3" creationId="{B066CB4E-C3B1-437B-9A67-AAC49F3F0C3C}"/>
          </ac:picMkLst>
        </pc:picChg>
      </pc:sldChg>
      <pc:sldChg chg="addSp delSp modSp new mod modTransition setBg modClrScheme chgLayout">
        <pc:chgData name="Anastasia Galvin" userId="2d39f159-777b-4bad-8899-bf8dfc77b0ad" providerId="ADAL" clId="{473408B5-75DA-42B6-858D-DA567EE9B189}" dt="2021-06-20T20:25:11.034" v="15960"/>
        <pc:sldMkLst>
          <pc:docMk/>
          <pc:sldMk cId="2515253934" sldId="262"/>
        </pc:sldMkLst>
        <pc:spChg chg="del mod ord">
          <ac:chgData name="Anastasia Galvin" userId="2d39f159-777b-4bad-8899-bf8dfc77b0ad" providerId="ADAL" clId="{473408B5-75DA-42B6-858D-DA567EE9B189}" dt="2021-06-20T16:21:44.177" v="7782" actId="700"/>
          <ac:spMkLst>
            <pc:docMk/>
            <pc:sldMk cId="2515253934" sldId="262"/>
            <ac:spMk id="2" creationId="{1284B59B-5CC4-410C-9AE1-227EB0F1C047}"/>
          </ac:spMkLst>
        </pc:spChg>
        <pc:spChg chg="del">
          <ac:chgData name="Anastasia Galvin" userId="2d39f159-777b-4bad-8899-bf8dfc77b0ad" providerId="ADAL" clId="{473408B5-75DA-42B6-858D-DA567EE9B189}" dt="2021-06-20T16:21:44.177" v="7782" actId="700"/>
          <ac:spMkLst>
            <pc:docMk/>
            <pc:sldMk cId="2515253934" sldId="262"/>
            <ac:spMk id="3" creationId="{DA6CFC55-F997-4A20-98AB-F7BC223DE4BC}"/>
          </ac:spMkLst>
        </pc:spChg>
        <pc:spChg chg="add mod ord">
          <ac:chgData name="Anastasia Galvin" userId="2d39f159-777b-4bad-8899-bf8dfc77b0ad" providerId="ADAL" clId="{473408B5-75DA-42B6-858D-DA567EE9B189}" dt="2021-06-20T16:23:59.209" v="7788" actId="26606"/>
          <ac:spMkLst>
            <pc:docMk/>
            <pc:sldMk cId="2515253934" sldId="262"/>
            <ac:spMk id="4" creationId="{83668D87-1EF0-418A-902F-88BFDC4B536F}"/>
          </ac:spMkLst>
        </pc:spChg>
        <pc:spChg chg="add">
          <ac:chgData name="Anastasia Galvin" userId="2d39f159-777b-4bad-8899-bf8dfc77b0ad" providerId="ADAL" clId="{473408B5-75DA-42B6-858D-DA567EE9B189}" dt="2021-06-20T16:23:59.209" v="7788" actId="26606"/>
          <ac:spMkLst>
            <pc:docMk/>
            <pc:sldMk cId="2515253934" sldId="262"/>
            <ac:spMk id="11" creationId="{37C89E4B-3C9F-44B9-8B86-D9E3D112D8EC}"/>
          </ac:spMkLst>
        </pc:spChg>
        <pc:picChg chg="add mod">
          <ac:chgData name="Anastasia Galvin" userId="2d39f159-777b-4bad-8899-bf8dfc77b0ad" providerId="ADAL" clId="{473408B5-75DA-42B6-858D-DA567EE9B189}" dt="2021-06-20T16:23:59.209" v="7788" actId="26606"/>
          <ac:picMkLst>
            <pc:docMk/>
            <pc:sldMk cId="2515253934" sldId="262"/>
            <ac:picMk id="6" creationId="{99587D6E-53E0-4CF9-AF5A-AEF6BA8827C8}"/>
          </ac:picMkLst>
        </pc:picChg>
        <pc:cxnChg chg="add">
          <ac:chgData name="Anastasia Galvin" userId="2d39f159-777b-4bad-8899-bf8dfc77b0ad" providerId="ADAL" clId="{473408B5-75DA-42B6-858D-DA567EE9B189}" dt="2021-06-20T16:23:59.209" v="7788" actId="26606"/>
          <ac:cxnSpMkLst>
            <pc:docMk/>
            <pc:sldMk cId="2515253934" sldId="262"/>
            <ac:cxnSpMk id="13" creationId="{AA2EAA10-076F-46BD-8F0F-B9A2FB77A85C}"/>
          </ac:cxnSpMkLst>
        </pc:cxnChg>
        <pc:cxnChg chg="add">
          <ac:chgData name="Anastasia Galvin" userId="2d39f159-777b-4bad-8899-bf8dfc77b0ad" providerId="ADAL" clId="{473408B5-75DA-42B6-858D-DA567EE9B189}" dt="2021-06-20T16:23:59.209" v="7788" actId="26606"/>
          <ac:cxnSpMkLst>
            <pc:docMk/>
            <pc:sldMk cId="2515253934" sldId="262"/>
            <ac:cxnSpMk id="15" creationId="{D891E407-403B-4764-86C9-33A56D3BCAA3}"/>
          </ac:cxnSpMkLst>
        </pc:cxnChg>
      </pc:sldChg>
      <pc:sldChg chg="new del">
        <pc:chgData name="Anastasia Galvin" userId="2d39f159-777b-4bad-8899-bf8dfc77b0ad" providerId="ADAL" clId="{473408B5-75DA-42B6-858D-DA567EE9B189}" dt="2021-06-20T15:57:48.079" v="5988" actId="47"/>
        <pc:sldMkLst>
          <pc:docMk/>
          <pc:sldMk cId="4272608663" sldId="262"/>
        </pc:sldMkLst>
      </pc:sldChg>
      <pc:sldChg chg="addSp delSp modSp new mod modTransition setBg modClrScheme chgLayout modNotesTx">
        <pc:chgData name="Anastasia Galvin" userId="2d39f159-777b-4bad-8899-bf8dfc77b0ad" providerId="ADAL" clId="{473408B5-75DA-42B6-858D-DA567EE9B189}" dt="2021-06-20T20:26:15.048" v="15973" actId="255"/>
        <pc:sldMkLst>
          <pc:docMk/>
          <pc:sldMk cId="3503793112" sldId="263"/>
        </pc:sldMkLst>
        <pc:spChg chg="del mod ord">
          <ac:chgData name="Anastasia Galvin" userId="2d39f159-777b-4bad-8899-bf8dfc77b0ad" providerId="ADAL" clId="{473408B5-75DA-42B6-858D-DA567EE9B189}" dt="2021-06-20T16:34:29.386" v="7800" actId="700"/>
          <ac:spMkLst>
            <pc:docMk/>
            <pc:sldMk cId="3503793112" sldId="263"/>
            <ac:spMk id="2" creationId="{F508CE6C-21D0-4B3D-B10F-E0CD493D4271}"/>
          </ac:spMkLst>
        </pc:spChg>
        <pc:spChg chg="add mod ord">
          <ac:chgData name="Anastasia Galvin" userId="2d39f159-777b-4bad-8899-bf8dfc77b0ad" providerId="ADAL" clId="{473408B5-75DA-42B6-858D-DA567EE9B189}" dt="2021-06-20T20:26:15.048" v="15973" actId="255"/>
          <ac:spMkLst>
            <pc:docMk/>
            <pc:sldMk cId="3503793112" sldId="263"/>
            <ac:spMk id="3" creationId="{B3742FFE-3902-4335-ACD6-DB674D70E7CB}"/>
          </ac:spMkLst>
        </pc:spChg>
        <pc:spChg chg="add mod ord">
          <ac:chgData name="Anastasia Galvin" userId="2d39f159-777b-4bad-8899-bf8dfc77b0ad" providerId="ADAL" clId="{473408B5-75DA-42B6-858D-DA567EE9B189}" dt="2021-06-20T16:38:53.994" v="8322" actId="403"/>
          <ac:spMkLst>
            <pc:docMk/>
            <pc:sldMk cId="3503793112" sldId="263"/>
            <ac:spMk id="4" creationId="{9EC4947D-7682-4EC3-B36C-FC96DE6F139D}"/>
          </ac:spMkLst>
        </pc:spChg>
        <pc:picChg chg="add mod">
          <ac:chgData name="Anastasia Galvin" userId="2d39f159-777b-4bad-8899-bf8dfc77b0ad" providerId="ADAL" clId="{473408B5-75DA-42B6-858D-DA567EE9B189}" dt="2021-06-20T16:38:43.809" v="8316" actId="2711"/>
          <ac:picMkLst>
            <pc:docMk/>
            <pc:sldMk cId="3503793112" sldId="263"/>
            <ac:picMk id="71" creationId="{54DDEBDD-D8BD-41A6-8A0D-B00E3768B0F9}"/>
          </ac:picMkLst>
        </pc:picChg>
        <pc:picChg chg="add mod ord">
          <ac:chgData name="Anastasia Galvin" userId="2d39f159-777b-4bad-8899-bf8dfc77b0ad" providerId="ADAL" clId="{473408B5-75DA-42B6-858D-DA567EE9B189}" dt="2021-06-20T16:38:43.809" v="8316" actId="2711"/>
          <ac:picMkLst>
            <pc:docMk/>
            <pc:sldMk cId="3503793112" sldId="263"/>
            <ac:picMk id="2050" creationId="{724048AC-72C4-492A-A9B4-86E30A0D9C03}"/>
          </ac:picMkLst>
        </pc:picChg>
      </pc:sldChg>
      <pc:sldChg chg="addSp modSp new mod modTransition setBg modNotesTx">
        <pc:chgData name="Anastasia Galvin" userId="2d39f159-777b-4bad-8899-bf8dfc77b0ad" providerId="ADAL" clId="{473408B5-75DA-42B6-858D-DA567EE9B189}" dt="2021-06-20T20:26:24.168" v="15977" actId="404"/>
        <pc:sldMkLst>
          <pc:docMk/>
          <pc:sldMk cId="3044741063" sldId="264"/>
        </pc:sldMkLst>
        <pc:spChg chg="mod">
          <ac:chgData name="Anastasia Galvin" userId="2d39f159-777b-4bad-8899-bf8dfc77b0ad" providerId="ADAL" clId="{473408B5-75DA-42B6-858D-DA567EE9B189}" dt="2021-06-20T20:26:24.168" v="15977" actId="404"/>
          <ac:spMkLst>
            <pc:docMk/>
            <pc:sldMk cId="3044741063" sldId="264"/>
            <ac:spMk id="2" creationId="{7CA58D7A-D83F-441A-B934-772A8E5B96BC}"/>
          </ac:spMkLst>
        </pc:spChg>
        <pc:spChg chg="mod">
          <ac:chgData name="Anastasia Galvin" userId="2d39f159-777b-4bad-8899-bf8dfc77b0ad" providerId="ADAL" clId="{473408B5-75DA-42B6-858D-DA567EE9B189}" dt="2021-06-20T17:30:07.305" v="10732" actId="403"/>
          <ac:spMkLst>
            <pc:docMk/>
            <pc:sldMk cId="3044741063" sldId="264"/>
            <ac:spMk id="3" creationId="{B29A35F6-185E-47B5-AAFB-D44DA4123E9F}"/>
          </ac:spMkLst>
        </pc:spChg>
        <pc:picChg chg="add mod">
          <ac:chgData name="Anastasia Galvin" userId="2d39f159-777b-4bad-8899-bf8dfc77b0ad" providerId="ADAL" clId="{473408B5-75DA-42B6-858D-DA567EE9B189}" dt="2021-06-20T17:29:47.546" v="10720" actId="2711"/>
          <ac:picMkLst>
            <pc:docMk/>
            <pc:sldMk cId="3044741063" sldId="264"/>
            <ac:picMk id="4098" creationId="{B308332A-1134-43C3-B886-BC74440F5270}"/>
          </ac:picMkLst>
        </pc:picChg>
      </pc:sldChg>
      <pc:sldChg chg="addSp delSp modSp new mod modTransition setBg modClrScheme chgLayout">
        <pc:chgData name="Anastasia Galvin" userId="2d39f159-777b-4bad-8899-bf8dfc77b0ad" providerId="ADAL" clId="{473408B5-75DA-42B6-858D-DA567EE9B189}" dt="2021-06-20T20:25:11.034" v="15960"/>
        <pc:sldMkLst>
          <pc:docMk/>
          <pc:sldMk cId="348866732" sldId="265"/>
        </pc:sldMkLst>
        <pc:spChg chg="del mod ord">
          <ac:chgData name="Anastasia Galvin" userId="2d39f159-777b-4bad-8899-bf8dfc77b0ad" providerId="ADAL" clId="{473408B5-75DA-42B6-858D-DA567EE9B189}" dt="2021-06-20T17:30:19.974" v="10734" actId="700"/>
          <ac:spMkLst>
            <pc:docMk/>
            <pc:sldMk cId="348866732" sldId="265"/>
            <ac:spMk id="2" creationId="{CAB3AAE8-3498-474E-9838-541E1C78D3DB}"/>
          </ac:spMkLst>
        </pc:spChg>
        <pc:spChg chg="del">
          <ac:chgData name="Anastasia Galvin" userId="2d39f159-777b-4bad-8899-bf8dfc77b0ad" providerId="ADAL" clId="{473408B5-75DA-42B6-858D-DA567EE9B189}" dt="2021-06-20T17:30:19.974" v="10734" actId="700"/>
          <ac:spMkLst>
            <pc:docMk/>
            <pc:sldMk cId="348866732" sldId="265"/>
            <ac:spMk id="3" creationId="{FE2FA060-ADA3-4CCF-817F-A770444A0E10}"/>
          </ac:spMkLst>
        </pc:spChg>
        <pc:spChg chg="add mod ord">
          <ac:chgData name="Anastasia Galvin" userId="2d39f159-777b-4bad-8899-bf8dfc77b0ad" providerId="ADAL" clId="{473408B5-75DA-42B6-858D-DA567EE9B189}" dt="2021-06-20T17:31:19.755" v="10778" actId="2711"/>
          <ac:spMkLst>
            <pc:docMk/>
            <pc:sldMk cId="348866732" sldId="265"/>
            <ac:spMk id="4" creationId="{3F61ABE9-37B3-4271-B270-AC5B0B6ED0C3}"/>
          </ac:spMkLst>
        </pc:spChg>
        <pc:spChg chg="add">
          <ac:chgData name="Anastasia Galvin" userId="2d39f159-777b-4bad-8899-bf8dfc77b0ad" providerId="ADAL" clId="{473408B5-75DA-42B6-858D-DA567EE9B189}" dt="2021-06-20T17:31:15.885" v="10777" actId="26606"/>
          <ac:spMkLst>
            <pc:docMk/>
            <pc:sldMk cId="348866732" sldId="265"/>
            <ac:spMk id="71" creationId="{37C89E4B-3C9F-44B9-8B86-D9E3D112D8EC}"/>
          </ac:spMkLst>
        </pc:spChg>
        <pc:picChg chg="add mod">
          <ac:chgData name="Anastasia Galvin" userId="2d39f159-777b-4bad-8899-bf8dfc77b0ad" providerId="ADAL" clId="{473408B5-75DA-42B6-858D-DA567EE9B189}" dt="2021-06-20T17:31:15.885" v="10777" actId="26606"/>
          <ac:picMkLst>
            <pc:docMk/>
            <pc:sldMk cId="348866732" sldId="265"/>
            <ac:picMk id="5122" creationId="{4762561E-D607-4BDC-8BEE-7B868BD9584C}"/>
          </ac:picMkLst>
        </pc:picChg>
        <pc:cxnChg chg="add">
          <ac:chgData name="Anastasia Galvin" userId="2d39f159-777b-4bad-8899-bf8dfc77b0ad" providerId="ADAL" clId="{473408B5-75DA-42B6-858D-DA567EE9B189}" dt="2021-06-20T17:31:15.885" v="10777" actId="26606"/>
          <ac:cxnSpMkLst>
            <pc:docMk/>
            <pc:sldMk cId="348866732" sldId="265"/>
            <ac:cxnSpMk id="73" creationId="{AA2EAA10-076F-46BD-8F0F-B9A2FB77A85C}"/>
          </ac:cxnSpMkLst>
        </pc:cxnChg>
        <pc:cxnChg chg="add">
          <ac:chgData name="Anastasia Galvin" userId="2d39f159-777b-4bad-8899-bf8dfc77b0ad" providerId="ADAL" clId="{473408B5-75DA-42B6-858D-DA567EE9B189}" dt="2021-06-20T17:31:15.885" v="10777" actId="26606"/>
          <ac:cxnSpMkLst>
            <pc:docMk/>
            <pc:sldMk cId="348866732" sldId="265"/>
            <ac:cxnSpMk id="75" creationId="{D891E407-403B-4764-86C9-33A56D3BCAA3}"/>
          </ac:cxnSpMkLst>
        </pc:cxnChg>
      </pc:sldChg>
      <pc:sldChg chg="addSp modSp new mod modTransition setBg modNotesTx">
        <pc:chgData name="Anastasia Galvin" userId="2d39f159-777b-4bad-8899-bf8dfc77b0ad" providerId="ADAL" clId="{473408B5-75DA-42B6-858D-DA567EE9B189}" dt="2021-06-20T20:26:37.717" v="15981" actId="255"/>
        <pc:sldMkLst>
          <pc:docMk/>
          <pc:sldMk cId="3315898055" sldId="266"/>
        </pc:sldMkLst>
        <pc:spChg chg="mod">
          <ac:chgData name="Anastasia Galvin" userId="2d39f159-777b-4bad-8899-bf8dfc77b0ad" providerId="ADAL" clId="{473408B5-75DA-42B6-858D-DA567EE9B189}" dt="2021-06-20T20:26:37.717" v="15981" actId="255"/>
          <ac:spMkLst>
            <pc:docMk/>
            <pc:sldMk cId="3315898055" sldId="266"/>
            <ac:spMk id="2" creationId="{2C9E580F-2497-44D7-BAED-BEBE07C17BB7}"/>
          </ac:spMkLst>
        </pc:spChg>
        <pc:spChg chg="mod">
          <ac:chgData name="Anastasia Galvin" userId="2d39f159-777b-4bad-8899-bf8dfc77b0ad" providerId="ADAL" clId="{473408B5-75DA-42B6-858D-DA567EE9B189}" dt="2021-06-20T18:50:11.274" v="14338" actId="5793"/>
          <ac:spMkLst>
            <pc:docMk/>
            <pc:sldMk cId="3315898055" sldId="266"/>
            <ac:spMk id="3" creationId="{FE03067A-EB5E-4D68-8854-005045F75EC5}"/>
          </ac:spMkLst>
        </pc:spChg>
        <pc:picChg chg="add mod">
          <ac:chgData name="Anastasia Galvin" userId="2d39f159-777b-4bad-8899-bf8dfc77b0ad" providerId="ADAL" clId="{473408B5-75DA-42B6-858D-DA567EE9B189}" dt="2021-06-20T18:49:49.421" v="14322" actId="2711"/>
          <ac:picMkLst>
            <pc:docMk/>
            <pc:sldMk cId="3315898055" sldId="266"/>
            <ac:picMk id="71" creationId="{54DDEBDD-D8BD-41A6-8A0D-B00E3768B0F9}"/>
          </ac:picMkLst>
        </pc:picChg>
        <pc:picChg chg="add mod ord">
          <ac:chgData name="Anastasia Galvin" userId="2d39f159-777b-4bad-8899-bf8dfc77b0ad" providerId="ADAL" clId="{473408B5-75DA-42B6-858D-DA567EE9B189}" dt="2021-06-20T18:49:49.421" v="14322" actId="2711"/>
          <ac:picMkLst>
            <pc:docMk/>
            <pc:sldMk cId="3315898055" sldId="266"/>
            <ac:picMk id="7170" creationId="{BB9ACE91-5A86-42A7-B40E-8613A31121D2}"/>
          </ac:picMkLst>
        </pc:picChg>
      </pc:sldChg>
      <pc:sldChg chg="addSp delSp modSp new mod modTransition setBg delAnim modAnim chgLayout modNotesTx">
        <pc:chgData name="Anastasia Galvin" userId="2d39f159-777b-4bad-8899-bf8dfc77b0ad" providerId="ADAL" clId="{473408B5-75DA-42B6-858D-DA567EE9B189}" dt="2021-06-20T20:26:42.647" v="15983" actId="113"/>
        <pc:sldMkLst>
          <pc:docMk/>
          <pc:sldMk cId="1371546137" sldId="267"/>
        </pc:sldMkLst>
        <pc:spChg chg="mod ord">
          <ac:chgData name="Anastasia Galvin" userId="2d39f159-777b-4bad-8899-bf8dfc77b0ad" providerId="ADAL" clId="{473408B5-75DA-42B6-858D-DA567EE9B189}" dt="2021-06-20T20:26:42.647" v="15983" actId="113"/>
          <ac:spMkLst>
            <pc:docMk/>
            <pc:sldMk cId="1371546137" sldId="267"/>
            <ac:spMk id="2" creationId="{19190A54-2E83-46C8-8B7C-02617BE1B1F8}"/>
          </ac:spMkLst>
        </pc:spChg>
        <pc:spChg chg="del">
          <ac:chgData name="Anastasia Galvin" userId="2d39f159-777b-4bad-8899-bf8dfc77b0ad" providerId="ADAL" clId="{473408B5-75DA-42B6-858D-DA567EE9B189}" dt="2021-06-20T17:53:19.154" v="12249"/>
          <ac:spMkLst>
            <pc:docMk/>
            <pc:sldMk cId="1371546137" sldId="267"/>
            <ac:spMk id="3" creationId="{2C2249C6-77D1-417C-BDCE-AF3030A80AA0}"/>
          </ac:spMkLst>
        </pc:spChg>
        <pc:spChg chg="add del mod ord">
          <ac:chgData name="Anastasia Galvin" userId="2d39f159-777b-4bad-8899-bf8dfc77b0ad" providerId="ADAL" clId="{473408B5-75DA-42B6-858D-DA567EE9B189}" dt="2021-06-20T18:55:18.602" v="14798" actId="478"/>
          <ac:spMkLst>
            <pc:docMk/>
            <pc:sldMk cId="1371546137" sldId="267"/>
            <ac:spMk id="5" creationId="{C340C0C5-D1F6-4CCC-8667-993C853AF458}"/>
          </ac:spMkLst>
        </pc:spChg>
        <pc:spChg chg="add mod">
          <ac:chgData name="Anastasia Galvin" userId="2d39f159-777b-4bad-8899-bf8dfc77b0ad" providerId="ADAL" clId="{473408B5-75DA-42B6-858D-DA567EE9B189}" dt="2021-06-20T18:55:24.397" v="14803" actId="20577"/>
          <ac:spMkLst>
            <pc:docMk/>
            <pc:sldMk cId="1371546137" sldId="267"/>
            <ac:spMk id="7" creationId="{7917395C-BE5A-4D99-90B9-E0CDE87AC134}"/>
          </ac:spMkLst>
        </pc:spChg>
        <pc:spChg chg="add mod">
          <ac:chgData name="Anastasia Galvin" userId="2d39f159-777b-4bad-8899-bf8dfc77b0ad" providerId="ADAL" clId="{473408B5-75DA-42B6-858D-DA567EE9B189}" dt="2021-06-20T18:55:16.844" v="14797" actId="2711"/>
          <ac:spMkLst>
            <pc:docMk/>
            <pc:sldMk cId="1371546137" sldId="267"/>
            <ac:spMk id="71" creationId="{04812C46-200A-4DEB-A05E-3ED6C68C2387}"/>
          </ac:spMkLst>
        </pc:spChg>
        <pc:spChg chg="add mod">
          <ac:chgData name="Anastasia Galvin" userId="2d39f159-777b-4bad-8899-bf8dfc77b0ad" providerId="ADAL" clId="{473408B5-75DA-42B6-858D-DA567EE9B189}" dt="2021-06-20T18:55:16.844" v="14797" actId="2711"/>
          <ac:spMkLst>
            <pc:docMk/>
            <pc:sldMk cId="1371546137" sldId="267"/>
            <ac:spMk id="73" creationId="{D1EA859B-E555-4109-94F3-6700E046E008}"/>
          </ac:spMkLst>
        </pc:spChg>
        <pc:picChg chg="add del mod ord">
          <ac:chgData name="Anastasia Galvin" userId="2d39f159-777b-4bad-8899-bf8dfc77b0ad" providerId="ADAL" clId="{473408B5-75DA-42B6-858D-DA567EE9B189}" dt="2021-06-20T18:54:31.706" v="14782" actId="21"/>
          <ac:picMkLst>
            <pc:docMk/>
            <pc:sldMk cId="1371546137" sldId="267"/>
            <ac:picMk id="4" creationId="{4CFE6EAD-F3E5-4B26-9319-26748A14059E}"/>
          </ac:picMkLst>
        </pc:picChg>
        <pc:picChg chg="add mod">
          <ac:chgData name="Anastasia Galvin" userId="2d39f159-777b-4bad-8899-bf8dfc77b0ad" providerId="ADAL" clId="{473408B5-75DA-42B6-858D-DA567EE9B189}" dt="2021-06-20T18:55:16.844" v="14797" actId="2711"/>
          <ac:picMkLst>
            <pc:docMk/>
            <pc:sldMk cId="1371546137" sldId="267"/>
            <ac:picMk id="11" creationId="{984BE50A-6635-4523-B580-7A70B1AAC3A4}"/>
          </ac:picMkLst>
        </pc:picChg>
        <pc:picChg chg="add mod">
          <ac:chgData name="Anastasia Galvin" userId="2d39f159-777b-4bad-8899-bf8dfc77b0ad" providerId="ADAL" clId="{473408B5-75DA-42B6-858D-DA567EE9B189}" dt="2021-06-20T18:55:16.844" v="14797" actId="2711"/>
          <ac:picMkLst>
            <pc:docMk/>
            <pc:sldMk cId="1371546137" sldId="267"/>
            <ac:picMk id="8194" creationId="{05DA8020-F103-49AC-A1E4-68EF656CFB3F}"/>
          </ac:picMkLst>
        </pc:picChg>
      </pc:sldChg>
      <pc:sldChg chg="addSp modSp new mod modTransition setBg modNotesTx">
        <pc:chgData name="Anastasia Galvin" userId="2d39f159-777b-4bad-8899-bf8dfc77b0ad" providerId="ADAL" clId="{473408B5-75DA-42B6-858D-DA567EE9B189}" dt="2021-06-20T20:26:50.520" v="15989" actId="255"/>
        <pc:sldMkLst>
          <pc:docMk/>
          <pc:sldMk cId="2680353188" sldId="268"/>
        </pc:sldMkLst>
        <pc:spChg chg="mod">
          <ac:chgData name="Anastasia Galvin" userId="2d39f159-777b-4bad-8899-bf8dfc77b0ad" providerId="ADAL" clId="{473408B5-75DA-42B6-858D-DA567EE9B189}" dt="2021-06-20T20:26:50.520" v="15989" actId="255"/>
          <ac:spMkLst>
            <pc:docMk/>
            <pc:sldMk cId="2680353188" sldId="268"/>
            <ac:spMk id="2" creationId="{E4AC4B85-E6A9-4FF3-99C0-08CD0F5CAF79}"/>
          </ac:spMkLst>
        </pc:spChg>
        <pc:spChg chg="mod">
          <ac:chgData name="Anastasia Galvin" userId="2d39f159-777b-4bad-8899-bf8dfc77b0ad" providerId="ADAL" clId="{473408B5-75DA-42B6-858D-DA567EE9B189}" dt="2021-06-20T20:12:01.270" v="15375" actId="403"/>
          <ac:spMkLst>
            <pc:docMk/>
            <pc:sldMk cId="2680353188" sldId="268"/>
            <ac:spMk id="3" creationId="{3A8C7CD4-6B3F-4BB7-96C8-50273ACADC24}"/>
          </ac:spMkLst>
        </pc:spChg>
        <pc:spChg chg="add mod">
          <ac:chgData name="Anastasia Galvin" userId="2d39f159-777b-4bad-8899-bf8dfc77b0ad" providerId="ADAL" clId="{473408B5-75DA-42B6-858D-DA567EE9B189}" dt="2021-06-20T20:11:48.721" v="15367" actId="2711"/>
          <ac:spMkLst>
            <pc:docMk/>
            <pc:sldMk cId="2680353188" sldId="268"/>
            <ac:spMk id="71" creationId="{5E39A796-BE83-48B1-B33F-35C4A32AAB57}"/>
          </ac:spMkLst>
        </pc:spChg>
        <pc:spChg chg="add mod">
          <ac:chgData name="Anastasia Galvin" userId="2d39f159-777b-4bad-8899-bf8dfc77b0ad" providerId="ADAL" clId="{473408B5-75DA-42B6-858D-DA567EE9B189}" dt="2021-06-20T20:11:48.721" v="15367" actId="2711"/>
          <ac:spMkLst>
            <pc:docMk/>
            <pc:sldMk cId="2680353188" sldId="268"/>
            <ac:spMk id="73" creationId="{72F84B47-E267-4194-8194-831DB7B5547F}"/>
          </ac:spMkLst>
        </pc:spChg>
        <pc:picChg chg="add mod">
          <ac:chgData name="Anastasia Galvin" userId="2d39f159-777b-4bad-8899-bf8dfc77b0ad" providerId="ADAL" clId="{473408B5-75DA-42B6-858D-DA567EE9B189}" dt="2021-06-20T20:11:48.721" v="15367" actId="2711"/>
          <ac:picMkLst>
            <pc:docMk/>
            <pc:sldMk cId="2680353188" sldId="268"/>
            <ac:picMk id="10242" creationId="{8EA00633-2577-4523-B506-2B70A46EAE42}"/>
          </ac:picMkLst>
        </pc:picChg>
      </pc:sldChg>
      <pc:sldChg chg="addSp delSp modSp new mod modTransition setBg delDesignElem chgLayout modNotesTx">
        <pc:chgData name="Anastasia Galvin" userId="2d39f159-777b-4bad-8899-bf8dfc77b0ad" providerId="ADAL" clId="{473408B5-75DA-42B6-858D-DA567EE9B189}" dt="2021-06-20T20:26:57.284" v="15994" actId="27636"/>
        <pc:sldMkLst>
          <pc:docMk/>
          <pc:sldMk cId="2534176141" sldId="269"/>
        </pc:sldMkLst>
        <pc:spChg chg="del">
          <ac:chgData name="Anastasia Galvin" userId="2d39f159-777b-4bad-8899-bf8dfc77b0ad" providerId="ADAL" clId="{473408B5-75DA-42B6-858D-DA567EE9B189}" dt="2021-06-20T20:14:26.790" v="15376" actId="26606"/>
          <ac:spMkLst>
            <pc:docMk/>
            <pc:sldMk cId="2534176141" sldId="269"/>
            <ac:spMk id="2" creationId="{EDA47601-C420-4827-88DD-87D39207962A}"/>
          </ac:spMkLst>
        </pc:spChg>
        <pc:spChg chg="del">
          <ac:chgData name="Anastasia Galvin" userId="2d39f159-777b-4bad-8899-bf8dfc77b0ad" providerId="ADAL" clId="{473408B5-75DA-42B6-858D-DA567EE9B189}" dt="2021-06-20T20:14:26.790" v="15376" actId="26606"/>
          <ac:spMkLst>
            <pc:docMk/>
            <pc:sldMk cId="2534176141" sldId="269"/>
            <ac:spMk id="3" creationId="{00EBF8E3-FF2D-492B-A95C-82742E30E55A}"/>
          </ac:spMkLst>
        </pc:spChg>
        <pc:spChg chg="add del mod">
          <ac:chgData name="Anastasia Galvin" userId="2d39f159-777b-4bad-8899-bf8dfc77b0ad" providerId="ADAL" clId="{473408B5-75DA-42B6-858D-DA567EE9B189}" dt="2021-06-20T20:14:37.872" v="15378" actId="700"/>
          <ac:spMkLst>
            <pc:docMk/>
            <pc:sldMk cId="2534176141" sldId="269"/>
            <ac:spMk id="4" creationId="{3E9B603F-ABFA-4D76-B033-3B0FB24C7AD1}"/>
          </ac:spMkLst>
        </pc:spChg>
        <pc:spChg chg="add mod ord">
          <ac:chgData name="Anastasia Galvin" userId="2d39f159-777b-4bad-8899-bf8dfc77b0ad" providerId="ADAL" clId="{473408B5-75DA-42B6-858D-DA567EE9B189}" dt="2021-06-20T20:26:57.284" v="15994" actId="27636"/>
          <ac:spMkLst>
            <pc:docMk/>
            <pc:sldMk cId="2534176141" sldId="269"/>
            <ac:spMk id="5" creationId="{A2FA7CD6-35E1-4682-8594-AB0BF14C9442}"/>
          </ac:spMkLst>
        </pc:spChg>
        <pc:spChg chg="add mod ord">
          <ac:chgData name="Anastasia Galvin" userId="2d39f159-777b-4bad-8899-bf8dfc77b0ad" providerId="ADAL" clId="{473408B5-75DA-42B6-858D-DA567EE9B189}" dt="2021-06-20T20:19:21.079" v="15664" actId="27636"/>
          <ac:spMkLst>
            <pc:docMk/>
            <pc:sldMk cId="2534176141" sldId="269"/>
            <ac:spMk id="6" creationId="{77EB85B7-E766-4737-9970-BA1576CB62DE}"/>
          </ac:spMkLst>
        </pc:spChg>
        <pc:spChg chg="add mod">
          <ac:chgData name="Anastasia Galvin" userId="2d39f159-777b-4bad-8899-bf8dfc77b0ad" providerId="ADAL" clId="{473408B5-75DA-42B6-858D-DA567EE9B189}" dt="2021-06-20T20:19:10.076" v="15655" actId="2711"/>
          <ac:spMkLst>
            <pc:docMk/>
            <pc:sldMk cId="2534176141" sldId="269"/>
            <ac:spMk id="13" creationId="{79BB35BC-D5C2-4C8B-A22A-A71E6191913B}"/>
          </ac:spMkLst>
        </pc:spChg>
        <pc:spChg chg="add del">
          <ac:chgData name="Anastasia Galvin" userId="2d39f159-777b-4bad-8899-bf8dfc77b0ad" providerId="ADAL" clId="{473408B5-75DA-42B6-858D-DA567EE9B189}" dt="2021-06-20T20:14:37.872" v="15378" actId="700"/>
          <ac:spMkLst>
            <pc:docMk/>
            <pc:sldMk cId="2534176141" sldId="269"/>
            <ac:spMk id="71" creationId="{42A4FC2C-047E-45A5-965D-8E1E3BF09BC6}"/>
          </ac:spMkLst>
        </pc:spChg>
        <pc:spChg chg="add del">
          <ac:chgData name="Anastasia Galvin" userId="2d39f159-777b-4bad-8899-bf8dfc77b0ad" providerId="ADAL" clId="{473408B5-75DA-42B6-858D-DA567EE9B189}" dt="2021-06-20T20:17:49.111" v="15648" actId="26606"/>
          <ac:spMkLst>
            <pc:docMk/>
            <pc:sldMk cId="2534176141" sldId="269"/>
            <ac:spMk id="73" creationId="{D009D6D5-DAC2-4A8B-A17A-E206B9012D09}"/>
          </ac:spMkLst>
        </pc:spChg>
        <pc:picChg chg="add mod">
          <ac:chgData name="Anastasia Galvin" userId="2d39f159-777b-4bad-8899-bf8dfc77b0ad" providerId="ADAL" clId="{473408B5-75DA-42B6-858D-DA567EE9B189}" dt="2021-06-20T20:19:01.863" v="15652" actId="26606"/>
          <ac:picMkLst>
            <pc:docMk/>
            <pc:sldMk cId="2534176141" sldId="269"/>
            <ac:picMk id="8" creationId="{44A8CD23-4174-4E6C-8046-AA91A65A6EA3}"/>
          </ac:picMkLst>
        </pc:picChg>
        <pc:picChg chg="add del mod">
          <ac:chgData name="Anastasia Galvin" userId="2d39f159-777b-4bad-8899-bf8dfc77b0ad" providerId="ADAL" clId="{473408B5-75DA-42B6-858D-DA567EE9B189}" dt="2021-06-20T20:14:34.064" v="15377" actId="478"/>
          <ac:picMkLst>
            <pc:docMk/>
            <pc:sldMk cId="2534176141" sldId="269"/>
            <ac:picMk id="9218" creationId="{D0395B42-A33A-4836-B7CF-3243C967F183}"/>
          </ac:picMkLst>
        </pc:picChg>
        <pc:picChg chg="add del mod">
          <ac:chgData name="Anastasia Galvin" userId="2d39f159-777b-4bad-8899-bf8dfc77b0ad" providerId="ADAL" clId="{473408B5-75DA-42B6-858D-DA567EE9B189}" dt="2021-06-20T20:18:55.228" v="15650" actId="478"/>
          <ac:picMkLst>
            <pc:docMk/>
            <pc:sldMk cId="2534176141" sldId="269"/>
            <ac:picMk id="9220" creationId="{6AA18261-07FF-420C-8A7B-F026B82A8F70}"/>
          </ac:picMkLst>
        </pc:picChg>
      </pc:sldChg>
      <pc:sldChg chg="addSp delSp modSp new mod modTransition modClrScheme modAnim chgLayout">
        <pc:chgData name="Anastasia Galvin" userId="2d39f159-777b-4bad-8899-bf8dfc77b0ad" providerId="ADAL" clId="{473408B5-75DA-42B6-858D-DA567EE9B189}" dt="2021-06-20T20:25:11.034" v="15960"/>
        <pc:sldMkLst>
          <pc:docMk/>
          <pc:sldMk cId="2928829959" sldId="270"/>
        </pc:sldMkLst>
        <pc:spChg chg="del">
          <ac:chgData name="Anastasia Galvin" userId="2d39f159-777b-4bad-8899-bf8dfc77b0ad" providerId="ADAL" clId="{473408B5-75DA-42B6-858D-DA567EE9B189}" dt="2021-06-20T18:28:37.528" v="13940" actId="700"/>
          <ac:spMkLst>
            <pc:docMk/>
            <pc:sldMk cId="2928829959" sldId="270"/>
            <ac:spMk id="2" creationId="{5B55214D-5884-42BE-9778-B48B3E392277}"/>
          </ac:spMkLst>
        </pc:spChg>
        <pc:spChg chg="del">
          <ac:chgData name="Anastasia Galvin" userId="2d39f159-777b-4bad-8899-bf8dfc77b0ad" providerId="ADAL" clId="{473408B5-75DA-42B6-858D-DA567EE9B189}" dt="2021-06-20T18:28:37.528" v="13940" actId="700"/>
          <ac:spMkLst>
            <pc:docMk/>
            <pc:sldMk cId="2928829959" sldId="270"/>
            <ac:spMk id="3" creationId="{DDE60945-FCDB-4E96-9686-59335B88C322}"/>
          </ac:spMkLst>
        </pc:spChg>
        <pc:picChg chg="add mod">
          <ac:chgData name="Anastasia Galvin" userId="2d39f159-777b-4bad-8899-bf8dfc77b0ad" providerId="ADAL" clId="{473408B5-75DA-42B6-858D-DA567EE9B189}" dt="2021-06-20T18:44:17.231" v="13979" actId="14100"/>
          <ac:picMkLst>
            <pc:docMk/>
            <pc:sldMk cId="2928829959" sldId="270"/>
            <ac:picMk id="4" creationId="{A0E3E623-A0DD-415F-BCA9-4519224D61F9}"/>
          </ac:picMkLst>
        </pc:picChg>
      </pc:sldChg>
      <pc:sldChg chg="addSp delSp modSp new mod modTransition setBg">
        <pc:chgData name="Anastasia Galvin" userId="2d39f159-777b-4bad-8899-bf8dfc77b0ad" providerId="ADAL" clId="{473408B5-75DA-42B6-858D-DA567EE9B189}" dt="2021-06-20T20:25:11.034" v="15960"/>
        <pc:sldMkLst>
          <pc:docMk/>
          <pc:sldMk cId="2328370776" sldId="271"/>
        </pc:sldMkLst>
        <pc:spChg chg="mod ord">
          <ac:chgData name="Anastasia Galvin" userId="2d39f159-777b-4bad-8899-bf8dfc77b0ad" providerId="ADAL" clId="{473408B5-75DA-42B6-858D-DA567EE9B189}" dt="2021-06-20T18:43:54.877" v="13976" actId="26606"/>
          <ac:spMkLst>
            <pc:docMk/>
            <pc:sldMk cId="2328370776" sldId="271"/>
            <ac:spMk id="2" creationId="{185C343C-AE96-4E9A-8244-7076B7DF58D2}"/>
          </ac:spMkLst>
        </pc:spChg>
        <pc:spChg chg="add del">
          <ac:chgData name="Anastasia Galvin" userId="2d39f159-777b-4bad-8899-bf8dfc77b0ad" providerId="ADAL" clId="{473408B5-75DA-42B6-858D-DA567EE9B189}" dt="2021-06-20T18:43:48.399" v="13971" actId="26606"/>
          <ac:spMkLst>
            <pc:docMk/>
            <pc:sldMk cId="2328370776" sldId="271"/>
            <ac:spMk id="71" creationId="{37C89E4B-3C9F-44B9-8B86-D9E3D112D8EC}"/>
          </ac:spMkLst>
        </pc:spChg>
        <pc:spChg chg="add del">
          <ac:chgData name="Anastasia Galvin" userId="2d39f159-777b-4bad-8899-bf8dfc77b0ad" providerId="ADAL" clId="{473408B5-75DA-42B6-858D-DA567EE9B189}" dt="2021-06-20T18:43:54.270" v="13973" actId="26606"/>
          <ac:spMkLst>
            <pc:docMk/>
            <pc:sldMk cId="2328370776" sldId="271"/>
            <ac:spMk id="6148" creationId="{06DA9DF9-31F7-4056-B42E-878CC92417B8}"/>
          </ac:spMkLst>
        </pc:spChg>
        <pc:spChg chg="add del">
          <ac:chgData name="Anastasia Galvin" userId="2d39f159-777b-4bad-8899-bf8dfc77b0ad" providerId="ADAL" clId="{473408B5-75DA-42B6-858D-DA567EE9B189}" dt="2021-06-20T18:43:54.877" v="13975" actId="26606"/>
          <ac:spMkLst>
            <pc:docMk/>
            <pc:sldMk cId="2328370776" sldId="271"/>
            <ac:spMk id="6150" creationId="{2CAD20A5-B9BF-4C29-B1C0-882CF36B433A}"/>
          </ac:spMkLst>
        </pc:spChg>
        <pc:spChg chg="add del">
          <ac:chgData name="Anastasia Galvin" userId="2d39f159-777b-4bad-8899-bf8dfc77b0ad" providerId="ADAL" clId="{473408B5-75DA-42B6-858D-DA567EE9B189}" dt="2021-06-20T18:43:54.877" v="13975" actId="26606"/>
          <ac:spMkLst>
            <pc:docMk/>
            <pc:sldMk cId="2328370776" sldId="271"/>
            <ac:spMk id="6151" creationId="{7283847B-B7B4-4D47-875A-C45ADEF4C2C9}"/>
          </ac:spMkLst>
        </pc:spChg>
        <pc:spChg chg="add">
          <ac:chgData name="Anastasia Galvin" userId="2d39f159-777b-4bad-8899-bf8dfc77b0ad" providerId="ADAL" clId="{473408B5-75DA-42B6-858D-DA567EE9B189}" dt="2021-06-20T18:43:54.877" v="13976" actId="26606"/>
          <ac:spMkLst>
            <pc:docMk/>
            <pc:sldMk cId="2328370776" sldId="271"/>
            <ac:spMk id="6153" creationId="{1707FC24-6981-43D9-B525-C7832BA22463}"/>
          </ac:spMkLst>
        </pc:spChg>
        <pc:picChg chg="add del mod">
          <ac:chgData name="Anastasia Galvin" userId="2d39f159-777b-4bad-8899-bf8dfc77b0ad" providerId="ADAL" clId="{473408B5-75DA-42B6-858D-DA567EE9B189}" dt="2021-06-20T18:43:38.267" v="13968" actId="478"/>
          <ac:picMkLst>
            <pc:docMk/>
            <pc:sldMk cId="2328370776" sldId="271"/>
            <ac:picMk id="3" creationId="{A7348530-D2CF-435C-9895-2CF965155F49}"/>
          </ac:picMkLst>
        </pc:picChg>
        <pc:picChg chg="add mod">
          <ac:chgData name="Anastasia Galvin" userId="2d39f159-777b-4bad-8899-bf8dfc77b0ad" providerId="ADAL" clId="{473408B5-75DA-42B6-858D-DA567EE9B189}" dt="2021-06-20T18:43:54.877" v="13976" actId="26606"/>
          <ac:picMkLst>
            <pc:docMk/>
            <pc:sldMk cId="2328370776" sldId="271"/>
            <ac:picMk id="6146" creationId="{508CC486-9445-490A-9B76-10D6070923C8}"/>
          </ac:picMkLst>
        </pc:picChg>
        <pc:cxnChg chg="add del">
          <ac:chgData name="Anastasia Galvin" userId="2d39f159-777b-4bad-8899-bf8dfc77b0ad" providerId="ADAL" clId="{473408B5-75DA-42B6-858D-DA567EE9B189}" dt="2021-06-20T18:43:48.399" v="13971" actId="26606"/>
          <ac:cxnSpMkLst>
            <pc:docMk/>
            <pc:sldMk cId="2328370776" sldId="271"/>
            <ac:cxnSpMk id="73" creationId="{AA2EAA10-076F-46BD-8F0F-B9A2FB77A85C}"/>
          </ac:cxnSpMkLst>
        </pc:cxnChg>
        <pc:cxnChg chg="add del">
          <ac:chgData name="Anastasia Galvin" userId="2d39f159-777b-4bad-8899-bf8dfc77b0ad" providerId="ADAL" clId="{473408B5-75DA-42B6-858D-DA567EE9B189}" dt="2021-06-20T18:43:48.399" v="13971" actId="26606"/>
          <ac:cxnSpMkLst>
            <pc:docMk/>
            <pc:sldMk cId="2328370776" sldId="271"/>
            <ac:cxnSpMk id="75" creationId="{D891E407-403B-4764-86C9-33A56D3BCAA3}"/>
          </ac:cxnSpMkLst>
        </pc:cxnChg>
      </pc:sldChg>
      <pc:sldChg chg="addSp modSp new mod modTransition setBg">
        <pc:chgData name="Anastasia Galvin" userId="2d39f159-777b-4bad-8899-bf8dfc77b0ad" providerId="ADAL" clId="{473408B5-75DA-42B6-858D-DA567EE9B189}" dt="2021-06-20T20:30:27.042" v="16014" actId="1076"/>
        <pc:sldMkLst>
          <pc:docMk/>
          <pc:sldMk cId="1289144838" sldId="272"/>
        </pc:sldMkLst>
        <pc:spChg chg="mod">
          <ac:chgData name="Anastasia Galvin" userId="2d39f159-777b-4bad-8899-bf8dfc77b0ad" providerId="ADAL" clId="{473408B5-75DA-42B6-858D-DA567EE9B189}" dt="2021-06-20T20:30:20.497" v="16010" actId="1076"/>
          <ac:spMkLst>
            <pc:docMk/>
            <pc:sldMk cId="1289144838" sldId="272"/>
            <ac:spMk id="2" creationId="{A90A1825-F977-40EA-BA0D-303D9DC6F3FC}"/>
          </ac:spMkLst>
        </pc:spChg>
        <pc:spChg chg="mod">
          <ac:chgData name="Anastasia Galvin" userId="2d39f159-777b-4bad-8899-bf8dfc77b0ad" providerId="ADAL" clId="{473408B5-75DA-42B6-858D-DA567EE9B189}" dt="2021-06-20T20:30:27.042" v="16014" actId="1076"/>
          <ac:spMkLst>
            <pc:docMk/>
            <pc:sldMk cId="1289144838" sldId="272"/>
            <ac:spMk id="3" creationId="{A83011F2-4DD2-4EA7-B366-ED2751610DAD}"/>
          </ac:spMkLst>
        </pc:spChg>
        <pc:spChg chg="add mod">
          <ac:chgData name="Anastasia Galvin" userId="2d39f159-777b-4bad-8899-bf8dfc77b0ad" providerId="ADAL" clId="{473408B5-75DA-42B6-858D-DA567EE9B189}" dt="2021-06-20T20:24:14.352" v="15932" actId="27636"/>
          <ac:spMkLst>
            <pc:docMk/>
            <pc:sldMk cId="1289144838" sldId="272"/>
            <ac:spMk id="71" creationId="{D47766EE-4192-4B2D-A5A0-F60F9A5F743F}"/>
          </ac:spMkLst>
        </pc:spChg>
        <pc:spChg chg="add mod">
          <ac:chgData name="Anastasia Galvin" userId="2d39f159-777b-4bad-8899-bf8dfc77b0ad" providerId="ADAL" clId="{473408B5-75DA-42B6-858D-DA567EE9B189}" dt="2021-06-20T20:24:14.352" v="15932" actId="27636"/>
          <ac:spMkLst>
            <pc:docMk/>
            <pc:sldMk cId="1289144838" sldId="272"/>
            <ac:spMk id="73" creationId="{D6705569-F545-4F47-A260-A9202826EA20}"/>
          </ac:spMkLst>
        </pc:spChg>
        <pc:picChg chg="add mod ord">
          <ac:chgData name="Anastasia Galvin" userId="2d39f159-777b-4bad-8899-bf8dfc77b0ad" providerId="ADAL" clId="{473408B5-75DA-42B6-858D-DA567EE9B189}" dt="2021-06-20T20:24:15.169" v="15933" actId="14100"/>
          <ac:picMkLst>
            <pc:docMk/>
            <pc:sldMk cId="1289144838" sldId="272"/>
            <ac:picMk id="11266" creationId="{929275CA-0FCF-4E85-9AF4-33255A90CD31}"/>
          </ac:picMkLst>
        </pc:picChg>
      </pc:sldChg>
      <pc:sldChg chg="addSp modSp new mod modTransition modAnim modNotesTx">
        <pc:chgData name="Anastasia Galvin" userId="2d39f159-777b-4bad-8899-bf8dfc77b0ad" providerId="ADAL" clId="{473408B5-75DA-42B6-858D-DA567EE9B189}" dt="2021-06-20T20:39:33.359" v="16423" actId="20577"/>
        <pc:sldMkLst>
          <pc:docMk/>
          <pc:sldMk cId="1652917233" sldId="273"/>
        </pc:sldMkLst>
        <pc:picChg chg="add mod">
          <ac:chgData name="Anastasia Galvin" userId="2d39f159-777b-4bad-8899-bf8dfc77b0ad" providerId="ADAL" clId="{473408B5-75DA-42B6-858D-DA567EE9B189}" dt="2021-06-20T20:27:51.587" v="15998" actId="14100"/>
          <ac:picMkLst>
            <pc:docMk/>
            <pc:sldMk cId="1652917233" sldId="273"/>
            <ac:picMk id="2" creationId="{A2BB76B0-4FA0-429B-A902-1955F097ACF9}"/>
          </ac:picMkLst>
        </pc:picChg>
      </pc:sldChg>
      <pc:sldChg chg="addSp delSp modSp new mod setBg setClrOvrMap modNotesTx">
        <pc:chgData name="Anastasia Galvin" userId="2d39f159-777b-4bad-8899-bf8dfc77b0ad" providerId="ADAL" clId="{473408B5-75DA-42B6-858D-DA567EE9B189}" dt="2021-06-20T20:39:45.149" v="16427" actId="255"/>
        <pc:sldMkLst>
          <pc:docMk/>
          <pc:sldMk cId="3068943791" sldId="274"/>
        </pc:sldMkLst>
        <pc:spChg chg="add del">
          <ac:chgData name="Anastasia Galvin" userId="2d39f159-777b-4bad-8899-bf8dfc77b0ad" providerId="ADAL" clId="{473408B5-75DA-42B6-858D-DA567EE9B189}" dt="2021-06-20T20:38:45.932" v="16408" actId="26606"/>
          <ac:spMkLst>
            <pc:docMk/>
            <pc:sldMk cId="3068943791" sldId="274"/>
            <ac:spMk id="71" creationId="{AB8C311F-7253-4AED-9701-7FC0708C41C7}"/>
          </ac:spMkLst>
        </pc:spChg>
        <pc:spChg chg="add del">
          <ac:chgData name="Anastasia Galvin" userId="2d39f159-777b-4bad-8899-bf8dfc77b0ad" providerId="ADAL" clId="{473408B5-75DA-42B6-858D-DA567EE9B189}" dt="2021-06-20T20:38:45.932" v="16408" actId="26606"/>
          <ac:spMkLst>
            <pc:docMk/>
            <pc:sldMk cId="3068943791" sldId="274"/>
            <ac:spMk id="73" creationId="{E2384209-CB15-4CDF-9D31-C44FD9A3F20D}"/>
          </ac:spMkLst>
        </pc:spChg>
        <pc:spChg chg="add del">
          <ac:chgData name="Anastasia Galvin" userId="2d39f159-777b-4bad-8899-bf8dfc77b0ad" providerId="ADAL" clId="{473408B5-75DA-42B6-858D-DA567EE9B189}" dt="2021-06-20T20:38:45.932" v="16408" actId="26606"/>
          <ac:spMkLst>
            <pc:docMk/>
            <pc:sldMk cId="3068943791" sldId="274"/>
            <ac:spMk id="75" creationId="{2633B3B5-CC90-43F0-8714-D31D1F3F0209}"/>
          </ac:spMkLst>
        </pc:spChg>
        <pc:spChg chg="add del">
          <ac:chgData name="Anastasia Galvin" userId="2d39f159-777b-4bad-8899-bf8dfc77b0ad" providerId="ADAL" clId="{473408B5-75DA-42B6-858D-DA567EE9B189}" dt="2021-06-20T20:38:45.932" v="16408" actId="26606"/>
          <ac:spMkLst>
            <pc:docMk/>
            <pc:sldMk cId="3068943791" sldId="274"/>
            <ac:spMk id="77" creationId="{A8D57A06-A426-446D-B02C-A2DC6B62E45E}"/>
          </ac:spMkLst>
        </pc:spChg>
        <pc:spChg chg="add del">
          <ac:chgData name="Anastasia Galvin" userId="2d39f159-777b-4bad-8899-bf8dfc77b0ad" providerId="ADAL" clId="{473408B5-75DA-42B6-858D-DA567EE9B189}" dt="2021-06-20T20:38:48.645" v="16412" actId="26606"/>
          <ac:spMkLst>
            <pc:docMk/>
            <pc:sldMk cId="3068943791" sldId="274"/>
            <ac:spMk id="79" creationId="{9A97C86A-04D6-40F7-AE84-31AB43E6A846}"/>
          </ac:spMkLst>
        </pc:spChg>
        <pc:spChg chg="add del">
          <ac:chgData name="Anastasia Galvin" userId="2d39f159-777b-4bad-8899-bf8dfc77b0ad" providerId="ADAL" clId="{473408B5-75DA-42B6-858D-DA567EE9B189}" dt="2021-06-20T20:38:48.645" v="16412" actId="26606"/>
          <ac:spMkLst>
            <pc:docMk/>
            <pc:sldMk cId="3068943791" sldId="274"/>
            <ac:spMk id="81" creationId="{FF9F2414-84E8-453E-B1F3-389FDE8192D9}"/>
          </ac:spMkLst>
        </pc:spChg>
        <pc:spChg chg="add del">
          <ac:chgData name="Anastasia Galvin" userId="2d39f159-777b-4bad-8899-bf8dfc77b0ad" providerId="ADAL" clId="{473408B5-75DA-42B6-858D-DA567EE9B189}" dt="2021-06-20T20:38:48.645" v="16412" actId="26606"/>
          <ac:spMkLst>
            <pc:docMk/>
            <pc:sldMk cId="3068943791" sldId="274"/>
            <ac:spMk id="83" creationId="{3ECA69A1-7536-43AC-85EF-C7106179F5ED}"/>
          </ac:spMkLst>
        </pc:spChg>
        <pc:spChg chg="add del">
          <ac:chgData name="Anastasia Galvin" userId="2d39f159-777b-4bad-8899-bf8dfc77b0ad" providerId="ADAL" clId="{473408B5-75DA-42B6-858D-DA567EE9B189}" dt="2021-06-20T20:38:46.994" v="16410" actId="26606"/>
          <ac:spMkLst>
            <pc:docMk/>
            <pc:sldMk cId="3068943791" sldId="274"/>
            <ac:spMk id="12292" creationId="{42A4FC2C-047E-45A5-965D-8E1E3BF09BC6}"/>
          </ac:spMkLst>
        </pc:spChg>
        <pc:spChg chg="add del">
          <ac:chgData name="Anastasia Galvin" userId="2d39f159-777b-4bad-8899-bf8dfc77b0ad" providerId="ADAL" clId="{473408B5-75DA-42B6-858D-DA567EE9B189}" dt="2021-06-20T20:38:48.645" v="16412" actId="26606"/>
          <ac:spMkLst>
            <pc:docMk/>
            <pc:sldMk cId="3068943791" sldId="274"/>
            <ac:spMk id="12294" creationId="{F3060C83-F051-4F0E-ABAD-AA0DFC48B218}"/>
          </ac:spMkLst>
        </pc:spChg>
        <pc:spChg chg="add del">
          <ac:chgData name="Anastasia Galvin" userId="2d39f159-777b-4bad-8899-bf8dfc77b0ad" providerId="ADAL" clId="{473408B5-75DA-42B6-858D-DA567EE9B189}" dt="2021-06-20T20:38:48.645" v="16412" actId="26606"/>
          <ac:spMkLst>
            <pc:docMk/>
            <pc:sldMk cId="3068943791" sldId="274"/>
            <ac:spMk id="12295" creationId="{83C98ABE-055B-441F-B07E-44F97F083C39}"/>
          </ac:spMkLst>
        </pc:spChg>
        <pc:spChg chg="add del">
          <ac:chgData name="Anastasia Galvin" userId="2d39f159-777b-4bad-8899-bf8dfc77b0ad" providerId="ADAL" clId="{473408B5-75DA-42B6-858D-DA567EE9B189}" dt="2021-06-20T20:38:48.645" v="16412" actId="26606"/>
          <ac:spMkLst>
            <pc:docMk/>
            <pc:sldMk cId="3068943791" sldId="274"/>
            <ac:spMk id="12296" creationId="{29FDB030-9B49-4CED-8CCD-4D99382388AC}"/>
          </ac:spMkLst>
        </pc:spChg>
        <pc:spChg chg="add del">
          <ac:chgData name="Anastasia Galvin" userId="2d39f159-777b-4bad-8899-bf8dfc77b0ad" providerId="ADAL" clId="{473408B5-75DA-42B6-858D-DA567EE9B189}" dt="2021-06-20T20:38:48.645" v="16412" actId="26606"/>
          <ac:spMkLst>
            <pc:docMk/>
            <pc:sldMk cId="3068943791" sldId="274"/>
            <ac:spMk id="12297" creationId="{3783CA14-24A1-485C-8B30-D6A5D87987AD}"/>
          </ac:spMkLst>
        </pc:spChg>
        <pc:spChg chg="add del">
          <ac:chgData name="Anastasia Galvin" userId="2d39f159-777b-4bad-8899-bf8dfc77b0ad" providerId="ADAL" clId="{473408B5-75DA-42B6-858D-DA567EE9B189}" dt="2021-06-20T20:38:51.952" v="16414" actId="26606"/>
          <ac:spMkLst>
            <pc:docMk/>
            <pc:sldMk cId="3068943791" sldId="274"/>
            <ac:spMk id="12299" creationId="{ED55A19D-297C-4231-AD1F-08EF9B4AA8F4}"/>
          </ac:spMkLst>
        </pc:spChg>
        <pc:spChg chg="add del">
          <ac:chgData name="Anastasia Galvin" userId="2d39f159-777b-4bad-8899-bf8dfc77b0ad" providerId="ADAL" clId="{473408B5-75DA-42B6-858D-DA567EE9B189}" dt="2021-06-20T20:38:51.952" v="16414" actId="26606"/>
          <ac:spMkLst>
            <pc:docMk/>
            <pc:sldMk cId="3068943791" sldId="274"/>
            <ac:spMk id="12300" creationId="{EBAB6C56-3D38-4923-996E-BD474BBB91E9}"/>
          </ac:spMkLst>
        </pc:spChg>
        <pc:spChg chg="add del">
          <ac:chgData name="Anastasia Galvin" userId="2d39f159-777b-4bad-8899-bf8dfc77b0ad" providerId="ADAL" clId="{473408B5-75DA-42B6-858D-DA567EE9B189}" dt="2021-06-20T20:38:51.952" v="16414" actId="26606"/>
          <ac:spMkLst>
            <pc:docMk/>
            <pc:sldMk cId="3068943791" sldId="274"/>
            <ac:spMk id="12301" creationId="{20CD21DB-082D-417D-A5AB-FC838AF9D944}"/>
          </ac:spMkLst>
        </pc:spChg>
        <pc:spChg chg="add del">
          <ac:chgData name="Anastasia Galvin" userId="2d39f159-777b-4bad-8899-bf8dfc77b0ad" providerId="ADAL" clId="{473408B5-75DA-42B6-858D-DA567EE9B189}" dt="2021-06-20T20:38:52.485" v="16416" actId="26606"/>
          <ac:spMkLst>
            <pc:docMk/>
            <pc:sldMk cId="3068943791" sldId="274"/>
            <ac:spMk id="12303" creationId="{32BC26D8-82FB-445E-AA49-62A77D7C1EE0}"/>
          </ac:spMkLst>
        </pc:spChg>
        <pc:spChg chg="add del">
          <ac:chgData name="Anastasia Galvin" userId="2d39f159-777b-4bad-8899-bf8dfc77b0ad" providerId="ADAL" clId="{473408B5-75DA-42B6-858D-DA567EE9B189}" dt="2021-06-20T20:38:52.485" v="16416" actId="26606"/>
          <ac:spMkLst>
            <pc:docMk/>
            <pc:sldMk cId="3068943791" sldId="274"/>
            <ac:spMk id="12304" creationId="{CB44330D-EA18-4254-AA95-EB49948539B8}"/>
          </ac:spMkLst>
        </pc:spChg>
        <pc:spChg chg="add del">
          <ac:chgData name="Anastasia Galvin" userId="2d39f159-777b-4bad-8899-bf8dfc77b0ad" providerId="ADAL" clId="{473408B5-75DA-42B6-858D-DA567EE9B189}" dt="2021-06-20T20:38:53.457" v="16418" actId="26606"/>
          <ac:spMkLst>
            <pc:docMk/>
            <pc:sldMk cId="3068943791" sldId="274"/>
            <ac:spMk id="12306" creationId="{AB8C311F-7253-4AED-9701-7FC0708C41C7}"/>
          </ac:spMkLst>
        </pc:spChg>
        <pc:spChg chg="add del">
          <ac:chgData name="Anastasia Galvin" userId="2d39f159-777b-4bad-8899-bf8dfc77b0ad" providerId="ADAL" clId="{473408B5-75DA-42B6-858D-DA567EE9B189}" dt="2021-06-20T20:38:53.457" v="16418" actId="26606"/>
          <ac:spMkLst>
            <pc:docMk/>
            <pc:sldMk cId="3068943791" sldId="274"/>
            <ac:spMk id="12307" creationId="{E2384209-CB15-4CDF-9D31-C44FD9A3F20D}"/>
          </ac:spMkLst>
        </pc:spChg>
        <pc:spChg chg="add del">
          <ac:chgData name="Anastasia Galvin" userId="2d39f159-777b-4bad-8899-bf8dfc77b0ad" providerId="ADAL" clId="{473408B5-75DA-42B6-858D-DA567EE9B189}" dt="2021-06-20T20:38:53.457" v="16418" actId="26606"/>
          <ac:spMkLst>
            <pc:docMk/>
            <pc:sldMk cId="3068943791" sldId="274"/>
            <ac:spMk id="12308" creationId="{2633B3B5-CC90-43F0-8714-D31D1F3F0209}"/>
          </ac:spMkLst>
        </pc:spChg>
        <pc:spChg chg="add del">
          <ac:chgData name="Anastasia Galvin" userId="2d39f159-777b-4bad-8899-bf8dfc77b0ad" providerId="ADAL" clId="{473408B5-75DA-42B6-858D-DA567EE9B189}" dt="2021-06-20T20:38:53.457" v="16418" actId="26606"/>
          <ac:spMkLst>
            <pc:docMk/>
            <pc:sldMk cId="3068943791" sldId="274"/>
            <ac:spMk id="12309" creationId="{A8D57A06-A426-446D-B02C-A2DC6B62E45E}"/>
          </ac:spMkLst>
        </pc:spChg>
        <pc:spChg chg="add">
          <ac:chgData name="Anastasia Galvin" userId="2d39f159-777b-4bad-8899-bf8dfc77b0ad" providerId="ADAL" clId="{473408B5-75DA-42B6-858D-DA567EE9B189}" dt="2021-06-20T20:38:53.472" v="16419" actId="26606"/>
          <ac:spMkLst>
            <pc:docMk/>
            <pc:sldMk cId="3068943791" sldId="274"/>
            <ac:spMk id="12311" creationId="{32BC26D8-82FB-445E-AA49-62A77D7C1EE0}"/>
          </ac:spMkLst>
        </pc:spChg>
        <pc:spChg chg="add">
          <ac:chgData name="Anastasia Galvin" userId="2d39f159-777b-4bad-8899-bf8dfc77b0ad" providerId="ADAL" clId="{473408B5-75DA-42B6-858D-DA567EE9B189}" dt="2021-06-20T20:38:53.472" v="16419" actId="26606"/>
          <ac:spMkLst>
            <pc:docMk/>
            <pc:sldMk cId="3068943791" sldId="274"/>
            <ac:spMk id="12312" creationId="{CB44330D-EA18-4254-AA95-EB49948539B8}"/>
          </ac:spMkLst>
        </pc:spChg>
        <pc:picChg chg="add">
          <ac:chgData name="Anastasia Galvin" userId="2d39f159-777b-4bad-8899-bf8dfc77b0ad" providerId="ADAL" clId="{473408B5-75DA-42B6-858D-DA567EE9B189}" dt="2021-06-20T20:39:23.420" v="16421" actId="22"/>
          <ac:picMkLst>
            <pc:docMk/>
            <pc:sldMk cId="3068943791" sldId="274"/>
            <ac:picMk id="3" creationId="{BAF56C40-E765-47C7-AAA6-B36AA1045662}"/>
          </ac:picMkLst>
        </pc:picChg>
        <pc:picChg chg="add del mod">
          <ac:chgData name="Anastasia Galvin" userId="2d39f159-777b-4bad-8899-bf8dfc77b0ad" providerId="ADAL" clId="{473408B5-75DA-42B6-858D-DA567EE9B189}" dt="2021-06-20T20:39:23.019" v="16420" actId="478"/>
          <ac:picMkLst>
            <pc:docMk/>
            <pc:sldMk cId="3068943791" sldId="274"/>
            <ac:picMk id="12290" creationId="{7BE7B31A-ECB0-4E19-80A6-8E3C256D7AA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8295"/>
          </a:xfrm>
          <a:prstGeom prst="rect">
            <a:avLst/>
          </a:prstGeom>
        </p:spPr>
        <p:txBody>
          <a:bodyPr vert="horz" lIns="95566" tIns="47783" rIns="95566" bIns="47783" rtlCol="0"/>
          <a:lstStyle>
            <a:lvl1pPr algn="l">
              <a:defRPr sz="1300"/>
            </a:lvl1pPr>
          </a:lstStyle>
          <a:p>
            <a:endParaRPr lang="en-GB"/>
          </a:p>
        </p:txBody>
      </p:sp>
      <p:sp>
        <p:nvSpPr>
          <p:cNvPr id="3" name="Date Placeholder 2"/>
          <p:cNvSpPr>
            <a:spLocks noGrp="1"/>
          </p:cNvSpPr>
          <p:nvPr>
            <p:ph type="dt" idx="1"/>
          </p:nvPr>
        </p:nvSpPr>
        <p:spPr>
          <a:xfrm>
            <a:off x="3848645" y="0"/>
            <a:ext cx="2944283" cy="498295"/>
          </a:xfrm>
          <a:prstGeom prst="rect">
            <a:avLst/>
          </a:prstGeom>
        </p:spPr>
        <p:txBody>
          <a:bodyPr vert="horz" lIns="95566" tIns="47783" rIns="95566" bIns="47783" rtlCol="0"/>
          <a:lstStyle>
            <a:lvl1pPr algn="r">
              <a:defRPr sz="1300"/>
            </a:lvl1pPr>
          </a:lstStyle>
          <a:p>
            <a:fld id="{2CB35542-8715-4992-A903-DC421C630823}" type="datetimeFigureOut">
              <a:rPr lang="en-GB" smtClean="0"/>
              <a:t>28/06/2021</a:t>
            </a:fld>
            <a:endParaRPr lang="en-GB"/>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5566" tIns="47783" rIns="95566" bIns="47783" rtlCol="0" anchor="ctr"/>
          <a:lstStyle/>
          <a:p>
            <a:endParaRPr lang="en-GB"/>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5566" tIns="47783" rIns="95566" bIns="477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3107"/>
            <a:ext cx="2944283" cy="498294"/>
          </a:xfrm>
          <a:prstGeom prst="rect">
            <a:avLst/>
          </a:prstGeom>
        </p:spPr>
        <p:txBody>
          <a:bodyPr vert="horz" lIns="95566" tIns="47783" rIns="95566" bIns="47783" rtlCol="0" anchor="b"/>
          <a:lstStyle>
            <a:lvl1pPr algn="l">
              <a:defRPr sz="1300"/>
            </a:lvl1pPr>
          </a:lstStyle>
          <a:p>
            <a:endParaRPr lang="en-GB"/>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5566" tIns="47783" rIns="95566" bIns="47783" rtlCol="0" anchor="b"/>
          <a:lstStyle>
            <a:lvl1pPr algn="r">
              <a:defRPr sz="1300"/>
            </a:lvl1pPr>
          </a:lstStyle>
          <a:p>
            <a:fld id="{F2678FCB-8DF0-492A-A44B-202BD27A2199}" type="slidenum">
              <a:rPr lang="en-GB" smtClean="0"/>
              <a:t>‹#›</a:t>
            </a:fld>
            <a:endParaRPr lang="en-GB"/>
          </a:p>
        </p:txBody>
      </p:sp>
    </p:spTree>
    <p:extLst>
      <p:ext uri="{BB962C8B-B14F-4D97-AF65-F5344CB8AC3E}">
        <p14:creationId xmlns:p14="http://schemas.microsoft.com/office/powerpoint/2010/main" val="2566305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678FCB-8DF0-492A-A44B-202BD27A2199}" type="slidenum">
              <a:rPr lang="en-GB" smtClean="0"/>
              <a:t>2</a:t>
            </a:fld>
            <a:endParaRPr lang="en-GB"/>
          </a:p>
        </p:txBody>
      </p:sp>
    </p:spTree>
    <p:extLst>
      <p:ext uri="{BB962C8B-B14F-4D97-AF65-F5344CB8AC3E}">
        <p14:creationId xmlns:p14="http://schemas.microsoft.com/office/powerpoint/2010/main" val="234377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endParaRPr lang="en-GB" sz="1100" dirty="0">
              <a:effectLst/>
              <a:latin typeface="Gill Sans MT" panose="020B0502020104020203"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2678FCB-8DF0-492A-A44B-202BD27A2199}" type="slidenum">
              <a:rPr lang="en-GB" smtClean="0"/>
              <a:t>11</a:t>
            </a:fld>
            <a:endParaRPr lang="en-GB"/>
          </a:p>
        </p:txBody>
      </p:sp>
    </p:spTree>
    <p:extLst>
      <p:ext uri="{BB962C8B-B14F-4D97-AF65-F5344CB8AC3E}">
        <p14:creationId xmlns:p14="http://schemas.microsoft.com/office/powerpoint/2010/main" val="1424107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endParaRPr lang="en-GB" sz="1100" dirty="0">
              <a:effectLst/>
              <a:latin typeface="Gill Sans MT" panose="020B0502020104020203"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2678FCB-8DF0-492A-A44B-202BD27A2199}" type="slidenum">
              <a:rPr lang="en-GB" smtClean="0"/>
              <a:t>12</a:t>
            </a:fld>
            <a:endParaRPr lang="en-GB"/>
          </a:p>
        </p:txBody>
      </p:sp>
    </p:spTree>
    <p:extLst>
      <p:ext uri="{BB962C8B-B14F-4D97-AF65-F5344CB8AC3E}">
        <p14:creationId xmlns:p14="http://schemas.microsoft.com/office/powerpoint/2010/main" val="2565956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Next up:</a:t>
            </a:r>
          </a:p>
          <a:p>
            <a:pPr marL="171450" indent="-171450">
              <a:buFontTx/>
              <a:buChar char="-"/>
            </a:pPr>
            <a:r>
              <a:rPr lang="en-GB" dirty="0"/>
              <a:t>Respective tactics </a:t>
            </a:r>
          </a:p>
          <a:p>
            <a:pPr marL="171450" indent="-171450">
              <a:buFontTx/>
              <a:buChar char="-"/>
            </a:pPr>
            <a:r>
              <a:rPr lang="en-GB" dirty="0"/>
              <a:t>Tet Offensive</a:t>
            </a:r>
          </a:p>
          <a:p>
            <a:pPr marL="171450" indent="-171450">
              <a:buFontTx/>
              <a:buChar char="-"/>
            </a:pPr>
            <a:r>
              <a:rPr lang="en-GB" dirty="0"/>
              <a:t>Extension of the war into Cambodia and Laos</a:t>
            </a:r>
          </a:p>
        </p:txBody>
      </p:sp>
      <p:sp>
        <p:nvSpPr>
          <p:cNvPr id="4" name="Slide Number Placeholder 3"/>
          <p:cNvSpPr>
            <a:spLocks noGrp="1"/>
          </p:cNvSpPr>
          <p:nvPr>
            <p:ph type="sldNum" sz="quarter" idx="5"/>
          </p:nvPr>
        </p:nvSpPr>
        <p:spPr/>
        <p:txBody>
          <a:bodyPr/>
          <a:lstStyle/>
          <a:p>
            <a:fld id="{F2678FCB-8DF0-492A-A44B-202BD27A2199}" type="slidenum">
              <a:rPr lang="en-GB" smtClean="0"/>
              <a:t>13</a:t>
            </a:fld>
            <a:endParaRPr lang="en-GB"/>
          </a:p>
        </p:txBody>
      </p:sp>
    </p:spTree>
    <p:extLst>
      <p:ext uri="{BB962C8B-B14F-4D97-AF65-F5344CB8AC3E}">
        <p14:creationId xmlns:p14="http://schemas.microsoft.com/office/powerpoint/2010/main" val="1371059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lnSpc>
                <a:spcPct val="107000"/>
              </a:lnSpc>
              <a:buFont typeface="Arial" panose="020B0604020202020204" pitchFamily="34" charset="0"/>
              <a:buChar char="•"/>
            </a:pPr>
            <a:endParaRPr lang="en-GB" sz="1100" dirty="0">
              <a:effectLst/>
              <a:latin typeface="Gill Sans MT" panose="020B0502020104020203"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2678FCB-8DF0-492A-A44B-202BD27A2199}" type="slidenum">
              <a:rPr lang="en-GB" smtClean="0"/>
              <a:t>3</a:t>
            </a:fld>
            <a:endParaRPr lang="en-GB"/>
          </a:p>
        </p:txBody>
      </p:sp>
    </p:spTree>
    <p:extLst>
      <p:ext uri="{BB962C8B-B14F-4D97-AF65-F5344CB8AC3E}">
        <p14:creationId xmlns:p14="http://schemas.microsoft.com/office/powerpoint/2010/main" val="1528218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latin typeface="Gill Sans MT" panose="020B0502020104020203" pitchFamily="34" charset="0"/>
            </a:endParaRPr>
          </a:p>
        </p:txBody>
      </p:sp>
      <p:sp>
        <p:nvSpPr>
          <p:cNvPr id="4" name="Slide Number Placeholder 3"/>
          <p:cNvSpPr>
            <a:spLocks noGrp="1"/>
          </p:cNvSpPr>
          <p:nvPr>
            <p:ph type="sldNum" sz="quarter" idx="5"/>
          </p:nvPr>
        </p:nvSpPr>
        <p:spPr/>
        <p:txBody>
          <a:bodyPr/>
          <a:lstStyle/>
          <a:p>
            <a:fld id="{F2678FCB-8DF0-492A-A44B-202BD27A2199}" type="slidenum">
              <a:rPr lang="en-GB" smtClean="0"/>
              <a:t>4</a:t>
            </a:fld>
            <a:endParaRPr lang="en-GB"/>
          </a:p>
        </p:txBody>
      </p:sp>
    </p:spTree>
    <p:extLst>
      <p:ext uri="{BB962C8B-B14F-4D97-AF65-F5344CB8AC3E}">
        <p14:creationId xmlns:p14="http://schemas.microsoft.com/office/powerpoint/2010/main" val="590441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endParaRPr lang="en-GB" sz="1100" dirty="0">
              <a:effectLst/>
              <a:latin typeface="Gill Sans MT" panose="020B0502020104020203"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2678FCB-8DF0-492A-A44B-202BD27A2199}" type="slidenum">
              <a:rPr lang="en-GB" smtClean="0"/>
              <a:t>5</a:t>
            </a:fld>
            <a:endParaRPr lang="en-GB"/>
          </a:p>
        </p:txBody>
      </p:sp>
    </p:spTree>
    <p:extLst>
      <p:ext uri="{BB962C8B-B14F-4D97-AF65-F5344CB8AC3E}">
        <p14:creationId xmlns:p14="http://schemas.microsoft.com/office/powerpoint/2010/main" val="320690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endParaRPr lang="en-GB" sz="1100" dirty="0">
              <a:effectLst/>
              <a:latin typeface="Gill Sans MT" panose="020B0502020104020203"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2678FCB-8DF0-492A-A44B-202BD27A2199}" type="slidenum">
              <a:rPr lang="en-GB" smtClean="0"/>
              <a:t>6</a:t>
            </a:fld>
            <a:endParaRPr lang="en-GB"/>
          </a:p>
        </p:txBody>
      </p:sp>
    </p:spTree>
    <p:extLst>
      <p:ext uri="{BB962C8B-B14F-4D97-AF65-F5344CB8AC3E}">
        <p14:creationId xmlns:p14="http://schemas.microsoft.com/office/powerpoint/2010/main" val="27275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endParaRPr lang="en-GB" sz="1100" dirty="0">
              <a:latin typeface="Gill Sans MT" panose="020B0502020104020203" pitchFamily="34" charset="0"/>
            </a:endParaRPr>
          </a:p>
        </p:txBody>
      </p:sp>
      <p:sp>
        <p:nvSpPr>
          <p:cNvPr id="4" name="Slide Number Placeholder 3"/>
          <p:cNvSpPr>
            <a:spLocks noGrp="1"/>
          </p:cNvSpPr>
          <p:nvPr>
            <p:ph type="sldNum" sz="quarter" idx="5"/>
          </p:nvPr>
        </p:nvSpPr>
        <p:spPr/>
        <p:txBody>
          <a:bodyPr/>
          <a:lstStyle/>
          <a:p>
            <a:fld id="{F2678FCB-8DF0-492A-A44B-202BD27A2199}" type="slidenum">
              <a:rPr lang="en-GB" smtClean="0"/>
              <a:t>7</a:t>
            </a:fld>
            <a:endParaRPr lang="en-GB"/>
          </a:p>
        </p:txBody>
      </p:sp>
    </p:spTree>
    <p:extLst>
      <p:ext uri="{BB962C8B-B14F-4D97-AF65-F5344CB8AC3E}">
        <p14:creationId xmlns:p14="http://schemas.microsoft.com/office/powerpoint/2010/main" val="2722650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endParaRPr lang="en-GB" sz="1100" dirty="0">
              <a:effectLst/>
              <a:latin typeface="Gill Sans MT" panose="020B0502020104020203"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2678FCB-8DF0-492A-A44B-202BD27A2199}" type="slidenum">
              <a:rPr lang="en-GB" smtClean="0"/>
              <a:t>8</a:t>
            </a:fld>
            <a:endParaRPr lang="en-GB"/>
          </a:p>
        </p:txBody>
      </p:sp>
    </p:spTree>
    <p:extLst>
      <p:ext uri="{BB962C8B-B14F-4D97-AF65-F5344CB8AC3E}">
        <p14:creationId xmlns:p14="http://schemas.microsoft.com/office/powerpoint/2010/main" val="215754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endParaRPr lang="en-GB" sz="1100" dirty="0">
              <a:effectLst/>
              <a:latin typeface="Gill Sans MT" panose="020B0502020104020203"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2678FCB-8DF0-492A-A44B-202BD27A2199}" type="slidenum">
              <a:rPr lang="en-GB" smtClean="0"/>
              <a:t>9</a:t>
            </a:fld>
            <a:endParaRPr lang="en-GB"/>
          </a:p>
        </p:txBody>
      </p:sp>
    </p:spTree>
    <p:extLst>
      <p:ext uri="{BB962C8B-B14F-4D97-AF65-F5344CB8AC3E}">
        <p14:creationId xmlns:p14="http://schemas.microsoft.com/office/powerpoint/2010/main" val="3837489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endParaRPr lang="en-GB" sz="1100" dirty="0">
              <a:effectLst/>
              <a:latin typeface="Gill Sans MT" panose="020B0502020104020203"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2678FCB-8DF0-492A-A44B-202BD27A2199}" type="slidenum">
              <a:rPr lang="en-GB" smtClean="0"/>
              <a:t>10</a:t>
            </a:fld>
            <a:endParaRPr lang="en-GB"/>
          </a:p>
        </p:txBody>
      </p:sp>
    </p:spTree>
    <p:extLst>
      <p:ext uri="{BB962C8B-B14F-4D97-AF65-F5344CB8AC3E}">
        <p14:creationId xmlns:p14="http://schemas.microsoft.com/office/powerpoint/2010/main" val="4129355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47B44-5B2C-418E-88F2-8FC1AF99AF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01F0FD-7D43-407E-9610-F917D26042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887D277-456E-4341-904F-7E4CF7B90EBB}"/>
              </a:ext>
            </a:extLst>
          </p:cNvPr>
          <p:cNvSpPr>
            <a:spLocks noGrp="1"/>
          </p:cNvSpPr>
          <p:nvPr>
            <p:ph type="dt" sz="half" idx="10"/>
          </p:nvPr>
        </p:nvSpPr>
        <p:spPr/>
        <p:txBody>
          <a:bodyPr/>
          <a:lstStyle/>
          <a:p>
            <a:fld id="{EEE2E35E-F5CE-4081-BE8A-4D3B69A88479}" type="datetimeFigureOut">
              <a:rPr lang="en-GB" smtClean="0"/>
              <a:t>28/06/2021</a:t>
            </a:fld>
            <a:endParaRPr lang="en-GB"/>
          </a:p>
        </p:txBody>
      </p:sp>
      <p:sp>
        <p:nvSpPr>
          <p:cNvPr id="5" name="Footer Placeholder 4">
            <a:extLst>
              <a:ext uri="{FF2B5EF4-FFF2-40B4-BE49-F238E27FC236}">
                <a16:creationId xmlns:a16="http://schemas.microsoft.com/office/drawing/2014/main" id="{8917C2E8-E36F-4E44-871D-752F241A96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357E4E-7D48-4CC7-B7CB-6CEF843104FC}"/>
              </a:ext>
            </a:extLst>
          </p:cNvPr>
          <p:cNvSpPr>
            <a:spLocks noGrp="1"/>
          </p:cNvSpPr>
          <p:nvPr>
            <p:ph type="sldNum" sz="quarter" idx="12"/>
          </p:nvPr>
        </p:nvSpPr>
        <p:spPr/>
        <p:txBody>
          <a:bodyPr/>
          <a:lstStyle/>
          <a:p>
            <a:fld id="{34E8EA29-B673-45EF-9664-4B8CFB96668C}" type="slidenum">
              <a:rPr lang="en-GB" smtClean="0"/>
              <a:t>‹#›</a:t>
            </a:fld>
            <a:endParaRPr lang="en-GB"/>
          </a:p>
        </p:txBody>
      </p:sp>
    </p:spTree>
    <p:extLst>
      <p:ext uri="{BB962C8B-B14F-4D97-AF65-F5344CB8AC3E}">
        <p14:creationId xmlns:p14="http://schemas.microsoft.com/office/powerpoint/2010/main" val="115134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E3F70-BDEC-427B-BAE0-9DEAC23C7F1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5E9C19-03F7-4A34-B8D6-9357801B82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3334B9-BF20-43B2-84A5-CEAB53E05136}"/>
              </a:ext>
            </a:extLst>
          </p:cNvPr>
          <p:cNvSpPr>
            <a:spLocks noGrp="1"/>
          </p:cNvSpPr>
          <p:nvPr>
            <p:ph type="dt" sz="half" idx="10"/>
          </p:nvPr>
        </p:nvSpPr>
        <p:spPr/>
        <p:txBody>
          <a:bodyPr/>
          <a:lstStyle/>
          <a:p>
            <a:fld id="{EEE2E35E-F5CE-4081-BE8A-4D3B69A88479}" type="datetimeFigureOut">
              <a:rPr lang="en-GB" smtClean="0"/>
              <a:t>28/06/2021</a:t>
            </a:fld>
            <a:endParaRPr lang="en-GB"/>
          </a:p>
        </p:txBody>
      </p:sp>
      <p:sp>
        <p:nvSpPr>
          <p:cNvPr id="5" name="Footer Placeholder 4">
            <a:extLst>
              <a:ext uri="{FF2B5EF4-FFF2-40B4-BE49-F238E27FC236}">
                <a16:creationId xmlns:a16="http://schemas.microsoft.com/office/drawing/2014/main" id="{24ECF8FB-B5E5-4CB9-A623-A0F0C25EB1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AE9742-3311-4B2D-AF2D-5C87EA62E630}"/>
              </a:ext>
            </a:extLst>
          </p:cNvPr>
          <p:cNvSpPr>
            <a:spLocks noGrp="1"/>
          </p:cNvSpPr>
          <p:nvPr>
            <p:ph type="sldNum" sz="quarter" idx="12"/>
          </p:nvPr>
        </p:nvSpPr>
        <p:spPr/>
        <p:txBody>
          <a:bodyPr/>
          <a:lstStyle/>
          <a:p>
            <a:fld id="{34E8EA29-B673-45EF-9664-4B8CFB96668C}" type="slidenum">
              <a:rPr lang="en-GB" smtClean="0"/>
              <a:t>‹#›</a:t>
            </a:fld>
            <a:endParaRPr lang="en-GB"/>
          </a:p>
        </p:txBody>
      </p:sp>
    </p:spTree>
    <p:extLst>
      <p:ext uri="{BB962C8B-B14F-4D97-AF65-F5344CB8AC3E}">
        <p14:creationId xmlns:p14="http://schemas.microsoft.com/office/powerpoint/2010/main" val="1419999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85A9D0-42C6-4B61-9343-ADD49B27FCA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8D30E59-3918-437E-9CF5-A38C81D459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482F67-ADB0-489D-A83C-2FE4515B8D7D}"/>
              </a:ext>
            </a:extLst>
          </p:cNvPr>
          <p:cNvSpPr>
            <a:spLocks noGrp="1"/>
          </p:cNvSpPr>
          <p:nvPr>
            <p:ph type="dt" sz="half" idx="10"/>
          </p:nvPr>
        </p:nvSpPr>
        <p:spPr/>
        <p:txBody>
          <a:bodyPr/>
          <a:lstStyle/>
          <a:p>
            <a:fld id="{EEE2E35E-F5CE-4081-BE8A-4D3B69A88479}" type="datetimeFigureOut">
              <a:rPr lang="en-GB" smtClean="0"/>
              <a:t>28/06/2021</a:t>
            </a:fld>
            <a:endParaRPr lang="en-GB"/>
          </a:p>
        </p:txBody>
      </p:sp>
      <p:sp>
        <p:nvSpPr>
          <p:cNvPr id="5" name="Footer Placeholder 4">
            <a:extLst>
              <a:ext uri="{FF2B5EF4-FFF2-40B4-BE49-F238E27FC236}">
                <a16:creationId xmlns:a16="http://schemas.microsoft.com/office/drawing/2014/main" id="{CB6866E6-913B-4223-A1A3-63B94A42B4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45B5D2-F8DF-4759-89C5-CBDD880E8DA0}"/>
              </a:ext>
            </a:extLst>
          </p:cNvPr>
          <p:cNvSpPr>
            <a:spLocks noGrp="1"/>
          </p:cNvSpPr>
          <p:nvPr>
            <p:ph type="sldNum" sz="quarter" idx="12"/>
          </p:nvPr>
        </p:nvSpPr>
        <p:spPr/>
        <p:txBody>
          <a:bodyPr/>
          <a:lstStyle/>
          <a:p>
            <a:fld id="{34E8EA29-B673-45EF-9664-4B8CFB96668C}" type="slidenum">
              <a:rPr lang="en-GB" smtClean="0"/>
              <a:t>‹#›</a:t>
            </a:fld>
            <a:endParaRPr lang="en-GB"/>
          </a:p>
        </p:txBody>
      </p:sp>
    </p:spTree>
    <p:extLst>
      <p:ext uri="{BB962C8B-B14F-4D97-AF65-F5344CB8AC3E}">
        <p14:creationId xmlns:p14="http://schemas.microsoft.com/office/powerpoint/2010/main" val="1600945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A2D2F-9D58-4C7E-BEF0-4A6BA16406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FD198D-DC07-422B-A1D8-ECADBACA1D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DDFE6D-C332-4EC6-93D2-0361D10D4CB0}"/>
              </a:ext>
            </a:extLst>
          </p:cNvPr>
          <p:cNvSpPr>
            <a:spLocks noGrp="1"/>
          </p:cNvSpPr>
          <p:nvPr>
            <p:ph type="dt" sz="half" idx="10"/>
          </p:nvPr>
        </p:nvSpPr>
        <p:spPr/>
        <p:txBody>
          <a:bodyPr/>
          <a:lstStyle/>
          <a:p>
            <a:fld id="{EEE2E35E-F5CE-4081-BE8A-4D3B69A88479}" type="datetimeFigureOut">
              <a:rPr lang="en-GB" smtClean="0"/>
              <a:t>28/06/2021</a:t>
            </a:fld>
            <a:endParaRPr lang="en-GB"/>
          </a:p>
        </p:txBody>
      </p:sp>
      <p:sp>
        <p:nvSpPr>
          <p:cNvPr id="5" name="Footer Placeholder 4">
            <a:extLst>
              <a:ext uri="{FF2B5EF4-FFF2-40B4-BE49-F238E27FC236}">
                <a16:creationId xmlns:a16="http://schemas.microsoft.com/office/drawing/2014/main" id="{DAC5C106-131B-42A1-83B0-E9D038E962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2A7AD0-2937-470A-AFB0-80F1E40B538B}"/>
              </a:ext>
            </a:extLst>
          </p:cNvPr>
          <p:cNvSpPr>
            <a:spLocks noGrp="1"/>
          </p:cNvSpPr>
          <p:nvPr>
            <p:ph type="sldNum" sz="quarter" idx="12"/>
          </p:nvPr>
        </p:nvSpPr>
        <p:spPr/>
        <p:txBody>
          <a:bodyPr/>
          <a:lstStyle/>
          <a:p>
            <a:fld id="{34E8EA29-B673-45EF-9664-4B8CFB96668C}" type="slidenum">
              <a:rPr lang="en-GB" smtClean="0"/>
              <a:t>‹#›</a:t>
            </a:fld>
            <a:endParaRPr lang="en-GB"/>
          </a:p>
        </p:txBody>
      </p:sp>
    </p:spTree>
    <p:extLst>
      <p:ext uri="{BB962C8B-B14F-4D97-AF65-F5344CB8AC3E}">
        <p14:creationId xmlns:p14="http://schemas.microsoft.com/office/powerpoint/2010/main" val="2107083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4BA6F-5404-417F-8744-C2E09998A4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BD36198-7FBC-4055-A9FC-B357F53ECE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946501-77CB-4E14-9DDE-9AD0CCF9ACD3}"/>
              </a:ext>
            </a:extLst>
          </p:cNvPr>
          <p:cNvSpPr>
            <a:spLocks noGrp="1"/>
          </p:cNvSpPr>
          <p:nvPr>
            <p:ph type="dt" sz="half" idx="10"/>
          </p:nvPr>
        </p:nvSpPr>
        <p:spPr/>
        <p:txBody>
          <a:bodyPr/>
          <a:lstStyle/>
          <a:p>
            <a:fld id="{EEE2E35E-F5CE-4081-BE8A-4D3B69A88479}" type="datetimeFigureOut">
              <a:rPr lang="en-GB" smtClean="0"/>
              <a:t>28/06/2021</a:t>
            </a:fld>
            <a:endParaRPr lang="en-GB"/>
          </a:p>
        </p:txBody>
      </p:sp>
      <p:sp>
        <p:nvSpPr>
          <p:cNvPr id="5" name="Footer Placeholder 4">
            <a:extLst>
              <a:ext uri="{FF2B5EF4-FFF2-40B4-BE49-F238E27FC236}">
                <a16:creationId xmlns:a16="http://schemas.microsoft.com/office/drawing/2014/main" id="{D85388E6-AF3D-4A57-9FD0-DFD72B180C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1C77A1-353F-4EE9-9ECB-0FD412E1B49F}"/>
              </a:ext>
            </a:extLst>
          </p:cNvPr>
          <p:cNvSpPr>
            <a:spLocks noGrp="1"/>
          </p:cNvSpPr>
          <p:nvPr>
            <p:ph type="sldNum" sz="quarter" idx="12"/>
          </p:nvPr>
        </p:nvSpPr>
        <p:spPr/>
        <p:txBody>
          <a:bodyPr/>
          <a:lstStyle/>
          <a:p>
            <a:fld id="{34E8EA29-B673-45EF-9664-4B8CFB96668C}" type="slidenum">
              <a:rPr lang="en-GB" smtClean="0"/>
              <a:t>‹#›</a:t>
            </a:fld>
            <a:endParaRPr lang="en-GB"/>
          </a:p>
        </p:txBody>
      </p:sp>
    </p:spTree>
    <p:extLst>
      <p:ext uri="{BB962C8B-B14F-4D97-AF65-F5344CB8AC3E}">
        <p14:creationId xmlns:p14="http://schemas.microsoft.com/office/powerpoint/2010/main" val="1406680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4FA68-6BB0-4327-8274-40C32CAC16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670FC6-4513-45E1-9A1A-840D0542D3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33CDF78-8187-40FD-BD74-568A1FF132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1A0FE99-218F-4BF7-A439-6CB2E8E8F825}"/>
              </a:ext>
            </a:extLst>
          </p:cNvPr>
          <p:cNvSpPr>
            <a:spLocks noGrp="1"/>
          </p:cNvSpPr>
          <p:nvPr>
            <p:ph type="dt" sz="half" idx="10"/>
          </p:nvPr>
        </p:nvSpPr>
        <p:spPr/>
        <p:txBody>
          <a:bodyPr/>
          <a:lstStyle/>
          <a:p>
            <a:fld id="{EEE2E35E-F5CE-4081-BE8A-4D3B69A88479}" type="datetimeFigureOut">
              <a:rPr lang="en-GB" smtClean="0"/>
              <a:t>28/06/2021</a:t>
            </a:fld>
            <a:endParaRPr lang="en-GB"/>
          </a:p>
        </p:txBody>
      </p:sp>
      <p:sp>
        <p:nvSpPr>
          <p:cNvPr id="6" name="Footer Placeholder 5">
            <a:extLst>
              <a:ext uri="{FF2B5EF4-FFF2-40B4-BE49-F238E27FC236}">
                <a16:creationId xmlns:a16="http://schemas.microsoft.com/office/drawing/2014/main" id="{C6FE2B5E-D712-4439-9E28-F96948AA8D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753F11-3B21-46A2-8D7A-315090A40169}"/>
              </a:ext>
            </a:extLst>
          </p:cNvPr>
          <p:cNvSpPr>
            <a:spLocks noGrp="1"/>
          </p:cNvSpPr>
          <p:nvPr>
            <p:ph type="sldNum" sz="quarter" idx="12"/>
          </p:nvPr>
        </p:nvSpPr>
        <p:spPr/>
        <p:txBody>
          <a:bodyPr/>
          <a:lstStyle/>
          <a:p>
            <a:fld id="{34E8EA29-B673-45EF-9664-4B8CFB96668C}" type="slidenum">
              <a:rPr lang="en-GB" smtClean="0"/>
              <a:t>‹#›</a:t>
            </a:fld>
            <a:endParaRPr lang="en-GB"/>
          </a:p>
        </p:txBody>
      </p:sp>
    </p:spTree>
    <p:extLst>
      <p:ext uri="{BB962C8B-B14F-4D97-AF65-F5344CB8AC3E}">
        <p14:creationId xmlns:p14="http://schemas.microsoft.com/office/powerpoint/2010/main" val="2127294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37356-3EC0-4030-8FF8-DFBC34AE80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B5F08F-8D11-4364-86B8-30BA12FFFF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B51A86-EC10-4CCD-997F-53F00E885D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B723238-AEFA-4A20-AC53-1099FA81D6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D230D0-F2F2-47FC-B537-A825EC0FAF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2326D38-DC2C-463C-9800-DA5770EBB18D}"/>
              </a:ext>
            </a:extLst>
          </p:cNvPr>
          <p:cNvSpPr>
            <a:spLocks noGrp="1"/>
          </p:cNvSpPr>
          <p:nvPr>
            <p:ph type="dt" sz="half" idx="10"/>
          </p:nvPr>
        </p:nvSpPr>
        <p:spPr/>
        <p:txBody>
          <a:bodyPr/>
          <a:lstStyle/>
          <a:p>
            <a:fld id="{EEE2E35E-F5CE-4081-BE8A-4D3B69A88479}" type="datetimeFigureOut">
              <a:rPr lang="en-GB" smtClean="0"/>
              <a:t>28/06/2021</a:t>
            </a:fld>
            <a:endParaRPr lang="en-GB"/>
          </a:p>
        </p:txBody>
      </p:sp>
      <p:sp>
        <p:nvSpPr>
          <p:cNvPr id="8" name="Footer Placeholder 7">
            <a:extLst>
              <a:ext uri="{FF2B5EF4-FFF2-40B4-BE49-F238E27FC236}">
                <a16:creationId xmlns:a16="http://schemas.microsoft.com/office/drawing/2014/main" id="{5855954D-D4B8-426C-B1FF-11831325D40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5F8829-0785-4FE8-945B-7502E4D6FEC6}"/>
              </a:ext>
            </a:extLst>
          </p:cNvPr>
          <p:cNvSpPr>
            <a:spLocks noGrp="1"/>
          </p:cNvSpPr>
          <p:nvPr>
            <p:ph type="sldNum" sz="quarter" idx="12"/>
          </p:nvPr>
        </p:nvSpPr>
        <p:spPr/>
        <p:txBody>
          <a:bodyPr/>
          <a:lstStyle/>
          <a:p>
            <a:fld id="{34E8EA29-B673-45EF-9664-4B8CFB96668C}" type="slidenum">
              <a:rPr lang="en-GB" smtClean="0"/>
              <a:t>‹#›</a:t>
            </a:fld>
            <a:endParaRPr lang="en-GB"/>
          </a:p>
        </p:txBody>
      </p:sp>
    </p:spTree>
    <p:extLst>
      <p:ext uri="{BB962C8B-B14F-4D97-AF65-F5344CB8AC3E}">
        <p14:creationId xmlns:p14="http://schemas.microsoft.com/office/powerpoint/2010/main" val="3423827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C6A7E-3F6C-4658-B6FD-5444D1A2742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1B57EE3-FA48-43D8-BA61-7D8EDB4A7AE6}"/>
              </a:ext>
            </a:extLst>
          </p:cNvPr>
          <p:cNvSpPr>
            <a:spLocks noGrp="1"/>
          </p:cNvSpPr>
          <p:nvPr>
            <p:ph type="dt" sz="half" idx="10"/>
          </p:nvPr>
        </p:nvSpPr>
        <p:spPr/>
        <p:txBody>
          <a:bodyPr/>
          <a:lstStyle/>
          <a:p>
            <a:fld id="{EEE2E35E-F5CE-4081-BE8A-4D3B69A88479}" type="datetimeFigureOut">
              <a:rPr lang="en-GB" smtClean="0"/>
              <a:t>28/06/2021</a:t>
            </a:fld>
            <a:endParaRPr lang="en-GB"/>
          </a:p>
        </p:txBody>
      </p:sp>
      <p:sp>
        <p:nvSpPr>
          <p:cNvPr id="4" name="Footer Placeholder 3">
            <a:extLst>
              <a:ext uri="{FF2B5EF4-FFF2-40B4-BE49-F238E27FC236}">
                <a16:creationId xmlns:a16="http://schemas.microsoft.com/office/drawing/2014/main" id="{DDE745CD-71C8-4B24-9FB8-1E5EAC41A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7EE3CBA-4DD1-4262-9903-AF44BB61B483}"/>
              </a:ext>
            </a:extLst>
          </p:cNvPr>
          <p:cNvSpPr>
            <a:spLocks noGrp="1"/>
          </p:cNvSpPr>
          <p:nvPr>
            <p:ph type="sldNum" sz="quarter" idx="12"/>
          </p:nvPr>
        </p:nvSpPr>
        <p:spPr/>
        <p:txBody>
          <a:bodyPr/>
          <a:lstStyle/>
          <a:p>
            <a:fld id="{34E8EA29-B673-45EF-9664-4B8CFB96668C}" type="slidenum">
              <a:rPr lang="en-GB" smtClean="0"/>
              <a:t>‹#›</a:t>
            </a:fld>
            <a:endParaRPr lang="en-GB"/>
          </a:p>
        </p:txBody>
      </p:sp>
    </p:spTree>
    <p:extLst>
      <p:ext uri="{BB962C8B-B14F-4D97-AF65-F5344CB8AC3E}">
        <p14:creationId xmlns:p14="http://schemas.microsoft.com/office/powerpoint/2010/main" val="823295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60799F-8A09-443A-9F54-310937663B01}"/>
              </a:ext>
            </a:extLst>
          </p:cNvPr>
          <p:cNvSpPr>
            <a:spLocks noGrp="1"/>
          </p:cNvSpPr>
          <p:nvPr>
            <p:ph type="dt" sz="half" idx="10"/>
          </p:nvPr>
        </p:nvSpPr>
        <p:spPr/>
        <p:txBody>
          <a:bodyPr/>
          <a:lstStyle/>
          <a:p>
            <a:fld id="{EEE2E35E-F5CE-4081-BE8A-4D3B69A88479}" type="datetimeFigureOut">
              <a:rPr lang="en-GB" smtClean="0"/>
              <a:t>28/06/2021</a:t>
            </a:fld>
            <a:endParaRPr lang="en-GB"/>
          </a:p>
        </p:txBody>
      </p:sp>
      <p:sp>
        <p:nvSpPr>
          <p:cNvPr id="3" name="Footer Placeholder 2">
            <a:extLst>
              <a:ext uri="{FF2B5EF4-FFF2-40B4-BE49-F238E27FC236}">
                <a16:creationId xmlns:a16="http://schemas.microsoft.com/office/drawing/2014/main" id="{C7AB94FE-5310-41D6-A43E-2CE4323A347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5B36A62-D54F-4F61-9CDC-C56A863DD617}"/>
              </a:ext>
            </a:extLst>
          </p:cNvPr>
          <p:cNvSpPr>
            <a:spLocks noGrp="1"/>
          </p:cNvSpPr>
          <p:nvPr>
            <p:ph type="sldNum" sz="quarter" idx="12"/>
          </p:nvPr>
        </p:nvSpPr>
        <p:spPr/>
        <p:txBody>
          <a:bodyPr/>
          <a:lstStyle/>
          <a:p>
            <a:fld id="{34E8EA29-B673-45EF-9664-4B8CFB96668C}" type="slidenum">
              <a:rPr lang="en-GB" smtClean="0"/>
              <a:t>‹#›</a:t>
            </a:fld>
            <a:endParaRPr lang="en-GB"/>
          </a:p>
        </p:txBody>
      </p:sp>
    </p:spTree>
    <p:extLst>
      <p:ext uri="{BB962C8B-B14F-4D97-AF65-F5344CB8AC3E}">
        <p14:creationId xmlns:p14="http://schemas.microsoft.com/office/powerpoint/2010/main" val="181739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F9E23-5615-47C1-97E8-0708C54C52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F391B34-66DF-47BD-9F9E-631B1D94F9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2DDAA83-5D6E-4DB7-B297-92AB9242F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B7FD51-C66B-44E6-9391-BEADE512330A}"/>
              </a:ext>
            </a:extLst>
          </p:cNvPr>
          <p:cNvSpPr>
            <a:spLocks noGrp="1"/>
          </p:cNvSpPr>
          <p:nvPr>
            <p:ph type="dt" sz="half" idx="10"/>
          </p:nvPr>
        </p:nvSpPr>
        <p:spPr/>
        <p:txBody>
          <a:bodyPr/>
          <a:lstStyle/>
          <a:p>
            <a:fld id="{EEE2E35E-F5CE-4081-BE8A-4D3B69A88479}" type="datetimeFigureOut">
              <a:rPr lang="en-GB" smtClean="0"/>
              <a:t>28/06/2021</a:t>
            </a:fld>
            <a:endParaRPr lang="en-GB"/>
          </a:p>
        </p:txBody>
      </p:sp>
      <p:sp>
        <p:nvSpPr>
          <p:cNvPr id="6" name="Footer Placeholder 5">
            <a:extLst>
              <a:ext uri="{FF2B5EF4-FFF2-40B4-BE49-F238E27FC236}">
                <a16:creationId xmlns:a16="http://schemas.microsoft.com/office/drawing/2014/main" id="{1016103C-33DB-4546-9F80-C28FA35CEB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7A24F1-5AAA-4E65-BF9F-33DEBDD66887}"/>
              </a:ext>
            </a:extLst>
          </p:cNvPr>
          <p:cNvSpPr>
            <a:spLocks noGrp="1"/>
          </p:cNvSpPr>
          <p:nvPr>
            <p:ph type="sldNum" sz="quarter" idx="12"/>
          </p:nvPr>
        </p:nvSpPr>
        <p:spPr/>
        <p:txBody>
          <a:bodyPr/>
          <a:lstStyle/>
          <a:p>
            <a:fld id="{34E8EA29-B673-45EF-9664-4B8CFB96668C}" type="slidenum">
              <a:rPr lang="en-GB" smtClean="0"/>
              <a:t>‹#›</a:t>
            </a:fld>
            <a:endParaRPr lang="en-GB"/>
          </a:p>
        </p:txBody>
      </p:sp>
    </p:spTree>
    <p:extLst>
      <p:ext uri="{BB962C8B-B14F-4D97-AF65-F5344CB8AC3E}">
        <p14:creationId xmlns:p14="http://schemas.microsoft.com/office/powerpoint/2010/main" val="144495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01422-D0AF-4866-83D6-473F772683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642011D-B115-44ED-9991-663781D209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7F398B6-4018-4512-9292-CB5EE25725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B41C42-F514-471F-AF64-F74836AFA85B}"/>
              </a:ext>
            </a:extLst>
          </p:cNvPr>
          <p:cNvSpPr>
            <a:spLocks noGrp="1"/>
          </p:cNvSpPr>
          <p:nvPr>
            <p:ph type="dt" sz="half" idx="10"/>
          </p:nvPr>
        </p:nvSpPr>
        <p:spPr/>
        <p:txBody>
          <a:bodyPr/>
          <a:lstStyle/>
          <a:p>
            <a:fld id="{EEE2E35E-F5CE-4081-BE8A-4D3B69A88479}" type="datetimeFigureOut">
              <a:rPr lang="en-GB" smtClean="0"/>
              <a:t>28/06/2021</a:t>
            </a:fld>
            <a:endParaRPr lang="en-GB"/>
          </a:p>
        </p:txBody>
      </p:sp>
      <p:sp>
        <p:nvSpPr>
          <p:cNvPr id="6" name="Footer Placeholder 5">
            <a:extLst>
              <a:ext uri="{FF2B5EF4-FFF2-40B4-BE49-F238E27FC236}">
                <a16:creationId xmlns:a16="http://schemas.microsoft.com/office/drawing/2014/main" id="{7AF876C6-B1CF-426D-9618-E6D904E848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6F3E9F-36A9-43EF-8D9C-44B97E64E1C6}"/>
              </a:ext>
            </a:extLst>
          </p:cNvPr>
          <p:cNvSpPr>
            <a:spLocks noGrp="1"/>
          </p:cNvSpPr>
          <p:nvPr>
            <p:ph type="sldNum" sz="quarter" idx="12"/>
          </p:nvPr>
        </p:nvSpPr>
        <p:spPr/>
        <p:txBody>
          <a:bodyPr/>
          <a:lstStyle/>
          <a:p>
            <a:fld id="{34E8EA29-B673-45EF-9664-4B8CFB96668C}" type="slidenum">
              <a:rPr lang="en-GB" smtClean="0"/>
              <a:t>‹#›</a:t>
            </a:fld>
            <a:endParaRPr lang="en-GB"/>
          </a:p>
        </p:txBody>
      </p:sp>
    </p:spTree>
    <p:extLst>
      <p:ext uri="{BB962C8B-B14F-4D97-AF65-F5344CB8AC3E}">
        <p14:creationId xmlns:p14="http://schemas.microsoft.com/office/powerpoint/2010/main" val="2597971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4A8CF4-FA9A-4700-AE9D-D7FE002921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7F0134-D866-4196-9938-00CE1C1894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9C0503-941A-4126-9F14-B6D02F38BB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E2E35E-F5CE-4081-BE8A-4D3B69A88479}" type="datetimeFigureOut">
              <a:rPr lang="en-GB" smtClean="0"/>
              <a:t>28/06/2021</a:t>
            </a:fld>
            <a:endParaRPr lang="en-GB"/>
          </a:p>
        </p:txBody>
      </p:sp>
      <p:sp>
        <p:nvSpPr>
          <p:cNvPr id="5" name="Footer Placeholder 4">
            <a:extLst>
              <a:ext uri="{FF2B5EF4-FFF2-40B4-BE49-F238E27FC236}">
                <a16:creationId xmlns:a16="http://schemas.microsoft.com/office/drawing/2014/main" id="{FDDB1267-2DCB-4CE0-9932-A7BB34A64D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38A8D1B-3FBD-4F0B-B51D-FCCAEB080D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E8EA29-B673-45EF-9664-4B8CFB96668C}" type="slidenum">
              <a:rPr lang="en-GB" smtClean="0"/>
              <a:t>‹#›</a:t>
            </a:fld>
            <a:endParaRPr lang="en-GB"/>
          </a:p>
        </p:txBody>
      </p:sp>
    </p:spTree>
    <p:extLst>
      <p:ext uri="{BB962C8B-B14F-4D97-AF65-F5344CB8AC3E}">
        <p14:creationId xmlns:p14="http://schemas.microsoft.com/office/powerpoint/2010/main" val="2984517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hyperlink" Target="https://www.youtube.com/watch?v=kKtWX9TDFYc&amp;t=333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hyperlink" Target="https://www.pbslearningmedia.org/resource/578a0556-d5d4-4a2e-a186-9206f0c354c7/reassessing-rolling-thunder-and-the-crossover-point-video-ken-burns-lynn-novick-the-vietnam-war/#.WeeapVtSzI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45B46E11-5EA0-45D0-BE10-0F3C2E0EB148}"/>
              </a:ext>
            </a:extLst>
          </p:cNvPr>
          <p:cNvPicPr>
            <a:picLocks noChangeAspect="1"/>
          </p:cNvPicPr>
          <p:nvPr/>
        </p:nvPicPr>
        <p:blipFill>
          <a:blip r:embed="rId2"/>
          <a:stretch>
            <a:fillRect/>
          </a:stretch>
        </p:blipFill>
        <p:spPr>
          <a:xfrm>
            <a:off x="506688" y="899574"/>
            <a:ext cx="5886175" cy="5798678"/>
          </a:xfrm>
          <a:prstGeom prst="rect">
            <a:avLst/>
          </a:prstGeom>
        </p:spPr>
      </p:pic>
      <p:pic>
        <p:nvPicPr>
          <p:cNvPr id="5" name="Picture 4">
            <a:extLst>
              <a:ext uri="{FF2B5EF4-FFF2-40B4-BE49-F238E27FC236}">
                <a16:creationId xmlns:a16="http://schemas.microsoft.com/office/drawing/2014/main" id="{F2AACB76-6203-424C-AD63-C6D0CB161E07}"/>
              </a:ext>
            </a:extLst>
          </p:cNvPr>
          <p:cNvPicPr>
            <a:picLocks noChangeAspect="1"/>
          </p:cNvPicPr>
          <p:nvPr/>
        </p:nvPicPr>
        <p:blipFill>
          <a:blip r:embed="rId3"/>
          <a:stretch>
            <a:fillRect/>
          </a:stretch>
        </p:blipFill>
        <p:spPr>
          <a:xfrm>
            <a:off x="6453188" y="899573"/>
            <a:ext cx="5064896" cy="5798679"/>
          </a:xfrm>
          <a:prstGeom prst="rect">
            <a:avLst/>
          </a:prstGeom>
        </p:spPr>
      </p:pic>
      <p:sp>
        <p:nvSpPr>
          <p:cNvPr id="2" name="Title 1">
            <a:extLst>
              <a:ext uri="{FF2B5EF4-FFF2-40B4-BE49-F238E27FC236}">
                <a16:creationId xmlns:a16="http://schemas.microsoft.com/office/drawing/2014/main" id="{9D6C33B1-0687-41DE-8D9D-B1D4E5EEE1E2}"/>
              </a:ext>
            </a:extLst>
          </p:cNvPr>
          <p:cNvSpPr>
            <a:spLocks noGrp="1"/>
          </p:cNvSpPr>
          <p:nvPr>
            <p:ph type="title"/>
          </p:nvPr>
        </p:nvSpPr>
        <p:spPr>
          <a:xfrm>
            <a:off x="836675" y="159748"/>
            <a:ext cx="10515600" cy="580077"/>
          </a:xfrm>
        </p:spPr>
        <p:txBody>
          <a:bodyPr vert="horz" lIns="91440" tIns="45720" rIns="91440" bIns="45720" rtlCol="0" anchor="ctr">
            <a:normAutofit fontScale="90000"/>
          </a:bodyPr>
          <a:lstStyle/>
          <a:p>
            <a:pPr algn="ctr"/>
            <a:r>
              <a:rPr lang="en-US" sz="5200" b="1" kern="1200" dirty="0">
                <a:solidFill>
                  <a:schemeClr val="tx1"/>
                </a:solidFill>
                <a:latin typeface="Gill Sans MT" panose="020B0502020104020203" pitchFamily="34" charset="0"/>
              </a:rPr>
              <a:t>Starter</a:t>
            </a:r>
          </a:p>
        </p:txBody>
      </p:sp>
    </p:spTree>
    <p:extLst>
      <p:ext uri="{BB962C8B-B14F-4D97-AF65-F5344CB8AC3E}">
        <p14:creationId xmlns:p14="http://schemas.microsoft.com/office/powerpoint/2010/main" val="166428267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7170" name="Picture 2" descr="In Danang, Where U.S. Troops First Landed, Memories Of War Have Faded :  Parallels : NPR">
            <a:extLst>
              <a:ext uri="{FF2B5EF4-FFF2-40B4-BE49-F238E27FC236}">
                <a16:creationId xmlns:a16="http://schemas.microsoft.com/office/drawing/2014/main" id="{D56469C3-49A9-4B55-A4A0-CF1FFD226D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Gill Sans MT" panose="020B0502020104020203" pitchFamily="34" charset="0"/>
            </a:endParaRPr>
          </a:p>
        </p:txBody>
      </p:sp>
      <p:sp>
        <p:nvSpPr>
          <p:cNvPr id="2" name="Title 1">
            <a:extLst>
              <a:ext uri="{FF2B5EF4-FFF2-40B4-BE49-F238E27FC236}">
                <a16:creationId xmlns:a16="http://schemas.microsoft.com/office/drawing/2014/main" id="{BC33A597-F57B-45E9-A2DB-CF0280D1EA36}"/>
              </a:ext>
            </a:extLst>
          </p:cNvPr>
          <p:cNvSpPr>
            <a:spLocks noGrp="1"/>
          </p:cNvSpPr>
          <p:nvPr>
            <p:ph type="title"/>
          </p:nvPr>
        </p:nvSpPr>
        <p:spPr>
          <a:xfrm>
            <a:off x="156667" y="4128947"/>
            <a:ext cx="9265771" cy="622836"/>
          </a:xfrm>
        </p:spPr>
        <p:txBody>
          <a:bodyPr>
            <a:normAutofit/>
          </a:bodyPr>
          <a:lstStyle/>
          <a:p>
            <a:r>
              <a:rPr lang="en-GB" sz="3600" dirty="0">
                <a:latin typeface="Gill Sans MT" panose="020B0502020104020203" pitchFamily="34" charset="0"/>
              </a:rPr>
              <a:t>Ground troops</a:t>
            </a:r>
          </a:p>
        </p:txBody>
      </p:sp>
      <p:sp>
        <p:nvSpPr>
          <p:cNvPr id="3" name="Content Placeholder 2">
            <a:extLst>
              <a:ext uri="{FF2B5EF4-FFF2-40B4-BE49-F238E27FC236}">
                <a16:creationId xmlns:a16="http://schemas.microsoft.com/office/drawing/2014/main" id="{07910126-462F-4CF5-A7CE-C5001F7B448C}"/>
              </a:ext>
            </a:extLst>
          </p:cNvPr>
          <p:cNvSpPr>
            <a:spLocks noGrp="1"/>
          </p:cNvSpPr>
          <p:nvPr>
            <p:ph idx="1"/>
          </p:nvPr>
        </p:nvSpPr>
        <p:spPr>
          <a:xfrm>
            <a:off x="1" y="4793422"/>
            <a:ext cx="11492916" cy="2064567"/>
          </a:xfrm>
          <a:solidFill>
            <a:schemeClr val="bg1">
              <a:alpha val="78000"/>
            </a:schemeClr>
          </a:solidFill>
        </p:spPr>
        <p:txBody>
          <a:bodyPr>
            <a:normAutofit fontScale="92500"/>
          </a:bodyPr>
          <a:lstStyle/>
          <a:p>
            <a:pPr>
              <a:lnSpc>
                <a:spcPct val="110000"/>
              </a:lnSpc>
              <a:spcBef>
                <a:spcPts val="600"/>
              </a:spcBef>
            </a:pPr>
            <a:r>
              <a:rPr lang="en-GB" dirty="0">
                <a:effectLst/>
                <a:latin typeface="Gill Sans MT" panose="020B0502020104020203" pitchFamily="34" charset="0"/>
                <a:ea typeface="Calibri" panose="020F0502020204030204" pitchFamily="34" charset="0"/>
                <a:cs typeface="Arial" panose="020B0604020202020204" pitchFamily="34" charset="0"/>
              </a:rPr>
              <a:t>8th March 1965, the first U.S. combat battalions came ashore near Danang. </a:t>
            </a:r>
          </a:p>
          <a:p>
            <a:pPr>
              <a:lnSpc>
                <a:spcPct val="110000"/>
              </a:lnSpc>
              <a:spcBef>
                <a:spcPts val="600"/>
              </a:spcBef>
            </a:pPr>
            <a:r>
              <a:rPr lang="en-GB" dirty="0">
                <a:latin typeface="Gill Sans MT" panose="020B0502020104020203" pitchFamily="34" charset="0"/>
                <a:ea typeface="Calibri" panose="020F0502020204030204" pitchFamily="34" charset="0"/>
                <a:cs typeface="Arial" panose="020B0604020202020204" pitchFamily="34" charset="0"/>
              </a:rPr>
              <a:t>L</a:t>
            </a:r>
            <a:r>
              <a:rPr lang="en-GB" dirty="0">
                <a:effectLst/>
                <a:latin typeface="Gill Sans MT" panose="020B0502020104020203" pitchFamily="34" charset="0"/>
                <a:ea typeface="Calibri" panose="020F0502020204030204" pitchFamily="34" charset="0"/>
                <a:cs typeface="Arial" panose="020B0604020202020204" pitchFamily="34" charset="0"/>
              </a:rPr>
              <a:t>ate July 1965 Johnson approved the immediate deployment of an additional 50,000 U.S. troops.</a:t>
            </a:r>
          </a:p>
          <a:p>
            <a:pPr>
              <a:lnSpc>
                <a:spcPct val="110000"/>
              </a:lnSpc>
              <a:spcBef>
                <a:spcPts val="600"/>
              </a:spcBef>
            </a:pPr>
            <a:r>
              <a:rPr lang="en-GB" dirty="0">
                <a:latin typeface="Gill Sans MT" panose="020B0502020104020203" pitchFamily="34" charset="0"/>
              </a:rPr>
              <a:t>Ground troop numbers reaches 180,000 by the end of 1965 and 536,000 in 1968.</a:t>
            </a:r>
          </a:p>
        </p:txBody>
      </p:sp>
    </p:spTree>
    <p:extLst>
      <p:ext uri="{BB962C8B-B14F-4D97-AF65-F5344CB8AC3E}">
        <p14:creationId xmlns:p14="http://schemas.microsoft.com/office/powerpoint/2010/main" val="65722256"/>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pic>
        <p:nvPicPr>
          <p:cNvPr id="8194" name="Picture 2" descr="Battle of Ia Drang - Wikipedia">
            <a:extLst>
              <a:ext uri="{FF2B5EF4-FFF2-40B4-BE49-F238E27FC236}">
                <a16:creationId xmlns:a16="http://schemas.microsoft.com/office/drawing/2014/main" id="{5897333F-B89D-47D3-9084-F78B99BC3A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98" r="858" b="2"/>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2" name="Title 1">
            <a:extLst>
              <a:ext uri="{FF2B5EF4-FFF2-40B4-BE49-F238E27FC236}">
                <a16:creationId xmlns:a16="http://schemas.microsoft.com/office/drawing/2014/main" id="{A555903F-1CF8-443E-BEDF-6A9ABEF98036}"/>
              </a:ext>
            </a:extLst>
          </p:cNvPr>
          <p:cNvSpPr>
            <a:spLocks noGrp="1"/>
          </p:cNvSpPr>
          <p:nvPr>
            <p:ph type="title"/>
          </p:nvPr>
        </p:nvSpPr>
        <p:spPr>
          <a:xfrm>
            <a:off x="200637" y="130233"/>
            <a:ext cx="3780383" cy="1010670"/>
          </a:xfrm>
        </p:spPr>
        <p:txBody>
          <a:bodyPr>
            <a:normAutofit/>
          </a:bodyPr>
          <a:lstStyle/>
          <a:p>
            <a:pPr algn="ctr"/>
            <a:r>
              <a:rPr lang="en-GB" sz="4000" b="1" dirty="0" err="1">
                <a:latin typeface="Gill Sans MT" panose="020B0502020104020203" pitchFamily="34" charset="0"/>
              </a:rPr>
              <a:t>Ia</a:t>
            </a:r>
            <a:r>
              <a:rPr lang="en-GB" sz="4000" b="1" dirty="0">
                <a:latin typeface="Gill Sans MT" panose="020B0502020104020203" pitchFamily="34" charset="0"/>
              </a:rPr>
              <a:t> </a:t>
            </a:r>
            <a:r>
              <a:rPr lang="en-GB" sz="4000" b="1" dirty="0" err="1">
                <a:latin typeface="Gill Sans MT" panose="020B0502020104020203" pitchFamily="34" charset="0"/>
              </a:rPr>
              <a:t>Drang</a:t>
            </a:r>
            <a:endParaRPr lang="en-GB" sz="4000" b="1" dirty="0">
              <a:latin typeface="Gill Sans MT" panose="020B0502020104020203" pitchFamily="34" charset="0"/>
            </a:endParaRPr>
          </a:p>
        </p:txBody>
      </p:sp>
      <p:sp>
        <p:nvSpPr>
          <p:cNvPr id="3" name="Content Placeholder 2">
            <a:extLst>
              <a:ext uri="{FF2B5EF4-FFF2-40B4-BE49-F238E27FC236}">
                <a16:creationId xmlns:a16="http://schemas.microsoft.com/office/drawing/2014/main" id="{0F1B3523-1586-4103-BBA9-8BF26E397C2D}"/>
              </a:ext>
            </a:extLst>
          </p:cNvPr>
          <p:cNvSpPr>
            <a:spLocks noGrp="1"/>
          </p:cNvSpPr>
          <p:nvPr>
            <p:ph idx="1"/>
          </p:nvPr>
        </p:nvSpPr>
        <p:spPr>
          <a:xfrm>
            <a:off x="200634" y="1140903"/>
            <a:ext cx="3582801" cy="5586864"/>
          </a:xfrm>
        </p:spPr>
        <p:txBody>
          <a:bodyPr>
            <a:normAutofit/>
          </a:bodyPr>
          <a:lstStyle/>
          <a:p>
            <a:r>
              <a:rPr lang="en-GB" sz="2400" dirty="0">
                <a:latin typeface="Gill Sans MT" panose="020B0502020104020203" pitchFamily="34" charset="0"/>
              </a:rPr>
              <a:t>The 66</a:t>
            </a:r>
            <a:r>
              <a:rPr lang="en-GB" sz="2400" baseline="30000" dirty="0">
                <a:latin typeface="Gill Sans MT" panose="020B0502020104020203" pitchFamily="34" charset="0"/>
              </a:rPr>
              <a:t>th</a:t>
            </a:r>
            <a:r>
              <a:rPr lang="en-GB" sz="2400" dirty="0">
                <a:latin typeface="Gill Sans MT" panose="020B0502020104020203" pitchFamily="34" charset="0"/>
              </a:rPr>
              <a:t> regiment of the PAVN travelled south in Autumn 1965.</a:t>
            </a:r>
          </a:p>
          <a:p>
            <a:r>
              <a:rPr lang="en-GB" sz="2400" dirty="0">
                <a:latin typeface="Gill Sans MT" panose="020B0502020104020203" pitchFamily="34" charset="0"/>
              </a:rPr>
              <a:t>In November they clashed with the US army in a 34-day battle.</a:t>
            </a:r>
          </a:p>
          <a:p>
            <a:r>
              <a:rPr lang="en-GB" sz="2400" dirty="0">
                <a:latin typeface="Gill Sans MT" panose="020B0502020104020203" pitchFamily="34" charset="0"/>
              </a:rPr>
              <a:t>305 Americans and 3561 North Vietnamese died.</a:t>
            </a:r>
          </a:p>
          <a:p>
            <a:r>
              <a:rPr lang="en-GB" sz="2400" dirty="0">
                <a:latin typeface="Gill Sans MT" panose="020B0502020104020203" pitchFamily="34" charset="0"/>
              </a:rPr>
              <a:t>It was the first significant contact between US and North Vietnamese forces. </a:t>
            </a:r>
          </a:p>
          <a:p>
            <a:r>
              <a:rPr lang="en-GB" sz="2400" dirty="0">
                <a:latin typeface="Gill Sans MT" panose="020B0502020104020203" pitchFamily="34" charset="0"/>
              </a:rPr>
              <a:t>It demonstrated the determination of the northern forces in spite of the high causalities.</a:t>
            </a:r>
          </a:p>
        </p:txBody>
      </p:sp>
      <p:pic>
        <p:nvPicPr>
          <p:cNvPr id="7" name="Graphic 6" descr="Play with solid fill">
            <a:hlinkClick r:id="rId4"/>
            <a:extLst>
              <a:ext uri="{FF2B5EF4-FFF2-40B4-BE49-F238E27FC236}">
                <a16:creationId xmlns:a16="http://schemas.microsoft.com/office/drawing/2014/main" id="{CEF58764-D548-473D-9C54-B9C9F5CDA8F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95130" y="5878484"/>
            <a:ext cx="914400" cy="914400"/>
          </a:xfrm>
          <a:prstGeom prst="rect">
            <a:avLst/>
          </a:prstGeom>
        </p:spPr>
      </p:pic>
    </p:spTree>
    <p:extLst>
      <p:ext uri="{BB962C8B-B14F-4D97-AF65-F5344CB8AC3E}">
        <p14:creationId xmlns:p14="http://schemas.microsoft.com/office/powerpoint/2010/main" val="206186251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pic>
        <p:nvPicPr>
          <p:cNvPr id="10242" name="Picture 2" descr="40 Graphic Images of the Vietnam War Tet Offensive">
            <a:extLst>
              <a:ext uri="{FF2B5EF4-FFF2-40B4-BE49-F238E27FC236}">
                <a16:creationId xmlns:a16="http://schemas.microsoft.com/office/drawing/2014/main" id="{96020D7F-08C0-4692-813C-0EA187B75F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03" r="2924"/>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2" name="Title 1">
            <a:extLst>
              <a:ext uri="{FF2B5EF4-FFF2-40B4-BE49-F238E27FC236}">
                <a16:creationId xmlns:a16="http://schemas.microsoft.com/office/drawing/2014/main" id="{5654FDBA-E926-4633-B8CF-7F8E85098765}"/>
              </a:ext>
            </a:extLst>
          </p:cNvPr>
          <p:cNvSpPr>
            <a:spLocks noGrp="1"/>
          </p:cNvSpPr>
          <p:nvPr>
            <p:ph type="title"/>
          </p:nvPr>
        </p:nvSpPr>
        <p:spPr>
          <a:xfrm>
            <a:off x="8850391" y="205734"/>
            <a:ext cx="3065476" cy="985503"/>
          </a:xfrm>
        </p:spPr>
        <p:txBody>
          <a:bodyPr>
            <a:normAutofit/>
          </a:bodyPr>
          <a:lstStyle/>
          <a:p>
            <a:pPr algn="ctr"/>
            <a:r>
              <a:rPr lang="en-GB" sz="4000" b="1" dirty="0">
                <a:latin typeface="Gill Sans MT" panose="020B0502020104020203" pitchFamily="34" charset="0"/>
              </a:rPr>
              <a:t>Stalemate</a:t>
            </a:r>
          </a:p>
        </p:txBody>
      </p:sp>
      <p:sp>
        <p:nvSpPr>
          <p:cNvPr id="3" name="Content Placeholder 2">
            <a:extLst>
              <a:ext uri="{FF2B5EF4-FFF2-40B4-BE49-F238E27FC236}">
                <a16:creationId xmlns:a16="http://schemas.microsoft.com/office/drawing/2014/main" id="{8EDF15AA-B0E2-4B70-8F4A-4A2F134320B7}"/>
              </a:ext>
            </a:extLst>
          </p:cNvPr>
          <p:cNvSpPr>
            <a:spLocks noGrp="1"/>
          </p:cNvSpPr>
          <p:nvPr>
            <p:ph idx="1"/>
          </p:nvPr>
        </p:nvSpPr>
        <p:spPr>
          <a:xfrm>
            <a:off x="8093678" y="1300294"/>
            <a:ext cx="3822189" cy="5259896"/>
          </a:xfrm>
        </p:spPr>
        <p:txBody>
          <a:bodyPr>
            <a:normAutofit lnSpcReduction="10000"/>
          </a:bodyPr>
          <a:lstStyle/>
          <a:p>
            <a:r>
              <a:rPr lang="en-GB" sz="2400" dirty="0">
                <a:latin typeface="Gill Sans MT" panose="020B0502020104020203" pitchFamily="34" charset="0"/>
              </a:rPr>
              <a:t>Americanization achieved the immediate aim of staving off South Vietnamese defeat.</a:t>
            </a:r>
          </a:p>
          <a:p>
            <a:r>
              <a:rPr lang="en-GB" sz="2400" dirty="0">
                <a:latin typeface="Gill Sans MT" panose="020B0502020104020203" pitchFamily="34" charset="0"/>
              </a:rPr>
              <a:t>What the years 1965-8 demonstrate clearly was that war would not be swiftly won.</a:t>
            </a:r>
          </a:p>
          <a:p>
            <a:r>
              <a:rPr lang="en-GB" sz="2400" dirty="0">
                <a:latin typeface="Gill Sans MT" panose="020B0502020104020203" pitchFamily="34" charset="0"/>
              </a:rPr>
              <a:t>General Westmoreland’s belief in a strategy of attribution was sorely mistaken with US reliance on massive military alienating the South Vietnamese and bringing new recruits to the VC.</a:t>
            </a:r>
          </a:p>
        </p:txBody>
      </p:sp>
    </p:spTree>
    <p:extLst>
      <p:ext uri="{BB962C8B-B14F-4D97-AF65-F5344CB8AC3E}">
        <p14:creationId xmlns:p14="http://schemas.microsoft.com/office/powerpoint/2010/main" val="78866647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7D6E8-9731-458A-AB61-F49E8274AF43}"/>
              </a:ext>
            </a:extLst>
          </p:cNvPr>
          <p:cNvSpPr>
            <a:spLocks noGrp="1"/>
          </p:cNvSpPr>
          <p:nvPr>
            <p:ph type="title"/>
          </p:nvPr>
        </p:nvSpPr>
        <p:spPr>
          <a:xfrm>
            <a:off x="838199" y="365125"/>
            <a:ext cx="10788941" cy="1325563"/>
          </a:xfrm>
        </p:spPr>
        <p:txBody>
          <a:bodyPr>
            <a:noAutofit/>
          </a:bodyPr>
          <a:lstStyle/>
          <a:p>
            <a:pPr algn="ctr"/>
            <a:r>
              <a:rPr lang="en-GB" sz="3200" b="1" dirty="0">
                <a:latin typeface="Gill Sans MT" panose="020B0502020104020203" pitchFamily="34" charset="0"/>
              </a:rPr>
              <a:t>How valuable is the following source to a historian studying US involvement in Vietnam by 1965?</a:t>
            </a:r>
          </a:p>
        </p:txBody>
      </p:sp>
      <p:sp>
        <p:nvSpPr>
          <p:cNvPr id="3" name="Content Placeholder 2">
            <a:extLst>
              <a:ext uri="{FF2B5EF4-FFF2-40B4-BE49-F238E27FC236}">
                <a16:creationId xmlns:a16="http://schemas.microsoft.com/office/drawing/2014/main" id="{24A2A43D-15B6-429E-BA11-B9B4145F87E9}"/>
              </a:ext>
            </a:extLst>
          </p:cNvPr>
          <p:cNvSpPr>
            <a:spLocks noGrp="1"/>
          </p:cNvSpPr>
          <p:nvPr>
            <p:ph idx="1"/>
          </p:nvPr>
        </p:nvSpPr>
        <p:spPr>
          <a:xfrm>
            <a:off x="703976" y="1825625"/>
            <a:ext cx="10981887" cy="4768122"/>
          </a:xfrm>
        </p:spPr>
        <p:txBody>
          <a:bodyPr>
            <a:noAutofit/>
          </a:bodyPr>
          <a:lstStyle/>
          <a:p>
            <a:pPr marL="0" indent="0">
              <a:lnSpc>
                <a:spcPct val="100000"/>
              </a:lnSpc>
              <a:spcBef>
                <a:spcPts val="600"/>
              </a:spcBef>
              <a:spcAft>
                <a:spcPts val="600"/>
              </a:spcAft>
              <a:buNone/>
            </a:pPr>
            <a:r>
              <a:rPr lang="en-GB" sz="2300" dirty="0">
                <a:latin typeface="Gill Sans MT" panose="020B0502020104020203" pitchFamily="34" charset="0"/>
              </a:rPr>
              <a:t>From a speech by Lyndon Johnson in 1965. The US president explains why the USA continued to be involved in Vietnam.</a:t>
            </a:r>
          </a:p>
          <a:p>
            <a:pPr marL="0" indent="0">
              <a:lnSpc>
                <a:spcPct val="100000"/>
              </a:lnSpc>
              <a:spcBef>
                <a:spcPts val="600"/>
              </a:spcBef>
              <a:spcAft>
                <a:spcPts val="600"/>
              </a:spcAft>
              <a:buNone/>
            </a:pPr>
            <a:r>
              <a:rPr lang="en-GB" sz="2300" dirty="0">
                <a:latin typeface="Gill Sans MT" panose="020B0502020104020203" pitchFamily="34" charset="0"/>
              </a:rPr>
              <a:t>We have a promise to keep. Since 1954 every American president has offered support to the people of South Vietnam. We have helped to build and defend its independence. To dishonour that promise and abandon this small, brave nation to its enemies, and the terror that must follow, would be an unforgivable wrong. We are also there to strengthen world order.  Around the globe are people whose well-being rests partly on believing they can count on us if attacked. To leave Vietnam to its fate would shake these people’s confidence in the value of America’s word. Let no one think for a moment that retreat from Vietnam would bring an end to conflict. The battle would be renewed in one country and then another. The appetite of aggression is never satisfied. In Southeast Asia, as we did in Europe, we must follow the words of the Bible: ‘</a:t>
            </a:r>
            <a:r>
              <a:rPr lang="en-GB" sz="2300" dirty="0" err="1">
                <a:latin typeface="Gill Sans MT" panose="020B0502020104020203" pitchFamily="34" charset="0"/>
              </a:rPr>
              <a:t>Hirtherto</a:t>
            </a:r>
            <a:r>
              <a:rPr lang="en-GB" sz="2300" dirty="0">
                <a:latin typeface="Gill Sans MT" panose="020B0502020104020203" pitchFamily="34" charset="0"/>
              </a:rPr>
              <a:t> shalt thou come, but no further.’</a:t>
            </a:r>
          </a:p>
        </p:txBody>
      </p:sp>
    </p:spTree>
    <p:extLst>
      <p:ext uri="{BB962C8B-B14F-4D97-AF65-F5344CB8AC3E}">
        <p14:creationId xmlns:p14="http://schemas.microsoft.com/office/powerpoint/2010/main" val="374181183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Gill Sans MT" panose="020B0502020104020203" pitchFamily="34" charset="0"/>
            </a:endParaRPr>
          </a:p>
        </p:txBody>
      </p:sp>
      <p:pic>
        <p:nvPicPr>
          <p:cNvPr id="1026" name="Picture 2" descr="List of bombs in the Vietnam War - Wikipedia">
            <a:extLst>
              <a:ext uri="{FF2B5EF4-FFF2-40B4-BE49-F238E27FC236}">
                <a16:creationId xmlns:a16="http://schemas.microsoft.com/office/drawing/2014/main" id="{00271DA4-27E2-41D8-A1A4-3CA351244301}"/>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t="21351" r="-1" b="33789"/>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428AA41-8BDC-4025-92FC-173B7BC3DA7E}"/>
              </a:ext>
            </a:extLst>
          </p:cNvPr>
          <p:cNvSpPr>
            <a:spLocks noGrp="1"/>
          </p:cNvSpPr>
          <p:nvPr>
            <p:ph type="ctrTitle"/>
          </p:nvPr>
        </p:nvSpPr>
        <p:spPr>
          <a:xfrm>
            <a:off x="1524000" y="1122362"/>
            <a:ext cx="9144000" cy="2900518"/>
          </a:xfrm>
        </p:spPr>
        <p:txBody>
          <a:bodyPr>
            <a:normAutofit/>
          </a:bodyPr>
          <a:lstStyle/>
          <a:p>
            <a:r>
              <a:rPr lang="en-GB" sz="8000">
                <a:solidFill>
                  <a:srgbClr val="FFFFFF"/>
                </a:solidFill>
                <a:latin typeface="Gill Sans MT" panose="020B0502020104020203" pitchFamily="34" charset="0"/>
              </a:rPr>
              <a:t>Johnson’s escalation</a:t>
            </a:r>
          </a:p>
        </p:txBody>
      </p:sp>
      <p:sp>
        <p:nvSpPr>
          <p:cNvPr id="3" name="Subtitle 2">
            <a:extLst>
              <a:ext uri="{FF2B5EF4-FFF2-40B4-BE49-F238E27FC236}">
                <a16:creationId xmlns:a16="http://schemas.microsoft.com/office/drawing/2014/main" id="{060848A8-CD10-4576-9D33-691429804002}"/>
              </a:ext>
            </a:extLst>
          </p:cNvPr>
          <p:cNvSpPr>
            <a:spLocks noGrp="1"/>
          </p:cNvSpPr>
          <p:nvPr>
            <p:ph type="subTitle" idx="1"/>
          </p:nvPr>
        </p:nvSpPr>
        <p:spPr>
          <a:xfrm>
            <a:off x="1524000" y="4159404"/>
            <a:ext cx="9144000" cy="1098395"/>
          </a:xfrm>
        </p:spPr>
        <p:txBody>
          <a:bodyPr>
            <a:normAutofit/>
          </a:bodyPr>
          <a:lstStyle/>
          <a:p>
            <a:r>
              <a:rPr lang="en-GB" sz="3600">
                <a:solidFill>
                  <a:srgbClr val="FFFFFF"/>
                </a:solidFill>
                <a:latin typeface="Gill Sans MT" panose="020B0502020104020203" pitchFamily="34" charset="0"/>
              </a:rPr>
              <a:t>Americanization of the Vietnam War, 1965-1968</a:t>
            </a:r>
          </a:p>
        </p:txBody>
      </p:sp>
    </p:spTree>
    <p:extLst>
      <p:ext uri="{BB962C8B-B14F-4D97-AF65-F5344CB8AC3E}">
        <p14:creationId xmlns:p14="http://schemas.microsoft.com/office/powerpoint/2010/main" val="3862588788"/>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pic>
        <p:nvPicPr>
          <p:cNvPr id="2050" name="Picture 2" descr="The Last Days of the President - The Atlantic">
            <a:extLst>
              <a:ext uri="{FF2B5EF4-FFF2-40B4-BE49-F238E27FC236}">
                <a16:creationId xmlns:a16="http://schemas.microsoft.com/office/drawing/2014/main" id="{C752D7F8-3DCF-474E-8AA6-62FDDC8C3F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26" r="13344"/>
          <a:stretch/>
        </p:blipFill>
        <p:spPr bwMode="auto">
          <a:xfrm>
            <a:off x="0" y="10"/>
            <a:ext cx="9476696"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2" name="Title 1">
            <a:extLst>
              <a:ext uri="{FF2B5EF4-FFF2-40B4-BE49-F238E27FC236}">
                <a16:creationId xmlns:a16="http://schemas.microsoft.com/office/drawing/2014/main" id="{86308856-19AA-446D-99EB-99484F84E46D}"/>
              </a:ext>
            </a:extLst>
          </p:cNvPr>
          <p:cNvSpPr>
            <a:spLocks noGrp="1"/>
          </p:cNvSpPr>
          <p:nvPr>
            <p:ph type="title"/>
          </p:nvPr>
        </p:nvSpPr>
        <p:spPr>
          <a:xfrm>
            <a:off x="8185951" y="121844"/>
            <a:ext cx="3822189" cy="926780"/>
          </a:xfrm>
        </p:spPr>
        <p:txBody>
          <a:bodyPr>
            <a:normAutofit fontScale="90000"/>
          </a:bodyPr>
          <a:lstStyle/>
          <a:p>
            <a:pPr algn="ctr"/>
            <a:r>
              <a:rPr lang="en-GB" sz="4000" b="1" dirty="0">
                <a:latin typeface="Gill Sans MT" panose="020B0502020104020203" pitchFamily="34" charset="0"/>
              </a:rPr>
              <a:t>Why escalation?</a:t>
            </a:r>
          </a:p>
        </p:txBody>
      </p:sp>
      <p:sp>
        <p:nvSpPr>
          <p:cNvPr id="7" name="Content Placeholder 6">
            <a:extLst>
              <a:ext uri="{FF2B5EF4-FFF2-40B4-BE49-F238E27FC236}">
                <a16:creationId xmlns:a16="http://schemas.microsoft.com/office/drawing/2014/main" id="{E4CA5AB0-A50A-4B89-98E1-5E5D8DF3FCB8}"/>
              </a:ext>
            </a:extLst>
          </p:cNvPr>
          <p:cNvSpPr>
            <a:spLocks noGrp="1"/>
          </p:cNvSpPr>
          <p:nvPr>
            <p:ph idx="1"/>
          </p:nvPr>
        </p:nvSpPr>
        <p:spPr>
          <a:xfrm>
            <a:off x="8154100" y="1170458"/>
            <a:ext cx="3904374" cy="3384764"/>
          </a:xfrm>
        </p:spPr>
        <p:txBody>
          <a:bodyPr>
            <a:normAutofit fontScale="92500" lnSpcReduction="20000"/>
          </a:bodyPr>
          <a:lstStyle/>
          <a:p>
            <a:pPr>
              <a:lnSpc>
                <a:spcPct val="110000"/>
              </a:lnSpc>
              <a:spcBef>
                <a:spcPts val="600"/>
              </a:spcBef>
            </a:pPr>
            <a:r>
              <a:rPr lang="en-GB" dirty="0">
                <a:latin typeface="Gill Sans MT" panose="020B0502020104020203" pitchFamily="34" charset="0"/>
              </a:rPr>
              <a:t>In 1964 Johnson’s administration was already agreeing on the setback of ‘limited war.’</a:t>
            </a:r>
          </a:p>
          <a:p>
            <a:pPr>
              <a:lnSpc>
                <a:spcPct val="110000"/>
              </a:lnSpc>
              <a:spcBef>
                <a:spcPts val="600"/>
              </a:spcBef>
            </a:pPr>
            <a:r>
              <a:rPr lang="en-GB" dirty="0">
                <a:latin typeface="Gill Sans MT" panose="020B0502020104020203" pitchFamily="34" charset="0"/>
              </a:rPr>
              <a:t>The Saigon regime was not winning the war and escalation from the VC was evident throughout late 1964 into 1965.</a:t>
            </a:r>
          </a:p>
        </p:txBody>
      </p:sp>
      <p:graphicFrame>
        <p:nvGraphicFramePr>
          <p:cNvPr id="12" name="Content Placeholder 3">
            <a:extLst>
              <a:ext uri="{FF2B5EF4-FFF2-40B4-BE49-F238E27FC236}">
                <a16:creationId xmlns:a16="http://schemas.microsoft.com/office/drawing/2014/main" id="{A12C2B04-FEAA-4DC7-9FA5-18E9FE61D444}"/>
              </a:ext>
            </a:extLst>
          </p:cNvPr>
          <p:cNvGraphicFramePr>
            <a:graphicFrameLocks/>
          </p:cNvGraphicFramePr>
          <p:nvPr>
            <p:extLst>
              <p:ext uri="{D42A27DB-BD31-4B8C-83A1-F6EECF244321}">
                <p14:modId xmlns:p14="http://schemas.microsoft.com/office/powerpoint/2010/main" val="989253046"/>
              </p:ext>
            </p:extLst>
          </p:nvPr>
        </p:nvGraphicFramePr>
        <p:xfrm>
          <a:off x="5905850" y="4821638"/>
          <a:ext cx="6110679" cy="1922907"/>
        </p:xfrm>
        <a:graphic>
          <a:graphicData uri="http://schemas.openxmlformats.org/drawingml/2006/table">
            <a:tbl>
              <a:tblPr firstRow="1" firstCol="1" bandRow="1">
                <a:tableStyleId>{5940675A-B579-460E-94D1-54222C63F5DA}</a:tableStyleId>
              </a:tblPr>
              <a:tblGrid>
                <a:gridCol w="3574872">
                  <a:extLst>
                    <a:ext uri="{9D8B030D-6E8A-4147-A177-3AD203B41FA5}">
                      <a16:colId xmlns:a16="http://schemas.microsoft.com/office/drawing/2014/main" val="2714488874"/>
                    </a:ext>
                  </a:extLst>
                </a:gridCol>
                <a:gridCol w="2535807">
                  <a:extLst>
                    <a:ext uri="{9D8B030D-6E8A-4147-A177-3AD203B41FA5}">
                      <a16:colId xmlns:a16="http://schemas.microsoft.com/office/drawing/2014/main" val="3487348502"/>
                    </a:ext>
                  </a:extLst>
                </a:gridCol>
              </a:tblGrid>
              <a:tr h="0">
                <a:tc gridSpan="2">
                  <a:txBody>
                    <a:bodyPr/>
                    <a:lstStyle/>
                    <a:p>
                      <a:pPr marL="228600" algn="ctr">
                        <a:lnSpc>
                          <a:spcPct val="107000"/>
                        </a:lnSpc>
                        <a:spcAft>
                          <a:spcPts val="800"/>
                        </a:spcAft>
                      </a:pPr>
                      <a:r>
                        <a:rPr lang="en-GB" sz="1800" dirty="0">
                          <a:effectLst/>
                          <a:latin typeface="Gill Sans MT" panose="020B0502020104020203" pitchFamily="34" charset="0"/>
                        </a:rPr>
                        <a:t>Key dates for South Vietnamese governments</a:t>
                      </a:r>
                      <a:endParaRPr lang="en-GB" sz="18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solidFill>
                      <a:schemeClr val="bg1"/>
                    </a:solidFill>
                  </a:tcPr>
                </a:tc>
                <a:tc hMerge="1">
                  <a:txBody>
                    <a:bodyPr/>
                    <a:lstStyle/>
                    <a:p>
                      <a:endParaRPr lang="en-GB"/>
                    </a:p>
                  </a:txBody>
                  <a:tcPr/>
                </a:tc>
                <a:extLst>
                  <a:ext uri="{0D108BD9-81ED-4DB2-BD59-A6C34878D82A}">
                    <a16:rowId xmlns:a16="http://schemas.microsoft.com/office/drawing/2014/main" val="3800271984"/>
                  </a:ext>
                </a:extLst>
              </a:tr>
              <a:tr h="0">
                <a:tc>
                  <a:txBody>
                    <a:bodyPr/>
                    <a:lstStyle/>
                    <a:p>
                      <a:pPr marL="228600">
                        <a:lnSpc>
                          <a:spcPct val="107000"/>
                        </a:lnSpc>
                        <a:spcAft>
                          <a:spcPts val="800"/>
                        </a:spcAft>
                      </a:pPr>
                      <a:r>
                        <a:rPr lang="en-GB" sz="1800">
                          <a:effectLst/>
                          <a:latin typeface="Gill Sans MT" panose="020B0502020104020203" pitchFamily="34" charset="0"/>
                        </a:rPr>
                        <a:t>July 1954 to November 1963</a:t>
                      </a:r>
                      <a:endParaRPr lang="en-GB" sz="180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228600">
                        <a:lnSpc>
                          <a:spcPct val="107000"/>
                        </a:lnSpc>
                        <a:spcAft>
                          <a:spcPts val="800"/>
                        </a:spcAft>
                      </a:pPr>
                      <a:r>
                        <a:rPr lang="en-GB" sz="1800">
                          <a:effectLst/>
                          <a:latin typeface="Gill Sans MT" panose="020B0502020104020203" pitchFamily="34" charset="0"/>
                        </a:rPr>
                        <a:t>Diem</a:t>
                      </a:r>
                      <a:endParaRPr lang="en-GB" sz="180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435090756"/>
                  </a:ext>
                </a:extLst>
              </a:tr>
              <a:tr h="0">
                <a:tc>
                  <a:txBody>
                    <a:bodyPr/>
                    <a:lstStyle/>
                    <a:p>
                      <a:pPr marL="228600">
                        <a:lnSpc>
                          <a:spcPct val="107000"/>
                        </a:lnSpc>
                        <a:spcAft>
                          <a:spcPts val="800"/>
                        </a:spcAft>
                      </a:pPr>
                      <a:r>
                        <a:rPr lang="en-GB" sz="1800">
                          <a:effectLst/>
                          <a:latin typeface="Gill Sans MT" panose="020B0502020104020203" pitchFamily="34" charset="0"/>
                        </a:rPr>
                        <a:t>November 1963 to January 1964</a:t>
                      </a:r>
                      <a:endParaRPr lang="en-GB" sz="180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228600">
                        <a:lnSpc>
                          <a:spcPct val="107000"/>
                        </a:lnSpc>
                        <a:spcAft>
                          <a:spcPts val="800"/>
                        </a:spcAft>
                      </a:pPr>
                      <a:r>
                        <a:rPr lang="en-GB" sz="1800">
                          <a:effectLst/>
                          <a:latin typeface="Gill Sans MT" panose="020B0502020104020203" pitchFamily="34" charset="0"/>
                        </a:rPr>
                        <a:t>General Minh</a:t>
                      </a:r>
                      <a:endParaRPr lang="en-GB" sz="180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1195784471"/>
                  </a:ext>
                </a:extLst>
              </a:tr>
              <a:tr h="0">
                <a:tc>
                  <a:txBody>
                    <a:bodyPr/>
                    <a:lstStyle/>
                    <a:p>
                      <a:pPr marL="228600">
                        <a:lnSpc>
                          <a:spcPct val="107000"/>
                        </a:lnSpc>
                        <a:spcAft>
                          <a:spcPts val="800"/>
                        </a:spcAft>
                      </a:pPr>
                      <a:r>
                        <a:rPr lang="en-GB" sz="1800" dirty="0">
                          <a:effectLst/>
                          <a:latin typeface="Gill Sans MT" panose="020B0502020104020203" pitchFamily="34" charset="0"/>
                        </a:rPr>
                        <a:t>January 1964 to February 1965</a:t>
                      </a:r>
                      <a:endParaRPr lang="en-GB" sz="18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228600">
                        <a:lnSpc>
                          <a:spcPct val="107000"/>
                        </a:lnSpc>
                        <a:spcAft>
                          <a:spcPts val="800"/>
                        </a:spcAft>
                      </a:pPr>
                      <a:r>
                        <a:rPr lang="en-GB" sz="1800">
                          <a:effectLst/>
                          <a:latin typeface="Gill Sans MT" panose="020B0502020104020203" pitchFamily="34" charset="0"/>
                        </a:rPr>
                        <a:t>General Khanh</a:t>
                      </a:r>
                      <a:endParaRPr lang="en-GB" sz="180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1956227995"/>
                  </a:ext>
                </a:extLst>
              </a:tr>
              <a:tr h="0">
                <a:tc>
                  <a:txBody>
                    <a:bodyPr/>
                    <a:lstStyle/>
                    <a:p>
                      <a:pPr marL="228600">
                        <a:lnSpc>
                          <a:spcPct val="107000"/>
                        </a:lnSpc>
                        <a:spcAft>
                          <a:spcPts val="800"/>
                        </a:spcAft>
                      </a:pPr>
                      <a:r>
                        <a:rPr lang="en-GB" sz="1800">
                          <a:effectLst/>
                          <a:latin typeface="Gill Sans MT" panose="020B0502020104020203" pitchFamily="34" charset="0"/>
                        </a:rPr>
                        <a:t>February 1965 to June 1965</a:t>
                      </a:r>
                      <a:endParaRPr lang="en-GB" sz="180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228600">
                        <a:lnSpc>
                          <a:spcPct val="107000"/>
                        </a:lnSpc>
                        <a:spcAft>
                          <a:spcPts val="800"/>
                        </a:spcAft>
                      </a:pPr>
                      <a:r>
                        <a:rPr lang="en-GB" sz="1800" dirty="0">
                          <a:effectLst/>
                          <a:latin typeface="Gill Sans MT" panose="020B0502020104020203" pitchFamily="34" charset="0"/>
                        </a:rPr>
                        <a:t>Dr Quat</a:t>
                      </a:r>
                      <a:endParaRPr lang="en-GB" sz="18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775874866"/>
                  </a:ext>
                </a:extLst>
              </a:tr>
              <a:tr h="0">
                <a:tc>
                  <a:txBody>
                    <a:bodyPr/>
                    <a:lstStyle/>
                    <a:p>
                      <a:pPr marL="228600">
                        <a:lnSpc>
                          <a:spcPct val="107000"/>
                        </a:lnSpc>
                        <a:spcAft>
                          <a:spcPts val="800"/>
                        </a:spcAft>
                      </a:pPr>
                      <a:r>
                        <a:rPr lang="en-GB" sz="1800">
                          <a:effectLst/>
                          <a:latin typeface="Gill Sans MT" panose="020B0502020104020203" pitchFamily="34" charset="0"/>
                        </a:rPr>
                        <a:t>June 1965 to September 1967</a:t>
                      </a:r>
                      <a:endParaRPr lang="en-GB" sz="180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228600">
                        <a:lnSpc>
                          <a:spcPct val="107000"/>
                        </a:lnSpc>
                        <a:spcAft>
                          <a:spcPts val="800"/>
                        </a:spcAft>
                      </a:pPr>
                      <a:r>
                        <a:rPr lang="en-GB" sz="1800">
                          <a:effectLst/>
                          <a:latin typeface="Gill Sans MT" panose="020B0502020104020203" pitchFamily="34" charset="0"/>
                        </a:rPr>
                        <a:t>Air Vice-Marshall Ky</a:t>
                      </a:r>
                      <a:endParaRPr lang="en-GB" sz="180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713434271"/>
                  </a:ext>
                </a:extLst>
              </a:tr>
              <a:tr h="0">
                <a:tc>
                  <a:txBody>
                    <a:bodyPr/>
                    <a:lstStyle/>
                    <a:p>
                      <a:pPr marL="228600">
                        <a:lnSpc>
                          <a:spcPct val="107000"/>
                        </a:lnSpc>
                        <a:spcAft>
                          <a:spcPts val="800"/>
                        </a:spcAft>
                      </a:pPr>
                      <a:r>
                        <a:rPr lang="en-GB" sz="1800">
                          <a:effectLst/>
                          <a:latin typeface="Gill Sans MT" panose="020B0502020104020203" pitchFamily="34" charset="0"/>
                        </a:rPr>
                        <a:t>September 1967 to April 1975</a:t>
                      </a:r>
                      <a:endParaRPr lang="en-GB" sz="180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228600">
                        <a:lnSpc>
                          <a:spcPct val="107000"/>
                        </a:lnSpc>
                        <a:spcAft>
                          <a:spcPts val="800"/>
                        </a:spcAft>
                      </a:pPr>
                      <a:r>
                        <a:rPr lang="en-GB" sz="1800" dirty="0">
                          <a:effectLst/>
                          <a:latin typeface="Gill Sans MT" panose="020B0502020104020203" pitchFamily="34" charset="0"/>
                        </a:rPr>
                        <a:t>Thieu</a:t>
                      </a:r>
                      <a:endParaRPr lang="en-GB" sz="18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3521074288"/>
                  </a:ext>
                </a:extLst>
              </a:tr>
            </a:tbl>
          </a:graphicData>
        </a:graphic>
      </p:graphicFrame>
    </p:spTree>
    <p:extLst>
      <p:ext uri="{BB962C8B-B14F-4D97-AF65-F5344CB8AC3E}">
        <p14:creationId xmlns:p14="http://schemas.microsoft.com/office/powerpoint/2010/main" val="5206385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55C01129-3453-464D-A870-ED71C6E89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Gill Sans MT" panose="020B0502020104020203" pitchFamily="34" charset="0"/>
            </a:endParaRPr>
          </a:p>
        </p:txBody>
      </p:sp>
      <p:sp>
        <p:nvSpPr>
          <p:cNvPr id="82" name="Rectangle 81">
            <a:extLst>
              <a:ext uri="{FF2B5EF4-FFF2-40B4-BE49-F238E27FC236}">
                <a16:creationId xmlns:a16="http://schemas.microsoft.com/office/drawing/2014/main" id="{9D2781A6-5C82-4764-B489-F9A599C0A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833" y="685800"/>
            <a:ext cx="5004061"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Gill Sans MT" panose="020B0502020104020203" pitchFamily="34" charset="0"/>
            </a:endParaRPr>
          </a:p>
        </p:txBody>
      </p:sp>
      <p:sp>
        <p:nvSpPr>
          <p:cNvPr id="2" name="Title 1">
            <a:extLst>
              <a:ext uri="{FF2B5EF4-FFF2-40B4-BE49-F238E27FC236}">
                <a16:creationId xmlns:a16="http://schemas.microsoft.com/office/drawing/2014/main" id="{6A2E7F10-46F3-4306-A142-CE3BC4E38E09}"/>
              </a:ext>
            </a:extLst>
          </p:cNvPr>
          <p:cNvSpPr>
            <a:spLocks noGrp="1"/>
          </p:cNvSpPr>
          <p:nvPr>
            <p:ph type="title"/>
          </p:nvPr>
        </p:nvSpPr>
        <p:spPr>
          <a:xfrm>
            <a:off x="4086446" y="1084521"/>
            <a:ext cx="4019107" cy="1361347"/>
          </a:xfrm>
        </p:spPr>
        <p:txBody>
          <a:bodyPr anchor="b">
            <a:normAutofit/>
          </a:bodyPr>
          <a:lstStyle/>
          <a:p>
            <a:pPr algn="ctr"/>
            <a:r>
              <a:rPr lang="en-GB" b="1" dirty="0">
                <a:solidFill>
                  <a:schemeClr val="bg1">
                    <a:alpha val="60000"/>
                  </a:schemeClr>
                </a:solidFill>
                <a:latin typeface="Gill Sans MT" panose="020B0502020104020203" pitchFamily="34" charset="0"/>
              </a:rPr>
              <a:t>A two-phased escalation</a:t>
            </a:r>
          </a:p>
        </p:txBody>
      </p:sp>
      <p:pic>
        <p:nvPicPr>
          <p:cNvPr id="5" name="Picture 4" descr="Cu Chi Tunnels Travel Guide - BestPrice Travel">
            <a:extLst>
              <a:ext uri="{FF2B5EF4-FFF2-40B4-BE49-F238E27FC236}">
                <a16:creationId xmlns:a16="http://schemas.microsoft.com/office/drawing/2014/main" id="{350B9093-EED9-4BC9-B4E6-B7A1D9F641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827" r="29641" b="2"/>
          <a:stretch/>
        </p:blipFill>
        <p:spPr bwMode="auto">
          <a:xfrm>
            <a:off x="680482" y="685795"/>
            <a:ext cx="2931299"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2009AD2-ED25-4DD2-8BCB-8C5AAC35363D}"/>
              </a:ext>
            </a:extLst>
          </p:cNvPr>
          <p:cNvSpPr>
            <a:spLocks noGrp="1"/>
          </p:cNvSpPr>
          <p:nvPr>
            <p:ph idx="1"/>
          </p:nvPr>
        </p:nvSpPr>
        <p:spPr>
          <a:xfrm>
            <a:off x="4107711" y="2732739"/>
            <a:ext cx="3976577" cy="3083270"/>
          </a:xfrm>
        </p:spPr>
        <p:txBody>
          <a:bodyPr anchor="t">
            <a:normAutofit/>
          </a:bodyPr>
          <a:lstStyle/>
          <a:p>
            <a:r>
              <a:rPr lang="en-GB" dirty="0">
                <a:solidFill>
                  <a:schemeClr val="bg1"/>
                </a:solidFill>
                <a:latin typeface="Gill Sans MT" panose="020B0502020104020203" pitchFamily="34" charset="0"/>
              </a:rPr>
              <a:t>Phase One: armed reconnaissance strikes and retaliatory strikes.</a:t>
            </a:r>
          </a:p>
          <a:p>
            <a:r>
              <a:rPr lang="en-GB" dirty="0">
                <a:solidFill>
                  <a:schemeClr val="bg1"/>
                </a:solidFill>
                <a:latin typeface="Gill Sans MT" panose="020B0502020104020203" pitchFamily="34" charset="0"/>
              </a:rPr>
              <a:t>Phase Two: Graduated military pressure (aerial bombing and US ground troops).</a:t>
            </a:r>
          </a:p>
        </p:txBody>
      </p:sp>
      <p:pic>
        <p:nvPicPr>
          <p:cNvPr id="3074" name="Picture 2" descr="Ho Chi Minh Trail | History, Route, &amp;amp; Map | Britannica">
            <a:extLst>
              <a:ext uri="{FF2B5EF4-FFF2-40B4-BE49-F238E27FC236}">
                <a16:creationId xmlns:a16="http://schemas.microsoft.com/office/drawing/2014/main" id="{4CE6E80E-58FA-46AB-9AFF-97EC1D6231A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46"/>
          <a:stretch/>
        </p:blipFill>
        <p:spPr bwMode="auto">
          <a:xfrm>
            <a:off x="8606116" y="685805"/>
            <a:ext cx="2905400" cy="548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38128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The choice: LBJ&amp;#39;s decision to go to war in Vietnam">
            <a:extLst>
              <a:ext uri="{FF2B5EF4-FFF2-40B4-BE49-F238E27FC236}">
                <a16:creationId xmlns:a16="http://schemas.microsoft.com/office/drawing/2014/main" id="{6515911C-3C51-4A79-AF36-E33814E2E0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500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6" name="Title 5">
            <a:extLst>
              <a:ext uri="{FF2B5EF4-FFF2-40B4-BE49-F238E27FC236}">
                <a16:creationId xmlns:a16="http://schemas.microsoft.com/office/drawing/2014/main" id="{62FEAE2F-72FD-4C31-8FDD-775B05D4B317}"/>
              </a:ext>
            </a:extLst>
          </p:cNvPr>
          <p:cNvSpPr>
            <a:spLocks noGrp="1"/>
          </p:cNvSpPr>
          <p:nvPr>
            <p:ph type="title"/>
          </p:nvPr>
        </p:nvSpPr>
        <p:spPr>
          <a:xfrm>
            <a:off x="523875" y="5317240"/>
            <a:ext cx="11210925" cy="744836"/>
          </a:xfrm>
        </p:spPr>
        <p:txBody>
          <a:bodyPr>
            <a:normAutofit/>
          </a:bodyPr>
          <a:lstStyle/>
          <a:p>
            <a:pPr algn="ctr"/>
            <a:r>
              <a:rPr lang="en-GB" sz="3600">
                <a:solidFill>
                  <a:schemeClr val="tx1">
                    <a:lumMod val="85000"/>
                    <a:lumOff val="15000"/>
                  </a:schemeClr>
                </a:solidFill>
                <a:latin typeface="Gill Sans MT" panose="020B0502020104020203" pitchFamily="34" charset="0"/>
              </a:rPr>
              <a:t>Reading: attempts at settlement</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57168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Airmen clean up the parking apron.">
            <a:extLst>
              <a:ext uri="{FF2B5EF4-FFF2-40B4-BE49-F238E27FC236}">
                <a16:creationId xmlns:a16="http://schemas.microsoft.com/office/drawing/2014/main" id="{C2E454A6-12A6-4101-A84E-E657E4338C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292" b="3604"/>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3317E9-9C3E-42ED-AD53-A89D5E3512D9}"/>
              </a:ext>
            </a:extLst>
          </p:cNvPr>
          <p:cNvSpPr>
            <a:spLocks noGrp="1"/>
          </p:cNvSpPr>
          <p:nvPr>
            <p:ph type="title"/>
          </p:nvPr>
        </p:nvSpPr>
        <p:spPr>
          <a:xfrm>
            <a:off x="8471177" y="114153"/>
            <a:ext cx="3390856" cy="1102948"/>
          </a:xfrm>
        </p:spPr>
        <p:txBody>
          <a:bodyPr>
            <a:normAutofit fontScale="90000"/>
          </a:bodyPr>
          <a:lstStyle/>
          <a:p>
            <a:pPr algn="ctr"/>
            <a:r>
              <a:rPr lang="en-GB" sz="4000" b="1" dirty="0">
                <a:latin typeface="Gill Sans MT" panose="020B0502020104020203" pitchFamily="34" charset="0"/>
              </a:rPr>
              <a:t>VC aggression</a:t>
            </a:r>
          </a:p>
        </p:txBody>
      </p:sp>
      <p:sp>
        <p:nvSpPr>
          <p:cNvPr id="3" name="Content Placeholder 2">
            <a:extLst>
              <a:ext uri="{FF2B5EF4-FFF2-40B4-BE49-F238E27FC236}">
                <a16:creationId xmlns:a16="http://schemas.microsoft.com/office/drawing/2014/main" id="{21CB2493-0D11-42E9-8B5A-E7AF837E4D60}"/>
              </a:ext>
            </a:extLst>
          </p:cNvPr>
          <p:cNvSpPr>
            <a:spLocks noGrp="1"/>
          </p:cNvSpPr>
          <p:nvPr>
            <p:ph idx="1"/>
          </p:nvPr>
        </p:nvSpPr>
        <p:spPr>
          <a:xfrm>
            <a:off x="8179266" y="1217100"/>
            <a:ext cx="3810348" cy="5426981"/>
          </a:xfrm>
        </p:spPr>
        <p:txBody>
          <a:bodyPr>
            <a:normAutofit fontScale="92500"/>
          </a:bodyPr>
          <a:lstStyle/>
          <a:p>
            <a:pPr>
              <a:lnSpc>
                <a:spcPct val="100000"/>
              </a:lnSpc>
              <a:spcBef>
                <a:spcPts val="600"/>
              </a:spcBef>
              <a:spcAft>
                <a:spcPts val="600"/>
              </a:spcAft>
            </a:pPr>
            <a:r>
              <a:rPr lang="en-GB" sz="2400" dirty="0">
                <a:latin typeface="Gill Sans MT" panose="020B0502020104020203" pitchFamily="34" charset="0"/>
              </a:rPr>
              <a:t>November 1964 attack on US airbase near Saigon.</a:t>
            </a:r>
          </a:p>
          <a:p>
            <a:pPr>
              <a:lnSpc>
                <a:spcPct val="100000"/>
              </a:lnSpc>
              <a:spcBef>
                <a:spcPts val="600"/>
              </a:spcBef>
              <a:spcAft>
                <a:spcPts val="600"/>
              </a:spcAft>
            </a:pPr>
            <a:r>
              <a:rPr lang="en-GB" sz="2400" dirty="0">
                <a:latin typeface="Gill Sans MT" panose="020B0502020104020203" pitchFamily="34" charset="0"/>
              </a:rPr>
              <a:t>VC mortar attack at Bien </a:t>
            </a:r>
            <a:r>
              <a:rPr lang="en-GB" sz="2400" dirty="0" err="1">
                <a:latin typeface="Gill Sans MT" panose="020B0502020104020203" pitchFamily="34" charset="0"/>
              </a:rPr>
              <a:t>Hoa</a:t>
            </a:r>
            <a:r>
              <a:rPr lang="en-GB" sz="2400" dirty="0">
                <a:latin typeface="Gill Sans MT" panose="020B0502020104020203" pitchFamily="34" charset="0"/>
              </a:rPr>
              <a:t> (left) kills four Americans.</a:t>
            </a:r>
          </a:p>
          <a:p>
            <a:pPr>
              <a:lnSpc>
                <a:spcPct val="100000"/>
              </a:lnSpc>
              <a:spcBef>
                <a:spcPts val="600"/>
              </a:spcBef>
              <a:spcAft>
                <a:spcPts val="600"/>
              </a:spcAft>
            </a:pPr>
            <a:r>
              <a:rPr lang="en-GB" sz="2400" dirty="0">
                <a:latin typeface="Gill Sans MT" panose="020B0502020104020203" pitchFamily="34" charset="0"/>
              </a:rPr>
              <a:t>Christmas Eve 1964 VC plant a bomb in a bar frequented by American officers.</a:t>
            </a:r>
          </a:p>
          <a:p>
            <a:pPr>
              <a:lnSpc>
                <a:spcPct val="100000"/>
              </a:lnSpc>
              <a:spcBef>
                <a:spcPts val="600"/>
              </a:spcBef>
              <a:spcAft>
                <a:spcPts val="600"/>
              </a:spcAft>
            </a:pPr>
            <a:r>
              <a:rPr lang="en-GB" sz="2400" dirty="0">
                <a:latin typeface="Gill Sans MT" panose="020B0502020104020203" pitchFamily="34" charset="0"/>
              </a:rPr>
              <a:t>February 1965 VC attack a huge American camp near </a:t>
            </a:r>
            <a:r>
              <a:rPr lang="en-GB" sz="2400" dirty="0" err="1">
                <a:latin typeface="Gill Sans MT" panose="020B0502020104020203" pitchFamily="34" charset="0"/>
              </a:rPr>
              <a:t>Pleiku</a:t>
            </a:r>
            <a:r>
              <a:rPr lang="en-GB" sz="2400" dirty="0">
                <a:latin typeface="Gill Sans MT" panose="020B0502020104020203" pitchFamily="34" charset="0"/>
              </a:rPr>
              <a:t>.</a:t>
            </a:r>
          </a:p>
          <a:p>
            <a:pPr>
              <a:lnSpc>
                <a:spcPct val="100000"/>
              </a:lnSpc>
              <a:spcBef>
                <a:spcPts val="600"/>
              </a:spcBef>
              <a:spcAft>
                <a:spcPts val="600"/>
              </a:spcAft>
            </a:pPr>
            <a:r>
              <a:rPr lang="en-GB" sz="2400" dirty="0">
                <a:latin typeface="Gill Sans MT" panose="020B0502020104020203" pitchFamily="34" charset="0"/>
              </a:rPr>
              <a:t>Johnson authorises Rolling Thunder 13</a:t>
            </a:r>
            <a:r>
              <a:rPr lang="en-GB" sz="2400" baseline="30000" dirty="0">
                <a:latin typeface="Gill Sans MT" panose="020B0502020104020203" pitchFamily="34" charset="0"/>
              </a:rPr>
              <a:t>th</a:t>
            </a:r>
            <a:r>
              <a:rPr lang="en-GB" sz="2400" dirty="0">
                <a:latin typeface="Gill Sans MT" panose="020B0502020104020203" pitchFamily="34" charset="0"/>
              </a:rPr>
              <a:t> February 1965.</a:t>
            </a:r>
          </a:p>
        </p:txBody>
      </p:sp>
      <p:sp>
        <p:nvSpPr>
          <p:cNvPr id="8" name="TextBox 7">
            <a:extLst>
              <a:ext uri="{FF2B5EF4-FFF2-40B4-BE49-F238E27FC236}">
                <a16:creationId xmlns:a16="http://schemas.microsoft.com/office/drawing/2014/main" id="{4D12D52E-9A4C-48AF-A530-BE2D0C1A5331}"/>
              </a:ext>
            </a:extLst>
          </p:cNvPr>
          <p:cNvSpPr txBox="1"/>
          <p:nvPr/>
        </p:nvSpPr>
        <p:spPr>
          <a:xfrm>
            <a:off x="-80252" y="6104709"/>
            <a:ext cx="8551429" cy="646331"/>
          </a:xfrm>
          <a:prstGeom prst="rect">
            <a:avLst/>
          </a:prstGeom>
          <a:solidFill>
            <a:schemeClr val="bg1"/>
          </a:solidFill>
          <a:effectLst>
            <a:softEdge rad="63500"/>
          </a:effectLst>
        </p:spPr>
        <p:txBody>
          <a:bodyPr wrap="square">
            <a:spAutoFit/>
          </a:bodyPr>
          <a:lstStyle/>
          <a:p>
            <a:pPr algn="ctr"/>
            <a:r>
              <a:rPr lang="en-GB" b="0" i="0" dirty="0">
                <a:solidFill>
                  <a:srgbClr val="444444"/>
                </a:solidFill>
                <a:effectLst/>
                <a:latin typeface="Gill Sans MT" panose="020B0502020104020203" pitchFamily="34" charset="0"/>
              </a:rPr>
              <a:t>A Viet Cong mortar attack on Bien </a:t>
            </a:r>
            <a:r>
              <a:rPr lang="en-GB" b="0" i="0" dirty="0" err="1">
                <a:solidFill>
                  <a:srgbClr val="444444"/>
                </a:solidFill>
                <a:effectLst/>
                <a:latin typeface="Gill Sans MT" panose="020B0502020104020203" pitchFamily="34" charset="0"/>
              </a:rPr>
              <a:t>Hoa</a:t>
            </a:r>
            <a:r>
              <a:rPr lang="en-GB" b="0" i="0" dirty="0">
                <a:solidFill>
                  <a:srgbClr val="444444"/>
                </a:solidFill>
                <a:effectLst/>
                <a:latin typeface="Gill Sans MT" panose="020B0502020104020203" pitchFamily="34" charset="0"/>
              </a:rPr>
              <a:t> Air Base in November 1964 marked a major escalation in hostilities. Four Americans died and 72 were wounded. </a:t>
            </a:r>
          </a:p>
        </p:txBody>
      </p:sp>
    </p:spTree>
    <p:extLst>
      <p:ext uri="{BB962C8B-B14F-4D97-AF65-F5344CB8AC3E}">
        <p14:creationId xmlns:p14="http://schemas.microsoft.com/office/powerpoint/2010/main" val="25973955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pic>
        <p:nvPicPr>
          <p:cNvPr id="5122" name="Picture 2" descr="US Air Force commemorates 50 years since Vietnam War Operation Rolling  Thunder">
            <a:extLst>
              <a:ext uri="{FF2B5EF4-FFF2-40B4-BE49-F238E27FC236}">
                <a16:creationId xmlns:a16="http://schemas.microsoft.com/office/drawing/2014/main" id="{8C66FA2B-A465-4791-8A42-1D002B2D27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8" r="13899"/>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MT" panose="020B0502020104020203" pitchFamily="34" charset="0"/>
            </a:endParaRPr>
          </a:p>
        </p:txBody>
      </p:sp>
      <p:sp>
        <p:nvSpPr>
          <p:cNvPr id="2" name="Title 1">
            <a:extLst>
              <a:ext uri="{FF2B5EF4-FFF2-40B4-BE49-F238E27FC236}">
                <a16:creationId xmlns:a16="http://schemas.microsoft.com/office/drawing/2014/main" id="{C4406B88-55DA-46FB-ABE5-B5112F74F46C}"/>
              </a:ext>
            </a:extLst>
          </p:cNvPr>
          <p:cNvSpPr>
            <a:spLocks noGrp="1"/>
          </p:cNvSpPr>
          <p:nvPr>
            <p:ph type="title"/>
          </p:nvPr>
        </p:nvSpPr>
        <p:spPr>
          <a:xfrm>
            <a:off x="276138" y="267145"/>
            <a:ext cx="4253917" cy="1899912"/>
          </a:xfrm>
        </p:spPr>
        <p:txBody>
          <a:bodyPr>
            <a:normAutofit/>
          </a:bodyPr>
          <a:lstStyle/>
          <a:p>
            <a:pPr algn="ctr"/>
            <a:r>
              <a:rPr lang="en-GB" sz="4000" b="1" dirty="0">
                <a:latin typeface="Gill Sans MT" panose="020B0502020104020203" pitchFamily="34" charset="0"/>
              </a:rPr>
              <a:t>Rolling Thunder (March ’65 – October ’68)</a:t>
            </a:r>
          </a:p>
        </p:txBody>
      </p:sp>
      <p:sp>
        <p:nvSpPr>
          <p:cNvPr id="3" name="Content Placeholder 2">
            <a:extLst>
              <a:ext uri="{FF2B5EF4-FFF2-40B4-BE49-F238E27FC236}">
                <a16:creationId xmlns:a16="http://schemas.microsoft.com/office/drawing/2014/main" id="{6BC555C1-76A4-441F-9B67-C4DCCA65BCC3}"/>
              </a:ext>
            </a:extLst>
          </p:cNvPr>
          <p:cNvSpPr>
            <a:spLocks noGrp="1"/>
          </p:cNvSpPr>
          <p:nvPr>
            <p:ph idx="1"/>
          </p:nvPr>
        </p:nvSpPr>
        <p:spPr>
          <a:xfrm>
            <a:off x="492001" y="2308367"/>
            <a:ext cx="3643771" cy="4419604"/>
          </a:xfrm>
        </p:spPr>
        <p:txBody>
          <a:bodyPr>
            <a:normAutofit lnSpcReduction="10000"/>
          </a:bodyPr>
          <a:lstStyle/>
          <a:p>
            <a:pPr marL="0" indent="0">
              <a:lnSpc>
                <a:spcPct val="100000"/>
              </a:lnSpc>
              <a:spcBef>
                <a:spcPts val="600"/>
              </a:spcBef>
              <a:spcAft>
                <a:spcPts val="600"/>
              </a:spcAft>
              <a:buNone/>
            </a:pPr>
            <a:r>
              <a:rPr lang="en-GB" sz="2400" dirty="0">
                <a:latin typeface="Gill Sans MT" panose="020B0502020104020203" pitchFamily="34" charset="0"/>
              </a:rPr>
              <a:t>Aim:</a:t>
            </a:r>
          </a:p>
          <a:p>
            <a:pPr>
              <a:lnSpc>
                <a:spcPct val="100000"/>
              </a:lnSpc>
              <a:spcBef>
                <a:spcPts val="600"/>
              </a:spcBef>
              <a:spcAft>
                <a:spcPts val="600"/>
              </a:spcAft>
            </a:pPr>
            <a:r>
              <a:rPr lang="en-GB" sz="2400" dirty="0">
                <a:latin typeface="Gill Sans MT" panose="020B0502020104020203" pitchFamily="34" charset="0"/>
              </a:rPr>
              <a:t>Provide Saigon government time to broaden political support and assume command of the war</a:t>
            </a:r>
          </a:p>
          <a:p>
            <a:pPr>
              <a:lnSpc>
                <a:spcPct val="100000"/>
              </a:lnSpc>
              <a:spcBef>
                <a:spcPts val="600"/>
              </a:spcBef>
              <a:spcAft>
                <a:spcPts val="600"/>
              </a:spcAft>
            </a:pPr>
            <a:r>
              <a:rPr lang="en-GB" sz="2400" dirty="0">
                <a:latin typeface="Gill Sans MT" panose="020B0502020104020203" pitchFamily="34" charset="0"/>
              </a:rPr>
              <a:t>Intimidate Hanoi into negotiations</a:t>
            </a:r>
          </a:p>
          <a:p>
            <a:pPr>
              <a:lnSpc>
                <a:spcPct val="100000"/>
              </a:lnSpc>
              <a:spcBef>
                <a:spcPts val="600"/>
              </a:spcBef>
              <a:spcAft>
                <a:spcPts val="600"/>
              </a:spcAft>
            </a:pPr>
            <a:r>
              <a:rPr lang="en-GB" sz="2400" dirty="0">
                <a:latin typeface="Gill Sans MT" panose="020B0502020104020203" pitchFamily="34" charset="0"/>
              </a:rPr>
              <a:t>Interrupt communication and infiltration into the South</a:t>
            </a:r>
          </a:p>
        </p:txBody>
      </p:sp>
    </p:spTree>
    <p:extLst>
      <p:ext uri="{BB962C8B-B14F-4D97-AF65-F5344CB8AC3E}">
        <p14:creationId xmlns:p14="http://schemas.microsoft.com/office/powerpoint/2010/main" val="66796288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3E9D49-E80A-4CC8-B8A5-AE452130B112}"/>
              </a:ext>
            </a:extLst>
          </p:cNvPr>
          <p:cNvSpPr>
            <a:spLocks noGrp="1"/>
          </p:cNvSpPr>
          <p:nvPr>
            <p:ph type="title"/>
          </p:nvPr>
        </p:nvSpPr>
        <p:spPr>
          <a:xfrm>
            <a:off x="648929" y="557190"/>
            <a:ext cx="5181510" cy="994773"/>
          </a:xfrm>
        </p:spPr>
        <p:txBody>
          <a:bodyPr>
            <a:normAutofit/>
          </a:bodyPr>
          <a:lstStyle/>
          <a:p>
            <a:pPr algn="ctr"/>
            <a:r>
              <a:rPr lang="en-GB" sz="4000" b="1" dirty="0">
                <a:latin typeface="Gill Sans MT" panose="020B0502020104020203" pitchFamily="34" charset="0"/>
              </a:rPr>
              <a:t>Gradual expansion</a:t>
            </a:r>
          </a:p>
        </p:txBody>
      </p:sp>
      <p:sp>
        <p:nvSpPr>
          <p:cNvPr id="3" name="Content Placeholder 2">
            <a:extLst>
              <a:ext uri="{FF2B5EF4-FFF2-40B4-BE49-F238E27FC236}">
                <a16:creationId xmlns:a16="http://schemas.microsoft.com/office/drawing/2014/main" id="{CC7A09DC-A770-4580-BC99-F5FA7014B6D1}"/>
              </a:ext>
            </a:extLst>
          </p:cNvPr>
          <p:cNvSpPr>
            <a:spLocks noGrp="1"/>
          </p:cNvSpPr>
          <p:nvPr>
            <p:ph idx="1"/>
          </p:nvPr>
        </p:nvSpPr>
        <p:spPr>
          <a:xfrm>
            <a:off x="439205" y="1769086"/>
            <a:ext cx="5391233" cy="4732381"/>
          </a:xfrm>
        </p:spPr>
        <p:txBody>
          <a:bodyPr>
            <a:normAutofit/>
          </a:bodyPr>
          <a:lstStyle/>
          <a:p>
            <a:pPr>
              <a:spcBef>
                <a:spcPts val="600"/>
              </a:spcBef>
            </a:pPr>
            <a:r>
              <a:rPr lang="en-GB" sz="2400" dirty="0">
                <a:latin typeface="Gill Sans MT" panose="020B0502020104020203" pitchFamily="34" charset="0"/>
              </a:rPr>
              <a:t>Johnson gradually expanded the campaign to include additional targets and more frequent attacks.</a:t>
            </a:r>
          </a:p>
          <a:p>
            <a:pPr>
              <a:spcBef>
                <a:spcPts val="600"/>
              </a:spcBef>
            </a:pPr>
            <a:r>
              <a:rPr lang="en-GB" sz="2400" dirty="0">
                <a:latin typeface="Gill Sans MT" panose="020B0502020104020203" pitchFamily="34" charset="0"/>
              </a:rPr>
              <a:t>The North Vietnamese built air defences over time (SA-2 SAM, MiG fighters and radars of Soviet design supplied by the SU and China).</a:t>
            </a:r>
          </a:p>
          <a:p>
            <a:pPr>
              <a:spcBef>
                <a:spcPts val="600"/>
              </a:spcBef>
            </a:pPr>
            <a:r>
              <a:rPr lang="en-GB" sz="2400" dirty="0">
                <a:latin typeface="Gill Sans MT" panose="020B0502020104020203" pitchFamily="34" charset="0"/>
              </a:rPr>
              <a:t>The first targets around Hanoi and Haiphong were not approved until October and November 1965.</a:t>
            </a:r>
          </a:p>
        </p:txBody>
      </p:sp>
      <p:pic>
        <p:nvPicPr>
          <p:cNvPr id="4" name="Picture 3">
            <a:extLst>
              <a:ext uri="{FF2B5EF4-FFF2-40B4-BE49-F238E27FC236}">
                <a16:creationId xmlns:a16="http://schemas.microsoft.com/office/drawing/2014/main" id="{B48E6E81-C7A7-42DB-A552-DB2F919FE032}"/>
              </a:ext>
            </a:extLst>
          </p:cNvPr>
          <p:cNvPicPr>
            <a:picLocks noChangeAspect="1"/>
          </p:cNvPicPr>
          <p:nvPr/>
        </p:nvPicPr>
        <p:blipFill rotWithShape="1">
          <a:blip r:embed="rId3"/>
          <a:srcRect t="4319"/>
          <a:stretch/>
        </p:blipFill>
        <p:spPr>
          <a:xfrm>
            <a:off x="6189155" y="10"/>
            <a:ext cx="6002844" cy="6857990"/>
          </a:xfrm>
          <a:prstGeom prst="rect">
            <a:avLst/>
          </a:prstGeom>
          <a:effectLst/>
        </p:spPr>
      </p:pic>
      <p:pic>
        <p:nvPicPr>
          <p:cNvPr id="6" name="Graphic 5" descr="Play with solid fill">
            <a:hlinkClick r:id="rId4"/>
            <a:extLst>
              <a:ext uri="{FF2B5EF4-FFF2-40B4-BE49-F238E27FC236}">
                <a16:creationId xmlns:a16="http://schemas.microsoft.com/office/drawing/2014/main" id="{AFDCE171-F921-46B3-94B4-066EE1A073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1729" y="5664667"/>
            <a:ext cx="914400" cy="914400"/>
          </a:xfrm>
          <a:prstGeom prst="rect">
            <a:avLst/>
          </a:prstGeom>
        </p:spPr>
      </p:pic>
    </p:spTree>
    <p:extLst>
      <p:ext uri="{BB962C8B-B14F-4D97-AF65-F5344CB8AC3E}">
        <p14:creationId xmlns:p14="http://schemas.microsoft.com/office/powerpoint/2010/main" val="58716078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146" name="Picture 2" descr="landscape, Vietnam, aerial view, forest, farm, trees">
            <a:extLst>
              <a:ext uri="{FF2B5EF4-FFF2-40B4-BE49-F238E27FC236}">
                <a16:creationId xmlns:a16="http://schemas.microsoft.com/office/drawing/2014/main" id="{9B96AD7A-2D50-47FF-97F5-BCC1050A92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4750"/>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0" name="Freeform: Shape 72">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Gill Sans MT" panose="020B0502020104020203" pitchFamily="34" charset="0"/>
            </a:endParaRPr>
          </a:p>
        </p:txBody>
      </p:sp>
      <p:sp>
        <p:nvSpPr>
          <p:cNvPr id="2" name="Title 1">
            <a:extLst>
              <a:ext uri="{FF2B5EF4-FFF2-40B4-BE49-F238E27FC236}">
                <a16:creationId xmlns:a16="http://schemas.microsoft.com/office/drawing/2014/main" id="{E23E3747-7D46-4484-8AF6-3F783336C61C}"/>
              </a:ext>
            </a:extLst>
          </p:cNvPr>
          <p:cNvSpPr>
            <a:spLocks noGrp="1"/>
          </p:cNvSpPr>
          <p:nvPr>
            <p:ph type="title"/>
          </p:nvPr>
        </p:nvSpPr>
        <p:spPr>
          <a:xfrm>
            <a:off x="156667" y="4128947"/>
            <a:ext cx="9265771" cy="622836"/>
          </a:xfrm>
        </p:spPr>
        <p:txBody>
          <a:bodyPr>
            <a:normAutofit/>
          </a:bodyPr>
          <a:lstStyle/>
          <a:p>
            <a:r>
              <a:rPr lang="en-GB" sz="3600" dirty="0">
                <a:latin typeface="Gill Sans MT" panose="020B0502020104020203" pitchFamily="34" charset="0"/>
              </a:rPr>
              <a:t>Failures</a:t>
            </a:r>
          </a:p>
        </p:txBody>
      </p:sp>
      <p:sp>
        <p:nvSpPr>
          <p:cNvPr id="3" name="Content Placeholder 2">
            <a:extLst>
              <a:ext uri="{FF2B5EF4-FFF2-40B4-BE49-F238E27FC236}">
                <a16:creationId xmlns:a16="http://schemas.microsoft.com/office/drawing/2014/main" id="{0DEC66CA-4046-461A-A6AE-9EEA0E1ABE5C}"/>
              </a:ext>
            </a:extLst>
          </p:cNvPr>
          <p:cNvSpPr>
            <a:spLocks noGrp="1"/>
          </p:cNvSpPr>
          <p:nvPr>
            <p:ph idx="1"/>
          </p:nvPr>
        </p:nvSpPr>
        <p:spPr>
          <a:xfrm>
            <a:off x="16778" y="4840142"/>
            <a:ext cx="11016943" cy="2001080"/>
          </a:xfrm>
          <a:solidFill>
            <a:schemeClr val="bg1">
              <a:alpha val="51000"/>
            </a:schemeClr>
          </a:solidFill>
        </p:spPr>
        <p:txBody>
          <a:bodyPr>
            <a:normAutofit/>
          </a:bodyPr>
          <a:lstStyle/>
          <a:p>
            <a:r>
              <a:rPr lang="en-GB" sz="2100" dirty="0">
                <a:latin typeface="Gill Sans MT" panose="020B0502020104020203" pitchFamily="34" charset="0"/>
              </a:rPr>
              <a:t>In 1966 bombing expanded to include North Vietnam’s oil storage facilities (destroyed 70% North’s capacity).</a:t>
            </a:r>
          </a:p>
          <a:p>
            <a:r>
              <a:rPr lang="en-GB" sz="2100" dirty="0">
                <a:latin typeface="Gill Sans MT" panose="020B0502020104020203" pitchFamily="34" charset="0"/>
              </a:rPr>
              <a:t>However, the campaign failed to achieve its objectives on account of Vietnam’s agricultural landscape.</a:t>
            </a:r>
          </a:p>
          <a:p>
            <a:r>
              <a:rPr lang="en-GB" sz="2100" dirty="0">
                <a:latin typeface="Gill Sans MT" panose="020B0502020104020203" pitchFamily="34" charset="0"/>
              </a:rPr>
              <a:t>Northern infiltration into the south increased from 35,000 in 1965 to 90,000 in 1967</a:t>
            </a:r>
          </a:p>
          <a:p>
            <a:endParaRPr lang="en-GB" sz="1500" dirty="0">
              <a:latin typeface="Gill Sans MT" panose="020B0502020104020203" pitchFamily="34" charset="0"/>
            </a:endParaRPr>
          </a:p>
        </p:txBody>
      </p:sp>
    </p:spTree>
    <p:extLst>
      <p:ext uri="{BB962C8B-B14F-4D97-AF65-F5344CB8AC3E}">
        <p14:creationId xmlns:p14="http://schemas.microsoft.com/office/powerpoint/2010/main" val="465245177"/>
      </p:ext>
    </p:extLst>
  </p:cSld>
  <p:clrMapOvr>
    <a:overrideClrMapping bg1="dk1" tx1="lt1" bg2="dk2" tx2="lt2" accent1="accent1" accent2="accent2" accent3="accent3" accent4="accent4" accent5="accent5" accent6="accent6" hlink="hlink" folHlink="folHlink"/>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769</Words>
  <Application>Microsoft Office PowerPoint</Application>
  <PresentationFormat>Widescreen</PresentationFormat>
  <Paragraphs>76</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Gill Sans MT</vt:lpstr>
      <vt:lpstr>Symbol</vt:lpstr>
      <vt:lpstr>Office Theme</vt:lpstr>
      <vt:lpstr>Starter</vt:lpstr>
      <vt:lpstr>Johnson’s escalation</vt:lpstr>
      <vt:lpstr>Why escalation?</vt:lpstr>
      <vt:lpstr>A two-phased escalation</vt:lpstr>
      <vt:lpstr>Reading: attempts at settlement</vt:lpstr>
      <vt:lpstr>VC aggression</vt:lpstr>
      <vt:lpstr>Rolling Thunder (March ’65 – October ’68)</vt:lpstr>
      <vt:lpstr>Gradual expansion</vt:lpstr>
      <vt:lpstr>Failures</vt:lpstr>
      <vt:lpstr>Ground troops</vt:lpstr>
      <vt:lpstr>Ia Drang</vt:lpstr>
      <vt:lpstr>Stalemate</vt:lpstr>
      <vt:lpstr>How valuable is the following source to a historian studying US involvement in Vietnam by 1965?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Anastasia Galvin</dc:creator>
  <cp:lastModifiedBy>Anastasia Galvin</cp:lastModifiedBy>
  <cp:revision>1</cp:revision>
  <cp:lastPrinted>2021-06-21T08:35:08Z</cp:lastPrinted>
  <dcterms:created xsi:type="dcterms:W3CDTF">2021-06-18T13:38:00Z</dcterms:created>
  <dcterms:modified xsi:type="dcterms:W3CDTF">2021-06-28T09:45:40Z</dcterms:modified>
</cp:coreProperties>
</file>