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9"/>
  </p:notesMasterIdLst>
  <p:sldIdLst>
    <p:sldId id="258" r:id="rId2"/>
    <p:sldId id="256" r:id="rId3"/>
    <p:sldId id="318" r:id="rId4"/>
    <p:sldId id="259" r:id="rId5"/>
    <p:sldId id="260" r:id="rId6"/>
    <p:sldId id="261" r:id="rId7"/>
    <p:sldId id="262" r:id="rId8"/>
    <p:sldId id="263" r:id="rId9"/>
    <p:sldId id="264" r:id="rId10"/>
    <p:sldId id="265" r:id="rId11"/>
    <p:sldId id="266" r:id="rId12"/>
    <p:sldId id="267" r:id="rId13"/>
    <p:sldId id="321" r:id="rId14"/>
    <p:sldId id="322" r:id="rId15"/>
    <p:sldId id="323" r:id="rId16"/>
    <p:sldId id="324"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0531F-930B-48FB-9291-819FA955435C}" v="73" dt="2021-07-05T20:49:45.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71064" autoAdjust="0"/>
  </p:normalViewPr>
  <p:slideViewPr>
    <p:cSldViewPr snapToGrid="0">
      <p:cViewPr varScale="1">
        <p:scale>
          <a:sx n="63" d="100"/>
          <a:sy n="63" d="100"/>
        </p:scale>
        <p:origin x="843" y="48"/>
      </p:cViewPr>
      <p:guideLst/>
    </p:cSldViewPr>
  </p:slideViewPr>
  <p:notesTextViewPr>
    <p:cViewPr>
      <p:scale>
        <a:sx n="1" d="1"/>
        <a:sy n="1" d="1"/>
      </p:scale>
      <p:origin x="0" y="0"/>
    </p:cViewPr>
  </p:notesTextViewPr>
  <p:notesViewPr>
    <p:cSldViewPr snapToGrid="0">
      <p:cViewPr>
        <p:scale>
          <a:sx n="68" d="100"/>
          <a:sy n="68" d="100"/>
        </p:scale>
        <p:origin x="252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2d39f159-777b-4bad-8899-bf8dfc77b0ad" providerId="ADAL" clId="{C95E76AC-F582-4369-838D-AE901CACC867}"/>
    <pc:docChg chg="delSld modSld">
      <pc:chgData name="Anastasia Galvin" userId="2d39f159-777b-4bad-8899-bf8dfc77b0ad" providerId="ADAL" clId="{C95E76AC-F582-4369-838D-AE901CACC867}" dt="2021-07-06T08:10:09.009" v="13" actId="6549"/>
      <pc:docMkLst>
        <pc:docMk/>
      </pc:docMkLst>
      <pc:sldChg chg="del">
        <pc:chgData name="Anastasia Galvin" userId="2d39f159-777b-4bad-8899-bf8dfc77b0ad" providerId="ADAL" clId="{C95E76AC-F582-4369-838D-AE901CACC867}" dt="2021-07-06T08:09:32.597" v="0" actId="47"/>
        <pc:sldMkLst>
          <pc:docMk/>
          <pc:sldMk cId="2178774683" sldId="257"/>
        </pc:sldMkLst>
      </pc:sldChg>
      <pc:sldChg chg="modNotesTx">
        <pc:chgData name="Anastasia Galvin" userId="2d39f159-777b-4bad-8899-bf8dfc77b0ad" providerId="ADAL" clId="{C95E76AC-F582-4369-838D-AE901CACC867}" dt="2021-07-06T08:09:40.639" v="2" actId="6549"/>
        <pc:sldMkLst>
          <pc:docMk/>
          <pc:sldMk cId="1017116720" sldId="259"/>
        </pc:sldMkLst>
      </pc:sldChg>
      <pc:sldChg chg="modNotesTx">
        <pc:chgData name="Anastasia Galvin" userId="2d39f159-777b-4bad-8899-bf8dfc77b0ad" providerId="ADAL" clId="{C95E76AC-F582-4369-838D-AE901CACC867}" dt="2021-07-06T08:09:44.483" v="4" actId="5793"/>
        <pc:sldMkLst>
          <pc:docMk/>
          <pc:sldMk cId="502140188" sldId="260"/>
        </pc:sldMkLst>
      </pc:sldChg>
      <pc:sldChg chg="modNotesTx">
        <pc:chgData name="Anastasia Galvin" userId="2d39f159-777b-4bad-8899-bf8dfc77b0ad" providerId="ADAL" clId="{C95E76AC-F582-4369-838D-AE901CACC867}" dt="2021-07-06T08:09:46.723" v="5" actId="6549"/>
        <pc:sldMkLst>
          <pc:docMk/>
          <pc:sldMk cId="3436458852" sldId="261"/>
        </pc:sldMkLst>
      </pc:sldChg>
      <pc:sldChg chg="modNotesTx">
        <pc:chgData name="Anastasia Galvin" userId="2d39f159-777b-4bad-8899-bf8dfc77b0ad" providerId="ADAL" clId="{C95E76AC-F582-4369-838D-AE901CACC867}" dt="2021-07-06T08:09:49.229" v="6" actId="6549"/>
        <pc:sldMkLst>
          <pc:docMk/>
          <pc:sldMk cId="3879809174" sldId="262"/>
        </pc:sldMkLst>
      </pc:sldChg>
      <pc:sldChg chg="modNotesTx">
        <pc:chgData name="Anastasia Galvin" userId="2d39f159-777b-4bad-8899-bf8dfc77b0ad" providerId="ADAL" clId="{C95E76AC-F582-4369-838D-AE901CACC867}" dt="2021-07-06T08:09:53.253" v="7" actId="6549"/>
        <pc:sldMkLst>
          <pc:docMk/>
          <pc:sldMk cId="1409020859" sldId="264"/>
        </pc:sldMkLst>
      </pc:sldChg>
      <pc:sldChg chg="modNotesTx">
        <pc:chgData name="Anastasia Galvin" userId="2d39f159-777b-4bad-8899-bf8dfc77b0ad" providerId="ADAL" clId="{C95E76AC-F582-4369-838D-AE901CACC867}" dt="2021-07-06T08:09:55.544" v="8" actId="20577"/>
        <pc:sldMkLst>
          <pc:docMk/>
          <pc:sldMk cId="443202344" sldId="265"/>
        </pc:sldMkLst>
      </pc:sldChg>
      <pc:sldChg chg="modNotesTx">
        <pc:chgData name="Anastasia Galvin" userId="2d39f159-777b-4bad-8899-bf8dfc77b0ad" providerId="ADAL" clId="{C95E76AC-F582-4369-838D-AE901CACC867}" dt="2021-07-06T08:09:59.146" v="9" actId="6549"/>
        <pc:sldMkLst>
          <pc:docMk/>
          <pc:sldMk cId="1926281190" sldId="266"/>
        </pc:sldMkLst>
      </pc:sldChg>
      <pc:sldChg chg="modNotesTx">
        <pc:chgData name="Anastasia Galvin" userId="2d39f159-777b-4bad-8899-bf8dfc77b0ad" providerId="ADAL" clId="{C95E76AC-F582-4369-838D-AE901CACC867}" dt="2021-07-06T08:10:02.049" v="10" actId="6549"/>
        <pc:sldMkLst>
          <pc:docMk/>
          <pc:sldMk cId="4220459031" sldId="267"/>
        </pc:sldMkLst>
      </pc:sldChg>
      <pc:sldChg chg="modNotesTx">
        <pc:chgData name="Anastasia Galvin" userId="2d39f159-777b-4bad-8899-bf8dfc77b0ad" providerId="ADAL" clId="{C95E76AC-F582-4369-838D-AE901CACC867}" dt="2021-07-06T08:09:37.425" v="1" actId="20577"/>
        <pc:sldMkLst>
          <pc:docMk/>
          <pc:sldMk cId="1297100400" sldId="318"/>
        </pc:sldMkLst>
      </pc:sldChg>
      <pc:sldChg chg="modNotesTx">
        <pc:chgData name="Anastasia Galvin" userId="2d39f159-777b-4bad-8899-bf8dfc77b0ad" providerId="ADAL" clId="{C95E76AC-F582-4369-838D-AE901CACC867}" dt="2021-07-06T08:10:04.285" v="11" actId="6549"/>
        <pc:sldMkLst>
          <pc:docMk/>
          <pc:sldMk cId="847452666" sldId="321"/>
        </pc:sldMkLst>
      </pc:sldChg>
      <pc:sldChg chg="modNotesTx">
        <pc:chgData name="Anastasia Galvin" userId="2d39f159-777b-4bad-8899-bf8dfc77b0ad" providerId="ADAL" clId="{C95E76AC-F582-4369-838D-AE901CACC867}" dt="2021-07-06T08:10:06.658" v="12" actId="6549"/>
        <pc:sldMkLst>
          <pc:docMk/>
          <pc:sldMk cId="3697733758" sldId="322"/>
        </pc:sldMkLst>
      </pc:sldChg>
      <pc:sldChg chg="modNotesTx">
        <pc:chgData name="Anastasia Galvin" userId="2d39f159-777b-4bad-8899-bf8dfc77b0ad" providerId="ADAL" clId="{C95E76AC-F582-4369-838D-AE901CACC867}" dt="2021-07-06T08:10:09.009" v="13" actId="6549"/>
        <pc:sldMkLst>
          <pc:docMk/>
          <pc:sldMk cId="1566305117" sldId="323"/>
        </pc:sldMkLst>
      </pc:sldChg>
    </pc:docChg>
  </pc:docChgLst>
  <pc:docChgLst>
    <pc:chgData name="Anastasia Galvin" userId="2d39f159-777b-4bad-8899-bf8dfc77b0ad" providerId="ADAL" clId="{6D30531F-930B-48FB-9291-819FA955435C}"/>
    <pc:docChg chg="undo redo custSel addSld delSld modSld sldOrd">
      <pc:chgData name="Anastasia Galvin" userId="2d39f159-777b-4bad-8899-bf8dfc77b0ad" providerId="ADAL" clId="{6D30531F-930B-48FB-9291-819FA955435C}" dt="2021-07-06T07:36:46.910" v="4631" actId="14100"/>
      <pc:docMkLst>
        <pc:docMk/>
      </pc:docMkLst>
      <pc:sldChg chg="modSp mod">
        <pc:chgData name="Anastasia Galvin" userId="2d39f159-777b-4bad-8899-bf8dfc77b0ad" providerId="ADAL" clId="{6D30531F-930B-48FB-9291-819FA955435C}" dt="2021-07-05T11:51:37.589" v="17" actId="14100"/>
        <pc:sldMkLst>
          <pc:docMk/>
          <pc:sldMk cId="3127910542" sldId="256"/>
        </pc:sldMkLst>
        <pc:spChg chg="mod">
          <ac:chgData name="Anastasia Galvin" userId="2d39f159-777b-4bad-8899-bf8dfc77b0ad" providerId="ADAL" clId="{6D30531F-930B-48FB-9291-819FA955435C}" dt="2021-07-05T11:51:37.589" v="17" actId="14100"/>
          <ac:spMkLst>
            <pc:docMk/>
            <pc:sldMk cId="3127910542" sldId="256"/>
            <ac:spMk id="2" creationId="{1EF9AC05-46F8-4A7E-BD07-9F87AF1D9881}"/>
          </ac:spMkLst>
        </pc:spChg>
      </pc:sldChg>
      <pc:sldChg chg="addSp modSp mod setBg modNotes modNotesTx">
        <pc:chgData name="Anastasia Galvin" userId="2d39f159-777b-4bad-8899-bf8dfc77b0ad" providerId="ADAL" clId="{6D30531F-930B-48FB-9291-819FA955435C}" dt="2021-07-06T07:35:13.027" v="4605" actId="14100"/>
        <pc:sldMkLst>
          <pc:docMk/>
          <pc:sldMk cId="1017116720" sldId="259"/>
        </pc:sldMkLst>
        <pc:spChg chg="mod">
          <ac:chgData name="Anastasia Galvin" userId="2d39f159-777b-4bad-8899-bf8dfc77b0ad" providerId="ADAL" clId="{6D30531F-930B-48FB-9291-819FA955435C}" dt="2021-07-05T11:56:48.207" v="656" actId="1076"/>
          <ac:spMkLst>
            <pc:docMk/>
            <pc:sldMk cId="1017116720" sldId="259"/>
            <ac:spMk id="2" creationId="{0A42B8B0-89A9-4820-883E-83BAAC955F89}"/>
          </ac:spMkLst>
        </pc:spChg>
        <pc:spChg chg="mod">
          <ac:chgData name="Anastasia Galvin" userId="2d39f159-777b-4bad-8899-bf8dfc77b0ad" providerId="ADAL" clId="{6D30531F-930B-48FB-9291-819FA955435C}" dt="2021-07-05T11:57:07.115" v="663" actId="113"/>
          <ac:spMkLst>
            <pc:docMk/>
            <pc:sldMk cId="1017116720" sldId="259"/>
            <ac:spMk id="3" creationId="{D1A48A31-F8CE-4817-BE2F-1A9AC54C4331}"/>
          </ac:spMkLst>
        </pc:spChg>
        <pc:spChg chg="add mod">
          <ac:chgData name="Anastasia Galvin" userId="2d39f159-777b-4bad-8899-bf8dfc77b0ad" providerId="ADAL" clId="{6D30531F-930B-48FB-9291-819FA955435C}" dt="2021-07-05T11:53:23.321" v="153" actId="1035"/>
          <ac:spMkLst>
            <pc:docMk/>
            <pc:sldMk cId="1017116720" sldId="259"/>
            <ac:spMk id="4" creationId="{B97EB7DD-7E5B-4F0D-A292-7014525A53C8}"/>
          </ac:spMkLst>
        </pc:spChg>
        <pc:spChg chg="add">
          <ac:chgData name="Anastasia Galvin" userId="2d39f159-777b-4bad-8899-bf8dfc77b0ad" providerId="ADAL" clId="{6D30531F-930B-48FB-9291-819FA955435C}" dt="2021-07-05T11:52:18.801" v="28" actId="26606"/>
          <ac:spMkLst>
            <pc:docMk/>
            <pc:sldMk cId="1017116720" sldId="259"/>
            <ac:spMk id="71" creationId="{72CD369A-5284-45B1-B107-702483A8BD98}"/>
          </ac:spMkLst>
        </pc:spChg>
        <pc:grpChg chg="add">
          <ac:chgData name="Anastasia Galvin" userId="2d39f159-777b-4bad-8899-bf8dfc77b0ad" providerId="ADAL" clId="{6D30531F-930B-48FB-9291-819FA955435C}" dt="2021-07-05T11:52:18.801" v="28" actId="26606"/>
          <ac:grpSpMkLst>
            <pc:docMk/>
            <pc:sldMk cId="1017116720" sldId="259"/>
            <ac:grpSpMk id="73" creationId="{FD435E13-4F33-4353-A24E-D37F378524B0}"/>
          </ac:grpSpMkLst>
        </pc:grpChg>
        <pc:picChg chg="add mod">
          <ac:chgData name="Anastasia Galvin" userId="2d39f159-777b-4bad-8899-bf8dfc77b0ad" providerId="ADAL" clId="{6D30531F-930B-48FB-9291-819FA955435C}" dt="2021-07-05T11:52:18.801" v="28" actId="26606"/>
          <ac:picMkLst>
            <pc:docMk/>
            <pc:sldMk cId="1017116720" sldId="259"/>
            <ac:picMk id="2050" creationId="{A3CFB231-8917-4775-AA22-CA3B8073056C}"/>
          </ac:picMkLst>
        </pc:picChg>
      </pc:sldChg>
      <pc:sldChg chg="addSp modSp new mod setBg modNotesTx">
        <pc:chgData name="Anastasia Galvin" userId="2d39f159-777b-4bad-8899-bf8dfc77b0ad" providerId="ADAL" clId="{6D30531F-930B-48FB-9291-819FA955435C}" dt="2021-07-05T12:02:01.106" v="853" actId="255"/>
        <pc:sldMkLst>
          <pc:docMk/>
          <pc:sldMk cId="502140188" sldId="260"/>
        </pc:sldMkLst>
        <pc:spChg chg="mod">
          <ac:chgData name="Anastasia Galvin" userId="2d39f159-777b-4bad-8899-bf8dfc77b0ad" providerId="ADAL" clId="{6D30531F-930B-48FB-9291-819FA955435C}" dt="2021-07-05T12:00:54.400" v="796" actId="26606"/>
          <ac:spMkLst>
            <pc:docMk/>
            <pc:sldMk cId="502140188" sldId="260"/>
            <ac:spMk id="2" creationId="{215D3289-1375-4641-B2A1-EFE5640CED66}"/>
          </ac:spMkLst>
        </pc:spChg>
        <pc:spChg chg="mod">
          <ac:chgData name="Anastasia Galvin" userId="2d39f159-777b-4bad-8899-bf8dfc77b0ad" providerId="ADAL" clId="{6D30531F-930B-48FB-9291-819FA955435C}" dt="2021-07-05T12:01:45.646" v="851" actId="20577"/>
          <ac:spMkLst>
            <pc:docMk/>
            <pc:sldMk cId="502140188" sldId="260"/>
            <ac:spMk id="3" creationId="{E47D2A98-3E4F-4AE6-A6B1-194D81F2015D}"/>
          </ac:spMkLst>
        </pc:spChg>
        <pc:spChg chg="add">
          <ac:chgData name="Anastasia Galvin" userId="2d39f159-777b-4bad-8899-bf8dfc77b0ad" providerId="ADAL" clId="{6D30531F-930B-48FB-9291-819FA955435C}" dt="2021-07-05T12:00:54.400" v="796" actId="26606"/>
          <ac:spMkLst>
            <pc:docMk/>
            <pc:sldMk cId="502140188" sldId="260"/>
            <ac:spMk id="71" creationId="{11AC88F6-55CB-496B-8AD8-9ABD2E6E3BFA}"/>
          </ac:spMkLst>
        </pc:spChg>
        <pc:spChg chg="add">
          <ac:chgData name="Anastasia Galvin" userId="2d39f159-777b-4bad-8899-bf8dfc77b0ad" providerId="ADAL" clId="{6D30531F-930B-48FB-9291-819FA955435C}" dt="2021-07-05T12:00:54.400" v="796" actId="26606"/>
          <ac:spMkLst>
            <pc:docMk/>
            <pc:sldMk cId="502140188" sldId="260"/>
            <ac:spMk id="73" creationId="{6F53D3C3-F24F-4317-98B6-A05ECD30445C}"/>
          </ac:spMkLst>
        </pc:spChg>
        <pc:picChg chg="add mod ord">
          <ac:chgData name="Anastasia Galvin" userId="2d39f159-777b-4bad-8899-bf8dfc77b0ad" providerId="ADAL" clId="{6D30531F-930B-48FB-9291-819FA955435C}" dt="2021-07-05T12:00:54.400" v="796" actId="26606"/>
          <ac:picMkLst>
            <pc:docMk/>
            <pc:sldMk cId="502140188" sldId="260"/>
            <ac:picMk id="3074" creationId="{2D8B9E9E-1255-4EDB-9D09-D92D2BD2CBC1}"/>
          </ac:picMkLst>
        </pc:picChg>
      </pc:sldChg>
      <pc:sldChg chg="addSp modSp new mod setBg addAnim modAnim modNotesTx">
        <pc:chgData name="Anastasia Galvin" userId="2d39f159-777b-4bad-8899-bf8dfc77b0ad" providerId="ADAL" clId="{6D30531F-930B-48FB-9291-819FA955435C}" dt="2021-07-05T12:43:55.700" v="1638" actId="1076"/>
        <pc:sldMkLst>
          <pc:docMk/>
          <pc:sldMk cId="3436458852" sldId="261"/>
        </pc:sldMkLst>
        <pc:spChg chg="mod">
          <ac:chgData name="Anastasia Galvin" userId="2d39f159-777b-4bad-8899-bf8dfc77b0ad" providerId="ADAL" clId="{6D30531F-930B-48FB-9291-819FA955435C}" dt="2021-07-05T12:03:24.625" v="953" actId="14100"/>
          <ac:spMkLst>
            <pc:docMk/>
            <pc:sldMk cId="3436458852" sldId="261"/>
            <ac:spMk id="2" creationId="{E24E5E14-C1B5-4EFF-88A4-02448CC98350}"/>
          </ac:spMkLst>
        </pc:spChg>
        <pc:spChg chg="mod">
          <ac:chgData name="Anastasia Galvin" userId="2d39f159-777b-4bad-8899-bf8dfc77b0ad" providerId="ADAL" clId="{6D30531F-930B-48FB-9291-819FA955435C}" dt="2021-07-05T12:03:36.472" v="966" actId="403"/>
          <ac:spMkLst>
            <pc:docMk/>
            <pc:sldMk cId="3436458852" sldId="261"/>
            <ac:spMk id="3" creationId="{3857863D-A1E0-40FD-A202-200737743AD8}"/>
          </ac:spMkLst>
        </pc:spChg>
        <pc:spChg chg="add">
          <ac:chgData name="Anastasia Galvin" userId="2d39f159-777b-4bad-8899-bf8dfc77b0ad" providerId="ADAL" clId="{6D30531F-930B-48FB-9291-819FA955435C}" dt="2021-07-05T12:03:13.743" v="950" actId="26606"/>
          <ac:spMkLst>
            <pc:docMk/>
            <pc:sldMk cId="3436458852" sldId="261"/>
            <ac:spMk id="130" creationId="{D6F5F07B-A917-442C-82D5-5719737E9E68}"/>
          </ac:spMkLst>
        </pc:spChg>
        <pc:spChg chg="add">
          <ac:chgData name="Anastasia Galvin" userId="2d39f159-777b-4bad-8899-bf8dfc77b0ad" providerId="ADAL" clId="{6D30531F-930B-48FB-9291-819FA955435C}" dt="2021-07-05T12:03:13.743" v="950" actId="26606"/>
          <ac:spMkLst>
            <pc:docMk/>
            <pc:sldMk cId="3436458852" sldId="261"/>
            <ac:spMk id="132" creationId="{B7E0C296-2B1B-4589-84EA-239D878496D5}"/>
          </ac:spMkLst>
        </pc:spChg>
        <pc:spChg chg="add mod">
          <ac:chgData name="Anastasia Galvin" userId="2d39f159-777b-4bad-8899-bf8dfc77b0ad" providerId="ADAL" clId="{6D30531F-930B-48FB-9291-819FA955435C}" dt="2021-07-05T12:43:55.700" v="1638" actId="1076"/>
          <ac:spMkLst>
            <pc:docMk/>
            <pc:sldMk cId="3436458852" sldId="261"/>
            <ac:spMk id="215" creationId="{B4E53A12-387A-4578-A8FF-3A00EF8D16DE}"/>
          </ac:spMkLst>
        </pc:spChg>
        <pc:grpChg chg="add">
          <ac:chgData name="Anastasia Galvin" userId="2d39f159-777b-4bad-8899-bf8dfc77b0ad" providerId="ADAL" clId="{6D30531F-930B-48FB-9291-819FA955435C}" dt="2021-07-05T12:03:13.743" v="950" actId="26606"/>
          <ac:grpSpMkLst>
            <pc:docMk/>
            <pc:sldMk cId="3436458852" sldId="261"/>
            <ac:grpSpMk id="71" creationId="{71AFD227-869A-489C-A9B5-3F0498DF3C0C}"/>
          </ac:grpSpMkLst>
        </pc:grpChg>
        <pc:grpChg chg="add">
          <ac:chgData name="Anastasia Galvin" userId="2d39f159-777b-4bad-8899-bf8dfc77b0ad" providerId="ADAL" clId="{6D30531F-930B-48FB-9291-819FA955435C}" dt="2021-07-05T12:03:13.743" v="950" actId="26606"/>
          <ac:grpSpMkLst>
            <pc:docMk/>
            <pc:sldMk cId="3436458852" sldId="261"/>
            <ac:grpSpMk id="134" creationId="{3CDD339A-0D5C-435F-B70C-6498DB974BEE}"/>
          </ac:grpSpMkLst>
        </pc:grpChg>
        <pc:picChg chg="add mod ord">
          <ac:chgData name="Anastasia Galvin" userId="2d39f159-777b-4bad-8899-bf8dfc77b0ad" providerId="ADAL" clId="{6D30531F-930B-48FB-9291-819FA955435C}" dt="2021-07-05T12:03:13.743" v="950" actId="26606"/>
          <ac:picMkLst>
            <pc:docMk/>
            <pc:sldMk cId="3436458852" sldId="261"/>
            <ac:picMk id="4098" creationId="{B5DFA0AE-C67F-4CFA-A6DA-1390E5B0431D}"/>
          </ac:picMkLst>
        </pc:picChg>
      </pc:sldChg>
      <pc:sldChg chg="addSp delSp modSp new mod setBg modNotesTx">
        <pc:chgData name="Anastasia Galvin" userId="2d39f159-777b-4bad-8899-bf8dfc77b0ad" providerId="ADAL" clId="{6D30531F-930B-48FB-9291-819FA955435C}" dt="2021-07-05T12:11:06.914" v="1263" actId="948"/>
        <pc:sldMkLst>
          <pc:docMk/>
          <pc:sldMk cId="3879809174" sldId="262"/>
        </pc:sldMkLst>
        <pc:spChg chg="mod">
          <ac:chgData name="Anastasia Galvin" userId="2d39f159-777b-4bad-8899-bf8dfc77b0ad" providerId="ADAL" clId="{6D30531F-930B-48FB-9291-819FA955435C}" dt="2021-07-05T12:07:46.282" v="1211" actId="26606"/>
          <ac:spMkLst>
            <pc:docMk/>
            <pc:sldMk cId="3879809174" sldId="262"/>
            <ac:spMk id="2" creationId="{59AD7545-0388-4C21-B4AB-B9479572C79F}"/>
          </ac:spMkLst>
        </pc:spChg>
        <pc:spChg chg="mod ord">
          <ac:chgData name="Anastasia Galvin" userId="2d39f159-777b-4bad-8899-bf8dfc77b0ad" providerId="ADAL" clId="{6D30531F-930B-48FB-9291-819FA955435C}" dt="2021-07-05T12:11:06.914" v="1263" actId="948"/>
          <ac:spMkLst>
            <pc:docMk/>
            <pc:sldMk cId="3879809174" sldId="262"/>
            <ac:spMk id="3" creationId="{DDFE5E34-532F-494D-BAF7-B7B9FED62B48}"/>
          </ac:spMkLst>
        </pc:spChg>
        <pc:spChg chg="add del">
          <ac:chgData name="Anastasia Galvin" userId="2d39f159-777b-4bad-8899-bf8dfc77b0ad" providerId="ADAL" clId="{6D30531F-930B-48FB-9291-819FA955435C}" dt="2021-07-05T12:07:36.671" v="1204" actId="26606"/>
          <ac:spMkLst>
            <pc:docMk/>
            <pc:sldMk cId="3879809174" sldId="262"/>
            <ac:spMk id="7" creationId="{11AC88F6-55CB-496B-8AD8-9ABD2E6E3BFA}"/>
          </ac:spMkLst>
        </pc:spChg>
        <pc:spChg chg="add del">
          <ac:chgData name="Anastasia Galvin" userId="2d39f159-777b-4bad-8899-bf8dfc77b0ad" providerId="ADAL" clId="{6D30531F-930B-48FB-9291-819FA955435C}" dt="2021-07-05T12:07:36.671" v="1204" actId="26606"/>
          <ac:spMkLst>
            <pc:docMk/>
            <pc:sldMk cId="3879809174" sldId="262"/>
            <ac:spMk id="8" creationId="{6F53D3C3-F24F-4317-98B6-A05ECD30445C}"/>
          </ac:spMkLst>
        </pc:spChg>
        <pc:spChg chg="add del">
          <ac:chgData name="Anastasia Galvin" userId="2d39f159-777b-4bad-8899-bf8dfc77b0ad" providerId="ADAL" clId="{6D30531F-930B-48FB-9291-819FA955435C}" dt="2021-07-05T12:07:29.522" v="1202" actId="26606"/>
          <ac:spMkLst>
            <pc:docMk/>
            <pc:sldMk cId="3879809174" sldId="262"/>
            <ac:spMk id="10" creationId="{11AC88F6-55CB-496B-8AD8-9ABD2E6E3BFA}"/>
          </ac:spMkLst>
        </pc:spChg>
        <pc:spChg chg="add del">
          <ac:chgData name="Anastasia Galvin" userId="2d39f159-777b-4bad-8899-bf8dfc77b0ad" providerId="ADAL" clId="{6D30531F-930B-48FB-9291-819FA955435C}" dt="2021-07-05T12:07:37.868" v="1206" actId="26606"/>
          <ac:spMkLst>
            <pc:docMk/>
            <pc:sldMk cId="3879809174" sldId="262"/>
            <ac:spMk id="11" creationId="{11AC88F6-55CB-496B-8AD8-9ABD2E6E3BFA}"/>
          </ac:spMkLst>
        </pc:spChg>
        <pc:spChg chg="add del">
          <ac:chgData name="Anastasia Galvin" userId="2d39f159-777b-4bad-8899-bf8dfc77b0ad" providerId="ADAL" clId="{6D30531F-930B-48FB-9291-819FA955435C}" dt="2021-07-05T12:07:29.522" v="1202" actId="26606"/>
          <ac:spMkLst>
            <pc:docMk/>
            <pc:sldMk cId="3879809174" sldId="262"/>
            <ac:spMk id="12" creationId="{6F53D3C3-F24F-4317-98B6-A05ECD30445C}"/>
          </ac:spMkLst>
        </pc:spChg>
        <pc:spChg chg="add del">
          <ac:chgData name="Anastasia Galvin" userId="2d39f159-777b-4bad-8899-bf8dfc77b0ad" providerId="ADAL" clId="{6D30531F-930B-48FB-9291-819FA955435C}" dt="2021-07-05T12:07:37.868" v="1206" actId="26606"/>
          <ac:spMkLst>
            <pc:docMk/>
            <pc:sldMk cId="3879809174" sldId="262"/>
            <ac:spMk id="13" creationId="{969239DF-EAA4-47C3-B4E3-79C6BCB243F5}"/>
          </ac:spMkLst>
        </pc:spChg>
        <pc:spChg chg="add del">
          <ac:chgData name="Anastasia Galvin" userId="2d39f159-777b-4bad-8899-bf8dfc77b0ad" providerId="ADAL" clId="{6D30531F-930B-48FB-9291-819FA955435C}" dt="2021-07-05T12:07:38.515" v="1208" actId="26606"/>
          <ac:spMkLst>
            <pc:docMk/>
            <pc:sldMk cId="3879809174" sldId="262"/>
            <ac:spMk id="73" creationId="{11AC88F6-55CB-496B-8AD8-9ABD2E6E3BFA}"/>
          </ac:spMkLst>
        </pc:spChg>
        <pc:spChg chg="add">
          <ac:chgData name="Anastasia Galvin" userId="2d39f159-777b-4bad-8899-bf8dfc77b0ad" providerId="ADAL" clId="{6D30531F-930B-48FB-9291-819FA955435C}" dt="2021-07-05T12:09:38.073" v="1236" actId="26606"/>
          <ac:spMkLst>
            <pc:docMk/>
            <pc:sldMk cId="3879809174" sldId="262"/>
            <ac:spMk id="81" creationId="{11AC88F6-55CB-496B-8AD8-9ABD2E6E3BFA}"/>
          </ac:spMkLst>
        </pc:spChg>
        <pc:spChg chg="add">
          <ac:chgData name="Anastasia Galvin" userId="2d39f159-777b-4bad-8899-bf8dfc77b0ad" providerId="ADAL" clId="{6D30531F-930B-48FB-9291-819FA955435C}" dt="2021-07-05T12:09:38.073" v="1236" actId="26606"/>
          <ac:spMkLst>
            <pc:docMk/>
            <pc:sldMk cId="3879809174" sldId="262"/>
            <ac:spMk id="83" creationId="{6F53D3C3-F24F-4317-98B6-A05ECD30445C}"/>
          </ac:spMkLst>
        </pc:spChg>
        <pc:spChg chg="add del">
          <ac:chgData name="Anastasia Galvin" userId="2d39f159-777b-4bad-8899-bf8dfc77b0ad" providerId="ADAL" clId="{6D30531F-930B-48FB-9291-819FA955435C}" dt="2021-07-05T12:07:46.198" v="1210" actId="26606"/>
          <ac:spMkLst>
            <pc:docMk/>
            <pc:sldMk cId="3879809174" sldId="262"/>
            <ac:spMk id="133" creationId="{DA27A5CA-8322-4584-B42A-F269165282DA}"/>
          </ac:spMkLst>
        </pc:spChg>
        <pc:spChg chg="add del">
          <ac:chgData name="Anastasia Galvin" userId="2d39f159-777b-4bad-8899-bf8dfc77b0ad" providerId="ADAL" clId="{6D30531F-930B-48FB-9291-819FA955435C}" dt="2021-07-05T12:07:46.198" v="1210" actId="26606"/>
          <ac:spMkLst>
            <pc:docMk/>
            <pc:sldMk cId="3879809174" sldId="262"/>
            <ac:spMk id="134" creationId="{75660551-9FDE-4500-BEA5-DF82DC00D1EE}"/>
          </ac:spMkLst>
        </pc:spChg>
        <pc:spChg chg="add del">
          <ac:chgData name="Anastasia Galvin" userId="2d39f159-777b-4bad-8899-bf8dfc77b0ad" providerId="ADAL" clId="{6D30531F-930B-48FB-9291-819FA955435C}" dt="2021-07-05T12:07:46.198" v="1210" actId="26606"/>
          <ac:spMkLst>
            <pc:docMk/>
            <pc:sldMk cId="3879809174" sldId="262"/>
            <ac:spMk id="135" creationId="{58E37D5E-2F40-4CD5-A0F2-04001FB75C37}"/>
          </ac:spMkLst>
        </pc:spChg>
        <pc:spChg chg="add del">
          <ac:chgData name="Anastasia Galvin" userId="2d39f159-777b-4bad-8899-bf8dfc77b0ad" providerId="ADAL" clId="{6D30531F-930B-48FB-9291-819FA955435C}" dt="2021-07-05T12:09:38.073" v="1236" actId="26606"/>
          <ac:spMkLst>
            <pc:docMk/>
            <pc:sldMk cId="3879809174" sldId="262"/>
            <ac:spMk id="139" creationId="{11AC88F6-55CB-496B-8AD8-9ABD2E6E3BFA}"/>
          </ac:spMkLst>
        </pc:spChg>
        <pc:spChg chg="add del">
          <ac:chgData name="Anastasia Galvin" userId="2d39f159-777b-4bad-8899-bf8dfc77b0ad" providerId="ADAL" clId="{6D30531F-930B-48FB-9291-819FA955435C}" dt="2021-07-05T12:09:38.073" v="1236" actId="26606"/>
          <ac:spMkLst>
            <pc:docMk/>
            <pc:sldMk cId="3879809174" sldId="262"/>
            <ac:spMk id="140" creationId="{6F53D3C3-F24F-4317-98B6-A05ECD30445C}"/>
          </ac:spMkLst>
        </pc:spChg>
        <pc:grpChg chg="add del">
          <ac:chgData name="Anastasia Galvin" userId="2d39f159-777b-4bad-8899-bf8dfc77b0ad" providerId="ADAL" clId="{6D30531F-930B-48FB-9291-819FA955435C}" dt="2021-07-05T12:07:37.868" v="1206" actId="26606"/>
          <ac:grpSpMkLst>
            <pc:docMk/>
            <pc:sldMk cId="3879809174" sldId="262"/>
            <ac:grpSpMk id="14" creationId="{3389B237-4CAB-4403-A95C-C04D71F4B420}"/>
          </ac:grpSpMkLst>
        </pc:grpChg>
        <pc:grpChg chg="add del">
          <ac:chgData name="Anastasia Galvin" userId="2d39f159-777b-4bad-8899-bf8dfc77b0ad" providerId="ADAL" clId="{6D30531F-930B-48FB-9291-819FA955435C}" dt="2021-07-05T12:07:46.198" v="1210" actId="26606"/>
          <ac:grpSpMkLst>
            <pc:docMk/>
            <pc:sldMk cId="3879809174" sldId="262"/>
            <ac:grpSpMk id="16" creationId="{393D07FD-8A77-486D-A79A-92CAD7BBAB00}"/>
          </ac:grpSpMkLst>
        </pc:grpChg>
        <pc:grpChg chg="add del">
          <ac:chgData name="Anastasia Galvin" userId="2d39f159-777b-4bad-8899-bf8dfc77b0ad" providerId="ADAL" clId="{6D30531F-930B-48FB-9291-819FA955435C}" dt="2021-07-05T12:07:38.515" v="1208" actId="26606"/>
          <ac:grpSpMkLst>
            <pc:docMk/>
            <pc:sldMk cId="3879809174" sldId="262"/>
            <ac:grpSpMk id="74" creationId="{1EBB3E56-58E4-4241-80A5-0A3DEA1792FA}"/>
          </ac:grpSpMkLst>
        </pc:grpChg>
        <pc:picChg chg="add del mod ord">
          <ac:chgData name="Anastasia Galvin" userId="2d39f159-777b-4bad-8899-bf8dfc77b0ad" providerId="ADAL" clId="{6D30531F-930B-48FB-9291-819FA955435C}" dt="2021-07-05T12:09:09.180" v="1230" actId="478"/>
          <ac:picMkLst>
            <pc:docMk/>
            <pc:sldMk cId="3879809174" sldId="262"/>
            <ac:picMk id="5" creationId="{186B7AEB-3B98-4D3C-A494-9F603401440F}"/>
          </ac:picMkLst>
        </pc:picChg>
        <pc:picChg chg="add mod ord modCrop">
          <ac:chgData name="Anastasia Galvin" userId="2d39f159-777b-4bad-8899-bf8dfc77b0ad" providerId="ADAL" clId="{6D30531F-930B-48FB-9291-819FA955435C}" dt="2021-07-05T12:10:08.179" v="1242" actId="1076"/>
          <ac:picMkLst>
            <pc:docMk/>
            <pc:sldMk cId="3879809174" sldId="262"/>
            <ac:picMk id="138" creationId="{E3E22DC9-B3EF-4F6F-9A1C-2BC935CF9DCB}"/>
          </ac:picMkLst>
        </pc:picChg>
      </pc:sldChg>
      <pc:sldChg chg="addSp delSp modSp new mod modClrScheme chgLayout">
        <pc:chgData name="Anastasia Galvin" userId="2d39f159-777b-4bad-8899-bf8dfc77b0ad" providerId="ADAL" clId="{6D30531F-930B-48FB-9291-819FA955435C}" dt="2021-07-05T12:10:34.400" v="1251" actId="14100"/>
        <pc:sldMkLst>
          <pc:docMk/>
          <pc:sldMk cId="1604857638" sldId="263"/>
        </pc:sldMkLst>
        <pc:spChg chg="add del mod ord">
          <ac:chgData name="Anastasia Galvin" userId="2d39f159-777b-4bad-8899-bf8dfc77b0ad" providerId="ADAL" clId="{6D30531F-930B-48FB-9291-819FA955435C}" dt="2021-07-05T12:08:40.892" v="1226" actId="700"/>
          <ac:spMkLst>
            <pc:docMk/>
            <pc:sldMk cId="1604857638" sldId="263"/>
            <ac:spMk id="6" creationId="{58AB6666-2ED7-48A7-B4DC-0A8633FE1795}"/>
          </ac:spMkLst>
        </pc:spChg>
        <pc:spChg chg="add del mod ord">
          <ac:chgData name="Anastasia Galvin" userId="2d39f159-777b-4bad-8899-bf8dfc77b0ad" providerId="ADAL" clId="{6D30531F-930B-48FB-9291-819FA955435C}" dt="2021-07-05T12:08:40.892" v="1226" actId="700"/>
          <ac:spMkLst>
            <pc:docMk/>
            <pc:sldMk cId="1604857638" sldId="263"/>
            <ac:spMk id="7" creationId="{7F5422C4-6140-4CF3-B358-5F0DC095D5FE}"/>
          </ac:spMkLst>
        </pc:spChg>
        <pc:spChg chg="add del mod ord">
          <ac:chgData name="Anastasia Galvin" userId="2d39f159-777b-4bad-8899-bf8dfc77b0ad" providerId="ADAL" clId="{6D30531F-930B-48FB-9291-819FA955435C}" dt="2021-07-05T12:08:52.797" v="1227" actId="700"/>
          <ac:spMkLst>
            <pc:docMk/>
            <pc:sldMk cId="1604857638" sldId="263"/>
            <ac:spMk id="8" creationId="{E1076F6E-9F9F-42A2-94A9-C363F59A63EA}"/>
          </ac:spMkLst>
        </pc:spChg>
        <pc:picChg chg="add mod">
          <ac:chgData name="Anastasia Galvin" userId="2d39f159-777b-4bad-8899-bf8dfc77b0ad" providerId="ADAL" clId="{6D30531F-930B-48FB-9291-819FA955435C}" dt="2021-07-05T12:10:29.625" v="1249" actId="1076"/>
          <ac:picMkLst>
            <pc:docMk/>
            <pc:sldMk cId="1604857638" sldId="263"/>
            <ac:picMk id="3" creationId="{7CB1F607-DC6D-427D-8CC8-1C10492B1CE7}"/>
          </ac:picMkLst>
        </pc:picChg>
        <pc:picChg chg="add mod modCrop">
          <ac:chgData name="Anastasia Galvin" userId="2d39f159-777b-4bad-8899-bf8dfc77b0ad" providerId="ADAL" clId="{6D30531F-930B-48FB-9291-819FA955435C}" dt="2021-07-05T12:10:34.400" v="1251" actId="14100"/>
          <ac:picMkLst>
            <pc:docMk/>
            <pc:sldMk cId="1604857638" sldId="263"/>
            <ac:picMk id="5" creationId="{77BA3A54-6CED-444B-AED9-8CB19DA50B6B}"/>
          </ac:picMkLst>
        </pc:picChg>
      </pc:sldChg>
      <pc:sldChg chg="addSp modSp new mod setBg modNotes modNotesTx">
        <pc:chgData name="Anastasia Galvin" userId="2d39f159-777b-4bad-8899-bf8dfc77b0ad" providerId="ADAL" clId="{6D30531F-930B-48FB-9291-819FA955435C}" dt="2021-07-06T07:35:39.122" v="4610" actId="313"/>
        <pc:sldMkLst>
          <pc:docMk/>
          <pc:sldMk cId="1409020859" sldId="264"/>
        </pc:sldMkLst>
        <pc:spChg chg="mod">
          <ac:chgData name="Anastasia Galvin" userId="2d39f159-777b-4bad-8899-bf8dfc77b0ad" providerId="ADAL" clId="{6D30531F-930B-48FB-9291-819FA955435C}" dt="2021-07-05T12:41:51.272" v="1581" actId="26606"/>
          <ac:spMkLst>
            <pc:docMk/>
            <pc:sldMk cId="1409020859" sldId="264"/>
            <ac:spMk id="2" creationId="{2FBCCAE7-5274-42FC-A318-C3C29AB70F7E}"/>
          </ac:spMkLst>
        </pc:spChg>
        <pc:spChg chg="mod">
          <ac:chgData name="Anastasia Galvin" userId="2d39f159-777b-4bad-8899-bf8dfc77b0ad" providerId="ADAL" clId="{6D30531F-930B-48FB-9291-819FA955435C}" dt="2021-07-05T12:42:04.130" v="1589" actId="27636"/>
          <ac:spMkLst>
            <pc:docMk/>
            <pc:sldMk cId="1409020859" sldId="264"/>
            <ac:spMk id="3" creationId="{51CFBD44-913E-4F15-B29D-D96C23F8E792}"/>
          </ac:spMkLst>
        </pc:spChg>
        <pc:spChg chg="add">
          <ac:chgData name="Anastasia Galvin" userId="2d39f159-777b-4bad-8899-bf8dfc77b0ad" providerId="ADAL" clId="{6D30531F-930B-48FB-9291-819FA955435C}" dt="2021-07-05T12:41:51.272" v="1581" actId="26606"/>
          <ac:spMkLst>
            <pc:docMk/>
            <pc:sldMk cId="1409020859" sldId="264"/>
            <ac:spMk id="71" creationId="{11AC88F6-55CB-496B-8AD8-9ABD2E6E3BFA}"/>
          </ac:spMkLst>
        </pc:spChg>
        <pc:spChg chg="add">
          <ac:chgData name="Anastasia Galvin" userId="2d39f159-777b-4bad-8899-bf8dfc77b0ad" providerId="ADAL" clId="{6D30531F-930B-48FB-9291-819FA955435C}" dt="2021-07-05T12:41:51.272" v="1581" actId="26606"/>
          <ac:spMkLst>
            <pc:docMk/>
            <pc:sldMk cId="1409020859" sldId="264"/>
            <ac:spMk id="73" creationId="{6F53D3C3-F24F-4317-98B6-A05ECD30445C}"/>
          </ac:spMkLst>
        </pc:spChg>
        <pc:picChg chg="add mod ord">
          <ac:chgData name="Anastasia Galvin" userId="2d39f159-777b-4bad-8899-bf8dfc77b0ad" providerId="ADAL" clId="{6D30531F-930B-48FB-9291-819FA955435C}" dt="2021-07-05T12:41:51.272" v="1581" actId="26606"/>
          <ac:picMkLst>
            <pc:docMk/>
            <pc:sldMk cId="1409020859" sldId="264"/>
            <ac:picMk id="5122" creationId="{4FE7234F-EBC3-420A-8089-B45DD95B14CD}"/>
          </ac:picMkLst>
        </pc:picChg>
      </pc:sldChg>
      <pc:sldChg chg="addSp modSp new mod setBg modNotes modNotesTx">
        <pc:chgData name="Anastasia Galvin" userId="2d39f159-777b-4bad-8899-bf8dfc77b0ad" providerId="ADAL" clId="{6D30531F-930B-48FB-9291-819FA955435C}" dt="2021-07-06T07:35:53.890" v="4614" actId="14100"/>
        <pc:sldMkLst>
          <pc:docMk/>
          <pc:sldMk cId="443202344" sldId="265"/>
        </pc:sldMkLst>
        <pc:spChg chg="mod">
          <ac:chgData name="Anastasia Galvin" userId="2d39f159-777b-4bad-8899-bf8dfc77b0ad" providerId="ADAL" clId="{6D30531F-930B-48FB-9291-819FA955435C}" dt="2021-07-05T12:48:25.621" v="2090" actId="26606"/>
          <ac:spMkLst>
            <pc:docMk/>
            <pc:sldMk cId="443202344" sldId="265"/>
            <ac:spMk id="2" creationId="{9DE60BCB-1888-483D-91A6-6265FD666A78}"/>
          </ac:spMkLst>
        </pc:spChg>
        <pc:spChg chg="mod">
          <ac:chgData name="Anastasia Galvin" userId="2d39f159-777b-4bad-8899-bf8dfc77b0ad" providerId="ADAL" clId="{6D30531F-930B-48FB-9291-819FA955435C}" dt="2021-07-05T12:48:46.069" v="2100" actId="27636"/>
          <ac:spMkLst>
            <pc:docMk/>
            <pc:sldMk cId="443202344" sldId="265"/>
            <ac:spMk id="3" creationId="{70764BA3-D22E-4290-83AC-8CFB6AC353D3}"/>
          </ac:spMkLst>
        </pc:spChg>
        <pc:spChg chg="add">
          <ac:chgData name="Anastasia Galvin" userId="2d39f159-777b-4bad-8899-bf8dfc77b0ad" providerId="ADAL" clId="{6D30531F-930B-48FB-9291-819FA955435C}" dt="2021-07-05T12:48:25.621" v="2090" actId="26606"/>
          <ac:spMkLst>
            <pc:docMk/>
            <pc:sldMk cId="443202344" sldId="265"/>
            <ac:spMk id="71" creationId="{11AC88F6-55CB-496B-8AD8-9ABD2E6E3BFA}"/>
          </ac:spMkLst>
        </pc:spChg>
        <pc:spChg chg="add">
          <ac:chgData name="Anastasia Galvin" userId="2d39f159-777b-4bad-8899-bf8dfc77b0ad" providerId="ADAL" clId="{6D30531F-930B-48FB-9291-819FA955435C}" dt="2021-07-05T12:48:25.621" v="2090" actId="26606"/>
          <ac:spMkLst>
            <pc:docMk/>
            <pc:sldMk cId="443202344" sldId="265"/>
            <ac:spMk id="73" creationId="{6F53D3C3-F24F-4317-98B6-A05ECD30445C}"/>
          </ac:spMkLst>
        </pc:spChg>
        <pc:picChg chg="add mod ord">
          <ac:chgData name="Anastasia Galvin" userId="2d39f159-777b-4bad-8899-bf8dfc77b0ad" providerId="ADAL" clId="{6D30531F-930B-48FB-9291-819FA955435C}" dt="2021-07-05T12:48:25.621" v="2090" actId="26606"/>
          <ac:picMkLst>
            <pc:docMk/>
            <pc:sldMk cId="443202344" sldId="265"/>
            <ac:picMk id="6146" creationId="{72DA96EC-78AA-43B8-9204-E58B06DD713F}"/>
          </ac:picMkLst>
        </pc:picChg>
      </pc:sldChg>
      <pc:sldChg chg="addSp modSp new mod setBg modNotes modNotesTx">
        <pc:chgData name="Anastasia Galvin" userId="2d39f159-777b-4bad-8899-bf8dfc77b0ad" providerId="ADAL" clId="{6D30531F-930B-48FB-9291-819FA955435C}" dt="2021-07-06T07:36:07.140" v="4618" actId="14100"/>
        <pc:sldMkLst>
          <pc:docMk/>
          <pc:sldMk cId="1926281190" sldId="266"/>
        </pc:sldMkLst>
        <pc:spChg chg="mod">
          <ac:chgData name="Anastasia Galvin" userId="2d39f159-777b-4bad-8899-bf8dfc77b0ad" providerId="ADAL" clId="{6D30531F-930B-48FB-9291-819FA955435C}" dt="2021-07-05T12:53:40.030" v="2703" actId="26606"/>
          <ac:spMkLst>
            <pc:docMk/>
            <pc:sldMk cId="1926281190" sldId="266"/>
            <ac:spMk id="2" creationId="{CE105862-9EFA-4FE7-809B-B5EE7F15A84F}"/>
          </ac:spMkLst>
        </pc:spChg>
        <pc:spChg chg="mod">
          <ac:chgData name="Anastasia Galvin" userId="2d39f159-777b-4bad-8899-bf8dfc77b0ad" providerId="ADAL" clId="{6D30531F-930B-48FB-9291-819FA955435C}" dt="2021-07-05T12:53:48.066" v="2711" actId="27636"/>
          <ac:spMkLst>
            <pc:docMk/>
            <pc:sldMk cId="1926281190" sldId="266"/>
            <ac:spMk id="3" creationId="{3710C85B-21ED-4762-8528-65620B9335C2}"/>
          </ac:spMkLst>
        </pc:spChg>
        <pc:spChg chg="add">
          <ac:chgData name="Anastasia Galvin" userId="2d39f159-777b-4bad-8899-bf8dfc77b0ad" providerId="ADAL" clId="{6D30531F-930B-48FB-9291-819FA955435C}" dt="2021-07-05T12:53:40.030" v="2703" actId="26606"/>
          <ac:spMkLst>
            <pc:docMk/>
            <pc:sldMk cId="1926281190" sldId="266"/>
            <ac:spMk id="71" creationId="{11AC88F6-55CB-496B-8AD8-9ABD2E6E3BFA}"/>
          </ac:spMkLst>
        </pc:spChg>
        <pc:spChg chg="add">
          <ac:chgData name="Anastasia Galvin" userId="2d39f159-777b-4bad-8899-bf8dfc77b0ad" providerId="ADAL" clId="{6D30531F-930B-48FB-9291-819FA955435C}" dt="2021-07-05T12:53:40.030" v="2703" actId="26606"/>
          <ac:spMkLst>
            <pc:docMk/>
            <pc:sldMk cId="1926281190" sldId="266"/>
            <ac:spMk id="73" creationId="{6F53D3C3-F24F-4317-98B6-A05ECD30445C}"/>
          </ac:spMkLst>
        </pc:spChg>
        <pc:picChg chg="add mod ord">
          <ac:chgData name="Anastasia Galvin" userId="2d39f159-777b-4bad-8899-bf8dfc77b0ad" providerId="ADAL" clId="{6D30531F-930B-48FB-9291-819FA955435C}" dt="2021-07-05T12:53:40.030" v="2703" actId="26606"/>
          <ac:picMkLst>
            <pc:docMk/>
            <pc:sldMk cId="1926281190" sldId="266"/>
            <ac:picMk id="7170" creationId="{E84544FE-EF41-4E44-8F73-5C6035A135C8}"/>
          </ac:picMkLst>
        </pc:picChg>
      </pc:sldChg>
      <pc:sldChg chg="addSp delSp modSp new mod setBg modNotes modNotesTx">
        <pc:chgData name="Anastasia Galvin" userId="2d39f159-777b-4bad-8899-bf8dfc77b0ad" providerId="ADAL" clId="{6D30531F-930B-48FB-9291-819FA955435C}" dt="2021-07-06T07:36:23.961" v="4625" actId="14100"/>
        <pc:sldMkLst>
          <pc:docMk/>
          <pc:sldMk cId="4220459031" sldId="267"/>
        </pc:sldMkLst>
        <pc:spChg chg="mod">
          <ac:chgData name="Anastasia Galvin" userId="2d39f159-777b-4bad-8899-bf8dfc77b0ad" providerId="ADAL" clId="{6D30531F-930B-48FB-9291-819FA955435C}" dt="2021-07-05T13:44:45.933" v="3514" actId="26606"/>
          <ac:spMkLst>
            <pc:docMk/>
            <pc:sldMk cId="4220459031" sldId="267"/>
            <ac:spMk id="2" creationId="{D3ACA45F-8B15-456A-84DB-BA6C391F1D50}"/>
          </ac:spMkLst>
        </pc:spChg>
        <pc:spChg chg="mod">
          <ac:chgData name="Anastasia Galvin" userId="2d39f159-777b-4bad-8899-bf8dfc77b0ad" providerId="ADAL" clId="{6D30531F-930B-48FB-9291-819FA955435C}" dt="2021-07-05T13:45:01.381" v="3521" actId="403"/>
          <ac:spMkLst>
            <pc:docMk/>
            <pc:sldMk cId="4220459031" sldId="267"/>
            <ac:spMk id="3" creationId="{89970F27-816C-42EB-8E27-4E8F4D49BB08}"/>
          </ac:spMkLst>
        </pc:spChg>
        <pc:spChg chg="add del">
          <ac:chgData name="Anastasia Galvin" userId="2d39f159-777b-4bad-8899-bf8dfc77b0ad" providerId="ADAL" clId="{6D30531F-930B-48FB-9291-819FA955435C}" dt="2021-07-05T13:44:25.061" v="3512" actId="478"/>
          <ac:spMkLst>
            <pc:docMk/>
            <pc:sldMk cId="4220459031" sldId="267"/>
            <ac:spMk id="4" creationId="{C9FEC654-CD83-4F57-AE4F-216104877F3C}"/>
          </ac:spMkLst>
        </pc:spChg>
        <pc:spChg chg="add">
          <ac:chgData name="Anastasia Galvin" userId="2d39f159-777b-4bad-8899-bf8dfc77b0ad" providerId="ADAL" clId="{6D30531F-930B-48FB-9291-819FA955435C}" dt="2021-07-05T13:44:45.933" v="3514" actId="26606"/>
          <ac:spMkLst>
            <pc:docMk/>
            <pc:sldMk cId="4220459031" sldId="267"/>
            <ac:spMk id="73" creationId="{11AC88F6-55CB-496B-8AD8-9ABD2E6E3BFA}"/>
          </ac:spMkLst>
        </pc:spChg>
        <pc:spChg chg="add">
          <ac:chgData name="Anastasia Galvin" userId="2d39f159-777b-4bad-8899-bf8dfc77b0ad" providerId="ADAL" clId="{6D30531F-930B-48FB-9291-819FA955435C}" dt="2021-07-05T13:44:45.933" v="3514" actId="26606"/>
          <ac:spMkLst>
            <pc:docMk/>
            <pc:sldMk cId="4220459031" sldId="267"/>
            <ac:spMk id="75" creationId="{6F53D3C3-F24F-4317-98B6-A05ECD30445C}"/>
          </ac:spMkLst>
        </pc:spChg>
        <pc:picChg chg="add mod ord">
          <ac:chgData name="Anastasia Galvin" userId="2d39f159-777b-4bad-8899-bf8dfc77b0ad" providerId="ADAL" clId="{6D30531F-930B-48FB-9291-819FA955435C}" dt="2021-07-05T13:44:45.933" v="3514" actId="26606"/>
          <ac:picMkLst>
            <pc:docMk/>
            <pc:sldMk cId="4220459031" sldId="267"/>
            <ac:picMk id="2052" creationId="{4AA76D44-BB3C-4C23-8B5E-B6534E048C24}"/>
          </ac:picMkLst>
        </pc:picChg>
      </pc:sldChg>
      <pc:sldChg chg="modSp add del mod">
        <pc:chgData name="Anastasia Galvin" userId="2d39f159-777b-4bad-8899-bf8dfc77b0ad" providerId="ADAL" clId="{6D30531F-930B-48FB-9291-819FA955435C}" dt="2021-07-05T20:46:32.334" v="4449" actId="47"/>
        <pc:sldMkLst>
          <pc:docMk/>
          <pc:sldMk cId="280162456" sldId="312"/>
        </pc:sldMkLst>
        <pc:spChg chg="mod">
          <ac:chgData name="Anastasia Galvin" userId="2d39f159-777b-4bad-8899-bf8dfc77b0ad" providerId="ADAL" clId="{6D30531F-930B-48FB-9291-819FA955435C}" dt="2021-07-05T20:33:44.689" v="4435" actId="27636"/>
          <ac:spMkLst>
            <pc:docMk/>
            <pc:sldMk cId="280162456" sldId="312"/>
            <ac:spMk id="34818" creationId="{00000000-0000-0000-0000-000000000000}"/>
          </ac:spMkLst>
        </pc:spChg>
      </pc:sldChg>
      <pc:sldChg chg="addSp delSp modSp add mod ord setBg modClrScheme chgLayout modNotesTx">
        <pc:chgData name="Anastasia Galvin" userId="2d39f159-777b-4bad-8899-bf8dfc77b0ad" providerId="ADAL" clId="{6D30531F-930B-48FB-9291-819FA955435C}" dt="2021-07-05T13:31:05.500" v="2835" actId="2711"/>
        <pc:sldMkLst>
          <pc:docMk/>
          <pc:sldMk cId="1297100400" sldId="318"/>
        </pc:sldMkLst>
        <pc:spChg chg="add mod ord">
          <ac:chgData name="Anastasia Galvin" userId="2d39f159-777b-4bad-8899-bf8dfc77b0ad" providerId="ADAL" clId="{6D30531F-930B-48FB-9291-819FA955435C}" dt="2021-07-05T13:30:22.015" v="2820" actId="26606"/>
          <ac:spMkLst>
            <pc:docMk/>
            <pc:sldMk cId="1297100400" sldId="318"/>
            <ac:spMk id="2" creationId="{B439A153-E56C-4C79-8739-CF4B4BB72EEF}"/>
          </ac:spMkLst>
        </pc:spChg>
        <pc:spChg chg="mod ord">
          <ac:chgData name="Anastasia Galvin" userId="2d39f159-777b-4bad-8899-bf8dfc77b0ad" providerId="ADAL" clId="{6D30531F-930B-48FB-9291-819FA955435C}" dt="2021-07-05T13:31:05.500" v="2835" actId="2711"/>
          <ac:spMkLst>
            <pc:docMk/>
            <pc:sldMk cId="1297100400" sldId="318"/>
            <ac:spMk id="3" creationId="{00000000-0000-0000-0000-000000000000}"/>
          </ac:spMkLst>
        </pc:spChg>
        <pc:spChg chg="add">
          <ac:chgData name="Anastasia Galvin" userId="2d39f159-777b-4bad-8899-bf8dfc77b0ad" providerId="ADAL" clId="{6D30531F-930B-48FB-9291-819FA955435C}" dt="2021-07-05T13:30:22.015" v="2820" actId="26606"/>
          <ac:spMkLst>
            <pc:docMk/>
            <pc:sldMk cId="1297100400" sldId="318"/>
            <ac:spMk id="71" creationId="{11AC88F6-55CB-496B-8AD8-9ABD2E6E3BFA}"/>
          </ac:spMkLst>
        </pc:spChg>
        <pc:spChg chg="add">
          <ac:chgData name="Anastasia Galvin" userId="2d39f159-777b-4bad-8899-bf8dfc77b0ad" providerId="ADAL" clId="{6D30531F-930B-48FB-9291-819FA955435C}" dt="2021-07-05T13:30:22.015" v="2820" actId="26606"/>
          <ac:spMkLst>
            <pc:docMk/>
            <pc:sldMk cId="1297100400" sldId="318"/>
            <ac:spMk id="73" creationId="{6F53D3C3-F24F-4317-98B6-A05ECD30445C}"/>
          </ac:spMkLst>
        </pc:spChg>
        <pc:spChg chg="del mod">
          <ac:chgData name="Anastasia Galvin" userId="2d39f159-777b-4bad-8899-bf8dfc77b0ad" providerId="ADAL" clId="{6D30531F-930B-48FB-9291-819FA955435C}" dt="2021-07-05T13:27:25.990" v="2769" actId="478"/>
          <ac:spMkLst>
            <pc:docMk/>
            <pc:sldMk cId="1297100400" sldId="318"/>
            <ac:spMk id="44034" creationId="{00000000-0000-0000-0000-000000000000}"/>
          </ac:spMkLst>
        </pc:spChg>
        <pc:picChg chg="add mod ord">
          <ac:chgData name="Anastasia Galvin" userId="2d39f159-777b-4bad-8899-bf8dfc77b0ad" providerId="ADAL" clId="{6D30531F-930B-48FB-9291-819FA955435C}" dt="2021-07-05T13:30:29.325" v="2823" actId="1076"/>
          <ac:picMkLst>
            <pc:docMk/>
            <pc:sldMk cId="1297100400" sldId="318"/>
            <ac:picMk id="1026" creationId="{A6BB17DA-7A9F-41EA-B6BF-06846D160965}"/>
          </ac:picMkLst>
        </pc:picChg>
      </pc:sldChg>
      <pc:sldChg chg="addSp delSp modSp add mod setBg modClrScheme chgLayout modNotes modNotesTx">
        <pc:chgData name="Anastasia Galvin" userId="2d39f159-777b-4bad-8899-bf8dfc77b0ad" providerId="ADAL" clId="{6D30531F-930B-48FB-9291-819FA955435C}" dt="2021-07-06T07:36:46.910" v="4631" actId="14100"/>
        <pc:sldMkLst>
          <pc:docMk/>
          <pc:sldMk cId="847452666" sldId="321"/>
        </pc:sldMkLst>
        <pc:spChg chg="add mod ord">
          <ac:chgData name="Anastasia Galvin" userId="2d39f159-777b-4bad-8899-bf8dfc77b0ad" providerId="ADAL" clId="{6D30531F-930B-48FB-9291-819FA955435C}" dt="2021-07-05T12:59:32.936" v="2734" actId="26606"/>
          <ac:spMkLst>
            <pc:docMk/>
            <pc:sldMk cId="847452666" sldId="321"/>
            <ac:spMk id="2" creationId="{DBA87BF9-E7A4-4BBD-9B2F-87926DE60DB6}"/>
          </ac:spMkLst>
        </pc:spChg>
        <pc:spChg chg="add mod ord">
          <ac:chgData name="Anastasia Galvin" userId="2d39f159-777b-4bad-8899-bf8dfc77b0ad" providerId="ADAL" clId="{6D30531F-930B-48FB-9291-819FA955435C}" dt="2021-07-05T13:00:35.396" v="2756" actId="20577"/>
          <ac:spMkLst>
            <pc:docMk/>
            <pc:sldMk cId="847452666" sldId="321"/>
            <ac:spMk id="3" creationId="{E6329894-133E-4282-B660-007B079DE453}"/>
          </ac:spMkLst>
        </pc:spChg>
        <pc:spChg chg="del mod">
          <ac:chgData name="Anastasia Galvin" userId="2d39f159-777b-4bad-8899-bf8dfc77b0ad" providerId="ADAL" clId="{6D30531F-930B-48FB-9291-819FA955435C}" dt="2021-07-05T12:59:11.256" v="2731"/>
          <ac:spMkLst>
            <pc:docMk/>
            <pc:sldMk cId="847452666" sldId="321"/>
            <ac:spMk id="7" creationId="{3AE03238-4A08-4F37-8963-94FB3A5EE458}"/>
          </ac:spMkLst>
        </pc:spChg>
        <pc:spChg chg="del">
          <ac:chgData name="Anastasia Galvin" userId="2d39f159-777b-4bad-8899-bf8dfc77b0ad" providerId="ADAL" clId="{6D30531F-930B-48FB-9291-819FA955435C}" dt="2021-07-05T12:59:25.052" v="2732" actId="478"/>
          <ac:spMkLst>
            <pc:docMk/>
            <pc:sldMk cId="847452666" sldId="321"/>
            <ac:spMk id="10" creationId="{F42D1A96-0F9A-4A4B-A626-617D06D91AE3}"/>
          </ac:spMkLst>
        </pc:spChg>
        <pc:spChg chg="add">
          <ac:chgData name="Anastasia Galvin" userId="2d39f159-777b-4bad-8899-bf8dfc77b0ad" providerId="ADAL" clId="{6D30531F-930B-48FB-9291-819FA955435C}" dt="2021-07-05T12:59:32.936" v="2734" actId="26606"/>
          <ac:spMkLst>
            <pc:docMk/>
            <pc:sldMk cId="847452666" sldId="321"/>
            <ac:spMk id="73" creationId="{11AC88F6-55CB-496B-8AD8-9ABD2E6E3BFA}"/>
          </ac:spMkLst>
        </pc:spChg>
        <pc:spChg chg="add">
          <ac:chgData name="Anastasia Galvin" userId="2d39f159-777b-4bad-8899-bf8dfc77b0ad" providerId="ADAL" clId="{6D30531F-930B-48FB-9291-819FA955435C}" dt="2021-07-05T12:59:32.936" v="2734" actId="26606"/>
          <ac:spMkLst>
            <pc:docMk/>
            <pc:sldMk cId="847452666" sldId="321"/>
            <ac:spMk id="75" creationId="{6F53D3C3-F24F-4317-98B6-A05ECD30445C}"/>
          </ac:spMkLst>
        </pc:spChg>
        <pc:spChg chg="del mod">
          <ac:chgData name="Anastasia Galvin" userId="2d39f159-777b-4bad-8899-bf8dfc77b0ad" providerId="ADAL" clId="{6D30531F-930B-48FB-9291-819FA955435C}" dt="2021-07-05T12:59:30.135" v="2733" actId="478"/>
          <ac:spMkLst>
            <pc:docMk/>
            <pc:sldMk cId="847452666" sldId="321"/>
            <ac:spMk id="63490" creationId="{00000000-0000-0000-0000-000000000000}"/>
          </ac:spMkLst>
        </pc:spChg>
        <pc:picChg chg="add mod">
          <ac:chgData name="Anastasia Galvin" userId="2d39f159-777b-4bad-8899-bf8dfc77b0ad" providerId="ADAL" clId="{6D30531F-930B-48FB-9291-819FA955435C}" dt="2021-07-05T20:46:50.449" v="4452" actId="207"/>
          <ac:picMkLst>
            <pc:docMk/>
            <pc:sldMk cId="847452666" sldId="321"/>
            <ac:picMk id="7" creationId="{C08B6DD3-5935-4037-838E-E866B29D97CC}"/>
          </ac:picMkLst>
        </pc:picChg>
        <pc:picChg chg="add mod">
          <ac:chgData name="Anastasia Galvin" userId="2d39f159-777b-4bad-8899-bf8dfc77b0ad" providerId="ADAL" clId="{6D30531F-930B-48FB-9291-819FA955435C}" dt="2021-07-05T12:59:32.936" v="2734" actId="26606"/>
          <ac:picMkLst>
            <pc:docMk/>
            <pc:sldMk cId="847452666" sldId="321"/>
            <ac:picMk id="63492" creationId="{00000000-0000-0000-0000-000000000000}"/>
          </ac:picMkLst>
        </pc:picChg>
      </pc:sldChg>
      <pc:sldChg chg="addSp delSp modSp new mod setBg modNotesTx">
        <pc:chgData name="Anastasia Galvin" userId="2d39f159-777b-4bad-8899-bf8dfc77b0ad" providerId="ADAL" clId="{6D30531F-930B-48FB-9291-819FA955435C}" dt="2021-07-05T20:36:54.149" v="4448"/>
        <pc:sldMkLst>
          <pc:docMk/>
          <pc:sldMk cId="3697733758" sldId="322"/>
        </pc:sldMkLst>
        <pc:spChg chg="mod">
          <ac:chgData name="Anastasia Galvin" userId="2d39f159-777b-4bad-8899-bf8dfc77b0ad" providerId="ADAL" clId="{6D30531F-930B-48FB-9291-819FA955435C}" dt="2021-07-05T16:41:13.056" v="3963" actId="20577"/>
          <ac:spMkLst>
            <pc:docMk/>
            <pc:sldMk cId="3697733758" sldId="322"/>
            <ac:spMk id="2" creationId="{7982A15C-0963-4F34-9772-C5742CC8FE8F}"/>
          </ac:spMkLst>
        </pc:spChg>
        <pc:spChg chg="mod">
          <ac:chgData name="Anastasia Galvin" userId="2d39f159-777b-4bad-8899-bf8dfc77b0ad" providerId="ADAL" clId="{6D30531F-930B-48FB-9291-819FA955435C}" dt="2021-07-05T16:41:43.835" v="3975" actId="20577"/>
          <ac:spMkLst>
            <pc:docMk/>
            <pc:sldMk cId="3697733758" sldId="322"/>
            <ac:spMk id="3" creationId="{C47800A4-B4D6-4C2C-A1A5-D54FBCB18238}"/>
          </ac:spMkLst>
        </pc:spChg>
        <pc:spChg chg="add del mod">
          <ac:chgData name="Anastasia Galvin" userId="2d39f159-777b-4bad-8899-bf8dfc77b0ad" providerId="ADAL" clId="{6D30531F-930B-48FB-9291-819FA955435C}" dt="2021-07-05T20:36:21.929" v="4445" actId="478"/>
          <ac:spMkLst>
            <pc:docMk/>
            <pc:sldMk cId="3697733758" sldId="322"/>
            <ac:spMk id="10" creationId="{44AB2A62-2236-4882-A358-E01FDCB9DF2A}"/>
          </ac:spMkLst>
        </pc:spChg>
        <pc:spChg chg="add">
          <ac:chgData name="Anastasia Galvin" userId="2d39f159-777b-4bad-8899-bf8dfc77b0ad" providerId="ADAL" clId="{6D30531F-930B-48FB-9291-819FA955435C}" dt="2021-07-05T16:41:08.534" v="3952" actId="26606"/>
          <ac:spMkLst>
            <pc:docMk/>
            <pc:sldMk cId="3697733758" sldId="322"/>
            <ac:spMk id="71" creationId="{11AC88F6-55CB-496B-8AD8-9ABD2E6E3BFA}"/>
          </ac:spMkLst>
        </pc:spChg>
        <pc:spChg chg="add">
          <ac:chgData name="Anastasia Galvin" userId="2d39f159-777b-4bad-8899-bf8dfc77b0ad" providerId="ADAL" clId="{6D30531F-930B-48FB-9291-819FA955435C}" dt="2021-07-05T16:41:08.534" v="3952" actId="26606"/>
          <ac:spMkLst>
            <pc:docMk/>
            <pc:sldMk cId="3697733758" sldId="322"/>
            <ac:spMk id="73" creationId="{6F53D3C3-F24F-4317-98B6-A05ECD30445C}"/>
          </ac:spMkLst>
        </pc:spChg>
        <pc:picChg chg="add mod">
          <ac:chgData name="Anastasia Galvin" userId="2d39f159-777b-4bad-8899-bf8dfc77b0ad" providerId="ADAL" clId="{6D30531F-930B-48FB-9291-819FA955435C}" dt="2021-07-05T20:36:54.149" v="4448"/>
          <ac:picMkLst>
            <pc:docMk/>
            <pc:sldMk cId="3697733758" sldId="322"/>
            <ac:picMk id="5" creationId="{8D751449-3FFA-4FC8-BDAE-0F723DE19EB0}"/>
          </ac:picMkLst>
        </pc:picChg>
        <pc:picChg chg="add mod ord">
          <ac:chgData name="Anastasia Galvin" userId="2d39f159-777b-4bad-8899-bf8dfc77b0ad" providerId="ADAL" clId="{6D30531F-930B-48FB-9291-819FA955435C}" dt="2021-07-05T16:41:08.534" v="3952" actId="26606"/>
          <ac:picMkLst>
            <pc:docMk/>
            <pc:sldMk cId="3697733758" sldId="322"/>
            <ac:picMk id="3074" creationId="{E5AAEA1F-7536-4751-B50A-D66ADE80FC3A}"/>
          </ac:picMkLst>
        </pc:picChg>
      </pc:sldChg>
      <pc:sldChg chg="addSp delSp modSp new mod setBg delAnim modAnim modNotesTx">
        <pc:chgData name="Anastasia Galvin" userId="2d39f159-777b-4bad-8899-bf8dfc77b0ad" providerId="ADAL" clId="{6D30531F-930B-48FB-9291-819FA955435C}" dt="2021-07-05T16:53:21.077" v="4428" actId="21"/>
        <pc:sldMkLst>
          <pc:docMk/>
          <pc:sldMk cId="1566305117" sldId="323"/>
        </pc:sldMkLst>
        <pc:spChg chg="mod">
          <ac:chgData name="Anastasia Galvin" userId="2d39f159-777b-4bad-8899-bf8dfc77b0ad" providerId="ADAL" clId="{6D30531F-930B-48FB-9291-819FA955435C}" dt="2021-07-05T16:47:37.501" v="4416" actId="26606"/>
          <ac:spMkLst>
            <pc:docMk/>
            <pc:sldMk cId="1566305117" sldId="323"/>
            <ac:spMk id="2" creationId="{3CD98B19-08F4-46B7-9DEF-4F71824E7FD3}"/>
          </ac:spMkLst>
        </pc:spChg>
        <pc:spChg chg="mod">
          <ac:chgData name="Anastasia Galvin" userId="2d39f159-777b-4bad-8899-bf8dfc77b0ad" providerId="ADAL" clId="{6D30531F-930B-48FB-9291-819FA955435C}" dt="2021-07-05T16:47:54.803" v="4421" actId="403"/>
          <ac:spMkLst>
            <pc:docMk/>
            <pc:sldMk cId="1566305117" sldId="323"/>
            <ac:spMk id="3" creationId="{C0EF55E2-BAC2-42AD-B8BB-06DD23002615}"/>
          </ac:spMkLst>
        </pc:spChg>
        <pc:spChg chg="add">
          <ac:chgData name="Anastasia Galvin" userId="2d39f159-777b-4bad-8899-bf8dfc77b0ad" providerId="ADAL" clId="{6D30531F-930B-48FB-9291-819FA955435C}" dt="2021-07-05T16:47:37.501" v="4416" actId="26606"/>
          <ac:spMkLst>
            <pc:docMk/>
            <pc:sldMk cId="1566305117" sldId="323"/>
            <ac:spMk id="9" creationId="{11AC88F6-55CB-496B-8AD8-9ABD2E6E3BFA}"/>
          </ac:spMkLst>
        </pc:spChg>
        <pc:spChg chg="add">
          <ac:chgData name="Anastasia Galvin" userId="2d39f159-777b-4bad-8899-bf8dfc77b0ad" providerId="ADAL" clId="{6D30531F-930B-48FB-9291-819FA955435C}" dt="2021-07-05T16:47:37.501" v="4416" actId="26606"/>
          <ac:spMkLst>
            <pc:docMk/>
            <pc:sldMk cId="1566305117" sldId="323"/>
            <ac:spMk id="11" creationId="{6F53D3C3-F24F-4317-98B6-A05ECD30445C}"/>
          </ac:spMkLst>
        </pc:spChg>
        <pc:spChg chg="add del">
          <ac:chgData name="Anastasia Galvin" userId="2d39f159-777b-4bad-8899-bf8dfc77b0ad" providerId="ADAL" clId="{6D30531F-930B-48FB-9291-819FA955435C}" dt="2021-07-05T16:45:32.918" v="4410" actId="26606"/>
          <ac:spMkLst>
            <pc:docMk/>
            <pc:sldMk cId="1566305117" sldId="323"/>
            <ac:spMk id="71" creationId="{11AC88F6-55CB-496B-8AD8-9ABD2E6E3BFA}"/>
          </ac:spMkLst>
        </pc:spChg>
        <pc:spChg chg="add del">
          <ac:chgData name="Anastasia Galvin" userId="2d39f159-777b-4bad-8899-bf8dfc77b0ad" providerId="ADAL" clId="{6D30531F-930B-48FB-9291-819FA955435C}" dt="2021-07-05T16:45:32.918" v="4410" actId="26606"/>
          <ac:spMkLst>
            <pc:docMk/>
            <pc:sldMk cId="1566305117" sldId="323"/>
            <ac:spMk id="73" creationId="{6F53D3C3-F24F-4317-98B6-A05ECD30445C}"/>
          </ac:spMkLst>
        </pc:spChg>
        <pc:spChg chg="add del">
          <ac:chgData name="Anastasia Galvin" userId="2d39f159-777b-4bad-8899-bf8dfc77b0ad" providerId="ADAL" clId="{6D30531F-930B-48FB-9291-819FA955435C}" dt="2021-07-05T16:45:35.792" v="4412" actId="26606"/>
          <ac:spMkLst>
            <pc:docMk/>
            <pc:sldMk cId="1566305117" sldId="323"/>
            <ac:spMk id="4100" creationId="{11AC88F6-55CB-496B-8AD8-9ABD2E6E3BFA}"/>
          </ac:spMkLst>
        </pc:spChg>
        <pc:spChg chg="add del">
          <ac:chgData name="Anastasia Galvin" userId="2d39f159-777b-4bad-8899-bf8dfc77b0ad" providerId="ADAL" clId="{6D30531F-930B-48FB-9291-819FA955435C}" dt="2021-07-05T16:45:35.792" v="4412" actId="26606"/>
          <ac:spMkLst>
            <pc:docMk/>
            <pc:sldMk cId="1566305117" sldId="323"/>
            <ac:spMk id="4101" creationId="{969239DF-EAA4-47C3-B4E3-79C6BCB243F5}"/>
          </ac:spMkLst>
        </pc:spChg>
        <pc:grpChg chg="add del">
          <ac:chgData name="Anastasia Galvin" userId="2d39f159-777b-4bad-8899-bf8dfc77b0ad" providerId="ADAL" clId="{6D30531F-930B-48FB-9291-819FA955435C}" dt="2021-07-05T16:45:35.792" v="4412" actId="26606"/>
          <ac:grpSpMkLst>
            <pc:docMk/>
            <pc:sldMk cId="1566305117" sldId="323"/>
            <ac:grpSpMk id="75" creationId="{3389B237-4CAB-4403-A95C-C04D71F4B420}"/>
          </ac:grpSpMkLst>
        </pc:grpChg>
        <pc:picChg chg="add mod ord">
          <ac:chgData name="Anastasia Galvin" userId="2d39f159-777b-4bad-8899-bf8dfc77b0ad" providerId="ADAL" clId="{6D30531F-930B-48FB-9291-819FA955435C}" dt="2021-07-05T16:47:37.501" v="4416" actId="26606"/>
          <ac:picMkLst>
            <pc:docMk/>
            <pc:sldMk cId="1566305117" sldId="323"/>
            <ac:picMk id="4" creationId="{CF57C098-8ED1-47E9-9595-A61BDB3D3BD5}"/>
          </ac:picMkLst>
        </pc:picChg>
        <pc:picChg chg="add del mod">
          <ac:chgData name="Anastasia Galvin" userId="2d39f159-777b-4bad-8899-bf8dfc77b0ad" providerId="ADAL" clId="{6D30531F-930B-48FB-9291-819FA955435C}" dt="2021-07-05T16:53:21.077" v="4428" actId="21"/>
          <ac:picMkLst>
            <pc:docMk/>
            <pc:sldMk cId="1566305117" sldId="323"/>
            <ac:picMk id="5" creationId="{5095D4BD-D3ED-4DF8-BA25-CDF2ECEDB110}"/>
          </ac:picMkLst>
        </pc:picChg>
        <pc:picChg chg="add del mod ord">
          <ac:chgData name="Anastasia Galvin" userId="2d39f159-777b-4bad-8899-bf8dfc77b0ad" providerId="ADAL" clId="{6D30531F-930B-48FB-9291-819FA955435C}" dt="2021-07-05T16:45:37.920" v="4414" actId="478"/>
          <ac:picMkLst>
            <pc:docMk/>
            <pc:sldMk cId="1566305117" sldId="323"/>
            <ac:picMk id="4098" creationId="{FA732808-D0B5-415E-8886-0AFE18543FB1}"/>
          </ac:picMkLst>
        </pc:picChg>
      </pc:sldChg>
      <pc:sldChg chg="addSp modSp new mod modAnim">
        <pc:chgData name="Anastasia Galvin" userId="2d39f159-777b-4bad-8899-bf8dfc77b0ad" providerId="ADAL" clId="{6D30531F-930B-48FB-9291-819FA955435C}" dt="2021-07-05T16:53:38.795" v="4433" actId="1076"/>
        <pc:sldMkLst>
          <pc:docMk/>
          <pc:sldMk cId="571695455" sldId="324"/>
        </pc:sldMkLst>
        <pc:picChg chg="add mod">
          <ac:chgData name="Anastasia Galvin" userId="2d39f159-777b-4bad-8899-bf8dfc77b0ad" providerId="ADAL" clId="{6D30531F-930B-48FB-9291-819FA955435C}" dt="2021-07-05T16:53:38.795" v="4433" actId="1076"/>
          <ac:picMkLst>
            <pc:docMk/>
            <pc:sldMk cId="571695455" sldId="324"/>
            <ac:picMk id="2" creationId="{13387B0F-8532-40DE-89ED-E3AFD446A87D}"/>
          </ac:picMkLst>
        </pc:picChg>
      </pc:sldChg>
      <pc:sldChg chg="addSp delSp modSp new mod ord">
        <pc:chgData name="Anastasia Galvin" userId="2d39f159-777b-4bad-8899-bf8dfc77b0ad" providerId="ADAL" clId="{6D30531F-930B-48FB-9291-819FA955435C}" dt="2021-07-05T20:50:47.547" v="4593"/>
        <pc:sldMkLst>
          <pc:docMk/>
          <pc:sldMk cId="1907713179" sldId="325"/>
        </pc:sldMkLst>
        <pc:spChg chg="mod">
          <ac:chgData name="Anastasia Galvin" userId="2d39f159-777b-4bad-8899-bf8dfc77b0ad" providerId="ADAL" clId="{6D30531F-930B-48FB-9291-819FA955435C}" dt="2021-07-05T20:49:36.170" v="4537" actId="1076"/>
          <ac:spMkLst>
            <pc:docMk/>
            <pc:sldMk cId="1907713179" sldId="325"/>
            <ac:spMk id="2" creationId="{2FC3A008-8A19-4F86-A5AC-F7FF0D57C1AE}"/>
          </ac:spMkLst>
        </pc:spChg>
        <pc:spChg chg="del">
          <ac:chgData name="Anastasia Galvin" userId="2d39f159-777b-4bad-8899-bf8dfc77b0ad" providerId="ADAL" clId="{6D30531F-930B-48FB-9291-819FA955435C}" dt="2021-07-05T20:48:11.335" v="4469" actId="3680"/>
          <ac:spMkLst>
            <pc:docMk/>
            <pc:sldMk cId="1907713179" sldId="325"/>
            <ac:spMk id="3" creationId="{5C771B1C-FA80-48F3-9FDB-8A6EC5F9F3EB}"/>
          </ac:spMkLst>
        </pc:spChg>
        <pc:spChg chg="add mod">
          <ac:chgData name="Anastasia Galvin" userId="2d39f159-777b-4bad-8899-bf8dfc77b0ad" providerId="ADAL" clId="{6D30531F-930B-48FB-9291-819FA955435C}" dt="2021-07-05T20:50:28.836" v="4590" actId="20577"/>
          <ac:spMkLst>
            <pc:docMk/>
            <pc:sldMk cId="1907713179" sldId="325"/>
            <ac:spMk id="5" creationId="{221AE6A7-597D-42F4-9599-49C046BC6768}"/>
          </ac:spMkLst>
        </pc:spChg>
        <pc:graphicFrameChg chg="add mod ord modGraphic">
          <ac:chgData name="Anastasia Galvin" userId="2d39f159-777b-4bad-8899-bf8dfc77b0ad" providerId="ADAL" clId="{6D30531F-930B-48FB-9291-819FA955435C}" dt="2021-07-05T20:49:39.655" v="4538" actId="1076"/>
          <ac:graphicFrameMkLst>
            <pc:docMk/>
            <pc:sldMk cId="1907713179" sldId="325"/>
            <ac:graphicFrameMk id="4" creationId="{D0F5B863-52B4-46FE-93B0-48BB975904D7}"/>
          </ac:graphicFrameMkLst>
        </pc:graphicFrameChg>
      </pc:sldChg>
      <pc:sldChg chg="delSp add del mod">
        <pc:chgData name="Anastasia Galvin" userId="2d39f159-777b-4bad-8899-bf8dfc77b0ad" providerId="ADAL" clId="{6D30531F-930B-48FB-9291-819FA955435C}" dt="2021-07-05T20:50:44.925" v="4591" actId="47"/>
        <pc:sldMkLst>
          <pc:docMk/>
          <pc:sldMk cId="2991602529" sldId="326"/>
        </pc:sldMkLst>
        <pc:spChg chg="del">
          <ac:chgData name="Anastasia Galvin" userId="2d39f159-777b-4bad-8899-bf8dfc77b0ad" providerId="ADAL" clId="{6D30531F-930B-48FB-9291-819FA955435C}" dt="2021-07-05T20:49:43.952" v="4539" actId="21"/>
          <ac:spMkLst>
            <pc:docMk/>
            <pc:sldMk cId="2991602529" sldId="32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CC038-509B-4C96-A2FF-9A576329571F}" type="datetimeFigureOut">
              <a:rPr lang="en-GB" smtClean="0"/>
              <a:t>06/07/2021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D0406-FC03-49B2-9DA9-891F5681C619}" type="slidenum">
              <a:rPr lang="en-GB" smtClean="0"/>
              <a:t>‹#›</a:t>
            </a:fld>
            <a:endParaRPr lang="en-GB"/>
          </a:p>
        </p:txBody>
      </p:sp>
    </p:spTree>
    <p:extLst>
      <p:ext uri="{BB962C8B-B14F-4D97-AF65-F5344CB8AC3E}">
        <p14:creationId xmlns:p14="http://schemas.microsoft.com/office/powerpoint/2010/main" val="146692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4D0406-FC03-49B2-9DA9-891F5681C619}" type="slidenum">
              <a:rPr lang="en-GB" smtClean="0"/>
              <a:t>1</a:t>
            </a:fld>
            <a:endParaRPr lang="en-GB"/>
          </a:p>
        </p:txBody>
      </p:sp>
    </p:spTree>
    <p:extLst>
      <p:ext uri="{BB962C8B-B14F-4D97-AF65-F5344CB8AC3E}">
        <p14:creationId xmlns:p14="http://schemas.microsoft.com/office/powerpoint/2010/main" val="3883409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01663"/>
            <a:ext cx="4483100" cy="2522537"/>
          </a:xfrm>
        </p:spPr>
      </p:sp>
      <p:sp>
        <p:nvSpPr>
          <p:cNvPr id="3" name="Notes Placeholder 2"/>
          <p:cNvSpPr>
            <a:spLocks noGrp="1"/>
          </p:cNvSpPr>
          <p:nvPr>
            <p:ph type="body" idx="1"/>
          </p:nvPr>
        </p:nvSpPr>
        <p:spPr>
          <a:xfrm>
            <a:off x="685800" y="3331404"/>
            <a:ext cx="5486400" cy="3962693"/>
          </a:xfrm>
        </p:spPr>
        <p:txBody>
          <a:bodyPr/>
          <a:lstStyle/>
          <a:p>
            <a:endParaRPr lang="en-GB" dirty="0"/>
          </a:p>
        </p:txBody>
      </p:sp>
      <p:sp>
        <p:nvSpPr>
          <p:cNvPr id="4" name="Slide Number Placeholder 3"/>
          <p:cNvSpPr>
            <a:spLocks noGrp="1"/>
          </p:cNvSpPr>
          <p:nvPr>
            <p:ph type="sldNum" sz="quarter" idx="5"/>
          </p:nvPr>
        </p:nvSpPr>
        <p:spPr/>
        <p:txBody>
          <a:bodyPr/>
          <a:lstStyle/>
          <a:p>
            <a:fld id="{DA4D0406-FC03-49B2-9DA9-891F5681C619}" type="slidenum">
              <a:rPr lang="en-GB" smtClean="0"/>
              <a:t>10</a:t>
            </a:fld>
            <a:endParaRPr lang="en-GB"/>
          </a:p>
        </p:txBody>
      </p:sp>
    </p:spTree>
    <p:extLst>
      <p:ext uri="{BB962C8B-B14F-4D97-AF65-F5344CB8AC3E}">
        <p14:creationId xmlns:p14="http://schemas.microsoft.com/office/powerpoint/2010/main" val="236118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460375"/>
            <a:ext cx="4083050" cy="2297113"/>
          </a:xfrm>
        </p:spPr>
      </p:sp>
      <p:sp>
        <p:nvSpPr>
          <p:cNvPr id="3" name="Notes Placeholder 2"/>
          <p:cNvSpPr>
            <a:spLocks noGrp="1"/>
          </p:cNvSpPr>
          <p:nvPr>
            <p:ph type="body" idx="1"/>
          </p:nvPr>
        </p:nvSpPr>
        <p:spPr>
          <a:xfrm>
            <a:off x="629529" y="3021916"/>
            <a:ext cx="5486400" cy="4567604"/>
          </a:xfrm>
        </p:spPr>
        <p:txBody>
          <a:bodyPr/>
          <a:lstStyle/>
          <a:p>
            <a:pPr marL="171450" lvl="0" indent="-171450">
              <a:lnSpc>
                <a:spcPct val="107000"/>
              </a:lnSpc>
              <a:buFont typeface="Arial" panose="020B0604020202020204" pitchFamily="34" charset="0"/>
              <a:buChar char="•"/>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11</a:t>
            </a:fld>
            <a:endParaRPr lang="en-GB"/>
          </a:p>
        </p:txBody>
      </p:sp>
    </p:spTree>
    <p:extLst>
      <p:ext uri="{BB962C8B-B14F-4D97-AF65-F5344CB8AC3E}">
        <p14:creationId xmlns:p14="http://schemas.microsoft.com/office/powerpoint/2010/main" val="22274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119825"/>
          </a:xfrm>
        </p:spPr>
        <p:txBody>
          <a:bodyPr/>
          <a:lstStyle/>
          <a:p>
            <a:pPr marL="171450" marR="0" indent="-171450" algn="l" defTabSz="914400" rtl="0" eaLnBrk="1" fontAlgn="base" latinLnBrk="0" hangingPunct="1">
              <a:lnSpc>
                <a:spcPct val="80000"/>
              </a:lnSpc>
              <a:spcBef>
                <a:spcPct val="30000"/>
              </a:spcBef>
              <a:spcAft>
                <a:spcPct val="0"/>
              </a:spcAft>
              <a:buClrTx/>
              <a:buSzTx/>
              <a:buFont typeface="Arial"/>
              <a:buChar char="•"/>
              <a:tabLst/>
              <a:defRPr/>
            </a:pPr>
            <a:endParaRPr lang="en-GB" sz="1100" dirty="0">
              <a:solidFill>
                <a:srgbClr val="404040"/>
              </a:solidFill>
              <a:latin typeface="Gill Sans MT" panose="020B0502020104020203" pitchFamily="34" charset="0"/>
              <a:ea typeface="MS PGothic" charset="0"/>
              <a:cs typeface="Calibri"/>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12</a:t>
            </a:fld>
            <a:endParaRPr lang="en-GB"/>
          </a:p>
        </p:txBody>
      </p:sp>
    </p:spTree>
    <p:extLst>
      <p:ext uri="{BB962C8B-B14F-4D97-AF65-F5344CB8AC3E}">
        <p14:creationId xmlns:p14="http://schemas.microsoft.com/office/powerpoint/2010/main" val="2273805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455738" y="735013"/>
            <a:ext cx="3946525" cy="221932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a:extLst>
              <a:ext uri="{FF2B5EF4-FFF2-40B4-BE49-F238E27FC236}">
                <a16:creationId xmlns:a16="http://schemas.microsoft.com/office/drawing/2014/main" id="{A5525768-3A4B-410D-A4C5-863F3EC8AF95}"/>
              </a:ext>
            </a:extLst>
          </p:cNvPr>
          <p:cNvSpPr>
            <a:spLocks noGrp="1"/>
          </p:cNvSpPr>
          <p:nvPr>
            <p:ph type="body" idx="1"/>
          </p:nvPr>
        </p:nvSpPr>
        <p:spPr>
          <a:xfrm>
            <a:off x="573257" y="3204796"/>
            <a:ext cx="5602459" cy="4525401"/>
          </a:xfrm>
        </p:spPr>
        <p:txBody>
          <a:bodyPr wrap="square" numCol="1" anchor="t" anchorCtr="0" compatLnSpc="1">
            <a:prstTxWarp prst="textNoShape">
              <a:avLst/>
            </a:prstTxWarp>
          </a:bodyPr>
          <a:lstStyle/>
          <a:p>
            <a:pPr marL="171450" indent="-171450" eaLnBrk="1" hangingPunct="1">
              <a:spcBef>
                <a:spcPct val="0"/>
              </a:spcBef>
              <a:buFontTx/>
              <a:buChar char="•"/>
            </a:pPr>
            <a:endParaRPr lang="en-GB" sz="1050" dirty="0">
              <a:latin typeface="Gill Sans MT" panose="020B0502020104020203" pitchFamily="34"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Bookman Old Style" charset="0"/>
                <a:ea typeface="MS PGothic" charset="0"/>
                <a:cs typeface="MS PGothic" charset="0"/>
              </a:defRPr>
            </a:lvl1pPr>
            <a:lvl2pPr marL="742950" indent="-285750">
              <a:defRPr>
                <a:solidFill>
                  <a:schemeClr val="tx1"/>
                </a:solidFill>
                <a:latin typeface="Bookman Old Style" charset="0"/>
                <a:ea typeface="MS PGothic" charset="0"/>
                <a:cs typeface="MS PGothic" charset="0"/>
              </a:defRPr>
            </a:lvl2pPr>
            <a:lvl3pPr marL="1143000" indent="-228600">
              <a:defRPr>
                <a:solidFill>
                  <a:schemeClr val="tx1"/>
                </a:solidFill>
                <a:latin typeface="Bookman Old Style" charset="0"/>
                <a:ea typeface="MS PGothic" charset="0"/>
                <a:cs typeface="MS PGothic" charset="0"/>
              </a:defRPr>
            </a:lvl3pPr>
            <a:lvl4pPr marL="1600200" indent="-228600">
              <a:defRPr>
                <a:solidFill>
                  <a:schemeClr val="tx1"/>
                </a:solidFill>
                <a:latin typeface="Bookman Old Style" charset="0"/>
                <a:ea typeface="MS PGothic" charset="0"/>
                <a:cs typeface="MS PGothic" charset="0"/>
              </a:defRPr>
            </a:lvl4pPr>
            <a:lvl5pPr marL="2057400" indent="-228600">
              <a:defRPr>
                <a:solidFill>
                  <a:schemeClr val="tx1"/>
                </a:solidFill>
                <a:latin typeface="Bookman Old Style"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Bookman Old Style"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Bookman Old Style"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Bookman Old Style"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Bookman Old Style" charset="0"/>
                <a:ea typeface="MS PGothic" charset="0"/>
                <a:cs typeface="MS PGothic" charset="0"/>
              </a:defRPr>
            </a:lvl9pPr>
          </a:lstStyle>
          <a:p>
            <a:fld id="{4EA9E6B7-429C-DF42-A01E-E211C5A3260E}" type="slidenum">
              <a:rPr lang="en-GB"/>
              <a:pPr/>
              <a:t>13</a:t>
            </a:fld>
            <a:endParaRPr lang="en-GB"/>
          </a:p>
        </p:txBody>
      </p:sp>
    </p:spTree>
    <p:extLst>
      <p:ext uri="{BB962C8B-B14F-4D97-AF65-F5344CB8AC3E}">
        <p14:creationId xmlns:p14="http://schemas.microsoft.com/office/powerpoint/2010/main" val="4089494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buFont typeface="Arial" panose="020B0604020202020204" pitchFamily="34" charset="0"/>
              <a:buChar char="•"/>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14</a:t>
            </a:fld>
            <a:endParaRPr lang="en-GB"/>
          </a:p>
        </p:txBody>
      </p:sp>
    </p:spTree>
    <p:extLst>
      <p:ext uri="{BB962C8B-B14F-4D97-AF65-F5344CB8AC3E}">
        <p14:creationId xmlns:p14="http://schemas.microsoft.com/office/powerpoint/2010/main" val="216867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07000"/>
              </a:lnSpc>
              <a:buFont typeface="Arial" panose="020B0604020202020204" pitchFamily="34" charset="0"/>
              <a:buChar char="•"/>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15</a:t>
            </a:fld>
            <a:endParaRPr lang="en-GB"/>
          </a:p>
        </p:txBody>
      </p:sp>
    </p:spTree>
    <p:extLst>
      <p:ext uri="{BB962C8B-B14F-4D97-AF65-F5344CB8AC3E}">
        <p14:creationId xmlns:p14="http://schemas.microsoft.com/office/powerpoint/2010/main" val="126890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4D0406-FC03-49B2-9DA9-891F5681C619}" type="slidenum">
              <a:rPr lang="en-GB" smtClean="0"/>
              <a:t>16</a:t>
            </a:fld>
            <a:endParaRPr lang="en-GB"/>
          </a:p>
        </p:txBody>
      </p:sp>
    </p:spTree>
    <p:extLst>
      <p:ext uri="{BB962C8B-B14F-4D97-AF65-F5344CB8AC3E}">
        <p14:creationId xmlns:p14="http://schemas.microsoft.com/office/powerpoint/2010/main" val="23701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4D0406-FC03-49B2-9DA9-891F5681C619}" type="slidenum">
              <a:rPr lang="en-GB" smtClean="0"/>
              <a:t>17</a:t>
            </a:fld>
            <a:endParaRPr lang="en-GB"/>
          </a:p>
        </p:txBody>
      </p:sp>
    </p:spTree>
    <p:extLst>
      <p:ext uri="{BB962C8B-B14F-4D97-AF65-F5344CB8AC3E}">
        <p14:creationId xmlns:p14="http://schemas.microsoft.com/office/powerpoint/2010/main" val="325974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4D0406-FC03-49B2-9DA9-891F5681C619}" type="slidenum">
              <a:rPr lang="en-GB" smtClean="0"/>
              <a:t>2</a:t>
            </a:fld>
            <a:endParaRPr lang="en-GB"/>
          </a:p>
        </p:txBody>
      </p:sp>
    </p:spTree>
    <p:extLst>
      <p:ext uri="{BB962C8B-B14F-4D97-AF65-F5344CB8AC3E}">
        <p14:creationId xmlns:p14="http://schemas.microsoft.com/office/powerpoint/2010/main" val="755632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dirty="0">
              <a:latin typeface="Calibri" charset="0"/>
              <a:ea typeface="MS PGothic"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MS PGothic" charset="0"/>
                <a:cs typeface="MS PGothic" charset="0"/>
              </a:defRPr>
            </a:lvl1pPr>
            <a:lvl2pPr marL="742950" indent="-285750">
              <a:defRPr sz="1200">
                <a:solidFill>
                  <a:schemeClr val="tx1"/>
                </a:solidFill>
                <a:latin typeface="Calibri" charset="0"/>
                <a:ea typeface="MS PGothic" charset="0"/>
                <a:cs typeface="MS PGothic" charset="0"/>
              </a:defRPr>
            </a:lvl2pPr>
            <a:lvl3pPr marL="1143000" indent="-228600">
              <a:defRPr sz="1200">
                <a:solidFill>
                  <a:schemeClr val="tx1"/>
                </a:solidFill>
                <a:latin typeface="Calibri" charset="0"/>
                <a:ea typeface="MS PGothic" charset="0"/>
                <a:cs typeface="MS PGothic" charset="0"/>
              </a:defRPr>
            </a:lvl3pPr>
            <a:lvl4pPr marL="1600200" indent="-228600">
              <a:defRPr sz="1200">
                <a:solidFill>
                  <a:schemeClr val="tx1"/>
                </a:solidFill>
                <a:latin typeface="Calibri" charset="0"/>
                <a:ea typeface="MS PGothic" charset="0"/>
                <a:cs typeface="MS PGothic" charset="0"/>
              </a:defRPr>
            </a:lvl4pPr>
            <a:lvl5pPr marL="2057400" indent="-228600">
              <a:defRPr sz="1200">
                <a:solidFill>
                  <a:schemeClr val="tx1"/>
                </a:solidFill>
                <a:latin typeface="Calibri"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Calibri"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Calibri"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Calibri"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Calibri" charset="0"/>
                <a:ea typeface="MS PGothic" charset="0"/>
                <a:cs typeface="MS PGothic" charset="0"/>
              </a:defRPr>
            </a:lvl9pPr>
          </a:lstStyle>
          <a:p>
            <a:fld id="{BAEBDE8B-11CC-EF44-8D50-500EEAA2A46A}" type="slidenum">
              <a:rPr lang="en-GB">
                <a:latin typeface="Arial" charset="0"/>
                <a:cs typeface="Arial" charset="0"/>
              </a:rPr>
              <a:pPr/>
              <a:t>3</a:t>
            </a:fld>
            <a:endParaRPr lang="en-GB">
              <a:latin typeface="Arial" charset="0"/>
              <a:cs typeface="Arial" charset="0"/>
            </a:endParaRPr>
          </a:p>
        </p:txBody>
      </p:sp>
    </p:spTree>
    <p:extLst>
      <p:ext uri="{BB962C8B-B14F-4D97-AF65-F5344CB8AC3E}">
        <p14:creationId xmlns:p14="http://schemas.microsoft.com/office/powerpoint/2010/main" val="3625203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43013" y="531813"/>
            <a:ext cx="4371975" cy="2459037"/>
          </a:xfrm>
        </p:spPr>
      </p:sp>
      <p:sp>
        <p:nvSpPr>
          <p:cNvPr id="3" name="Notes Placeholder 2"/>
          <p:cNvSpPr>
            <a:spLocks noGrp="1"/>
          </p:cNvSpPr>
          <p:nvPr>
            <p:ph type="body" idx="1"/>
          </p:nvPr>
        </p:nvSpPr>
        <p:spPr>
          <a:xfrm>
            <a:off x="738554" y="3148526"/>
            <a:ext cx="5373858" cy="4792686"/>
          </a:xfrm>
        </p:spPr>
        <p:txBody>
          <a:bodyPr/>
          <a:lstStyle/>
          <a:p>
            <a:pPr marL="171450" lvl="0" indent="-171450">
              <a:lnSpc>
                <a:spcPct val="107000"/>
              </a:lnSpc>
              <a:buFont typeface="Arial" panose="020B0604020202020204" pitchFamily="34" charset="0"/>
              <a:buChar char="•"/>
            </a:pPr>
            <a:endParaRPr lang="en-GB" sz="105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4</a:t>
            </a:fld>
            <a:endParaRPr lang="en-GB"/>
          </a:p>
        </p:txBody>
      </p:sp>
    </p:spTree>
    <p:extLst>
      <p:ext uri="{BB962C8B-B14F-4D97-AF65-F5344CB8AC3E}">
        <p14:creationId xmlns:p14="http://schemas.microsoft.com/office/powerpoint/2010/main" val="540128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5</a:t>
            </a:fld>
            <a:endParaRPr lang="en-GB"/>
          </a:p>
        </p:txBody>
      </p:sp>
    </p:spTree>
    <p:extLst>
      <p:ext uri="{BB962C8B-B14F-4D97-AF65-F5344CB8AC3E}">
        <p14:creationId xmlns:p14="http://schemas.microsoft.com/office/powerpoint/2010/main" val="296362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4D0406-FC03-49B2-9DA9-891F5681C619}" type="slidenum">
              <a:rPr lang="en-GB" smtClean="0"/>
              <a:t>6</a:t>
            </a:fld>
            <a:endParaRPr lang="en-GB"/>
          </a:p>
        </p:txBody>
      </p:sp>
    </p:spTree>
    <p:extLst>
      <p:ext uri="{BB962C8B-B14F-4D97-AF65-F5344CB8AC3E}">
        <p14:creationId xmlns:p14="http://schemas.microsoft.com/office/powerpoint/2010/main" val="3295637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7</a:t>
            </a:fld>
            <a:endParaRPr lang="en-GB"/>
          </a:p>
        </p:txBody>
      </p:sp>
    </p:spTree>
    <p:extLst>
      <p:ext uri="{BB962C8B-B14F-4D97-AF65-F5344CB8AC3E}">
        <p14:creationId xmlns:p14="http://schemas.microsoft.com/office/powerpoint/2010/main" val="203519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A4D0406-FC03-49B2-9DA9-891F5681C619}" type="slidenum">
              <a:rPr lang="en-GB" smtClean="0"/>
              <a:t>8</a:t>
            </a:fld>
            <a:endParaRPr lang="en-GB"/>
          </a:p>
        </p:txBody>
      </p:sp>
    </p:spTree>
    <p:extLst>
      <p:ext uri="{BB962C8B-B14F-4D97-AF65-F5344CB8AC3E}">
        <p14:creationId xmlns:p14="http://schemas.microsoft.com/office/powerpoint/2010/main" val="37480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30238"/>
            <a:ext cx="4575175" cy="2573337"/>
          </a:xfrm>
        </p:spPr>
      </p:sp>
      <p:sp>
        <p:nvSpPr>
          <p:cNvPr id="3" name="Notes Placeholder 2"/>
          <p:cNvSpPr>
            <a:spLocks noGrp="1"/>
          </p:cNvSpPr>
          <p:nvPr>
            <p:ph type="body" idx="1"/>
          </p:nvPr>
        </p:nvSpPr>
        <p:spPr>
          <a:xfrm>
            <a:off x="685799" y="3436912"/>
            <a:ext cx="5489917" cy="3948625"/>
          </a:xfrm>
        </p:spPr>
        <p:txBody>
          <a:bodyPr/>
          <a:lstStyle/>
          <a:p>
            <a:pPr marL="171450" lvl="0" indent="-171450">
              <a:lnSpc>
                <a:spcPct val="107000"/>
              </a:lnSpc>
              <a:buFont typeface="Arial" panose="020B0604020202020204" pitchFamily="34" charset="0"/>
              <a:buChar char="•"/>
            </a:pPr>
            <a:endParaRPr lang="en-GB" sz="1100" dirty="0">
              <a:effectLst/>
              <a:latin typeface="Gill Sans MT" panose="020B0502020104020203"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4D0406-FC03-49B2-9DA9-891F5681C619}" type="slidenum">
              <a:rPr lang="en-GB" smtClean="0"/>
              <a:t>9</a:t>
            </a:fld>
            <a:endParaRPr lang="en-GB"/>
          </a:p>
        </p:txBody>
      </p:sp>
    </p:spTree>
    <p:extLst>
      <p:ext uri="{BB962C8B-B14F-4D97-AF65-F5344CB8AC3E}">
        <p14:creationId xmlns:p14="http://schemas.microsoft.com/office/powerpoint/2010/main" val="905971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2104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9568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87121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4099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588517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736434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9454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8591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4991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54481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7/6/2021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9482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7/6/2021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8747108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www.dailymotion.com/video/x6e9be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hyperlink" Target="https://www.youtube.com/watch?v=1_0WbPq2lh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C14C12-0B4C-4445-A663-DE95026DBEEA}"/>
              </a:ext>
            </a:extLst>
          </p:cNvPr>
          <p:cNvSpPr txBox="1"/>
          <p:nvPr/>
        </p:nvSpPr>
        <p:spPr>
          <a:xfrm>
            <a:off x="322051" y="366991"/>
            <a:ext cx="10472469" cy="6186309"/>
          </a:xfrm>
          <a:prstGeom prst="rect">
            <a:avLst/>
          </a:prstGeom>
          <a:noFill/>
        </p:spPr>
        <p:txBody>
          <a:bodyPr wrap="square">
            <a:spAutoFit/>
          </a:bodyPr>
          <a:lstStyle/>
          <a:p>
            <a:pPr algn="ctr"/>
            <a:r>
              <a:rPr lang="en-GB" sz="2800" b="1" dirty="0">
                <a:latin typeface="Gill Sans MT" panose="020B0502020104020203" pitchFamily="34" charset="0"/>
              </a:rPr>
              <a:t>Read the following summary on the escalation of the US involvement in Vietnam and find and correct as many mistakes as you can (8 in total).</a:t>
            </a:r>
          </a:p>
          <a:p>
            <a:pPr algn="ctr"/>
            <a:endParaRPr lang="en-GB" sz="2400" b="1" dirty="0">
              <a:latin typeface="Gill Sans MT" panose="020B0502020104020203" pitchFamily="34" charset="0"/>
            </a:endParaRPr>
          </a:p>
          <a:p>
            <a:r>
              <a:rPr lang="en-GB" sz="2400" dirty="0">
                <a:latin typeface="Gill Sans MT" panose="020B0502020104020203" pitchFamily="34" charset="0"/>
              </a:rPr>
              <a:t>JFK was assassinated on 24th November 1963 and replaced by Landan B. Johnson. Johnson continued Kennedy’s policy of helping South Vietnam defend itself, but the situation was getting worse, with 27% of the countryside under communist control, and the leadership of the DMC unpopular. Furthermore, two US ships were attacked in the Gulf of </a:t>
            </a:r>
            <a:r>
              <a:rPr lang="en-GB" sz="2400" b="0" i="0" dirty="0">
                <a:effectLst/>
                <a:latin typeface="Gill Sans MT" panose="020B0502020104020203" pitchFamily="34" charset="0"/>
              </a:rPr>
              <a:t>Bahrain</a:t>
            </a:r>
            <a:r>
              <a:rPr lang="en-GB" sz="2400" dirty="0">
                <a:latin typeface="Gill Sans MT" panose="020B0502020104020203" pitchFamily="34" charset="0"/>
              </a:rPr>
              <a:t> in August 1964, leading to a resolution stating that the US would use ‘any necessary measures’ to save South Vietnam. Johnson’s swift response ensured he won a narrow victory in the 1964 presidential election. Attacks on the US continued, and on 6th February 1965 a US base in </a:t>
            </a:r>
            <a:r>
              <a:rPr lang="en-GB" sz="2400" dirty="0" err="1">
                <a:latin typeface="Gill Sans MT" panose="020B0502020104020203" pitchFamily="34" charset="0"/>
              </a:rPr>
              <a:t>Pleiku</a:t>
            </a:r>
            <a:r>
              <a:rPr lang="en-GB" sz="2400" dirty="0">
                <a:latin typeface="Gill Sans MT" panose="020B0502020104020203" pitchFamily="34" charset="0"/>
              </a:rPr>
              <a:t> was attacked and nine US service personnel died. This led to a retaliatory bombing campaign known as ‘Flaming Arrow’. Congressional Eagles and presidential advisors like McNamara pushed for further escalation, and the first ground troops were sent to Vietnam in March 1965. </a:t>
            </a:r>
          </a:p>
        </p:txBody>
      </p:sp>
    </p:spTree>
    <p:extLst>
      <p:ext uri="{BB962C8B-B14F-4D97-AF65-F5344CB8AC3E}">
        <p14:creationId xmlns:p14="http://schemas.microsoft.com/office/powerpoint/2010/main" val="666713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Operation Rolling Thunder - Definition, Vietnam War &amp;amp; Timeline - HISTORY">
            <a:extLst>
              <a:ext uri="{FF2B5EF4-FFF2-40B4-BE49-F238E27FC236}">
                <a16:creationId xmlns:a16="http://schemas.microsoft.com/office/drawing/2014/main" id="{72DA96EC-78AA-43B8-9204-E58B06DD713F}"/>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2986" r="2" b="2"/>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E60BCB-1888-483D-91A6-6265FD666A78}"/>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Rolling Thunder</a:t>
            </a:r>
          </a:p>
        </p:txBody>
      </p:sp>
      <p:sp>
        <p:nvSpPr>
          <p:cNvPr id="3" name="Content Placeholder 2">
            <a:extLst>
              <a:ext uri="{FF2B5EF4-FFF2-40B4-BE49-F238E27FC236}">
                <a16:creationId xmlns:a16="http://schemas.microsoft.com/office/drawing/2014/main" id="{70764BA3-D22E-4290-83AC-8CFB6AC353D3}"/>
              </a:ext>
            </a:extLst>
          </p:cNvPr>
          <p:cNvSpPr>
            <a:spLocks noGrp="1"/>
          </p:cNvSpPr>
          <p:nvPr>
            <p:ph idx="1"/>
          </p:nvPr>
        </p:nvSpPr>
        <p:spPr>
          <a:xfrm>
            <a:off x="5463540" y="137160"/>
            <a:ext cx="6568440" cy="6545580"/>
          </a:xfrm>
        </p:spPr>
        <p:txBody>
          <a:bodyPr>
            <a:normAutofit fontScale="92500"/>
          </a:bodyPr>
          <a:lstStyle/>
          <a:p>
            <a:pPr>
              <a:lnSpc>
                <a:spcPct val="100000"/>
              </a:lnSpc>
            </a:pPr>
            <a:r>
              <a:rPr lang="en-GB" sz="2800" dirty="0">
                <a:latin typeface="Gill Sans MT" panose="020B0502020104020203" pitchFamily="34" charset="0"/>
                <a:ea typeface="Calibri" panose="020F0502020204030204" pitchFamily="34" charset="0"/>
                <a:cs typeface="Arial" panose="020B0604020202020204" pitchFamily="34" charset="0"/>
              </a:rPr>
              <a:t>There was a pause 24</a:t>
            </a:r>
            <a:r>
              <a:rPr lang="en-GB" sz="2800" baseline="30000" dirty="0">
                <a:latin typeface="Gill Sans MT" panose="020B0502020104020203" pitchFamily="34" charset="0"/>
                <a:ea typeface="Calibri" panose="020F0502020204030204" pitchFamily="34" charset="0"/>
                <a:cs typeface="Arial" panose="020B0604020202020204" pitchFamily="34" charset="0"/>
              </a:rPr>
              <a:t>th</a:t>
            </a:r>
            <a:r>
              <a:rPr lang="en-GB" sz="2800" dirty="0">
                <a:latin typeface="Gill Sans MT" panose="020B0502020104020203" pitchFamily="34" charset="0"/>
                <a:ea typeface="Calibri" panose="020F0502020204030204" pitchFamily="34" charset="0"/>
                <a:cs typeface="Arial" panose="020B0604020202020204" pitchFamily="34" charset="0"/>
              </a:rPr>
              <a:t> December 1965 – 1</a:t>
            </a:r>
            <a:r>
              <a:rPr lang="en-GB" sz="2800" baseline="30000" dirty="0">
                <a:latin typeface="Gill Sans MT" panose="020B0502020104020203" pitchFamily="34" charset="0"/>
                <a:ea typeface="Calibri" panose="020F0502020204030204" pitchFamily="34" charset="0"/>
                <a:cs typeface="Arial" panose="020B0604020202020204" pitchFamily="34" charset="0"/>
              </a:rPr>
              <a:t>st</a:t>
            </a:r>
            <a:r>
              <a:rPr lang="en-GB" sz="2800" dirty="0">
                <a:latin typeface="Gill Sans MT" panose="020B0502020104020203" pitchFamily="34" charset="0"/>
                <a:ea typeface="Calibri" panose="020F0502020204030204" pitchFamily="34" charset="0"/>
                <a:cs typeface="Arial" panose="020B0604020202020204" pitchFamily="34" charset="0"/>
              </a:rPr>
              <a:t> February 1966 to get negotiations going; </a:t>
            </a:r>
            <a:r>
              <a:rPr lang="en-GB" sz="2800" dirty="0">
                <a:effectLst/>
                <a:latin typeface="Gill Sans MT" panose="020B0502020104020203" pitchFamily="34" charset="0"/>
                <a:ea typeface="Calibri" panose="020F0502020204030204" pitchFamily="34" charset="0"/>
                <a:cs typeface="Arial" panose="020B0604020202020204" pitchFamily="34" charset="0"/>
              </a:rPr>
              <a:t>Hanoi also gave no indication that it was ready to negotiate an end to the war on American terms.</a:t>
            </a:r>
          </a:p>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After months of discussion, Johnson's military and civilian advisers finally convinced </a:t>
            </a:r>
            <a:r>
              <a:rPr lang="en-GB" sz="2800" dirty="0">
                <a:latin typeface="Gill Sans MT" panose="020B0502020104020203" pitchFamily="34" charset="0"/>
                <a:ea typeface="Calibri" panose="020F0502020204030204" pitchFamily="34" charset="0"/>
                <a:cs typeface="Arial" panose="020B0604020202020204" pitchFamily="34" charset="0"/>
              </a:rPr>
              <a:t>to being raids on petroleum producing facilities (LBJ popularity rating 42% </a:t>
            </a:r>
            <a:r>
              <a:rPr lang="en-GB" sz="2800" dirty="0">
                <a:latin typeface="Gill Sans MT" panose="020B0502020104020203" pitchFamily="34" charset="0"/>
                <a:ea typeface="Calibri" panose="020F0502020204030204" pitchFamily="34" charset="0"/>
                <a:cs typeface="Arial" panose="020B0604020202020204" pitchFamily="34" charset="0"/>
                <a:sym typeface="Wingdings" panose="05000000000000000000" pitchFamily="2" charset="2"/>
              </a:rPr>
              <a:t> 54%).</a:t>
            </a:r>
          </a:p>
          <a:p>
            <a:pPr>
              <a:lnSpc>
                <a:spcPct val="100000"/>
              </a:lnSpc>
            </a:pPr>
            <a:r>
              <a:rPr lang="en-GB" sz="2800" dirty="0">
                <a:latin typeface="Gill Sans MT" panose="020B0502020104020203" pitchFamily="34" charset="0"/>
                <a:cs typeface="Arial" panose="020B0604020202020204" pitchFamily="34" charset="0"/>
                <a:sym typeface="Wingdings" panose="05000000000000000000" pitchFamily="2" charset="2"/>
              </a:rPr>
              <a:t>Damage offset by military aid from SU and PRC.</a:t>
            </a:r>
            <a:r>
              <a:rPr lang="en-GB" sz="2800" dirty="0">
                <a:latin typeface="Gill Sans MT" panose="020B0502020104020203" pitchFamily="34" charset="0"/>
                <a:ea typeface="Calibri" panose="020F0502020204030204" pitchFamily="34" charset="0"/>
                <a:cs typeface="Arial" panose="020B0604020202020204" pitchFamily="34" charset="0"/>
              </a:rPr>
              <a:t> </a:t>
            </a:r>
          </a:p>
          <a:p>
            <a:pPr>
              <a:lnSpc>
                <a:spcPct val="100000"/>
              </a:lnSpc>
            </a:pPr>
            <a:r>
              <a:rPr lang="en-GB" sz="2800" dirty="0">
                <a:latin typeface="Gill Sans MT" panose="020B0502020104020203" pitchFamily="34" charset="0"/>
                <a:ea typeface="Calibri" panose="020F0502020204030204" pitchFamily="34" charset="0"/>
                <a:cs typeface="Arial" panose="020B0604020202020204" pitchFamily="34" charset="0"/>
              </a:rPr>
              <a:t>Failed to reduce the north Vietnam’s ability to infiltrate men and supplies into South Vietnam – it did not break Hanoi’s will.</a:t>
            </a:r>
          </a:p>
          <a:p>
            <a:pPr>
              <a:lnSpc>
                <a:spcPct val="140000"/>
              </a:lnSpc>
            </a:pPr>
            <a:endParaRPr lang="en-GB" sz="1700" dirty="0"/>
          </a:p>
        </p:txBody>
      </p:sp>
    </p:spTree>
    <p:extLst>
      <p:ext uri="{BB962C8B-B14F-4D97-AF65-F5344CB8AC3E}">
        <p14:creationId xmlns:p14="http://schemas.microsoft.com/office/powerpoint/2010/main" val="44320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gent Orange Wasn&amp;#39;t the Only Deadly Chemical Used In Vietnam - HISTORY">
            <a:extLst>
              <a:ext uri="{FF2B5EF4-FFF2-40B4-BE49-F238E27FC236}">
                <a16:creationId xmlns:a16="http://schemas.microsoft.com/office/drawing/2014/main" id="{E84544FE-EF41-4E44-8F73-5C6035A135C8}"/>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6694" r="16294" b="2"/>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105862-9EFA-4FE7-809B-B5EE7F15A84F}"/>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Operation RANCH HAND</a:t>
            </a:r>
          </a:p>
        </p:txBody>
      </p:sp>
      <p:sp>
        <p:nvSpPr>
          <p:cNvPr id="3" name="Content Placeholder 2">
            <a:extLst>
              <a:ext uri="{FF2B5EF4-FFF2-40B4-BE49-F238E27FC236}">
                <a16:creationId xmlns:a16="http://schemas.microsoft.com/office/drawing/2014/main" id="{3710C85B-21ED-4762-8528-65620B9335C2}"/>
              </a:ext>
            </a:extLst>
          </p:cNvPr>
          <p:cNvSpPr>
            <a:spLocks noGrp="1"/>
          </p:cNvSpPr>
          <p:nvPr>
            <p:ph idx="1"/>
          </p:nvPr>
        </p:nvSpPr>
        <p:spPr>
          <a:xfrm>
            <a:off x="5600700" y="243840"/>
            <a:ext cx="6339840" cy="6477000"/>
          </a:xfrm>
        </p:spPr>
        <p:txBody>
          <a:bodyPr>
            <a:normAutofit fontScale="85000" lnSpcReduction="10000"/>
          </a:bodyPr>
          <a:lstStyle/>
          <a:p>
            <a:pPr>
              <a:lnSpc>
                <a:spcPct val="140000"/>
              </a:lnSpc>
            </a:pPr>
            <a:r>
              <a:rPr lang="en-GB" sz="2800" dirty="0">
                <a:latin typeface="Gill Sans MT" panose="020B0502020104020203" pitchFamily="34" charset="0"/>
              </a:rPr>
              <a:t>An extensive campaign of aerial defoliation intended to deprive the guerrillas of forest cover and to destroy VC good crops (initiated on a small scale in 1962)</a:t>
            </a:r>
          </a:p>
          <a:p>
            <a:pPr>
              <a:lnSpc>
                <a:spcPct val="140000"/>
              </a:lnSpc>
            </a:pPr>
            <a:r>
              <a:rPr lang="en-GB" sz="2800" dirty="0">
                <a:latin typeface="Gill Sans MT" panose="020B0502020104020203" pitchFamily="34" charset="0"/>
              </a:rPr>
              <a:t>Largely delivered by USAF C-123s fitted with 1,000 gallon tanks with bars of spray nozzles on the underside.</a:t>
            </a:r>
          </a:p>
          <a:p>
            <a:pPr>
              <a:lnSpc>
                <a:spcPct val="140000"/>
              </a:lnSpc>
            </a:pPr>
            <a:r>
              <a:rPr lang="en-GB" sz="2800" dirty="0">
                <a:latin typeface="Gill Sans MT" panose="020B0502020104020203" pitchFamily="34" charset="0"/>
              </a:rPr>
              <a:t>Most versatile, effective and widely used was Agent Orange (Dioxin) – one C-123 could dispense 11,000 pounds over 300 acres.</a:t>
            </a:r>
          </a:p>
          <a:p>
            <a:pPr>
              <a:lnSpc>
                <a:spcPct val="140000"/>
              </a:lnSpc>
            </a:pPr>
            <a:r>
              <a:rPr lang="en-GB" sz="2800" dirty="0">
                <a:latin typeface="Gill Sans MT" panose="020B0502020104020203" pitchFamily="34" charset="0"/>
              </a:rPr>
              <a:t>The operation destroyed ½ of South Vietnam’s timberlands – suspended on 15</a:t>
            </a:r>
            <a:r>
              <a:rPr lang="en-GB" sz="2800" baseline="30000" dirty="0">
                <a:latin typeface="Gill Sans MT" panose="020B0502020104020203" pitchFamily="34" charset="0"/>
              </a:rPr>
              <a:t>th</a:t>
            </a:r>
            <a:r>
              <a:rPr lang="en-GB" sz="2800" dirty="0">
                <a:latin typeface="Gill Sans MT" panose="020B0502020104020203" pitchFamily="34" charset="0"/>
              </a:rPr>
              <a:t> April 1970.</a:t>
            </a:r>
          </a:p>
        </p:txBody>
      </p:sp>
    </p:spTree>
    <p:extLst>
      <p:ext uri="{BB962C8B-B14F-4D97-AF65-F5344CB8AC3E}">
        <p14:creationId xmlns:p14="http://schemas.microsoft.com/office/powerpoint/2010/main" val="1926281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Napalm and Agent Orange in the Vietnam War">
            <a:extLst>
              <a:ext uri="{FF2B5EF4-FFF2-40B4-BE49-F238E27FC236}">
                <a16:creationId xmlns:a16="http://schemas.microsoft.com/office/drawing/2014/main" id="{4AA76D44-BB3C-4C23-8B5E-B6534E048C24}"/>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16336" r="6652" b="2"/>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ACA45F-8B15-456A-84DB-BA6C391F1D50}"/>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Napalm</a:t>
            </a:r>
          </a:p>
        </p:txBody>
      </p:sp>
      <p:sp>
        <p:nvSpPr>
          <p:cNvPr id="3" name="Content Placeholder 2">
            <a:extLst>
              <a:ext uri="{FF2B5EF4-FFF2-40B4-BE49-F238E27FC236}">
                <a16:creationId xmlns:a16="http://schemas.microsoft.com/office/drawing/2014/main" id="{89970F27-816C-42EB-8E27-4E8F4D49BB08}"/>
              </a:ext>
            </a:extLst>
          </p:cNvPr>
          <p:cNvSpPr>
            <a:spLocks noGrp="1"/>
          </p:cNvSpPr>
          <p:nvPr>
            <p:ph idx="1"/>
          </p:nvPr>
        </p:nvSpPr>
        <p:spPr>
          <a:xfrm>
            <a:off x="5646057" y="252185"/>
            <a:ext cx="6197600" cy="6409872"/>
          </a:xfrm>
        </p:spPr>
        <p:txBody>
          <a:bodyPr>
            <a:normAutofit/>
          </a:bodyPr>
          <a:lstStyle/>
          <a:p>
            <a:r>
              <a:rPr lang="en-GB" sz="2800" dirty="0">
                <a:latin typeface="Gill Sans MT" panose="020B0502020104020203" pitchFamily="34" charset="0"/>
              </a:rPr>
              <a:t>Highly flammable sticky jelly used in incendiary bombs.</a:t>
            </a:r>
          </a:p>
          <a:p>
            <a:r>
              <a:rPr lang="en-GB" sz="2800" dirty="0">
                <a:latin typeface="Gill Sans MT" panose="020B0502020104020203" pitchFamily="34" charset="0"/>
              </a:rPr>
              <a:t>First authorised by LBJ on 9</a:t>
            </a:r>
            <a:r>
              <a:rPr lang="en-GB" sz="2800" baseline="30000" dirty="0">
                <a:latin typeface="Gill Sans MT" panose="020B0502020104020203" pitchFamily="34" charset="0"/>
              </a:rPr>
              <a:t>th</a:t>
            </a:r>
            <a:r>
              <a:rPr lang="en-GB" sz="2800" dirty="0">
                <a:latin typeface="Gill Sans MT" panose="020B0502020104020203" pitchFamily="34" charset="0"/>
              </a:rPr>
              <a:t> March 1965.</a:t>
            </a:r>
          </a:p>
          <a:p>
            <a:r>
              <a:rPr lang="en-GB" sz="2800" dirty="0">
                <a:latin typeface="Gill Sans MT" panose="020B0502020104020203" pitchFamily="34" charset="0"/>
              </a:rPr>
              <a:t>Generates temperatures up to 1,200 degrees Celsius, instantly killing those at the epicentre of the attack.</a:t>
            </a:r>
          </a:p>
        </p:txBody>
      </p:sp>
    </p:spTree>
    <p:extLst>
      <p:ext uri="{BB962C8B-B14F-4D97-AF65-F5344CB8AC3E}">
        <p14:creationId xmlns:p14="http://schemas.microsoft.com/office/powerpoint/2010/main" val="4220459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2" name="Picture 8"/>
          <p:cNvPicPr>
            <a:picLocks noChangeAspect="1"/>
          </p:cNvPicPr>
          <p:nvPr/>
        </p:nvPicPr>
        <p:blipFill rotWithShape="1">
          <a:blip r:embed="rId3" cstate="email">
            <a:alphaModFix amt="60000"/>
            <a:extLst>
              <a:ext uri="{28A0092B-C50C-407E-A947-70E740481C1C}">
                <a14:useLocalDpi xmlns:a14="http://schemas.microsoft.com/office/drawing/2010/main" val="0"/>
              </a:ext>
            </a:extLst>
          </a:blip>
          <a:srcRect l="1013" r="3910" b="2"/>
          <a:stretch/>
        </p:blipFill>
        <p:spPr bwMode="auto">
          <a:xfrm>
            <a:off x="-1" y="1"/>
            <a:ext cx="5295331" cy="68758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A87BF9-E7A4-4BBD-9B2F-87926DE60DB6}"/>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North Vietnamese perseverance</a:t>
            </a:r>
          </a:p>
        </p:txBody>
      </p:sp>
      <p:sp>
        <p:nvSpPr>
          <p:cNvPr id="3" name="Content Placeholder 2">
            <a:extLst>
              <a:ext uri="{FF2B5EF4-FFF2-40B4-BE49-F238E27FC236}">
                <a16:creationId xmlns:a16="http://schemas.microsoft.com/office/drawing/2014/main" id="{E6329894-133E-4282-B660-007B079DE453}"/>
              </a:ext>
            </a:extLst>
          </p:cNvPr>
          <p:cNvSpPr>
            <a:spLocks noGrp="1"/>
          </p:cNvSpPr>
          <p:nvPr>
            <p:ph idx="1"/>
          </p:nvPr>
        </p:nvSpPr>
        <p:spPr>
          <a:xfrm>
            <a:off x="5528024" y="426720"/>
            <a:ext cx="6233160" cy="6255774"/>
          </a:xfrm>
        </p:spPr>
        <p:txBody>
          <a:bodyPr>
            <a:normAutofit lnSpcReduction="10000"/>
          </a:bodyPr>
          <a:lstStyle/>
          <a:p>
            <a:pPr marL="285750" indent="-285750">
              <a:lnSpc>
                <a:spcPct val="100000"/>
              </a:lnSpc>
              <a:buFont typeface="Arial" panose="020B0604020202020204" pitchFamily="34" charset="0"/>
              <a:buChar char="•"/>
              <a:defRPr/>
            </a:pPr>
            <a:r>
              <a:rPr lang="en-US" sz="2800" dirty="0">
                <a:latin typeface="Gill Sans MT" panose="020B0502020104020203" pitchFamily="34" charset="0"/>
                <a:ea typeface="MS PGothic" panose="020B0600070205080204" pitchFamily="34" charset="-128"/>
              </a:rPr>
              <a:t>The government claimed to have dug over 30,000 miles of tunnels, and in heavily bombed areas the people spent much of their lives underground. </a:t>
            </a:r>
          </a:p>
          <a:p>
            <a:pPr marL="285750" indent="-285750">
              <a:lnSpc>
                <a:spcPct val="100000"/>
              </a:lnSpc>
              <a:spcBef>
                <a:spcPts val="600"/>
              </a:spcBef>
              <a:spcAft>
                <a:spcPts val="600"/>
              </a:spcAft>
              <a:buFont typeface="Arial" panose="020B0604020202020204" pitchFamily="34" charset="0"/>
              <a:buChar char="•"/>
              <a:defRPr/>
            </a:pPr>
            <a:r>
              <a:rPr lang="en-US" sz="2800" dirty="0">
                <a:latin typeface="Gill Sans MT" panose="020B0502020104020203" pitchFamily="34" charset="0"/>
                <a:ea typeface="MS PGothic" panose="020B0600070205080204" pitchFamily="34" charset="-128"/>
              </a:rPr>
              <a:t>Around 90,000 North Vietnamese, many women and children, worked full-time keeping transportation routes open.</a:t>
            </a:r>
          </a:p>
          <a:p>
            <a:pPr marL="285750" indent="-285750">
              <a:lnSpc>
                <a:spcPct val="100000"/>
              </a:lnSpc>
              <a:buFont typeface="Arial" panose="020B0604020202020204" pitchFamily="34" charset="0"/>
              <a:buChar char="•"/>
              <a:defRPr/>
            </a:pPr>
            <a:r>
              <a:rPr lang="en-US" sz="2800" dirty="0">
                <a:latin typeface="Gill Sans MT" panose="020B0502020104020203" pitchFamily="34" charset="0"/>
                <a:ea typeface="MS PGothic" panose="020B0600070205080204" pitchFamily="34" charset="-128"/>
              </a:rPr>
              <a:t>Losses in military equipment were more than offset by increased aid from the Soviet Union and China.</a:t>
            </a:r>
          </a:p>
          <a:p>
            <a:pPr marL="285750" indent="-285750">
              <a:lnSpc>
                <a:spcPct val="100000"/>
              </a:lnSpc>
              <a:buFont typeface="Arial" panose="020B0604020202020204" pitchFamily="34" charset="0"/>
              <a:buChar char="•"/>
              <a:defRPr/>
            </a:pPr>
            <a:r>
              <a:rPr lang="en-US" sz="2800" dirty="0">
                <a:latin typeface="Gill Sans MT" panose="020B0502020104020203" pitchFamily="34" charset="0"/>
                <a:ea typeface="MS PGothic" panose="020B0600070205080204" pitchFamily="34" charset="-128"/>
              </a:rPr>
              <a:t>The bombing created a need for sophisticated military equipment only the Soviet Union could provide.</a:t>
            </a:r>
            <a:endParaRPr lang="en-GB" sz="2800" dirty="0">
              <a:latin typeface="Gill Sans MT" panose="020B0502020104020203" pitchFamily="34" charset="0"/>
              <a:ea typeface="MS PGothic" panose="020B0600070205080204" pitchFamily="34" charset="-128"/>
            </a:endParaRPr>
          </a:p>
        </p:txBody>
      </p:sp>
      <p:pic>
        <p:nvPicPr>
          <p:cNvPr id="7" name="Graphic 6" descr="Play with solid fill">
            <a:hlinkClick r:id="rId4"/>
            <a:extLst>
              <a:ext uri="{FF2B5EF4-FFF2-40B4-BE49-F238E27FC236}">
                <a16:creationId xmlns:a16="http://schemas.microsoft.com/office/drawing/2014/main" id="{C08B6DD3-5935-4037-838E-E866B29D97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51312" y="5877272"/>
            <a:ext cx="914400" cy="914400"/>
          </a:xfrm>
          <a:prstGeom prst="rect">
            <a:avLst/>
          </a:prstGeom>
        </p:spPr>
      </p:pic>
    </p:spTree>
    <p:extLst>
      <p:ext uri="{BB962C8B-B14F-4D97-AF65-F5344CB8AC3E}">
        <p14:creationId xmlns:p14="http://schemas.microsoft.com/office/powerpoint/2010/main" val="84745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ost 3: The Secret War. The exercises we did in class this week… | by  Pachia Xiong | Medium">
            <a:extLst>
              <a:ext uri="{FF2B5EF4-FFF2-40B4-BE49-F238E27FC236}">
                <a16:creationId xmlns:a16="http://schemas.microsoft.com/office/drawing/2014/main" id="{E5AAEA1F-7536-4751-B50A-D66ADE80FC3A}"/>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25328" r="23458"/>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2A15C-0963-4F34-9772-C5742CC8FE8F}"/>
              </a:ext>
            </a:extLst>
          </p:cNvPr>
          <p:cNvSpPr>
            <a:spLocks noGrp="1"/>
          </p:cNvSpPr>
          <p:nvPr>
            <p:ph type="title"/>
          </p:nvPr>
        </p:nvSpPr>
        <p:spPr>
          <a:xfrm>
            <a:off x="591674" y="1395699"/>
            <a:ext cx="4223965" cy="4111831"/>
          </a:xfrm>
        </p:spPr>
        <p:txBody>
          <a:bodyPr>
            <a:normAutofit/>
          </a:bodyPr>
          <a:lstStyle/>
          <a:p>
            <a:pPr algn="ctr"/>
            <a:r>
              <a:rPr lang="en-GB" dirty="0">
                <a:solidFill>
                  <a:srgbClr val="FFFFFF"/>
                </a:solidFill>
              </a:rPr>
              <a:t>War in Laos</a:t>
            </a:r>
          </a:p>
        </p:txBody>
      </p:sp>
      <p:sp>
        <p:nvSpPr>
          <p:cNvPr id="3" name="Content Placeholder 2">
            <a:extLst>
              <a:ext uri="{FF2B5EF4-FFF2-40B4-BE49-F238E27FC236}">
                <a16:creationId xmlns:a16="http://schemas.microsoft.com/office/drawing/2014/main" id="{C47800A4-B4D6-4C2C-A1A5-D54FBCB18238}"/>
              </a:ext>
            </a:extLst>
          </p:cNvPr>
          <p:cNvSpPr>
            <a:spLocks noGrp="1"/>
          </p:cNvSpPr>
          <p:nvPr>
            <p:ph idx="1"/>
          </p:nvPr>
        </p:nvSpPr>
        <p:spPr>
          <a:xfrm>
            <a:off x="5605806" y="235276"/>
            <a:ext cx="6356808" cy="6448327"/>
          </a:xfrm>
        </p:spPr>
        <p:txBody>
          <a:bodyPr>
            <a:normAutofit/>
          </a:bodyPr>
          <a:lstStyle/>
          <a:p>
            <a:r>
              <a:rPr lang="en-GB" sz="2800" dirty="0">
                <a:latin typeface="Gill Sans MT" panose="020B0502020104020203" pitchFamily="34" charset="0"/>
              </a:rPr>
              <a:t>1962 Geneva Accords created a neutral Laos; US provided aid to the royalist government but Communist insurgencies (Pathet Lao) continued war against the government.</a:t>
            </a:r>
          </a:p>
          <a:p>
            <a:r>
              <a:rPr lang="en-GB" sz="2800" dirty="0">
                <a:latin typeface="Gill Sans MT" panose="020B0502020104020203" pitchFamily="34" charset="0"/>
              </a:rPr>
              <a:t>The HCMT travels through the mountainous regions of eastern Laos.</a:t>
            </a:r>
          </a:p>
          <a:p>
            <a:r>
              <a:rPr lang="en-GB" sz="2800" dirty="0">
                <a:latin typeface="Gill Sans MT" panose="020B0502020104020203" pitchFamily="34" charset="0"/>
              </a:rPr>
              <a:t>Washington use the CIA to train Hmong tribesmen to fight the Pathet Lao.</a:t>
            </a:r>
          </a:p>
        </p:txBody>
      </p:sp>
      <p:pic>
        <p:nvPicPr>
          <p:cNvPr id="5" name="Graphic 4" descr="Play with solid fill">
            <a:hlinkClick r:id="rId4"/>
            <a:extLst>
              <a:ext uri="{FF2B5EF4-FFF2-40B4-BE49-F238E27FC236}">
                <a16:creationId xmlns:a16="http://schemas.microsoft.com/office/drawing/2014/main" id="{8D751449-3FFA-4FC8-BDAE-0F723DE19E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439" y="5941887"/>
            <a:ext cx="914400" cy="914400"/>
          </a:xfrm>
          <a:prstGeom prst="rect">
            <a:avLst/>
          </a:prstGeom>
        </p:spPr>
      </p:pic>
    </p:spTree>
    <p:extLst>
      <p:ext uri="{BB962C8B-B14F-4D97-AF65-F5344CB8AC3E}">
        <p14:creationId xmlns:p14="http://schemas.microsoft.com/office/powerpoint/2010/main" val="3697733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Laos Finds New Life After the Bombs">
            <a:extLst>
              <a:ext uri="{FF2B5EF4-FFF2-40B4-BE49-F238E27FC236}">
                <a16:creationId xmlns:a16="http://schemas.microsoft.com/office/drawing/2014/main" id="{CF57C098-8ED1-47E9-9595-A61BDB3D3BD5}"/>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19907" r="28686" b="-1"/>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D98B19-08F4-46B7-9DEF-4F71824E7FD3}"/>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Air war in Laos</a:t>
            </a:r>
          </a:p>
        </p:txBody>
      </p:sp>
      <p:sp>
        <p:nvSpPr>
          <p:cNvPr id="3" name="Content Placeholder 2">
            <a:extLst>
              <a:ext uri="{FF2B5EF4-FFF2-40B4-BE49-F238E27FC236}">
                <a16:creationId xmlns:a16="http://schemas.microsoft.com/office/drawing/2014/main" id="{C0EF55E2-BAC2-42AD-B8BB-06DD23002615}"/>
              </a:ext>
            </a:extLst>
          </p:cNvPr>
          <p:cNvSpPr>
            <a:spLocks noGrp="1"/>
          </p:cNvSpPr>
          <p:nvPr>
            <p:ph idx="1"/>
          </p:nvPr>
        </p:nvSpPr>
        <p:spPr>
          <a:xfrm>
            <a:off x="5586953" y="329546"/>
            <a:ext cx="6290820" cy="6212656"/>
          </a:xfrm>
        </p:spPr>
        <p:txBody>
          <a:bodyPr>
            <a:normAutofit/>
          </a:bodyPr>
          <a:lstStyle/>
          <a:p>
            <a:pPr>
              <a:lnSpc>
                <a:spcPct val="140000"/>
              </a:lnSpc>
            </a:pPr>
            <a:r>
              <a:rPr lang="en-GB" sz="2400" dirty="0">
                <a:latin typeface="Gill Sans MT" panose="020B0502020104020203" pitchFamily="34" charset="0"/>
              </a:rPr>
              <a:t>Extensive bombing starts in 1964 and was expanded to ~3,000 sorties a month during 1967.</a:t>
            </a:r>
          </a:p>
          <a:p>
            <a:pPr>
              <a:lnSpc>
                <a:spcPct val="140000"/>
              </a:lnSpc>
            </a:pPr>
            <a:r>
              <a:rPr lang="en-GB" sz="2400" dirty="0">
                <a:latin typeface="Gill Sans MT" panose="020B0502020104020203" pitchFamily="34" charset="0"/>
              </a:rPr>
              <a:t>1964-1967 ~450,000 tons of bombs were dropped in Laos.</a:t>
            </a:r>
          </a:p>
          <a:p>
            <a:pPr>
              <a:lnSpc>
                <a:spcPct val="140000"/>
              </a:lnSpc>
            </a:pPr>
            <a:r>
              <a:rPr lang="en-GB" sz="2400" dirty="0">
                <a:latin typeface="Gill Sans MT" panose="020B0502020104020203" pitchFamily="34" charset="0"/>
              </a:rPr>
              <a:t>Bad weather and terrain hampered the US air operations.</a:t>
            </a:r>
          </a:p>
          <a:p>
            <a:pPr>
              <a:lnSpc>
                <a:spcPct val="140000"/>
              </a:lnSpc>
            </a:pPr>
            <a:r>
              <a:rPr lang="en-GB" sz="2400" dirty="0">
                <a:latin typeface="Gill Sans MT" panose="020B0502020104020203" pitchFamily="34" charset="0"/>
              </a:rPr>
              <a:t>The HCMT was invisible from the air; intercepting the movement of soldiers, weapons and supplies was only marginally successful.</a:t>
            </a:r>
          </a:p>
        </p:txBody>
      </p:sp>
    </p:spTree>
    <p:extLst>
      <p:ext uri="{BB962C8B-B14F-4D97-AF65-F5344CB8AC3E}">
        <p14:creationId xmlns:p14="http://schemas.microsoft.com/office/powerpoint/2010/main" val="1566305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ombing Missions Over Laos From 1965-1973">
            <a:hlinkClick r:id="" action="ppaction://media"/>
            <a:extLst>
              <a:ext uri="{FF2B5EF4-FFF2-40B4-BE49-F238E27FC236}">
                <a16:creationId xmlns:a16="http://schemas.microsoft.com/office/drawing/2014/main" id="{13387B0F-8532-40DE-89ED-E3AFD446A8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894" y="172628"/>
            <a:ext cx="11578212" cy="6512744"/>
          </a:xfrm>
          <a:prstGeom prst="rect">
            <a:avLst/>
          </a:prstGeom>
        </p:spPr>
      </p:pic>
    </p:spTree>
    <p:extLst>
      <p:ext uri="{BB962C8B-B14F-4D97-AF65-F5344CB8AC3E}">
        <p14:creationId xmlns:p14="http://schemas.microsoft.com/office/powerpoint/2010/main" val="57169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3A008-8A19-4F86-A5AC-F7FF0D57C1AE}"/>
              </a:ext>
            </a:extLst>
          </p:cNvPr>
          <p:cNvSpPr>
            <a:spLocks noGrp="1"/>
          </p:cNvSpPr>
          <p:nvPr>
            <p:ph type="title"/>
          </p:nvPr>
        </p:nvSpPr>
        <p:spPr>
          <a:xfrm>
            <a:off x="1069975" y="323811"/>
            <a:ext cx="9634011" cy="1325563"/>
          </a:xfrm>
        </p:spPr>
        <p:txBody>
          <a:bodyPr/>
          <a:lstStyle/>
          <a:p>
            <a:r>
              <a:rPr lang="en-GB" dirty="0"/>
              <a:t>Summary task</a:t>
            </a:r>
          </a:p>
        </p:txBody>
      </p:sp>
      <p:graphicFrame>
        <p:nvGraphicFramePr>
          <p:cNvPr id="4" name="Table 4">
            <a:extLst>
              <a:ext uri="{FF2B5EF4-FFF2-40B4-BE49-F238E27FC236}">
                <a16:creationId xmlns:a16="http://schemas.microsoft.com/office/drawing/2014/main" id="{D0F5B863-52B4-46FE-93B0-48BB975904D7}"/>
              </a:ext>
            </a:extLst>
          </p:cNvPr>
          <p:cNvGraphicFramePr>
            <a:graphicFrameLocks noGrp="1"/>
          </p:cNvGraphicFramePr>
          <p:nvPr>
            <p:ph idx="1"/>
            <p:extLst>
              <p:ext uri="{D42A27DB-BD31-4B8C-83A1-F6EECF244321}">
                <p14:modId xmlns:p14="http://schemas.microsoft.com/office/powerpoint/2010/main" val="392062286"/>
              </p:ext>
            </p:extLst>
          </p:nvPr>
        </p:nvGraphicFramePr>
        <p:xfrm>
          <a:off x="1069975" y="1649374"/>
          <a:ext cx="9633884" cy="3154681"/>
        </p:xfrm>
        <a:graphic>
          <a:graphicData uri="http://schemas.openxmlformats.org/drawingml/2006/table">
            <a:tbl>
              <a:tblPr firstRow="1" bandRow="1">
                <a:tableStyleId>{0E3FDE45-AF77-4B5C-9715-49D594BDF05E}</a:tableStyleId>
              </a:tblPr>
              <a:tblGrid>
                <a:gridCol w="2408471">
                  <a:extLst>
                    <a:ext uri="{9D8B030D-6E8A-4147-A177-3AD203B41FA5}">
                      <a16:colId xmlns:a16="http://schemas.microsoft.com/office/drawing/2014/main" val="3614123083"/>
                    </a:ext>
                  </a:extLst>
                </a:gridCol>
                <a:gridCol w="2408471">
                  <a:extLst>
                    <a:ext uri="{9D8B030D-6E8A-4147-A177-3AD203B41FA5}">
                      <a16:colId xmlns:a16="http://schemas.microsoft.com/office/drawing/2014/main" val="1380723681"/>
                    </a:ext>
                  </a:extLst>
                </a:gridCol>
                <a:gridCol w="2408471">
                  <a:extLst>
                    <a:ext uri="{9D8B030D-6E8A-4147-A177-3AD203B41FA5}">
                      <a16:colId xmlns:a16="http://schemas.microsoft.com/office/drawing/2014/main" val="2698521705"/>
                    </a:ext>
                  </a:extLst>
                </a:gridCol>
                <a:gridCol w="2408471">
                  <a:extLst>
                    <a:ext uri="{9D8B030D-6E8A-4147-A177-3AD203B41FA5}">
                      <a16:colId xmlns:a16="http://schemas.microsoft.com/office/drawing/2014/main" val="1089332477"/>
                    </a:ext>
                  </a:extLst>
                </a:gridCol>
              </a:tblGrid>
              <a:tr h="611509">
                <a:tc>
                  <a:txBody>
                    <a:bodyPr/>
                    <a:lstStyle/>
                    <a:p>
                      <a:pPr algn="ctr"/>
                      <a:endParaRPr lang="en-GB" sz="2000" b="1" dirty="0">
                        <a:latin typeface="Gill Sans MT" panose="020B0502020104020203" pitchFamily="34" charset="0"/>
                      </a:endParaRPr>
                    </a:p>
                  </a:txBody>
                  <a:tcPr/>
                </a:tc>
                <a:tc>
                  <a:txBody>
                    <a:bodyPr/>
                    <a:lstStyle/>
                    <a:p>
                      <a:pPr algn="ctr"/>
                      <a:r>
                        <a:rPr lang="en-GB" sz="2000" b="1" dirty="0">
                          <a:latin typeface="Gill Sans MT" panose="020B0502020104020203" pitchFamily="34" charset="0"/>
                        </a:rPr>
                        <a:t>Tactics</a:t>
                      </a:r>
                    </a:p>
                  </a:txBody>
                  <a:tcPr/>
                </a:tc>
                <a:tc>
                  <a:txBody>
                    <a:bodyPr/>
                    <a:lstStyle/>
                    <a:p>
                      <a:pPr algn="ctr"/>
                      <a:r>
                        <a:rPr lang="en-GB" sz="2000" b="1" dirty="0">
                          <a:latin typeface="Gill Sans MT" panose="020B0502020104020203" pitchFamily="34" charset="0"/>
                        </a:rPr>
                        <a:t>Description</a:t>
                      </a:r>
                    </a:p>
                  </a:txBody>
                  <a:tcPr/>
                </a:tc>
                <a:tc>
                  <a:txBody>
                    <a:bodyPr/>
                    <a:lstStyle/>
                    <a:p>
                      <a:pPr algn="ctr"/>
                      <a:r>
                        <a:rPr lang="en-GB" sz="2000" b="1" dirty="0">
                          <a:latin typeface="Gill Sans MT" panose="020B0502020104020203" pitchFamily="34" charset="0"/>
                        </a:rPr>
                        <a:t>Impact</a:t>
                      </a:r>
                    </a:p>
                  </a:txBody>
                  <a:tcPr/>
                </a:tc>
                <a:extLst>
                  <a:ext uri="{0D108BD9-81ED-4DB2-BD59-A6C34878D82A}">
                    <a16:rowId xmlns:a16="http://schemas.microsoft.com/office/drawing/2014/main" val="793432275"/>
                  </a:ext>
                </a:extLst>
              </a:tr>
              <a:tr h="1271586">
                <a:tc>
                  <a:txBody>
                    <a:bodyPr/>
                    <a:lstStyle/>
                    <a:p>
                      <a:r>
                        <a:rPr lang="en-GB" sz="2000" b="1" dirty="0">
                          <a:latin typeface="Gill Sans MT" panose="020B0502020104020203" pitchFamily="34" charset="0"/>
                        </a:rPr>
                        <a:t>US</a:t>
                      </a:r>
                    </a:p>
                  </a:txBody>
                  <a:tcPr/>
                </a:tc>
                <a:tc>
                  <a:txBody>
                    <a:bodyPr/>
                    <a:lstStyle/>
                    <a:p>
                      <a:endParaRPr lang="en-GB" sz="2000" b="1">
                        <a:latin typeface="Gill Sans MT" panose="020B0502020104020203" pitchFamily="34" charset="0"/>
                      </a:endParaRPr>
                    </a:p>
                  </a:txBody>
                  <a:tcPr/>
                </a:tc>
                <a:tc>
                  <a:txBody>
                    <a:bodyPr/>
                    <a:lstStyle/>
                    <a:p>
                      <a:endParaRPr lang="en-GB" sz="2000" b="1">
                        <a:latin typeface="Gill Sans MT" panose="020B0502020104020203" pitchFamily="34" charset="0"/>
                      </a:endParaRPr>
                    </a:p>
                  </a:txBody>
                  <a:tcPr/>
                </a:tc>
                <a:tc>
                  <a:txBody>
                    <a:bodyPr/>
                    <a:lstStyle/>
                    <a:p>
                      <a:endParaRPr lang="en-GB" sz="2000" b="1">
                        <a:latin typeface="Gill Sans MT" panose="020B0502020104020203" pitchFamily="34" charset="0"/>
                      </a:endParaRPr>
                    </a:p>
                  </a:txBody>
                  <a:tcPr/>
                </a:tc>
                <a:extLst>
                  <a:ext uri="{0D108BD9-81ED-4DB2-BD59-A6C34878D82A}">
                    <a16:rowId xmlns:a16="http://schemas.microsoft.com/office/drawing/2014/main" val="226838838"/>
                  </a:ext>
                </a:extLst>
              </a:tr>
              <a:tr h="1271586">
                <a:tc>
                  <a:txBody>
                    <a:bodyPr/>
                    <a:lstStyle/>
                    <a:p>
                      <a:r>
                        <a:rPr lang="en-GB" sz="2000" b="1" dirty="0">
                          <a:latin typeface="Gill Sans MT" panose="020B0502020104020203" pitchFamily="34" charset="0"/>
                        </a:rPr>
                        <a:t>N. Vietnam</a:t>
                      </a:r>
                    </a:p>
                  </a:txBody>
                  <a:tcPr/>
                </a:tc>
                <a:tc>
                  <a:txBody>
                    <a:bodyPr/>
                    <a:lstStyle/>
                    <a:p>
                      <a:endParaRPr lang="en-GB" sz="2000" b="1">
                        <a:latin typeface="Gill Sans MT" panose="020B0502020104020203" pitchFamily="34" charset="0"/>
                      </a:endParaRPr>
                    </a:p>
                  </a:txBody>
                  <a:tcPr/>
                </a:tc>
                <a:tc>
                  <a:txBody>
                    <a:bodyPr/>
                    <a:lstStyle/>
                    <a:p>
                      <a:endParaRPr lang="en-GB" sz="2000" b="1">
                        <a:latin typeface="Gill Sans MT" panose="020B0502020104020203" pitchFamily="34" charset="0"/>
                      </a:endParaRPr>
                    </a:p>
                  </a:txBody>
                  <a:tcPr/>
                </a:tc>
                <a:tc>
                  <a:txBody>
                    <a:bodyPr/>
                    <a:lstStyle/>
                    <a:p>
                      <a:endParaRPr lang="en-GB" sz="2000" b="1" dirty="0">
                        <a:latin typeface="Gill Sans MT" panose="020B0502020104020203" pitchFamily="34" charset="0"/>
                      </a:endParaRPr>
                    </a:p>
                  </a:txBody>
                  <a:tcPr/>
                </a:tc>
                <a:extLst>
                  <a:ext uri="{0D108BD9-81ED-4DB2-BD59-A6C34878D82A}">
                    <a16:rowId xmlns:a16="http://schemas.microsoft.com/office/drawing/2014/main" val="3142322009"/>
                  </a:ext>
                </a:extLst>
              </a:tr>
            </a:tbl>
          </a:graphicData>
        </a:graphic>
      </p:graphicFrame>
      <p:sp>
        <p:nvSpPr>
          <p:cNvPr id="5" name="Rounded Rectangle 4">
            <a:extLst>
              <a:ext uri="{FF2B5EF4-FFF2-40B4-BE49-F238E27FC236}">
                <a16:creationId xmlns:a16="http://schemas.microsoft.com/office/drawing/2014/main" id="{221AE6A7-597D-42F4-9599-49C046BC6768}"/>
              </a:ext>
            </a:extLst>
          </p:cNvPr>
          <p:cNvSpPr/>
          <p:nvPr/>
        </p:nvSpPr>
        <p:spPr>
          <a:xfrm>
            <a:off x="1919536" y="5013176"/>
            <a:ext cx="8424936" cy="1512168"/>
          </a:xfrm>
          <a:custGeom>
            <a:avLst/>
            <a:gdLst>
              <a:gd name="connsiteX0" fmla="*/ 0 w 8424936"/>
              <a:gd name="connsiteY0" fmla="*/ 252033 h 1512168"/>
              <a:gd name="connsiteX1" fmla="*/ 252033 w 8424936"/>
              <a:gd name="connsiteY1" fmla="*/ 0 h 1512168"/>
              <a:gd name="connsiteX2" fmla="*/ 580183 w 8424936"/>
              <a:gd name="connsiteY2" fmla="*/ 0 h 1512168"/>
              <a:gd name="connsiteX3" fmla="*/ 1225168 w 8424936"/>
              <a:gd name="connsiteY3" fmla="*/ 0 h 1512168"/>
              <a:gd name="connsiteX4" fmla="*/ 1870154 w 8424936"/>
              <a:gd name="connsiteY4" fmla="*/ 0 h 1512168"/>
              <a:gd name="connsiteX5" fmla="*/ 2277513 w 8424936"/>
              <a:gd name="connsiteY5" fmla="*/ 0 h 1512168"/>
              <a:gd name="connsiteX6" fmla="*/ 2684872 w 8424936"/>
              <a:gd name="connsiteY6" fmla="*/ 0 h 1512168"/>
              <a:gd name="connsiteX7" fmla="*/ 3329857 w 8424936"/>
              <a:gd name="connsiteY7" fmla="*/ 0 h 1512168"/>
              <a:gd name="connsiteX8" fmla="*/ 4054051 w 8424936"/>
              <a:gd name="connsiteY8" fmla="*/ 0 h 1512168"/>
              <a:gd name="connsiteX9" fmla="*/ 4382201 w 8424936"/>
              <a:gd name="connsiteY9" fmla="*/ 0 h 1512168"/>
              <a:gd name="connsiteX10" fmla="*/ 4868769 w 8424936"/>
              <a:gd name="connsiteY10" fmla="*/ 0 h 1512168"/>
              <a:gd name="connsiteX11" fmla="*/ 5196919 w 8424936"/>
              <a:gd name="connsiteY11" fmla="*/ 0 h 1512168"/>
              <a:gd name="connsiteX12" fmla="*/ 5921113 w 8424936"/>
              <a:gd name="connsiteY12" fmla="*/ 0 h 1512168"/>
              <a:gd name="connsiteX13" fmla="*/ 6486889 w 8424936"/>
              <a:gd name="connsiteY13" fmla="*/ 0 h 1512168"/>
              <a:gd name="connsiteX14" fmla="*/ 6973457 w 8424936"/>
              <a:gd name="connsiteY14" fmla="*/ 0 h 1512168"/>
              <a:gd name="connsiteX15" fmla="*/ 7618442 w 8424936"/>
              <a:gd name="connsiteY15" fmla="*/ 0 h 1512168"/>
              <a:gd name="connsiteX16" fmla="*/ 8172903 w 8424936"/>
              <a:gd name="connsiteY16" fmla="*/ 0 h 1512168"/>
              <a:gd name="connsiteX17" fmla="*/ 8424936 w 8424936"/>
              <a:gd name="connsiteY17" fmla="*/ 252033 h 1512168"/>
              <a:gd name="connsiteX18" fmla="*/ 8424936 w 8424936"/>
              <a:gd name="connsiteY18" fmla="*/ 746003 h 1512168"/>
              <a:gd name="connsiteX19" fmla="*/ 8424936 w 8424936"/>
              <a:gd name="connsiteY19" fmla="*/ 1260135 h 1512168"/>
              <a:gd name="connsiteX20" fmla="*/ 8172903 w 8424936"/>
              <a:gd name="connsiteY20" fmla="*/ 1512168 h 1512168"/>
              <a:gd name="connsiteX21" fmla="*/ 7765544 w 8424936"/>
              <a:gd name="connsiteY21" fmla="*/ 1512168 h 1512168"/>
              <a:gd name="connsiteX22" fmla="*/ 7199768 w 8424936"/>
              <a:gd name="connsiteY22" fmla="*/ 1512168 h 1512168"/>
              <a:gd name="connsiteX23" fmla="*/ 6633991 w 8424936"/>
              <a:gd name="connsiteY23" fmla="*/ 1512168 h 1512168"/>
              <a:gd name="connsiteX24" fmla="*/ 6226632 w 8424936"/>
              <a:gd name="connsiteY24" fmla="*/ 1512168 h 1512168"/>
              <a:gd name="connsiteX25" fmla="*/ 5819273 w 8424936"/>
              <a:gd name="connsiteY25" fmla="*/ 1512168 h 1512168"/>
              <a:gd name="connsiteX26" fmla="*/ 5411914 w 8424936"/>
              <a:gd name="connsiteY26" fmla="*/ 1512168 h 1512168"/>
              <a:gd name="connsiteX27" fmla="*/ 5004555 w 8424936"/>
              <a:gd name="connsiteY27" fmla="*/ 1512168 h 1512168"/>
              <a:gd name="connsiteX28" fmla="*/ 4280361 w 8424936"/>
              <a:gd name="connsiteY28" fmla="*/ 1512168 h 1512168"/>
              <a:gd name="connsiteX29" fmla="*/ 3635376 w 8424936"/>
              <a:gd name="connsiteY29" fmla="*/ 1512168 h 1512168"/>
              <a:gd name="connsiteX30" fmla="*/ 3228017 w 8424936"/>
              <a:gd name="connsiteY30" fmla="*/ 1512168 h 1512168"/>
              <a:gd name="connsiteX31" fmla="*/ 2662241 w 8424936"/>
              <a:gd name="connsiteY31" fmla="*/ 1512168 h 1512168"/>
              <a:gd name="connsiteX32" fmla="*/ 2017255 w 8424936"/>
              <a:gd name="connsiteY32" fmla="*/ 1512168 h 1512168"/>
              <a:gd name="connsiteX33" fmla="*/ 1689105 w 8424936"/>
              <a:gd name="connsiteY33" fmla="*/ 1512168 h 1512168"/>
              <a:gd name="connsiteX34" fmla="*/ 1123329 w 8424936"/>
              <a:gd name="connsiteY34" fmla="*/ 1512168 h 1512168"/>
              <a:gd name="connsiteX35" fmla="*/ 795178 w 8424936"/>
              <a:gd name="connsiteY35" fmla="*/ 1512168 h 1512168"/>
              <a:gd name="connsiteX36" fmla="*/ 252033 w 8424936"/>
              <a:gd name="connsiteY36" fmla="*/ 1512168 h 1512168"/>
              <a:gd name="connsiteX37" fmla="*/ 0 w 8424936"/>
              <a:gd name="connsiteY37" fmla="*/ 1260135 h 1512168"/>
              <a:gd name="connsiteX38" fmla="*/ 0 w 8424936"/>
              <a:gd name="connsiteY38" fmla="*/ 735922 h 1512168"/>
              <a:gd name="connsiteX39" fmla="*/ 0 w 8424936"/>
              <a:gd name="connsiteY39" fmla="*/ 252033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24936" h="1512168" extrusionOk="0">
                <a:moveTo>
                  <a:pt x="0" y="252033"/>
                </a:moveTo>
                <a:cubicBezTo>
                  <a:pt x="9043" y="136653"/>
                  <a:pt x="117718" y="-14483"/>
                  <a:pt x="252033" y="0"/>
                </a:cubicBezTo>
                <a:cubicBezTo>
                  <a:pt x="333801" y="-34614"/>
                  <a:pt x="469327" y="14234"/>
                  <a:pt x="580183" y="0"/>
                </a:cubicBezTo>
                <a:cubicBezTo>
                  <a:pt x="691039" y="-14234"/>
                  <a:pt x="1049768" y="28270"/>
                  <a:pt x="1225168" y="0"/>
                </a:cubicBezTo>
                <a:cubicBezTo>
                  <a:pt x="1400569" y="-28270"/>
                  <a:pt x="1557738" y="10672"/>
                  <a:pt x="1870154" y="0"/>
                </a:cubicBezTo>
                <a:cubicBezTo>
                  <a:pt x="2182570" y="-10672"/>
                  <a:pt x="2098674" y="27561"/>
                  <a:pt x="2277513" y="0"/>
                </a:cubicBezTo>
                <a:cubicBezTo>
                  <a:pt x="2456352" y="-27561"/>
                  <a:pt x="2489983" y="46963"/>
                  <a:pt x="2684872" y="0"/>
                </a:cubicBezTo>
                <a:cubicBezTo>
                  <a:pt x="2879761" y="-46963"/>
                  <a:pt x="3068057" y="38571"/>
                  <a:pt x="3329857" y="0"/>
                </a:cubicBezTo>
                <a:cubicBezTo>
                  <a:pt x="3591657" y="-38571"/>
                  <a:pt x="3783224" y="1108"/>
                  <a:pt x="4054051" y="0"/>
                </a:cubicBezTo>
                <a:cubicBezTo>
                  <a:pt x="4324878" y="-1108"/>
                  <a:pt x="4236069" y="267"/>
                  <a:pt x="4382201" y="0"/>
                </a:cubicBezTo>
                <a:cubicBezTo>
                  <a:pt x="4528333" y="-267"/>
                  <a:pt x="4705258" y="41249"/>
                  <a:pt x="4868769" y="0"/>
                </a:cubicBezTo>
                <a:cubicBezTo>
                  <a:pt x="5032280" y="-41249"/>
                  <a:pt x="5080137" y="12121"/>
                  <a:pt x="5196919" y="0"/>
                </a:cubicBezTo>
                <a:cubicBezTo>
                  <a:pt x="5313701" y="-12121"/>
                  <a:pt x="5605829" y="11155"/>
                  <a:pt x="5921113" y="0"/>
                </a:cubicBezTo>
                <a:cubicBezTo>
                  <a:pt x="6236397" y="-11155"/>
                  <a:pt x="6299271" y="29503"/>
                  <a:pt x="6486889" y="0"/>
                </a:cubicBezTo>
                <a:cubicBezTo>
                  <a:pt x="6674507" y="-29503"/>
                  <a:pt x="6817019" y="10672"/>
                  <a:pt x="6973457" y="0"/>
                </a:cubicBezTo>
                <a:cubicBezTo>
                  <a:pt x="7129895" y="-10672"/>
                  <a:pt x="7445878" y="41797"/>
                  <a:pt x="7618442" y="0"/>
                </a:cubicBezTo>
                <a:cubicBezTo>
                  <a:pt x="7791006" y="-41797"/>
                  <a:pt x="7916245" y="20352"/>
                  <a:pt x="8172903" y="0"/>
                </a:cubicBezTo>
                <a:cubicBezTo>
                  <a:pt x="8299578" y="12821"/>
                  <a:pt x="8397112" y="115334"/>
                  <a:pt x="8424936" y="252033"/>
                </a:cubicBezTo>
                <a:cubicBezTo>
                  <a:pt x="8466126" y="402065"/>
                  <a:pt x="8388843" y="631350"/>
                  <a:pt x="8424936" y="746003"/>
                </a:cubicBezTo>
                <a:cubicBezTo>
                  <a:pt x="8461029" y="860656"/>
                  <a:pt x="8370685" y="1117152"/>
                  <a:pt x="8424936" y="1260135"/>
                </a:cubicBezTo>
                <a:cubicBezTo>
                  <a:pt x="8421527" y="1420508"/>
                  <a:pt x="8303381" y="1499310"/>
                  <a:pt x="8172903" y="1512168"/>
                </a:cubicBezTo>
                <a:cubicBezTo>
                  <a:pt x="8043364" y="1536520"/>
                  <a:pt x="7948479" y="1476483"/>
                  <a:pt x="7765544" y="1512168"/>
                </a:cubicBezTo>
                <a:cubicBezTo>
                  <a:pt x="7582609" y="1547853"/>
                  <a:pt x="7432840" y="1449481"/>
                  <a:pt x="7199768" y="1512168"/>
                </a:cubicBezTo>
                <a:cubicBezTo>
                  <a:pt x="6966696" y="1574855"/>
                  <a:pt x="6904761" y="1490158"/>
                  <a:pt x="6633991" y="1512168"/>
                </a:cubicBezTo>
                <a:cubicBezTo>
                  <a:pt x="6363221" y="1534178"/>
                  <a:pt x="6416096" y="1485786"/>
                  <a:pt x="6226632" y="1512168"/>
                </a:cubicBezTo>
                <a:cubicBezTo>
                  <a:pt x="6037168" y="1538550"/>
                  <a:pt x="5920616" y="1505345"/>
                  <a:pt x="5819273" y="1512168"/>
                </a:cubicBezTo>
                <a:cubicBezTo>
                  <a:pt x="5717930" y="1518991"/>
                  <a:pt x="5543921" y="1475540"/>
                  <a:pt x="5411914" y="1512168"/>
                </a:cubicBezTo>
                <a:cubicBezTo>
                  <a:pt x="5279907" y="1548796"/>
                  <a:pt x="5135518" y="1473895"/>
                  <a:pt x="5004555" y="1512168"/>
                </a:cubicBezTo>
                <a:cubicBezTo>
                  <a:pt x="4873592" y="1550441"/>
                  <a:pt x="4575012" y="1505449"/>
                  <a:pt x="4280361" y="1512168"/>
                </a:cubicBezTo>
                <a:cubicBezTo>
                  <a:pt x="3985710" y="1518887"/>
                  <a:pt x="3893435" y="1506476"/>
                  <a:pt x="3635376" y="1512168"/>
                </a:cubicBezTo>
                <a:cubicBezTo>
                  <a:pt x="3377318" y="1517860"/>
                  <a:pt x="3338972" y="1500413"/>
                  <a:pt x="3228017" y="1512168"/>
                </a:cubicBezTo>
                <a:cubicBezTo>
                  <a:pt x="3117062" y="1523923"/>
                  <a:pt x="2898495" y="1506522"/>
                  <a:pt x="2662241" y="1512168"/>
                </a:cubicBezTo>
                <a:cubicBezTo>
                  <a:pt x="2425987" y="1517814"/>
                  <a:pt x="2338431" y="1480881"/>
                  <a:pt x="2017255" y="1512168"/>
                </a:cubicBezTo>
                <a:cubicBezTo>
                  <a:pt x="1696079" y="1543455"/>
                  <a:pt x="1845954" y="1488491"/>
                  <a:pt x="1689105" y="1512168"/>
                </a:cubicBezTo>
                <a:cubicBezTo>
                  <a:pt x="1532256" y="1535845"/>
                  <a:pt x="1378147" y="1479329"/>
                  <a:pt x="1123329" y="1512168"/>
                </a:cubicBezTo>
                <a:cubicBezTo>
                  <a:pt x="868511" y="1545007"/>
                  <a:pt x="914590" y="1483895"/>
                  <a:pt x="795178" y="1512168"/>
                </a:cubicBezTo>
                <a:cubicBezTo>
                  <a:pt x="675766" y="1540441"/>
                  <a:pt x="405832" y="1492723"/>
                  <a:pt x="252033" y="1512168"/>
                </a:cubicBezTo>
                <a:cubicBezTo>
                  <a:pt x="133421" y="1532303"/>
                  <a:pt x="-12740" y="1401853"/>
                  <a:pt x="0" y="1260135"/>
                </a:cubicBezTo>
                <a:cubicBezTo>
                  <a:pt x="-34482" y="1043888"/>
                  <a:pt x="2244" y="937305"/>
                  <a:pt x="0" y="735922"/>
                </a:cubicBezTo>
                <a:cubicBezTo>
                  <a:pt x="-2244" y="534539"/>
                  <a:pt x="19500" y="452285"/>
                  <a:pt x="0" y="252033"/>
                </a:cubicBezTo>
                <a:close/>
              </a:path>
            </a:pathLst>
          </a:custGeom>
          <a:noFill/>
          <a:ln>
            <a:extLst>
              <a:ext uri="{C807C97D-BFC1-408E-A445-0C87EB9F89A2}">
                <ask:lineSketchStyleProps xmlns:ask="http://schemas.microsoft.com/office/drawing/2018/sketchyshapes" sd="3695283306">
                  <a:prstGeom prst="roundRect">
                    <a:avLst/>
                  </a:prstGeom>
                  <ask:type>
                    <ask:lineSketchScribble/>
                  </ask:type>
                </ask:lineSketchStyleProps>
              </a:ext>
            </a:extLst>
          </a:ln>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r>
              <a:rPr lang="en-GB" sz="2400" dirty="0">
                <a:solidFill>
                  <a:srgbClr val="404040"/>
                </a:solidFill>
                <a:latin typeface="Gill Sans MT" panose="020B0502020104020203" pitchFamily="34" charset="0"/>
              </a:rPr>
              <a:t>Remember to include: Operation Rolling Thunder, Search and Destroy (Cedar Falls),  Operation Ranch Hand, Napalm, Booby Traps, Tunnel System, Ho Chi Minh Trail</a:t>
            </a:r>
          </a:p>
        </p:txBody>
      </p:sp>
    </p:spTree>
    <p:extLst>
      <p:ext uri="{BB962C8B-B14F-4D97-AF65-F5344CB8AC3E}">
        <p14:creationId xmlns:p14="http://schemas.microsoft.com/office/powerpoint/2010/main" val="1907713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ghting Agent Orange in Vietnam Today with Xenia Foundation">
            <a:extLst>
              <a:ext uri="{FF2B5EF4-FFF2-40B4-BE49-F238E27FC236}">
                <a16:creationId xmlns:a16="http://schemas.microsoft.com/office/drawing/2014/main" id="{6F36127E-D9CA-475A-8637-57FC0F3460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9AC05-46F8-4A7E-BD07-9F87AF1D9881}"/>
              </a:ext>
            </a:extLst>
          </p:cNvPr>
          <p:cNvSpPr>
            <a:spLocks noGrp="1"/>
          </p:cNvSpPr>
          <p:nvPr>
            <p:ph type="ctrTitle"/>
          </p:nvPr>
        </p:nvSpPr>
        <p:spPr>
          <a:xfrm>
            <a:off x="746761" y="97510"/>
            <a:ext cx="10370819" cy="1670330"/>
          </a:xfrm>
        </p:spPr>
        <p:txBody>
          <a:bodyPr anchor="b">
            <a:normAutofit/>
          </a:bodyPr>
          <a:lstStyle/>
          <a:p>
            <a:pPr algn="l">
              <a:lnSpc>
                <a:spcPct val="90000"/>
              </a:lnSpc>
            </a:pPr>
            <a:r>
              <a:rPr lang="en-GB" sz="4800" dirty="0">
                <a:solidFill>
                  <a:srgbClr val="FFFFFF"/>
                </a:solidFill>
              </a:rPr>
              <a:t>US tactics and the north’s responses</a:t>
            </a:r>
            <a:br>
              <a:rPr lang="en-GB" sz="4800" dirty="0">
                <a:solidFill>
                  <a:srgbClr val="FFFFFF"/>
                </a:solidFill>
              </a:rPr>
            </a:br>
            <a:r>
              <a:rPr lang="en-GB" sz="4800" dirty="0">
                <a:solidFill>
                  <a:srgbClr val="FFFFFF"/>
                </a:solidFill>
              </a:rPr>
              <a:t>1965-1968</a:t>
            </a:r>
          </a:p>
        </p:txBody>
      </p:sp>
      <p:sp>
        <p:nvSpPr>
          <p:cNvPr id="3" name="Subtitle 2">
            <a:extLst>
              <a:ext uri="{FF2B5EF4-FFF2-40B4-BE49-F238E27FC236}">
                <a16:creationId xmlns:a16="http://schemas.microsoft.com/office/drawing/2014/main" id="{D56ED62F-AF6A-4C62-8298-B16BCDAC0941}"/>
              </a:ext>
            </a:extLst>
          </p:cNvPr>
          <p:cNvSpPr>
            <a:spLocks noGrp="1"/>
          </p:cNvSpPr>
          <p:nvPr>
            <p:ph type="subTitle" idx="1"/>
          </p:nvPr>
        </p:nvSpPr>
        <p:spPr>
          <a:xfrm>
            <a:off x="117988" y="4349572"/>
            <a:ext cx="3524864" cy="2372268"/>
          </a:xfrm>
        </p:spPr>
        <p:txBody>
          <a:bodyPr anchor="t">
            <a:noAutofit/>
          </a:bodyPr>
          <a:lstStyle/>
          <a:p>
            <a:r>
              <a:rPr lang="en-GB" sz="2000" b="1" dirty="0">
                <a:solidFill>
                  <a:srgbClr val="FFFFFF"/>
                </a:solidFill>
              </a:rPr>
              <a:t>Were US military operations doomed to fail?</a:t>
            </a:r>
          </a:p>
        </p:txBody>
      </p:sp>
    </p:spTree>
    <p:extLst>
      <p:ext uri="{BB962C8B-B14F-4D97-AF65-F5344CB8AC3E}">
        <p14:creationId xmlns:p14="http://schemas.microsoft.com/office/powerpoint/2010/main" val="31279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 Chi Minh Trail | History, Route, &amp;amp; Map | Britannica">
            <a:extLst>
              <a:ext uri="{FF2B5EF4-FFF2-40B4-BE49-F238E27FC236}">
                <a16:creationId xmlns:a16="http://schemas.microsoft.com/office/drawing/2014/main" id="{A6BB17DA-7A9F-41EA-B6BF-06846D160965}"/>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15788" r="4" b="14016"/>
          <a:stretch/>
        </p:blipFill>
        <p:spPr bwMode="auto">
          <a:xfrm>
            <a:off x="-1" y="1"/>
            <a:ext cx="5295331" cy="68758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439A153-E56C-4C79-8739-CF4B4BB72EEF}"/>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HCMT</a:t>
            </a:r>
          </a:p>
        </p:txBody>
      </p:sp>
      <p:sp>
        <p:nvSpPr>
          <p:cNvPr id="3" name="Content Placeholder 2"/>
          <p:cNvSpPr>
            <a:spLocks noGrp="1"/>
          </p:cNvSpPr>
          <p:nvPr>
            <p:ph idx="1"/>
          </p:nvPr>
        </p:nvSpPr>
        <p:spPr>
          <a:xfrm>
            <a:off x="5515636" y="152400"/>
            <a:ext cx="6386804" cy="6446520"/>
          </a:xfrm>
          <a:ln>
            <a:noFill/>
          </a:ln>
        </p:spPr>
        <p:style>
          <a:lnRef idx="2">
            <a:schemeClr val="accent5"/>
          </a:lnRef>
          <a:fillRef idx="1">
            <a:schemeClr val="lt1"/>
          </a:fillRef>
          <a:effectRef idx="0">
            <a:schemeClr val="accent5"/>
          </a:effectRef>
          <a:fontRef idx="minor">
            <a:schemeClr val="dk1"/>
          </a:fontRef>
        </p:style>
        <p:txBody>
          <a:bodyPr>
            <a:normAutofit/>
          </a:bodyPr>
          <a:lstStyle/>
          <a:p>
            <a:pPr marL="358775" indent="-358775">
              <a:lnSpc>
                <a:spcPct val="110000"/>
              </a:lnSpc>
              <a:defRPr/>
            </a:pPr>
            <a:r>
              <a:rPr lang="en-US" sz="2800" dirty="0">
                <a:latin typeface="Gill Sans MT" panose="020B0502020104020203" pitchFamily="34" charset="0"/>
              </a:rPr>
              <a:t>The system provided manpower and supplies to the Viet Cong and the North Vietnamese Army (PAVN) – it was never a single route.</a:t>
            </a:r>
          </a:p>
          <a:p>
            <a:pPr marL="358775" indent="-358775">
              <a:lnSpc>
                <a:spcPct val="110000"/>
              </a:lnSpc>
              <a:defRPr/>
            </a:pPr>
            <a:r>
              <a:rPr lang="en-US" sz="2800" dirty="0">
                <a:latin typeface="Gill Sans MT" panose="020B0502020104020203" pitchFamily="34" charset="0"/>
              </a:rPr>
              <a:t>Around 50,000 women were employed at any one time to repair the road. </a:t>
            </a:r>
          </a:p>
          <a:p>
            <a:pPr marL="358775" indent="-358775">
              <a:lnSpc>
                <a:spcPct val="110000"/>
              </a:lnSpc>
              <a:defRPr/>
            </a:pPr>
            <a:r>
              <a:rPr lang="en-US" sz="2800" dirty="0">
                <a:latin typeface="Gill Sans MT" panose="020B0502020104020203" pitchFamily="34" charset="0"/>
              </a:rPr>
              <a:t>The Soviets and Chinese provided thousands of cheap trucks. While Hanoi lost many trucks, each worth around $6000, the Americans lost many bombers, each worth several million dollars.</a:t>
            </a:r>
          </a:p>
        </p:txBody>
      </p:sp>
    </p:spTree>
    <p:extLst>
      <p:ext uri="{BB962C8B-B14F-4D97-AF65-F5344CB8AC3E}">
        <p14:creationId xmlns:p14="http://schemas.microsoft.com/office/powerpoint/2010/main" val="1297100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CD369A-5284-45B1-B107-702483A8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42B8B0-89A9-4820-883E-83BAAC955F89}"/>
              </a:ext>
            </a:extLst>
          </p:cNvPr>
          <p:cNvSpPr>
            <a:spLocks noGrp="1"/>
          </p:cNvSpPr>
          <p:nvPr>
            <p:ph type="title"/>
          </p:nvPr>
        </p:nvSpPr>
        <p:spPr>
          <a:xfrm>
            <a:off x="702061" y="125678"/>
            <a:ext cx="5975133" cy="1372823"/>
          </a:xfrm>
        </p:spPr>
        <p:txBody>
          <a:bodyPr>
            <a:normAutofit/>
          </a:bodyPr>
          <a:lstStyle/>
          <a:p>
            <a:r>
              <a:rPr lang="en-GB" dirty="0"/>
              <a:t>War of attrition</a:t>
            </a:r>
          </a:p>
        </p:txBody>
      </p:sp>
      <p:sp>
        <p:nvSpPr>
          <p:cNvPr id="3" name="Content Placeholder 2">
            <a:extLst>
              <a:ext uri="{FF2B5EF4-FFF2-40B4-BE49-F238E27FC236}">
                <a16:creationId xmlns:a16="http://schemas.microsoft.com/office/drawing/2014/main" id="{D1A48A31-F8CE-4817-BE2F-1A9AC54C4331}"/>
              </a:ext>
            </a:extLst>
          </p:cNvPr>
          <p:cNvSpPr>
            <a:spLocks noGrp="1"/>
          </p:cNvSpPr>
          <p:nvPr>
            <p:ph idx="1"/>
          </p:nvPr>
        </p:nvSpPr>
        <p:spPr>
          <a:xfrm>
            <a:off x="429454" y="1335438"/>
            <a:ext cx="6702212" cy="5289861"/>
          </a:xfrm>
        </p:spPr>
        <p:txBody>
          <a:bodyPr>
            <a:normAutofit/>
          </a:bodyPr>
          <a:lstStyle/>
          <a:p>
            <a:pPr>
              <a:lnSpc>
                <a:spcPct val="100000"/>
              </a:lnSpc>
              <a:spcBef>
                <a:spcPts val="600"/>
              </a:spcBef>
            </a:pPr>
            <a:r>
              <a:rPr lang="en-GB" sz="2400" dirty="0">
                <a:latin typeface="Gill Sans MT" panose="020B0502020104020203" pitchFamily="34" charset="0"/>
              </a:rPr>
              <a:t>Westmoreland’s attrition strategy played to American strengths in firepower and mobility and minimised US casualties.</a:t>
            </a:r>
          </a:p>
          <a:p>
            <a:pPr>
              <a:lnSpc>
                <a:spcPct val="100000"/>
              </a:lnSpc>
              <a:spcBef>
                <a:spcPts val="600"/>
              </a:spcBef>
            </a:pPr>
            <a:r>
              <a:rPr lang="en-GB" sz="2400" dirty="0">
                <a:latin typeface="Gill Sans MT" panose="020B0502020104020203" pitchFamily="34" charset="0"/>
              </a:rPr>
              <a:t>Summer 1965, </a:t>
            </a:r>
            <a:r>
              <a:rPr lang="en-GB" sz="2400" dirty="0">
                <a:effectLst/>
                <a:latin typeface="Gill Sans MT" panose="020B0502020104020203" pitchFamily="34" charset="0"/>
                <a:ea typeface="Calibri" panose="020F0502020204030204" pitchFamily="34" charset="0"/>
                <a:cs typeface="Arial" panose="020B0604020202020204" pitchFamily="34" charset="0"/>
              </a:rPr>
              <a:t>VC offensives were destroying ARVN units at the rate of one battalion (500-1,000 men) per week.</a:t>
            </a:r>
            <a:endParaRPr lang="en-GB" sz="2400" dirty="0">
              <a:latin typeface="Gill Sans MT" panose="020B0502020104020203" pitchFamily="34" charset="0"/>
            </a:endParaRPr>
          </a:p>
          <a:p>
            <a:pPr>
              <a:lnSpc>
                <a:spcPct val="100000"/>
              </a:lnSpc>
              <a:spcBef>
                <a:spcPts val="600"/>
              </a:spcBef>
            </a:pPr>
            <a:r>
              <a:rPr lang="en-GB" sz="2400" b="1" dirty="0">
                <a:latin typeface="Gill Sans MT" panose="020B0502020104020203" pitchFamily="34" charset="0"/>
              </a:rPr>
              <a:t>Phase One</a:t>
            </a:r>
            <a:r>
              <a:rPr lang="en-GB" sz="2400" dirty="0">
                <a:latin typeface="Gill Sans MT" panose="020B0502020104020203" pitchFamily="34" charset="0"/>
              </a:rPr>
              <a:t>: US troops would be used to protect developing American logistics systems.</a:t>
            </a:r>
          </a:p>
          <a:p>
            <a:pPr>
              <a:lnSpc>
                <a:spcPct val="100000"/>
              </a:lnSpc>
              <a:spcBef>
                <a:spcPts val="600"/>
              </a:spcBef>
            </a:pPr>
            <a:r>
              <a:rPr lang="en-GB" sz="2400" b="1" dirty="0">
                <a:latin typeface="Gill Sans MT" panose="020B0502020104020203" pitchFamily="34" charset="0"/>
              </a:rPr>
              <a:t>Phase Two</a:t>
            </a:r>
            <a:r>
              <a:rPr lang="en-GB" sz="2400" dirty="0">
                <a:latin typeface="Gill Sans MT" panose="020B0502020104020203" pitchFamily="34" charset="0"/>
              </a:rPr>
              <a:t>: Eliminate the enemy’s base camps and sanctuaries in “search and destroy” missions.</a:t>
            </a:r>
          </a:p>
          <a:p>
            <a:pPr>
              <a:lnSpc>
                <a:spcPct val="100000"/>
              </a:lnSpc>
              <a:spcBef>
                <a:spcPts val="600"/>
              </a:spcBef>
            </a:pPr>
            <a:r>
              <a:rPr lang="en-GB" sz="2400" b="1" dirty="0">
                <a:latin typeface="Gill Sans MT" panose="020B0502020104020203" pitchFamily="34" charset="0"/>
              </a:rPr>
              <a:t>Phase Three </a:t>
            </a:r>
            <a:r>
              <a:rPr lang="en-GB" sz="2400" dirty="0">
                <a:latin typeface="Gill Sans MT" panose="020B0502020104020203" pitchFamily="34" charset="0"/>
              </a:rPr>
              <a:t>(1967): target remaining forces and push them into remove areas.</a:t>
            </a:r>
          </a:p>
        </p:txBody>
      </p:sp>
      <p:grpSp>
        <p:nvGrpSpPr>
          <p:cNvPr id="73" name="Group 72">
            <a:extLst>
              <a:ext uri="{FF2B5EF4-FFF2-40B4-BE49-F238E27FC236}">
                <a16:creationId xmlns:a16="http://schemas.microsoft.com/office/drawing/2014/main" id="{FD435E13-4F33-4353-A24E-D37F37852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08178" y="0"/>
            <a:ext cx="1224388" cy="6837797"/>
            <a:chOff x="9008178" y="0"/>
            <a:chExt cx="1224388" cy="6837797"/>
          </a:xfrm>
        </p:grpSpPr>
        <p:sp>
          <p:nvSpPr>
            <p:cNvPr id="74"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0158" y="46862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276" y="40282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9037" y="419961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6499" y="435812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206" y="249280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3994" y="428732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5556" y="5915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8">
              <a:extLst>
                <a:ext uri="{FF2B5EF4-FFF2-40B4-BE49-F238E27FC236}">
                  <a16:creationId xmlns:a16="http://schemas.microsoft.com/office/drawing/2014/main" id="{D09D148A-E95C-4A5F-AFBD-D05C9083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383" y="10922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10">
              <a:extLst>
                <a:ext uri="{FF2B5EF4-FFF2-40B4-BE49-F238E27FC236}">
                  <a16:creationId xmlns:a16="http://schemas.microsoft.com/office/drawing/2014/main" id="{5B90C58B-B2C5-4C93-8397-016D62EE67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3280" y="3436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2">
              <a:extLst>
                <a:ext uri="{FF2B5EF4-FFF2-40B4-BE49-F238E27FC236}">
                  <a16:creationId xmlns:a16="http://schemas.microsoft.com/office/drawing/2014/main" id="{97EE4FEF-54FA-45E2-A177-BA946262D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3982" y="9125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7429" y="455675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7930" y="455392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4509" y="463031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6204" y="256097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1853" y="402614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3111" y="27346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9397" y="399143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8867" y="292960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5630" y="362285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6201" y="565868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02">
              <a:extLst>
                <a:ext uri="{FF2B5EF4-FFF2-40B4-BE49-F238E27FC236}">
                  <a16:creationId xmlns:a16="http://schemas.microsoft.com/office/drawing/2014/main" id="{06EB852C-D558-4FA2-B6BD-72478CDCE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8780" y="560850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3">
              <a:extLst>
                <a:ext uri="{FF2B5EF4-FFF2-40B4-BE49-F238E27FC236}">
                  <a16:creationId xmlns:a16="http://schemas.microsoft.com/office/drawing/2014/main" id="{0B128693-39C5-4999-9EB7-FAF6D33AF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2527" y="600842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7">
              <a:extLst>
                <a:ext uri="{FF2B5EF4-FFF2-40B4-BE49-F238E27FC236}">
                  <a16:creationId xmlns:a16="http://schemas.microsoft.com/office/drawing/2014/main" id="{A7E94734-299A-4A1A-8745-522701D7F0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1305" y="602034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8">
              <a:extLst>
                <a:ext uri="{FF2B5EF4-FFF2-40B4-BE49-F238E27FC236}">
                  <a16:creationId xmlns:a16="http://schemas.microsoft.com/office/drawing/2014/main" id="{88D7A4B9-ADFA-49C6-A86B-1801ECE375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400" y="671012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19">
              <a:extLst>
                <a:ext uri="{FF2B5EF4-FFF2-40B4-BE49-F238E27FC236}">
                  <a16:creationId xmlns:a16="http://schemas.microsoft.com/office/drawing/2014/main" id="{1D2B967C-42F5-4C41-B5A8-333B15CF2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7813" y="624430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
              <a:extLst>
                <a:ext uri="{FF2B5EF4-FFF2-40B4-BE49-F238E27FC236}">
                  <a16:creationId xmlns:a16="http://schemas.microsoft.com/office/drawing/2014/main" id="{7E3E1C46-3049-4EC7-A692-A95CEE2A8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056" y="16494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
              <a:extLst>
                <a:ext uri="{FF2B5EF4-FFF2-40B4-BE49-F238E27FC236}">
                  <a16:creationId xmlns:a16="http://schemas.microsoft.com/office/drawing/2014/main" id="{59EC4BA9-BAFD-46B9-B282-A708F32DA6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7494" y="253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43">
              <a:extLst>
                <a:ext uri="{FF2B5EF4-FFF2-40B4-BE49-F238E27FC236}">
                  <a16:creationId xmlns:a16="http://schemas.microsoft.com/office/drawing/2014/main" id="{0BB44AF0-8C8E-4407-8BE6-C5A64ACB7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1061" y="595947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1">
              <a:extLst>
                <a:ext uri="{FF2B5EF4-FFF2-40B4-BE49-F238E27FC236}">
                  <a16:creationId xmlns:a16="http://schemas.microsoft.com/office/drawing/2014/main" id="{85398933-36C3-494E-B746-673993C87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9636" y="673490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3">
              <a:extLst>
                <a:ext uri="{FF2B5EF4-FFF2-40B4-BE49-F238E27FC236}">
                  <a16:creationId xmlns:a16="http://schemas.microsoft.com/office/drawing/2014/main" id="{84BFEAB6-0117-44A8-8459-8592C14D9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171" y="542332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54">
              <a:extLst>
                <a:ext uri="{FF2B5EF4-FFF2-40B4-BE49-F238E27FC236}">
                  <a16:creationId xmlns:a16="http://schemas.microsoft.com/office/drawing/2014/main" id="{A171CE1C-2DD7-4682-BE34-E3D5986A0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112023" y="619009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59">
              <a:extLst>
                <a:ext uri="{FF2B5EF4-FFF2-40B4-BE49-F238E27FC236}">
                  <a16:creationId xmlns:a16="http://schemas.microsoft.com/office/drawing/2014/main" id="{993E51E0-704B-47D0-9E80-52F81035F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9177" y="643952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61">
              <a:extLst>
                <a:ext uri="{FF2B5EF4-FFF2-40B4-BE49-F238E27FC236}">
                  <a16:creationId xmlns:a16="http://schemas.microsoft.com/office/drawing/2014/main" id="{B877D7D4-56A7-4747-AB50-4D2CB582A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656" y="665688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78">
              <a:extLst>
                <a:ext uri="{FF2B5EF4-FFF2-40B4-BE49-F238E27FC236}">
                  <a16:creationId xmlns:a16="http://schemas.microsoft.com/office/drawing/2014/main" id="{7AD863AE-05C2-42B0-8B8C-2262A95B8D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06387" y="603593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9">
              <a:extLst>
                <a:ext uri="{FF2B5EF4-FFF2-40B4-BE49-F238E27FC236}">
                  <a16:creationId xmlns:a16="http://schemas.microsoft.com/office/drawing/2014/main" id="{96FE0420-A304-40C5-A11A-0D43C374DB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7942" y="581060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0">
              <a:extLst>
                <a:ext uri="{FF2B5EF4-FFF2-40B4-BE49-F238E27FC236}">
                  <a16:creationId xmlns:a16="http://schemas.microsoft.com/office/drawing/2014/main" id="{5712C99F-0668-4696-B7F5-5BE3B4078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2395" y="55760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4">
              <a:extLst>
                <a:ext uri="{FF2B5EF4-FFF2-40B4-BE49-F238E27FC236}">
                  <a16:creationId xmlns:a16="http://schemas.microsoft.com/office/drawing/2014/main" id="{45B51241-B4A7-44BA-B3B1-6D0785936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8994" y="631108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86">
              <a:extLst>
                <a:ext uri="{FF2B5EF4-FFF2-40B4-BE49-F238E27FC236}">
                  <a16:creationId xmlns:a16="http://schemas.microsoft.com/office/drawing/2014/main" id="{D6E3E1E9-9E2B-4B15-979A-D9ADF02FEB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2551" y="65615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6">
              <a:extLst>
                <a:ext uri="{FF2B5EF4-FFF2-40B4-BE49-F238E27FC236}">
                  <a16:creationId xmlns:a16="http://schemas.microsoft.com/office/drawing/2014/main" id="{A37D17A3-9203-43E1-955F-779C2CFD3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197" y="604969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08">
              <a:extLst>
                <a:ext uri="{FF2B5EF4-FFF2-40B4-BE49-F238E27FC236}">
                  <a16:creationId xmlns:a16="http://schemas.microsoft.com/office/drawing/2014/main" id="{42EEB773-123A-4E50-93FF-FE62CB9377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8142" y="554256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0">
              <a:extLst>
                <a:ext uri="{FF2B5EF4-FFF2-40B4-BE49-F238E27FC236}">
                  <a16:creationId xmlns:a16="http://schemas.microsoft.com/office/drawing/2014/main" id="{41D4F2D5-C07C-4F05-A11F-6024B7F13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887" y="637657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2">
              <a:extLst>
                <a:ext uri="{FF2B5EF4-FFF2-40B4-BE49-F238E27FC236}">
                  <a16:creationId xmlns:a16="http://schemas.microsoft.com/office/drawing/2014/main" id="{9AD3968C-7A54-4876-A3B1-0A199BD9D3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0933" y="58403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34">
              <a:extLst>
                <a:ext uri="{FF2B5EF4-FFF2-40B4-BE49-F238E27FC236}">
                  <a16:creationId xmlns:a16="http://schemas.microsoft.com/office/drawing/2014/main" id="{84A9F12A-9E3E-4B1C-AECE-2204350DC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3918" y="136318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36">
              <a:extLst>
                <a:ext uri="{FF2B5EF4-FFF2-40B4-BE49-F238E27FC236}">
                  <a16:creationId xmlns:a16="http://schemas.microsoft.com/office/drawing/2014/main" id="{AE1C5FD2-F9CD-4637-814D-A3A526F07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68252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1">
              <a:extLst>
                <a:ext uri="{FF2B5EF4-FFF2-40B4-BE49-F238E27FC236}">
                  <a16:creationId xmlns:a16="http://schemas.microsoft.com/office/drawing/2014/main" id="{83C66AA3-5242-4EC3-A629-2C827DED2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47500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2">
              <a:extLst>
                <a:ext uri="{FF2B5EF4-FFF2-40B4-BE49-F238E27FC236}">
                  <a16:creationId xmlns:a16="http://schemas.microsoft.com/office/drawing/2014/main" id="{132B76A0-CFCB-46B9-A647-A0CDEE2F7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571" y="11799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5">
              <a:extLst>
                <a:ext uri="{FF2B5EF4-FFF2-40B4-BE49-F238E27FC236}">
                  <a16:creationId xmlns:a16="http://schemas.microsoft.com/office/drawing/2014/main" id="{423AA744-F810-4397-917F-77D42FE3D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6574" y="89255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66">
              <a:extLst>
                <a:ext uri="{FF2B5EF4-FFF2-40B4-BE49-F238E27FC236}">
                  <a16:creationId xmlns:a16="http://schemas.microsoft.com/office/drawing/2014/main" id="{5C72F779-C984-4431-94E3-38E6050EAD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251" y="134753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69">
              <a:extLst>
                <a:ext uri="{FF2B5EF4-FFF2-40B4-BE49-F238E27FC236}">
                  <a16:creationId xmlns:a16="http://schemas.microsoft.com/office/drawing/2014/main" id="{8BF25437-23A6-4F68-A6CC-2021B4DB5F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134" y="106529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70">
              <a:extLst>
                <a:ext uri="{FF2B5EF4-FFF2-40B4-BE49-F238E27FC236}">
                  <a16:creationId xmlns:a16="http://schemas.microsoft.com/office/drawing/2014/main" id="{B68970AA-D5FD-4ED4-8AE4-C981BD290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8213" y="50945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74">
              <a:extLst>
                <a:ext uri="{FF2B5EF4-FFF2-40B4-BE49-F238E27FC236}">
                  <a16:creationId xmlns:a16="http://schemas.microsoft.com/office/drawing/2014/main" id="{56CDF8D4-4455-458D-A168-36FD9BCF2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5118" y="72317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5">
              <a:extLst>
                <a:ext uri="{FF2B5EF4-FFF2-40B4-BE49-F238E27FC236}">
                  <a16:creationId xmlns:a16="http://schemas.microsoft.com/office/drawing/2014/main" id="{17A0BB86-D681-41CF-9C63-B55FAA2708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3158" y="2161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87">
              <a:extLst>
                <a:ext uri="{FF2B5EF4-FFF2-40B4-BE49-F238E27FC236}">
                  <a16:creationId xmlns:a16="http://schemas.microsoft.com/office/drawing/2014/main" id="{51933FCD-E07F-4E47-853E-B791F1BBD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6772" y="5263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88">
              <a:extLst>
                <a:ext uri="{FF2B5EF4-FFF2-40B4-BE49-F238E27FC236}">
                  <a16:creationId xmlns:a16="http://schemas.microsoft.com/office/drawing/2014/main" id="{2EB1546B-A39B-432A-8E6A-1F7421881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01716" y="112147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4">
              <a:extLst>
                <a:ext uri="{FF2B5EF4-FFF2-40B4-BE49-F238E27FC236}">
                  <a16:creationId xmlns:a16="http://schemas.microsoft.com/office/drawing/2014/main" id="{A5AF0119-0028-4D14-B6CF-0ED0AF8629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9564" y="132083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02">
              <a:extLst>
                <a:ext uri="{FF2B5EF4-FFF2-40B4-BE49-F238E27FC236}">
                  <a16:creationId xmlns:a16="http://schemas.microsoft.com/office/drawing/2014/main" id="{39B7BAEF-46A4-4EE7-A3F1-2B0C3139E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8877" y="111360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03">
              <a:extLst>
                <a:ext uri="{FF2B5EF4-FFF2-40B4-BE49-F238E27FC236}">
                  <a16:creationId xmlns:a16="http://schemas.microsoft.com/office/drawing/2014/main" id="{4AFF19DE-7520-450D-BBC4-514637C67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55163" y="75501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17">
              <a:extLst>
                <a:ext uri="{FF2B5EF4-FFF2-40B4-BE49-F238E27FC236}">
                  <a16:creationId xmlns:a16="http://schemas.microsoft.com/office/drawing/2014/main" id="{55F5F049-082E-4F28-A6F9-B22CED3476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7166" y="80844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7996" y="701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19">
              <a:extLst>
                <a:ext uri="{FF2B5EF4-FFF2-40B4-BE49-F238E27FC236}">
                  <a16:creationId xmlns:a16="http://schemas.microsoft.com/office/drawing/2014/main" id="{0516D437-66A6-4F8A-AB89-41D39D359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8876" y="48655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
              <a:extLst>
                <a:ext uri="{FF2B5EF4-FFF2-40B4-BE49-F238E27FC236}">
                  <a16:creationId xmlns:a16="http://schemas.microsoft.com/office/drawing/2014/main" id="{3F9DD8A5-3889-448A-BB79-A5E1086DC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82585" y="66468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41">
              <a:extLst>
                <a:ext uri="{FF2B5EF4-FFF2-40B4-BE49-F238E27FC236}">
                  <a16:creationId xmlns:a16="http://schemas.microsoft.com/office/drawing/2014/main" id="{A5411003-0583-4E13-BD73-09447FE07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2103" y="54289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41">
              <a:extLst>
                <a:ext uri="{FF2B5EF4-FFF2-40B4-BE49-F238E27FC236}">
                  <a16:creationId xmlns:a16="http://schemas.microsoft.com/office/drawing/2014/main" id="{0857F65C-18A4-4138-888F-60B6250E5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0868" y="647494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41">
              <a:extLst>
                <a:ext uri="{FF2B5EF4-FFF2-40B4-BE49-F238E27FC236}">
                  <a16:creationId xmlns:a16="http://schemas.microsoft.com/office/drawing/2014/main" id="{ABED9D28-F90F-4E28-A5EE-F59041B05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6323" y="378913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9">
              <a:extLst>
                <a:ext uri="{FF2B5EF4-FFF2-40B4-BE49-F238E27FC236}">
                  <a16:creationId xmlns:a16="http://schemas.microsoft.com/office/drawing/2014/main" id="{A2B5689A-49D3-4436-8E8B-8B6C049D21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1748" y="481869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9">
              <a:extLst>
                <a:ext uri="{FF2B5EF4-FFF2-40B4-BE49-F238E27FC236}">
                  <a16:creationId xmlns:a16="http://schemas.microsoft.com/office/drawing/2014/main" id="{9AEF7DFC-F323-44D3-93BC-8991F4501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7343" y="287384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79">
              <a:extLst>
                <a:ext uri="{FF2B5EF4-FFF2-40B4-BE49-F238E27FC236}">
                  <a16:creationId xmlns:a16="http://schemas.microsoft.com/office/drawing/2014/main" id="{7D9C0AE3-7512-40BE-9DB0-92E5C9FAA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05212" y="136278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9">
              <a:extLst>
                <a:ext uri="{FF2B5EF4-FFF2-40B4-BE49-F238E27FC236}">
                  <a16:creationId xmlns:a16="http://schemas.microsoft.com/office/drawing/2014/main" id="{4EDB005F-47FF-4F3E-A8EC-AA3B45D3B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2577" y="25941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43">
              <a:extLst>
                <a:ext uri="{FF2B5EF4-FFF2-40B4-BE49-F238E27FC236}">
                  <a16:creationId xmlns:a16="http://schemas.microsoft.com/office/drawing/2014/main" id="{66DA380F-77D7-4F06-B633-F9D85665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2239" y="484492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51">
              <a:extLst>
                <a:ext uri="{FF2B5EF4-FFF2-40B4-BE49-F238E27FC236}">
                  <a16:creationId xmlns:a16="http://schemas.microsoft.com/office/drawing/2014/main" id="{066B6C10-E3AE-4C93-8E97-EBE1FF1F2E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164" y="286648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53">
              <a:extLst>
                <a:ext uri="{FF2B5EF4-FFF2-40B4-BE49-F238E27FC236}">
                  <a16:creationId xmlns:a16="http://schemas.microsoft.com/office/drawing/2014/main" id="{E277C220-5466-4FD0-B77C-7E295E8C3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6842" y="442377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8">
              <a:extLst>
                <a:ext uri="{FF2B5EF4-FFF2-40B4-BE49-F238E27FC236}">
                  <a16:creationId xmlns:a16="http://schemas.microsoft.com/office/drawing/2014/main" id="{3DEA17E6-646F-4827-A08D-E4725219F0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5923" y="26880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79">
              <a:extLst>
                <a:ext uri="{FF2B5EF4-FFF2-40B4-BE49-F238E27FC236}">
                  <a16:creationId xmlns:a16="http://schemas.microsoft.com/office/drawing/2014/main" id="{3B5C6B2B-92D7-442F-8445-E554C082A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4193" y="58539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0">
              <a:extLst>
                <a:ext uri="{FF2B5EF4-FFF2-40B4-BE49-F238E27FC236}">
                  <a16:creationId xmlns:a16="http://schemas.microsoft.com/office/drawing/2014/main" id="{78B1671C-BA12-4A0C-BF73-4C133110A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8440" y="511852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4">
              <a:extLst>
                <a:ext uri="{FF2B5EF4-FFF2-40B4-BE49-F238E27FC236}">
                  <a16:creationId xmlns:a16="http://schemas.microsoft.com/office/drawing/2014/main" id="{3E147694-6DC6-4EE8-AC97-7AE26398DC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8610" y="52249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86">
              <a:extLst>
                <a:ext uri="{FF2B5EF4-FFF2-40B4-BE49-F238E27FC236}">
                  <a16:creationId xmlns:a16="http://schemas.microsoft.com/office/drawing/2014/main" id="{E0283834-E22A-4F12-8B1D-9D97BDDC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191" y="496335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6">
              <a:extLst>
                <a:ext uri="{FF2B5EF4-FFF2-40B4-BE49-F238E27FC236}">
                  <a16:creationId xmlns:a16="http://schemas.microsoft.com/office/drawing/2014/main" id="{27CBE636-5461-44EB-AE97-6E8154E9C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51948" y="216328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8">
              <a:extLst>
                <a:ext uri="{FF2B5EF4-FFF2-40B4-BE49-F238E27FC236}">
                  <a16:creationId xmlns:a16="http://schemas.microsoft.com/office/drawing/2014/main" id="{A06117E5-5F5D-46C1-ACE2-979C1BA46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1489" y="428993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10">
              <a:extLst>
                <a:ext uri="{FF2B5EF4-FFF2-40B4-BE49-F238E27FC236}">
                  <a16:creationId xmlns:a16="http://schemas.microsoft.com/office/drawing/2014/main" id="{9DEA3051-9D19-4DC6-8C98-00C425876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672" y="191545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2">
              <a:extLst>
                <a:ext uri="{FF2B5EF4-FFF2-40B4-BE49-F238E27FC236}">
                  <a16:creationId xmlns:a16="http://schemas.microsoft.com/office/drawing/2014/main" id="{DF50010C-C69E-4770-B0E3-E4DC2ACE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6864" y="387724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8">
              <a:extLst>
                <a:ext uri="{FF2B5EF4-FFF2-40B4-BE49-F238E27FC236}">
                  <a16:creationId xmlns:a16="http://schemas.microsoft.com/office/drawing/2014/main" id="{EF4373F0-D39C-43FD-9D4E-20E2371D66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3446" y="161572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8">
              <a:extLst>
                <a:ext uri="{FF2B5EF4-FFF2-40B4-BE49-F238E27FC236}">
                  <a16:creationId xmlns:a16="http://schemas.microsoft.com/office/drawing/2014/main" id="{1DF9A3CD-079A-4625-84F2-DF7EC61A0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83886" y="15971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34">
              <a:extLst>
                <a:ext uri="{FF2B5EF4-FFF2-40B4-BE49-F238E27FC236}">
                  <a16:creationId xmlns:a16="http://schemas.microsoft.com/office/drawing/2014/main" id="{D7908608-A36E-4015-8FFF-EE727465F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4584" y="52021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36">
              <a:extLst>
                <a:ext uri="{FF2B5EF4-FFF2-40B4-BE49-F238E27FC236}">
                  <a16:creationId xmlns:a16="http://schemas.microsoft.com/office/drawing/2014/main" id="{8E4FC21A-4E37-45B9-8ED9-8E9A200F6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38710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1">
              <a:extLst>
                <a:ext uri="{FF2B5EF4-FFF2-40B4-BE49-F238E27FC236}">
                  <a16:creationId xmlns:a16="http://schemas.microsoft.com/office/drawing/2014/main" id="{7EC6CA60-3309-4909-A242-6EDC1620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1314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42">
              <a:extLst>
                <a:ext uri="{FF2B5EF4-FFF2-40B4-BE49-F238E27FC236}">
                  <a16:creationId xmlns:a16="http://schemas.microsoft.com/office/drawing/2014/main" id="{E36F8D28-C5C9-4366-9BDE-D82FC2ED9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6200" y="494673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45">
              <a:extLst>
                <a:ext uri="{FF2B5EF4-FFF2-40B4-BE49-F238E27FC236}">
                  <a16:creationId xmlns:a16="http://schemas.microsoft.com/office/drawing/2014/main" id="{347BC4EC-879E-4A58-BB8E-9965F42E5A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033" y="272721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66">
              <a:extLst>
                <a:ext uri="{FF2B5EF4-FFF2-40B4-BE49-F238E27FC236}">
                  <a16:creationId xmlns:a16="http://schemas.microsoft.com/office/drawing/2014/main" id="{2FE79B60-958E-49FB-BAE5-09E087A8B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14286" y="516906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69">
              <a:extLst>
                <a:ext uri="{FF2B5EF4-FFF2-40B4-BE49-F238E27FC236}">
                  <a16:creationId xmlns:a16="http://schemas.microsoft.com/office/drawing/2014/main" id="{F219BB5D-9580-4264-9E63-C861E6658F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703" y="1632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70">
              <a:extLst>
                <a:ext uri="{FF2B5EF4-FFF2-40B4-BE49-F238E27FC236}">
                  <a16:creationId xmlns:a16="http://schemas.microsoft.com/office/drawing/2014/main" id="{CEF6BF91-FC3D-46D7-8208-81727E55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3734" y="215390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74">
              <a:extLst>
                <a:ext uri="{FF2B5EF4-FFF2-40B4-BE49-F238E27FC236}">
                  <a16:creationId xmlns:a16="http://schemas.microsoft.com/office/drawing/2014/main" id="{87C340A0-6594-44EF-A2FF-368EE43657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5519" y="234556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5">
              <a:extLst>
                <a:ext uri="{FF2B5EF4-FFF2-40B4-BE49-F238E27FC236}">
                  <a16:creationId xmlns:a16="http://schemas.microsoft.com/office/drawing/2014/main" id="{C1864E85-CB41-4E68-88E0-97EC875AC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56115" y="1931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87">
              <a:extLst>
                <a:ext uri="{FF2B5EF4-FFF2-40B4-BE49-F238E27FC236}">
                  <a16:creationId xmlns:a16="http://schemas.microsoft.com/office/drawing/2014/main" id="{BE8F5959-39FD-404F-9DCA-045A6FF037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73164" y="162440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88">
              <a:extLst>
                <a:ext uri="{FF2B5EF4-FFF2-40B4-BE49-F238E27FC236}">
                  <a16:creationId xmlns:a16="http://schemas.microsoft.com/office/drawing/2014/main" id="{AF2FFA2C-AA3B-4407-8D1E-EC9EBA5E1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38108" y="269324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94">
              <a:extLst>
                <a:ext uri="{FF2B5EF4-FFF2-40B4-BE49-F238E27FC236}">
                  <a16:creationId xmlns:a16="http://schemas.microsoft.com/office/drawing/2014/main" id="{9AD27997-4281-4B54-9055-A0F002812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42" y="504929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02">
              <a:extLst>
                <a:ext uri="{FF2B5EF4-FFF2-40B4-BE49-F238E27FC236}">
                  <a16:creationId xmlns:a16="http://schemas.microsoft.com/office/drawing/2014/main" id="{3E41767B-D672-4A2B-A6A4-963C085A8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9676" y="530289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03">
              <a:extLst>
                <a:ext uri="{FF2B5EF4-FFF2-40B4-BE49-F238E27FC236}">
                  <a16:creationId xmlns:a16="http://schemas.microsoft.com/office/drawing/2014/main" id="{AB4F7F6A-E2B2-4495-9B73-CD2BF7F35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1555" y="23267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17">
              <a:extLst>
                <a:ext uri="{FF2B5EF4-FFF2-40B4-BE49-F238E27FC236}">
                  <a16:creationId xmlns:a16="http://schemas.microsoft.com/office/drawing/2014/main" id="{47982EE6-D4AC-49D9-9045-46EB0DDEA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73558" y="238021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18">
              <a:extLst>
                <a:ext uri="{FF2B5EF4-FFF2-40B4-BE49-F238E27FC236}">
                  <a16:creationId xmlns:a16="http://schemas.microsoft.com/office/drawing/2014/main" id="{B37DA8E7-A892-4110-A590-4407256B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64388" y="164189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19">
              <a:extLst>
                <a:ext uri="{FF2B5EF4-FFF2-40B4-BE49-F238E27FC236}">
                  <a16:creationId xmlns:a16="http://schemas.microsoft.com/office/drawing/2014/main" id="{92F7A78A-541E-4652-82A6-5EFF9AFA58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980827"/>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41">
              <a:extLst>
                <a:ext uri="{FF2B5EF4-FFF2-40B4-BE49-F238E27FC236}">
                  <a16:creationId xmlns:a16="http://schemas.microsoft.com/office/drawing/2014/main" id="{66CD4983-0D67-47D1-B718-95E23F619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4146" y="529628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79">
              <a:extLst>
                <a:ext uri="{FF2B5EF4-FFF2-40B4-BE49-F238E27FC236}">
                  <a16:creationId xmlns:a16="http://schemas.microsoft.com/office/drawing/2014/main" id="{B2994A0B-6B7D-42B0-81A8-EA482E269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89090" y="293856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79">
              <a:extLst>
                <a:ext uri="{FF2B5EF4-FFF2-40B4-BE49-F238E27FC236}">
                  <a16:creationId xmlns:a16="http://schemas.microsoft.com/office/drawing/2014/main" id="{71D6B524-6981-4540-85FC-1C7E3A910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8969" y="18311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79">
              <a:extLst>
                <a:ext uri="{FF2B5EF4-FFF2-40B4-BE49-F238E27FC236}">
                  <a16:creationId xmlns:a16="http://schemas.microsoft.com/office/drawing/2014/main" id="{119CDAF4-086B-4DF4-91C4-0E55E2E044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4612" y="26774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74">
              <a:extLst>
                <a:ext uri="{FF2B5EF4-FFF2-40B4-BE49-F238E27FC236}">
                  <a16:creationId xmlns:a16="http://schemas.microsoft.com/office/drawing/2014/main" id="{4A3083A2-69D2-4C08-9514-FF14E494D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4508" y="93807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3">
              <a:extLst>
                <a:ext uri="{FF2B5EF4-FFF2-40B4-BE49-F238E27FC236}">
                  <a16:creationId xmlns:a16="http://schemas.microsoft.com/office/drawing/2014/main" id="{3153AA8F-BF95-4135-98A9-71FD20DD5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0577" y="56526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85">
              <a:extLst>
                <a:ext uri="{FF2B5EF4-FFF2-40B4-BE49-F238E27FC236}">
                  <a16:creationId xmlns:a16="http://schemas.microsoft.com/office/drawing/2014/main" id="{D279C500-6A73-497D-9B5A-E2F33AD1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83975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050" name="Picture 2" descr="William Westmoreland - HISTORY">
            <a:extLst>
              <a:ext uri="{FF2B5EF4-FFF2-40B4-BE49-F238E27FC236}">
                <a16:creationId xmlns:a16="http://schemas.microsoft.com/office/drawing/2014/main" id="{A3CFB231-8917-4775-AA22-CA3B8073056C}"/>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tretch>
            <a:fillRect/>
          </a:stretch>
        </p:blipFill>
        <p:spPr bwMode="auto">
          <a:xfrm>
            <a:off x="7459533" y="1350338"/>
            <a:ext cx="4154439" cy="41544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7EB7DD-7E5B-4F0D-A292-7014525A53C8}"/>
              </a:ext>
            </a:extLst>
          </p:cNvPr>
          <p:cNvSpPr txBox="1"/>
          <p:nvPr/>
        </p:nvSpPr>
        <p:spPr>
          <a:xfrm>
            <a:off x="7462085" y="5557452"/>
            <a:ext cx="4151887" cy="1200329"/>
          </a:xfrm>
          <a:prstGeom prst="rect">
            <a:avLst/>
          </a:prstGeom>
          <a:noFill/>
        </p:spPr>
        <p:txBody>
          <a:bodyPr wrap="square" rtlCol="0">
            <a:spAutoFit/>
          </a:bodyPr>
          <a:lstStyle/>
          <a:p>
            <a:pPr algn="ctr"/>
            <a:r>
              <a:rPr lang="en-GB" b="1" dirty="0">
                <a:latin typeface="Gill Sans MT" panose="020B0502020104020203" pitchFamily="34" charset="0"/>
              </a:rPr>
              <a:t>General William Westmoreland – Commander of the Military Assistance Command Vietnam (COMUSMACV)</a:t>
            </a:r>
          </a:p>
        </p:txBody>
      </p:sp>
    </p:spTree>
    <p:extLst>
      <p:ext uri="{BB962C8B-B14F-4D97-AF65-F5344CB8AC3E}">
        <p14:creationId xmlns:p14="http://schemas.microsoft.com/office/powerpoint/2010/main" val="101711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 Vietnam War, Part I: Early Years and Escalation - The Atlantic">
            <a:extLst>
              <a:ext uri="{FF2B5EF4-FFF2-40B4-BE49-F238E27FC236}">
                <a16:creationId xmlns:a16="http://schemas.microsoft.com/office/drawing/2014/main" id="{2D8B9E9E-1255-4EDB-9D09-D92D2BD2CBC1}"/>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36967" r="12590" b="1"/>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5D3289-1375-4641-B2A1-EFE5640CED66}"/>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Limitations</a:t>
            </a:r>
          </a:p>
        </p:txBody>
      </p:sp>
      <p:sp>
        <p:nvSpPr>
          <p:cNvPr id="3" name="Content Placeholder 2">
            <a:extLst>
              <a:ext uri="{FF2B5EF4-FFF2-40B4-BE49-F238E27FC236}">
                <a16:creationId xmlns:a16="http://schemas.microsoft.com/office/drawing/2014/main" id="{E47D2A98-3E4F-4AE6-A6B1-194D81F2015D}"/>
              </a:ext>
            </a:extLst>
          </p:cNvPr>
          <p:cNvSpPr>
            <a:spLocks noGrp="1"/>
          </p:cNvSpPr>
          <p:nvPr>
            <p:ph idx="1"/>
          </p:nvPr>
        </p:nvSpPr>
        <p:spPr>
          <a:xfrm>
            <a:off x="5684520" y="190500"/>
            <a:ext cx="6278880" cy="6515100"/>
          </a:xfrm>
        </p:spPr>
        <p:txBody>
          <a:bodyPr>
            <a:normAutofit/>
          </a:bodyPr>
          <a:lstStyle/>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Operations were hampered by inadequate logistical support systems.</a:t>
            </a:r>
          </a:p>
          <a:p>
            <a:pPr>
              <a:lnSpc>
                <a:spcPct val="100000"/>
              </a:lnSpc>
            </a:pPr>
            <a:r>
              <a:rPr lang="en-GB" sz="2800" dirty="0">
                <a:latin typeface="Gill Sans MT" panose="020B0502020104020203" pitchFamily="34" charset="0"/>
                <a:ea typeface="Calibri" panose="020F0502020204030204" pitchFamily="34" charset="0"/>
                <a:cs typeface="Arial" panose="020B0604020202020204" pitchFamily="34" charset="0"/>
              </a:rPr>
              <a:t>M</a:t>
            </a:r>
            <a:r>
              <a:rPr lang="en-GB" sz="2800" dirty="0">
                <a:effectLst/>
                <a:latin typeface="Gill Sans MT" panose="020B0502020104020203" pitchFamily="34" charset="0"/>
                <a:ea typeface="Calibri" panose="020F0502020204030204" pitchFamily="34" charset="0"/>
                <a:cs typeface="Arial" panose="020B0604020202020204" pitchFamily="34" charset="0"/>
              </a:rPr>
              <a:t>anpower shortages delayed Westmoreland’s build-up of combat forces.</a:t>
            </a:r>
          </a:p>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Training in the States had not prepared them for the type of warfare they faced.</a:t>
            </a:r>
          </a:p>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 </a:t>
            </a:r>
            <a:r>
              <a:rPr lang="en-GB" sz="2800" dirty="0">
                <a:latin typeface="Gill Sans MT" panose="020B0502020104020203" pitchFamily="34" charset="0"/>
                <a:ea typeface="Calibri" panose="020F0502020204030204" pitchFamily="34" charset="0"/>
                <a:cs typeface="Arial" panose="020B0604020202020204" pitchFamily="34" charset="0"/>
              </a:rPr>
              <a:t>A</a:t>
            </a:r>
            <a:r>
              <a:rPr lang="en-GB" sz="2800" dirty="0">
                <a:effectLst/>
                <a:latin typeface="Gill Sans MT" panose="020B0502020104020203" pitchFamily="34" charset="0"/>
                <a:ea typeface="Calibri" panose="020F0502020204030204" pitchFamily="34" charset="0"/>
                <a:cs typeface="Arial" panose="020B0604020202020204" pitchFamily="34" charset="0"/>
              </a:rPr>
              <a:t>ll South Vietnam was a fluid battlefield.</a:t>
            </a:r>
          </a:p>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Westmoreland never had enough combat effectives to occupy an areas after a battle for they had to be withdrawn after a campaign ended.</a:t>
            </a:r>
          </a:p>
        </p:txBody>
      </p:sp>
    </p:spTree>
    <p:extLst>
      <p:ext uri="{BB962C8B-B14F-4D97-AF65-F5344CB8AC3E}">
        <p14:creationId xmlns:p14="http://schemas.microsoft.com/office/powerpoint/2010/main" val="50214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72"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5"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6"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7"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30" name="Rectangle 129">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Operation Attleboro - Wikipedia">
            <a:extLst>
              <a:ext uri="{FF2B5EF4-FFF2-40B4-BE49-F238E27FC236}">
                <a16:creationId xmlns:a16="http://schemas.microsoft.com/office/drawing/2014/main" id="{B5DFA0AE-C67F-4CFA-A6DA-1390E5B04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51" b="10231"/>
          <a:stretch/>
        </p:blipFill>
        <p:spPr bwMode="auto">
          <a:xfrm>
            <a:off x="20" y="10"/>
            <a:ext cx="1219196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a:extLst>
              <a:ext uri="{FF2B5EF4-FFF2-40B4-BE49-F238E27FC236}">
                <a16:creationId xmlns:a16="http://schemas.microsoft.com/office/drawing/2014/main" id="{B7E0C296-2B1B-4589-84EA-239D87849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175" y="2279176"/>
            <a:ext cx="5199894" cy="25856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E5E14-C1B5-4EFF-88A4-02448CC98350}"/>
              </a:ext>
            </a:extLst>
          </p:cNvPr>
          <p:cNvSpPr>
            <a:spLocks noGrp="1"/>
          </p:cNvSpPr>
          <p:nvPr>
            <p:ph type="title"/>
          </p:nvPr>
        </p:nvSpPr>
        <p:spPr>
          <a:xfrm>
            <a:off x="3641236" y="2202242"/>
            <a:ext cx="4858384" cy="1533098"/>
          </a:xfrm>
        </p:spPr>
        <p:txBody>
          <a:bodyPr vert="horz" lIns="91440" tIns="45720" rIns="91440" bIns="45720" rtlCol="0" anchor="b">
            <a:normAutofit/>
          </a:bodyPr>
          <a:lstStyle/>
          <a:p>
            <a:pPr algn="ctr"/>
            <a:r>
              <a:rPr lang="en-US" dirty="0"/>
              <a:t>Operation ATTLEBORO</a:t>
            </a:r>
          </a:p>
        </p:txBody>
      </p:sp>
      <p:sp>
        <p:nvSpPr>
          <p:cNvPr id="3" name="Content Placeholder 2">
            <a:extLst>
              <a:ext uri="{FF2B5EF4-FFF2-40B4-BE49-F238E27FC236}">
                <a16:creationId xmlns:a16="http://schemas.microsoft.com/office/drawing/2014/main" id="{3857863D-A1E0-40FD-A202-200737743AD8}"/>
              </a:ext>
            </a:extLst>
          </p:cNvPr>
          <p:cNvSpPr>
            <a:spLocks noGrp="1"/>
          </p:cNvSpPr>
          <p:nvPr>
            <p:ph idx="1"/>
          </p:nvPr>
        </p:nvSpPr>
        <p:spPr>
          <a:xfrm>
            <a:off x="3656472" y="3751268"/>
            <a:ext cx="4922305" cy="963102"/>
          </a:xfrm>
        </p:spPr>
        <p:txBody>
          <a:bodyPr vert="horz" lIns="91440" tIns="45720" rIns="91440" bIns="45720" rtlCol="0">
            <a:normAutofit fontScale="92500" lnSpcReduction="10000"/>
          </a:bodyPr>
          <a:lstStyle/>
          <a:p>
            <a:pPr marL="0" indent="0" algn="ctr">
              <a:lnSpc>
                <a:spcPct val="140000"/>
              </a:lnSpc>
              <a:buNone/>
            </a:pPr>
            <a:r>
              <a:rPr lang="en-US" sz="1600" cap="all" spc="600" dirty="0">
                <a:latin typeface="Gill Sans MT" panose="020B0502020104020203" pitchFamily="34" charset="0"/>
              </a:rPr>
              <a:t>A series of battles spread over a month killing over 1,100 enemy.</a:t>
            </a:r>
          </a:p>
        </p:txBody>
      </p:sp>
      <p:grpSp>
        <p:nvGrpSpPr>
          <p:cNvPr id="134" name="Group 133">
            <a:extLst>
              <a:ext uri="{FF2B5EF4-FFF2-40B4-BE49-F238E27FC236}">
                <a16:creationId xmlns:a16="http://schemas.microsoft.com/office/drawing/2014/main" id="{3CDD339A-0D5C-435F-B70C-6498DB974B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552" y="3022005"/>
            <a:ext cx="12161561" cy="1033163"/>
            <a:chOff x="23552" y="3022005"/>
            <a:chExt cx="12161561" cy="1033163"/>
          </a:xfrm>
        </p:grpSpPr>
        <p:sp>
          <p:nvSpPr>
            <p:cNvPr id="135" name="Freeform 6">
              <a:extLst>
                <a:ext uri="{FF2B5EF4-FFF2-40B4-BE49-F238E27FC236}">
                  <a16:creationId xmlns:a16="http://schemas.microsoft.com/office/drawing/2014/main" id="{21D7864D-9CC0-4345-A8ED-01EEC9C57B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33426" y="3820899"/>
              <a:ext cx="146874" cy="103369"/>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63">
              <a:extLst>
                <a:ext uri="{FF2B5EF4-FFF2-40B4-BE49-F238E27FC236}">
                  <a16:creationId xmlns:a16="http://schemas.microsoft.com/office/drawing/2014/main" id="{F9F23CAB-0676-4AC7-8CA8-7B5BF73E2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12632" y="3146103"/>
              <a:ext cx="143728" cy="146842"/>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65">
              <a:extLst>
                <a:ext uri="{FF2B5EF4-FFF2-40B4-BE49-F238E27FC236}">
                  <a16:creationId xmlns:a16="http://schemas.microsoft.com/office/drawing/2014/main" id="{EB1A7EF0-FD1E-4431-AA12-061658B276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8308" y="3186235"/>
              <a:ext cx="143728" cy="93707"/>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19141" y="3199239"/>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79147" y="320310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45413" y="3206968"/>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32571" y="3278457"/>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24344" y="3213730"/>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55774" y="3217593"/>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3">
              <a:extLst>
                <a:ext uri="{FF2B5EF4-FFF2-40B4-BE49-F238E27FC236}">
                  <a16:creationId xmlns:a16="http://schemas.microsoft.com/office/drawing/2014/main" id="{98ABF759-8FA6-48D5-B872-D9CEECD39B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66180" y="3221457"/>
              <a:ext cx="143728" cy="99505"/>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9313" y="3228221"/>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69669" y="3263964"/>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25650" y="3278455"/>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23043" y="3285217"/>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0139" y="3580387"/>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5064" y="3539291"/>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98">
              <a:extLst>
                <a:ext uri="{FF2B5EF4-FFF2-40B4-BE49-F238E27FC236}">
                  <a16:creationId xmlns:a16="http://schemas.microsoft.com/office/drawing/2014/main" id="{92676367-B42C-46BC-BF52-A543723C2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1835" y="3539292"/>
              <a:ext cx="175200" cy="93707"/>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9">
              <a:extLst>
                <a:ext uri="{FF2B5EF4-FFF2-40B4-BE49-F238E27FC236}">
                  <a16:creationId xmlns:a16="http://schemas.microsoft.com/office/drawing/2014/main" id="{F96083BD-2E2F-43C1-B5B8-90A19ECB2F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20539" y="3539289"/>
              <a:ext cx="260178" cy="143944"/>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0">
              <a:extLst>
                <a:ext uri="{FF2B5EF4-FFF2-40B4-BE49-F238E27FC236}">
                  <a16:creationId xmlns:a16="http://schemas.microsoft.com/office/drawing/2014/main" id="{36D49EC8-F959-4206-9496-81C1FCE95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59800" y="3539291"/>
              <a:ext cx="152120" cy="111097"/>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4341" y="3569721"/>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59349" y="3594839"/>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71682" y="3557646"/>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3811" y="3611744"/>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5">
              <a:extLst>
                <a:ext uri="{FF2B5EF4-FFF2-40B4-BE49-F238E27FC236}">
                  <a16:creationId xmlns:a16="http://schemas.microsoft.com/office/drawing/2014/main" id="{F6E9CB87-8280-47D0-88C8-BAC285D5D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8190" y="3618509"/>
              <a:ext cx="7345"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45118" y="3633000"/>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636863"/>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25942" y="3622374"/>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20">
              <a:extLst>
                <a:ext uri="{FF2B5EF4-FFF2-40B4-BE49-F238E27FC236}">
                  <a16:creationId xmlns:a16="http://schemas.microsoft.com/office/drawing/2014/main" id="{38207A8D-8E7E-463D-9992-9844A78082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06294" y="3832973"/>
              <a:ext cx="143728" cy="79216"/>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27">
              <a:extLst>
                <a:ext uri="{FF2B5EF4-FFF2-40B4-BE49-F238E27FC236}">
                  <a16:creationId xmlns:a16="http://schemas.microsoft.com/office/drawing/2014/main" id="{7BA77B91-9626-4DFA-A5D2-86BE3EAC8F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2096" y="3868719"/>
              <a:ext cx="162611" cy="93707"/>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34415" y="3872581"/>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33">
              <a:extLst>
                <a:ext uri="{FF2B5EF4-FFF2-40B4-BE49-F238E27FC236}">
                  <a16:creationId xmlns:a16="http://schemas.microsoft.com/office/drawing/2014/main" id="{034D50E5-CC96-47EA-909D-9CC6ABA24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05710" y="3883209"/>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33368" y="395837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06887" y="3901564"/>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7894" y="3904464"/>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09199" y="3912191"/>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12046" y="3947935"/>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7955" y="3951797"/>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45833" y="3947935"/>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94469" y="3954698"/>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264" y="3024903"/>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7792" y="3039394"/>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7259" y="3022005"/>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56843" y="3047122"/>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3941" y="3057748"/>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8079" y="3068377"/>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247" y="3072240"/>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30154" y="3093493"/>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54702" y="3093493"/>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78791" y="3125373"/>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9975" y="3143729"/>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6006" y="3362058"/>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4777" y="3401668"/>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156" y="3408428"/>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45" y="3415192"/>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17434" y="3412293"/>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3589" y="341905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7596" y="3450937"/>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60620" y="3415192"/>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3108" y="3458664"/>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23943" y="3465427"/>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5592" y="3483783"/>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149" y="3705975"/>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2456" y="3708874"/>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81515" y="3716603"/>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5883" y="3712738"/>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7313" y="3723363"/>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95241" y="3702111"/>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3642" y="3730128"/>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730" y="373792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01490" y="3709999"/>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9434" y="3802579"/>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5">
              <a:extLst>
                <a:ext uri="{FF2B5EF4-FFF2-40B4-BE49-F238E27FC236}">
                  <a16:creationId xmlns:a16="http://schemas.microsoft.com/office/drawing/2014/main" id="{92A5ABF9-C9AB-440A-9046-57769BAA7F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7751" y="3076723"/>
              <a:ext cx="143728" cy="96607"/>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7">
              <a:extLst>
                <a:ext uri="{FF2B5EF4-FFF2-40B4-BE49-F238E27FC236}">
                  <a16:creationId xmlns:a16="http://schemas.microsoft.com/office/drawing/2014/main" id="{20CCFA26-8B22-4B64-A21B-01B13BE5B9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19939" y="3091214"/>
              <a:ext cx="163660"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40">
              <a:extLst>
                <a:ext uri="{FF2B5EF4-FFF2-40B4-BE49-F238E27FC236}">
                  <a16:creationId xmlns:a16="http://schemas.microsoft.com/office/drawing/2014/main" id="{7034E999-C5DC-41C3-93CF-5AA4288924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52129" y="3460249"/>
              <a:ext cx="159463" cy="96607"/>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46">
              <a:extLst>
                <a:ext uri="{FF2B5EF4-FFF2-40B4-BE49-F238E27FC236}">
                  <a16:creationId xmlns:a16="http://schemas.microsoft.com/office/drawing/2014/main" id="{1A197C36-622D-4B69-91BB-4C6D3D209E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35385" y="3453485"/>
              <a:ext cx="143728" cy="96607"/>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4">
              <a:extLst>
                <a:ext uri="{FF2B5EF4-FFF2-40B4-BE49-F238E27FC236}">
                  <a16:creationId xmlns:a16="http://schemas.microsoft.com/office/drawing/2014/main" id="{2B41BCF4-897C-4C73-A9C9-92A909F18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05696" y="3715636"/>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75">
              <a:extLst>
                <a:ext uri="{FF2B5EF4-FFF2-40B4-BE49-F238E27FC236}">
                  <a16:creationId xmlns:a16="http://schemas.microsoft.com/office/drawing/2014/main" id="{406FB574-90F0-417D-ABCD-95DDE91A29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69586" y="3718188"/>
              <a:ext cx="152120" cy="92743"/>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552" y="3423540"/>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6">
              <a:extLst>
                <a:ext uri="{FF2B5EF4-FFF2-40B4-BE49-F238E27FC236}">
                  <a16:creationId xmlns:a16="http://schemas.microsoft.com/office/drawing/2014/main" id="{943DBA82-CBF2-40C6-A535-C02BA2F1E7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7107" y="3584213"/>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64">
              <a:extLst>
                <a:ext uri="{FF2B5EF4-FFF2-40B4-BE49-F238E27FC236}">
                  <a16:creationId xmlns:a16="http://schemas.microsoft.com/office/drawing/2014/main" id="{5A1CC399-638B-44DB-80A7-401D797A9A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8048" y="3693860"/>
              <a:ext cx="162611" cy="118826"/>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5" name="Title 1">
            <a:extLst>
              <a:ext uri="{FF2B5EF4-FFF2-40B4-BE49-F238E27FC236}">
                <a16:creationId xmlns:a16="http://schemas.microsoft.com/office/drawing/2014/main" id="{B4E53A12-387A-4578-A8FF-3A00EF8D16DE}"/>
              </a:ext>
            </a:extLst>
          </p:cNvPr>
          <p:cNvSpPr txBox="1">
            <a:spLocks/>
          </p:cNvSpPr>
          <p:nvPr/>
        </p:nvSpPr>
        <p:spPr>
          <a:xfrm>
            <a:off x="158264" y="162222"/>
            <a:ext cx="2622712" cy="11729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pPr algn="ctr"/>
            <a:r>
              <a:rPr lang="en-US" sz="3200" dirty="0"/>
              <a:t>Search and Destroy</a:t>
            </a:r>
          </a:p>
        </p:txBody>
      </p:sp>
    </p:spTree>
    <p:extLst>
      <p:ext uri="{BB962C8B-B14F-4D97-AF65-F5344CB8AC3E}">
        <p14:creationId xmlns:p14="http://schemas.microsoft.com/office/powerpoint/2010/main" val="34364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15"/>
                                        </p:tgtEl>
                                        <p:attrNameLst>
                                          <p:attrName>style.visibility</p:attrName>
                                        </p:attrNameLst>
                                      </p:cBhvr>
                                      <p:to>
                                        <p:strVal val="visible"/>
                                      </p:to>
                                    </p:set>
                                    <p:animEffect transition="in" filter="fade">
                                      <p:cBhvr>
                                        <p:cTn id="10" dur="7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descr="Map&#10;&#10;Description automatically generated">
            <a:extLst>
              <a:ext uri="{FF2B5EF4-FFF2-40B4-BE49-F238E27FC236}">
                <a16:creationId xmlns:a16="http://schemas.microsoft.com/office/drawing/2014/main" id="{E3E22DC9-B3EF-4F6F-9A1C-2BC935CF9DCB}"/>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l="-1" t="12486" r="-1" b="9590"/>
          <a:stretch/>
        </p:blipFill>
        <p:spPr>
          <a:xfrm>
            <a:off x="2988" y="242699"/>
            <a:ext cx="5295331" cy="6372602"/>
          </a:xfrm>
          <a:prstGeom prst="rect">
            <a:avLst/>
          </a:prstGeom>
        </p:spPr>
      </p:pic>
      <p:sp>
        <p:nvSpPr>
          <p:cNvPr id="2" name="Title 1">
            <a:extLst>
              <a:ext uri="{FF2B5EF4-FFF2-40B4-BE49-F238E27FC236}">
                <a16:creationId xmlns:a16="http://schemas.microsoft.com/office/drawing/2014/main" id="{59AD7545-0388-4C21-B4AB-B9479572C79F}"/>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Operation CEDAR FALLS</a:t>
            </a:r>
          </a:p>
        </p:txBody>
      </p:sp>
      <p:sp>
        <p:nvSpPr>
          <p:cNvPr id="3" name="Content Placeholder 2">
            <a:extLst>
              <a:ext uri="{FF2B5EF4-FFF2-40B4-BE49-F238E27FC236}">
                <a16:creationId xmlns:a16="http://schemas.microsoft.com/office/drawing/2014/main" id="{DDFE5E34-532F-494D-BAF7-B7B9FED62B48}"/>
              </a:ext>
            </a:extLst>
          </p:cNvPr>
          <p:cNvSpPr>
            <a:spLocks noGrp="1"/>
          </p:cNvSpPr>
          <p:nvPr>
            <p:ph idx="1"/>
          </p:nvPr>
        </p:nvSpPr>
        <p:spPr>
          <a:xfrm>
            <a:off x="5611446" y="242699"/>
            <a:ext cx="6228862" cy="6372602"/>
          </a:xfrm>
        </p:spPr>
        <p:txBody>
          <a:bodyPr>
            <a:normAutofit/>
          </a:bodyPr>
          <a:lstStyle/>
          <a:p>
            <a:pPr>
              <a:lnSpc>
                <a:spcPct val="100000"/>
              </a:lnSpc>
              <a:spcBef>
                <a:spcPts val="1200"/>
              </a:spcBef>
            </a:pPr>
            <a:r>
              <a:rPr lang="en-GB" sz="2800" dirty="0">
                <a:latin typeface="Gill Sans MT" panose="020B0502020104020203" pitchFamily="34" charset="0"/>
              </a:rPr>
              <a:t>~700 VC dead and a further 700 captured/turned themselves in.</a:t>
            </a:r>
          </a:p>
          <a:p>
            <a:pPr>
              <a:lnSpc>
                <a:spcPct val="100000"/>
              </a:lnSpc>
              <a:spcBef>
                <a:spcPts val="1200"/>
              </a:spcBef>
            </a:pPr>
            <a:r>
              <a:rPr lang="en-GB" sz="2800" dirty="0">
                <a:effectLst/>
                <a:latin typeface="Gill Sans MT" panose="020B0502020104020203" pitchFamily="34" charset="0"/>
                <a:ea typeface="Calibri" panose="020F0502020204030204" pitchFamily="34" charset="0"/>
                <a:cs typeface="Arial" panose="020B0604020202020204" pitchFamily="34" charset="0"/>
              </a:rPr>
              <a:t>a chemical unit combed nearly 12 miles of tunnels that were exposed at various locations</a:t>
            </a:r>
          </a:p>
          <a:p>
            <a:pPr>
              <a:lnSpc>
                <a:spcPct val="100000"/>
              </a:lnSpc>
              <a:spcBef>
                <a:spcPts val="1200"/>
              </a:spcBef>
            </a:pPr>
            <a:r>
              <a:rPr lang="en-GB" sz="2800" dirty="0">
                <a:effectLst/>
                <a:latin typeface="Gill Sans MT" panose="020B0502020104020203" pitchFamily="34" charset="0"/>
                <a:ea typeface="Calibri" panose="020F0502020204030204" pitchFamily="34" charset="0"/>
                <a:cs typeface="Arial" panose="020B0604020202020204" pitchFamily="34" charset="0"/>
              </a:rPr>
              <a:t>The entire region was bombed, shelled, strafed and burned to destroy any remaining structures and tunnels </a:t>
            </a:r>
          </a:p>
          <a:p>
            <a:pPr>
              <a:lnSpc>
                <a:spcPct val="100000"/>
              </a:lnSpc>
              <a:spcBef>
                <a:spcPts val="1200"/>
              </a:spcBef>
            </a:pPr>
            <a:r>
              <a:rPr lang="en-GB" sz="2800" dirty="0">
                <a:latin typeface="Gill Sans MT" panose="020B0502020104020203" pitchFamily="34" charset="0"/>
                <a:ea typeface="Calibri" panose="020F0502020204030204" pitchFamily="34" charset="0"/>
                <a:cs typeface="Arial" panose="020B0604020202020204" pitchFamily="34" charset="0"/>
              </a:rPr>
              <a:t>However, the </a:t>
            </a:r>
            <a:r>
              <a:rPr lang="en-GB" sz="2800" dirty="0">
                <a:effectLst/>
                <a:latin typeface="Gill Sans MT" panose="020B0502020104020203" pitchFamily="34" charset="0"/>
                <a:ea typeface="Calibri" panose="020F0502020204030204" pitchFamily="34" charset="0"/>
                <a:cs typeface="Arial" panose="020B0604020202020204" pitchFamily="34" charset="0"/>
              </a:rPr>
              <a:t>VC quickly returned to the Iron Triangle, rebuilt and resupplied their base and threatened the region around Saigon.</a:t>
            </a:r>
            <a:endParaRPr lang="en-GB" sz="2800" dirty="0">
              <a:latin typeface="Gill Sans MT" panose="020B0502020104020203" pitchFamily="34" charset="0"/>
            </a:endParaRPr>
          </a:p>
        </p:txBody>
      </p:sp>
    </p:spTree>
    <p:extLst>
      <p:ext uri="{BB962C8B-B14F-4D97-AF65-F5344CB8AC3E}">
        <p14:creationId xmlns:p14="http://schemas.microsoft.com/office/powerpoint/2010/main" val="3879809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CB1F607-DC6D-427D-8CC8-1C10492B1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77" y="0"/>
            <a:ext cx="4772443" cy="6858000"/>
          </a:xfrm>
          <a:prstGeom prst="rect">
            <a:avLst/>
          </a:prstGeom>
        </p:spPr>
      </p:pic>
      <p:pic>
        <p:nvPicPr>
          <p:cNvPr id="5" name="Picture 4" descr="Map&#10;&#10;Description automatically generated">
            <a:extLst>
              <a:ext uri="{FF2B5EF4-FFF2-40B4-BE49-F238E27FC236}">
                <a16:creationId xmlns:a16="http://schemas.microsoft.com/office/drawing/2014/main" id="{77BA3A54-6CED-444B-AED9-8CB19DA50B6B}"/>
              </a:ext>
            </a:extLst>
          </p:cNvPr>
          <p:cNvPicPr>
            <a:picLocks noChangeAspect="1"/>
          </p:cNvPicPr>
          <p:nvPr/>
        </p:nvPicPr>
        <p:blipFill rotWithShape="1">
          <a:blip r:embed="rId4">
            <a:extLst>
              <a:ext uri="{28A0092B-C50C-407E-A947-70E740481C1C}">
                <a14:useLocalDpi xmlns:a14="http://schemas.microsoft.com/office/drawing/2010/main" val="0"/>
              </a:ext>
            </a:extLst>
          </a:blip>
          <a:srcRect l="4671" t="12778" r="5359" b="12444"/>
          <a:stretch/>
        </p:blipFill>
        <p:spPr>
          <a:xfrm>
            <a:off x="5702690" y="0"/>
            <a:ext cx="5339661" cy="6858000"/>
          </a:xfrm>
          <a:prstGeom prst="rect">
            <a:avLst/>
          </a:prstGeom>
        </p:spPr>
      </p:pic>
    </p:spTree>
    <p:extLst>
      <p:ext uri="{BB962C8B-B14F-4D97-AF65-F5344CB8AC3E}">
        <p14:creationId xmlns:p14="http://schemas.microsoft.com/office/powerpoint/2010/main" val="160485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Opinion | 1967: The Era of Big Battles in Vietnam - The New York Times">
            <a:extLst>
              <a:ext uri="{FF2B5EF4-FFF2-40B4-BE49-F238E27FC236}">
                <a16:creationId xmlns:a16="http://schemas.microsoft.com/office/drawing/2014/main" id="{4FE7234F-EBC3-420A-8089-B45DD95B14CD}"/>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18680" r="30299" b="2"/>
          <a:stretch/>
        </p:blipFill>
        <p:spPr bwMode="auto">
          <a:xfrm>
            <a:off x="-1" y="1"/>
            <a:ext cx="5295331" cy="6875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BCCAE7-5274-42FC-A318-C3C29AB70F7E}"/>
              </a:ext>
            </a:extLst>
          </p:cNvPr>
          <p:cNvSpPr>
            <a:spLocks noGrp="1"/>
          </p:cNvSpPr>
          <p:nvPr>
            <p:ph type="title"/>
          </p:nvPr>
        </p:nvSpPr>
        <p:spPr>
          <a:xfrm>
            <a:off x="591674" y="1395699"/>
            <a:ext cx="4223965" cy="4111831"/>
          </a:xfrm>
        </p:spPr>
        <p:txBody>
          <a:bodyPr>
            <a:normAutofit/>
          </a:bodyPr>
          <a:lstStyle/>
          <a:p>
            <a:pPr algn="ctr"/>
            <a:r>
              <a:rPr lang="en-GB">
                <a:solidFill>
                  <a:srgbClr val="FFFFFF"/>
                </a:solidFill>
              </a:rPr>
              <a:t>Failings of attrition</a:t>
            </a:r>
          </a:p>
        </p:txBody>
      </p:sp>
      <p:sp>
        <p:nvSpPr>
          <p:cNvPr id="3" name="Content Placeholder 2">
            <a:extLst>
              <a:ext uri="{FF2B5EF4-FFF2-40B4-BE49-F238E27FC236}">
                <a16:creationId xmlns:a16="http://schemas.microsoft.com/office/drawing/2014/main" id="{51CFBD44-913E-4F15-B29D-D96C23F8E792}"/>
              </a:ext>
            </a:extLst>
          </p:cNvPr>
          <p:cNvSpPr>
            <a:spLocks noGrp="1"/>
          </p:cNvSpPr>
          <p:nvPr>
            <p:ph idx="1"/>
          </p:nvPr>
        </p:nvSpPr>
        <p:spPr>
          <a:xfrm>
            <a:off x="5509260" y="106680"/>
            <a:ext cx="6492240" cy="6629400"/>
          </a:xfrm>
        </p:spPr>
        <p:txBody>
          <a:bodyPr>
            <a:normAutofit lnSpcReduction="10000"/>
          </a:bodyPr>
          <a:lstStyle/>
          <a:p>
            <a:pPr>
              <a:lnSpc>
                <a:spcPct val="100000"/>
              </a:lnSpc>
            </a:pPr>
            <a:r>
              <a:rPr lang="en-GB" sz="2800" dirty="0">
                <a:latin typeface="Gill Sans MT" panose="020B0502020104020203" pitchFamily="34" charset="0"/>
                <a:ea typeface="Calibri" panose="020F0502020204030204" pitchFamily="34" charset="0"/>
                <a:cs typeface="Arial" panose="020B0604020202020204" pitchFamily="34" charset="0"/>
              </a:rPr>
              <a:t>T</a:t>
            </a:r>
            <a:r>
              <a:rPr lang="en-GB" sz="2800" dirty="0">
                <a:effectLst/>
                <a:latin typeface="Gill Sans MT" panose="020B0502020104020203" pitchFamily="34" charset="0"/>
                <a:ea typeface="Calibri" panose="020F0502020204030204" pitchFamily="34" charset="0"/>
                <a:cs typeface="Arial" panose="020B0604020202020204" pitchFamily="34" charset="0"/>
              </a:rPr>
              <a:t>he VC and NVA still determined where and when they wanted to fight and for how long. </a:t>
            </a:r>
          </a:p>
          <a:p>
            <a:pPr>
              <a:lnSpc>
                <a:spcPct val="100000"/>
              </a:lnSpc>
            </a:pPr>
            <a:r>
              <a:rPr lang="en-GB" sz="2800" dirty="0">
                <a:latin typeface="Gill Sans MT" panose="020B0502020104020203" pitchFamily="34" charset="0"/>
                <a:cs typeface="Arial" panose="020B0604020202020204" pitchFamily="34" charset="0"/>
              </a:rPr>
              <a:t>They could seek refuge across the Cambodian border, took advantage of poor weather or kept close to US troops to prevent air support.</a:t>
            </a:r>
          </a:p>
          <a:p>
            <a:pPr>
              <a:lnSpc>
                <a:spcPct val="100000"/>
              </a:lnSpc>
            </a:pPr>
            <a:r>
              <a:rPr lang="en-GB" sz="2800" dirty="0">
                <a:latin typeface="Gill Sans MT" panose="020B0502020104020203" pitchFamily="34" charset="0"/>
                <a:cs typeface="Arial" panose="020B0604020202020204" pitchFamily="34" charset="0"/>
              </a:rPr>
              <a:t>The Communists could absorb huge losses and continue to fight</a:t>
            </a:r>
          </a:p>
          <a:p>
            <a:pPr>
              <a:lnSpc>
                <a:spcPct val="100000"/>
              </a:lnSpc>
            </a:pPr>
            <a:r>
              <a:rPr lang="en-GB" sz="2800" dirty="0">
                <a:effectLst/>
                <a:latin typeface="Gill Sans MT" panose="020B0502020104020203" pitchFamily="34" charset="0"/>
                <a:ea typeface="Calibri" panose="020F0502020204030204" pitchFamily="34" charset="0"/>
                <a:cs typeface="Arial" panose="020B0604020202020204" pitchFamily="34" charset="0"/>
              </a:rPr>
              <a:t>Bombing and artillery fire disrupted the South Vietnamese rural economy, diminished rice production, inadvertently killed civilians, and generated millions of refugees (25-35% of the South Vietnamese population).</a:t>
            </a:r>
            <a:endParaRPr lang="en-GB" sz="2800" dirty="0">
              <a:latin typeface="Gill Sans MT" panose="020B0502020104020203" pitchFamily="34" charset="0"/>
              <a:cs typeface="Arial" panose="020B0604020202020204" pitchFamily="34" charset="0"/>
            </a:endParaRPr>
          </a:p>
          <a:p>
            <a:pPr>
              <a:lnSpc>
                <a:spcPct val="140000"/>
              </a:lnSpc>
            </a:pPr>
            <a:endParaRPr lang="en-GB" sz="1700" dirty="0"/>
          </a:p>
        </p:txBody>
      </p:sp>
    </p:spTree>
    <p:extLst>
      <p:ext uri="{BB962C8B-B14F-4D97-AF65-F5344CB8AC3E}">
        <p14:creationId xmlns:p14="http://schemas.microsoft.com/office/powerpoint/2010/main" val="1409020859"/>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1118</Words>
  <Application>Microsoft Office PowerPoint</Application>
  <PresentationFormat>Widescreen</PresentationFormat>
  <Paragraphs>87</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Avenir Next LT Pro</vt:lpstr>
      <vt:lpstr>Bookman Old Style</vt:lpstr>
      <vt:lpstr>Calibri</vt:lpstr>
      <vt:lpstr>Gill Sans MT</vt:lpstr>
      <vt:lpstr>Modern Love</vt:lpstr>
      <vt:lpstr>BohemianVTI</vt:lpstr>
      <vt:lpstr>PowerPoint Presentation</vt:lpstr>
      <vt:lpstr>US tactics and the north’s responses 1965-1968</vt:lpstr>
      <vt:lpstr>HCMT</vt:lpstr>
      <vt:lpstr>War of attrition</vt:lpstr>
      <vt:lpstr>Limitations</vt:lpstr>
      <vt:lpstr>Operation ATTLEBORO</vt:lpstr>
      <vt:lpstr>Operation CEDAR FALLS</vt:lpstr>
      <vt:lpstr>PowerPoint Presentation</vt:lpstr>
      <vt:lpstr>Failings of attrition</vt:lpstr>
      <vt:lpstr>Rolling Thunder</vt:lpstr>
      <vt:lpstr>Operation RANCH HAND</vt:lpstr>
      <vt:lpstr>Napalm</vt:lpstr>
      <vt:lpstr>North Vietnamese perseverance</vt:lpstr>
      <vt:lpstr>War in Laos</vt:lpstr>
      <vt:lpstr>Air war in Laos</vt:lpstr>
      <vt:lpstr>PowerPoint Presentation</vt:lpstr>
      <vt:lpstr>Summary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tactics and the north’s responses</dc:title>
  <dc:creator>Anastasia Galvin</dc:creator>
  <cp:lastModifiedBy>Anastasia Galvin</cp:lastModifiedBy>
  <cp:revision>2</cp:revision>
  <dcterms:created xsi:type="dcterms:W3CDTF">2021-07-05T11:36:45Z</dcterms:created>
  <dcterms:modified xsi:type="dcterms:W3CDTF">2021-07-06T08:10:12Z</dcterms:modified>
</cp:coreProperties>
</file>