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57" r:id="rId3"/>
    <p:sldId id="259" r:id="rId4"/>
    <p:sldId id="260" r:id="rId5"/>
    <p:sldId id="261" r:id="rId6"/>
    <p:sldId id="263" r:id="rId7"/>
    <p:sldId id="264" r:id="rId8"/>
    <p:sldId id="274" r:id="rId9"/>
    <p:sldId id="265" r:id="rId10"/>
    <p:sldId id="266" r:id="rId11"/>
    <p:sldId id="267" r:id="rId12"/>
    <p:sldId id="268" r:id="rId13"/>
    <p:sldId id="269" r:id="rId14"/>
    <p:sldId id="270"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B8061-3F7D-4ED2-8355-712DBEFEFA7C}" v="51" dt="2021-07-15T14:04:03.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1210" autoAdjust="0"/>
  </p:normalViewPr>
  <p:slideViewPr>
    <p:cSldViewPr snapToGrid="0">
      <p:cViewPr varScale="1">
        <p:scale>
          <a:sx n="63" d="100"/>
          <a:sy n="63" d="100"/>
        </p:scale>
        <p:origin x="843" y="51"/>
      </p:cViewPr>
      <p:guideLst/>
    </p:cSldViewPr>
  </p:slideViewPr>
  <p:notesTextViewPr>
    <p:cViewPr>
      <p:scale>
        <a:sx n="1" d="1"/>
        <a:sy n="1" d="1"/>
      </p:scale>
      <p:origin x="0" y="0"/>
    </p:cViewPr>
  </p:notesTextViewPr>
  <p:notesViewPr>
    <p:cSldViewPr snapToGrid="0">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C09D2972-A927-4A32-9D3E-7186412AE7B3}"/>
    <pc:docChg chg="delSld modSld">
      <pc:chgData name="Anastasia Galvin" userId="2d39f159-777b-4bad-8899-bf8dfc77b0ad" providerId="ADAL" clId="{C09D2972-A927-4A32-9D3E-7186412AE7B3}" dt="2021-07-15T14:34:58.178" v="12" actId="47"/>
      <pc:docMkLst>
        <pc:docMk/>
      </pc:docMkLst>
      <pc:sldChg chg="modNotesTx">
        <pc:chgData name="Anastasia Galvin" userId="2d39f159-777b-4bad-8899-bf8dfc77b0ad" providerId="ADAL" clId="{C09D2972-A927-4A32-9D3E-7186412AE7B3}" dt="2021-07-15T14:34:21.805" v="0" actId="20577"/>
        <pc:sldMkLst>
          <pc:docMk/>
          <pc:sldMk cId="2874801392" sldId="259"/>
        </pc:sldMkLst>
      </pc:sldChg>
      <pc:sldChg chg="modNotesTx">
        <pc:chgData name="Anastasia Galvin" userId="2d39f159-777b-4bad-8899-bf8dfc77b0ad" providerId="ADAL" clId="{C09D2972-A927-4A32-9D3E-7186412AE7B3}" dt="2021-07-15T14:34:23.723" v="1" actId="6549"/>
        <pc:sldMkLst>
          <pc:docMk/>
          <pc:sldMk cId="392837871" sldId="260"/>
        </pc:sldMkLst>
      </pc:sldChg>
      <pc:sldChg chg="modNotesTx">
        <pc:chgData name="Anastasia Galvin" userId="2d39f159-777b-4bad-8899-bf8dfc77b0ad" providerId="ADAL" clId="{C09D2972-A927-4A32-9D3E-7186412AE7B3}" dt="2021-07-15T14:34:26.644" v="2" actId="20577"/>
        <pc:sldMkLst>
          <pc:docMk/>
          <pc:sldMk cId="1315479829" sldId="261"/>
        </pc:sldMkLst>
      </pc:sldChg>
      <pc:sldChg chg="modNotesTx">
        <pc:chgData name="Anastasia Galvin" userId="2d39f159-777b-4bad-8899-bf8dfc77b0ad" providerId="ADAL" clId="{C09D2972-A927-4A32-9D3E-7186412AE7B3}" dt="2021-07-15T14:34:29.035" v="3" actId="6549"/>
        <pc:sldMkLst>
          <pc:docMk/>
          <pc:sldMk cId="1769757322" sldId="263"/>
        </pc:sldMkLst>
      </pc:sldChg>
      <pc:sldChg chg="modNotesTx">
        <pc:chgData name="Anastasia Galvin" userId="2d39f159-777b-4bad-8899-bf8dfc77b0ad" providerId="ADAL" clId="{C09D2972-A927-4A32-9D3E-7186412AE7B3}" dt="2021-07-15T14:34:31.125" v="4" actId="6549"/>
        <pc:sldMkLst>
          <pc:docMk/>
          <pc:sldMk cId="3224762903" sldId="264"/>
        </pc:sldMkLst>
      </pc:sldChg>
      <pc:sldChg chg="modNotesTx">
        <pc:chgData name="Anastasia Galvin" userId="2d39f159-777b-4bad-8899-bf8dfc77b0ad" providerId="ADAL" clId="{C09D2972-A927-4A32-9D3E-7186412AE7B3}" dt="2021-07-15T14:34:34.866" v="5" actId="6549"/>
        <pc:sldMkLst>
          <pc:docMk/>
          <pc:sldMk cId="3103339822" sldId="265"/>
        </pc:sldMkLst>
      </pc:sldChg>
      <pc:sldChg chg="modNotesTx">
        <pc:chgData name="Anastasia Galvin" userId="2d39f159-777b-4bad-8899-bf8dfc77b0ad" providerId="ADAL" clId="{C09D2972-A927-4A32-9D3E-7186412AE7B3}" dt="2021-07-15T14:34:36.871" v="6" actId="6549"/>
        <pc:sldMkLst>
          <pc:docMk/>
          <pc:sldMk cId="769010432" sldId="266"/>
        </pc:sldMkLst>
      </pc:sldChg>
      <pc:sldChg chg="modNotesTx">
        <pc:chgData name="Anastasia Galvin" userId="2d39f159-777b-4bad-8899-bf8dfc77b0ad" providerId="ADAL" clId="{C09D2972-A927-4A32-9D3E-7186412AE7B3}" dt="2021-07-15T14:34:39.168" v="7" actId="6549"/>
        <pc:sldMkLst>
          <pc:docMk/>
          <pc:sldMk cId="2664607118" sldId="267"/>
        </pc:sldMkLst>
      </pc:sldChg>
      <pc:sldChg chg="modNotesTx">
        <pc:chgData name="Anastasia Galvin" userId="2d39f159-777b-4bad-8899-bf8dfc77b0ad" providerId="ADAL" clId="{C09D2972-A927-4A32-9D3E-7186412AE7B3}" dt="2021-07-15T14:34:41.715" v="8" actId="6549"/>
        <pc:sldMkLst>
          <pc:docMk/>
          <pc:sldMk cId="100427743" sldId="268"/>
        </pc:sldMkLst>
      </pc:sldChg>
      <pc:sldChg chg="modNotesTx">
        <pc:chgData name="Anastasia Galvin" userId="2d39f159-777b-4bad-8899-bf8dfc77b0ad" providerId="ADAL" clId="{C09D2972-A927-4A32-9D3E-7186412AE7B3}" dt="2021-07-15T14:34:44.092" v="9" actId="6549"/>
        <pc:sldMkLst>
          <pc:docMk/>
          <pc:sldMk cId="416701811" sldId="269"/>
        </pc:sldMkLst>
      </pc:sldChg>
      <pc:sldChg chg="modNotesTx">
        <pc:chgData name="Anastasia Galvin" userId="2d39f159-777b-4bad-8899-bf8dfc77b0ad" providerId="ADAL" clId="{C09D2972-A927-4A32-9D3E-7186412AE7B3}" dt="2021-07-15T14:34:47.963" v="11" actId="6549"/>
        <pc:sldMkLst>
          <pc:docMk/>
          <pc:sldMk cId="3750881368" sldId="270"/>
        </pc:sldMkLst>
      </pc:sldChg>
      <pc:sldChg chg="del">
        <pc:chgData name="Anastasia Galvin" userId="2d39f159-777b-4bad-8899-bf8dfc77b0ad" providerId="ADAL" clId="{C09D2972-A927-4A32-9D3E-7186412AE7B3}" dt="2021-07-15T14:34:58.178" v="12" actId="47"/>
        <pc:sldMkLst>
          <pc:docMk/>
          <pc:sldMk cId="3198307854" sldId="273"/>
        </pc:sldMkLst>
      </pc:sldChg>
    </pc:docChg>
  </pc:docChgLst>
  <pc:docChgLst>
    <pc:chgData name="Anastasia Galvin" userId="2d39f159-777b-4bad-8899-bf8dfc77b0ad" providerId="ADAL" clId="{4D3B8061-3F7D-4ED2-8355-712DBEFEFA7C}"/>
    <pc:docChg chg="undo custSel addSld delSld modSld sldOrd">
      <pc:chgData name="Anastasia Galvin" userId="2d39f159-777b-4bad-8899-bf8dfc77b0ad" providerId="ADAL" clId="{4D3B8061-3F7D-4ED2-8355-712DBEFEFA7C}" dt="2021-07-15T14:27:10.193" v="8205"/>
      <pc:docMkLst>
        <pc:docMk/>
      </pc:docMkLst>
      <pc:sldChg chg="addSp modSp mod ord modNotesTx">
        <pc:chgData name="Anastasia Galvin" userId="2d39f159-777b-4bad-8899-bf8dfc77b0ad" providerId="ADAL" clId="{4D3B8061-3F7D-4ED2-8355-712DBEFEFA7C}" dt="2021-07-15T14:27:10.193" v="8205"/>
        <pc:sldMkLst>
          <pc:docMk/>
          <pc:sldMk cId="1683396574" sldId="256"/>
        </pc:sldMkLst>
        <pc:spChg chg="mod">
          <ac:chgData name="Anastasia Galvin" userId="2d39f159-777b-4bad-8899-bf8dfc77b0ad" providerId="ADAL" clId="{4D3B8061-3F7D-4ED2-8355-712DBEFEFA7C}" dt="2021-07-13T10:29:31.937" v="845" actId="1076"/>
          <ac:spMkLst>
            <pc:docMk/>
            <pc:sldMk cId="1683396574" sldId="256"/>
            <ac:spMk id="6" creationId="{BC1FDD58-CFFF-41F5-B4AA-715B74A7A5AB}"/>
          </ac:spMkLst>
        </pc:spChg>
        <pc:spChg chg="add mod">
          <ac:chgData name="Anastasia Galvin" userId="2d39f159-777b-4bad-8899-bf8dfc77b0ad" providerId="ADAL" clId="{4D3B8061-3F7D-4ED2-8355-712DBEFEFA7C}" dt="2021-07-13T10:32:38.099" v="1320" actId="1076"/>
          <ac:spMkLst>
            <pc:docMk/>
            <pc:sldMk cId="1683396574" sldId="256"/>
            <ac:spMk id="7" creationId="{70B77895-6A0B-4CDD-B6F8-71543DB6AD43}"/>
          </ac:spMkLst>
        </pc:spChg>
      </pc:sldChg>
      <pc:sldChg chg="addSp modSp new mod setBg">
        <pc:chgData name="Anastasia Galvin" userId="2d39f159-777b-4bad-8899-bf8dfc77b0ad" providerId="ADAL" clId="{4D3B8061-3F7D-4ED2-8355-712DBEFEFA7C}" dt="2021-07-15T11:50:21.867" v="1449" actId="27636"/>
        <pc:sldMkLst>
          <pc:docMk/>
          <pc:sldMk cId="3305235105" sldId="257"/>
        </pc:sldMkLst>
        <pc:spChg chg="mod">
          <ac:chgData name="Anastasia Galvin" userId="2d39f159-777b-4bad-8899-bf8dfc77b0ad" providerId="ADAL" clId="{4D3B8061-3F7D-4ED2-8355-712DBEFEFA7C}" dt="2021-07-15T11:50:12.716" v="1440" actId="2711"/>
          <ac:spMkLst>
            <pc:docMk/>
            <pc:sldMk cId="3305235105" sldId="257"/>
            <ac:spMk id="2" creationId="{204308E1-970A-4AD3-81F9-35E79D6B5B77}"/>
          </ac:spMkLst>
        </pc:spChg>
        <pc:spChg chg="mod">
          <ac:chgData name="Anastasia Galvin" userId="2d39f159-777b-4bad-8899-bf8dfc77b0ad" providerId="ADAL" clId="{4D3B8061-3F7D-4ED2-8355-712DBEFEFA7C}" dt="2021-07-15T11:50:21.867" v="1449" actId="27636"/>
          <ac:spMkLst>
            <pc:docMk/>
            <pc:sldMk cId="3305235105" sldId="257"/>
            <ac:spMk id="3" creationId="{F7DC8ACD-A752-453A-8CF6-0EA986C48103}"/>
          </ac:spMkLst>
        </pc:spChg>
        <pc:spChg chg="add mod">
          <ac:chgData name="Anastasia Galvin" userId="2d39f159-777b-4bad-8899-bf8dfc77b0ad" providerId="ADAL" clId="{4D3B8061-3F7D-4ED2-8355-712DBEFEFA7C}" dt="2021-07-15T11:50:12.716" v="1440" actId="2711"/>
          <ac:spMkLst>
            <pc:docMk/>
            <pc:sldMk cId="3305235105" sldId="257"/>
            <ac:spMk id="71" creationId="{DCF1FFC3-D020-43C3-8B93-EF6BEFC46DD6}"/>
          </ac:spMkLst>
        </pc:spChg>
        <pc:picChg chg="add mod ord">
          <ac:chgData name="Anastasia Galvin" userId="2d39f159-777b-4bad-8899-bf8dfc77b0ad" providerId="ADAL" clId="{4D3B8061-3F7D-4ED2-8355-712DBEFEFA7C}" dt="2021-07-15T11:50:12.716" v="1440" actId="2711"/>
          <ac:picMkLst>
            <pc:docMk/>
            <pc:sldMk cId="3305235105" sldId="257"/>
            <ac:picMk id="1026" creationId="{7F26308C-EAA0-4457-A2EA-6E5268384E9B}"/>
          </ac:picMkLst>
        </pc:picChg>
        <pc:cxnChg chg="add mod">
          <ac:chgData name="Anastasia Galvin" userId="2d39f159-777b-4bad-8899-bf8dfc77b0ad" providerId="ADAL" clId="{4D3B8061-3F7D-4ED2-8355-712DBEFEFA7C}" dt="2021-07-15T11:50:12.716" v="1440" actId="2711"/>
          <ac:cxnSpMkLst>
            <pc:docMk/>
            <pc:sldMk cId="3305235105" sldId="257"/>
            <ac:cxnSpMk id="73" creationId="{16FC4A39-71B0-433B-AB94-CBFFA0DF90DF}"/>
          </ac:cxnSpMkLst>
        </pc:cxnChg>
      </pc:sldChg>
      <pc:sldChg chg="new del modNotes">
        <pc:chgData name="Anastasia Galvin" userId="2d39f159-777b-4bad-8899-bf8dfc77b0ad" providerId="ADAL" clId="{4D3B8061-3F7D-4ED2-8355-712DBEFEFA7C}" dt="2021-07-15T12:16:15.690" v="1609" actId="47"/>
        <pc:sldMkLst>
          <pc:docMk/>
          <pc:sldMk cId="4028501571" sldId="258"/>
        </pc:sldMkLst>
      </pc:sldChg>
      <pc:sldChg chg="addSp delSp modSp new mod setBg modNotes modNotesTx">
        <pc:chgData name="Anastasia Galvin" userId="2d39f159-777b-4bad-8899-bf8dfc77b0ad" providerId="ADAL" clId="{4D3B8061-3F7D-4ED2-8355-712DBEFEFA7C}" dt="2021-07-15T12:23:19.196" v="2039" actId="14100"/>
        <pc:sldMkLst>
          <pc:docMk/>
          <pc:sldMk cId="2874801392" sldId="259"/>
        </pc:sldMkLst>
        <pc:spChg chg="mod">
          <ac:chgData name="Anastasia Galvin" userId="2d39f159-777b-4bad-8899-bf8dfc77b0ad" providerId="ADAL" clId="{4D3B8061-3F7D-4ED2-8355-712DBEFEFA7C}" dt="2021-07-15T12:22:24.269" v="2022" actId="122"/>
          <ac:spMkLst>
            <pc:docMk/>
            <pc:sldMk cId="2874801392" sldId="259"/>
            <ac:spMk id="2" creationId="{C7A597C0-D22E-4DFD-B77A-8ECB0F9B2D23}"/>
          </ac:spMkLst>
        </pc:spChg>
        <pc:spChg chg="mod">
          <ac:chgData name="Anastasia Galvin" userId="2d39f159-777b-4bad-8899-bf8dfc77b0ad" providerId="ADAL" clId="{4D3B8061-3F7D-4ED2-8355-712DBEFEFA7C}" dt="2021-07-15T12:22:37.796" v="2029" actId="27636"/>
          <ac:spMkLst>
            <pc:docMk/>
            <pc:sldMk cId="2874801392" sldId="259"/>
            <ac:spMk id="3" creationId="{5B945720-B591-4BE3-B1B8-ED536C4EF284}"/>
          </ac:spMkLst>
        </pc:spChg>
        <pc:spChg chg="add mod">
          <ac:chgData name="Anastasia Galvin" userId="2d39f159-777b-4bad-8899-bf8dfc77b0ad" providerId="ADAL" clId="{4D3B8061-3F7D-4ED2-8355-712DBEFEFA7C}" dt="2021-07-15T12:22:16.900" v="2019" actId="2711"/>
          <ac:spMkLst>
            <pc:docMk/>
            <pc:sldMk cId="2874801392" sldId="259"/>
            <ac:spMk id="73" creationId="{D009D6D5-DAC2-4A8B-A17A-E206B9012D09}"/>
          </ac:spMkLst>
        </pc:spChg>
        <pc:picChg chg="add del">
          <ac:chgData name="Anastasia Galvin" userId="2d39f159-777b-4bad-8899-bf8dfc77b0ad" providerId="ADAL" clId="{4D3B8061-3F7D-4ED2-8355-712DBEFEFA7C}" dt="2021-07-15T12:20:41.149" v="2016"/>
          <ac:picMkLst>
            <pc:docMk/>
            <pc:sldMk cId="2874801392" sldId="259"/>
            <ac:picMk id="2050" creationId="{D585D203-6CCB-4197-B6BA-8507E69021A3}"/>
          </ac:picMkLst>
        </pc:picChg>
        <pc:picChg chg="add mod">
          <ac:chgData name="Anastasia Galvin" userId="2d39f159-777b-4bad-8899-bf8dfc77b0ad" providerId="ADAL" clId="{4D3B8061-3F7D-4ED2-8355-712DBEFEFA7C}" dt="2021-07-15T12:22:16.900" v="2019" actId="2711"/>
          <ac:picMkLst>
            <pc:docMk/>
            <pc:sldMk cId="2874801392" sldId="259"/>
            <ac:picMk id="2052" creationId="{8CBBEB11-D41F-47A0-B409-81BE780102F5}"/>
          </ac:picMkLst>
        </pc:picChg>
      </pc:sldChg>
      <pc:sldChg chg="addSp delSp modSp new mod setBg modNotes">
        <pc:chgData name="Anastasia Galvin" userId="2d39f159-777b-4bad-8899-bf8dfc77b0ad" providerId="ADAL" clId="{4D3B8061-3F7D-4ED2-8355-712DBEFEFA7C}" dt="2021-07-15T12:30:49.173" v="2529" actId="14100"/>
        <pc:sldMkLst>
          <pc:docMk/>
          <pc:sldMk cId="392837871" sldId="260"/>
        </pc:sldMkLst>
        <pc:spChg chg="mod">
          <ac:chgData name="Anastasia Galvin" userId="2d39f159-777b-4bad-8899-bf8dfc77b0ad" providerId="ADAL" clId="{4D3B8061-3F7D-4ED2-8355-712DBEFEFA7C}" dt="2021-07-15T12:30:49.173" v="2529" actId="14100"/>
          <ac:spMkLst>
            <pc:docMk/>
            <pc:sldMk cId="392837871" sldId="260"/>
            <ac:spMk id="2" creationId="{34248547-0C3D-448C-AAD3-82D30EFC6C89}"/>
          </ac:spMkLst>
        </pc:spChg>
        <pc:spChg chg="mod ord">
          <ac:chgData name="Anastasia Galvin" userId="2d39f159-777b-4bad-8899-bf8dfc77b0ad" providerId="ADAL" clId="{4D3B8061-3F7D-4ED2-8355-712DBEFEFA7C}" dt="2021-07-15T12:30:45.271" v="2528" actId="27636"/>
          <ac:spMkLst>
            <pc:docMk/>
            <pc:sldMk cId="392837871" sldId="260"/>
            <ac:spMk id="3" creationId="{E7FB6659-5952-481C-892D-2BEF39426568}"/>
          </ac:spMkLst>
        </pc:spChg>
        <pc:spChg chg="add del">
          <ac:chgData name="Anastasia Galvin" userId="2d39f159-777b-4bad-8899-bf8dfc77b0ad" providerId="ADAL" clId="{4D3B8061-3F7D-4ED2-8355-712DBEFEFA7C}" dt="2021-07-15T12:29:58.830" v="2509" actId="26606"/>
          <ac:spMkLst>
            <pc:docMk/>
            <pc:sldMk cId="392837871" sldId="260"/>
            <ac:spMk id="71" creationId="{D009D6D5-DAC2-4A8B-A17A-E206B9012D09}"/>
          </ac:spMkLst>
        </pc:spChg>
        <pc:spChg chg="add del">
          <ac:chgData name="Anastasia Galvin" userId="2d39f159-777b-4bad-8899-bf8dfc77b0ad" providerId="ADAL" clId="{4D3B8061-3F7D-4ED2-8355-712DBEFEFA7C}" dt="2021-07-15T12:30:00.676" v="2511" actId="26606"/>
          <ac:spMkLst>
            <pc:docMk/>
            <pc:sldMk cId="392837871" sldId="260"/>
            <ac:spMk id="73" creationId="{D1EA859B-E555-4109-94F3-6700E046E008}"/>
          </ac:spMkLst>
        </pc:spChg>
        <pc:spChg chg="add del">
          <ac:chgData name="Anastasia Galvin" userId="2d39f159-777b-4bad-8899-bf8dfc77b0ad" providerId="ADAL" clId="{4D3B8061-3F7D-4ED2-8355-712DBEFEFA7C}" dt="2021-07-15T12:30:00.676" v="2511" actId="26606"/>
          <ac:spMkLst>
            <pc:docMk/>
            <pc:sldMk cId="392837871" sldId="260"/>
            <ac:spMk id="3076" creationId="{04812C46-200A-4DEB-A05E-3ED6C68C2387}"/>
          </ac:spMkLst>
        </pc:spChg>
        <pc:spChg chg="add del">
          <ac:chgData name="Anastasia Galvin" userId="2d39f159-777b-4bad-8899-bf8dfc77b0ad" providerId="ADAL" clId="{4D3B8061-3F7D-4ED2-8355-712DBEFEFA7C}" dt="2021-07-15T12:30:02.064" v="2513" actId="26606"/>
          <ac:spMkLst>
            <pc:docMk/>
            <pc:sldMk cId="392837871" sldId="260"/>
            <ac:spMk id="3078" creationId="{F13C74B1-5B17-4795-BED0-7140497B445A}"/>
          </ac:spMkLst>
        </pc:spChg>
        <pc:spChg chg="add del">
          <ac:chgData name="Anastasia Galvin" userId="2d39f159-777b-4bad-8899-bf8dfc77b0ad" providerId="ADAL" clId="{4D3B8061-3F7D-4ED2-8355-712DBEFEFA7C}" dt="2021-07-15T12:30:02.064" v="2513" actId="26606"/>
          <ac:spMkLst>
            <pc:docMk/>
            <pc:sldMk cId="392837871" sldId="260"/>
            <ac:spMk id="3079" creationId="{D4974D33-8DC5-464E-8C6D-BE58F0669C17}"/>
          </ac:spMkLst>
        </pc:spChg>
        <pc:spChg chg="add del">
          <ac:chgData name="Anastasia Galvin" userId="2d39f159-777b-4bad-8899-bf8dfc77b0ad" providerId="ADAL" clId="{4D3B8061-3F7D-4ED2-8355-712DBEFEFA7C}" dt="2021-07-15T12:30:07.114" v="2515" actId="26606"/>
          <ac:spMkLst>
            <pc:docMk/>
            <pc:sldMk cId="392837871" sldId="260"/>
            <ac:spMk id="3081" creationId="{D009D6D5-DAC2-4A8B-A17A-E206B9012D09}"/>
          </ac:spMkLst>
        </pc:spChg>
        <pc:spChg chg="add del">
          <ac:chgData name="Anastasia Galvin" userId="2d39f159-777b-4bad-8899-bf8dfc77b0ad" providerId="ADAL" clId="{4D3B8061-3F7D-4ED2-8355-712DBEFEFA7C}" dt="2021-07-15T12:30:10.918" v="2517" actId="26606"/>
          <ac:spMkLst>
            <pc:docMk/>
            <pc:sldMk cId="392837871" sldId="260"/>
            <ac:spMk id="3083" creationId="{45D37F4E-DDB4-456B-97E0-9937730A039F}"/>
          </ac:spMkLst>
        </pc:spChg>
        <pc:spChg chg="add del">
          <ac:chgData name="Anastasia Galvin" userId="2d39f159-777b-4bad-8899-bf8dfc77b0ad" providerId="ADAL" clId="{4D3B8061-3F7D-4ED2-8355-712DBEFEFA7C}" dt="2021-07-15T12:30:10.918" v="2517" actId="26606"/>
          <ac:spMkLst>
            <pc:docMk/>
            <pc:sldMk cId="392837871" sldId="260"/>
            <ac:spMk id="3084" creationId="{B2DD41CD-8F47-4F56-AD12-4E2FF7696987}"/>
          </ac:spMkLst>
        </pc:spChg>
        <pc:spChg chg="add mod">
          <ac:chgData name="Anastasia Galvin" userId="2d39f159-777b-4bad-8899-bf8dfc77b0ad" providerId="ADAL" clId="{4D3B8061-3F7D-4ED2-8355-712DBEFEFA7C}" dt="2021-07-15T12:30:23.572" v="2519" actId="2711"/>
          <ac:spMkLst>
            <pc:docMk/>
            <pc:sldMk cId="392837871" sldId="260"/>
            <ac:spMk id="3086" creationId="{23E547B5-89CF-4EC0-96DE-25771AED0799}"/>
          </ac:spMkLst>
        </pc:spChg>
        <pc:spChg chg="add mod">
          <ac:chgData name="Anastasia Galvin" userId="2d39f159-777b-4bad-8899-bf8dfc77b0ad" providerId="ADAL" clId="{4D3B8061-3F7D-4ED2-8355-712DBEFEFA7C}" dt="2021-07-15T12:30:23.572" v="2519" actId="2711"/>
          <ac:spMkLst>
            <pc:docMk/>
            <pc:sldMk cId="392837871" sldId="260"/>
            <ac:spMk id="3087" creationId="{3F0B8CEB-8279-4E5E-A0CE-1FC9F71736F2}"/>
          </ac:spMkLst>
        </pc:spChg>
        <pc:picChg chg="add mod ord">
          <ac:chgData name="Anastasia Galvin" userId="2d39f159-777b-4bad-8899-bf8dfc77b0ad" providerId="ADAL" clId="{4D3B8061-3F7D-4ED2-8355-712DBEFEFA7C}" dt="2021-07-15T12:30:23.572" v="2519" actId="2711"/>
          <ac:picMkLst>
            <pc:docMk/>
            <pc:sldMk cId="392837871" sldId="260"/>
            <ac:picMk id="3074" creationId="{6047A33A-D8D1-41AF-ABD9-3E30AC2A0B6F}"/>
          </ac:picMkLst>
        </pc:picChg>
      </pc:sldChg>
      <pc:sldChg chg="addSp delSp modSp new mod setBg modNotes modNotesTx">
        <pc:chgData name="Anastasia Galvin" userId="2d39f159-777b-4bad-8899-bf8dfc77b0ad" providerId="ADAL" clId="{4D3B8061-3F7D-4ED2-8355-712DBEFEFA7C}" dt="2021-07-15T12:59:20.209" v="2984" actId="1076"/>
        <pc:sldMkLst>
          <pc:docMk/>
          <pc:sldMk cId="1315479829" sldId="261"/>
        </pc:sldMkLst>
        <pc:spChg chg="mod">
          <ac:chgData name="Anastasia Galvin" userId="2d39f159-777b-4bad-8899-bf8dfc77b0ad" providerId="ADAL" clId="{4D3B8061-3F7D-4ED2-8355-712DBEFEFA7C}" dt="2021-07-15T12:36:35.360" v="2961" actId="122"/>
          <ac:spMkLst>
            <pc:docMk/>
            <pc:sldMk cId="1315479829" sldId="261"/>
            <ac:spMk id="2" creationId="{1E8BE701-7FA6-469A-AFC9-C3C14F473DFF}"/>
          </ac:spMkLst>
        </pc:spChg>
        <pc:spChg chg="mod ord">
          <ac:chgData name="Anastasia Galvin" userId="2d39f159-777b-4bad-8899-bf8dfc77b0ad" providerId="ADAL" clId="{4D3B8061-3F7D-4ED2-8355-712DBEFEFA7C}" dt="2021-07-15T12:37:02.943" v="2969" actId="948"/>
          <ac:spMkLst>
            <pc:docMk/>
            <pc:sldMk cId="1315479829" sldId="261"/>
            <ac:spMk id="3" creationId="{AB152B2B-FEDE-4E20-AD58-F28BC2251CC4}"/>
          </ac:spMkLst>
        </pc:spChg>
        <pc:spChg chg="add del">
          <ac:chgData name="Anastasia Galvin" userId="2d39f159-777b-4bad-8899-bf8dfc77b0ad" providerId="ADAL" clId="{4D3B8061-3F7D-4ED2-8355-712DBEFEFA7C}" dt="2021-07-15T12:35:39.038" v="2950" actId="478"/>
          <ac:spMkLst>
            <pc:docMk/>
            <pc:sldMk cId="1315479829" sldId="261"/>
            <ac:spMk id="4" creationId="{E63CB63F-D711-4465-B13F-49556AA3759C}"/>
          </ac:spMkLst>
        </pc:spChg>
        <pc:spChg chg="add">
          <ac:chgData name="Anastasia Galvin" userId="2d39f159-777b-4bad-8899-bf8dfc77b0ad" providerId="ADAL" clId="{4D3B8061-3F7D-4ED2-8355-712DBEFEFA7C}" dt="2021-07-15T12:36:21.438" v="2954" actId="26606"/>
          <ac:spMkLst>
            <pc:docMk/>
            <pc:sldMk cId="1315479829" sldId="261"/>
            <ac:spMk id="11" creationId="{04812C46-200A-4DEB-A05E-3ED6C68C2387}"/>
          </ac:spMkLst>
        </pc:spChg>
        <pc:picChg chg="add mod">
          <ac:chgData name="Anastasia Galvin" userId="2d39f159-777b-4bad-8899-bf8dfc77b0ad" providerId="ADAL" clId="{4D3B8061-3F7D-4ED2-8355-712DBEFEFA7C}" dt="2021-07-15T12:36:21.438" v="2954" actId="26606"/>
          <ac:picMkLst>
            <pc:docMk/>
            <pc:sldMk cId="1315479829" sldId="261"/>
            <ac:picMk id="6" creationId="{4E1050A1-DF70-44DF-B6A4-03AA300630F4}"/>
          </ac:picMkLst>
        </pc:picChg>
      </pc:sldChg>
      <pc:sldChg chg="new del modNotes">
        <pc:chgData name="Anastasia Galvin" userId="2d39f159-777b-4bad-8899-bf8dfc77b0ad" providerId="ADAL" clId="{4D3B8061-3F7D-4ED2-8355-712DBEFEFA7C}" dt="2021-07-15T12:58:29.603" v="2970" actId="47"/>
        <pc:sldMkLst>
          <pc:docMk/>
          <pc:sldMk cId="3330620986" sldId="262"/>
        </pc:sldMkLst>
      </pc:sldChg>
      <pc:sldChg chg="addSp modSp new mod setBg modNotes modNotesTx">
        <pc:chgData name="Anastasia Galvin" userId="2d39f159-777b-4bad-8899-bf8dfc77b0ad" providerId="ADAL" clId="{4D3B8061-3F7D-4ED2-8355-712DBEFEFA7C}" dt="2021-07-15T13:09:24.161" v="3439" actId="20577"/>
        <pc:sldMkLst>
          <pc:docMk/>
          <pc:sldMk cId="1769757322" sldId="263"/>
        </pc:sldMkLst>
        <pc:spChg chg="mod">
          <ac:chgData name="Anastasia Galvin" userId="2d39f159-777b-4bad-8899-bf8dfc77b0ad" providerId="ADAL" clId="{4D3B8061-3F7D-4ED2-8355-712DBEFEFA7C}" dt="2021-07-15T13:09:05.486" v="3435" actId="20577"/>
          <ac:spMkLst>
            <pc:docMk/>
            <pc:sldMk cId="1769757322" sldId="263"/>
            <ac:spMk id="2" creationId="{15500FE4-17C5-49F8-940F-4AC55851FBBE}"/>
          </ac:spMkLst>
        </pc:spChg>
        <pc:spChg chg="mod">
          <ac:chgData name="Anastasia Galvin" userId="2d39f159-777b-4bad-8899-bf8dfc77b0ad" providerId="ADAL" clId="{4D3B8061-3F7D-4ED2-8355-712DBEFEFA7C}" dt="2021-07-15T13:03:32.307" v="3431" actId="20577"/>
          <ac:spMkLst>
            <pc:docMk/>
            <pc:sldMk cId="1769757322" sldId="263"/>
            <ac:spMk id="3" creationId="{114433A7-3904-4A66-920D-325F7D8505F4}"/>
          </ac:spMkLst>
        </pc:spChg>
        <pc:spChg chg="add mod">
          <ac:chgData name="Anastasia Galvin" userId="2d39f159-777b-4bad-8899-bf8dfc77b0ad" providerId="ADAL" clId="{4D3B8061-3F7D-4ED2-8355-712DBEFEFA7C}" dt="2021-07-15T13:02:44.821" v="3417" actId="2711"/>
          <ac:spMkLst>
            <pc:docMk/>
            <pc:sldMk cId="1769757322" sldId="263"/>
            <ac:spMk id="71" creationId="{04812C46-200A-4DEB-A05E-3ED6C68C2387}"/>
          </ac:spMkLst>
        </pc:spChg>
        <pc:spChg chg="add mod">
          <ac:chgData name="Anastasia Galvin" userId="2d39f159-777b-4bad-8899-bf8dfc77b0ad" providerId="ADAL" clId="{4D3B8061-3F7D-4ED2-8355-712DBEFEFA7C}" dt="2021-07-15T13:02:44.821" v="3417" actId="2711"/>
          <ac:spMkLst>
            <pc:docMk/>
            <pc:sldMk cId="1769757322" sldId="263"/>
            <ac:spMk id="73" creationId="{D1EA859B-E555-4109-94F3-6700E046E008}"/>
          </ac:spMkLst>
        </pc:spChg>
        <pc:picChg chg="add mod ord">
          <ac:chgData name="Anastasia Galvin" userId="2d39f159-777b-4bad-8899-bf8dfc77b0ad" providerId="ADAL" clId="{4D3B8061-3F7D-4ED2-8355-712DBEFEFA7C}" dt="2021-07-15T13:02:44.821" v="3417" actId="2711"/>
          <ac:picMkLst>
            <pc:docMk/>
            <pc:sldMk cId="1769757322" sldId="263"/>
            <ac:picMk id="5122" creationId="{F31925ED-6496-451E-BBE9-9D1BB3062C3C}"/>
          </ac:picMkLst>
        </pc:picChg>
      </pc:sldChg>
      <pc:sldChg chg="addSp delSp modSp new mod setBg modNotes modNotesTx">
        <pc:chgData name="Anastasia Galvin" userId="2d39f159-777b-4bad-8899-bf8dfc77b0ad" providerId="ADAL" clId="{4D3B8061-3F7D-4ED2-8355-712DBEFEFA7C}" dt="2021-07-15T13:18:48.795" v="4695" actId="948"/>
        <pc:sldMkLst>
          <pc:docMk/>
          <pc:sldMk cId="3224762903" sldId="264"/>
        </pc:sldMkLst>
        <pc:spChg chg="mod">
          <ac:chgData name="Anastasia Galvin" userId="2d39f159-777b-4bad-8899-bf8dfc77b0ad" providerId="ADAL" clId="{4D3B8061-3F7D-4ED2-8355-712DBEFEFA7C}" dt="2021-07-15T13:18:20.395" v="4677" actId="14100"/>
          <ac:spMkLst>
            <pc:docMk/>
            <pc:sldMk cId="3224762903" sldId="264"/>
            <ac:spMk id="2" creationId="{7C02A558-B0AE-4E25-8787-D7D27D14AD3A}"/>
          </ac:spMkLst>
        </pc:spChg>
        <pc:spChg chg="mod">
          <ac:chgData name="Anastasia Galvin" userId="2d39f159-777b-4bad-8899-bf8dfc77b0ad" providerId="ADAL" clId="{4D3B8061-3F7D-4ED2-8355-712DBEFEFA7C}" dt="2021-07-15T13:18:48.795" v="4695" actId="948"/>
          <ac:spMkLst>
            <pc:docMk/>
            <pc:sldMk cId="3224762903" sldId="264"/>
            <ac:spMk id="3" creationId="{23A1541A-7B2A-4652-A40E-A9EF9E4A6E9E}"/>
          </ac:spMkLst>
        </pc:spChg>
        <pc:spChg chg="add del mod">
          <ac:chgData name="Anastasia Galvin" userId="2d39f159-777b-4bad-8899-bf8dfc77b0ad" providerId="ADAL" clId="{4D3B8061-3F7D-4ED2-8355-712DBEFEFA7C}" dt="2021-07-15T13:18:12.187" v="4673" actId="26606"/>
          <ac:spMkLst>
            <pc:docMk/>
            <pc:sldMk cId="3224762903" sldId="264"/>
            <ac:spMk id="71" creationId="{04812C46-200A-4DEB-A05E-3ED6C68C2387}"/>
          </ac:spMkLst>
        </pc:spChg>
        <pc:spChg chg="add del mod">
          <ac:chgData name="Anastasia Galvin" userId="2d39f159-777b-4bad-8899-bf8dfc77b0ad" providerId="ADAL" clId="{4D3B8061-3F7D-4ED2-8355-712DBEFEFA7C}" dt="2021-07-15T13:18:12.187" v="4673" actId="26606"/>
          <ac:spMkLst>
            <pc:docMk/>
            <pc:sldMk cId="3224762903" sldId="264"/>
            <ac:spMk id="73" creationId="{D1EA859B-E555-4109-94F3-6700E046E008}"/>
          </ac:spMkLst>
        </pc:spChg>
        <pc:spChg chg="add">
          <ac:chgData name="Anastasia Galvin" userId="2d39f159-777b-4bad-8899-bf8dfc77b0ad" providerId="ADAL" clId="{4D3B8061-3F7D-4ED2-8355-712DBEFEFA7C}" dt="2021-07-15T13:18:12.187" v="4673" actId="26606"/>
          <ac:spMkLst>
            <pc:docMk/>
            <pc:sldMk cId="3224762903" sldId="264"/>
            <ac:spMk id="135" creationId="{04812C46-200A-4DEB-A05E-3ED6C68C2387}"/>
          </ac:spMkLst>
        </pc:spChg>
        <pc:spChg chg="add">
          <ac:chgData name="Anastasia Galvin" userId="2d39f159-777b-4bad-8899-bf8dfc77b0ad" providerId="ADAL" clId="{4D3B8061-3F7D-4ED2-8355-712DBEFEFA7C}" dt="2021-07-15T13:18:12.187" v="4673" actId="26606"/>
          <ac:spMkLst>
            <pc:docMk/>
            <pc:sldMk cId="3224762903" sldId="264"/>
            <ac:spMk id="137" creationId="{D1EA859B-E555-4109-94F3-6700E046E008}"/>
          </ac:spMkLst>
        </pc:spChg>
        <pc:picChg chg="add mod ord">
          <ac:chgData name="Anastasia Galvin" userId="2d39f159-777b-4bad-8899-bf8dfc77b0ad" providerId="ADAL" clId="{4D3B8061-3F7D-4ED2-8355-712DBEFEFA7C}" dt="2021-07-15T13:18:12.187" v="4673" actId="26606"/>
          <ac:picMkLst>
            <pc:docMk/>
            <pc:sldMk cId="3224762903" sldId="264"/>
            <ac:picMk id="6146" creationId="{46C8121D-D69B-447F-BE9C-1E35777297A7}"/>
          </ac:picMkLst>
        </pc:picChg>
      </pc:sldChg>
      <pc:sldChg chg="addSp delSp modSp new mod setBg modNotes modNotesTx">
        <pc:chgData name="Anastasia Galvin" userId="2d39f159-777b-4bad-8899-bf8dfc77b0ad" providerId="ADAL" clId="{4D3B8061-3F7D-4ED2-8355-712DBEFEFA7C}" dt="2021-07-15T13:30:34.136" v="5471" actId="20577"/>
        <pc:sldMkLst>
          <pc:docMk/>
          <pc:sldMk cId="3103339822" sldId="265"/>
        </pc:sldMkLst>
        <pc:spChg chg="mod">
          <ac:chgData name="Anastasia Galvin" userId="2d39f159-777b-4bad-8899-bf8dfc77b0ad" providerId="ADAL" clId="{4D3B8061-3F7D-4ED2-8355-712DBEFEFA7C}" dt="2021-07-15T13:28:44.614" v="5370" actId="2711"/>
          <ac:spMkLst>
            <pc:docMk/>
            <pc:sldMk cId="3103339822" sldId="265"/>
            <ac:spMk id="2" creationId="{3E527472-E84A-4464-9F16-3F7EDF3B197A}"/>
          </ac:spMkLst>
        </pc:spChg>
        <pc:spChg chg="mod ord">
          <ac:chgData name="Anastasia Galvin" userId="2d39f159-777b-4bad-8899-bf8dfc77b0ad" providerId="ADAL" clId="{4D3B8061-3F7D-4ED2-8355-712DBEFEFA7C}" dt="2021-07-15T13:30:34.136" v="5471" actId="20577"/>
          <ac:spMkLst>
            <pc:docMk/>
            <pc:sldMk cId="3103339822" sldId="265"/>
            <ac:spMk id="3" creationId="{78794BD0-0F94-4D97-BF67-73328E33030E}"/>
          </ac:spMkLst>
        </pc:spChg>
        <pc:spChg chg="add del">
          <ac:chgData name="Anastasia Galvin" userId="2d39f159-777b-4bad-8899-bf8dfc77b0ad" providerId="ADAL" clId="{4D3B8061-3F7D-4ED2-8355-712DBEFEFA7C}" dt="2021-07-15T13:28:20.851" v="5362" actId="26606"/>
          <ac:spMkLst>
            <pc:docMk/>
            <pc:sldMk cId="3103339822" sldId="265"/>
            <ac:spMk id="71" creationId="{C0A1ED06-4733-4020-9C60-81D4D801408D}"/>
          </ac:spMkLst>
        </pc:spChg>
        <pc:spChg chg="add del">
          <ac:chgData name="Anastasia Galvin" userId="2d39f159-777b-4bad-8899-bf8dfc77b0ad" providerId="ADAL" clId="{4D3B8061-3F7D-4ED2-8355-712DBEFEFA7C}" dt="2021-07-15T13:28:20.851" v="5362" actId="26606"/>
          <ac:spMkLst>
            <pc:docMk/>
            <pc:sldMk cId="3103339822" sldId="265"/>
            <ac:spMk id="73" creationId="{B0CA3509-3AF9-45FE-93ED-57BB5D5E8E07}"/>
          </ac:spMkLst>
        </pc:spChg>
        <pc:spChg chg="add del">
          <ac:chgData name="Anastasia Galvin" userId="2d39f159-777b-4bad-8899-bf8dfc77b0ad" providerId="ADAL" clId="{4D3B8061-3F7D-4ED2-8355-712DBEFEFA7C}" dt="2021-07-15T13:28:34.763" v="5364" actId="26606"/>
          <ac:spMkLst>
            <pc:docMk/>
            <pc:sldMk cId="3103339822" sldId="265"/>
            <ac:spMk id="75" creationId="{6CB927A4-E432-4310-9CD5-E89FF5063179}"/>
          </ac:spMkLst>
        </pc:spChg>
        <pc:spChg chg="add del">
          <ac:chgData name="Anastasia Galvin" userId="2d39f159-777b-4bad-8899-bf8dfc77b0ad" providerId="ADAL" clId="{4D3B8061-3F7D-4ED2-8355-712DBEFEFA7C}" dt="2021-07-15T13:28:34.763" v="5364" actId="26606"/>
          <ac:spMkLst>
            <pc:docMk/>
            <pc:sldMk cId="3103339822" sldId="265"/>
            <ac:spMk id="77" creationId="{1453BF6C-B012-48B7-B4E8-6D7AC7C27D02}"/>
          </ac:spMkLst>
        </pc:spChg>
        <pc:spChg chg="add del">
          <ac:chgData name="Anastasia Galvin" userId="2d39f159-777b-4bad-8899-bf8dfc77b0ad" providerId="ADAL" clId="{4D3B8061-3F7D-4ED2-8355-712DBEFEFA7C}" dt="2021-07-15T13:28:34.763" v="5364" actId="26606"/>
          <ac:spMkLst>
            <pc:docMk/>
            <pc:sldMk cId="3103339822" sldId="265"/>
            <ac:spMk id="79" creationId="{E3020543-B24B-4EC4-8FFC-8DD88EEA91A8}"/>
          </ac:spMkLst>
        </pc:spChg>
        <pc:spChg chg="add del">
          <ac:chgData name="Anastasia Galvin" userId="2d39f159-777b-4bad-8899-bf8dfc77b0ad" providerId="ADAL" clId="{4D3B8061-3F7D-4ED2-8355-712DBEFEFA7C}" dt="2021-07-15T13:28:34.763" v="5364" actId="26606"/>
          <ac:spMkLst>
            <pc:docMk/>
            <pc:sldMk cId="3103339822" sldId="265"/>
            <ac:spMk id="7172" creationId="{327D73B4-9F5C-4A64-A179-51B9500CB8B5}"/>
          </ac:spMkLst>
        </pc:spChg>
        <pc:spChg chg="add del">
          <ac:chgData name="Anastasia Galvin" userId="2d39f159-777b-4bad-8899-bf8dfc77b0ad" providerId="ADAL" clId="{4D3B8061-3F7D-4ED2-8355-712DBEFEFA7C}" dt="2021-07-15T13:28:34.763" v="5364" actId="26606"/>
          <ac:spMkLst>
            <pc:docMk/>
            <pc:sldMk cId="3103339822" sldId="265"/>
            <ac:spMk id="7173" creationId="{C1F06963-6374-4B48-844F-071A9BAAAE02}"/>
          </ac:spMkLst>
        </pc:spChg>
        <pc:picChg chg="add mod ord">
          <ac:chgData name="Anastasia Galvin" userId="2d39f159-777b-4bad-8899-bf8dfc77b0ad" providerId="ADAL" clId="{4D3B8061-3F7D-4ED2-8355-712DBEFEFA7C}" dt="2021-07-15T13:28:44.614" v="5370" actId="2711"/>
          <ac:picMkLst>
            <pc:docMk/>
            <pc:sldMk cId="3103339822" sldId="265"/>
            <ac:picMk id="7170" creationId="{037DE89F-6793-41A9-BC71-C5B63FC3304E}"/>
          </ac:picMkLst>
        </pc:picChg>
        <pc:cxnChg chg="add del">
          <ac:chgData name="Anastasia Galvin" userId="2d39f159-777b-4bad-8899-bf8dfc77b0ad" providerId="ADAL" clId="{4D3B8061-3F7D-4ED2-8355-712DBEFEFA7C}" dt="2021-07-15T13:28:34.763" v="5364" actId="26606"/>
          <ac:cxnSpMkLst>
            <pc:docMk/>
            <pc:sldMk cId="3103339822" sldId="265"/>
            <ac:cxnSpMk id="81" creationId="{C49DA8F6-BCC1-4447-B54C-57856834B94B}"/>
          </ac:cxnSpMkLst>
        </pc:cxnChg>
      </pc:sldChg>
      <pc:sldChg chg="addSp modSp new mod setBg modNotes modNotesTx">
        <pc:chgData name="Anastasia Galvin" userId="2d39f159-777b-4bad-8899-bf8dfc77b0ad" providerId="ADAL" clId="{4D3B8061-3F7D-4ED2-8355-712DBEFEFA7C}" dt="2021-07-15T13:36:05.401" v="5900" actId="2711"/>
        <pc:sldMkLst>
          <pc:docMk/>
          <pc:sldMk cId="769010432" sldId="266"/>
        </pc:sldMkLst>
        <pc:spChg chg="mod">
          <ac:chgData name="Anastasia Galvin" userId="2d39f159-777b-4bad-8899-bf8dfc77b0ad" providerId="ADAL" clId="{4D3B8061-3F7D-4ED2-8355-712DBEFEFA7C}" dt="2021-07-15T13:36:05.401" v="5900" actId="2711"/>
          <ac:spMkLst>
            <pc:docMk/>
            <pc:sldMk cId="769010432" sldId="266"/>
            <ac:spMk id="2" creationId="{E53E18B0-46AB-4336-BA7D-65D946D5D9CB}"/>
          </ac:spMkLst>
        </pc:spChg>
        <pc:spChg chg="mod ord">
          <ac:chgData name="Anastasia Galvin" userId="2d39f159-777b-4bad-8899-bf8dfc77b0ad" providerId="ADAL" clId="{4D3B8061-3F7D-4ED2-8355-712DBEFEFA7C}" dt="2021-07-15T13:36:05.401" v="5900" actId="2711"/>
          <ac:spMkLst>
            <pc:docMk/>
            <pc:sldMk cId="769010432" sldId="266"/>
            <ac:spMk id="3" creationId="{4A53A791-64F2-4F93-AEF3-EDE135B66D2E}"/>
          </ac:spMkLst>
        </pc:spChg>
        <pc:spChg chg="add mod">
          <ac:chgData name="Anastasia Galvin" userId="2d39f159-777b-4bad-8899-bf8dfc77b0ad" providerId="ADAL" clId="{4D3B8061-3F7D-4ED2-8355-712DBEFEFA7C}" dt="2021-07-15T13:36:05.401" v="5900" actId="2711"/>
          <ac:spMkLst>
            <pc:docMk/>
            <pc:sldMk cId="769010432" sldId="266"/>
            <ac:spMk id="71" creationId="{79BB35BC-D5C2-4C8B-A22A-A71E6191913B}"/>
          </ac:spMkLst>
        </pc:spChg>
        <pc:picChg chg="add mod">
          <ac:chgData name="Anastasia Galvin" userId="2d39f159-777b-4bad-8899-bf8dfc77b0ad" providerId="ADAL" clId="{4D3B8061-3F7D-4ED2-8355-712DBEFEFA7C}" dt="2021-07-15T13:36:05.401" v="5900" actId="2711"/>
          <ac:picMkLst>
            <pc:docMk/>
            <pc:sldMk cId="769010432" sldId="266"/>
            <ac:picMk id="8194" creationId="{6C3377A7-60B8-428A-B5CF-79DEB4DFC56A}"/>
          </ac:picMkLst>
        </pc:picChg>
      </pc:sldChg>
      <pc:sldChg chg="addSp modSp new mod setBg modNotes">
        <pc:chgData name="Anastasia Galvin" userId="2d39f159-777b-4bad-8899-bf8dfc77b0ad" providerId="ADAL" clId="{4D3B8061-3F7D-4ED2-8355-712DBEFEFA7C}" dt="2021-07-15T13:40:54.852" v="6219" actId="14100"/>
        <pc:sldMkLst>
          <pc:docMk/>
          <pc:sldMk cId="2664607118" sldId="267"/>
        </pc:sldMkLst>
        <pc:spChg chg="mod">
          <ac:chgData name="Anastasia Galvin" userId="2d39f159-777b-4bad-8899-bf8dfc77b0ad" providerId="ADAL" clId="{4D3B8061-3F7D-4ED2-8355-712DBEFEFA7C}" dt="2021-07-15T13:40:25.224" v="6205" actId="2711"/>
          <ac:spMkLst>
            <pc:docMk/>
            <pc:sldMk cId="2664607118" sldId="267"/>
            <ac:spMk id="2" creationId="{BF649EAF-B414-4F78-A498-BD4C3C09F2C2}"/>
          </ac:spMkLst>
        </pc:spChg>
        <pc:spChg chg="mod">
          <ac:chgData name="Anastasia Galvin" userId="2d39f159-777b-4bad-8899-bf8dfc77b0ad" providerId="ADAL" clId="{4D3B8061-3F7D-4ED2-8355-712DBEFEFA7C}" dt="2021-07-15T13:40:54.852" v="6219" actId="14100"/>
          <ac:spMkLst>
            <pc:docMk/>
            <pc:sldMk cId="2664607118" sldId="267"/>
            <ac:spMk id="3" creationId="{BA13073C-E4D5-4F74-BFD0-17EA3BE472F9}"/>
          </ac:spMkLst>
        </pc:spChg>
        <pc:spChg chg="add mod">
          <ac:chgData name="Anastasia Galvin" userId="2d39f159-777b-4bad-8899-bf8dfc77b0ad" providerId="ADAL" clId="{4D3B8061-3F7D-4ED2-8355-712DBEFEFA7C}" dt="2021-07-15T13:40:25.224" v="6205" actId="2711"/>
          <ac:spMkLst>
            <pc:docMk/>
            <pc:sldMk cId="2664607118" sldId="267"/>
            <ac:spMk id="71" creationId="{1CDD8E39-EA14-4679-9655-1BFF5A7B63EE}"/>
          </ac:spMkLst>
        </pc:spChg>
        <pc:picChg chg="add mod ord">
          <ac:chgData name="Anastasia Galvin" userId="2d39f159-777b-4bad-8899-bf8dfc77b0ad" providerId="ADAL" clId="{4D3B8061-3F7D-4ED2-8355-712DBEFEFA7C}" dt="2021-07-15T13:40:25.224" v="6205" actId="2711"/>
          <ac:picMkLst>
            <pc:docMk/>
            <pc:sldMk cId="2664607118" sldId="267"/>
            <ac:picMk id="9218" creationId="{77122975-D983-43E5-8B66-41B67BC01199}"/>
          </ac:picMkLst>
        </pc:picChg>
      </pc:sldChg>
      <pc:sldChg chg="addSp modSp new mod setBg modNotes modNotesTx">
        <pc:chgData name="Anastasia Galvin" userId="2d39f159-777b-4bad-8899-bf8dfc77b0ad" providerId="ADAL" clId="{4D3B8061-3F7D-4ED2-8355-712DBEFEFA7C}" dt="2021-07-15T13:48:58.711" v="6868" actId="403"/>
        <pc:sldMkLst>
          <pc:docMk/>
          <pc:sldMk cId="100427743" sldId="268"/>
        </pc:sldMkLst>
        <pc:spChg chg="mod">
          <ac:chgData name="Anastasia Galvin" userId="2d39f159-777b-4bad-8899-bf8dfc77b0ad" providerId="ADAL" clId="{4D3B8061-3F7D-4ED2-8355-712DBEFEFA7C}" dt="2021-07-15T13:48:02.204" v="6849" actId="2711"/>
          <ac:spMkLst>
            <pc:docMk/>
            <pc:sldMk cId="100427743" sldId="268"/>
            <ac:spMk id="2" creationId="{CD9AC2CB-A986-470F-AFBD-7933A0CAAF7C}"/>
          </ac:spMkLst>
        </pc:spChg>
        <pc:spChg chg="mod ord">
          <ac:chgData name="Anastasia Galvin" userId="2d39f159-777b-4bad-8899-bf8dfc77b0ad" providerId="ADAL" clId="{4D3B8061-3F7D-4ED2-8355-712DBEFEFA7C}" dt="2021-07-15T13:48:58.711" v="6868" actId="403"/>
          <ac:spMkLst>
            <pc:docMk/>
            <pc:sldMk cId="100427743" sldId="268"/>
            <ac:spMk id="3" creationId="{25B37A42-0928-4202-8AAD-1D2A5B19AC3B}"/>
          </ac:spMkLst>
        </pc:spChg>
        <pc:spChg chg="add mod">
          <ac:chgData name="Anastasia Galvin" userId="2d39f159-777b-4bad-8899-bf8dfc77b0ad" providerId="ADAL" clId="{4D3B8061-3F7D-4ED2-8355-712DBEFEFA7C}" dt="2021-07-15T13:48:02.204" v="6849" actId="2711"/>
          <ac:spMkLst>
            <pc:docMk/>
            <pc:sldMk cId="100427743" sldId="268"/>
            <ac:spMk id="71" creationId="{79BB35BC-D5C2-4C8B-A22A-A71E6191913B}"/>
          </ac:spMkLst>
        </pc:spChg>
        <pc:picChg chg="add mod">
          <ac:chgData name="Anastasia Galvin" userId="2d39f159-777b-4bad-8899-bf8dfc77b0ad" providerId="ADAL" clId="{4D3B8061-3F7D-4ED2-8355-712DBEFEFA7C}" dt="2021-07-15T13:48:02.204" v="6849" actId="2711"/>
          <ac:picMkLst>
            <pc:docMk/>
            <pc:sldMk cId="100427743" sldId="268"/>
            <ac:picMk id="10242" creationId="{3C469601-B1AF-4BF3-9094-756E3C772B84}"/>
          </ac:picMkLst>
        </pc:picChg>
      </pc:sldChg>
      <pc:sldChg chg="addSp delSp modSp new mod setBg modNotes modNotesTx">
        <pc:chgData name="Anastasia Galvin" userId="2d39f159-777b-4bad-8899-bf8dfc77b0ad" providerId="ADAL" clId="{4D3B8061-3F7D-4ED2-8355-712DBEFEFA7C}" dt="2021-07-15T14:04:03.992" v="8201"/>
        <pc:sldMkLst>
          <pc:docMk/>
          <pc:sldMk cId="416701811" sldId="269"/>
        </pc:sldMkLst>
        <pc:spChg chg="mod">
          <ac:chgData name="Anastasia Galvin" userId="2d39f159-777b-4bad-8899-bf8dfc77b0ad" providerId="ADAL" clId="{4D3B8061-3F7D-4ED2-8355-712DBEFEFA7C}" dt="2021-07-15T13:53:00.100" v="7399" actId="20577"/>
          <ac:spMkLst>
            <pc:docMk/>
            <pc:sldMk cId="416701811" sldId="269"/>
            <ac:spMk id="2" creationId="{50491051-E094-42BF-BACE-5E48F6C96DAB}"/>
          </ac:spMkLst>
        </pc:spChg>
        <pc:spChg chg="mod ord">
          <ac:chgData name="Anastasia Galvin" userId="2d39f159-777b-4bad-8899-bf8dfc77b0ad" providerId="ADAL" clId="{4D3B8061-3F7D-4ED2-8355-712DBEFEFA7C}" dt="2021-07-15T13:52:41.047" v="7386" actId="14100"/>
          <ac:spMkLst>
            <pc:docMk/>
            <pc:sldMk cId="416701811" sldId="269"/>
            <ac:spMk id="3" creationId="{B20DB0B9-EF0A-4EAB-9D31-5F7EA994D0BA}"/>
          </ac:spMkLst>
        </pc:spChg>
        <pc:spChg chg="add mod">
          <ac:chgData name="Anastasia Galvin" userId="2d39f159-777b-4bad-8899-bf8dfc77b0ad" providerId="ADAL" clId="{4D3B8061-3F7D-4ED2-8355-712DBEFEFA7C}" dt="2021-07-15T13:52:09.329" v="7367" actId="2711"/>
          <ac:spMkLst>
            <pc:docMk/>
            <pc:sldMk cId="416701811" sldId="269"/>
            <ac:spMk id="71" creationId="{23E547B5-89CF-4EC0-96DE-25771AED0799}"/>
          </ac:spMkLst>
        </pc:spChg>
        <pc:spChg chg="add mod">
          <ac:chgData name="Anastasia Galvin" userId="2d39f159-777b-4bad-8899-bf8dfc77b0ad" providerId="ADAL" clId="{4D3B8061-3F7D-4ED2-8355-712DBEFEFA7C}" dt="2021-07-15T13:52:09.329" v="7367" actId="2711"/>
          <ac:spMkLst>
            <pc:docMk/>
            <pc:sldMk cId="416701811" sldId="269"/>
            <ac:spMk id="73" creationId="{3F0B8CEB-8279-4E5E-A0CE-1FC9F71736F2}"/>
          </ac:spMkLst>
        </pc:spChg>
        <pc:picChg chg="add del mod">
          <ac:chgData name="Anastasia Galvin" userId="2d39f159-777b-4bad-8899-bf8dfc77b0ad" providerId="ADAL" clId="{4D3B8061-3F7D-4ED2-8355-712DBEFEFA7C}" dt="2021-07-15T14:03:41.850" v="8198" actId="931"/>
          <ac:picMkLst>
            <pc:docMk/>
            <pc:sldMk cId="416701811" sldId="269"/>
            <ac:picMk id="5" creationId="{0CC3AF86-0819-4529-BC22-0DD7A23A2F27}"/>
          </ac:picMkLst>
        </pc:picChg>
        <pc:picChg chg="add mod">
          <ac:chgData name="Anastasia Galvin" userId="2d39f159-777b-4bad-8899-bf8dfc77b0ad" providerId="ADAL" clId="{4D3B8061-3F7D-4ED2-8355-712DBEFEFA7C}" dt="2021-07-15T14:04:03.992" v="8201"/>
          <ac:picMkLst>
            <pc:docMk/>
            <pc:sldMk cId="416701811" sldId="269"/>
            <ac:picMk id="9" creationId="{6E18CBD5-6ED2-4F07-B386-0E0AC5B331FD}"/>
          </ac:picMkLst>
        </pc:picChg>
        <pc:picChg chg="add mod">
          <ac:chgData name="Anastasia Galvin" userId="2d39f159-777b-4bad-8899-bf8dfc77b0ad" providerId="ADAL" clId="{4D3B8061-3F7D-4ED2-8355-712DBEFEFA7C}" dt="2021-07-15T13:52:09.329" v="7367" actId="2711"/>
          <ac:picMkLst>
            <pc:docMk/>
            <pc:sldMk cId="416701811" sldId="269"/>
            <ac:picMk id="11266" creationId="{B3239687-2531-4858-8945-E2B4683431C1}"/>
          </ac:picMkLst>
        </pc:picChg>
      </pc:sldChg>
      <pc:sldChg chg="addSp delSp modSp new mod setBg modNotes modNotesTx">
        <pc:chgData name="Anastasia Galvin" userId="2d39f159-777b-4bad-8899-bf8dfc77b0ad" providerId="ADAL" clId="{4D3B8061-3F7D-4ED2-8355-712DBEFEFA7C}" dt="2021-07-15T14:03:51.137" v="8199" actId="207"/>
        <pc:sldMkLst>
          <pc:docMk/>
          <pc:sldMk cId="3750881368" sldId="270"/>
        </pc:sldMkLst>
        <pc:spChg chg="mod">
          <ac:chgData name="Anastasia Galvin" userId="2d39f159-777b-4bad-8899-bf8dfc77b0ad" providerId="ADAL" clId="{4D3B8061-3F7D-4ED2-8355-712DBEFEFA7C}" dt="2021-07-15T13:59:54.512" v="8170" actId="122"/>
          <ac:spMkLst>
            <pc:docMk/>
            <pc:sldMk cId="3750881368" sldId="270"/>
            <ac:spMk id="2" creationId="{4C40218B-4066-4DB7-9BA8-030508BB62CF}"/>
          </ac:spMkLst>
        </pc:spChg>
        <pc:spChg chg="mod">
          <ac:chgData name="Anastasia Galvin" userId="2d39f159-777b-4bad-8899-bf8dfc77b0ad" providerId="ADAL" clId="{4D3B8061-3F7D-4ED2-8355-712DBEFEFA7C}" dt="2021-07-15T14:00:14.407" v="8183" actId="27636"/>
          <ac:spMkLst>
            <pc:docMk/>
            <pc:sldMk cId="3750881368" sldId="270"/>
            <ac:spMk id="3" creationId="{1386016C-9785-433D-B8BA-FFDFA00F9BA3}"/>
          </ac:spMkLst>
        </pc:spChg>
        <pc:spChg chg="add del">
          <ac:chgData name="Anastasia Galvin" userId="2d39f159-777b-4bad-8899-bf8dfc77b0ad" providerId="ADAL" clId="{4D3B8061-3F7D-4ED2-8355-712DBEFEFA7C}" dt="2021-07-15T13:57:59.279" v="8049" actId="26606"/>
          <ac:spMkLst>
            <pc:docMk/>
            <pc:sldMk cId="3750881368" sldId="270"/>
            <ac:spMk id="71" creationId="{04C21BAE-6866-4C7A-A7EC-C1B2E572D5BE}"/>
          </ac:spMkLst>
        </pc:spChg>
        <pc:spChg chg="add del">
          <ac:chgData name="Anastasia Galvin" userId="2d39f159-777b-4bad-8899-bf8dfc77b0ad" providerId="ADAL" clId="{4D3B8061-3F7D-4ED2-8355-712DBEFEFA7C}" dt="2021-07-15T13:57:59.279" v="8049" actId="26606"/>
          <ac:spMkLst>
            <pc:docMk/>
            <pc:sldMk cId="3750881368" sldId="270"/>
            <ac:spMk id="73" creationId="{C74F2646-08C7-4051-81DA-751C43A03FC1}"/>
          </ac:spMkLst>
        </pc:spChg>
        <pc:spChg chg="add del">
          <ac:chgData name="Anastasia Galvin" userId="2d39f159-777b-4bad-8899-bf8dfc77b0ad" providerId="ADAL" clId="{4D3B8061-3F7D-4ED2-8355-712DBEFEFA7C}" dt="2021-07-15T13:57:59.279" v="8049" actId="26606"/>
          <ac:spMkLst>
            <pc:docMk/>
            <pc:sldMk cId="3750881368" sldId="270"/>
            <ac:spMk id="75" creationId="{DCD6552F-C98B-4FBA-842F-3EF2D5ACA1FF}"/>
          </ac:spMkLst>
        </pc:spChg>
        <pc:spChg chg="add del">
          <ac:chgData name="Anastasia Galvin" userId="2d39f159-777b-4bad-8899-bf8dfc77b0ad" providerId="ADAL" clId="{4D3B8061-3F7D-4ED2-8355-712DBEFEFA7C}" dt="2021-07-15T13:57:59.279" v="8049" actId="26606"/>
          <ac:spMkLst>
            <pc:docMk/>
            <pc:sldMk cId="3750881368" sldId="270"/>
            <ac:spMk id="77" creationId="{F0C518C2-0AA4-470C-87B9-9CBF428FBA25}"/>
          </ac:spMkLst>
        </pc:spChg>
        <pc:spChg chg="add del mod">
          <ac:chgData name="Anastasia Galvin" userId="2d39f159-777b-4bad-8899-bf8dfc77b0ad" providerId="ADAL" clId="{4D3B8061-3F7D-4ED2-8355-712DBEFEFA7C}" dt="2021-07-15T13:59:45.967" v="8166" actId="26606"/>
          <ac:spMkLst>
            <pc:docMk/>
            <pc:sldMk cId="3750881368" sldId="270"/>
            <ac:spMk id="135" creationId="{79BB35BC-D5C2-4C8B-A22A-A71E6191913B}"/>
          </ac:spMkLst>
        </pc:spChg>
        <pc:spChg chg="add">
          <ac:chgData name="Anastasia Galvin" userId="2d39f159-777b-4bad-8899-bf8dfc77b0ad" providerId="ADAL" clId="{4D3B8061-3F7D-4ED2-8355-712DBEFEFA7C}" dt="2021-07-15T13:59:45.967" v="8166" actId="26606"/>
          <ac:spMkLst>
            <pc:docMk/>
            <pc:sldMk cId="3750881368" sldId="270"/>
            <ac:spMk id="192" creationId="{04812C46-200A-4DEB-A05E-3ED6C68C2387}"/>
          </ac:spMkLst>
        </pc:spChg>
        <pc:picChg chg="add mod">
          <ac:chgData name="Anastasia Galvin" userId="2d39f159-777b-4bad-8899-bf8dfc77b0ad" providerId="ADAL" clId="{4D3B8061-3F7D-4ED2-8355-712DBEFEFA7C}" dt="2021-07-15T14:03:51.137" v="8199" actId="207"/>
          <ac:picMkLst>
            <pc:docMk/>
            <pc:sldMk cId="3750881368" sldId="270"/>
            <ac:picMk id="5" creationId="{DF6D4704-EE82-4673-A372-2DDB8FE097A5}"/>
          </ac:picMkLst>
        </pc:picChg>
        <pc:picChg chg="add mod ord">
          <ac:chgData name="Anastasia Galvin" userId="2d39f159-777b-4bad-8899-bf8dfc77b0ad" providerId="ADAL" clId="{4D3B8061-3F7D-4ED2-8355-712DBEFEFA7C}" dt="2021-07-15T13:59:45.967" v="8166" actId="26606"/>
          <ac:picMkLst>
            <pc:docMk/>
            <pc:sldMk cId="3750881368" sldId="270"/>
            <ac:picMk id="12290" creationId="{4E398140-5ED1-4B71-8ADB-4F1C56C82EF0}"/>
          </ac:picMkLst>
        </pc:picChg>
      </pc:sldChg>
      <pc:sldChg chg="new del modNotes">
        <pc:chgData name="Anastasia Galvin" userId="2d39f159-777b-4bad-8899-bf8dfc77b0ad" providerId="ADAL" clId="{4D3B8061-3F7D-4ED2-8355-712DBEFEFA7C}" dt="2021-07-15T13:54:52.725" v="7687" actId="47"/>
        <pc:sldMkLst>
          <pc:docMk/>
          <pc:sldMk cId="4126927652" sldId="271"/>
        </pc:sldMkLst>
      </pc:sldChg>
      <pc:sldChg chg="new add del">
        <pc:chgData name="Anastasia Galvin" userId="2d39f159-777b-4bad-8899-bf8dfc77b0ad" providerId="ADAL" clId="{4D3B8061-3F7D-4ED2-8355-712DBEFEFA7C}" dt="2021-07-15T12:06:14.402" v="1602" actId="47"/>
        <pc:sldMkLst>
          <pc:docMk/>
          <pc:sldMk cId="106907983" sldId="272"/>
        </pc:sldMkLst>
      </pc:sldChg>
      <pc:sldChg chg="addSp delSp modSp new mod ord setBg">
        <pc:chgData name="Anastasia Galvin" userId="2d39f159-777b-4bad-8899-bf8dfc77b0ad" providerId="ADAL" clId="{4D3B8061-3F7D-4ED2-8355-712DBEFEFA7C}" dt="2021-07-15T14:27:06.626" v="8203"/>
        <pc:sldMkLst>
          <pc:docMk/>
          <pc:sldMk cId="825073312" sldId="272"/>
        </pc:sldMkLst>
        <pc:spChg chg="add del">
          <ac:chgData name="Anastasia Galvin" userId="2d39f159-777b-4bad-8899-bf8dfc77b0ad" providerId="ADAL" clId="{4D3B8061-3F7D-4ED2-8355-712DBEFEFA7C}" dt="2021-07-15T12:07:06.172" v="1606" actId="26606"/>
          <ac:spMkLst>
            <pc:docMk/>
            <pc:sldMk cId="825073312" sldId="272"/>
            <ac:spMk id="8" creationId="{2D2B266D-3625-4584-A5C3-7D3F672CFF30}"/>
          </ac:spMkLst>
        </pc:spChg>
        <pc:spChg chg="add del">
          <ac:chgData name="Anastasia Galvin" userId="2d39f159-777b-4bad-8899-bf8dfc77b0ad" providerId="ADAL" clId="{4D3B8061-3F7D-4ED2-8355-712DBEFEFA7C}" dt="2021-07-15T12:07:06.172" v="1606" actId="26606"/>
          <ac:spMkLst>
            <pc:docMk/>
            <pc:sldMk cId="825073312" sldId="272"/>
            <ac:spMk id="10" creationId="{C463B99A-73EE-4FBB-B7C4-F9F9BCC25C65}"/>
          </ac:spMkLst>
        </pc:spChg>
        <pc:spChg chg="add del">
          <ac:chgData name="Anastasia Galvin" userId="2d39f159-777b-4bad-8899-bf8dfc77b0ad" providerId="ADAL" clId="{4D3B8061-3F7D-4ED2-8355-712DBEFEFA7C}" dt="2021-07-15T12:07:06.172" v="1606" actId="26606"/>
          <ac:spMkLst>
            <pc:docMk/>
            <pc:sldMk cId="825073312" sldId="272"/>
            <ac:spMk id="12" creationId="{A5D2A5D1-BA0D-47D3-B051-DA7743C46E28}"/>
          </ac:spMkLst>
        </pc:spChg>
        <pc:picChg chg="add mod">
          <ac:chgData name="Anastasia Galvin" userId="2d39f159-777b-4bad-8899-bf8dfc77b0ad" providerId="ADAL" clId="{4D3B8061-3F7D-4ED2-8355-712DBEFEFA7C}" dt="2021-07-15T12:07:06.172" v="1607" actId="26606"/>
          <ac:picMkLst>
            <pc:docMk/>
            <pc:sldMk cId="825073312" sldId="272"/>
            <ac:picMk id="3" creationId="{20E893A4-CC94-44B4-804D-565486DEFCC5}"/>
          </ac:picMkLst>
        </pc:picChg>
      </pc:sldChg>
      <pc:sldChg chg="new del">
        <pc:chgData name="Anastasia Galvin" userId="2d39f159-777b-4bad-8899-bf8dfc77b0ad" providerId="ADAL" clId="{4D3B8061-3F7D-4ED2-8355-712DBEFEFA7C}" dt="2021-07-15T12:06:11.261" v="1599" actId="47"/>
        <pc:sldMkLst>
          <pc:docMk/>
          <pc:sldMk cId="3059203640" sldId="273"/>
        </pc:sldMkLst>
      </pc:sldChg>
      <pc:sldChg chg="addSp modSp new mod modAnim">
        <pc:chgData name="Anastasia Galvin" userId="2d39f159-777b-4bad-8899-bf8dfc77b0ad" providerId="ADAL" clId="{4D3B8061-3F7D-4ED2-8355-712DBEFEFA7C}" dt="2021-07-15T12:35:20.283" v="2948" actId="14100"/>
        <pc:sldMkLst>
          <pc:docMk/>
          <pc:sldMk cId="3198307854" sldId="273"/>
        </pc:sldMkLst>
        <pc:picChg chg="add mod">
          <ac:chgData name="Anastasia Galvin" userId="2d39f159-777b-4bad-8899-bf8dfc77b0ad" providerId="ADAL" clId="{4D3B8061-3F7D-4ED2-8355-712DBEFEFA7C}" dt="2021-07-15T12:35:20.283" v="2948" actId="14100"/>
          <ac:picMkLst>
            <pc:docMk/>
            <pc:sldMk cId="3198307854" sldId="273"/>
            <ac:picMk id="2" creationId="{2407030D-FCBA-4851-870B-1BC39DC4D641}"/>
          </ac:picMkLst>
        </pc:picChg>
      </pc:sldChg>
      <pc:sldChg chg="addSp modSp new mod">
        <pc:chgData name="Anastasia Galvin" userId="2d39f159-777b-4bad-8899-bf8dfc77b0ad" providerId="ADAL" clId="{4D3B8061-3F7D-4ED2-8355-712DBEFEFA7C}" dt="2021-07-15T14:01:13.559" v="8192" actId="1076"/>
        <pc:sldMkLst>
          <pc:docMk/>
          <pc:sldMk cId="1288550710" sldId="274"/>
        </pc:sldMkLst>
        <pc:picChg chg="add mod">
          <ac:chgData name="Anastasia Galvin" userId="2d39f159-777b-4bad-8899-bf8dfc77b0ad" providerId="ADAL" clId="{4D3B8061-3F7D-4ED2-8355-712DBEFEFA7C}" dt="2021-07-15T14:00:52.306" v="8187" actId="14100"/>
          <ac:picMkLst>
            <pc:docMk/>
            <pc:sldMk cId="1288550710" sldId="274"/>
            <ac:picMk id="2" creationId="{46C730D1-1092-4E55-97F6-56567EAAD84C}"/>
          </ac:picMkLst>
        </pc:picChg>
        <pc:picChg chg="add mod">
          <ac:chgData name="Anastasia Galvin" userId="2d39f159-777b-4bad-8899-bf8dfc77b0ad" providerId="ADAL" clId="{4D3B8061-3F7D-4ED2-8355-712DBEFEFA7C}" dt="2021-07-15T14:01:13.559" v="8192" actId="1076"/>
          <ac:picMkLst>
            <pc:docMk/>
            <pc:sldMk cId="1288550710" sldId="274"/>
            <ac:picMk id="3" creationId="{115DF5DB-C6BF-4203-8E1A-5A54A0D5C95A}"/>
          </ac:picMkLst>
        </pc:picChg>
      </pc:sldChg>
      <pc:sldChg chg="new del">
        <pc:chgData name="Anastasia Galvin" userId="2d39f159-777b-4bad-8899-bf8dfc77b0ad" providerId="ADAL" clId="{4D3B8061-3F7D-4ED2-8355-712DBEFEFA7C}" dt="2021-07-15T12:06:10.846" v="1598" actId="47"/>
        <pc:sldMkLst>
          <pc:docMk/>
          <pc:sldMk cId="3728348491" sldId="274"/>
        </pc:sldMkLst>
      </pc:sldChg>
      <pc:sldChg chg="new del">
        <pc:chgData name="Anastasia Galvin" userId="2d39f159-777b-4bad-8899-bf8dfc77b0ad" providerId="ADAL" clId="{4D3B8061-3F7D-4ED2-8355-712DBEFEFA7C}" dt="2021-07-15T12:06:10.428" v="1597" actId="47"/>
        <pc:sldMkLst>
          <pc:docMk/>
          <pc:sldMk cId="2767307499" sldId="275"/>
        </pc:sldMkLst>
      </pc:sldChg>
      <pc:sldChg chg="new del">
        <pc:chgData name="Anastasia Galvin" userId="2d39f159-777b-4bad-8899-bf8dfc77b0ad" providerId="ADAL" clId="{4D3B8061-3F7D-4ED2-8355-712DBEFEFA7C}" dt="2021-07-15T12:06:09.974" v="1596" actId="47"/>
        <pc:sldMkLst>
          <pc:docMk/>
          <pc:sldMk cId="2777103238" sldId="276"/>
        </pc:sldMkLst>
      </pc:sldChg>
      <pc:sldChg chg="new del">
        <pc:chgData name="Anastasia Galvin" userId="2d39f159-777b-4bad-8899-bf8dfc77b0ad" providerId="ADAL" clId="{4D3B8061-3F7D-4ED2-8355-712DBEFEFA7C}" dt="2021-07-15T12:06:09.464" v="1595" actId="47"/>
        <pc:sldMkLst>
          <pc:docMk/>
          <pc:sldMk cId="259588184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27DA8-63FA-4CF1-B448-8E315A994719}" type="datetimeFigureOut">
              <a:rPr lang="en-GB" smtClean="0"/>
              <a:t>15/07/2021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2551A-2A92-4C10-827C-A0613D40D6A0}" type="slidenum">
              <a:rPr lang="en-GB" smtClean="0"/>
              <a:t>‹#›</a:t>
            </a:fld>
            <a:endParaRPr lang="en-GB"/>
          </a:p>
        </p:txBody>
      </p:sp>
    </p:spTree>
    <p:extLst>
      <p:ext uri="{BB962C8B-B14F-4D97-AF65-F5344CB8AC3E}">
        <p14:creationId xmlns:p14="http://schemas.microsoft.com/office/powerpoint/2010/main" val="72248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12551A-2A92-4C10-827C-A0613D40D6A0}" type="slidenum">
              <a:rPr lang="en-GB" smtClean="0"/>
              <a:t>2</a:t>
            </a:fld>
            <a:endParaRPr lang="en-GB"/>
          </a:p>
        </p:txBody>
      </p:sp>
    </p:spTree>
    <p:extLst>
      <p:ext uri="{BB962C8B-B14F-4D97-AF65-F5344CB8AC3E}">
        <p14:creationId xmlns:p14="http://schemas.microsoft.com/office/powerpoint/2010/main" val="385299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11</a:t>
            </a:fld>
            <a:endParaRPr lang="en-GB"/>
          </a:p>
        </p:txBody>
      </p:sp>
    </p:spTree>
    <p:extLst>
      <p:ext uri="{BB962C8B-B14F-4D97-AF65-F5344CB8AC3E}">
        <p14:creationId xmlns:p14="http://schemas.microsoft.com/office/powerpoint/2010/main" val="339223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450" y="687388"/>
            <a:ext cx="4229100" cy="2379662"/>
          </a:xfrm>
        </p:spPr>
      </p:sp>
      <p:sp>
        <p:nvSpPr>
          <p:cNvPr id="3" name="Notes Placeholder 2"/>
          <p:cNvSpPr>
            <a:spLocks noGrp="1"/>
          </p:cNvSpPr>
          <p:nvPr>
            <p:ph type="body" idx="1"/>
          </p:nvPr>
        </p:nvSpPr>
        <p:spPr>
          <a:xfrm>
            <a:off x="685800" y="3387676"/>
            <a:ext cx="5482883" cy="4089302"/>
          </a:xfrm>
        </p:spPr>
        <p:txBody>
          <a:bodyPr/>
          <a:lstStyle/>
          <a:p>
            <a:pPr marL="171450" lvl="0" indent="-1714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12</a:t>
            </a:fld>
            <a:endParaRPr lang="en-GB"/>
          </a:p>
        </p:txBody>
      </p:sp>
    </p:spTree>
    <p:extLst>
      <p:ext uri="{BB962C8B-B14F-4D97-AF65-F5344CB8AC3E}">
        <p14:creationId xmlns:p14="http://schemas.microsoft.com/office/powerpoint/2010/main" val="2187854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876300"/>
            <a:ext cx="5210175" cy="2930525"/>
          </a:xfrm>
        </p:spPr>
      </p:sp>
      <p:sp>
        <p:nvSpPr>
          <p:cNvPr id="3" name="Notes Placeholder 2"/>
          <p:cNvSpPr>
            <a:spLocks noGrp="1"/>
          </p:cNvSpPr>
          <p:nvPr>
            <p:ph type="body" idx="1"/>
          </p:nvPr>
        </p:nvSpPr>
        <p:spPr>
          <a:xfrm>
            <a:off x="685800" y="4034790"/>
            <a:ext cx="5486400" cy="3814982"/>
          </a:xfrm>
        </p:spPr>
        <p:txBody>
          <a:bodyPr/>
          <a:lstStyle/>
          <a:p>
            <a:pPr marL="171450" lvl="0" indent="-1714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13</a:t>
            </a:fld>
            <a:endParaRPr lang="en-GB"/>
          </a:p>
        </p:txBody>
      </p:sp>
    </p:spTree>
    <p:extLst>
      <p:ext uri="{BB962C8B-B14F-4D97-AF65-F5344CB8AC3E}">
        <p14:creationId xmlns:p14="http://schemas.microsoft.com/office/powerpoint/2010/main" val="80852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14</a:t>
            </a:fld>
            <a:endParaRPr lang="en-GB"/>
          </a:p>
        </p:txBody>
      </p:sp>
    </p:spTree>
    <p:extLst>
      <p:ext uri="{BB962C8B-B14F-4D97-AF65-F5344CB8AC3E}">
        <p14:creationId xmlns:p14="http://schemas.microsoft.com/office/powerpoint/2010/main" val="203104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0" i="0" dirty="0">
                <a:solidFill>
                  <a:srgbClr val="000000"/>
                </a:solidFill>
                <a:effectLst/>
                <a:latin typeface="Georgia" panose="02040502050405020303" pitchFamily="18" charset="0"/>
              </a:rPr>
              <a:t> </a:t>
            </a:r>
            <a:endParaRPr lang="en-GB" dirty="0"/>
          </a:p>
        </p:txBody>
      </p:sp>
      <p:sp>
        <p:nvSpPr>
          <p:cNvPr id="4" name="Slide Number Placeholder 3"/>
          <p:cNvSpPr>
            <a:spLocks noGrp="1"/>
          </p:cNvSpPr>
          <p:nvPr>
            <p:ph type="sldNum" sz="quarter" idx="5"/>
          </p:nvPr>
        </p:nvSpPr>
        <p:spPr/>
        <p:txBody>
          <a:bodyPr/>
          <a:lstStyle/>
          <a:p>
            <a:fld id="{5312551A-2A92-4C10-827C-A0613D40D6A0}" type="slidenum">
              <a:rPr lang="en-GB" smtClean="0"/>
              <a:t>15</a:t>
            </a:fld>
            <a:endParaRPr lang="en-GB"/>
          </a:p>
        </p:txBody>
      </p:sp>
    </p:spTree>
    <p:extLst>
      <p:ext uri="{BB962C8B-B14F-4D97-AF65-F5344CB8AC3E}">
        <p14:creationId xmlns:p14="http://schemas.microsoft.com/office/powerpoint/2010/main" val="336155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622300"/>
            <a:ext cx="4095750" cy="2303463"/>
          </a:xfrm>
        </p:spPr>
      </p:sp>
      <p:sp>
        <p:nvSpPr>
          <p:cNvPr id="3" name="Notes Placeholder 2"/>
          <p:cNvSpPr>
            <a:spLocks noGrp="1"/>
          </p:cNvSpPr>
          <p:nvPr>
            <p:ph type="body" idx="1"/>
          </p:nvPr>
        </p:nvSpPr>
        <p:spPr>
          <a:xfrm>
            <a:off x="735036" y="3162593"/>
            <a:ext cx="5532121" cy="4391758"/>
          </a:xfrm>
        </p:spPr>
        <p:txBody>
          <a:bodyPr/>
          <a:lstStyle/>
          <a:p>
            <a:pPr marL="171450" lvl="0" indent="-171450">
              <a:lnSpc>
                <a:spcPct val="107000"/>
              </a:lnSpc>
              <a:buFont typeface="Arial" panose="020B0604020202020204" pitchFamily="34" charset="0"/>
              <a:buChar char="•"/>
            </a:pPr>
            <a:endParaRPr lang="en-GB" sz="105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3</a:t>
            </a:fld>
            <a:endParaRPr lang="en-GB"/>
          </a:p>
        </p:txBody>
      </p:sp>
    </p:spTree>
    <p:extLst>
      <p:ext uri="{BB962C8B-B14F-4D97-AF65-F5344CB8AC3E}">
        <p14:creationId xmlns:p14="http://schemas.microsoft.com/office/powerpoint/2010/main" val="43367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4</a:t>
            </a:fld>
            <a:endParaRPr lang="en-GB"/>
          </a:p>
        </p:txBody>
      </p:sp>
    </p:spTree>
    <p:extLst>
      <p:ext uri="{BB962C8B-B14F-4D97-AF65-F5344CB8AC3E}">
        <p14:creationId xmlns:p14="http://schemas.microsoft.com/office/powerpoint/2010/main" val="64413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674688"/>
            <a:ext cx="3873500" cy="2179637"/>
          </a:xfrm>
        </p:spPr>
      </p:sp>
      <p:sp>
        <p:nvSpPr>
          <p:cNvPr id="3" name="Notes Placeholder 2"/>
          <p:cNvSpPr>
            <a:spLocks noGrp="1"/>
          </p:cNvSpPr>
          <p:nvPr>
            <p:ph type="body" idx="1"/>
          </p:nvPr>
        </p:nvSpPr>
        <p:spPr>
          <a:xfrm>
            <a:off x="685800" y="3043018"/>
            <a:ext cx="5486400" cy="4708281"/>
          </a:xfrm>
        </p:spPr>
        <p:txBody>
          <a:bodyPr/>
          <a:lstStyle/>
          <a:p>
            <a:pPr marL="171450" lvl="0" indent="-171450">
              <a:lnSpc>
                <a:spcPct val="107000"/>
              </a:lnSpc>
              <a:spcAft>
                <a:spcPts val="800"/>
              </a:spcAft>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5</a:t>
            </a:fld>
            <a:endParaRPr lang="en-GB"/>
          </a:p>
        </p:txBody>
      </p:sp>
    </p:spTree>
    <p:extLst>
      <p:ext uri="{BB962C8B-B14F-4D97-AF65-F5344CB8AC3E}">
        <p14:creationId xmlns:p14="http://schemas.microsoft.com/office/powerpoint/2010/main" val="53025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6</a:t>
            </a:fld>
            <a:endParaRPr lang="en-GB"/>
          </a:p>
        </p:txBody>
      </p:sp>
    </p:spTree>
    <p:extLst>
      <p:ext uri="{BB962C8B-B14F-4D97-AF65-F5344CB8AC3E}">
        <p14:creationId xmlns:p14="http://schemas.microsoft.com/office/powerpoint/2010/main" val="376812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7</a:t>
            </a:fld>
            <a:endParaRPr lang="en-GB"/>
          </a:p>
        </p:txBody>
      </p:sp>
    </p:spTree>
    <p:extLst>
      <p:ext uri="{BB962C8B-B14F-4D97-AF65-F5344CB8AC3E}">
        <p14:creationId xmlns:p14="http://schemas.microsoft.com/office/powerpoint/2010/main" val="102315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12551A-2A92-4C10-827C-A0613D40D6A0}" type="slidenum">
              <a:rPr lang="en-GB" smtClean="0"/>
              <a:t>8</a:t>
            </a:fld>
            <a:endParaRPr lang="en-GB"/>
          </a:p>
        </p:txBody>
      </p:sp>
    </p:spTree>
    <p:extLst>
      <p:ext uri="{BB962C8B-B14F-4D97-AF65-F5344CB8AC3E}">
        <p14:creationId xmlns:p14="http://schemas.microsoft.com/office/powerpoint/2010/main" val="169746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9</a:t>
            </a:fld>
            <a:endParaRPr lang="en-GB"/>
          </a:p>
        </p:txBody>
      </p:sp>
    </p:spTree>
    <p:extLst>
      <p:ext uri="{BB962C8B-B14F-4D97-AF65-F5344CB8AC3E}">
        <p14:creationId xmlns:p14="http://schemas.microsoft.com/office/powerpoint/2010/main" val="162027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12551A-2A92-4C10-827C-A0613D40D6A0}" type="slidenum">
              <a:rPr lang="en-GB" smtClean="0"/>
              <a:t>10</a:t>
            </a:fld>
            <a:endParaRPr lang="en-GB"/>
          </a:p>
        </p:txBody>
      </p:sp>
    </p:spTree>
    <p:extLst>
      <p:ext uri="{BB962C8B-B14F-4D97-AF65-F5344CB8AC3E}">
        <p14:creationId xmlns:p14="http://schemas.microsoft.com/office/powerpoint/2010/main" val="415886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65B6-B8D0-437E-8A4C-73089D80B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09CADA-97AF-4B63-9720-D8AC5CE1E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99E10E-D644-4597-8680-124B8E77B25C}"/>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5" name="Footer Placeholder 4">
            <a:extLst>
              <a:ext uri="{FF2B5EF4-FFF2-40B4-BE49-F238E27FC236}">
                <a16:creationId xmlns:a16="http://schemas.microsoft.com/office/drawing/2014/main" id="{36D379A7-DDED-45B3-AFE7-1C7506301D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938980-D739-484F-870E-D2376312146A}"/>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3526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A2F7-7773-4E32-9F8F-2AD7BD0826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909EB3-F1F2-4DE9-B55F-4EA321BA93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78FA4-DA3E-4C4B-A77B-831EFBC30C68}"/>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5" name="Footer Placeholder 4">
            <a:extLst>
              <a:ext uri="{FF2B5EF4-FFF2-40B4-BE49-F238E27FC236}">
                <a16:creationId xmlns:a16="http://schemas.microsoft.com/office/drawing/2014/main" id="{799D4ADB-C77F-411E-8AF8-FA65295410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0818C7-ACC1-455B-8301-EFB170F57D71}"/>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89588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A15F2B-4D18-4DD5-8FE4-A8A6B44767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AF3F83-538C-4AFB-B211-13C78E5443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AF238F-D169-4CDE-B354-07271E632041}"/>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5" name="Footer Placeholder 4">
            <a:extLst>
              <a:ext uri="{FF2B5EF4-FFF2-40B4-BE49-F238E27FC236}">
                <a16:creationId xmlns:a16="http://schemas.microsoft.com/office/drawing/2014/main" id="{AB97FE83-0018-4C97-9930-054081B2EC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C6D2DD-7EED-41AF-B57C-B239AEDA329B}"/>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180582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6868-F3F5-447F-BD2F-E1EBD01C25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1477B3-9709-4CF0-8069-8F5C58415E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079AA3-753F-4807-899D-1E4A0B56B56C}"/>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5" name="Footer Placeholder 4">
            <a:extLst>
              <a:ext uri="{FF2B5EF4-FFF2-40B4-BE49-F238E27FC236}">
                <a16:creationId xmlns:a16="http://schemas.microsoft.com/office/drawing/2014/main" id="{6AFBDE0E-D3A1-4CF4-89C1-876746D96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12DA6C-9756-4CF4-9ED5-76E5D2237A2C}"/>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109061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C3FC-F3C2-4244-9056-8E2187222D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C06DA7-516F-40A3-9CC6-551254F1F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DCB1A9-82B9-4A4B-A580-F397864A2FBB}"/>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5" name="Footer Placeholder 4">
            <a:extLst>
              <a:ext uri="{FF2B5EF4-FFF2-40B4-BE49-F238E27FC236}">
                <a16:creationId xmlns:a16="http://schemas.microsoft.com/office/drawing/2014/main" id="{02A783F2-EF1F-4612-90C6-E9E24F3FBB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5104CF-07CF-44F7-ADA6-D8611FE1D7EB}"/>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355733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1BC7-5AA3-41B6-AA76-D4A4F7345A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D5705B-586E-4853-8FA3-9F3417957F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F52277-BB98-4AB3-994D-1CA4B19BD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60D090-CEF5-44DD-99EF-3C58FE52E504}"/>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6" name="Footer Placeholder 5">
            <a:extLst>
              <a:ext uri="{FF2B5EF4-FFF2-40B4-BE49-F238E27FC236}">
                <a16:creationId xmlns:a16="http://schemas.microsoft.com/office/drawing/2014/main" id="{20B0C83D-D65F-479C-9C26-2298A786FE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50628-2BAC-428F-8DEC-DF2C16F69121}"/>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279763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A166-CD0A-4323-9628-74B4A10DE3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E1CF69-8F61-446B-AB49-DDAF7084E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9A49BB-4227-4CDD-89B6-DF66C9BA5F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369C28-4838-4C55-BBE1-8442BAC84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CBCF0-DED2-4C98-8DA6-139DBB3017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4FA515-3AEE-4015-8904-E6C4519EDC9D}"/>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8" name="Footer Placeholder 7">
            <a:extLst>
              <a:ext uri="{FF2B5EF4-FFF2-40B4-BE49-F238E27FC236}">
                <a16:creationId xmlns:a16="http://schemas.microsoft.com/office/drawing/2014/main" id="{424AC38E-6505-4802-ACF6-A88CE80B51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388EE5-7537-4205-92FF-D729D5EC7F70}"/>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185195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9AD3-60C4-4455-9FFF-4A4AFBD123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049A42-4A27-4F69-84D9-33E202E9E030}"/>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4" name="Footer Placeholder 3">
            <a:extLst>
              <a:ext uri="{FF2B5EF4-FFF2-40B4-BE49-F238E27FC236}">
                <a16:creationId xmlns:a16="http://schemas.microsoft.com/office/drawing/2014/main" id="{B3DCB8DC-C536-44B2-8A9F-AE51716330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9C122F-3119-436A-94BD-422A50C8C1FC}"/>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415761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5E5C6-5CF7-4537-B4D7-14880224338D}"/>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3" name="Footer Placeholder 2">
            <a:extLst>
              <a:ext uri="{FF2B5EF4-FFF2-40B4-BE49-F238E27FC236}">
                <a16:creationId xmlns:a16="http://schemas.microsoft.com/office/drawing/2014/main" id="{0C35381C-5777-4DB3-97BE-3739618326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2405E7-BABB-40C1-91E3-4CF778BC47B4}"/>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75995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04812-8FC9-477F-A34D-2E3327940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74541D-E2D9-4CB9-9754-A11A641BB8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F4B202-2A34-4EC5-AAC1-5191CC312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0E153-DAC6-4355-9463-0ACC128F3560}"/>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6" name="Footer Placeholder 5">
            <a:extLst>
              <a:ext uri="{FF2B5EF4-FFF2-40B4-BE49-F238E27FC236}">
                <a16:creationId xmlns:a16="http://schemas.microsoft.com/office/drawing/2014/main" id="{40F07C78-25B6-4778-B2E0-D66A099A42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785CEF-4B84-4F7B-8F08-65CE2D03AE4C}"/>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359443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7903-A731-4DCE-9B0E-438F62EC6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B99C6D-9272-4B53-A4D0-7BC8DE77A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5DC05EB-08A9-42C3-8565-C20473E94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491C8-A0A0-4858-94B3-16D307A18BFB}"/>
              </a:ext>
            </a:extLst>
          </p:cNvPr>
          <p:cNvSpPr>
            <a:spLocks noGrp="1"/>
          </p:cNvSpPr>
          <p:nvPr>
            <p:ph type="dt" sz="half" idx="10"/>
          </p:nvPr>
        </p:nvSpPr>
        <p:spPr/>
        <p:txBody>
          <a:bodyPr/>
          <a:lstStyle/>
          <a:p>
            <a:fld id="{59107EFC-1B40-48E9-BB3D-A49746C070AA}" type="datetimeFigureOut">
              <a:rPr lang="en-GB" smtClean="0"/>
              <a:t>15/07/2021</a:t>
            </a:fld>
            <a:endParaRPr lang="en-GB"/>
          </a:p>
        </p:txBody>
      </p:sp>
      <p:sp>
        <p:nvSpPr>
          <p:cNvPr id="6" name="Footer Placeholder 5">
            <a:extLst>
              <a:ext uri="{FF2B5EF4-FFF2-40B4-BE49-F238E27FC236}">
                <a16:creationId xmlns:a16="http://schemas.microsoft.com/office/drawing/2014/main" id="{91061078-78EE-4B45-96C5-2E00C8C50A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04CF20-2885-4423-82A1-C8E6C56AAA5B}"/>
              </a:ext>
            </a:extLst>
          </p:cNvPr>
          <p:cNvSpPr>
            <a:spLocks noGrp="1"/>
          </p:cNvSpPr>
          <p:nvPr>
            <p:ph type="sldNum" sz="quarter" idx="12"/>
          </p:nvPr>
        </p:nvSpPr>
        <p:spPr/>
        <p:txBody>
          <a:bodyPr/>
          <a:lstStyle/>
          <a:p>
            <a:fld id="{B8048B2C-B09F-4BEF-9F9C-09625B8AF90A}" type="slidenum">
              <a:rPr lang="en-GB" smtClean="0"/>
              <a:t>‹#›</a:t>
            </a:fld>
            <a:endParaRPr lang="en-GB"/>
          </a:p>
        </p:txBody>
      </p:sp>
    </p:spTree>
    <p:extLst>
      <p:ext uri="{BB962C8B-B14F-4D97-AF65-F5344CB8AC3E}">
        <p14:creationId xmlns:p14="http://schemas.microsoft.com/office/powerpoint/2010/main" val="422647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311029-8DB9-4B61-8000-9AC2E4AA9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E810C3-CB59-4FCA-A981-EC983C93A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FB1D3A-36E9-435B-BDAD-10943C284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07EFC-1B40-48E9-BB3D-A49746C070AA}" type="datetimeFigureOut">
              <a:rPr lang="en-GB" smtClean="0"/>
              <a:t>15/07/2021</a:t>
            </a:fld>
            <a:endParaRPr lang="en-GB"/>
          </a:p>
        </p:txBody>
      </p:sp>
      <p:sp>
        <p:nvSpPr>
          <p:cNvPr id="5" name="Footer Placeholder 4">
            <a:extLst>
              <a:ext uri="{FF2B5EF4-FFF2-40B4-BE49-F238E27FC236}">
                <a16:creationId xmlns:a16="http://schemas.microsoft.com/office/drawing/2014/main" id="{068C6601-7B03-445E-A128-AD2F63CAC8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5516DA-ACAA-45E5-9956-F2EDBE3E7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48B2C-B09F-4BEF-9F9C-09625B8AF90A}" type="slidenum">
              <a:rPr lang="en-GB" smtClean="0"/>
              <a:t>‹#›</a:t>
            </a:fld>
            <a:endParaRPr lang="en-GB"/>
          </a:p>
        </p:txBody>
      </p:sp>
    </p:spTree>
    <p:extLst>
      <p:ext uri="{BB962C8B-B14F-4D97-AF65-F5344CB8AC3E}">
        <p14:creationId xmlns:p14="http://schemas.microsoft.com/office/powerpoint/2010/main" val="2965258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www.youtube.com/watch?v=3Toy2wFBkm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www.youtube.com/watch?v=CJeLoMCF6J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E893A4-CC94-44B4-804D-565486DEFCC5}"/>
              </a:ext>
            </a:extLst>
          </p:cNvPr>
          <p:cNvPicPr>
            <a:picLocks noChangeAspect="1"/>
          </p:cNvPicPr>
          <p:nvPr/>
        </p:nvPicPr>
        <p:blipFill>
          <a:blip r:embed="rId2"/>
          <a:stretch>
            <a:fillRect/>
          </a:stretch>
        </p:blipFill>
        <p:spPr>
          <a:xfrm>
            <a:off x="1674518" y="643466"/>
            <a:ext cx="8842964" cy="5571067"/>
          </a:xfrm>
          <a:prstGeom prst="rect">
            <a:avLst/>
          </a:prstGeom>
        </p:spPr>
      </p:pic>
    </p:spTree>
    <p:extLst>
      <p:ext uri="{BB962C8B-B14F-4D97-AF65-F5344CB8AC3E}">
        <p14:creationId xmlns:p14="http://schemas.microsoft.com/office/powerpoint/2010/main" val="825073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E18B0-46AB-4336-BA7D-65D946D5D9CB}"/>
              </a:ext>
            </a:extLst>
          </p:cNvPr>
          <p:cNvSpPr>
            <a:spLocks noGrp="1"/>
          </p:cNvSpPr>
          <p:nvPr>
            <p:ph type="title"/>
          </p:nvPr>
        </p:nvSpPr>
        <p:spPr>
          <a:xfrm>
            <a:off x="6666188" y="349885"/>
            <a:ext cx="4840010" cy="922655"/>
          </a:xfrm>
        </p:spPr>
        <p:txBody>
          <a:bodyPr>
            <a:normAutofit/>
          </a:bodyPr>
          <a:lstStyle/>
          <a:p>
            <a:r>
              <a:rPr lang="en-GB" dirty="0">
                <a:latin typeface="Gill Sans MT" panose="020B0502020104020203" pitchFamily="34" charset="0"/>
              </a:rPr>
              <a:t>The offensive begins</a:t>
            </a:r>
          </a:p>
        </p:txBody>
      </p:sp>
      <p:pic>
        <p:nvPicPr>
          <p:cNvPr id="8194" name="Picture 2" descr="Aftermath of attack on U.S. Embassy in Saigon, Vietnam. 19… | Flickr">
            <a:extLst>
              <a:ext uri="{FF2B5EF4-FFF2-40B4-BE49-F238E27FC236}">
                <a16:creationId xmlns:a16="http://schemas.microsoft.com/office/drawing/2014/main" id="{6C3377A7-60B8-428A-B5CF-79DEB4DFC5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47" r="21882"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53A791-64F2-4F93-AEF3-EDE135B66D2E}"/>
              </a:ext>
            </a:extLst>
          </p:cNvPr>
          <p:cNvSpPr>
            <a:spLocks noGrp="1"/>
          </p:cNvSpPr>
          <p:nvPr>
            <p:ph idx="1"/>
          </p:nvPr>
        </p:nvSpPr>
        <p:spPr>
          <a:xfrm>
            <a:off x="6217920" y="1507167"/>
            <a:ext cx="5654040" cy="5084134"/>
          </a:xfrm>
        </p:spPr>
        <p:txBody>
          <a:bodyPr>
            <a:normAutofit fontScale="85000" lnSpcReduction="20000"/>
          </a:bodyPr>
          <a:lstStyle/>
          <a:p>
            <a:pPr>
              <a:lnSpc>
                <a:spcPct val="120000"/>
              </a:lnSpc>
              <a:spcBef>
                <a:spcPts val="600"/>
              </a:spcBef>
            </a:pPr>
            <a:r>
              <a:rPr lang="en-GB" sz="3200" dirty="0">
                <a:latin typeface="Gill Sans MT" panose="020B0502020104020203" pitchFamily="34" charset="0"/>
              </a:rPr>
              <a:t>Attackers attacked the Joint General Staff compound but only seizes one of several command buildings.</a:t>
            </a:r>
          </a:p>
          <a:p>
            <a:pPr>
              <a:lnSpc>
                <a:spcPct val="120000"/>
              </a:lnSpc>
              <a:spcBef>
                <a:spcPts val="600"/>
              </a:spcBef>
            </a:pPr>
            <a:r>
              <a:rPr lang="en-GB" sz="3200" dirty="0">
                <a:latin typeface="Gill Sans MT" panose="020B0502020104020203" pitchFamily="34" charset="0"/>
              </a:rPr>
              <a:t>South of Saigon, Lon </a:t>
            </a:r>
            <a:r>
              <a:rPr lang="en-GB" sz="3200" dirty="0" err="1">
                <a:latin typeface="Gill Sans MT" panose="020B0502020104020203" pitchFamily="34" charset="0"/>
              </a:rPr>
              <a:t>Binh</a:t>
            </a:r>
            <a:r>
              <a:rPr lang="en-GB" sz="3200" dirty="0">
                <a:latin typeface="Gill Sans MT" panose="020B0502020104020203" pitchFamily="34" charset="0"/>
              </a:rPr>
              <a:t> logistical and command complex was attacked, but American firepower successfully repelled the attackers.</a:t>
            </a:r>
          </a:p>
          <a:p>
            <a:pPr>
              <a:lnSpc>
                <a:spcPct val="120000"/>
              </a:lnSpc>
              <a:spcBef>
                <a:spcPts val="600"/>
              </a:spcBef>
            </a:pPr>
            <a:r>
              <a:rPr lang="en-GB" sz="3200" dirty="0">
                <a:latin typeface="Gill Sans MT" panose="020B0502020104020203" pitchFamily="34" charset="0"/>
              </a:rPr>
              <a:t>At the US Embassy, 19 VC dressed as civilians blasted the outer walls but did not get through the main embassy doors.</a:t>
            </a:r>
          </a:p>
        </p:txBody>
      </p:sp>
    </p:spTree>
    <p:extLst>
      <p:ext uri="{BB962C8B-B14F-4D97-AF65-F5344CB8AC3E}">
        <p14:creationId xmlns:p14="http://schemas.microsoft.com/office/powerpoint/2010/main" val="76901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ue | Location, History, &amp;amp; Facts | Britannica">
            <a:extLst>
              <a:ext uri="{FF2B5EF4-FFF2-40B4-BE49-F238E27FC236}">
                <a16:creationId xmlns:a16="http://schemas.microsoft.com/office/drawing/2014/main" id="{77122975-D983-43E5-8B66-41B67BC011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16" b="5515"/>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649EAF-B414-4F78-A498-BD4C3C09F2C2}"/>
              </a:ext>
            </a:extLst>
          </p:cNvPr>
          <p:cNvSpPr>
            <a:spLocks noGrp="1"/>
          </p:cNvSpPr>
          <p:nvPr>
            <p:ph type="title"/>
          </p:nvPr>
        </p:nvSpPr>
        <p:spPr>
          <a:xfrm>
            <a:off x="6690359" y="3164819"/>
            <a:ext cx="3916681" cy="769006"/>
          </a:xfrm>
        </p:spPr>
        <p:txBody>
          <a:bodyPr anchor="b">
            <a:normAutofit/>
          </a:bodyPr>
          <a:lstStyle/>
          <a:p>
            <a:pPr algn="ctr"/>
            <a:r>
              <a:rPr lang="en-GB" dirty="0">
                <a:latin typeface="Gill Sans MT" panose="020B0502020104020203" pitchFamily="34" charset="0"/>
              </a:rPr>
              <a:t>Hue</a:t>
            </a:r>
          </a:p>
        </p:txBody>
      </p:sp>
      <p:sp>
        <p:nvSpPr>
          <p:cNvPr id="3" name="Content Placeholder 2">
            <a:extLst>
              <a:ext uri="{FF2B5EF4-FFF2-40B4-BE49-F238E27FC236}">
                <a16:creationId xmlns:a16="http://schemas.microsoft.com/office/drawing/2014/main" id="{BA13073C-E4D5-4F74-BFD0-17EA3BE472F9}"/>
              </a:ext>
            </a:extLst>
          </p:cNvPr>
          <p:cNvSpPr>
            <a:spLocks noGrp="1"/>
          </p:cNvSpPr>
          <p:nvPr>
            <p:ph idx="1"/>
          </p:nvPr>
        </p:nvSpPr>
        <p:spPr>
          <a:xfrm>
            <a:off x="5672169" y="4160520"/>
            <a:ext cx="5826411" cy="2560320"/>
          </a:xfrm>
        </p:spPr>
        <p:txBody>
          <a:bodyPr>
            <a:noAutofit/>
          </a:bodyPr>
          <a:lstStyle/>
          <a:p>
            <a:pPr>
              <a:lnSpc>
                <a:spcPct val="100000"/>
              </a:lnSpc>
              <a:spcBef>
                <a:spcPts val="600"/>
              </a:spcBef>
            </a:pPr>
            <a:r>
              <a:rPr lang="en-GB" sz="2300" dirty="0">
                <a:latin typeface="Gill Sans MT" panose="020B0502020104020203" pitchFamily="34" charset="0"/>
              </a:rPr>
              <a:t>The imperial city was a symbolic target and also served as a major allied supply route.</a:t>
            </a:r>
          </a:p>
          <a:p>
            <a:pPr>
              <a:lnSpc>
                <a:spcPct val="100000"/>
              </a:lnSpc>
              <a:spcBef>
                <a:spcPts val="600"/>
              </a:spcBef>
            </a:pPr>
            <a:r>
              <a:rPr lang="en-GB" sz="2300" dirty="0">
                <a:latin typeface="Gill Sans MT" panose="020B0502020104020203" pitchFamily="34" charset="0"/>
              </a:rPr>
              <a:t>The Viet Cong had a list of priority groups to be captured, taken out of the city and killed.</a:t>
            </a:r>
          </a:p>
          <a:p>
            <a:pPr>
              <a:lnSpc>
                <a:spcPct val="100000"/>
              </a:lnSpc>
              <a:spcBef>
                <a:spcPts val="600"/>
              </a:spcBef>
            </a:pPr>
            <a:r>
              <a:rPr lang="en-GB" sz="2300" dirty="0">
                <a:latin typeface="Gill Sans MT" panose="020B0502020104020203" pitchFamily="34" charset="0"/>
              </a:rPr>
              <a:t>Defenders of the city did not receive warning messages on time.</a:t>
            </a:r>
          </a:p>
        </p:txBody>
      </p:sp>
    </p:spTree>
    <p:extLst>
      <p:ext uri="{BB962C8B-B14F-4D97-AF65-F5344CB8AC3E}">
        <p14:creationId xmlns:p14="http://schemas.microsoft.com/office/powerpoint/2010/main" val="266460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AC2CB-A986-470F-AFBD-7933A0CAAF7C}"/>
              </a:ext>
            </a:extLst>
          </p:cNvPr>
          <p:cNvSpPr>
            <a:spLocks noGrp="1"/>
          </p:cNvSpPr>
          <p:nvPr>
            <p:ph type="title"/>
          </p:nvPr>
        </p:nvSpPr>
        <p:spPr>
          <a:xfrm>
            <a:off x="6346148" y="282093"/>
            <a:ext cx="5609632" cy="884555"/>
          </a:xfrm>
        </p:spPr>
        <p:txBody>
          <a:bodyPr>
            <a:normAutofit/>
          </a:bodyPr>
          <a:lstStyle/>
          <a:p>
            <a:pPr algn="ctr"/>
            <a:r>
              <a:rPr lang="en-GB" dirty="0">
                <a:latin typeface="Gill Sans MT" panose="020B0502020104020203" pitchFamily="34" charset="0"/>
              </a:rPr>
              <a:t>Attack on Hue</a:t>
            </a:r>
          </a:p>
        </p:txBody>
      </p:sp>
      <p:pic>
        <p:nvPicPr>
          <p:cNvPr id="10242" name="Picture 2" descr="Tet offensive 10">
            <a:extLst>
              <a:ext uri="{FF2B5EF4-FFF2-40B4-BE49-F238E27FC236}">
                <a16:creationId xmlns:a16="http://schemas.microsoft.com/office/drawing/2014/main" id="{3C469601-B1AF-4BF3-9094-756E3C772B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 r="-2" b="12445"/>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5B37A42-0928-4202-8AAD-1D2A5B19AC3B}"/>
              </a:ext>
            </a:extLst>
          </p:cNvPr>
          <p:cNvSpPr>
            <a:spLocks noGrp="1"/>
          </p:cNvSpPr>
          <p:nvPr>
            <p:ph idx="1"/>
          </p:nvPr>
        </p:nvSpPr>
        <p:spPr>
          <a:xfrm>
            <a:off x="5844540" y="1357936"/>
            <a:ext cx="5958839" cy="5385763"/>
          </a:xfrm>
        </p:spPr>
        <p:txBody>
          <a:bodyPr>
            <a:normAutofit fontScale="85000" lnSpcReduction="10000"/>
          </a:bodyPr>
          <a:lstStyle/>
          <a:p>
            <a:pPr>
              <a:lnSpc>
                <a:spcPct val="110000"/>
              </a:lnSpc>
              <a:spcBef>
                <a:spcPts val="600"/>
              </a:spcBef>
            </a:pPr>
            <a:r>
              <a:rPr lang="en-GB" dirty="0">
                <a:latin typeface="Gill Sans MT" panose="020B0502020104020203" pitchFamily="34" charset="0"/>
              </a:rPr>
              <a:t>Rocket and mortar bombardment covered for VC infiltration</a:t>
            </a:r>
          </a:p>
          <a:p>
            <a:pPr>
              <a:lnSpc>
                <a:spcPct val="110000"/>
              </a:lnSpc>
              <a:spcBef>
                <a:spcPts val="600"/>
              </a:spcBef>
            </a:pPr>
            <a:r>
              <a:rPr lang="en-GB" dirty="0">
                <a:latin typeface="Gill Sans MT" panose="020B0502020104020203" pitchFamily="34" charset="0"/>
              </a:rPr>
              <a:t>First target was the jail – 500 of the 2500 inmates liberated took up arms</a:t>
            </a:r>
          </a:p>
          <a:p>
            <a:pPr>
              <a:lnSpc>
                <a:spcPct val="110000"/>
              </a:lnSpc>
              <a:spcBef>
                <a:spcPts val="600"/>
              </a:spcBef>
            </a:pPr>
            <a:r>
              <a:rPr lang="en-GB" dirty="0">
                <a:latin typeface="Gill Sans MT" panose="020B0502020104020203" pitchFamily="34" charset="0"/>
              </a:rPr>
              <a:t>American made weapons were captured from the ARVN armoury</a:t>
            </a:r>
          </a:p>
          <a:p>
            <a:pPr>
              <a:lnSpc>
                <a:spcPct val="110000"/>
              </a:lnSpc>
              <a:spcBef>
                <a:spcPts val="600"/>
              </a:spcBef>
            </a:pPr>
            <a:r>
              <a:rPr lang="en-GB" dirty="0">
                <a:latin typeface="Gill Sans MT" panose="020B0502020104020203" pitchFamily="34" charset="0"/>
              </a:rPr>
              <a:t>US had to advance with bazooka fire and an air assault targeted the flow of enemy supplies to Hue.</a:t>
            </a:r>
          </a:p>
          <a:p>
            <a:pPr>
              <a:lnSpc>
                <a:spcPct val="110000"/>
              </a:lnSpc>
              <a:spcBef>
                <a:spcPts val="600"/>
              </a:spcBef>
            </a:pPr>
            <a:r>
              <a:rPr lang="en-GB" dirty="0">
                <a:latin typeface="Gill Sans MT" panose="020B0502020104020203" pitchFamily="34" charset="0"/>
              </a:rPr>
              <a:t>Losses were high – in 26 days of combat ARVN deaths equalled 384, US 216, VC/NVA c.5000. Approximately 5,800 civilians were killed and Hue lay in rubble. </a:t>
            </a:r>
          </a:p>
        </p:txBody>
      </p:sp>
    </p:spTree>
    <p:extLst>
      <p:ext uri="{BB962C8B-B14F-4D97-AF65-F5344CB8AC3E}">
        <p14:creationId xmlns:p14="http://schemas.microsoft.com/office/powerpoint/2010/main" val="10042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491051-E094-42BF-BACE-5E48F6C96DAB}"/>
              </a:ext>
            </a:extLst>
          </p:cNvPr>
          <p:cNvSpPr>
            <a:spLocks noGrp="1"/>
          </p:cNvSpPr>
          <p:nvPr>
            <p:ph type="title"/>
          </p:nvPr>
        </p:nvSpPr>
        <p:spPr>
          <a:xfrm>
            <a:off x="7091866" y="251461"/>
            <a:ext cx="4924874" cy="906779"/>
          </a:xfrm>
        </p:spPr>
        <p:txBody>
          <a:bodyPr>
            <a:normAutofit/>
          </a:bodyPr>
          <a:lstStyle/>
          <a:p>
            <a:pPr algn="ctr"/>
            <a:r>
              <a:rPr lang="en-GB" dirty="0">
                <a:latin typeface="Gill Sans MT" panose="020B0502020104020203" pitchFamily="34" charset="0"/>
              </a:rPr>
              <a:t>Consequences</a:t>
            </a:r>
          </a:p>
        </p:txBody>
      </p:sp>
      <p:pic>
        <p:nvPicPr>
          <p:cNvPr id="11266" name="Picture 2" descr="Tet offensive 19">
            <a:extLst>
              <a:ext uri="{FF2B5EF4-FFF2-40B4-BE49-F238E27FC236}">
                <a16:creationId xmlns:a16="http://schemas.microsoft.com/office/drawing/2014/main" id="{B3239687-2531-4858-8945-E2B4683431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46" r="10276"/>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20DB0B9-EF0A-4EAB-9D31-5F7EA994D0BA}"/>
              </a:ext>
            </a:extLst>
          </p:cNvPr>
          <p:cNvSpPr>
            <a:spLocks noGrp="1"/>
          </p:cNvSpPr>
          <p:nvPr>
            <p:ph idx="1"/>
          </p:nvPr>
        </p:nvSpPr>
        <p:spPr>
          <a:xfrm>
            <a:off x="6901731" y="1379220"/>
            <a:ext cx="5115009" cy="5341620"/>
          </a:xfrm>
        </p:spPr>
        <p:txBody>
          <a:bodyPr>
            <a:normAutofit fontScale="92500" lnSpcReduction="20000"/>
          </a:bodyPr>
          <a:lstStyle/>
          <a:p>
            <a:pPr>
              <a:lnSpc>
                <a:spcPct val="110000"/>
              </a:lnSpc>
              <a:spcBef>
                <a:spcPts val="600"/>
              </a:spcBef>
            </a:pPr>
            <a:r>
              <a:rPr lang="en-GB" dirty="0">
                <a:latin typeface="Gill Sans MT" panose="020B0502020104020203" pitchFamily="34" charset="0"/>
              </a:rPr>
              <a:t>By conventional military calculation, Tet was an enormous allied victory.</a:t>
            </a:r>
          </a:p>
          <a:p>
            <a:pPr>
              <a:lnSpc>
                <a:spcPct val="110000"/>
              </a:lnSpc>
              <a:spcBef>
                <a:spcPts val="600"/>
              </a:spcBef>
            </a:pPr>
            <a:r>
              <a:rPr lang="en-GB" dirty="0">
                <a:latin typeface="Gill Sans MT" panose="020B0502020104020203" pitchFamily="34" charset="0"/>
              </a:rPr>
              <a:t>It highlighted the inadequacy of the South Vietnamese security in Saigon.</a:t>
            </a:r>
          </a:p>
          <a:p>
            <a:pPr>
              <a:lnSpc>
                <a:spcPct val="110000"/>
              </a:lnSpc>
              <a:spcBef>
                <a:spcPts val="600"/>
              </a:spcBef>
            </a:pPr>
            <a:r>
              <a:rPr lang="en-GB" dirty="0">
                <a:latin typeface="Gill Sans MT" panose="020B0502020104020203" pitchFamily="34" charset="0"/>
              </a:rPr>
              <a:t>The strong anti-war reaction at home was damaging – more felt that sending American troops to Vietnam was a mistake.</a:t>
            </a:r>
          </a:p>
          <a:p>
            <a:pPr>
              <a:lnSpc>
                <a:spcPct val="110000"/>
              </a:lnSpc>
              <a:spcBef>
                <a:spcPts val="600"/>
              </a:spcBef>
            </a:pPr>
            <a:r>
              <a:rPr lang="en-GB" dirty="0">
                <a:latin typeface="Gill Sans MT" panose="020B0502020104020203" pitchFamily="34" charset="0"/>
              </a:rPr>
              <a:t>Walter Cronkite delivered his televised special report that was despairing of the situation.</a:t>
            </a:r>
          </a:p>
        </p:txBody>
      </p:sp>
      <p:pic>
        <p:nvPicPr>
          <p:cNvPr id="9" name="Graphic 8" descr="Play with solid fill">
            <a:hlinkClick r:id="rId4"/>
            <a:extLst>
              <a:ext uri="{FF2B5EF4-FFF2-40B4-BE49-F238E27FC236}">
                <a16:creationId xmlns:a16="http://schemas.microsoft.com/office/drawing/2014/main" id="{6E18CBD5-6ED2-4F07-B386-0E0AC5B331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1411" y="5857729"/>
            <a:ext cx="914400" cy="914400"/>
          </a:xfrm>
          <a:prstGeom prst="rect">
            <a:avLst/>
          </a:prstGeom>
        </p:spPr>
      </p:pic>
    </p:spTree>
    <p:extLst>
      <p:ext uri="{BB962C8B-B14F-4D97-AF65-F5344CB8AC3E}">
        <p14:creationId xmlns:p14="http://schemas.microsoft.com/office/powerpoint/2010/main" val="41670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0218B-4066-4DB7-9BA8-030508BB62CF}"/>
              </a:ext>
            </a:extLst>
          </p:cNvPr>
          <p:cNvSpPr>
            <a:spLocks noGrp="1"/>
          </p:cNvSpPr>
          <p:nvPr>
            <p:ph type="title"/>
          </p:nvPr>
        </p:nvSpPr>
        <p:spPr>
          <a:xfrm>
            <a:off x="6005629" y="171743"/>
            <a:ext cx="5980631" cy="948397"/>
          </a:xfrm>
        </p:spPr>
        <p:txBody>
          <a:bodyPr>
            <a:normAutofit/>
          </a:bodyPr>
          <a:lstStyle/>
          <a:p>
            <a:pPr algn="ctr"/>
            <a:r>
              <a:rPr lang="en-GB" sz="4000" dirty="0">
                <a:latin typeface="Gill Sans MT" panose="020B0502020104020203" pitchFamily="34" charset="0"/>
              </a:rPr>
              <a:t>Consequences</a:t>
            </a:r>
          </a:p>
        </p:txBody>
      </p:sp>
      <p:pic>
        <p:nvPicPr>
          <p:cNvPr id="12290" name="Picture 2" descr="Tet offensive 20">
            <a:extLst>
              <a:ext uri="{FF2B5EF4-FFF2-40B4-BE49-F238E27FC236}">
                <a16:creationId xmlns:a16="http://schemas.microsoft.com/office/drawing/2014/main" id="{4E398140-5ED1-4B71-8ADB-4F1C56C82E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33" r="2842" b="2"/>
          <a:stretch/>
        </p:blipFill>
        <p:spPr bwMode="auto">
          <a:xfrm>
            <a:off x="-1" y="891540"/>
            <a:ext cx="5776079"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386016C-9785-433D-B8BA-FFDFA00F9BA3}"/>
              </a:ext>
            </a:extLst>
          </p:cNvPr>
          <p:cNvSpPr>
            <a:spLocks noGrp="1"/>
          </p:cNvSpPr>
          <p:nvPr>
            <p:ph idx="1"/>
          </p:nvPr>
        </p:nvSpPr>
        <p:spPr>
          <a:xfrm>
            <a:off x="6005629" y="1120140"/>
            <a:ext cx="5980631" cy="5566117"/>
          </a:xfrm>
        </p:spPr>
        <p:txBody>
          <a:bodyPr>
            <a:normAutofit fontScale="77500" lnSpcReduction="20000"/>
          </a:bodyPr>
          <a:lstStyle/>
          <a:p>
            <a:pPr>
              <a:lnSpc>
                <a:spcPct val="120000"/>
              </a:lnSpc>
              <a:spcBef>
                <a:spcPts val="600"/>
              </a:spcBef>
            </a:pPr>
            <a:r>
              <a:rPr lang="en-GB" dirty="0">
                <a:latin typeface="Gill Sans MT" panose="020B0502020104020203" pitchFamily="34" charset="0"/>
              </a:rPr>
              <a:t>LBJ announced (31</a:t>
            </a:r>
            <a:r>
              <a:rPr lang="en-GB" baseline="30000" dirty="0">
                <a:latin typeface="Gill Sans MT" panose="020B0502020104020203" pitchFamily="34" charset="0"/>
              </a:rPr>
              <a:t>st</a:t>
            </a:r>
            <a:r>
              <a:rPr lang="en-GB" dirty="0">
                <a:latin typeface="Gill Sans MT" panose="020B0502020104020203" pitchFamily="34" charset="0"/>
              </a:rPr>
              <a:t> March 1968) that he would not run for re-election.</a:t>
            </a:r>
          </a:p>
          <a:p>
            <a:pPr>
              <a:lnSpc>
                <a:spcPct val="120000"/>
              </a:lnSpc>
              <a:spcBef>
                <a:spcPts val="600"/>
              </a:spcBef>
            </a:pPr>
            <a:r>
              <a:rPr lang="en-GB" dirty="0">
                <a:latin typeface="Gill Sans MT" panose="020B0502020104020203" pitchFamily="34" charset="0"/>
              </a:rPr>
              <a:t>The US and North Vietnamese met in Paris mid-May 1968 to discuss settlement.</a:t>
            </a:r>
          </a:p>
          <a:p>
            <a:pPr>
              <a:lnSpc>
                <a:spcPct val="120000"/>
              </a:lnSpc>
              <a:spcBef>
                <a:spcPts val="600"/>
              </a:spcBef>
            </a:pPr>
            <a:r>
              <a:rPr lang="en-GB" dirty="0">
                <a:latin typeface="Gill Sans MT" panose="020B0502020104020203" pitchFamily="34" charset="0"/>
              </a:rPr>
              <a:t>The Tet Offensive highlighted the failings of the pacification program.</a:t>
            </a:r>
          </a:p>
          <a:p>
            <a:pPr>
              <a:lnSpc>
                <a:spcPct val="120000"/>
              </a:lnSpc>
              <a:spcBef>
                <a:spcPts val="600"/>
              </a:spcBef>
            </a:pPr>
            <a:r>
              <a:rPr lang="en-GB" dirty="0">
                <a:latin typeface="Gill Sans MT" panose="020B0502020104020203" pitchFamily="34" charset="0"/>
              </a:rPr>
              <a:t>The South Vietnamese military suffered serious losses and declined – desertion rates increased from 10.5 per thousand at the end of 1967 to 16.5 per thousand in July 1968.</a:t>
            </a:r>
          </a:p>
          <a:p>
            <a:pPr>
              <a:lnSpc>
                <a:spcPct val="120000"/>
              </a:lnSpc>
              <a:spcBef>
                <a:spcPts val="600"/>
              </a:spcBef>
            </a:pPr>
            <a:r>
              <a:rPr lang="en-GB" dirty="0">
                <a:latin typeface="Gill Sans MT" panose="020B0502020104020203" pitchFamily="34" charset="0"/>
              </a:rPr>
              <a:t>The VC suffered irreplaceable losses.</a:t>
            </a:r>
          </a:p>
          <a:p>
            <a:pPr>
              <a:lnSpc>
                <a:spcPct val="120000"/>
              </a:lnSpc>
              <a:spcBef>
                <a:spcPts val="600"/>
              </a:spcBef>
            </a:pPr>
            <a:r>
              <a:rPr lang="en-GB" dirty="0">
                <a:latin typeface="Gill Sans MT" panose="020B0502020104020203" pitchFamily="34" charset="0"/>
              </a:rPr>
              <a:t>The offensive turned the tide of conflict; not even the North Vietnamese could comprehend this at the time.</a:t>
            </a:r>
          </a:p>
        </p:txBody>
      </p:sp>
      <p:pic>
        <p:nvPicPr>
          <p:cNvPr id="5" name="Graphic 4" descr="Play with solid fill">
            <a:hlinkClick r:id="rId4"/>
            <a:extLst>
              <a:ext uri="{FF2B5EF4-FFF2-40B4-BE49-F238E27FC236}">
                <a16:creationId xmlns:a16="http://schemas.microsoft.com/office/drawing/2014/main" id="{DF6D4704-EE82-4673-A372-2DDB8FE097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1411" y="5857729"/>
            <a:ext cx="914400" cy="914400"/>
          </a:xfrm>
          <a:prstGeom prst="rect">
            <a:avLst/>
          </a:prstGeom>
        </p:spPr>
      </p:pic>
    </p:spTree>
    <p:extLst>
      <p:ext uri="{BB962C8B-B14F-4D97-AF65-F5344CB8AC3E}">
        <p14:creationId xmlns:p14="http://schemas.microsoft.com/office/powerpoint/2010/main" val="3750881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5358270A-07AA-4A93-B071-5B672C5CA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762848"/>
          </a:xfrm>
          <a:prstGeom prst="rect">
            <a:avLst/>
          </a:prstGeom>
        </p:spPr>
      </p:pic>
      <p:sp>
        <p:nvSpPr>
          <p:cNvPr id="6" name="TextBox 5">
            <a:extLst>
              <a:ext uri="{FF2B5EF4-FFF2-40B4-BE49-F238E27FC236}">
                <a16:creationId xmlns:a16="http://schemas.microsoft.com/office/drawing/2014/main" id="{BC1FDD58-CFFF-41F5-B4AA-715B74A7A5AB}"/>
              </a:ext>
            </a:extLst>
          </p:cNvPr>
          <p:cNvSpPr txBox="1"/>
          <p:nvPr/>
        </p:nvSpPr>
        <p:spPr>
          <a:xfrm>
            <a:off x="148551" y="3848567"/>
            <a:ext cx="3332474" cy="2862322"/>
          </a:xfrm>
          <a:prstGeom prst="rect">
            <a:avLst/>
          </a:prstGeom>
          <a:noFill/>
        </p:spPr>
        <p:txBody>
          <a:bodyPr wrap="square" rtlCol="0">
            <a:spAutoFit/>
          </a:bodyPr>
          <a:lstStyle/>
          <a:p>
            <a:pPr algn="ctr"/>
            <a:r>
              <a:rPr lang="en-GB" sz="3600" dirty="0">
                <a:latin typeface="Gill Sans MT" panose="020B0502020104020203" pitchFamily="34" charset="0"/>
              </a:rPr>
              <a:t>What do Gallup approval polls tell us about Johnson’s policy in Vietnam?</a:t>
            </a:r>
          </a:p>
        </p:txBody>
      </p:sp>
      <p:sp>
        <p:nvSpPr>
          <p:cNvPr id="7" name="TextBox 6">
            <a:extLst>
              <a:ext uri="{FF2B5EF4-FFF2-40B4-BE49-F238E27FC236}">
                <a16:creationId xmlns:a16="http://schemas.microsoft.com/office/drawing/2014/main" id="{70B77895-6A0B-4CDD-B6F8-71543DB6AD43}"/>
              </a:ext>
            </a:extLst>
          </p:cNvPr>
          <p:cNvSpPr txBox="1"/>
          <p:nvPr/>
        </p:nvSpPr>
        <p:spPr>
          <a:xfrm>
            <a:off x="3689130" y="3968385"/>
            <a:ext cx="8292662" cy="2800767"/>
          </a:xfrm>
          <a:custGeom>
            <a:avLst/>
            <a:gdLst>
              <a:gd name="connsiteX0" fmla="*/ 0 w 8292662"/>
              <a:gd name="connsiteY0" fmla="*/ 0 h 2800767"/>
              <a:gd name="connsiteX1" fmla="*/ 675260 w 8292662"/>
              <a:gd name="connsiteY1" fmla="*/ 0 h 2800767"/>
              <a:gd name="connsiteX2" fmla="*/ 1267593 w 8292662"/>
              <a:gd name="connsiteY2" fmla="*/ 0 h 2800767"/>
              <a:gd name="connsiteX3" fmla="*/ 2025779 w 8292662"/>
              <a:gd name="connsiteY3" fmla="*/ 0 h 2800767"/>
              <a:gd name="connsiteX4" fmla="*/ 2701038 w 8292662"/>
              <a:gd name="connsiteY4" fmla="*/ 0 h 2800767"/>
              <a:gd name="connsiteX5" fmla="*/ 3210445 w 8292662"/>
              <a:gd name="connsiteY5" fmla="*/ 0 h 2800767"/>
              <a:gd name="connsiteX6" fmla="*/ 3885704 w 8292662"/>
              <a:gd name="connsiteY6" fmla="*/ 0 h 2800767"/>
              <a:gd name="connsiteX7" fmla="*/ 4395111 w 8292662"/>
              <a:gd name="connsiteY7" fmla="*/ 0 h 2800767"/>
              <a:gd name="connsiteX8" fmla="*/ 4987444 w 8292662"/>
              <a:gd name="connsiteY8" fmla="*/ 0 h 2800767"/>
              <a:gd name="connsiteX9" fmla="*/ 5413924 w 8292662"/>
              <a:gd name="connsiteY9" fmla="*/ 0 h 2800767"/>
              <a:gd name="connsiteX10" fmla="*/ 6006257 w 8292662"/>
              <a:gd name="connsiteY10" fmla="*/ 0 h 2800767"/>
              <a:gd name="connsiteX11" fmla="*/ 6764443 w 8292662"/>
              <a:gd name="connsiteY11" fmla="*/ 0 h 2800767"/>
              <a:gd name="connsiteX12" fmla="*/ 7522629 w 8292662"/>
              <a:gd name="connsiteY12" fmla="*/ 0 h 2800767"/>
              <a:gd name="connsiteX13" fmla="*/ 8292662 w 8292662"/>
              <a:gd name="connsiteY13" fmla="*/ 0 h 2800767"/>
              <a:gd name="connsiteX14" fmla="*/ 8292662 w 8292662"/>
              <a:gd name="connsiteY14" fmla="*/ 588161 h 2800767"/>
              <a:gd name="connsiteX15" fmla="*/ 8292662 w 8292662"/>
              <a:gd name="connsiteY15" fmla="*/ 1120307 h 2800767"/>
              <a:gd name="connsiteX16" fmla="*/ 8292662 w 8292662"/>
              <a:gd name="connsiteY16" fmla="*/ 1708468 h 2800767"/>
              <a:gd name="connsiteX17" fmla="*/ 8292662 w 8292662"/>
              <a:gd name="connsiteY17" fmla="*/ 2800767 h 2800767"/>
              <a:gd name="connsiteX18" fmla="*/ 7783256 w 8292662"/>
              <a:gd name="connsiteY18" fmla="*/ 2800767 h 2800767"/>
              <a:gd name="connsiteX19" fmla="*/ 7107996 w 8292662"/>
              <a:gd name="connsiteY19" fmla="*/ 2800767 h 2800767"/>
              <a:gd name="connsiteX20" fmla="*/ 6432736 w 8292662"/>
              <a:gd name="connsiteY20" fmla="*/ 2800767 h 2800767"/>
              <a:gd name="connsiteX21" fmla="*/ 5923330 w 8292662"/>
              <a:gd name="connsiteY21" fmla="*/ 2800767 h 2800767"/>
              <a:gd name="connsiteX22" fmla="*/ 5496850 w 8292662"/>
              <a:gd name="connsiteY22" fmla="*/ 2800767 h 2800767"/>
              <a:gd name="connsiteX23" fmla="*/ 5070370 w 8292662"/>
              <a:gd name="connsiteY23" fmla="*/ 2800767 h 2800767"/>
              <a:gd name="connsiteX24" fmla="*/ 4395111 w 8292662"/>
              <a:gd name="connsiteY24" fmla="*/ 2800767 h 2800767"/>
              <a:gd name="connsiteX25" fmla="*/ 4051558 w 8292662"/>
              <a:gd name="connsiteY25" fmla="*/ 2800767 h 2800767"/>
              <a:gd name="connsiteX26" fmla="*/ 3459225 w 8292662"/>
              <a:gd name="connsiteY26" fmla="*/ 2800767 h 2800767"/>
              <a:gd name="connsiteX27" fmla="*/ 2783965 w 8292662"/>
              <a:gd name="connsiteY27" fmla="*/ 2800767 h 2800767"/>
              <a:gd name="connsiteX28" fmla="*/ 2025779 w 8292662"/>
              <a:gd name="connsiteY28" fmla="*/ 2800767 h 2800767"/>
              <a:gd name="connsiteX29" fmla="*/ 1516372 w 8292662"/>
              <a:gd name="connsiteY29" fmla="*/ 2800767 h 2800767"/>
              <a:gd name="connsiteX30" fmla="*/ 1172819 w 8292662"/>
              <a:gd name="connsiteY30" fmla="*/ 2800767 h 2800767"/>
              <a:gd name="connsiteX31" fmla="*/ 0 w 8292662"/>
              <a:gd name="connsiteY31" fmla="*/ 2800767 h 2800767"/>
              <a:gd name="connsiteX32" fmla="*/ 0 w 8292662"/>
              <a:gd name="connsiteY32" fmla="*/ 2296629 h 2800767"/>
              <a:gd name="connsiteX33" fmla="*/ 0 w 8292662"/>
              <a:gd name="connsiteY33" fmla="*/ 1680460 h 2800767"/>
              <a:gd name="connsiteX34" fmla="*/ 0 w 8292662"/>
              <a:gd name="connsiteY34" fmla="*/ 1120307 h 2800767"/>
              <a:gd name="connsiteX35" fmla="*/ 0 w 8292662"/>
              <a:gd name="connsiteY35" fmla="*/ 644176 h 2800767"/>
              <a:gd name="connsiteX36" fmla="*/ 0 w 8292662"/>
              <a:gd name="connsiteY36"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92662" h="2800767" extrusionOk="0">
                <a:moveTo>
                  <a:pt x="0" y="0"/>
                </a:moveTo>
                <a:cubicBezTo>
                  <a:pt x="285658" y="-20303"/>
                  <a:pt x="347373" y="54159"/>
                  <a:pt x="675260" y="0"/>
                </a:cubicBezTo>
                <a:cubicBezTo>
                  <a:pt x="1003147" y="-54159"/>
                  <a:pt x="1036665" y="45964"/>
                  <a:pt x="1267593" y="0"/>
                </a:cubicBezTo>
                <a:cubicBezTo>
                  <a:pt x="1498521" y="-45964"/>
                  <a:pt x="1673866" y="73719"/>
                  <a:pt x="2025779" y="0"/>
                </a:cubicBezTo>
                <a:cubicBezTo>
                  <a:pt x="2377692" y="-73719"/>
                  <a:pt x="2475821" y="52769"/>
                  <a:pt x="2701038" y="0"/>
                </a:cubicBezTo>
                <a:cubicBezTo>
                  <a:pt x="2926255" y="-52769"/>
                  <a:pt x="2994709" y="50974"/>
                  <a:pt x="3210445" y="0"/>
                </a:cubicBezTo>
                <a:cubicBezTo>
                  <a:pt x="3426181" y="-50974"/>
                  <a:pt x="3565999" y="27612"/>
                  <a:pt x="3885704" y="0"/>
                </a:cubicBezTo>
                <a:cubicBezTo>
                  <a:pt x="4205409" y="-27612"/>
                  <a:pt x="4213588" y="8126"/>
                  <a:pt x="4395111" y="0"/>
                </a:cubicBezTo>
                <a:cubicBezTo>
                  <a:pt x="4576634" y="-8126"/>
                  <a:pt x="4810867" y="48745"/>
                  <a:pt x="4987444" y="0"/>
                </a:cubicBezTo>
                <a:cubicBezTo>
                  <a:pt x="5164021" y="-48745"/>
                  <a:pt x="5316493" y="24248"/>
                  <a:pt x="5413924" y="0"/>
                </a:cubicBezTo>
                <a:cubicBezTo>
                  <a:pt x="5511355" y="-24248"/>
                  <a:pt x="5733094" y="14829"/>
                  <a:pt x="6006257" y="0"/>
                </a:cubicBezTo>
                <a:cubicBezTo>
                  <a:pt x="6279420" y="-14829"/>
                  <a:pt x="6419080" y="45157"/>
                  <a:pt x="6764443" y="0"/>
                </a:cubicBezTo>
                <a:cubicBezTo>
                  <a:pt x="7109806" y="-45157"/>
                  <a:pt x="7271152" y="37360"/>
                  <a:pt x="7522629" y="0"/>
                </a:cubicBezTo>
                <a:cubicBezTo>
                  <a:pt x="7774106" y="-37360"/>
                  <a:pt x="8061574" y="6073"/>
                  <a:pt x="8292662" y="0"/>
                </a:cubicBezTo>
                <a:cubicBezTo>
                  <a:pt x="8353849" y="199659"/>
                  <a:pt x="8261874" y="447830"/>
                  <a:pt x="8292662" y="588161"/>
                </a:cubicBezTo>
                <a:cubicBezTo>
                  <a:pt x="8323450" y="728492"/>
                  <a:pt x="8291205" y="1003310"/>
                  <a:pt x="8292662" y="1120307"/>
                </a:cubicBezTo>
                <a:cubicBezTo>
                  <a:pt x="8294119" y="1237304"/>
                  <a:pt x="8252442" y="1511589"/>
                  <a:pt x="8292662" y="1708468"/>
                </a:cubicBezTo>
                <a:cubicBezTo>
                  <a:pt x="8332882" y="1905347"/>
                  <a:pt x="8208452" y="2420232"/>
                  <a:pt x="8292662" y="2800767"/>
                </a:cubicBezTo>
                <a:cubicBezTo>
                  <a:pt x="8135331" y="2833906"/>
                  <a:pt x="7936799" y="2755904"/>
                  <a:pt x="7783256" y="2800767"/>
                </a:cubicBezTo>
                <a:cubicBezTo>
                  <a:pt x="7629713" y="2845630"/>
                  <a:pt x="7266182" y="2757316"/>
                  <a:pt x="7107996" y="2800767"/>
                </a:cubicBezTo>
                <a:cubicBezTo>
                  <a:pt x="6949810" y="2844218"/>
                  <a:pt x="6733618" y="2797724"/>
                  <a:pt x="6432736" y="2800767"/>
                </a:cubicBezTo>
                <a:cubicBezTo>
                  <a:pt x="6131854" y="2803810"/>
                  <a:pt x="6064622" y="2763177"/>
                  <a:pt x="5923330" y="2800767"/>
                </a:cubicBezTo>
                <a:cubicBezTo>
                  <a:pt x="5782038" y="2838357"/>
                  <a:pt x="5585955" y="2775752"/>
                  <a:pt x="5496850" y="2800767"/>
                </a:cubicBezTo>
                <a:cubicBezTo>
                  <a:pt x="5407745" y="2825782"/>
                  <a:pt x="5247837" y="2800025"/>
                  <a:pt x="5070370" y="2800767"/>
                </a:cubicBezTo>
                <a:cubicBezTo>
                  <a:pt x="4892903" y="2801509"/>
                  <a:pt x="4554935" y="2730707"/>
                  <a:pt x="4395111" y="2800767"/>
                </a:cubicBezTo>
                <a:cubicBezTo>
                  <a:pt x="4235287" y="2870827"/>
                  <a:pt x="4157646" y="2762458"/>
                  <a:pt x="4051558" y="2800767"/>
                </a:cubicBezTo>
                <a:cubicBezTo>
                  <a:pt x="3945470" y="2839076"/>
                  <a:pt x="3751561" y="2765671"/>
                  <a:pt x="3459225" y="2800767"/>
                </a:cubicBezTo>
                <a:cubicBezTo>
                  <a:pt x="3166889" y="2835863"/>
                  <a:pt x="3016321" y="2741202"/>
                  <a:pt x="2783965" y="2800767"/>
                </a:cubicBezTo>
                <a:cubicBezTo>
                  <a:pt x="2551609" y="2860332"/>
                  <a:pt x="2384303" y="2730820"/>
                  <a:pt x="2025779" y="2800767"/>
                </a:cubicBezTo>
                <a:cubicBezTo>
                  <a:pt x="1667255" y="2870714"/>
                  <a:pt x="1670235" y="2745972"/>
                  <a:pt x="1516372" y="2800767"/>
                </a:cubicBezTo>
                <a:cubicBezTo>
                  <a:pt x="1362509" y="2855562"/>
                  <a:pt x="1256644" y="2780143"/>
                  <a:pt x="1172819" y="2800767"/>
                </a:cubicBezTo>
                <a:cubicBezTo>
                  <a:pt x="1088994" y="2821391"/>
                  <a:pt x="269247" y="2735201"/>
                  <a:pt x="0" y="2800767"/>
                </a:cubicBezTo>
                <a:cubicBezTo>
                  <a:pt x="-24273" y="2621841"/>
                  <a:pt x="59397" y="2414707"/>
                  <a:pt x="0" y="2296629"/>
                </a:cubicBezTo>
                <a:cubicBezTo>
                  <a:pt x="-59397" y="2178551"/>
                  <a:pt x="51457" y="1818138"/>
                  <a:pt x="0" y="1680460"/>
                </a:cubicBezTo>
                <a:cubicBezTo>
                  <a:pt x="-51457" y="1542782"/>
                  <a:pt x="22169" y="1324518"/>
                  <a:pt x="0" y="1120307"/>
                </a:cubicBezTo>
                <a:cubicBezTo>
                  <a:pt x="-22169" y="916096"/>
                  <a:pt x="5851" y="789541"/>
                  <a:pt x="0" y="644176"/>
                </a:cubicBezTo>
                <a:cubicBezTo>
                  <a:pt x="-5851" y="498811"/>
                  <a:pt x="62766" y="140130"/>
                  <a:pt x="0" y="0"/>
                </a:cubicBezTo>
                <a:close/>
              </a:path>
            </a:pathLst>
          </a:custGeom>
          <a:noFill/>
          <a:ln>
            <a:solidFill>
              <a:schemeClr val="tx1"/>
            </a:solidFill>
            <a:extLst>
              <a:ext uri="{C807C97D-BFC1-408E-A445-0C87EB9F89A2}">
                <ask:lineSketchStyleProps xmlns:ask="http://schemas.microsoft.com/office/drawing/2018/sketchyshapes" sd="3098272673">
                  <a:prstGeom prst="rect">
                    <a:avLst/>
                  </a:prstGeom>
                  <ask:type>
                    <ask:lineSketchScribble/>
                  </ask:type>
                </ask:lineSketchStyleProps>
              </a:ext>
            </a:extLst>
          </a:ln>
        </p:spPr>
        <p:txBody>
          <a:bodyPr wrap="square" rtlCol="0">
            <a:spAutoFit/>
          </a:bodyPr>
          <a:lstStyle/>
          <a:p>
            <a:r>
              <a:rPr lang="en-GB" sz="2400" dirty="0">
                <a:latin typeface="Gill Sans MT" panose="020B0502020104020203" pitchFamily="34" charset="0"/>
              </a:rPr>
              <a:t>Task: Using the timeline, identify what key events were occurring across the documented approval ratings. Can you explain this trend? </a:t>
            </a:r>
          </a:p>
          <a:p>
            <a:endParaRPr lang="en-GB" sz="2400" dirty="0">
              <a:latin typeface="Gill Sans MT" panose="020B0502020104020203" pitchFamily="34" charset="0"/>
            </a:endParaRPr>
          </a:p>
          <a:p>
            <a:r>
              <a:rPr lang="en-GB" sz="2000" dirty="0">
                <a:latin typeface="Gill Sans MT" panose="020B0502020104020203" pitchFamily="34" charset="0"/>
              </a:rPr>
              <a:t>Ideas:  VC aggression, withholding information from the public, Rolling Thunder and its expansion, Gulf of Tonkin resolution, agreed ceasefires, Six Day War, failed negotiations, the draft, Tet Offensive, Civil Rights Act, LBJ announces he will not run for re-election, LBJ announces a halt to bombing.</a:t>
            </a:r>
          </a:p>
        </p:txBody>
      </p:sp>
    </p:spTree>
    <p:extLst>
      <p:ext uri="{BB962C8B-B14F-4D97-AF65-F5344CB8AC3E}">
        <p14:creationId xmlns:p14="http://schemas.microsoft.com/office/powerpoint/2010/main" val="168339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ilitary Victory But Political Defeat: The Tet Offensive 50 Years Later :  NPR">
            <a:extLst>
              <a:ext uri="{FF2B5EF4-FFF2-40B4-BE49-F238E27FC236}">
                <a16:creationId xmlns:a16="http://schemas.microsoft.com/office/drawing/2014/main" id="{7F26308C-EAA0-4457-A2EA-6E5268384E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308E1-970A-4AD3-81F9-35E79D6B5B77}"/>
              </a:ext>
            </a:extLst>
          </p:cNvPr>
          <p:cNvSpPr>
            <a:spLocks noGrp="1"/>
          </p:cNvSpPr>
          <p:nvPr>
            <p:ph type="ctrTitle"/>
          </p:nvPr>
        </p:nvSpPr>
        <p:spPr>
          <a:xfrm>
            <a:off x="2366010" y="2242539"/>
            <a:ext cx="7459980" cy="1425924"/>
          </a:xfrm>
        </p:spPr>
        <p:txBody>
          <a:bodyPr>
            <a:normAutofit/>
          </a:bodyPr>
          <a:lstStyle/>
          <a:p>
            <a:r>
              <a:rPr lang="en-GB" sz="5400">
                <a:latin typeface="Gill Sans MT" panose="020B0502020104020203" pitchFamily="34" charset="0"/>
              </a:rPr>
              <a:t>The Tet Offensive 1968</a:t>
            </a:r>
          </a:p>
        </p:txBody>
      </p:sp>
      <p:sp>
        <p:nvSpPr>
          <p:cNvPr id="3" name="Subtitle 2">
            <a:extLst>
              <a:ext uri="{FF2B5EF4-FFF2-40B4-BE49-F238E27FC236}">
                <a16:creationId xmlns:a16="http://schemas.microsoft.com/office/drawing/2014/main" id="{F7DC8ACD-A752-453A-8CF6-0EA986C48103}"/>
              </a:ext>
            </a:extLst>
          </p:cNvPr>
          <p:cNvSpPr>
            <a:spLocks noGrp="1"/>
          </p:cNvSpPr>
          <p:nvPr>
            <p:ph type="subTitle" idx="1"/>
          </p:nvPr>
        </p:nvSpPr>
        <p:spPr>
          <a:xfrm>
            <a:off x="2366010" y="3884036"/>
            <a:ext cx="7459980" cy="931312"/>
          </a:xfrm>
        </p:spPr>
        <p:txBody>
          <a:bodyPr>
            <a:normAutofit/>
          </a:bodyPr>
          <a:lstStyle/>
          <a:p>
            <a:r>
              <a:rPr lang="en-GB" sz="2800" dirty="0">
                <a:latin typeface="Gill Sans MT" panose="020B0502020104020203" pitchFamily="34" charset="0"/>
              </a:rPr>
              <a:t>How much of a turning point was this in the Vietnam War?</a:t>
            </a:r>
          </a:p>
        </p:txBody>
      </p:sp>
      <p:cxnSp>
        <p:nvCxnSpPr>
          <p:cNvPr id="73" name="Straight Connector 72">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23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597C0-D22E-4DFD-B77A-8ECB0F9B2D23}"/>
              </a:ext>
            </a:extLst>
          </p:cNvPr>
          <p:cNvSpPr>
            <a:spLocks noGrp="1"/>
          </p:cNvSpPr>
          <p:nvPr>
            <p:ph type="title"/>
          </p:nvPr>
        </p:nvSpPr>
        <p:spPr>
          <a:xfrm>
            <a:off x="711470" y="282093"/>
            <a:ext cx="5251316" cy="884555"/>
          </a:xfrm>
        </p:spPr>
        <p:txBody>
          <a:bodyPr>
            <a:normAutofit/>
          </a:bodyPr>
          <a:lstStyle/>
          <a:p>
            <a:pPr algn="ctr"/>
            <a:r>
              <a:rPr lang="en-GB" dirty="0">
                <a:latin typeface="Gill Sans MT" panose="020B0502020104020203" pitchFamily="34" charset="0"/>
              </a:rPr>
              <a:t>Pre-Tet</a:t>
            </a:r>
          </a:p>
        </p:txBody>
      </p:sp>
      <p:sp>
        <p:nvSpPr>
          <p:cNvPr id="3" name="Content Placeholder 2">
            <a:extLst>
              <a:ext uri="{FF2B5EF4-FFF2-40B4-BE49-F238E27FC236}">
                <a16:creationId xmlns:a16="http://schemas.microsoft.com/office/drawing/2014/main" id="{5B945720-B591-4BE3-B1B8-ED536C4EF284}"/>
              </a:ext>
            </a:extLst>
          </p:cNvPr>
          <p:cNvSpPr>
            <a:spLocks noGrp="1"/>
          </p:cNvSpPr>
          <p:nvPr>
            <p:ph idx="1"/>
          </p:nvPr>
        </p:nvSpPr>
        <p:spPr>
          <a:xfrm>
            <a:off x="403860" y="1448741"/>
            <a:ext cx="5558926" cy="5127166"/>
          </a:xfrm>
        </p:spPr>
        <p:txBody>
          <a:bodyPr>
            <a:normAutofit fontScale="92500"/>
          </a:bodyPr>
          <a:lstStyle/>
          <a:p>
            <a:pPr>
              <a:lnSpc>
                <a:spcPct val="110000"/>
              </a:lnSpc>
              <a:spcBef>
                <a:spcPts val="600"/>
              </a:spcBef>
            </a:pPr>
            <a:r>
              <a:rPr lang="en-GB" dirty="0">
                <a:latin typeface="Gill Sans MT" panose="020B0502020104020203" pitchFamily="34" charset="0"/>
              </a:rPr>
              <a:t>In mid-1967, the Communist high command decided the time was ripe for a surprise nation-wide offensive to coincide with the Tet holidays.</a:t>
            </a:r>
          </a:p>
          <a:p>
            <a:pPr>
              <a:lnSpc>
                <a:spcPct val="110000"/>
              </a:lnSpc>
              <a:spcBef>
                <a:spcPts val="600"/>
              </a:spcBef>
            </a:pPr>
            <a:r>
              <a:rPr lang="en-GB" dirty="0">
                <a:latin typeface="Gill Sans MT" panose="020B0502020104020203" pitchFamily="34" charset="0"/>
              </a:rPr>
              <a:t>In July the Communist High Command met.</a:t>
            </a:r>
          </a:p>
          <a:p>
            <a:pPr>
              <a:lnSpc>
                <a:spcPct val="110000"/>
              </a:lnSpc>
              <a:spcBef>
                <a:spcPts val="600"/>
              </a:spcBef>
            </a:pPr>
            <a:r>
              <a:rPr lang="en-GB" dirty="0">
                <a:latin typeface="Gill Sans MT" panose="020B0502020104020203" pitchFamily="34" charset="0"/>
              </a:rPr>
              <a:t>Giap proposed a general offensive to trigger a popular uprising in the south.</a:t>
            </a:r>
          </a:p>
          <a:p>
            <a:pPr>
              <a:lnSpc>
                <a:spcPct val="110000"/>
              </a:lnSpc>
              <a:spcBef>
                <a:spcPts val="600"/>
              </a:spcBef>
            </a:pPr>
            <a:r>
              <a:rPr lang="en-GB" dirty="0">
                <a:latin typeface="Gill Sans MT" panose="020B0502020104020203" pitchFamily="34" charset="0"/>
              </a:rPr>
              <a:t>Planning began 6 months ahead and Tet would provide the perfect cover.</a:t>
            </a:r>
          </a:p>
        </p:txBody>
      </p:sp>
      <p:pic>
        <p:nvPicPr>
          <p:cNvPr id="2052" name="Picture 4" descr="How Hanoi Leaders&amp;#39; Deception Fooled Americans at Tet">
            <a:extLst>
              <a:ext uri="{FF2B5EF4-FFF2-40B4-BE49-F238E27FC236}">
                <a16:creationId xmlns:a16="http://schemas.microsoft.com/office/drawing/2014/main" id="{8CBBEB11-D41F-47A0-B409-81BE780102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9425"/>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80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7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48547-0C3D-448C-AAD3-82D30EFC6C89}"/>
              </a:ext>
            </a:extLst>
          </p:cNvPr>
          <p:cNvSpPr>
            <a:spLocks noGrp="1"/>
          </p:cNvSpPr>
          <p:nvPr>
            <p:ph type="title"/>
          </p:nvPr>
        </p:nvSpPr>
        <p:spPr>
          <a:xfrm>
            <a:off x="7404286" y="220981"/>
            <a:ext cx="4140014" cy="1028700"/>
          </a:xfrm>
        </p:spPr>
        <p:txBody>
          <a:bodyPr>
            <a:normAutofit/>
          </a:bodyPr>
          <a:lstStyle/>
          <a:p>
            <a:pPr algn="ctr"/>
            <a:r>
              <a:rPr lang="en-GB" dirty="0">
                <a:latin typeface="Gill Sans MT" panose="020B0502020104020203" pitchFamily="34" charset="0"/>
              </a:rPr>
              <a:t>Planning</a:t>
            </a:r>
          </a:p>
        </p:txBody>
      </p:sp>
      <p:pic>
        <p:nvPicPr>
          <p:cNvPr id="3074" name="Picture 2">
            <a:extLst>
              <a:ext uri="{FF2B5EF4-FFF2-40B4-BE49-F238E27FC236}">
                <a16:creationId xmlns:a16="http://schemas.microsoft.com/office/drawing/2014/main" id="{6047A33A-D8D1-41AF-ABD9-3E30AC2A0B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2" r="5184"/>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7FB6659-5952-481C-892D-2BEF39426568}"/>
              </a:ext>
            </a:extLst>
          </p:cNvPr>
          <p:cNvSpPr>
            <a:spLocks noGrp="1"/>
          </p:cNvSpPr>
          <p:nvPr>
            <p:ph idx="1"/>
          </p:nvPr>
        </p:nvSpPr>
        <p:spPr>
          <a:xfrm>
            <a:off x="6977565" y="1551818"/>
            <a:ext cx="4947735" cy="5085201"/>
          </a:xfrm>
        </p:spPr>
        <p:txBody>
          <a:bodyPr>
            <a:normAutofit fontScale="92500" lnSpcReduction="20000"/>
          </a:bodyPr>
          <a:lstStyle/>
          <a:p>
            <a:pPr>
              <a:lnSpc>
                <a:spcPct val="110000"/>
              </a:lnSpc>
              <a:spcBef>
                <a:spcPts val="600"/>
              </a:spcBef>
            </a:pPr>
            <a:r>
              <a:rPr lang="en-GB" dirty="0">
                <a:latin typeface="Gill Sans MT" panose="020B0502020104020203" pitchFamily="34" charset="0"/>
              </a:rPr>
              <a:t>The Communist party utilised propaganda to encourage fighters.</a:t>
            </a:r>
          </a:p>
          <a:p>
            <a:pPr>
              <a:lnSpc>
                <a:spcPct val="110000"/>
              </a:lnSpc>
              <a:spcBef>
                <a:spcPts val="600"/>
              </a:spcBef>
            </a:pPr>
            <a:r>
              <a:rPr lang="en-GB" dirty="0">
                <a:latin typeface="Gill Sans MT" panose="020B0502020104020203" pitchFamily="34" charset="0"/>
              </a:rPr>
              <a:t>Some were concerned that urban guerrillas were poorly organised.</a:t>
            </a:r>
          </a:p>
          <a:p>
            <a:pPr>
              <a:lnSpc>
                <a:spcPct val="110000"/>
              </a:lnSpc>
              <a:spcBef>
                <a:spcPts val="600"/>
              </a:spcBef>
            </a:pPr>
            <a:r>
              <a:rPr lang="en-GB" dirty="0">
                <a:latin typeface="Gill Sans MT" panose="020B0502020104020203" pitchFamily="34" charset="0"/>
              </a:rPr>
              <a:t>1968 was an election year – a successful offensive could convince the American public that the war was unwinnable.</a:t>
            </a:r>
          </a:p>
          <a:p>
            <a:pPr>
              <a:lnSpc>
                <a:spcPct val="110000"/>
              </a:lnSpc>
              <a:spcBef>
                <a:spcPts val="600"/>
              </a:spcBef>
            </a:pPr>
            <a:r>
              <a:rPr lang="en-GB" dirty="0">
                <a:latin typeface="Gill Sans MT" panose="020B0502020104020203" pitchFamily="34" charset="0"/>
              </a:rPr>
              <a:t>Troops moved into Saigon’s suburban safe houses with weapons conceals by agents, often women and children.</a:t>
            </a:r>
          </a:p>
        </p:txBody>
      </p:sp>
    </p:spTree>
    <p:extLst>
      <p:ext uri="{BB962C8B-B14F-4D97-AF65-F5344CB8AC3E}">
        <p14:creationId xmlns:p14="http://schemas.microsoft.com/office/powerpoint/2010/main" val="39283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BE701-7FA6-469A-AFC9-C3C14F473DFF}"/>
              </a:ext>
            </a:extLst>
          </p:cNvPr>
          <p:cNvSpPr>
            <a:spLocks noGrp="1"/>
          </p:cNvSpPr>
          <p:nvPr>
            <p:ph type="title"/>
          </p:nvPr>
        </p:nvSpPr>
        <p:spPr>
          <a:xfrm>
            <a:off x="7082030" y="182245"/>
            <a:ext cx="4881370" cy="1463675"/>
          </a:xfrm>
        </p:spPr>
        <p:txBody>
          <a:bodyPr>
            <a:normAutofit/>
          </a:bodyPr>
          <a:lstStyle/>
          <a:p>
            <a:pPr algn="ctr"/>
            <a:r>
              <a:rPr lang="en-GB" sz="4000" dirty="0">
                <a:latin typeface="Gill Sans MT" panose="020B0502020104020203" pitchFamily="34" charset="0"/>
              </a:rPr>
              <a:t>Three-phase military strategy</a:t>
            </a:r>
          </a:p>
        </p:txBody>
      </p:sp>
      <p:pic>
        <p:nvPicPr>
          <p:cNvPr id="6" name="Picture 5" descr="A person standing in front of a group of people&#10;&#10;Description automatically generated with medium confidence">
            <a:extLst>
              <a:ext uri="{FF2B5EF4-FFF2-40B4-BE49-F238E27FC236}">
                <a16:creationId xmlns:a16="http://schemas.microsoft.com/office/drawing/2014/main" id="{4E1050A1-DF70-44DF-B6A4-03AA300630F4}"/>
              </a:ext>
            </a:extLst>
          </p:cNvPr>
          <p:cNvPicPr>
            <a:picLocks noChangeAspect="1"/>
          </p:cNvPicPr>
          <p:nvPr/>
        </p:nvPicPr>
        <p:blipFill rotWithShape="1">
          <a:blip r:embed="rId3">
            <a:extLst>
              <a:ext uri="{28A0092B-C50C-407E-A947-70E740481C1C}">
                <a14:useLocalDpi xmlns:a14="http://schemas.microsoft.com/office/drawing/2010/main" val="0"/>
              </a:ext>
            </a:extLst>
          </a:blip>
          <a:srcRect l="17673" r="6721" b="-2"/>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AB152B2B-FEDE-4E20-AD58-F28BC2251CC4}"/>
              </a:ext>
            </a:extLst>
          </p:cNvPr>
          <p:cNvSpPr>
            <a:spLocks noGrp="1"/>
          </p:cNvSpPr>
          <p:nvPr>
            <p:ph idx="1"/>
          </p:nvPr>
        </p:nvSpPr>
        <p:spPr>
          <a:xfrm>
            <a:off x="7280150" y="1710301"/>
            <a:ext cx="4622290" cy="4965454"/>
          </a:xfrm>
        </p:spPr>
        <p:txBody>
          <a:bodyPr>
            <a:normAutofit/>
          </a:bodyPr>
          <a:lstStyle/>
          <a:p>
            <a:pPr marL="266700" indent="-266700">
              <a:lnSpc>
                <a:spcPct val="100000"/>
              </a:lnSpc>
              <a:spcBef>
                <a:spcPts val="600"/>
              </a:spcBef>
              <a:buFont typeface="+mj-lt"/>
              <a:buAutoNum type="arabicPeriod"/>
            </a:pPr>
            <a:r>
              <a:rPr lang="en-GB" sz="2400" dirty="0">
                <a:latin typeface="Gill Sans MT" panose="020B0502020104020203" pitchFamily="34" charset="0"/>
              </a:rPr>
              <a:t>Resistance</a:t>
            </a:r>
          </a:p>
          <a:p>
            <a:pPr marL="266700" indent="-266700">
              <a:lnSpc>
                <a:spcPct val="100000"/>
              </a:lnSpc>
              <a:spcBef>
                <a:spcPts val="600"/>
              </a:spcBef>
              <a:buFont typeface="+mj-lt"/>
              <a:buAutoNum type="arabicPeriod"/>
            </a:pPr>
            <a:r>
              <a:rPr lang="en-GB" sz="2400" dirty="0">
                <a:latin typeface="Gill Sans MT" panose="020B0502020104020203" pitchFamily="34" charset="0"/>
              </a:rPr>
              <a:t>General Offensive</a:t>
            </a:r>
          </a:p>
          <a:p>
            <a:pPr marL="266700" indent="-266700">
              <a:lnSpc>
                <a:spcPct val="100000"/>
              </a:lnSpc>
              <a:spcBef>
                <a:spcPts val="600"/>
              </a:spcBef>
              <a:buFont typeface="+mj-lt"/>
              <a:buAutoNum type="arabicPeriod"/>
            </a:pPr>
            <a:r>
              <a:rPr lang="en-GB" sz="2400" dirty="0">
                <a:latin typeface="Gill Sans MT" panose="020B0502020104020203" pitchFamily="34" charset="0"/>
              </a:rPr>
              <a:t>General Uprising</a:t>
            </a:r>
          </a:p>
          <a:p>
            <a:pPr marL="514350" indent="-514350">
              <a:lnSpc>
                <a:spcPct val="100000"/>
              </a:lnSpc>
              <a:spcBef>
                <a:spcPts val="600"/>
              </a:spcBef>
              <a:buFont typeface="+mj-lt"/>
              <a:buAutoNum type="arabicPeriod"/>
            </a:pPr>
            <a:endParaRPr lang="en-GB" sz="2400" dirty="0">
              <a:latin typeface="Gill Sans MT" panose="020B0502020104020203" pitchFamily="34" charset="0"/>
            </a:endParaRPr>
          </a:p>
          <a:p>
            <a:pPr>
              <a:lnSpc>
                <a:spcPct val="100000"/>
              </a:lnSpc>
              <a:spcBef>
                <a:spcPts val="600"/>
              </a:spcBef>
            </a:pPr>
            <a:r>
              <a:rPr lang="en-GB" sz="2400" dirty="0">
                <a:latin typeface="Gill Sans MT" panose="020B0502020104020203" pitchFamily="34" charset="0"/>
              </a:rPr>
              <a:t>It involved engagement in a conventional sense, with battlefield concentration.</a:t>
            </a:r>
          </a:p>
          <a:p>
            <a:pPr>
              <a:lnSpc>
                <a:spcPct val="100000"/>
              </a:lnSpc>
              <a:spcBef>
                <a:spcPts val="600"/>
              </a:spcBef>
            </a:pPr>
            <a:r>
              <a:rPr lang="en-GB" sz="2400" dirty="0">
                <a:latin typeface="Gill Sans MT" panose="020B0502020104020203" pitchFamily="34" charset="0"/>
              </a:rPr>
              <a:t>Planning involved seizing heavy weaponry from the ARVN and broadcast Ho Chi Minh’s speech after capturing the national radio station.</a:t>
            </a:r>
          </a:p>
        </p:txBody>
      </p:sp>
    </p:spTree>
    <p:extLst>
      <p:ext uri="{BB962C8B-B14F-4D97-AF65-F5344CB8AC3E}">
        <p14:creationId xmlns:p14="http://schemas.microsoft.com/office/powerpoint/2010/main" val="131547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Opinion | Why Lyndon Johnson Dropped Out - The New York Times">
            <a:extLst>
              <a:ext uri="{FF2B5EF4-FFF2-40B4-BE49-F238E27FC236}">
                <a16:creationId xmlns:a16="http://schemas.microsoft.com/office/drawing/2014/main" id="{F31925ED-6496-451E-BBE9-9D1BB3062C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8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500FE4-17C5-49F8-940F-4AC55851FBBE}"/>
              </a:ext>
            </a:extLst>
          </p:cNvPr>
          <p:cNvSpPr>
            <a:spLocks noGrp="1"/>
          </p:cNvSpPr>
          <p:nvPr>
            <p:ph type="title"/>
          </p:nvPr>
        </p:nvSpPr>
        <p:spPr>
          <a:xfrm>
            <a:off x="8275320" y="106363"/>
            <a:ext cx="3520440" cy="1082675"/>
          </a:xfrm>
        </p:spPr>
        <p:txBody>
          <a:bodyPr>
            <a:normAutofit/>
          </a:bodyPr>
          <a:lstStyle/>
          <a:p>
            <a:pPr algn="ctr"/>
            <a:r>
              <a:rPr lang="en-GB" sz="4000" dirty="0">
                <a:latin typeface="Gill Sans MT" panose="020B0502020104020203" pitchFamily="34" charset="0"/>
              </a:rPr>
              <a:t>Early warnings</a:t>
            </a:r>
          </a:p>
        </p:txBody>
      </p:sp>
      <p:sp>
        <p:nvSpPr>
          <p:cNvPr id="3" name="Content Placeholder 2">
            <a:extLst>
              <a:ext uri="{FF2B5EF4-FFF2-40B4-BE49-F238E27FC236}">
                <a16:creationId xmlns:a16="http://schemas.microsoft.com/office/drawing/2014/main" id="{114433A7-3904-4A66-920D-325F7D8505F4}"/>
              </a:ext>
            </a:extLst>
          </p:cNvPr>
          <p:cNvSpPr>
            <a:spLocks noGrp="1"/>
          </p:cNvSpPr>
          <p:nvPr>
            <p:ph idx="1"/>
          </p:nvPr>
        </p:nvSpPr>
        <p:spPr>
          <a:xfrm>
            <a:off x="8034530" y="1356360"/>
            <a:ext cx="3974590" cy="5295900"/>
          </a:xfrm>
        </p:spPr>
        <p:txBody>
          <a:bodyPr>
            <a:normAutofit fontScale="92500" lnSpcReduction="10000"/>
          </a:bodyPr>
          <a:lstStyle/>
          <a:p>
            <a:pPr>
              <a:lnSpc>
                <a:spcPct val="110000"/>
              </a:lnSpc>
            </a:pPr>
            <a:r>
              <a:rPr lang="en-GB" sz="2400" dirty="0">
                <a:latin typeface="Gill Sans MT" panose="020B0502020104020203" pitchFamily="34" charset="0"/>
              </a:rPr>
              <a:t>There were indicators what the north were changing tactics; in October 1967 the VC 273</a:t>
            </a:r>
            <a:r>
              <a:rPr lang="en-GB" sz="2400" baseline="30000" dirty="0">
                <a:latin typeface="Gill Sans MT" panose="020B0502020104020203" pitchFamily="34" charset="0"/>
              </a:rPr>
              <a:t>rd</a:t>
            </a:r>
            <a:r>
              <a:rPr lang="en-GB" sz="2400" dirty="0">
                <a:latin typeface="Gill Sans MT" panose="020B0502020104020203" pitchFamily="34" charset="0"/>
              </a:rPr>
              <a:t> Regiment tried to hold their position</a:t>
            </a:r>
          </a:p>
          <a:p>
            <a:pPr>
              <a:lnSpc>
                <a:spcPct val="110000"/>
              </a:lnSpc>
            </a:pPr>
            <a:r>
              <a:rPr lang="en-GB" sz="2400" dirty="0">
                <a:latin typeface="Gill Sans MT" panose="020B0502020104020203" pitchFamily="34" charset="0"/>
              </a:rPr>
              <a:t>The US sped up their troop movement</a:t>
            </a:r>
          </a:p>
          <a:p>
            <a:pPr>
              <a:lnSpc>
                <a:spcPct val="110000"/>
              </a:lnSpc>
            </a:pPr>
            <a:r>
              <a:rPr lang="en-GB" sz="2400" dirty="0">
                <a:latin typeface="Gill Sans MT" panose="020B0502020104020203" pitchFamily="34" charset="0"/>
              </a:rPr>
              <a:t>By January 1968 enemy pressure had overstretched American resources.</a:t>
            </a:r>
          </a:p>
          <a:p>
            <a:pPr>
              <a:lnSpc>
                <a:spcPct val="110000"/>
              </a:lnSpc>
            </a:pPr>
            <a:r>
              <a:rPr lang="en-GB" sz="2400" dirty="0">
                <a:latin typeface="Gill Sans MT" panose="020B0502020104020203" pitchFamily="34" charset="0"/>
              </a:rPr>
              <a:t>Thieu agreed to limit the ceasefire over Tet to 36 hours, but the announcement was not made quickly enough.</a:t>
            </a:r>
          </a:p>
        </p:txBody>
      </p:sp>
    </p:spTree>
    <p:extLst>
      <p:ext uri="{BB962C8B-B14F-4D97-AF65-F5344CB8AC3E}">
        <p14:creationId xmlns:p14="http://schemas.microsoft.com/office/powerpoint/2010/main" val="176975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Khe Sanh - Location, Vietnam War &amp;amp; Who Won - HISTORY">
            <a:extLst>
              <a:ext uri="{FF2B5EF4-FFF2-40B4-BE49-F238E27FC236}">
                <a16:creationId xmlns:a16="http://schemas.microsoft.com/office/drawing/2014/main" id="{46C8121D-D69B-447F-BE9C-1E35777297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55" b="1732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02A558-B0AE-4E25-8787-D7D27D14AD3A}"/>
              </a:ext>
            </a:extLst>
          </p:cNvPr>
          <p:cNvSpPr>
            <a:spLocks noGrp="1"/>
          </p:cNvSpPr>
          <p:nvPr>
            <p:ph type="title"/>
          </p:nvPr>
        </p:nvSpPr>
        <p:spPr>
          <a:xfrm>
            <a:off x="129540" y="90805"/>
            <a:ext cx="3822189" cy="1212215"/>
          </a:xfrm>
        </p:spPr>
        <p:txBody>
          <a:bodyPr>
            <a:normAutofit/>
          </a:bodyPr>
          <a:lstStyle/>
          <a:p>
            <a:pPr algn="ctr"/>
            <a:r>
              <a:rPr lang="en-GB" sz="4000" dirty="0" err="1">
                <a:latin typeface="Gill Sans MT" panose="020B0502020104020203" pitchFamily="34" charset="0"/>
              </a:rPr>
              <a:t>Khe</a:t>
            </a:r>
            <a:r>
              <a:rPr lang="en-GB" sz="4000" dirty="0">
                <a:latin typeface="Gill Sans MT" panose="020B0502020104020203" pitchFamily="34" charset="0"/>
              </a:rPr>
              <a:t> </a:t>
            </a:r>
            <a:r>
              <a:rPr lang="en-GB" sz="4000" dirty="0" err="1">
                <a:latin typeface="Gill Sans MT" panose="020B0502020104020203" pitchFamily="34" charset="0"/>
              </a:rPr>
              <a:t>Sanh</a:t>
            </a:r>
            <a:endParaRPr lang="en-GB" sz="40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23A1541A-7B2A-4652-A40E-A9EF9E4A6E9E}"/>
              </a:ext>
            </a:extLst>
          </p:cNvPr>
          <p:cNvSpPr>
            <a:spLocks noGrp="1"/>
          </p:cNvSpPr>
          <p:nvPr>
            <p:ph idx="1"/>
          </p:nvPr>
        </p:nvSpPr>
        <p:spPr>
          <a:xfrm>
            <a:off x="129540" y="1192140"/>
            <a:ext cx="4373880" cy="5429640"/>
          </a:xfrm>
        </p:spPr>
        <p:txBody>
          <a:bodyPr>
            <a:noAutofit/>
          </a:bodyPr>
          <a:lstStyle/>
          <a:p>
            <a:pPr>
              <a:lnSpc>
                <a:spcPct val="100000"/>
              </a:lnSpc>
              <a:spcBef>
                <a:spcPts val="600"/>
              </a:spcBef>
            </a:pPr>
            <a:r>
              <a:rPr lang="en-GB" sz="2300" dirty="0">
                <a:latin typeface="Gill Sans MT" panose="020B0502020104020203" pitchFamily="34" charset="0"/>
              </a:rPr>
              <a:t>The biggest and bloodiest battle of the war so far (10,000 Communists and 500 Americans dead).</a:t>
            </a:r>
          </a:p>
          <a:p>
            <a:pPr>
              <a:lnSpc>
                <a:spcPct val="100000"/>
              </a:lnSpc>
              <a:spcBef>
                <a:spcPts val="600"/>
              </a:spcBef>
            </a:pPr>
            <a:r>
              <a:rPr lang="en-GB" sz="2300" dirty="0">
                <a:latin typeface="Gill Sans MT" panose="020B0502020104020203" pitchFamily="34" charset="0"/>
              </a:rPr>
              <a:t>It was a diversionary tactic the US fell for – LBJ called for its preservation at all costs.</a:t>
            </a:r>
          </a:p>
          <a:p>
            <a:pPr>
              <a:lnSpc>
                <a:spcPct val="100000"/>
              </a:lnSpc>
              <a:spcBef>
                <a:spcPts val="600"/>
              </a:spcBef>
            </a:pPr>
            <a:r>
              <a:rPr lang="en-GB" sz="2300" dirty="0">
                <a:latin typeface="Gill Sans MT" panose="020B0502020104020203" pitchFamily="34" charset="0"/>
              </a:rPr>
              <a:t>Westmoreland sent in 6,000 troops and B-52s led aerial assaults pounding the enemy with 100,000 tons of bombs in five square miles.</a:t>
            </a:r>
          </a:p>
          <a:p>
            <a:pPr>
              <a:lnSpc>
                <a:spcPct val="100000"/>
              </a:lnSpc>
              <a:spcBef>
                <a:spcPts val="600"/>
              </a:spcBef>
            </a:pPr>
            <a:r>
              <a:rPr lang="en-GB" sz="2300" dirty="0">
                <a:latin typeface="Gill Sans MT" panose="020B0502020104020203" pitchFamily="34" charset="0"/>
              </a:rPr>
              <a:t>Meanwhile, NVA and VC regulars were drifting into Saigon…</a:t>
            </a:r>
          </a:p>
        </p:txBody>
      </p:sp>
    </p:spTree>
    <p:extLst>
      <p:ext uri="{BB962C8B-B14F-4D97-AF65-F5344CB8AC3E}">
        <p14:creationId xmlns:p14="http://schemas.microsoft.com/office/powerpoint/2010/main" val="322476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730D1-1092-4E55-97F6-56567EAAD8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0"/>
            <a:ext cx="4762500" cy="6858000"/>
          </a:xfrm>
          <a:prstGeom prst="rect">
            <a:avLst/>
          </a:prstGeom>
        </p:spPr>
      </p:pic>
      <p:pic>
        <p:nvPicPr>
          <p:cNvPr id="3" name="Picture 2">
            <a:extLst>
              <a:ext uri="{FF2B5EF4-FFF2-40B4-BE49-F238E27FC236}">
                <a16:creationId xmlns:a16="http://schemas.microsoft.com/office/drawing/2014/main" id="{115DF5DB-C6BF-4203-8E1A-5A54A0D5C95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24855" y="373063"/>
            <a:ext cx="5681346" cy="5867717"/>
          </a:xfrm>
          <a:prstGeom prst="rect">
            <a:avLst/>
          </a:prstGeom>
        </p:spPr>
      </p:pic>
    </p:spTree>
    <p:extLst>
      <p:ext uri="{BB962C8B-B14F-4D97-AF65-F5344CB8AC3E}">
        <p14:creationId xmlns:p14="http://schemas.microsoft.com/office/powerpoint/2010/main" val="128855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7472-E84A-4464-9F16-3F7EDF3B197A}"/>
              </a:ext>
            </a:extLst>
          </p:cNvPr>
          <p:cNvSpPr>
            <a:spLocks noGrp="1"/>
          </p:cNvSpPr>
          <p:nvPr>
            <p:ph type="title"/>
          </p:nvPr>
        </p:nvSpPr>
        <p:spPr>
          <a:xfrm>
            <a:off x="6417733" y="300037"/>
            <a:ext cx="5469467" cy="736283"/>
          </a:xfrm>
        </p:spPr>
        <p:txBody>
          <a:bodyPr anchor="b">
            <a:normAutofit/>
          </a:bodyPr>
          <a:lstStyle/>
          <a:p>
            <a:pPr algn="ctr"/>
            <a:r>
              <a:rPr lang="en-GB" sz="4000" dirty="0">
                <a:latin typeface="Gill Sans MT" panose="020B0502020104020203" pitchFamily="34" charset="0"/>
              </a:rPr>
              <a:t>The offensive begins</a:t>
            </a:r>
          </a:p>
        </p:txBody>
      </p:sp>
      <p:pic>
        <p:nvPicPr>
          <p:cNvPr id="7170" name="Picture 2" descr="The Tide Turns in Vietnam: The Tet Offensive | History Today">
            <a:extLst>
              <a:ext uri="{FF2B5EF4-FFF2-40B4-BE49-F238E27FC236}">
                <a16:creationId xmlns:a16="http://schemas.microsoft.com/office/drawing/2014/main" id="{037DE89F-6793-41A9-BC71-C5B63FC330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80" r="5272"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794BD0-0F94-4D97-BF67-73328E33030E}"/>
              </a:ext>
            </a:extLst>
          </p:cNvPr>
          <p:cNvSpPr>
            <a:spLocks noGrp="1"/>
          </p:cNvSpPr>
          <p:nvPr>
            <p:ph idx="1"/>
          </p:nvPr>
        </p:nvSpPr>
        <p:spPr>
          <a:xfrm>
            <a:off x="6265334" y="1319212"/>
            <a:ext cx="5621866" cy="5238751"/>
          </a:xfrm>
        </p:spPr>
        <p:txBody>
          <a:bodyPr>
            <a:normAutofit fontScale="85000" lnSpcReduction="10000"/>
          </a:bodyPr>
          <a:lstStyle/>
          <a:p>
            <a:pPr>
              <a:lnSpc>
                <a:spcPct val="120000"/>
              </a:lnSpc>
              <a:spcBef>
                <a:spcPts val="600"/>
              </a:spcBef>
            </a:pPr>
            <a:r>
              <a:rPr lang="en-GB" dirty="0">
                <a:latin typeface="Gill Sans MT" panose="020B0502020104020203" pitchFamily="34" charset="0"/>
              </a:rPr>
              <a:t>30 January, 67,000 VC start the first wave</a:t>
            </a:r>
          </a:p>
          <a:p>
            <a:pPr>
              <a:lnSpc>
                <a:spcPct val="120000"/>
              </a:lnSpc>
              <a:spcBef>
                <a:spcPts val="600"/>
              </a:spcBef>
            </a:pPr>
            <a:r>
              <a:rPr lang="en-GB" dirty="0">
                <a:latin typeface="Gill Sans MT" panose="020B0502020104020203" pitchFamily="34" charset="0"/>
              </a:rPr>
              <a:t>35 battalions sent against 6 primary targets in Saigon including Independent Palace and the American Embassy.</a:t>
            </a:r>
          </a:p>
          <a:p>
            <a:pPr>
              <a:lnSpc>
                <a:spcPct val="120000"/>
              </a:lnSpc>
              <a:spcBef>
                <a:spcPts val="600"/>
              </a:spcBef>
            </a:pPr>
            <a:r>
              <a:rPr lang="en-GB" dirty="0">
                <a:latin typeface="Gill Sans MT" panose="020B0502020104020203" pitchFamily="34" charset="0"/>
              </a:rPr>
              <a:t>At the radio station, a technician pre-empted VC actions and sent a signal to cut off power.</a:t>
            </a:r>
          </a:p>
          <a:p>
            <a:pPr>
              <a:lnSpc>
                <a:spcPct val="120000"/>
              </a:lnSpc>
              <a:spcBef>
                <a:spcPts val="600"/>
              </a:spcBef>
            </a:pPr>
            <a:r>
              <a:rPr lang="en-GB" dirty="0">
                <a:latin typeface="Gill Sans MT" panose="020B0502020104020203" pitchFamily="34" charset="0"/>
              </a:rPr>
              <a:t>At Independence Palace the security forces were too strong for the attackers.</a:t>
            </a:r>
          </a:p>
          <a:p>
            <a:pPr>
              <a:lnSpc>
                <a:spcPct val="120000"/>
              </a:lnSpc>
              <a:spcBef>
                <a:spcPts val="600"/>
              </a:spcBef>
            </a:pPr>
            <a:r>
              <a:rPr lang="en-GB" dirty="0">
                <a:latin typeface="Gill Sans MT" panose="020B0502020104020203" pitchFamily="34" charset="0"/>
              </a:rPr>
              <a:t>At the Navy HQ northern sappers blew a hole in the security wall but reinforcements did not arrive to assist.</a:t>
            </a:r>
          </a:p>
        </p:txBody>
      </p:sp>
    </p:spTree>
    <p:extLst>
      <p:ext uri="{BB962C8B-B14F-4D97-AF65-F5344CB8AC3E}">
        <p14:creationId xmlns:p14="http://schemas.microsoft.com/office/powerpoint/2010/main" val="3103339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865</Words>
  <Application>Microsoft Office PowerPoint</Application>
  <PresentationFormat>Widescreen</PresentationFormat>
  <Paragraphs>81</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Georgia</vt:lpstr>
      <vt:lpstr>Gill Sans MT</vt:lpstr>
      <vt:lpstr>Office Theme</vt:lpstr>
      <vt:lpstr>PowerPoint Presentation</vt:lpstr>
      <vt:lpstr>The Tet Offensive 1968</vt:lpstr>
      <vt:lpstr>Pre-Tet</vt:lpstr>
      <vt:lpstr>Planning</vt:lpstr>
      <vt:lpstr>Three-phase military strategy</vt:lpstr>
      <vt:lpstr>Early warnings</vt:lpstr>
      <vt:lpstr>Khe Sanh</vt:lpstr>
      <vt:lpstr>PowerPoint Presentation</vt:lpstr>
      <vt:lpstr>The offensive begins</vt:lpstr>
      <vt:lpstr>The offensive begins</vt:lpstr>
      <vt:lpstr>Hue</vt:lpstr>
      <vt:lpstr>Attack on Hue</vt:lpstr>
      <vt:lpstr>Consequences</vt:lpstr>
      <vt:lpstr>Consequences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Anastasia Galvin</dc:creator>
  <cp:lastModifiedBy>Anastasia Galvin</cp:lastModifiedBy>
  <cp:revision>1</cp:revision>
  <dcterms:created xsi:type="dcterms:W3CDTF">2021-07-13T10:01:14Z</dcterms:created>
  <dcterms:modified xsi:type="dcterms:W3CDTF">2021-07-15T14:34:59Z</dcterms:modified>
</cp:coreProperties>
</file>