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7" r:id="rId1"/>
  </p:sldMasterIdLst>
  <p:notesMasterIdLst>
    <p:notesMasterId r:id="rId20"/>
  </p:notesMasterIdLst>
  <p:sldIdLst>
    <p:sldId id="257" r:id="rId2"/>
    <p:sldId id="256" r:id="rId3"/>
    <p:sldId id="277" r:id="rId4"/>
    <p:sldId id="258" r:id="rId5"/>
    <p:sldId id="262" r:id="rId6"/>
    <p:sldId id="268" r:id="rId7"/>
    <p:sldId id="260" r:id="rId8"/>
    <p:sldId id="269" r:id="rId9"/>
    <p:sldId id="270" r:id="rId10"/>
    <p:sldId id="274" r:id="rId11"/>
    <p:sldId id="272" r:id="rId12"/>
    <p:sldId id="273" r:id="rId13"/>
    <p:sldId id="267" r:id="rId14"/>
    <p:sldId id="275" r:id="rId15"/>
    <p:sldId id="276" r:id="rId16"/>
    <p:sldId id="278" r:id="rId17"/>
    <p:sldId id="279" r:id="rId18"/>
    <p:sldId id="28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FEA327-7FE8-43F4-9F1E-5FE10FE08DBD}" v="166" dt="2021-09-17T07:41:50.371"/>
    <p1510:client id="{CD79BF2F-5795-FB85-8F87-65E1330C0B9C}" v="142" dt="2021-09-16T17:44:15.2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5" autoAdjust="0"/>
    <p:restoredTop sz="67055" autoAdjust="0"/>
  </p:normalViewPr>
  <p:slideViewPr>
    <p:cSldViewPr snapToGrid="0">
      <p:cViewPr varScale="1">
        <p:scale>
          <a:sx n="59" d="100"/>
          <a:sy n="59" d="100"/>
        </p:scale>
        <p:origin x="984"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stasia Galvin" userId="2d39f159-777b-4bad-8899-bf8dfc77b0ad" providerId="ADAL" clId="{1EFEA327-7FE8-43F4-9F1E-5FE10FE08DBD}"/>
    <pc:docChg chg="undo custSel addSld delSld modSld sldOrd">
      <pc:chgData name="Anastasia Galvin" userId="2d39f159-777b-4bad-8899-bf8dfc77b0ad" providerId="ADAL" clId="{1EFEA327-7FE8-43F4-9F1E-5FE10FE08DBD}" dt="2021-09-17T07:41:52.913" v="14141" actId="1076"/>
      <pc:docMkLst>
        <pc:docMk/>
      </pc:docMkLst>
      <pc:sldChg chg="addSp delSp modSp mod modClrScheme modAnim delDesignElem chgLayout">
        <pc:chgData name="Anastasia Galvin" userId="2d39f159-777b-4bad-8899-bf8dfc77b0ad" providerId="ADAL" clId="{1EFEA327-7FE8-43F4-9F1E-5FE10FE08DBD}" dt="2021-09-17T07:41:25.977" v="14134" actId="20577"/>
        <pc:sldMkLst>
          <pc:docMk/>
          <pc:sldMk cId="1637262194" sldId="256"/>
        </pc:sldMkLst>
        <pc:spChg chg="mod ord">
          <ac:chgData name="Anastasia Galvin" userId="2d39f159-777b-4bad-8899-bf8dfc77b0ad" providerId="ADAL" clId="{1EFEA327-7FE8-43F4-9F1E-5FE10FE08DBD}" dt="2021-09-15T16:49:12.265" v="12418" actId="700"/>
          <ac:spMkLst>
            <pc:docMk/>
            <pc:sldMk cId="1637262194" sldId="256"/>
            <ac:spMk id="2" creationId="{D47895F1-7A44-41C5-841D-FF7933C47254}"/>
          </ac:spMkLst>
        </pc:spChg>
        <pc:spChg chg="mod ord">
          <ac:chgData name="Anastasia Galvin" userId="2d39f159-777b-4bad-8899-bf8dfc77b0ad" providerId="ADAL" clId="{1EFEA327-7FE8-43F4-9F1E-5FE10FE08DBD}" dt="2021-09-17T07:41:25.977" v="14134" actId="20577"/>
          <ac:spMkLst>
            <pc:docMk/>
            <pc:sldMk cId="1637262194" sldId="256"/>
            <ac:spMk id="3" creationId="{C227F31F-A0AA-4C18-BD56-2AFAD7CA8D37}"/>
          </ac:spMkLst>
        </pc:spChg>
        <pc:spChg chg="add del">
          <ac:chgData name="Anastasia Galvin" userId="2d39f159-777b-4bad-8899-bf8dfc77b0ad" providerId="ADAL" clId="{1EFEA327-7FE8-43F4-9F1E-5FE10FE08DBD}" dt="2021-09-15T16:49:12.265" v="12418" actId="700"/>
          <ac:spMkLst>
            <pc:docMk/>
            <pc:sldMk cId="1637262194" sldId="256"/>
            <ac:spMk id="3080" creationId="{0149A9F6-B857-488C-AC3A-007B78165715}"/>
          </ac:spMkLst>
        </pc:spChg>
        <pc:spChg chg="add del">
          <ac:chgData name="Anastasia Galvin" userId="2d39f159-777b-4bad-8899-bf8dfc77b0ad" providerId="ADAL" clId="{1EFEA327-7FE8-43F4-9F1E-5FE10FE08DBD}" dt="2021-09-15T16:49:12.265" v="12418" actId="700"/>
          <ac:spMkLst>
            <pc:docMk/>
            <pc:sldMk cId="1637262194" sldId="256"/>
            <ac:spMk id="3081" creationId="{249EFD05-C377-44BE-91F0-1D17C1D9BF60}"/>
          </ac:spMkLst>
        </pc:spChg>
        <pc:grpChg chg="add del">
          <ac:chgData name="Anastasia Galvin" userId="2d39f159-777b-4bad-8899-bf8dfc77b0ad" providerId="ADAL" clId="{1EFEA327-7FE8-43F4-9F1E-5FE10FE08DBD}" dt="2021-09-15T16:49:12.265" v="12418" actId="700"/>
          <ac:grpSpMkLst>
            <pc:docMk/>
            <pc:sldMk cId="1637262194" sldId="256"/>
            <ac:grpSpMk id="3082" creationId="{F2FD01A0-E6FF-41CD-AEBD-279232B90D43}"/>
          </ac:grpSpMkLst>
        </pc:grpChg>
        <pc:grpChg chg="add del">
          <ac:chgData name="Anastasia Galvin" userId="2d39f159-777b-4bad-8899-bf8dfc77b0ad" providerId="ADAL" clId="{1EFEA327-7FE8-43F4-9F1E-5FE10FE08DBD}" dt="2021-09-15T16:49:12.265" v="12418" actId="700"/>
          <ac:grpSpMkLst>
            <pc:docMk/>
            <pc:sldMk cId="1637262194" sldId="256"/>
            <ac:grpSpMk id="3086" creationId="{3C9AA14C-80A4-427C-A911-28CD20C56E5E}"/>
          </ac:grpSpMkLst>
        </pc:grpChg>
      </pc:sldChg>
      <pc:sldChg chg="addSp delSp modSp mod ord delDesignElem modNotesTx">
        <pc:chgData name="Anastasia Galvin" userId="2d39f159-777b-4bad-8899-bf8dfc77b0ad" providerId="ADAL" clId="{1EFEA327-7FE8-43F4-9F1E-5FE10FE08DBD}" dt="2021-09-15T15:11:19.278" v="4396" actId="20577"/>
        <pc:sldMkLst>
          <pc:docMk/>
          <pc:sldMk cId="16731566" sldId="257"/>
        </pc:sldMkLst>
        <pc:spChg chg="mod">
          <ac:chgData name="Anastasia Galvin" userId="2d39f159-777b-4bad-8899-bf8dfc77b0ad" providerId="ADAL" clId="{1EFEA327-7FE8-43F4-9F1E-5FE10FE08DBD}" dt="2021-08-29T17:31:45.417" v="3789" actId="1076"/>
          <ac:spMkLst>
            <pc:docMk/>
            <pc:sldMk cId="16731566" sldId="257"/>
            <ac:spMk id="4" creationId="{810DE9B5-026B-4CF2-89D3-80943B4138E8}"/>
          </ac:spMkLst>
        </pc:spChg>
        <pc:spChg chg="mod">
          <ac:chgData name="Anastasia Galvin" userId="2d39f159-777b-4bad-8899-bf8dfc77b0ad" providerId="ADAL" clId="{1EFEA327-7FE8-43F4-9F1E-5FE10FE08DBD}" dt="2021-08-29T17:31:32.174" v="3787" actId="1076"/>
          <ac:spMkLst>
            <pc:docMk/>
            <pc:sldMk cId="16731566" sldId="257"/>
            <ac:spMk id="5" creationId="{14CFD5A7-9283-4C92-9DB8-2154F7476EA7}"/>
          </ac:spMkLst>
        </pc:spChg>
        <pc:spChg chg="mod">
          <ac:chgData name="Anastasia Galvin" userId="2d39f159-777b-4bad-8899-bf8dfc77b0ad" providerId="ADAL" clId="{1EFEA327-7FE8-43F4-9F1E-5FE10FE08DBD}" dt="2021-08-29T17:31:34.093" v="3788" actId="1076"/>
          <ac:spMkLst>
            <pc:docMk/>
            <pc:sldMk cId="16731566" sldId="257"/>
            <ac:spMk id="20" creationId="{AE7F32CD-4F7B-4F9C-88D4-13224216E848}"/>
          </ac:spMkLst>
        </pc:spChg>
        <pc:spChg chg="add del">
          <ac:chgData name="Anastasia Galvin" userId="2d39f159-777b-4bad-8899-bf8dfc77b0ad" providerId="ADAL" clId="{1EFEA327-7FE8-43F4-9F1E-5FE10FE08DBD}" dt="2021-08-29T16:26:03.557" v="456"/>
          <ac:spMkLst>
            <pc:docMk/>
            <pc:sldMk cId="16731566" sldId="257"/>
            <ac:spMk id="80" creationId="{D72FA90D-8CAF-4C39-88C1-00DD80AF93E4}"/>
          </ac:spMkLst>
        </pc:spChg>
        <pc:spChg chg="add del">
          <ac:chgData name="Anastasia Galvin" userId="2d39f159-777b-4bad-8899-bf8dfc77b0ad" providerId="ADAL" clId="{1EFEA327-7FE8-43F4-9F1E-5FE10FE08DBD}" dt="2021-08-29T16:26:03.557" v="456"/>
          <ac:spMkLst>
            <pc:docMk/>
            <pc:sldMk cId="16731566" sldId="257"/>
            <ac:spMk id="4100" creationId="{09646535-AEF6-4883-A4F9-EEC1F8B4319E}"/>
          </ac:spMkLst>
        </pc:spChg>
        <pc:spChg chg="add del">
          <ac:chgData name="Anastasia Galvin" userId="2d39f159-777b-4bad-8899-bf8dfc77b0ad" providerId="ADAL" clId="{1EFEA327-7FE8-43F4-9F1E-5FE10FE08DBD}" dt="2021-08-29T16:26:03.557" v="456"/>
          <ac:spMkLst>
            <pc:docMk/>
            <pc:sldMk cId="16731566" sldId="257"/>
            <ac:spMk id="4101" creationId="{960066AE-516A-442D-AD0E-FB9A19E72DBB}"/>
          </ac:spMkLst>
        </pc:spChg>
        <pc:spChg chg="add del">
          <ac:chgData name="Anastasia Galvin" userId="2d39f159-777b-4bad-8899-bf8dfc77b0ad" providerId="ADAL" clId="{1EFEA327-7FE8-43F4-9F1E-5FE10FE08DBD}" dt="2021-08-29T16:26:03.557" v="456"/>
          <ac:spMkLst>
            <pc:docMk/>
            <pc:sldMk cId="16731566" sldId="257"/>
            <ac:spMk id="4102" creationId="{0D43C154-1D94-40CC-93ED-E075731B1F4B}"/>
          </ac:spMkLst>
        </pc:spChg>
        <pc:grpChg chg="del mod">
          <ac:chgData name="Anastasia Galvin" userId="2d39f159-777b-4bad-8899-bf8dfc77b0ad" providerId="ADAL" clId="{1EFEA327-7FE8-43F4-9F1E-5FE10FE08DBD}" dt="2021-08-29T17:44:51.697" v="3793"/>
          <ac:grpSpMkLst>
            <pc:docMk/>
            <pc:sldMk cId="16731566" sldId="257"/>
            <ac:grpSpMk id="8" creationId="{984160F9-3298-4229-BA7D-322991296E07}"/>
          </ac:grpSpMkLst>
        </pc:grpChg>
        <pc:grpChg chg="del mod">
          <ac:chgData name="Anastasia Galvin" userId="2d39f159-777b-4bad-8899-bf8dfc77b0ad" providerId="ADAL" clId="{1EFEA327-7FE8-43F4-9F1E-5FE10FE08DBD}" dt="2021-08-29T17:45:14.178" v="3810"/>
          <ac:grpSpMkLst>
            <pc:docMk/>
            <pc:sldMk cId="16731566" sldId="257"/>
            <ac:grpSpMk id="17" creationId="{6FF8D89A-7C0E-40E6-A719-7DE085E4FD98}"/>
          </ac:grpSpMkLst>
        </pc:grpChg>
        <pc:inkChg chg="add del mod">
          <ac:chgData name="Anastasia Galvin" userId="2d39f159-777b-4bad-8899-bf8dfc77b0ad" providerId="ADAL" clId="{1EFEA327-7FE8-43F4-9F1E-5FE10FE08DBD}" dt="2021-08-29T17:44:51.697" v="3793"/>
          <ac:inkMkLst>
            <pc:docMk/>
            <pc:sldMk cId="16731566" sldId="257"/>
            <ac:inkMk id="6" creationId="{ED07AA73-5500-43F5-B493-0688FDB9B860}"/>
          </ac:inkMkLst>
        </pc:inkChg>
        <pc:inkChg chg="add del mod">
          <ac:chgData name="Anastasia Galvin" userId="2d39f159-777b-4bad-8899-bf8dfc77b0ad" providerId="ADAL" clId="{1EFEA327-7FE8-43F4-9F1E-5FE10FE08DBD}" dt="2021-08-29T17:44:51.697" v="3794"/>
          <ac:inkMkLst>
            <pc:docMk/>
            <pc:sldMk cId="16731566" sldId="257"/>
            <ac:inkMk id="7" creationId="{3D5747BA-A30F-4C7A-9D7E-CBC719AC4F05}"/>
          </ac:inkMkLst>
        </pc:inkChg>
        <pc:inkChg chg="add del">
          <ac:chgData name="Anastasia Galvin" userId="2d39f159-777b-4bad-8899-bf8dfc77b0ad" providerId="ADAL" clId="{1EFEA327-7FE8-43F4-9F1E-5FE10FE08DBD}" dt="2021-08-29T17:45:09.160" v="3801"/>
          <ac:inkMkLst>
            <pc:docMk/>
            <pc:sldMk cId="16731566" sldId="257"/>
            <ac:inkMk id="9" creationId="{37B203AE-F6D9-4B83-86E3-E5AA34FE242C}"/>
          </ac:inkMkLst>
        </pc:inkChg>
        <pc:inkChg chg="add del">
          <ac:chgData name="Anastasia Galvin" userId="2d39f159-777b-4bad-8899-bf8dfc77b0ad" providerId="ADAL" clId="{1EFEA327-7FE8-43F4-9F1E-5FE10FE08DBD}" dt="2021-08-29T17:45:09.160" v="3804"/>
          <ac:inkMkLst>
            <pc:docMk/>
            <pc:sldMk cId="16731566" sldId="257"/>
            <ac:inkMk id="10" creationId="{0A8083AA-A3F1-4C55-BF19-FA4558CD6663}"/>
          </ac:inkMkLst>
        </pc:inkChg>
        <pc:inkChg chg="add del">
          <ac:chgData name="Anastasia Galvin" userId="2d39f159-777b-4bad-8899-bf8dfc77b0ad" providerId="ADAL" clId="{1EFEA327-7FE8-43F4-9F1E-5FE10FE08DBD}" dt="2021-08-29T17:45:09.160" v="3803"/>
          <ac:inkMkLst>
            <pc:docMk/>
            <pc:sldMk cId="16731566" sldId="257"/>
            <ac:inkMk id="11" creationId="{5D5EFBB9-5BB5-4D37-922B-3BFF839CC830}"/>
          </ac:inkMkLst>
        </pc:inkChg>
        <pc:inkChg chg="add del">
          <ac:chgData name="Anastasia Galvin" userId="2d39f159-777b-4bad-8899-bf8dfc77b0ad" providerId="ADAL" clId="{1EFEA327-7FE8-43F4-9F1E-5FE10FE08DBD}" dt="2021-08-29T17:45:09.160" v="3802"/>
          <ac:inkMkLst>
            <pc:docMk/>
            <pc:sldMk cId="16731566" sldId="257"/>
            <ac:inkMk id="12" creationId="{512A5445-D8B0-449B-896E-7F3E5434E27D}"/>
          </ac:inkMkLst>
        </pc:inkChg>
        <pc:inkChg chg="add del">
          <ac:chgData name="Anastasia Galvin" userId="2d39f159-777b-4bad-8899-bf8dfc77b0ad" providerId="ADAL" clId="{1EFEA327-7FE8-43F4-9F1E-5FE10FE08DBD}" dt="2021-08-29T17:45:08.337" v="3800"/>
          <ac:inkMkLst>
            <pc:docMk/>
            <pc:sldMk cId="16731566" sldId="257"/>
            <ac:inkMk id="13" creationId="{CDE35EB0-926C-4BAF-80AA-F732ACE4B2B0}"/>
          </ac:inkMkLst>
        </pc:inkChg>
        <pc:inkChg chg="add del mod">
          <ac:chgData name="Anastasia Galvin" userId="2d39f159-777b-4bad-8899-bf8dfc77b0ad" providerId="ADAL" clId="{1EFEA327-7FE8-43F4-9F1E-5FE10FE08DBD}" dt="2021-08-29T17:45:14.178" v="3810"/>
          <ac:inkMkLst>
            <pc:docMk/>
            <pc:sldMk cId="16731566" sldId="257"/>
            <ac:inkMk id="14" creationId="{F49B8B60-91A3-4FB5-AE8D-F85A3CBD877E}"/>
          </ac:inkMkLst>
        </pc:inkChg>
        <pc:inkChg chg="add del mod">
          <ac:chgData name="Anastasia Galvin" userId="2d39f159-777b-4bad-8899-bf8dfc77b0ad" providerId="ADAL" clId="{1EFEA327-7FE8-43F4-9F1E-5FE10FE08DBD}" dt="2021-08-29T17:45:14.178" v="3809"/>
          <ac:inkMkLst>
            <pc:docMk/>
            <pc:sldMk cId="16731566" sldId="257"/>
            <ac:inkMk id="15" creationId="{574C7623-2969-4C50-AB44-217D2EEB7F70}"/>
          </ac:inkMkLst>
        </pc:inkChg>
        <pc:inkChg chg="add del mod">
          <ac:chgData name="Anastasia Galvin" userId="2d39f159-777b-4bad-8899-bf8dfc77b0ad" providerId="ADAL" clId="{1EFEA327-7FE8-43F4-9F1E-5FE10FE08DBD}" dt="2021-08-29T17:45:14.178" v="3811"/>
          <ac:inkMkLst>
            <pc:docMk/>
            <pc:sldMk cId="16731566" sldId="257"/>
            <ac:inkMk id="16" creationId="{419A2353-8406-42FB-B0D2-090E5A02E63E}"/>
          </ac:inkMkLst>
        </pc:inkChg>
      </pc:sldChg>
      <pc:sldChg chg="addSp modSp new mod setBg modNotesTx">
        <pc:chgData name="Anastasia Galvin" userId="2d39f159-777b-4bad-8899-bf8dfc77b0ad" providerId="ADAL" clId="{1EFEA327-7FE8-43F4-9F1E-5FE10FE08DBD}" dt="2021-08-29T17:01:31.076" v="2032" actId="27636"/>
        <pc:sldMkLst>
          <pc:docMk/>
          <pc:sldMk cId="1283589245" sldId="258"/>
        </pc:sldMkLst>
        <pc:spChg chg="mod">
          <ac:chgData name="Anastasia Galvin" userId="2d39f159-777b-4bad-8899-bf8dfc77b0ad" providerId="ADAL" clId="{1EFEA327-7FE8-43F4-9F1E-5FE10FE08DBD}" dt="2021-08-29T16:51:47.871" v="1613" actId="1076"/>
          <ac:spMkLst>
            <pc:docMk/>
            <pc:sldMk cId="1283589245" sldId="258"/>
            <ac:spMk id="2" creationId="{A7B80F60-B6BF-4F8B-B256-EBB4BB4E9D5B}"/>
          </ac:spMkLst>
        </pc:spChg>
        <pc:spChg chg="mod ord">
          <ac:chgData name="Anastasia Galvin" userId="2d39f159-777b-4bad-8899-bf8dfc77b0ad" providerId="ADAL" clId="{1EFEA327-7FE8-43F4-9F1E-5FE10FE08DBD}" dt="2021-08-29T17:01:31.076" v="2032" actId="27636"/>
          <ac:spMkLst>
            <pc:docMk/>
            <pc:sldMk cId="1283589245" sldId="258"/>
            <ac:spMk id="3" creationId="{1599E2A4-BAA1-4F36-82F8-7F1E8F7E2AD6}"/>
          </ac:spMkLst>
        </pc:spChg>
        <pc:spChg chg="add">
          <ac:chgData name="Anastasia Galvin" userId="2d39f159-777b-4bad-8899-bf8dfc77b0ad" providerId="ADAL" clId="{1EFEA327-7FE8-43F4-9F1E-5FE10FE08DBD}" dt="2021-08-29T16:50:14.200" v="1588" actId="26606"/>
          <ac:spMkLst>
            <pc:docMk/>
            <pc:sldMk cId="1283589245" sldId="258"/>
            <ac:spMk id="71" creationId="{5ED9E2D9-EE69-4775-8CE5-9EAC35AD2F2E}"/>
          </ac:spMkLst>
        </pc:spChg>
        <pc:spChg chg="add">
          <ac:chgData name="Anastasia Galvin" userId="2d39f159-777b-4bad-8899-bf8dfc77b0ad" providerId="ADAL" clId="{1EFEA327-7FE8-43F4-9F1E-5FE10FE08DBD}" dt="2021-08-29T16:50:14.200" v="1588" actId="26606"/>
          <ac:spMkLst>
            <pc:docMk/>
            <pc:sldMk cId="1283589245" sldId="258"/>
            <ac:spMk id="73" creationId="{3D75B673-1FA7-415E-8B2E-7A0550C8BDDF}"/>
          </ac:spMkLst>
        </pc:spChg>
        <pc:picChg chg="add mod">
          <ac:chgData name="Anastasia Galvin" userId="2d39f159-777b-4bad-8899-bf8dfc77b0ad" providerId="ADAL" clId="{1EFEA327-7FE8-43F4-9F1E-5FE10FE08DBD}" dt="2021-08-29T16:50:14.200" v="1588" actId="26606"/>
          <ac:picMkLst>
            <pc:docMk/>
            <pc:sldMk cId="1283589245" sldId="258"/>
            <ac:picMk id="5122" creationId="{EEE1962A-27BA-4543-96C3-0AFC206C65E0}"/>
          </ac:picMkLst>
        </pc:picChg>
      </pc:sldChg>
      <pc:sldChg chg="new del modNotesTx">
        <pc:chgData name="Anastasia Galvin" userId="2d39f159-777b-4bad-8899-bf8dfc77b0ad" providerId="ADAL" clId="{1EFEA327-7FE8-43F4-9F1E-5FE10FE08DBD}" dt="2021-08-29T16:24:12.216" v="446" actId="47"/>
        <pc:sldMkLst>
          <pc:docMk/>
          <pc:sldMk cId="199983342" sldId="259"/>
        </pc:sldMkLst>
      </pc:sldChg>
      <pc:sldChg chg="addSp delSp modSp new mod ord setBg modClrScheme chgLayout modNotesTx">
        <pc:chgData name="Anastasia Galvin" userId="2d39f159-777b-4bad-8899-bf8dfc77b0ad" providerId="ADAL" clId="{1EFEA327-7FE8-43F4-9F1E-5FE10FE08DBD}" dt="2021-09-15T15:20:31.203" v="5119" actId="20577"/>
        <pc:sldMkLst>
          <pc:docMk/>
          <pc:sldMk cId="2558296224" sldId="260"/>
        </pc:sldMkLst>
        <pc:spChg chg="del mod ord">
          <ac:chgData name="Anastasia Galvin" userId="2d39f159-777b-4bad-8899-bf8dfc77b0ad" providerId="ADAL" clId="{1EFEA327-7FE8-43F4-9F1E-5FE10FE08DBD}" dt="2021-08-29T16:22:47.823" v="422" actId="700"/>
          <ac:spMkLst>
            <pc:docMk/>
            <pc:sldMk cId="2558296224" sldId="260"/>
            <ac:spMk id="2" creationId="{7C52F32B-0062-4555-B2CB-69B5ECA46C97}"/>
          </ac:spMkLst>
        </pc:spChg>
        <pc:spChg chg="del mod ord">
          <ac:chgData name="Anastasia Galvin" userId="2d39f159-777b-4bad-8899-bf8dfc77b0ad" providerId="ADAL" clId="{1EFEA327-7FE8-43F4-9F1E-5FE10FE08DBD}" dt="2021-08-29T16:22:47.823" v="422" actId="700"/>
          <ac:spMkLst>
            <pc:docMk/>
            <pc:sldMk cId="2558296224" sldId="260"/>
            <ac:spMk id="3" creationId="{5FF35ECE-D2A1-4EAA-AE15-C07F2609A0E7}"/>
          </ac:spMkLst>
        </pc:spChg>
        <pc:spChg chg="add del mod ord">
          <ac:chgData name="Anastasia Galvin" userId="2d39f159-777b-4bad-8899-bf8dfc77b0ad" providerId="ADAL" clId="{1EFEA327-7FE8-43F4-9F1E-5FE10FE08DBD}" dt="2021-08-29T16:22:51.732" v="423" actId="700"/>
          <ac:spMkLst>
            <pc:docMk/>
            <pc:sldMk cId="2558296224" sldId="260"/>
            <ac:spMk id="4" creationId="{AE18AE74-378C-49E1-A51B-2D1F62E1029C}"/>
          </ac:spMkLst>
        </pc:spChg>
        <pc:spChg chg="add del mod ord">
          <ac:chgData name="Anastasia Galvin" userId="2d39f159-777b-4bad-8899-bf8dfc77b0ad" providerId="ADAL" clId="{1EFEA327-7FE8-43F4-9F1E-5FE10FE08DBD}" dt="2021-08-29T16:22:51.732" v="423" actId="700"/>
          <ac:spMkLst>
            <pc:docMk/>
            <pc:sldMk cId="2558296224" sldId="260"/>
            <ac:spMk id="5" creationId="{02DBA6B4-7650-49A9-8959-A66D47D82D50}"/>
          </ac:spMkLst>
        </pc:spChg>
        <pc:spChg chg="add mod ord">
          <ac:chgData name="Anastasia Galvin" userId="2d39f159-777b-4bad-8899-bf8dfc77b0ad" providerId="ADAL" clId="{1EFEA327-7FE8-43F4-9F1E-5FE10FE08DBD}" dt="2021-09-15T14:55:41.266" v="4248" actId="403"/>
          <ac:spMkLst>
            <pc:docMk/>
            <pc:sldMk cId="2558296224" sldId="260"/>
            <ac:spMk id="6" creationId="{B8A5E4D0-A529-4FCD-8E8A-8AA06FED7E28}"/>
          </ac:spMkLst>
        </pc:spChg>
        <pc:spChg chg="add mod ord">
          <ac:chgData name="Anastasia Galvin" userId="2d39f159-777b-4bad-8899-bf8dfc77b0ad" providerId="ADAL" clId="{1EFEA327-7FE8-43F4-9F1E-5FE10FE08DBD}" dt="2021-09-15T14:56:09.477" v="4260" actId="5793"/>
          <ac:spMkLst>
            <pc:docMk/>
            <pc:sldMk cId="2558296224" sldId="260"/>
            <ac:spMk id="7" creationId="{B2CFEF68-07DB-4C9D-8A34-B09AC25F9D76}"/>
          </ac:spMkLst>
        </pc:spChg>
        <pc:spChg chg="add mod">
          <ac:chgData name="Anastasia Galvin" userId="2d39f159-777b-4bad-8899-bf8dfc77b0ad" providerId="ADAL" clId="{1EFEA327-7FE8-43F4-9F1E-5FE10FE08DBD}" dt="2021-09-15T14:55:32.458" v="4240" actId="2711"/>
          <ac:spMkLst>
            <pc:docMk/>
            <pc:sldMk cId="2558296224" sldId="260"/>
            <ac:spMk id="71" creationId="{5BB3780B-63EB-450D-A804-D6AA12F98E0B}"/>
          </ac:spMkLst>
        </pc:spChg>
        <pc:spChg chg="add mod">
          <ac:chgData name="Anastasia Galvin" userId="2d39f159-777b-4bad-8899-bf8dfc77b0ad" providerId="ADAL" clId="{1EFEA327-7FE8-43F4-9F1E-5FE10FE08DBD}" dt="2021-09-15T14:55:32.458" v="4240" actId="2711"/>
          <ac:spMkLst>
            <pc:docMk/>
            <pc:sldMk cId="2558296224" sldId="260"/>
            <ac:spMk id="73" creationId="{FE0847A5-A329-48CD-B3A7-3892FF6DA78F}"/>
          </ac:spMkLst>
        </pc:spChg>
        <pc:picChg chg="add mod">
          <ac:chgData name="Anastasia Galvin" userId="2d39f159-777b-4bad-8899-bf8dfc77b0ad" providerId="ADAL" clId="{1EFEA327-7FE8-43F4-9F1E-5FE10FE08DBD}" dt="2021-09-15T14:55:32.458" v="4240" actId="2711"/>
          <ac:picMkLst>
            <pc:docMk/>
            <pc:sldMk cId="2558296224" sldId="260"/>
            <ac:picMk id="1026" creationId="{6FCDACF4-BBDE-42AC-8D94-0A6D6D16995E}"/>
          </ac:picMkLst>
        </pc:picChg>
      </pc:sldChg>
      <pc:sldChg chg="new del modNotesTx">
        <pc:chgData name="Anastasia Galvin" userId="2d39f159-777b-4bad-8899-bf8dfc77b0ad" providerId="ADAL" clId="{1EFEA327-7FE8-43F4-9F1E-5FE10FE08DBD}" dt="2021-09-15T15:12:04.757" v="4397" actId="47"/>
        <pc:sldMkLst>
          <pc:docMk/>
          <pc:sldMk cId="1339888131" sldId="261"/>
        </pc:sldMkLst>
      </pc:sldChg>
      <pc:sldChg chg="addSp delSp modSp add mod setBg modClrScheme chgLayout modNotesTx">
        <pc:chgData name="Anastasia Galvin" userId="2d39f159-777b-4bad-8899-bf8dfc77b0ad" providerId="ADAL" clId="{1EFEA327-7FE8-43F4-9F1E-5FE10FE08DBD}" dt="2021-08-29T17:01:49.346" v="2034" actId="1076"/>
        <pc:sldMkLst>
          <pc:docMk/>
          <pc:sldMk cId="2746478265" sldId="262"/>
        </pc:sldMkLst>
        <pc:spChg chg="mod ord">
          <ac:chgData name="Anastasia Galvin" userId="2d39f159-777b-4bad-8899-bf8dfc77b0ad" providerId="ADAL" clId="{1EFEA327-7FE8-43F4-9F1E-5FE10FE08DBD}" dt="2021-08-29T17:01:41.694" v="2033" actId="14100"/>
          <ac:spMkLst>
            <pc:docMk/>
            <pc:sldMk cId="2746478265" sldId="262"/>
            <ac:spMk id="2" creationId="{A7B80F60-B6BF-4F8B-B256-EBB4BB4E9D5B}"/>
          </ac:spMkLst>
        </pc:spChg>
        <pc:spChg chg="del mod">
          <ac:chgData name="Anastasia Galvin" userId="2d39f159-777b-4bad-8899-bf8dfc77b0ad" providerId="ADAL" clId="{1EFEA327-7FE8-43F4-9F1E-5FE10FE08DBD}" dt="2021-08-29T16:52:37.661" v="1619" actId="700"/>
          <ac:spMkLst>
            <pc:docMk/>
            <pc:sldMk cId="2746478265" sldId="262"/>
            <ac:spMk id="3" creationId="{1599E2A4-BAA1-4F36-82F8-7F1E8F7E2AD6}"/>
          </ac:spMkLst>
        </pc:spChg>
        <pc:spChg chg="add del mod ord">
          <ac:chgData name="Anastasia Galvin" userId="2d39f159-777b-4bad-8899-bf8dfc77b0ad" providerId="ADAL" clId="{1EFEA327-7FE8-43F4-9F1E-5FE10FE08DBD}" dt="2021-08-29T16:53:52.461" v="1642"/>
          <ac:spMkLst>
            <pc:docMk/>
            <pc:sldMk cId="2746478265" sldId="262"/>
            <ac:spMk id="4" creationId="{1D6B5B49-889E-437A-B485-20BCE810E248}"/>
          </ac:spMkLst>
        </pc:spChg>
        <pc:spChg chg="add mod ord">
          <ac:chgData name="Anastasia Galvin" userId="2d39f159-777b-4bad-8899-bf8dfc77b0ad" providerId="ADAL" clId="{1EFEA327-7FE8-43F4-9F1E-5FE10FE08DBD}" dt="2021-08-29T17:01:17.498" v="2026" actId="179"/>
          <ac:spMkLst>
            <pc:docMk/>
            <pc:sldMk cId="2746478265" sldId="262"/>
            <ac:spMk id="5" creationId="{D35893E1-507C-4F7D-B63B-97DA5DC67D94}"/>
          </ac:spMkLst>
        </pc:spChg>
        <pc:spChg chg="add">
          <ac:chgData name="Anastasia Galvin" userId="2d39f159-777b-4bad-8899-bf8dfc77b0ad" providerId="ADAL" clId="{1EFEA327-7FE8-43F4-9F1E-5FE10FE08DBD}" dt="2021-08-29T16:58:18.814" v="1999" actId="26606"/>
          <ac:spMkLst>
            <pc:docMk/>
            <pc:sldMk cId="2746478265" sldId="262"/>
            <ac:spMk id="71" creationId="{09646535-AEF6-4883-A4F9-EEC1F8B4319E}"/>
          </ac:spMkLst>
        </pc:spChg>
        <pc:spChg chg="add">
          <ac:chgData name="Anastasia Galvin" userId="2d39f159-777b-4bad-8899-bf8dfc77b0ad" providerId="ADAL" clId="{1EFEA327-7FE8-43F4-9F1E-5FE10FE08DBD}" dt="2021-08-29T16:58:18.814" v="1999" actId="26606"/>
          <ac:spMkLst>
            <pc:docMk/>
            <pc:sldMk cId="2746478265" sldId="262"/>
            <ac:spMk id="73" creationId="{44A00C45-023C-431E-B774-053A3C686B18}"/>
          </ac:spMkLst>
        </pc:spChg>
        <pc:spChg chg="add">
          <ac:chgData name="Anastasia Galvin" userId="2d39f159-777b-4bad-8899-bf8dfc77b0ad" providerId="ADAL" clId="{1EFEA327-7FE8-43F4-9F1E-5FE10FE08DBD}" dt="2021-08-29T16:58:18.814" v="1999" actId="26606"/>
          <ac:spMkLst>
            <pc:docMk/>
            <pc:sldMk cId="2746478265" sldId="262"/>
            <ac:spMk id="75" creationId="{6A8151FD-E26B-480E-A623-CFBFE3713A60}"/>
          </ac:spMkLst>
        </pc:spChg>
        <pc:spChg chg="add">
          <ac:chgData name="Anastasia Galvin" userId="2d39f159-777b-4bad-8899-bf8dfc77b0ad" providerId="ADAL" clId="{1EFEA327-7FE8-43F4-9F1E-5FE10FE08DBD}" dt="2021-08-29T16:58:18.814" v="1999" actId="26606"/>
          <ac:spMkLst>
            <pc:docMk/>
            <pc:sldMk cId="2746478265" sldId="262"/>
            <ac:spMk id="77" creationId="{6BE63264-F1B8-4AB7-AD1C-4180A9D2B11B}"/>
          </ac:spMkLst>
        </pc:spChg>
        <pc:picChg chg="add mod ord">
          <ac:chgData name="Anastasia Galvin" userId="2d39f159-777b-4bad-8899-bf8dfc77b0ad" providerId="ADAL" clId="{1EFEA327-7FE8-43F4-9F1E-5FE10FE08DBD}" dt="2021-08-29T17:01:49.346" v="2034" actId="1076"/>
          <ac:picMkLst>
            <pc:docMk/>
            <pc:sldMk cId="2746478265" sldId="262"/>
            <ac:picMk id="6146" creationId="{7C9F450D-31A1-4772-B407-52068FFF8ED6}"/>
          </ac:picMkLst>
        </pc:picChg>
      </pc:sldChg>
      <pc:sldChg chg="addSp delSp modSp new mod modAnim">
        <pc:chgData name="Anastasia Galvin" userId="2d39f159-777b-4bad-8899-bf8dfc77b0ad" providerId="ADAL" clId="{1EFEA327-7FE8-43F4-9F1E-5FE10FE08DBD}" dt="2021-09-15T14:42:27.496" v="3816" actId="14100"/>
        <pc:sldMkLst>
          <pc:docMk/>
          <pc:sldMk cId="1544125251" sldId="263"/>
        </pc:sldMkLst>
        <pc:picChg chg="add mod">
          <ac:chgData name="Anastasia Galvin" userId="2d39f159-777b-4bad-8899-bf8dfc77b0ad" providerId="ADAL" clId="{1EFEA327-7FE8-43F4-9F1E-5FE10FE08DBD}" dt="2021-09-15T14:42:27.496" v="3816" actId="14100"/>
          <ac:picMkLst>
            <pc:docMk/>
            <pc:sldMk cId="1544125251" sldId="263"/>
            <ac:picMk id="2" creationId="{D2E6C42A-55C6-4AAE-BF64-B964AAEFFFDB}"/>
          </ac:picMkLst>
        </pc:picChg>
        <pc:inkChg chg="add del">
          <ac:chgData name="Anastasia Galvin" userId="2d39f159-777b-4bad-8899-bf8dfc77b0ad" providerId="ADAL" clId="{1EFEA327-7FE8-43F4-9F1E-5FE10FE08DBD}" dt="2021-08-29T17:45:46.370" v="3813"/>
          <ac:inkMkLst>
            <pc:docMk/>
            <pc:sldMk cId="1544125251" sldId="263"/>
            <ac:inkMk id="3" creationId="{5570B804-225F-4810-8828-A3A8BBEE553C}"/>
          </ac:inkMkLst>
        </pc:inkChg>
      </pc:sldChg>
      <pc:sldChg chg="new del modNotesTx">
        <pc:chgData name="Anastasia Galvin" userId="2d39f159-777b-4bad-8899-bf8dfc77b0ad" providerId="ADAL" clId="{1EFEA327-7FE8-43F4-9F1E-5FE10FE08DBD}" dt="2021-09-15T15:12:05.217" v="4398" actId="47"/>
        <pc:sldMkLst>
          <pc:docMk/>
          <pc:sldMk cId="1906952220" sldId="264"/>
        </pc:sldMkLst>
      </pc:sldChg>
      <pc:sldChg chg="new del modNotesTx">
        <pc:chgData name="Anastasia Galvin" userId="2d39f159-777b-4bad-8899-bf8dfc77b0ad" providerId="ADAL" clId="{1EFEA327-7FE8-43F4-9F1E-5FE10FE08DBD}" dt="2021-09-15T15:12:05.818" v="4399" actId="47"/>
        <pc:sldMkLst>
          <pc:docMk/>
          <pc:sldMk cId="1941232470" sldId="265"/>
        </pc:sldMkLst>
      </pc:sldChg>
      <pc:sldChg chg="new del modNotesTx">
        <pc:chgData name="Anastasia Galvin" userId="2d39f159-777b-4bad-8899-bf8dfc77b0ad" providerId="ADAL" clId="{1EFEA327-7FE8-43F4-9F1E-5FE10FE08DBD}" dt="2021-08-29T17:23:29.473" v="3394" actId="47"/>
        <pc:sldMkLst>
          <pc:docMk/>
          <pc:sldMk cId="1939860007" sldId="266"/>
        </pc:sldMkLst>
      </pc:sldChg>
      <pc:sldChg chg="new del modNotesTx">
        <pc:chgData name="Anastasia Galvin" userId="2d39f159-777b-4bad-8899-bf8dfc77b0ad" providerId="ADAL" clId="{1EFEA327-7FE8-43F4-9F1E-5FE10FE08DBD}" dt="2021-09-15T16:24:54.636" v="10608" actId="47"/>
        <pc:sldMkLst>
          <pc:docMk/>
          <pc:sldMk cId="2308791436" sldId="266"/>
        </pc:sldMkLst>
      </pc:sldChg>
      <pc:sldChg chg="addSp modSp new mod ord setBg modClrScheme chgLayout">
        <pc:chgData name="Anastasia Galvin" userId="2d39f159-777b-4bad-8899-bf8dfc77b0ad" providerId="ADAL" clId="{1EFEA327-7FE8-43F4-9F1E-5FE10FE08DBD}" dt="2021-09-15T16:13:26.951" v="9722"/>
        <pc:sldMkLst>
          <pc:docMk/>
          <pc:sldMk cId="3370228483" sldId="267"/>
        </pc:sldMkLst>
        <pc:spChg chg="add mod ord">
          <ac:chgData name="Anastasia Galvin" userId="2d39f159-777b-4bad-8899-bf8dfc77b0ad" providerId="ADAL" clId="{1EFEA327-7FE8-43F4-9F1E-5FE10FE08DBD}" dt="2021-08-29T17:29:32.207" v="3785" actId="1076"/>
          <ac:spMkLst>
            <pc:docMk/>
            <pc:sldMk cId="3370228483" sldId="267"/>
            <ac:spMk id="3" creationId="{3898AE9A-D2E7-43C3-879E-CFE405795489}"/>
          </ac:spMkLst>
        </pc:spChg>
        <pc:spChg chg="add">
          <ac:chgData name="Anastasia Galvin" userId="2d39f159-777b-4bad-8899-bf8dfc77b0ad" providerId="ADAL" clId="{1EFEA327-7FE8-43F4-9F1E-5FE10FE08DBD}" dt="2021-08-29T17:29:10.059" v="3752" actId="26606"/>
          <ac:spMkLst>
            <pc:docMk/>
            <pc:sldMk cId="3370228483" sldId="267"/>
            <ac:spMk id="8" creationId="{09646535-AEF6-4883-A4F9-EEC1F8B4319E}"/>
          </ac:spMkLst>
        </pc:spChg>
        <pc:spChg chg="add">
          <ac:chgData name="Anastasia Galvin" userId="2d39f159-777b-4bad-8899-bf8dfc77b0ad" providerId="ADAL" clId="{1EFEA327-7FE8-43F4-9F1E-5FE10FE08DBD}" dt="2021-08-29T17:29:10.059" v="3752" actId="26606"/>
          <ac:spMkLst>
            <pc:docMk/>
            <pc:sldMk cId="3370228483" sldId="267"/>
            <ac:spMk id="10" creationId="{54F3A7E8-6DA9-4C2B-ACC8-475F34DAEA1B}"/>
          </ac:spMkLst>
        </pc:spChg>
        <pc:spChg chg="add">
          <ac:chgData name="Anastasia Galvin" userId="2d39f159-777b-4bad-8899-bf8dfc77b0ad" providerId="ADAL" clId="{1EFEA327-7FE8-43F4-9F1E-5FE10FE08DBD}" dt="2021-08-29T17:29:10.059" v="3752" actId="26606"/>
          <ac:spMkLst>
            <pc:docMk/>
            <pc:sldMk cId="3370228483" sldId="267"/>
            <ac:spMk id="12" creationId="{5B21CDF0-4D24-4190-9285-9016C19C164F}"/>
          </ac:spMkLst>
        </pc:spChg>
        <pc:grpChg chg="add">
          <ac:chgData name="Anastasia Galvin" userId="2d39f159-777b-4bad-8899-bf8dfc77b0ad" providerId="ADAL" clId="{1EFEA327-7FE8-43F4-9F1E-5FE10FE08DBD}" dt="2021-08-29T17:29:10.059" v="3752" actId="26606"/>
          <ac:grpSpMkLst>
            <pc:docMk/>
            <pc:sldMk cId="3370228483" sldId="267"/>
            <ac:grpSpMk id="14" creationId="{3C9AA14C-80A4-427C-A911-28CD20C56E5E}"/>
          </ac:grpSpMkLst>
        </pc:grpChg>
        <pc:grpChg chg="add">
          <ac:chgData name="Anastasia Galvin" userId="2d39f159-777b-4bad-8899-bf8dfc77b0ad" providerId="ADAL" clId="{1EFEA327-7FE8-43F4-9F1E-5FE10FE08DBD}" dt="2021-08-29T17:29:10.059" v="3752" actId="26606"/>
          <ac:grpSpMkLst>
            <pc:docMk/>
            <pc:sldMk cId="3370228483" sldId="267"/>
            <ac:grpSpMk id="19" creationId="{F2FD01A0-E6FF-41CD-AEBD-279232B90D43}"/>
          </ac:grpSpMkLst>
        </pc:grpChg>
        <pc:picChg chg="add mod ord">
          <ac:chgData name="Anastasia Galvin" userId="2d39f159-777b-4bad-8899-bf8dfc77b0ad" providerId="ADAL" clId="{1EFEA327-7FE8-43F4-9F1E-5FE10FE08DBD}" dt="2021-08-29T17:29:10.059" v="3752" actId="26606"/>
          <ac:picMkLst>
            <pc:docMk/>
            <pc:sldMk cId="3370228483" sldId="267"/>
            <ac:picMk id="2" creationId="{41F6D187-F73F-4406-9C03-496131D3E08F}"/>
          </ac:picMkLst>
        </pc:picChg>
      </pc:sldChg>
      <pc:sldChg chg="addSp modSp new mod ord setBg modNotesTx">
        <pc:chgData name="Anastasia Galvin" userId="2d39f159-777b-4bad-8899-bf8dfc77b0ad" providerId="ADAL" clId="{1EFEA327-7FE8-43F4-9F1E-5FE10FE08DBD}" dt="2021-09-15T15:19:51.475" v="5118"/>
        <pc:sldMkLst>
          <pc:docMk/>
          <pc:sldMk cId="1079990437" sldId="268"/>
        </pc:sldMkLst>
        <pc:spChg chg="mod">
          <ac:chgData name="Anastasia Galvin" userId="2d39f159-777b-4bad-8899-bf8dfc77b0ad" providerId="ADAL" clId="{1EFEA327-7FE8-43F4-9F1E-5FE10FE08DBD}" dt="2021-09-15T15:19:19.058" v="5107" actId="1076"/>
          <ac:spMkLst>
            <pc:docMk/>
            <pc:sldMk cId="1079990437" sldId="268"/>
            <ac:spMk id="2" creationId="{2D864101-B2CE-47CB-977B-0570C4F355CF}"/>
          </ac:spMkLst>
        </pc:spChg>
        <pc:spChg chg="mod ord">
          <ac:chgData name="Anastasia Galvin" userId="2d39f159-777b-4bad-8899-bf8dfc77b0ad" providerId="ADAL" clId="{1EFEA327-7FE8-43F4-9F1E-5FE10FE08DBD}" dt="2021-09-15T15:19:31.178" v="5116" actId="207"/>
          <ac:spMkLst>
            <pc:docMk/>
            <pc:sldMk cId="1079990437" sldId="268"/>
            <ac:spMk id="3" creationId="{18740D99-D166-46EE-B8F5-BD6354B67A00}"/>
          </ac:spMkLst>
        </pc:spChg>
        <pc:spChg chg="add mod">
          <ac:chgData name="Anastasia Galvin" userId="2d39f159-777b-4bad-8899-bf8dfc77b0ad" providerId="ADAL" clId="{1EFEA327-7FE8-43F4-9F1E-5FE10FE08DBD}" dt="2021-09-15T15:19:11.599" v="5100" actId="2711"/>
          <ac:spMkLst>
            <pc:docMk/>
            <pc:sldMk cId="1079990437" sldId="268"/>
            <ac:spMk id="71" creationId="{5ED9E2D9-EE69-4775-8CE5-9EAC35AD2F2E}"/>
          </ac:spMkLst>
        </pc:spChg>
        <pc:spChg chg="add mod">
          <ac:chgData name="Anastasia Galvin" userId="2d39f159-777b-4bad-8899-bf8dfc77b0ad" providerId="ADAL" clId="{1EFEA327-7FE8-43F4-9F1E-5FE10FE08DBD}" dt="2021-09-15T15:19:11.599" v="5100" actId="2711"/>
          <ac:spMkLst>
            <pc:docMk/>
            <pc:sldMk cId="1079990437" sldId="268"/>
            <ac:spMk id="73" creationId="{3D75B673-1FA7-415E-8B2E-7A0550C8BDDF}"/>
          </ac:spMkLst>
        </pc:spChg>
        <pc:picChg chg="add mod">
          <ac:chgData name="Anastasia Galvin" userId="2d39f159-777b-4bad-8899-bf8dfc77b0ad" providerId="ADAL" clId="{1EFEA327-7FE8-43F4-9F1E-5FE10FE08DBD}" dt="2021-09-15T15:19:11.599" v="5100" actId="2711"/>
          <ac:picMkLst>
            <pc:docMk/>
            <pc:sldMk cId="1079990437" sldId="268"/>
            <ac:picMk id="2050" creationId="{23FED8BE-9CC8-4348-B350-45B2944CE866}"/>
          </ac:picMkLst>
        </pc:picChg>
      </pc:sldChg>
      <pc:sldChg chg="addSp delSp modSp new mod setBg modNotesTx">
        <pc:chgData name="Anastasia Galvin" userId="2d39f159-777b-4bad-8899-bf8dfc77b0ad" providerId="ADAL" clId="{1EFEA327-7FE8-43F4-9F1E-5FE10FE08DBD}" dt="2021-09-15T15:48:41.854" v="7729" actId="403"/>
        <pc:sldMkLst>
          <pc:docMk/>
          <pc:sldMk cId="3089893758" sldId="269"/>
        </pc:sldMkLst>
        <pc:spChg chg="mod">
          <ac:chgData name="Anastasia Galvin" userId="2d39f159-777b-4bad-8899-bf8dfc77b0ad" providerId="ADAL" clId="{1EFEA327-7FE8-43F4-9F1E-5FE10FE08DBD}" dt="2021-09-15T15:48:24.551" v="7716" actId="1076"/>
          <ac:spMkLst>
            <pc:docMk/>
            <pc:sldMk cId="3089893758" sldId="269"/>
            <ac:spMk id="2" creationId="{750493BB-F3B7-4352-A2B3-9B2B3A1E6893}"/>
          </ac:spMkLst>
        </pc:spChg>
        <pc:spChg chg="mod ord">
          <ac:chgData name="Anastasia Galvin" userId="2d39f159-777b-4bad-8899-bf8dfc77b0ad" providerId="ADAL" clId="{1EFEA327-7FE8-43F4-9F1E-5FE10FE08DBD}" dt="2021-09-15T15:48:41.854" v="7729" actId="403"/>
          <ac:spMkLst>
            <pc:docMk/>
            <pc:sldMk cId="3089893758" sldId="269"/>
            <ac:spMk id="3" creationId="{71F9CBD4-2227-43B5-97E4-D55A959F3742}"/>
          </ac:spMkLst>
        </pc:spChg>
        <pc:spChg chg="add del">
          <ac:chgData name="Anastasia Galvin" userId="2d39f159-777b-4bad-8899-bf8dfc77b0ad" providerId="ADAL" clId="{1EFEA327-7FE8-43F4-9F1E-5FE10FE08DBD}" dt="2021-09-15T15:48:00.533" v="7698" actId="26606"/>
          <ac:spMkLst>
            <pc:docMk/>
            <pc:sldMk cId="3089893758" sldId="269"/>
            <ac:spMk id="71" creationId="{5BB3780B-63EB-450D-A804-D6AA12F98E0B}"/>
          </ac:spMkLst>
        </pc:spChg>
        <pc:spChg chg="add del">
          <ac:chgData name="Anastasia Galvin" userId="2d39f159-777b-4bad-8899-bf8dfc77b0ad" providerId="ADAL" clId="{1EFEA327-7FE8-43F4-9F1E-5FE10FE08DBD}" dt="2021-09-15T15:48:00.533" v="7698" actId="26606"/>
          <ac:spMkLst>
            <pc:docMk/>
            <pc:sldMk cId="3089893758" sldId="269"/>
            <ac:spMk id="73" creationId="{FE0847A5-A329-48CD-B3A7-3892FF6DA78F}"/>
          </ac:spMkLst>
        </pc:spChg>
        <pc:spChg chg="add mod">
          <ac:chgData name="Anastasia Galvin" userId="2d39f159-777b-4bad-8899-bf8dfc77b0ad" providerId="ADAL" clId="{1EFEA327-7FE8-43F4-9F1E-5FE10FE08DBD}" dt="2021-09-15T15:48:07.290" v="7701" actId="2711"/>
          <ac:spMkLst>
            <pc:docMk/>
            <pc:sldMk cId="3089893758" sldId="269"/>
            <ac:spMk id="75" creationId="{6BE63264-F1B8-4AB7-AD1C-4180A9D2B11B}"/>
          </ac:spMkLst>
        </pc:spChg>
        <pc:spChg chg="add mod">
          <ac:chgData name="Anastasia Galvin" userId="2d39f159-777b-4bad-8899-bf8dfc77b0ad" providerId="ADAL" clId="{1EFEA327-7FE8-43F4-9F1E-5FE10FE08DBD}" dt="2021-09-15T15:48:07.290" v="7701" actId="2711"/>
          <ac:spMkLst>
            <pc:docMk/>
            <pc:sldMk cId="3089893758" sldId="269"/>
            <ac:spMk id="4100" creationId="{44A00C45-023C-431E-B774-053A3C686B18}"/>
          </ac:spMkLst>
        </pc:spChg>
        <pc:spChg chg="add mod">
          <ac:chgData name="Anastasia Galvin" userId="2d39f159-777b-4bad-8899-bf8dfc77b0ad" providerId="ADAL" clId="{1EFEA327-7FE8-43F4-9F1E-5FE10FE08DBD}" dt="2021-09-15T15:48:07.290" v="7701" actId="2711"/>
          <ac:spMkLst>
            <pc:docMk/>
            <pc:sldMk cId="3089893758" sldId="269"/>
            <ac:spMk id="4101" creationId="{6A8151FD-E26B-480E-A623-CFBFE3713A60}"/>
          </ac:spMkLst>
        </pc:spChg>
        <pc:picChg chg="add mod">
          <ac:chgData name="Anastasia Galvin" userId="2d39f159-777b-4bad-8899-bf8dfc77b0ad" providerId="ADAL" clId="{1EFEA327-7FE8-43F4-9F1E-5FE10FE08DBD}" dt="2021-09-15T15:48:20.859" v="7715" actId="1076"/>
          <ac:picMkLst>
            <pc:docMk/>
            <pc:sldMk cId="3089893758" sldId="269"/>
            <ac:picMk id="4098" creationId="{48AD0878-5DE8-45EE-B4C0-49865E0980DF}"/>
          </ac:picMkLst>
        </pc:picChg>
      </pc:sldChg>
      <pc:sldChg chg="addSp modSp new mod setBg modNotesTx">
        <pc:chgData name="Anastasia Galvin" userId="2d39f159-777b-4bad-8899-bf8dfc77b0ad" providerId="ADAL" clId="{1EFEA327-7FE8-43F4-9F1E-5FE10FE08DBD}" dt="2021-09-15T15:56:51.425" v="8440" actId="14100"/>
        <pc:sldMkLst>
          <pc:docMk/>
          <pc:sldMk cId="1683434800" sldId="270"/>
        </pc:sldMkLst>
        <pc:spChg chg="mod">
          <ac:chgData name="Anastasia Galvin" userId="2d39f159-777b-4bad-8899-bf8dfc77b0ad" providerId="ADAL" clId="{1EFEA327-7FE8-43F4-9F1E-5FE10FE08DBD}" dt="2021-09-15T15:54:28.602" v="8378" actId="403"/>
          <ac:spMkLst>
            <pc:docMk/>
            <pc:sldMk cId="1683434800" sldId="270"/>
            <ac:spMk id="2" creationId="{6AD68806-A9AC-4B80-B4D0-BE899A8ABD98}"/>
          </ac:spMkLst>
        </pc:spChg>
        <pc:spChg chg="mod">
          <ac:chgData name="Anastasia Galvin" userId="2d39f159-777b-4bad-8899-bf8dfc77b0ad" providerId="ADAL" clId="{1EFEA327-7FE8-43F4-9F1E-5FE10FE08DBD}" dt="2021-09-15T15:56:51.425" v="8440" actId="14100"/>
          <ac:spMkLst>
            <pc:docMk/>
            <pc:sldMk cId="1683434800" sldId="270"/>
            <ac:spMk id="3" creationId="{28426B00-04D7-44DB-8AC3-CEE1E866BB80}"/>
          </ac:spMkLst>
        </pc:spChg>
        <pc:spChg chg="add mod">
          <ac:chgData name="Anastasia Galvin" userId="2d39f159-777b-4bad-8899-bf8dfc77b0ad" providerId="ADAL" clId="{1EFEA327-7FE8-43F4-9F1E-5FE10FE08DBD}" dt="2021-09-15T15:54:28.602" v="8378" actId="403"/>
          <ac:spMkLst>
            <pc:docMk/>
            <pc:sldMk cId="1683434800" sldId="270"/>
            <ac:spMk id="71" creationId="{5BB3780B-63EB-450D-A804-D6AA12F98E0B}"/>
          </ac:spMkLst>
        </pc:spChg>
        <pc:spChg chg="add mod">
          <ac:chgData name="Anastasia Galvin" userId="2d39f159-777b-4bad-8899-bf8dfc77b0ad" providerId="ADAL" clId="{1EFEA327-7FE8-43F4-9F1E-5FE10FE08DBD}" dt="2021-09-15T15:54:28.602" v="8378" actId="403"/>
          <ac:spMkLst>
            <pc:docMk/>
            <pc:sldMk cId="1683434800" sldId="270"/>
            <ac:spMk id="73" creationId="{FE0847A5-A329-48CD-B3A7-3892FF6DA78F}"/>
          </ac:spMkLst>
        </pc:spChg>
        <pc:picChg chg="add mod">
          <ac:chgData name="Anastasia Galvin" userId="2d39f159-777b-4bad-8899-bf8dfc77b0ad" providerId="ADAL" clId="{1EFEA327-7FE8-43F4-9F1E-5FE10FE08DBD}" dt="2021-09-15T15:54:28.602" v="8378" actId="403"/>
          <ac:picMkLst>
            <pc:docMk/>
            <pc:sldMk cId="1683434800" sldId="270"/>
            <ac:picMk id="5122" creationId="{5C735C27-5D02-4D0A-83C2-6F0EC18F5548}"/>
          </ac:picMkLst>
        </pc:picChg>
      </pc:sldChg>
      <pc:sldChg chg="new del modNotesTx">
        <pc:chgData name="Anastasia Galvin" userId="2d39f159-777b-4bad-8899-bf8dfc77b0ad" providerId="ADAL" clId="{1EFEA327-7FE8-43F4-9F1E-5FE10FE08DBD}" dt="2021-09-15T16:07:49.386" v="9200" actId="47"/>
        <pc:sldMkLst>
          <pc:docMk/>
          <pc:sldMk cId="243944420" sldId="271"/>
        </pc:sldMkLst>
      </pc:sldChg>
      <pc:sldChg chg="addSp delSp modSp new mod setBg modNotesTx">
        <pc:chgData name="Anastasia Galvin" userId="2d39f159-777b-4bad-8899-bf8dfc77b0ad" providerId="ADAL" clId="{1EFEA327-7FE8-43F4-9F1E-5FE10FE08DBD}" dt="2021-09-15T16:12:49.115" v="9720" actId="207"/>
        <pc:sldMkLst>
          <pc:docMk/>
          <pc:sldMk cId="4080243248" sldId="272"/>
        </pc:sldMkLst>
        <pc:spChg chg="mod">
          <ac:chgData name="Anastasia Galvin" userId="2d39f159-777b-4bad-8899-bf8dfc77b0ad" providerId="ADAL" clId="{1EFEA327-7FE8-43F4-9F1E-5FE10FE08DBD}" dt="2021-09-15T16:12:38.409" v="9710" actId="403"/>
          <ac:spMkLst>
            <pc:docMk/>
            <pc:sldMk cId="4080243248" sldId="272"/>
            <ac:spMk id="2" creationId="{52BD385C-F2EC-4CCC-A8CD-D8ACCEA830ED}"/>
          </ac:spMkLst>
        </pc:spChg>
        <pc:spChg chg="mod ord">
          <ac:chgData name="Anastasia Galvin" userId="2d39f159-777b-4bad-8899-bf8dfc77b0ad" providerId="ADAL" clId="{1EFEA327-7FE8-43F4-9F1E-5FE10FE08DBD}" dt="2021-09-15T16:12:49.115" v="9720" actId="207"/>
          <ac:spMkLst>
            <pc:docMk/>
            <pc:sldMk cId="4080243248" sldId="272"/>
            <ac:spMk id="3" creationId="{52C67B0B-5134-47FF-970D-A61C6636977D}"/>
          </ac:spMkLst>
        </pc:spChg>
        <pc:spChg chg="add del">
          <ac:chgData name="Anastasia Galvin" userId="2d39f159-777b-4bad-8899-bf8dfc77b0ad" providerId="ADAL" clId="{1EFEA327-7FE8-43F4-9F1E-5FE10FE08DBD}" dt="2021-09-15T16:12:23.832" v="9700" actId="26606"/>
          <ac:spMkLst>
            <pc:docMk/>
            <pc:sldMk cId="4080243248" sldId="272"/>
            <ac:spMk id="71" creationId="{2A3E2477-CB24-4FE6-B9C0-F9800FF83EF6}"/>
          </ac:spMkLst>
        </pc:spChg>
        <pc:spChg chg="add del">
          <ac:chgData name="Anastasia Galvin" userId="2d39f159-777b-4bad-8899-bf8dfc77b0ad" providerId="ADAL" clId="{1EFEA327-7FE8-43F4-9F1E-5FE10FE08DBD}" dt="2021-09-15T16:12:23.832" v="9700" actId="26606"/>
          <ac:spMkLst>
            <pc:docMk/>
            <pc:sldMk cId="4080243248" sldId="272"/>
            <ac:spMk id="73" creationId="{B965638C-2268-4A1B-96C3-95E79EF44B96}"/>
          </ac:spMkLst>
        </pc:spChg>
        <pc:spChg chg="add del">
          <ac:chgData name="Anastasia Galvin" userId="2d39f159-777b-4bad-8899-bf8dfc77b0ad" providerId="ADAL" clId="{1EFEA327-7FE8-43F4-9F1E-5FE10FE08DBD}" dt="2021-09-15T16:12:23.832" v="9700" actId="26606"/>
          <ac:spMkLst>
            <pc:docMk/>
            <pc:sldMk cId="4080243248" sldId="272"/>
            <ac:spMk id="75" creationId="{97D0825D-5142-4F4A-A141-3CCD5E99CB4F}"/>
          </ac:spMkLst>
        </pc:spChg>
        <pc:spChg chg="add mod">
          <ac:chgData name="Anastasia Galvin" userId="2d39f159-777b-4bad-8899-bf8dfc77b0ad" providerId="ADAL" clId="{1EFEA327-7FE8-43F4-9F1E-5FE10FE08DBD}" dt="2021-09-15T16:12:28.587" v="9702" actId="2711"/>
          <ac:spMkLst>
            <pc:docMk/>
            <pc:sldMk cId="4080243248" sldId="272"/>
            <ac:spMk id="7172" creationId="{468DC7FA-55C9-47D5-B8A0-022B4C9AACA7}"/>
          </ac:spMkLst>
        </pc:spChg>
        <pc:spChg chg="add mod">
          <ac:chgData name="Anastasia Galvin" userId="2d39f159-777b-4bad-8899-bf8dfc77b0ad" providerId="ADAL" clId="{1EFEA327-7FE8-43F4-9F1E-5FE10FE08DBD}" dt="2021-09-15T16:12:28.587" v="9702" actId="2711"/>
          <ac:spMkLst>
            <pc:docMk/>
            <pc:sldMk cId="4080243248" sldId="272"/>
            <ac:spMk id="7173" creationId="{E905CBC2-EECC-4468-90C4-C0176E9B0844}"/>
          </ac:spMkLst>
        </pc:spChg>
        <pc:spChg chg="add mod">
          <ac:chgData name="Anastasia Galvin" userId="2d39f159-777b-4bad-8899-bf8dfc77b0ad" providerId="ADAL" clId="{1EFEA327-7FE8-43F4-9F1E-5FE10FE08DBD}" dt="2021-09-15T16:12:28.587" v="9702" actId="2711"/>
          <ac:spMkLst>
            <pc:docMk/>
            <pc:sldMk cId="4080243248" sldId="272"/>
            <ac:spMk id="7174" creationId="{97D0825D-5142-4F4A-A141-3CCD5E99CB4F}"/>
          </ac:spMkLst>
        </pc:spChg>
        <pc:picChg chg="add mod">
          <ac:chgData name="Anastasia Galvin" userId="2d39f159-777b-4bad-8899-bf8dfc77b0ad" providerId="ADAL" clId="{1EFEA327-7FE8-43F4-9F1E-5FE10FE08DBD}" dt="2021-09-15T16:12:28.587" v="9702" actId="2711"/>
          <ac:picMkLst>
            <pc:docMk/>
            <pc:sldMk cId="4080243248" sldId="272"/>
            <ac:picMk id="7170" creationId="{BD4B6A4A-CB7C-4A4C-B46E-D60061FA3EB4}"/>
          </ac:picMkLst>
        </pc:picChg>
      </pc:sldChg>
      <pc:sldChg chg="addSp delSp modSp new mod ord setBg modNotesTx">
        <pc:chgData name="Anastasia Galvin" userId="2d39f159-777b-4bad-8899-bf8dfc77b0ad" providerId="ADAL" clId="{1EFEA327-7FE8-43F4-9F1E-5FE10FE08DBD}" dt="2021-09-15T16:22:07.440" v="10607" actId="1076"/>
        <pc:sldMkLst>
          <pc:docMk/>
          <pc:sldMk cId="820830414" sldId="273"/>
        </pc:sldMkLst>
        <pc:spChg chg="mod">
          <ac:chgData name="Anastasia Galvin" userId="2d39f159-777b-4bad-8899-bf8dfc77b0ad" providerId="ADAL" clId="{1EFEA327-7FE8-43F4-9F1E-5FE10FE08DBD}" dt="2021-09-15T16:21:40.562" v="10595" actId="122"/>
          <ac:spMkLst>
            <pc:docMk/>
            <pc:sldMk cId="820830414" sldId="273"/>
            <ac:spMk id="2" creationId="{B1EFB1BE-9BCD-4BD6-82E6-3A6D01590CF0}"/>
          </ac:spMkLst>
        </pc:spChg>
        <pc:spChg chg="mod">
          <ac:chgData name="Anastasia Galvin" userId="2d39f159-777b-4bad-8899-bf8dfc77b0ad" providerId="ADAL" clId="{1EFEA327-7FE8-43F4-9F1E-5FE10FE08DBD}" dt="2021-09-15T16:22:07.440" v="10607" actId="1076"/>
          <ac:spMkLst>
            <pc:docMk/>
            <pc:sldMk cId="820830414" sldId="273"/>
            <ac:spMk id="3" creationId="{8A58D69A-8616-4BC6-B249-9280BBC80D7F}"/>
          </ac:spMkLst>
        </pc:spChg>
        <pc:spChg chg="add mod">
          <ac:chgData name="Anastasia Galvin" userId="2d39f159-777b-4bad-8899-bf8dfc77b0ad" providerId="ADAL" clId="{1EFEA327-7FE8-43F4-9F1E-5FE10FE08DBD}" dt="2021-09-15T16:21:34.383" v="10592" actId="403"/>
          <ac:spMkLst>
            <pc:docMk/>
            <pc:sldMk cId="820830414" sldId="273"/>
            <ac:spMk id="73" creationId="{5BB3780B-63EB-450D-A804-D6AA12F98E0B}"/>
          </ac:spMkLst>
        </pc:spChg>
        <pc:spChg chg="add mod">
          <ac:chgData name="Anastasia Galvin" userId="2d39f159-777b-4bad-8899-bf8dfc77b0ad" providerId="ADAL" clId="{1EFEA327-7FE8-43F4-9F1E-5FE10FE08DBD}" dt="2021-09-15T16:21:34.383" v="10592" actId="403"/>
          <ac:spMkLst>
            <pc:docMk/>
            <pc:sldMk cId="820830414" sldId="273"/>
            <ac:spMk id="75" creationId="{FE0847A5-A329-48CD-B3A7-3892FF6DA78F}"/>
          </ac:spMkLst>
        </pc:spChg>
        <pc:picChg chg="add del">
          <ac:chgData name="Anastasia Galvin" userId="2d39f159-777b-4bad-8899-bf8dfc77b0ad" providerId="ADAL" clId="{1EFEA327-7FE8-43F4-9F1E-5FE10FE08DBD}" dt="2021-09-15T15:42:14.526" v="6978"/>
          <ac:picMkLst>
            <pc:docMk/>
            <pc:sldMk cId="820830414" sldId="273"/>
            <ac:picMk id="3074" creationId="{C0ACB23C-33EA-428C-BE06-CED6656DBE87}"/>
          </ac:picMkLst>
        </pc:picChg>
        <pc:picChg chg="add mod">
          <ac:chgData name="Anastasia Galvin" userId="2d39f159-777b-4bad-8899-bf8dfc77b0ad" providerId="ADAL" clId="{1EFEA327-7FE8-43F4-9F1E-5FE10FE08DBD}" dt="2021-09-15T16:21:34.383" v="10592" actId="403"/>
          <ac:picMkLst>
            <pc:docMk/>
            <pc:sldMk cId="820830414" sldId="273"/>
            <ac:picMk id="3076" creationId="{1D8E4106-877F-485D-BA21-8E8798EAFD69}"/>
          </ac:picMkLst>
        </pc:picChg>
      </pc:sldChg>
      <pc:sldChg chg="addSp modSp new mod setBg modNotesTx">
        <pc:chgData name="Anastasia Galvin" userId="2d39f159-777b-4bad-8899-bf8dfc77b0ad" providerId="ADAL" clId="{1EFEA327-7FE8-43F4-9F1E-5FE10FE08DBD}" dt="2021-09-15T16:05:47.645" v="9199"/>
        <pc:sldMkLst>
          <pc:docMk/>
          <pc:sldMk cId="2511495226" sldId="274"/>
        </pc:sldMkLst>
        <pc:spChg chg="mod">
          <ac:chgData name="Anastasia Galvin" userId="2d39f159-777b-4bad-8899-bf8dfc77b0ad" providerId="ADAL" clId="{1EFEA327-7FE8-43F4-9F1E-5FE10FE08DBD}" dt="2021-09-15T16:04:37.016" v="9192" actId="1076"/>
          <ac:spMkLst>
            <pc:docMk/>
            <pc:sldMk cId="2511495226" sldId="274"/>
            <ac:spMk id="2" creationId="{CA23B525-0E89-4043-BCB7-46418EC69E53}"/>
          </ac:spMkLst>
        </pc:spChg>
        <pc:spChg chg="mod">
          <ac:chgData name="Anastasia Galvin" userId="2d39f159-777b-4bad-8899-bf8dfc77b0ad" providerId="ADAL" clId="{1EFEA327-7FE8-43F4-9F1E-5FE10FE08DBD}" dt="2021-09-15T16:04:43.282" v="9198" actId="27636"/>
          <ac:spMkLst>
            <pc:docMk/>
            <pc:sldMk cId="2511495226" sldId="274"/>
            <ac:spMk id="3" creationId="{FF1D73BB-793F-47B3-974F-838048DC1250}"/>
          </ac:spMkLst>
        </pc:spChg>
        <pc:spChg chg="add mod">
          <ac:chgData name="Anastasia Galvin" userId="2d39f159-777b-4bad-8899-bf8dfc77b0ad" providerId="ADAL" clId="{1EFEA327-7FE8-43F4-9F1E-5FE10FE08DBD}" dt="2021-09-15T16:03:33.817" v="9164" actId="2711"/>
          <ac:spMkLst>
            <pc:docMk/>
            <pc:sldMk cId="2511495226" sldId="274"/>
            <ac:spMk id="71" creationId="{5BB3780B-63EB-450D-A804-D6AA12F98E0B}"/>
          </ac:spMkLst>
        </pc:spChg>
        <pc:spChg chg="add mod">
          <ac:chgData name="Anastasia Galvin" userId="2d39f159-777b-4bad-8899-bf8dfc77b0ad" providerId="ADAL" clId="{1EFEA327-7FE8-43F4-9F1E-5FE10FE08DBD}" dt="2021-09-15T16:03:33.817" v="9164" actId="2711"/>
          <ac:spMkLst>
            <pc:docMk/>
            <pc:sldMk cId="2511495226" sldId="274"/>
            <ac:spMk id="73" creationId="{FE0847A5-A329-48CD-B3A7-3892FF6DA78F}"/>
          </ac:spMkLst>
        </pc:spChg>
        <pc:picChg chg="add mod">
          <ac:chgData name="Anastasia Galvin" userId="2d39f159-777b-4bad-8899-bf8dfc77b0ad" providerId="ADAL" clId="{1EFEA327-7FE8-43F4-9F1E-5FE10FE08DBD}" dt="2021-09-15T16:05:47.645" v="9199"/>
          <ac:picMkLst>
            <pc:docMk/>
            <pc:sldMk cId="2511495226" sldId="274"/>
            <ac:picMk id="6146" creationId="{9EBCA330-44C3-4ED1-AF6B-1634F5F98892}"/>
          </ac:picMkLst>
        </pc:picChg>
      </pc:sldChg>
      <pc:sldChg chg="addSp delSp modSp new mod setBg modClrScheme chgLayout modNotesTx">
        <pc:chgData name="Anastasia Galvin" userId="2d39f159-777b-4bad-8899-bf8dfc77b0ad" providerId="ADAL" clId="{1EFEA327-7FE8-43F4-9F1E-5FE10FE08DBD}" dt="2021-09-15T16:34:22.282" v="11125" actId="20577"/>
        <pc:sldMkLst>
          <pc:docMk/>
          <pc:sldMk cId="4082931346" sldId="275"/>
        </pc:sldMkLst>
        <pc:spChg chg="del">
          <ac:chgData name="Anastasia Galvin" userId="2d39f159-777b-4bad-8899-bf8dfc77b0ad" providerId="ADAL" clId="{1EFEA327-7FE8-43F4-9F1E-5FE10FE08DBD}" dt="2021-09-15T16:25:04.065" v="10610" actId="478"/>
          <ac:spMkLst>
            <pc:docMk/>
            <pc:sldMk cId="4082931346" sldId="275"/>
            <ac:spMk id="2" creationId="{9AF11926-3D4F-48B1-80DF-69643993C794}"/>
          </ac:spMkLst>
        </pc:spChg>
        <pc:spChg chg="add mod ord">
          <ac:chgData name="Anastasia Galvin" userId="2d39f159-777b-4bad-8899-bf8dfc77b0ad" providerId="ADAL" clId="{1EFEA327-7FE8-43F4-9F1E-5FE10FE08DBD}" dt="2021-09-15T16:27:28.443" v="10644" actId="403"/>
          <ac:spMkLst>
            <pc:docMk/>
            <pc:sldMk cId="4082931346" sldId="275"/>
            <ac:spMk id="3" creationId="{0E725070-7025-4895-9A37-8E8A124AB408}"/>
          </ac:spMkLst>
        </pc:spChg>
        <pc:spChg chg="add mod">
          <ac:chgData name="Anastasia Galvin" userId="2d39f159-777b-4bad-8899-bf8dfc77b0ad" providerId="ADAL" clId="{1EFEA327-7FE8-43F4-9F1E-5FE10FE08DBD}" dt="2021-09-15T16:30:23.192" v="10816" actId="122"/>
          <ac:spMkLst>
            <pc:docMk/>
            <pc:sldMk cId="4082931346" sldId="275"/>
            <ac:spMk id="19" creationId="{4E3FE81A-E6F4-4213-A252-1A25F7EEDE8B}"/>
          </ac:spMkLst>
        </pc:spChg>
        <pc:spChg chg="add">
          <ac:chgData name="Anastasia Galvin" userId="2d39f159-777b-4bad-8899-bf8dfc77b0ad" providerId="ADAL" clId="{1EFEA327-7FE8-43F4-9F1E-5FE10FE08DBD}" dt="2021-09-15T16:27:09.234" v="10619" actId="26606"/>
          <ac:spMkLst>
            <pc:docMk/>
            <pc:sldMk cId="4082931346" sldId="275"/>
            <ac:spMk id="73" creationId="{09646535-AEF6-4883-A4F9-EEC1F8B4319E}"/>
          </ac:spMkLst>
        </pc:spChg>
        <pc:spChg chg="add">
          <ac:chgData name="Anastasia Galvin" userId="2d39f159-777b-4bad-8899-bf8dfc77b0ad" providerId="ADAL" clId="{1EFEA327-7FE8-43F4-9F1E-5FE10FE08DBD}" dt="2021-09-15T16:27:09.234" v="10619" actId="26606"/>
          <ac:spMkLst>
            <pc:docMk/>
            <pc:sldMk cId="4082931346" sldId="275"/>
            <ac:spMk id="75" creationId="{97CEA0FD-D2CC-4855-B1FA-4C5B659BB7E1}"/>
          </ac:spMkLst>
        </pc:spChg>
        <pc:spChg chg="add">
          <ac:chgData name="Anastasia Galvin" userId="2d39f159-777b-4bad-8899-bf8dfc77b0ad" providerId="ADAL" clId="{1EFEA327-7FE8-43F4-9F1E-5FE10FE08DBD}" dt="2021-09-15T16:27:09.234" v="10619" actId="26606"/>
          <ac:spMkLst>
            <pc:docMk/>
            <pc:sldMk cId="4082931346" sldId="275"/>
            <ac:spMk id="77" creationId="{ABAA15C4-2282-4C62-BADE-41D57265FF5E}"/>
          </ac:spMkLst>
        </pc:spChg>
        <pc:spChg chg="add">
          <ac:chgData name="Anastasia Galvin" userId="2d39f159-777b-4bad-8899-bf8dfc77b0ad" providerId="ADAL" clId="{1EFEA327-7FE8-43F4-9F1E-5FE10FE08DBD}" dt="2021-09-15T16:27:09.234" v="10619" actId="26606"/>
          <ac:spMkLst>
            <pc:docMk/>
            <pc:sldMk cId="4082931346" sldId="275"/>
            <ac:spMk id="89" creationId="{613F3963-915E-4812-8B39-BE6EA7CC82DA}"/>
          </ac:spMkLst>
        </pc:spChg>
        <pc:grpChg chg="add">
          <ac:chgData name="Anastasia Galvin" userId="2d39f159-777b-4bad-8899-bf8dfc77b0ad" providerId="ADAL" clId="{1EFEA327-7FE8-43F4-9F1E-5FE10FE08DBD}" dt="2021-09-15T16:27:09.234" v="10619" actId="26606"/>
          <ac:grpSpMkLst>
            <pc:docMk/>
            <pc:sldMk cId="4082931346" sldId="275"/>
            <ac:grpSpMk id="79" creationId="{C8F3AECA-1E28-4DB0-901D-747B827596E9}"/>
          </ac:grpSpMkLst>
        </pc:grpChg>
        <pc:grpChg chg="add">
          <ac:chgData name="Anastasia Galvin" userId="2d39f159-777b-4bad-8899-bf8dfc77b0ad" providerId="ADAL" clId="{1EFEA327-7FE8-43F4-9F1E-5FE10FE08DBD}" dt="2021-09-15T16:27:09.234" v="10619" actId="26606"/>
          <ac:grpSpMkLst>
            <pc:docMk/>
            <pc:sldMk cId="4082931346" sldId="275"/>
            <ac:grpSpMk id="84" creationId="{3214C51D-3B74-4CCB-82B8-A184460FCAA2}"/>
          </ac:grpSpMkLst>
        </pc:grpChg>
        <pc:picChg chg="add mod ord">
          <ac:chgData name="Anastasia Galvin" userId="2d39f159-777b-4bad-8899-bf8dfc77b0ad" providerId="ADAL" clId="{1EFEA327-7FE8-43F4-9F1E-5FE10FE08DBD}" dt="2021-09-15T16:33:44.942" v="11092" actId="1035"/>
          <ac:picMkLst>
            <pc:docMk/>
            <pc:sldMk cId="4082931346" sldId="275"/>
            <ac:picMk id="8194" creationId="{DA6E2697-7A61-4277-A06C-A4C06FD8CFF9}"/>
          </ac:picMkLst>
        </pc:picChg>
        <pc:picChg chg="add mod ord">
          <ac:chgData name="Anastasia Galvin" userId="2d39f159-777b-4bad-8899-bf8dfc77b0ad" providerId="ADAL" clId="{1EFEA327-7FE8-43F4-9F1E-5FE10FE08DBD}" dt="2021-09-15T16:33:37.322" v="11090" actId="1076"/>
          <ac:picMkLst>
            <pc:docMk/>
            <pc:sldMk cId="4082931346" sldId="275"/>
            <ac:picMk id="8196" creationId="{16753507-AF10-4E8C-B6CA-06F5F8C2AE2C}"/>
          </ac:picMkLst>
        </pc:picChg>
      </pc:sldChg>
      <pc:sldChg chg="addSp modSp new mod setBg modClrScheme chgLayout modNotesTx">
        <pc:chgData name="Anastasia Galvin" userId="2d39f159-777b-4bad-8899-bf8dfc77b0ad" providerId="ADAL" clId="{1EFEA327-7FE8-43F4-9F1E-5FE10FE08DBD}" dt="2021-09-15T16:48:19.969" v="12414" actId="1037"/>
        <pc:sldMkLst>
          <pc:docMk/>
          <pc:sldMk cId="1415171190" sldId="276"/>
        </pc:sldMkLst>
        <pc:spChg chg="mod ord">
          <ac:chgData name="Anastasia Galvin" userId="2d39f159-777b-4bad-8899-bf8dfc77b0ad" providerId="ADAL" clId="{1EFEA327-7FE8-43F4-9F1E-5FE10FE08DBD}" dt="2021-09-15T16:47:59.469" v="12396" actId="14100"/>
          <ac:spMkLst>
            <pc:docMk/>
            <pc:sldMk cId="1415171190" sldId="276"/>
            <ac:spMk id="2" creationId="{15B44FA0-9E22-4370-8B01-1270E748F694}"/>
          </ac:spMkLst>
        </pc:spChg>
        <pc:spChg chg="add mod ord">
          <ac:chgData name="Anastasia Galvin" userId="2d39f159-777b-4bad-8899-bf8dfc77b0ad" providerId="ADAL" clId="{1EFEA327-7FE8-43F4-9F1E-5FE10FE08DBD}" dt="2021-09-15T16:48:19.969" v="12414" actId="1037"/>
          <ac:spMkLst>
            <pc:docMk/>
            <pc:sldMk cId="1415171190" sldId="276"/>
            <ac:spMk id="3" creationId="{F0842F25-57AF-47AC-83BE-07B794FA31D8}"/>
          </ac:spMkLst>
        </pc:spChg>
        <pc:spChg chg="add">
          <ac:chgData name="Anastasia Galvin" userId="2d39f159-777b-4bad-8899-bf8dfc77b0ad" providerId="ADAL" clId="{1EFEA327-7FE8-43F4-9F1E-5FE10FE08DBD}" dt="2021-09-15T16:46:56.724" v="12369" actId="26606"/>
          <ac:spMkLst>
            <pc:docMk/>
            <pc:sldMk cId="1415171190" sldId="276"/>
            <ac:spMk id="71" creationId="{5BB3780B-63EB-450D-A804-D6AA12F98E0B}"/>
          </ac:spMkLst>
        </pc:spChg>
        <pc:spChg chg="add">
          <ac:chgData name="Anastasia Galvin" userId="2d39f159-777b-4bad-8899-bf8dfc77b0ad" providerId="ADAL" clId="{1EFEA327-7FE8-43F4-9F1E-5FE10FE08DBD}" dt="2021-09-15T16:46:56.724" v="12369" actId="26606"/>
          <ac:spMkLst>
            <pc:docMk/>
            <pc:sldMk cId="1415171190" sldId="276"/>
            <ac:spMk id="73" creationId="{FE0847A5-A329-48CD-B3A7-3892FF6DA78F}"/>
          </ac:spMkLst>
        </pc:spChg>
        <pc:picChg chg="add mod">
          <ac:chgData name="Anastasia Galvin" userId="2d39f159-777b-4bad-8899-bf8dfc77b0ad" providerId="ADAL" clId="{1EFEA327-7FE8-43F4-9F1E-5FE10FE08DBD}" dt="2021-09-15T16:47:53.308" v="12394" actId="1076"/>
          <ac:picMkLst>
            <pc:docMk/>
            <pc:sldMk cId="1415171190" sldId="276"/>
            <ac:picMk id="9218" creationId="{C7DB66C6-7552-4162-A7B6-EA476D6539DF}"/>
          </ac:picMkLst>
        </pc:picChg>
      </pc:sldChg>
      <pc:sldChg chg="new del">
        <pc:chgData name="Anastasia Galvin" userId="2d39f159-777b-4bad-8899-bf8dfc77b0ad" providerId="ADAL" clId="{1EFEA327-7FE8-43F4-9F1E-5FE10FE08DBD}" dt="2021-09-15T16:49:06.351" v="12416" actId="680"/>
        <pc:sldMkLst>
          <pc:docMk/>
          <pc:sldMk cId="3610996027" sldId="277"/>
        </pc:sldMkLst>
      </pc:sldChg>
      <pc:sldChg chg="addSp modSp new mod setBg addAnim">
        <pc:chgData name="Anastasia Galvin" userId="2d39f159-777b-4bad-8899-bf8dfc77b0ad" providerId="ADAL" clId="{1EFEA327-7FE8-43F4-9F1E-5FE10FE08DBD}" dt="2021-09-15T16:49:33.005" v="12429" actId="404"/>
        <pc:sldMkLst>
          <pc:docMk/>
          <pc:sldMk cId="3762960117" sldId="277"/>
        </pc:sldMkLst>
        <pc:spChg chg="mod">
          <ac:chgData name="Anastasia Galvin" userId="2d39f159-777b-4bad-8899-bf8dfc77b0ad" providerId="ADAL" clId="{1EFEA327-7FE8-43F4-9F1E-5FE10FE08DBD}" dt="2021-09-15T16:49:33.005" v="12429" actId="404"/>
          <ac:spMkLst>
            <pc:docMk/>
            <pc:sldMk cId="3762960117" sldId="277"/>
            <ac:spMk id="2" creationId="{75010C80-B11D-4655-A4A6-350CA484449E}"/>
          </ac:spMkLst>
        </pc:spChg>
        <pc:spChg chg="add">
          <ac:chgData name="Anastasia Galvin" userId="2d39f159-777b-4bad-8899-bf8dfc77b0ad" providerId="ADAL" clId="{1EFEA327-7FE8-43F4-9F1E-5FE10FE08DBD}" dt="2021-09-15T16:49:23.694" v="12421" actId="26606"/>
          <ac:spMkLst>
            <pc:docMk/>
            <pc:sldMk cId="3762960117" sldId="277"/>
            <ac:spMk id="7" creationId="{09646535-AEF6-4883-A4F9-EEC1F8B4319E}"/>
          </ac:spMkLst>
        </pc:spChg>
        <pc:spChg chg="add">
          <ac:chgData name="Anastasia Galvin" userId="2d39f159-777b-4bad-8899-bf8dfc77b0ad" providerId="ADAL" clId="{1EFEA327-7FE8-43F4-9F1E-5FE10FE08DBD}" dt="2021-09-15T16:49:23.694" v="12421" actId="26606"/>
          <ac:spMkLst>
            <pc:docMk/>
            <pc:sldMk cId="3762960117" sldId="277"/>
            <ac:spMk id="9" creationId="{DB7EFF05-A8DA-4B3E-9C21-7A04283D4852}"/>
          </ac:spMkLst>
        </pc:spChg>
        <pc:spChg chg="add">
          <ac:chgData name="Anastasia Galvin" userId="2d39f159-777b-4bad-8899-bf8dfc77b0ad" providerId="ADAL" clId="{1EFEA327-7FE8-43F4-9F1E-5FE10FE08DBD}" dt="2021-09-15T16:49:23.694" v="12421" actId="26606"/>
          <ac:spMkLst>
            <pc:docMk/>
            <pc:sldMk cId="3762960117" sldId="277"/>
            <ac:spMk id="11" creationId="{44CA1620-2C02-4B4E-97C8-06FCE85EEB0E}"/>
          </ac:spMkLst>
        </pc:spChg>
        <pc:spChg chg="add">
          <ac:chgData name="Anastasia Galvin" userId="2d39f159-777b-4bad-8899-bf8dfc77b0ad" providerId="ADAL" clId="{1EFEA327-7FE8-43F4-9F1E-5FE10FE08DBD}" dt="2021-09-15T16:49:23.694" v="12421" actId="26606"/>
          <ac:spMkLst>
            <pc:docMk/>
            <pc:sldMk cId="3762960117" sldId="277"/>
            <ac:spMk id="13" creationId="{3657DE79-27F8-4881-BE3B-5321D1801425}"/>
          </ac:spMkLst>
        </pc:spChg>
        <pc:spChg chg="add">
          <ac:chgData name="Anastasia Galvin" userId="2d39f159-777b-4bad-8899-bf8dfc77b0ad" providerId="ADAL" clId="{1EFEA327-7FE8-43F4-9F1E-5FE10FE08DBD}" dt="2021-09-15T16:49:23.694" v="12421" actId="26606"/>
          <ac:spMkLst>
            <pc:docMk/>
            <pc:sldMk cId="3762960117" sldId="277"/>
            <ac:spMk id="23" creationId="{085AB271-571D-4C19-9FCC-C760834A8937}"/>
          </ac:spMkLst>
        </pc:spChg>
        <pc:grpChg chg="add">
          <ac:chgData name="Anastasia Galvin" userId="2d39f159-777b-4bad-8899-bf8dfc77b0ad" providerId="ADAL" clId="{1EFEA327-7FE8-43F4-9F1E-5FE10FE08DBD}" dt="2021-09-15T16:49:23.694" v="12421" actId="26606"/>
          <ac:grpSpMkLst>
            <pc:docMk/>
            <pc:sldMk cId="3762960117" sldId="277"/>
            <ac:grpSpMk id="15" creationId="{DB733608-1322-485D-B942-B827E6997F08}"/>
          </ac:grpSpMkLst>
        </pc:grpChg>
      </pc:sldChg>
      <pc:sldChg chg="addSp modSp new mod setBg modNotesTx">
        <pc:chgData name="Anastasia Galvin" userId="2d39f159-777b-4bad-8899-bf8dfc77b0ad" providerId="ADAL" clId="{1EFEA327-7FE8-43F4-9F1E-5FE10FE08DBD}" dt="2021-09-17T07:36:03.670" v="13506" actId="20577"/>
        <pc:sldMkLst>
          <pc:docMk/>
          <pc:sldMk cId="657237980" sldId="278"/>
        </pc:sldMkLst>
        <pc:spChg chg="mod">
          <ac:chgData name="Anastasia Galvin" userId="2d39f159-777b-4bad-8899-bf8dfc77b0ad" providerId="ADAL" clId="{1EFEA327-7FE8-43F4-9F1E-5FE10FE08DBD}" dt="2021-09-17T07:36:03.670" v="13506" actId="20577"/>
          <ac:spMkLst>
            <pc:docMk/>
            <pc:sldMk cId="657237980" sldId="278"/>
            <ac:spMk id="2" creationId="{DC2A2328-FC2A-4559-AD0C-0BD267A50980}"/>
          </ac:spMkLst>
        </pc:spChg>
        <pc:spChg chg="mod">
          <ac:chgData name="Anastasia Galvin" userId="2d39f159-777b-4bad-8899-bf8dfc77b0ad" providerId="ADAL" clId="{1EFEA327-7FE8-43F4-9F1E-5FE10FE08DBD}" dt="2021-09-17T07:35:54.804" v="13504" actId="403"/>
          <ac:spMkLst>
            <pc:docMk/>
            <pc:sldMk cId="657237980" sldId="278"/>
            <ac:spMk id="3" creationId="{CC8F30E6-A039-4BD0-A9C0-7AB3C42C908F}"/>
          </ac:spMkLst>
        </pc:spChg>
        <pc:spChg chg="add mod">
          <ac:chgData name="Anastasia Galvin" userId="2d39f159-777b-4bad-8899-bf8dfc77b0ad" providerId="ADAL" clId="{1EFEA327-7FE8-43F4-9F1E-5FE10FE08DBD}" dt="2021-09-17T07:35:15.343" v="13481" actId="2711"/>
          <ac:spMkLst>
            <pc:docMk/>
            <pc:sldMk cId="657237980" sldId="278"/>
            <ac:spMk id="71" creationId="{5BB3780B-63EB-450D-A804-D6AA12F98E0B}"/>
          </ac:spMkLst>
        </pc:spChg>
        <pc:spChg chg="add mod">
          <ac:chgData name="Anastasia Galvin" userId="2d39f159-777b-4bad-8899-bf8dfc77b0ad" providerId="ADAL" clId="{1EFEA327-7FE8-43F4-9F1E-5FE10FE08DBD}" dt="2021-09-17T07:35:15.343" v="13481" actId="2711"/>
          <ac:spMkLst>
            <pc:docMk/>
            <pc:sldMk cId="657237980" sldId="278"/>
            <ac:spMk id="73" creationId="{FE0847A5-A329-48CD-B3A7-3892FF6DA78F}"/>
          </ac:spMkLst>
        </pc:spChg>
        <pc:picChg chg="add mod">
          <ac:chgData name="Anastasia Galvin" userId="2d39f159-777b-4bad-8899-bf8dfc77b0ad" providerId="ADAL" clId="{1EFEA327-7FE8-43F4-9F1E-5FE10FE08DBD}" dt="2021-09-17T07:35:15.343" v="13481" actId="2711"/>
          <ac:picMkLst>
            <pc:docMk/>
            <pc:sldMk cId="657237980" sldId="278"/>
            <ac:picMk id="1026" creationId="{A4F9F856-ADE8-421F-984B-E73FF6DBD7C8}"/>
          </ac:picMkLst>
        </pc:picChg>
      </pc:sldChg>
      <pc:sldChg chg="new del">
        <pc:chgData name="Anastasia Galvin" userId="2d39f159-777b-4bad-8899-bf8dfc77b0ad" providerId="ADAL" clId="{1EFEA327-7FE8-43F4-9F1E-5FE10FE08DBD}" dt="2021-09-15T16:55:12.276" v="12821" actId="47"/>
        <pc:sldMkLst>
          <pc:docMk/>
          <pc:sldMk cId="3106507282" sldId="279"/>
        </pc:sldMkLst>
      </pc:sldChg>
      <pc:sldChg chg="addSp modSp new mod setBg modNotesTx">
        <pc:chgData name="Anastasia Galvin" userId="2d39f159-777b-4bad-8899-bf8dfc77b0ad" providerId="ADAL" clId="{1EFEA327-7FE8-43F4-9F1E-5FE10FE08DBD}" dt="2021-09-17T07:40:44.010" v="14112" actId="403"/>
        <pc:sldMkLst>
          <pc:docMk/>
          <pc:sldMk cId="3817187952" sldId="279"/>
        </pc:sldMkLst>
        <pc:spChg chg="mod">
          <ac:chgData name="Anastasia Galvin" userId="2d39f159-777b-4bad-8899-bf8dfc77b0ad" providerId="ADAL" clId="{1EFEA327-7FE8-43F4-9F1E-5FE10FE08DBD}" dt="2021-09-17T07:40:28.640" v="14101" actId="403"/>
          <ac:spMkLst>
            <pc:docMk/>
            <pc:sldMk cId="3817187952" sldId="279"/>
            <ac:spMk id="2" creationId="{84B2DBB7-C5C2-4D95-99A0-AE9418BEB66E}"/>
          </ac:spMkLst>
        </pc:spChg>
        <pc:spChg chg="mod ord">
          <ac:chgData name="Anastasia Galvin" userId="2d39f159-777b-4bad-8899-bf8dfc77b0ad" providerId="ADAL" clId="{1EFEA327-7FE8-43F4-9F1E-5FE10FE08DBD}" dt="2021-09-17T07:40:44.010" v="14112" actId="403"/>
          <ac:spMkLst>
            <pc:docMk/>
            <pc:sldMk cId="3817187952" sldId="279"/>
            <ac:spMk id="3" creationId="{0DB0BD36-83CE-401B-9639-4BC2F6C432DA}"/>
          </ac:spMkLst>
        </pc:spChg>
        <pc:spChg chg="add mod">
          <ac:chgData name="Anastasia Galvin" userId="2d39f159-777b-4bad-8899-bf8dfc77b0ad" providerId="ADAL" clId="{1EFEA327-7FE8-43F4-9F1E-5FE10FE08DBD}" dt="2021-09-17T07:40:23.623" v="14093" actId="2711"/>
          <ac:spMkLst>
            <pc:docMk/>
            <pc:sldMk cId="3817187952" sldId="279"/>
            <ac:spMk id="71" creationId="{1A6AC1EB-B829-4364-8499-E0E869EA005C}"/>
          </ac:spMkLst>
        </pc:spChg>
        <pc:spChg chg="add mod">
          <ac:chgData name="Anastasia Galvin" userId="2d39f159-777b-4bad-8899-bf8dfc77b0ad" providerId="ADAL" clId="{1EFEA327-7FE8-43F4-9F1E-5FE10FE08DBD}" dt="2021-09-17T07:40:23.623" v="14093" actId="2711"/>
          <ac:spMkLst>
            <pc:docMk/>
            <pc:sldMk cId="3817187952" sldId="279"/>
            <ac:spMk id="73" creationId="{BE7A37A2-C7FA-4D89-AF85-407817320FBD}"/>
          </ac:spMkLst>
        </pc:spChg>
        <pc:picChg chg="add mod">
          <ac:chgData name="Anastasia Galvin" userId="2d39f159-777b-4bad-8899-bf8dfc77b0ad" providerId="ADAL" clId="{1EFEA327-7FE8-43F4-9F1E-5FE10FE08DBD}" dt="2021-09-17T07:40:32.942" v="14103" actId="1076"/>
          <ac:picMkLst>
            <pc:docMk/>
            <pc:sldMk cId="3817187952" sldId="279"/>
            <ac:picMk id="2050" creationId="{FC41D79B-ECE6-42EC-8481-9D9CE2A246E6}"/>
          </ac:picMkLst>
        </pc:picChg>
      </pc:sldChg>
      <pc:sldChg chg="addSp delSp modSp add mod setBg delDesignElem">
        <pc:chgData name="Anastasia Galvin" userId="2d39f159-777b-4bad-8899-bf8dfc77b0ad" providerId="ADAL" clId="{1EFEA327-7FE8-43F4-9F1E-5FE10FE08DBD}" dt="2021-09-17T07:41:52.913" v="14141" actId="1076"/>
        <pc:sldMkLst>
          <pc:docMk/>
          <pc:sldMk cId="2089399534" sldId="280"/>
        </pc:sldMkLst>
        <pc:spChg chg="mod">
          <ac:chgData name="Anastasia Galvin" userId="2d39f159-777b-4bad-8899-bf8dfc77b0ad" providerId="ADAL" clId="{1EFEA327-7FE8-43F4-9F1E-5FE10FE08DBD}" dt="2021-09-17T07:41:52.913" v="14141" actId="1076"/>
          <ac:spMkLst>
            <pc:docMk/>
            <pc:sldMk cId="2089399534" sldId="280"/>
            <ac:spMk id="2" creationId="{75010C80-B11D-4655-A4A6-350CA484449E}"/>
          </ac:spMkLst>
        </pc:spChg>
        <pc:spChg chg="add del">
          <ac:chgData name="Anastasia Galvin" userId="2d39f159-777b-4bad-8899-bf8dfc77b0ad" providerId="ADAL" clId="{1EFEA327-7FE8-43F4-9F1E-5FE10FE08DBD}" dt="2021-09-17T07:41:06.661" v="14116" actId="26606"/>
          <ac:spMkLst>
            <pc:docMk/>
            <pc:sldMk cId="2089399534" sldId="280"/>
            <ac:spMk id="4" creationId="{09646535-AEF6-4883-A4F9-EEC1F8B4319E}"/>
          </ac:spMkLst>
        </pc:spChg>
        <pc:spChg chg="add del">
          <ac:chgData name="Anastasia Galvin" userId="2d39f159-777b-4bad-8899-bf8dfc77b0ad" providerId="ADAL" clId="{1EFEA327-7FE8-43F4-9F1E-5FE10FE08DBD}" dt="2021-09-17T07:41:06.661" v="14116" actId="26606"/>
          <ac:spMkLst>
            <pc:docMk/>
            <pc:sldMk cId="2089399534" sldId="280"/>
            <ac:spMk id="5" creationId="{DB7EFF05-A8DA-4B3E-9C21-7A04283D4852}"/>
          </ac:spMkLst>
        </pc:spChg>
        <pc:spChg chg="add del">
          <ac:chgData name="Anastasia Galvin" userId="2d39f159-777b-4bad-8899-bf8dfc77b0ad" providerId="ADAL" clId="{1EFEA327-7FE8-43F4-9F1E-5FE10FE08DBD}" dt="2021-09-17T07:41:06.661" v="14116" actId="26606"/>
          <ac:spMkLst>
            <pc:docMk/>
            <pc:sldMk cId="2089399534" sldId="280"/>
            <ac:spMk id="6" creationId="{44CA1620-2C02-4B4E-97C8-06FCE85EEB0E}"/>
          </ac:spMkLst>
        </pc:spChg>
        <pc:spChg chg="del">
          <ac:chgData name="Anastasia Galvin" userId="2d39f159-777b-4bad-8899-bf8dfc77b0ad" providerId="ADAL" clId="{1EFEA327-7FE8-43F4-9F1E-5FE10FE08DBD}" dt="2021-09-17T07:40:58.259" v="14114"/>
          <ac:spMkLst>
            <pc:docMk/>
            <pc:sldMk cId="2089399534" sldId="280"/>
            <ac:spMk id="7" creationId="{09646535-AEF6-4883-A4F9-EEC1F8B4319E}"/>
          </ac:spMkLst>
        </pc:spChg>
        <pc:spChg chg="add del">
          <ac:chgData name="Anastasia Galvin" userId="2d39f159-777b-4bad-8899-bf8dfc77b0ad" providerId="ADAL" clId="{1EFEA327-7FE8-43F4-9F1E-5FE10FE08DBD}" dt="2021-09-17T07:41:06.661" v="14116" actId="26606"/>
          <ac:spMkLst>
            <pc:docMk/>
            <pc:sldMk cId="2089399534" sldId="280"/>
            <ac:spMk id="8" creationId="{3657DE79-27F8-4881-BE3B-5321D1801425}"/>
          </ac:spMkLst>
        </pc:spChg>
        <pc:spChg chg="del">
          <ac:chgData name="Anastasia Galvin" userId="2d39f159-777b-4bad-8899-bf8dfc77b0ad" providerId="ADAL" clId="{1EFEA327-7FE8-43F4-9F1E-5FE10FE08DBD}" dt="2021-09-17T07:40:58.259" v="14114"/>
          <ac:spMkLst>
            <pc:docMk/>
            <pc:sldMk cId="2089399534" sldId="280"/>
            <ac:spMk id="9" creationId="{DB7EFF05-A8DA-4B3E-9C21-7A04283D4852}"/>
          </ac:spMkLst>
        </pc:spChg>
        <pc:spChg chg="del">
          <ac:chgData name="Anastasia Galvin" userId="2d39f159-777b-4bad-8899-bf8dfc77b0ad" providerId="ADAL" clId="{1EFEA327-7FE8-43F4-9F1E-5FE10FE08DBD}" dt="2021-09-17T07:40:58.259" v="14114"/>
          <ac:spMkLst>
            <pc:docMk/>
            <pc:sldMk cId="2089399534" sldId="280"/>
            <ac:spMk id="11" creationId="{44CA1620-2C02-4B4E-97C8-06FCE85EEB0E}"/>
          </ac:spMkLst>
        </pc:spChg>
        <pc:spChg chg="add del">
          <ac:chgData name="Anastasia Galvin" userId="2d39f159-777b-4bad-8899-bf8dfc77b0ad" providerId="ADAL" clId="{1EFEA327-7FE8-43F4-9F1E-5FE10FE08DBD}" dt="2021-09-17T07:41:06.661" v="14116" actId="26606"/>
          <ac:spMkLst>
            <pc:docMk/>
            <pc:sldMk cId="2089399534" sldId="280"/>
            <ac:spMk id="12" creationId="{085AB271-571D-4C19-9FCC-C760834A8937}"/>
          </ac:spMkLst>
        </pc:spChg>
        <pc:spChg chg="del">
          <ac:chgData name="Anastasia Galvin" userId="2d39f159-777b-4bad-8899-bf8dfc77b0ad" providerId="ADAL" clId="{1EFEA327-7FE8-43F4-9F1E-5FE10FE08DBD}" dt="2021-09-17T07:40:58.259" v="14114"/>
          <ac:spMkLst>
            <pc:docMk/>
            <pc:sldMk cId="2089399534" sldId="280"/>
            <ac:spMk id="13" creationId="{3657DE79-27F8-4881-BE3B-5321D1801425}"/>
          </ac:spMkLst>
        </pc:spChg>
        <pc:spChg chg="del">
          <ac:chgData name="Anastasia Galvin" userId="2d39f159-777b-4bad-8899-bf8dfc77b0ad" providerId="ADAL" clId="{1EFEA327-7FE8-43F4-9F1E-5FE10FE08DBD}" dt="2021-09-17T07:40:58.259" v="14114"/>
          <ac:spMkLst>
            <pc:docMk/>
            <pc:sldMk cId="2089399534" sldId="280"/>
            <ac:spMk id="23" creationId="{085AB271-571D-4C19-9FCC-C760834A8937}"/>
          </ac:spMkLst>
        </pc:spChg>
        <pc:spChg chg="add">
          <ac:chgData name="Anastasia Galvin" userId="2d39f159-777b-4bad-8899-bf8dfc77b0ad" providerId="ADAL" clId="{1EFEA327-7FE8-43F4-9F1E-5FE10FE08DBD}" dt="2021-09-17T07:41:06.699" v="14117" actId="26606"/>
          <ac:spMkLst>
            <pc:docMk/>
            <pc:sldMk cId="2089399534" sldId="280"/>
            <ac:spMk id="24" creationId="{09646535-AEF6-4883-A4F9-EEC1F8B4319E}"/>
          </ac:spMkLst>
        </pc:spChg>
        <pc:spChg chg="add">
          <ac:chgData name="Anastasia Galvin" userId="2d39f159-777b-4bad-8899-bf8dfc77b0ad" providerId="ADAL" clId="{1EFEA327-7FE8-43F4-9F1E-5FE10FE08DBD}" dt="2021-09-17T07:41:06.699" v="14117" actId="26606"/>
          <ac:spMkLst>
            <pc:docMk/>
            <pc:sldMk cId="2089399534" sldId="280"/>
            <ac:spMk id="25" creationId="{801ACD2F-9E03-4258-BB7D-5006BA0BDBE0}"/>
          </ac:spMkLst>
        </pc:spChg>
        <pc:spChg chg="add">
          <ac:chgData name="Anastasia Galvin" userId="2d39f159-777b-4bad-8899-bf8dfc77b0ad" providerId="ADAL" clId="{1EFEA327-7FE8-43F4-9F1E-5FE10FE08DBD}" dt="2021-09-17T07:41:06.699" v="14117" actId="26606"/>
          <ac:spMkLst>
            <pc:docMk/>
            <pc:sldMk cId="2089399534" sldId="280"/>
            <ac:spMk id="26" creationId="{DB7EFF05-A8DA-4B3E-9C21-7A04283D4852}"/>
          </ac:spMkLst>
        </pc:spChg>
        <pc:spChg chg="add">
          <ac:chgData name="Anastasia Galvin" userId="2d39f159-777b-4bad-8899-bf8dfc77b0ad" providerId="ADAL" clId="{1EFEA327-7FE8-43F4-9F1E-5FE10FE08DBD}" dt="2021-09-17T07:41:06.699" v="14117" actId="26606"/>
          <ac:spMkLst>
            <pc:docMk/>
            <pc:sldMk cId="2089399534" sldId="280"/>
            <ac:spMk id="27" creationId="{B3E9F3C4-0623-4F2B-A4FE-187D7B73CDCF}"/>
          </ac:spMkLst>
        </pc:spChg>
        <pc:spChg chg="add">
          <ac:chgData name="Anastasia Galvin" userId="2d39f159-777b-4bad-8899-bf8dfc77b0ad" providerId="ADAL" clId="{1EFEA327-7FE8-43F4-9F1E-5FE10FE08DBD}" dt="2021-09-17T07:41:06.699" v="14117" actId="26606"/>
          <ac:spMkLst>
            <pc:docMk/>
            <pc:sldMk cId="2089399534" sldId="280"/>
            <ac:spMk id="28" creationId="{9DD24FF2-0EF7-4840-85F9-E82A0C371B48}"/>
          </ac:spMkLst>
        </pc:spChg>
        <pc:spChg chg="add">
          <ac:chgData name="Anastasia Galvin" userId="2d39f159-777b-4bad-8899-bf8dfc77b0ad" providerId="ADAL" clId="{1EFEA327-7FE8-43F4-9F1E-5FE10FE08DBD}" dt="2021-09-17T07:41:06.699" v="14117" actId="26606"/>
          <ac:spMkLst>
            <pc:docMk/>
            <pc:sldMk cId="2089399534" sldId="280"/>
            <ac:spMk id="29" creationId="{703DF8EC-903F-4FF4-B443-3B8B5DEF5F42}"/>
          </ac:spMkLst>
        </pc:spChg>
        <pc:spChg chg="add">
          <ac:chgData name="Anastasia Galvin" userId="2d39f159-777b-4bad-8899-bf8dfc77b0ad" providerId="ADAL" clId="{1EFEA327-7FE8-43F4-9F1E-5FE10FE08DBD}" dt="2021-09-17T07:41:06.699" v="14117" actId="26606"/>
          <ac:spMkLst>
            <pc:docMk/>
            <pc:sldMk cId="2089399534" sldId="280"/>
            <ac:spMk id="30" creationId="{00B4453B-3251-479A-995C-568CE6203671}"/>
          </ac:spMkLst>
        </pc:spChg>
        <pc:spChg chg="add">
          <ac:chgData name="Anastasia Galvin" userId="2d39f159-777b-4bad-8899-bf8dfc77b0ad" providerId="ADAL" clId="{1EFEA327-7FE8-43F4-9F1E-5FE10FE08DBD}" dt="2021-09-17T07:41:06.699" v="14117" actId="26606"/>
          <ac:spMkLst>
            <pc:docMk/>
            <pc:sldMk cId="2089399534" sldId="280"/>
            <ac:spMk id="31" creationId="{A4A5B20B-437F-4239-9753-30EB5AB90AB1}"/>
          </ac:spMkLst>
        </pc:spChg>
        <pc:spChg chg="add">
          <ac:chgData name="Anastasia Galvin" userId="2d39f159-777b-4bad-8899-bf8dfc77b0ad" providerId="ADAL" clId="{1EFEA327-7FE8-43F4-9F1E-5FE10FE08DBD}" dt="2021-09-17T07:41:06.699" v="14117" actId="26606"/>
          <ac:spMkLst>
            <pc:docMk/>
            <pc:sldMk cId="2089399534" sldId="280"/>
            <ac:spMk id="32" creationId="{14874823-A924-45C1-B19B-8468C071F7D1}"/>
          </ac:spMkLst>
        </pc:spChg>
        <pc:spChg chg="add">
          <ac:chgData name="Anastasia Galvin" userId="2d39f159-777b-4bad-8899-bf8dfc77b0ad" providerId="ADAL" clId="{1EFEA327-7FE8-43F4-9F1E-5FE10FE08DBD}" dt="2021-09-17T07:41:06.699" v="14117" actId="26606"/>
          <ac:spMkLst>
            <pc:docMk/>
            <pc:sldMk cId="2089399534" sldId="280"/>
            <ac:spMk id="33" creationId="{A9402C84-62F4-4868-AF08-B13A6194AC1F}"/>
          </ac:spMkLst>
        </pc:spChg>
        <pc:grpChg chg="add del">
          <ac:chgData name="Anastasia Galvin" userId="2d39f159-777b-4bad-8899-bf8dfc77b0ad" providerId="ADAL" clId="{1EFEA327-7FE8-43F4-9F1E-5FE10FE08DBD}" dt="2021-09-17T07:41:06.661" v="14116" actId="26606"/>
          <ac:grpSpMkLst>
            <pc:docMk/>
            <pc:sldMk cId="2089399534" sldId="280"/>
            <ac:grpSpMk id="10" creationId="{DB733608-1322-485D-B942-B827E6997F08}"/>
          </ac:grpSpMkLst>
        </pc:grpChg>
        <pc:grpChg chg="del">
          <ac:chgData name="Anastasia Galvin" userId="2d39f159-777b-4bad-8899-bf8dfc77b0ad" providerId="ADAL" clId="{1EFEA327-7FE8-43F4-9F1E-5FE10FE08DBD}" dt="2021-09-17T07:40:58.259" v="14114"/>
          <ac:grpSpMkLst>
            <pc:docMk/>
            <pc:sldMk cId="2089399534" sldId="280"/>
            <ac:grpSpMk id="15" creationId="{DB733608-1322-485D-B942-B827E6997F08}"/>
          </ac:grpSpMkLst>
        </pc:grpChg>
      </pc:sldChg>
    </pc:docChg>
  </pc:docChgLst>
  <pc:docChgLst>
    <pc:chgData name="Anastasia Galvin" userId="2d39f159-777b-4bad-8899-bf8dfc77b0ad" providerId="ADAL" clId="{90279BF7-9CDC-4132-92C8-0F3475DBE326}"/>
    <pc:docChg chg="delSld modSld">
      <pc:chgData name="Anastasia Galvin" userId="2d39f159-777b-4bad-8899-bf8dfc77b0ad" providerId="ADAL" clId="{90279BF7-9CDC-4132-92C8-0F3475DBE326}" dt="2021-09-17T10:27:31.862" v="15" actId="6549"/>
      <pc:docMkLst>
        <pc:docMk/>
      </pc:docMkLst>
      <pc:sldChg chg="modNotesTx">
        <pc:chgData name="Anastasia Galvin" userId="2d39f159-777b-4bad-8899-bf8dfc77b0ad" providerId="ADAL" clId="{90279BF7-9CDC-4132-92C8-0F3475DBE326}" dt="2021-09-17T10:26:50.681" v="0" actId="20577"/>
        <pc:sldMkLst>
          <pc:docMk/>
          <pc:sldMk cId="16731566" sldId="257"/>
        </pc:sldMkLst>
      </pc:sldChg>
      <pc:sldChg chg="modNotesTx">
        <pc:chgData name="Anastasia Galvin" userId="2d39f159-777b-4bad-8899-bf8dfc77b0ad" providerId="ADAL" clId="{90279BF7-9CDC-4132-92C8-0F3475DBE326}" dt="2021-09-17T10:26:55.411" v="1" actId="20577"/>
        <pc:sldMkLst>
          <pc:docMk/>
          <pc:sldMk cId="1283589245" sldId="258"/>
        </pc:sldMkLst>
      </pc:sldChg>
      <pc:sldChg chg="modNotesTx">
        <pc:chgData name="Anastasia Galvin" userId="2d39f159-777b-4bad-8899-bf8dfc77b0ad" providerId="ADAL" clId="{90279BF7-9CDC-4132-92C8-0F3475DBE326}" dt="2021-09-17T10:27:06.101" v="5" actId="6549"/>
        <pc:sldMkLst>
          <pc:docMk/>
          <pc:sldMk cId="2558296224" sldId="260"/>
        </pc:sldMkLst>
      </pc:sldChg>
      <pc:sldChg chg="modNotesTx">
        <pc:chgData name="Anastasia Galvin" userId="2d39f159-777b-4bad-8899-bf8dfc77b0ad" providerId="ADAL" clId="{90279BF7-9CDC-4132-92C8-0F3475DBE326}" dt="2021-09-17T10:27:00.475" v="3" actId="6549"/>
        <pc:sldMkLst>
          <pc:docMk/>
          <pc:sldMk cId="2746478265" sldId="262"/>
        </pc:sldMkLst>
      </pc:sldChg>
      <pc:sldChg chg="del">
        <pc:chgData name="Anastasia Galvin" userId="2d39f159-777b-4bad-8899-bf8dfc77b0ad" providerId="ADAL" clId="{90279BF7-9CDC-4132-92C8-0F3475DBE326}" dt="2021-09-17T10:26:58.542" v="2" actId="47"/>
        <pc:sldMkLst>
          <pc:docMk/>
          <pc:sldMk cId="1544125251" sldId="263"/>
        </pc:sldMkLst>
      </pc:sldChg>
      <pc:sldChg chg="modNotesTx">
        <pc:chgData name="Anastasia Galvin" userId="2d39f159-777b-4bad-8899-bf8dfc77b0ad" providerId="ADAL" clId="{90279BF7-9CDC-4132-92C8-0F3475DBE326}" dt="2021-09-17T10:27:03.571" v="4" actId="6549"/>
        <pc:sldMkLst>
          <pc:docMk/>
          <pc:sldMk cId="1079990437" sldId="268"/>
        </pc:sldMkLst>
      </pc:sldChg>
      <pc:sldChg chg="modNotesTx">
        <pc:chgData name="Anastasia Galvin" userId="2d39f159-777b-4bad-8899-bf8dfc77b0ad" providerId="ADAL" clId="{90279BF7-9CDC-4132-92C8-0F3475DBE326}" dt="2021-09-17T10:27:09.892" v="6" actId="6549"/>
        <pc:sldMkLst>
          <pc:docMk/>
          <pc:sldMk cId="3089893758" sldId="269"/>
        </pc:sldMkLst>
      </pc:sldChg>
      <pc:sldChg chg="modNotesTx">
        <pc:chgData name="Anastasia Galvin" userId="2d39f159-777b-4bad-8899-bf8dfc77b0ad" providerId="ADAL" clId="{90279BF7-9CDC-4132-92C8-0F3475DBE326}" dt="2021-09-17T10:27:12.452" v="7" actId="6549"/>
        <pc:sldMkLst>
          <pc:docMk/>
          <pc:sldMk cId="1683434800" sldId="270"/>
        </pc:sldMkLst>
      </pc:sldChg>
      <pc:sldChg chg="modNotesTx">
        <pc:chgData name="Anastasia Galvin" userId="2d39f159-777b-4bad-8899-bf8dfc77b0ad" providerId="ADAL" clId="{90279BF7-9CDC-4132-92C8-0F3475DBE326}" dt="2021-09-17T10:27:17.061" v="9" actId="6549"/>
        <pc:sldMkLst>
          <pc:docMk/>
          <pc:sldMk cId="4080243248" sldId="272"/>
        </pc:sldMkLst>
      </pc:sldChg>
      <pc:sldChg chg="modNotesTx">
        <pc:chgData name="Anastasia Galvin" userId="2d39f159-777b-4bad-8899-bf8dfc77b0ad" providerId="ADAL" clId="{90279BF7-9CDC-4132-92C8-0F3475DBE326}" dt="2021-09-17T10:27:19.262" v="10" actId="6549"/>
        <pc:sldMkLst>
          <pc:docMk/>
          <pc:sldMk cId="820830414" sldId="273"/>
        </pc:sldMkLst>
      </pc:sldChg>
      <pc:sldChg chg="modNotesTx">
        <pc:chgData name="Anastasia Galvin" userId="2d39f159-777b-4bad-8899-bf8dfc77b0ad" providerId="ADAL" clId="{90279BF7-9CDC-4132-92C8-0F3475DBE326}" dt="2021-09-17T10:27:14.865" v="8" actId="6549"/>
        <pc:sldMkLst>
          <pc:docMk/>
          <pc:sldMk cId="2511495226" sldId="274"/>
        </pc:sldMkLst>
      </pc:sldChg>
      <pc:sldChg chg="modNotesTx">
        <pc:chgData name="Anastasia Galvin" userId="2d39f159-777b-4bad-8899-bf8dfc77b0ad" providerId="ADAL" clId="{90279BF7-9CDC-4132-92C8-0F3475DBE326}" dt="2021-09-17T10:27:22.472" v="11" actId="6549"/>
        <pc:sldMkLst>
          <pc:docMk/>
          <pc:sldMk cId="4082931346" sldId="275"/>
        </pc:sldMkLst>
      </pc:sldChg>
      <pc:sldChg chg="modNotesTx">
        <pc:chgData name="Anastasia Galvin" userId="2d39f159-777b-4bad-8899-bf8dfc77b0ad" providerId="ADAL" clId="{90279BF7-9CDC-4132-92C8-0F3475DBE326}" dt="2021-09-17T10:27:24.532" v="12" actId="6549"/>
        <pc:sldMkLst>
          <pc:docMk/>
          <pc:sldMk cId="1415171190" sldId="276"/>
        </pc:sldMkLst>
      </pc:sldChg>
      <pc:sldChg chg="modNotesTx">
        <pc:chgData name="Anastasia Galvin" userId="2d39f159-777b-4bad-8899-bf8dfc77b0ad" providerId="ADAL" clId="{90279BF7-9CDC-4132-92C8-0F3475DBE326}" dt="2021-09-17T10:27:29.481" v="14" actId="6549"/>
        <pc:sldMkLst>
          <pc:docMk/>
          <pc:sldMk cId="657237980" sldId="278"/>
        </pc:sldMkLst>
      </pc:sldChg>
      <pc:sldChg chg="modNotesTx">
        <pc:chgData name="Anastasia Galvin" userId="2d39f159-777b-4bad-8899-bf8dfc77b0ad" providerId="ADAL" clId="{90279BF7-9CDC-4132-92C8-0F3475DBE326}" dt="2021-09-17T10:27:31.862" v="15" actId="6549"/>
        <pc:sldMkLst>
          <pc:docMk/>
          <pc:sldMk cId="3817187952" sldId="279"/>
        </pc:sldMkLst>
      </pc:sldChg>
    </pc:docChg>
  </pc:docChgLst>
  <pc:docChgLst>
    <pc:chgData name="Anastasia Galvin" userId="S::agalvin@kes.net::2d39f159-777b-4bad-8899-bf8dfc77b0ad" providerId="AD" clId="Web-{CD79BF2F-5795-FB85-8F87-65E1330C0B9C}"/>
    <pc:docChg chg="modSld">
      <pc:chgData name="Anastasia Galvin" userId="S::agalvin@kes.net::2d39f159-777b-4bad-8899-bf8dfc77b0ad" providerId="AD" clId="Web-{CD79BF2F-5795-FB85-8F87-65E1330C0B9C}" dt="2021-09-16T17:44:15.274" v="71" actId="20577"/>
      <pc:docMkLst>
        <pc:docMk/>
      </pc:docMkLst>
      <pc:sldChg chg="modSp modNotes">
        <pc:chgData name="Anastasia Galvin" userId="S::agalvin@kes.net::2d39f159-777b-4bad-8899-bf8dfc77b0ad" providerId="AD" clId="Web-{CD79BF2F-5795-FB85-8F87-65E1330C0B9C}" dt="2021-09-16T17:44:15.274" v="71" actId="20577"/>
        <pc:sldMkLst>
          <pc:docMk/>
          <pc:sldMk cId="657237980" sldId="278"/>
        </pc:sldMkLst>
        <pc:spChg chg="mod">
          <ac:chgData name="Anastasia Galvin" userId="S::agalvin@kes.net::2d39f159-777b-4bad-8899-bf8dfc77b0ad" providerId="AD" clId="Web-{CD79BF2F-5795-FB85-8F87-65E1330C0B9C}" dt="2021-09-16T17:40:32.236" v="3" actId="20577"/>
          <ac:spMkLst>
            <pc:docMk/>
            <pc:sldMk cId="657237980" sldId="278"/>
            <ac:spMk id="2" creationId="{DC2A2328-FC2A-4559-AD0C-0BD267A50980}"/>
          </ac:spMkLst>
        </pc:spChg>
        <pc:spChg chg="mod">
          <ac:chgData name="Anastasia Galvin" userId="S::agalvin@kes.net::2d39f159-777b-4bad-8899-bf8dfc77b0ad" providerId="AD" clId="Web-{CD79BF2F-5795-FB85-8F87-65E1330C0B9C}" dt="2021-09-16T17:44:15.274" v="71" actId="20577"/>
          <ac:spMkLst>
            <pc:docMk/>
            <pc:sldMk cId="657237980" sldId="278"/>
            <ac:spMk id="3" creationId="{CC8F30E6-A039-4BD0-A9C0-7AB3C42C908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0B241E-51AC-46E5-969B-5BF398078C26}" type="datetimeFigureOut">
              <a:rPr lang="en-GB" smtClean="0"/>
              <a:t>17/09/2021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A2A859-4C80-4009-B235-DA389226D4A8}" type="slidenum">
              <a:rPr lang="en-GB" smtClean="0"/>
              <a:t>‹#›</a:t>
            </a:fld>
            <a:endParaRPr lang="en-GB"/>
          </a:p>
        </p:txBody>
      </p:sp>
    </p:spTree>
    <p:extLst>
      <p:ext uri="{BB962C8B-B14F-4D97-AF65-F5344CB8AC3E}">
        <p14:creationId xmlns:p14="http://schemas.microsoft.com/office/powerpoint/2010/main" val="870906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spcBef>
                <a:spcPts val="1000"/>
              </a:spcBef>
              <a:buFont typeface="Arial" panose="020B0604020202020204" pitchFamily="34" charset="0"/>
              <a:buChar char="•"/>
            </a:pPr>
            <a:endParaRPr lang="en-GB" sz="1100" dirty="0">
              <a:latin typeface="+mn-lt"/>
            </a:endParaRPr>
          </a:p>
        </p:txBody>
      </p:sp>
      <p:sp>
        <p:nvSpPr>
          <p:cNvPr id="4" name="Slide Number Placeholder 3"/>
          <p:cNvSpPr>
            <a:spLocks noGrp="1"/>
          </p:cNvSpPr>
          <p:nvPr>
            <p:ph type="sldNum" sz="quarter" idx="5"/>
          </p:nvPr>
        </p:nvSpPr>
        <p:spPr/>
        <p:txBody>
          <a:bodyPr/>
          <a:lstStyle/>
          <a:p>
            <a:fld id="{F0A2A859-4C80-4009-B235-DA389226D4A8}" type="slidenum">
              <a:rPr lang="en-GB" smtClean="0"/>
              <a:t>1</a:t>
            </a:fld>
            <a:endParaRPr lang="en-GB"/>
          </a:p>
        </p:txBody>
      </p:sp>
    </p:spTree>
    <p:extLst>
      <p:ext uri="{BB962C8B-B14F-4D97-AF65-F5344CB8AC3E}">
        <p14:creationId xmlns:p14="http://schemas.microsoft.com/office/powerpoint/2010/main" val="1789242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F0A2A859-4C80-4009-B235-DA389226D4A8}" type="slidenum">
              <a:rPr lang="en-GB" smtClean="0"/>
              <a:t>12</a:t>
            </a:fld>
            <a:endParaRPr lang="en-GB"/>
          </a:p>
        </p:txBody>
      </p:sp>
    </p:spTree>
    <p:extLst>
      <p:ext uri="{BB962C8B-B14F-4D97-AF65-F5344CB8AC3E}">
        <p14:creationId xmlns:p14="http://schemas.microsoft.com/office/powerpoint/2010/main" val="745861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F0A2A859-4C80-4009-B235-DA389226D4A8}" type="slidenum">
              <a:rPr lang="en-GB" smtClean="0"/>
              <a:t>14</a:t>
            </a:fld>
            <a:endParaRPr lang="en-GB"/>
          </a:p>
        </p:txBody>
      </p:sp>
    </p:spTree>
    <p:extLst>
      <p:ext uri="{BB962C8B-B14F-4D97-AF65-F5344CB8AC3E}">
        <p14:creationId xmlns:p14="http://schemas.microsoft.com/office/powerpoint/2010/main" val="3213172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F0A2A859-4C80-4009-B235-DA389226D4A8}" type="slidenum">
              <a:rPr lang="en-GB" smtClean="0"/>
              <a:t>15</a:t>
            </a:fld>
            <a:endParaRPr lang="en-GB"/>
          </a:p>
        </p:txBody>
      </p:sp>
    </p:spTree>
    <p:extLst>
      <p:ext uri="{BB962C8B-B14F-4D97-AF65-F5344CB8AC3E}">
        <p14:creationId xmlns:p14="http://schemas.microsoft.com/office/powerpoint/2010/main" val="3071768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F0A2A859-4C80-4009-B235-DA389226D4A8}" type="slidenum">
              <a:rPr lang="en-GB" smtClean="0"/>
              <a:t>16</a:t>
            </a:fld>
            <a:endParaRPr lang="en-GB"/>
          </a:p>
        </p:txBody>
      </p:sp>
    </p:spTree>
    <p:extLst>
      <p:ext uri="{BB962C8B-B14F-4D97-AF65-F5344CB8AC3E}">
        <p14:creationId xmlns:p14="http://schemas.microsoft.com/office/powerpoint/2010/main" val="3039219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p:txBody>
      </p:sp>
      <p:sp>
        <p:nvSpPr>
          <p:cNvPr id="4" name="Slide Number Placeholder 3"/>
          <p:cNvSpPr>
            <a:spLocks noGrp="1"/>
          </p:cNvSpPr>
          <p:nvPr>
            <p:ph type="sldNum" sz="quarter" idx="5"/>
          </p:nvPr>
        </p:nvSpPr>
        <p:spPr/>
        <p:txBody>
          <a:bodyPr/>
          <a:lstStyle/>
          <a:p>
            <a:fld id="{F0A2A859-4C80-4009-B235-DA389226D4A8}" type="slidenum">
              <a:rPr lang="en-GB" smtClean="0"/>
              <a:t>17</a:t>
            </a:fld>
            <a:endParaRPr lang="en-GB"/>
          </a:p>
        </p:txBody>
      </p:sp>
    </p:spTree>
    <p:extLst>
      <p:ext uri="{BB962C8B-B14F-4D97-AF65-F5344CB8AC3E}">
        <p14:creationId xmlns:p14="http://schemas.microsoft.com/office/powerpoint/2010/main" val="109700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nSpc>
                <a:spcPct val="107000"/>
              </a:lnSpc>
              <a:buFont typeface="Arial" panose="020B0604020202020204" pitchFamily="34" charset="0"/>
              <a:buChar char="•"/>
            </a:pP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0A2A859-4C80-4009-B235-DA389226D4A8}" type="slidenum">
              <a:rPr lang="en-GB" smtClean="0"/>
              <a:t>4</a:t>
            </a:fld>
            <a:endParaRPr lang="en-GB"/>
          </a:p>
        </p:txBody>
      </p:sp>
    </p:spTree>
    <p:extLst>
      <p:ext uri="{BB962C8B-B14F-4D97-AF65-F5344CB8AC3E}">
        <p14:creationId xmlns:p14="http://schemas.microsoft.com/office/powerpoint/2010/main" val="2506690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nSpc>
                <a:spcPct val="107000"/>
              </a:lnSpc>
              <a:buFont typeface="Arial" panose="020B0604020202020204" pitchFamily="34" charset="0"/>
              <a:buChar char="•"/>
            </a:pPr>
            <a:endParaRPr lang="en-GB" sz="1100" dirty="0">
              <a:effectLst/>
              <a:latin typeface="+mn-lt"/>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0A2A859-4C80-4009-B235-DA389226D4A8}" type="slidenum">
              <a:rPr lang="en-GB" smtClean="0"/>
              <a:t>5</a:t>
            </a:fld>
            <a:endParaRPr lang="en-GB"/>
          </a:p>
        </p:txBody>
      </p:sp>
    </p:spTree>
    <p:extLst>
      <p:ext uri="{BB962C8B-B14F-4D97-AF65-F5344CB8AC3E}">
        <p14:creationId xmlns:p14="http://schemas.microsoft.com/office/powerpoint/2010/main" val="1937456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F0A2A859-4C80-4009-B235-DA389226D4A8}" type="slidenum">
              <a:rPr lang="en-GB" smtClean="0"/>
              <a:t>6</a:t>
            </a:fld>
            <a:endParaRPr lang="en-GB"/>
          </a:p>
        </p:txBody>
      </p:sp>
    </p:spTree>
    <p:extLst>
      <p:ext uri="{BB962C8B-B14F-4D97-AF65-F5344CB8AC3E}">
        <p14:creationId xmlns:p14="http://schemas.microsoft.com/office/powerpoint/2010/main" val="2192349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nSpc>
                <a:spcPct val="107000"/>
              </a:lnSpc>
              <a:spcAft>
                <a:spcPts val="800"/>
              </a:spcAft>
              <a:buFont typeface="Arial" panose="020B0604020202020204" pitchFamily="34" charset="0"/>
              <a:buChar char="•"/>
            </a:pP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0A2A859-4C80-4009-B235-DA389226D4A8}" type="slidenum">
              <a:rPr lang="en-GB" smtClean="0"/>
              <a:t>7</a:t>
            </a:fld>
            <a:endParaRPr lang="en-GB"/>
          </a:p>
        </p:txBody>
      </p:sp>
    </p:spTree>
    <p:extLst>
      <p:ext uri="{BB962C8B-B14F-4D97-AF65-F5344CB8AC3E}">
        <p14:creationId xmlns:p14="http://schemas.microsoft.com/office/powerpoint/2010/main" val="1637386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F0A2A859-4C80-4009-B235-DA389226D4A8}" type="slidenum">
              <a:rPr lang="en-GB" smtClean="0"/>
              <a:t>8</a:t>
            </a:fld>
            <a:endParaRPr lang="en-GB"/>
          </a:p>
        </p:txBody>
      </p:sp>
    </p:spTree>
    <p:extLst>
      <p:ext uri="{BB962C8B-B14F-4D97-AF65-F5344CB8AC3E}">
        <p14:creationId xmlns:p14="http://schemas.microsoft.com/office/powerpoint/2010/main" val="793430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F0A2A859-4C80-4009-B235-DA389226D4A8}" type="slidenum">
              <a:rPr lang="en-GB" smtClean="0"/>
              <a:t>9</a:t>
            </a:fld>
            <a:endParaRPr lang="en-GB"/>
          </a:p>
        </p:txBody>
      </p:sp>
    </p:spTree>
    <p:extLst>
      <p:ext uri="{BB962C8B-B14F-4D97-AF65-F5344CB8AC3E}">
        <p14:creationId xmlns:p14="http://schemas.microsoft.com/office/powerpoint/2010/main" val="2446402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0A2A859-4C80-4009-B235-DA389226D4A8}" type="slidenum">
              <a:rPr lang="en-GB" smtClean="0"/>
              <a:t>10</a:t>
            </a:fld>
            <a:endParaRPr lang="en-GB"/>
          </a:p>
        </p:txBody>
      </p:sp>
    </p:spTree>
    <p:extLst>
      <p:ext uri="{BB962C8B-B14F-4D97-AF65-F5344CB8AC3E}">
        <p14:creationId xmlns:p14="http://schemas.microsoft.com/office/powerpoint/2010/main" val="1629541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F0A2A859-4C80-4009-B235-DA389226D4A8}" type="slidenum">
              <a:rPr lang="en-GB" smtClean="0"/>
              <a:t>11</a:t>
            </a:fld>
            <a:endParaRPr lang="en-GB"/>
          </a:p>
        </p:txBody>
      </p:sp>
    </p:spTree>
    <p:extLst>
      <p:ext uri="{BB962C8B-B14F-4D97-AF65-F5344CB8AC3E}">
        <p14:creationId xmlns:p14="http://schemas.microsoft.com/office/powerpoint/2010/main" val="2351633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40013" y="484479"/>
            <a:ext cx="6911974" cy="2954655"/>
          </a:xfrm>
        </p:spPr>
        <p:txBody>
          <a:bodyPr anchor="b">
            <a:normAutofit/>
          </a:bodyPr>
          <a:lstStyle>
            <a:lvl1pPr algn="ctr">
              <a:defRPr sz="5600" spc="-100" baseline="0"/>
            </a:lvl1pPr>
          </a:lstStyle>
          <a:p>
            <a:r>
              <a:rPr lang="en-US"/>
              <a:t>Click to edit Master title style</a:t>
            </a:r>
            <a:endParaRPr lang="en-US" dirty="0"/>
          </a:p>
        </p:txBody>
      </p:sp>
      <p:sp>
        <p:nvSpPr>
          <p:cNvPr id="3" name="Subtitle 2"/>
          <p:cNvSpPr>
            <a:spLocks noGrp="1"/>
          </p:cNvSpPr>
          <p:nvPr>
            <p:ph type="subTitle" idx="1"/>
          </p:nvPr>
        </p:nvSpPr>
        <p:spPr>
          <a:xfrm>
            <a:off x="2640013" y="3799133"/>
            <a:ext cx="6911974" cy="1969841"/>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2395C5C9-164C-46B3-A87E-7660D39D3106}" type="datetime2">
              <a:rPr lang="en-US" smtClean="0"/>
              <a:t>Friday, September 17, 2021</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212959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720000" y="2636838"/>
            <a:ext cx="10728325" cy="3132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5B75179A-1E2B-41AB-B400-4F1B4022FAEE}" type="datetime2">
              <a:rPr lang="en-US" smtClean="0"/>
              <a:t>Friday, September 17, 2021</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967364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40486" y="720000"/>
            <a:ext cx="1477328" cy="5048975"/>
          </a:xfrm>
        </p:spPr>
        <p:txBody>
          <a:bodyPr vert="eaVert">
            <a:normAutofit/>
          </a:bodyPr>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31838" y="720000"/>
            <a:ext cx="8929614" cy="5048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05681D0F-6595-4F14-8EF3-954CD87C797B}" type="datetime2">
              <a:rPr lang="en-US" smtClean="0"/>
              <a:t>Friday, September 17, 2021</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815283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720000" y="2541600"/>
            <a:ext cx="10728325" cy="3227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4DDCFF8A-AAF8-4A12-8A91-9CA0EAF6CBB9}" type="datetime2">
              <a:rPr lang="en-US" smtClean="0"/>
              <a:t>Friday, September 17, 2021</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533390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6" cy="2879724"/>
          </a:xfrm>
        </p:spPr>
        <p:txBody>
          <a:bodyPr anchor="b">
            <a:normAutofit/>
          </a:bodyPr>
          <a:lstStyle>
            <a:lvl1pPr>
              <a:defRPr sz="5600"/>
            </a:lvl1pPr>
          </a:lstStyle>
          <a:p>
            <a:r>
              <a:rPr lang="en-US"/>
              <a:t>Click to edit Master title style</a:t>
            </a:r>
            <a:endParaRPr lang="en-US" dirty="0"/>
          </a:p>
        </p:txBody>
      </p:sp>
      <p:sp>
        <p:nvSpPr>
          <p:cNvPr id="3" name="Text Placeholder 2"/>
          <p:cNvSpPr>
            <a:spLocks noGrp="1"/>
          </p:cNvSpPr>
          <p:nvPr>
            <p:ph type="body" idx="1"/>
          </p:nvPr>
        </p:nvSpPr>
        <p:spPr>
          <a:xfrm>
            <a:off x="719910" y="3858924"/>
            <a:ext cx="10728326" cy="1919076"/>
          </a:xfrm>
        </p:spPr>
        <p:txBody>
          <a:bodyPr>
            <a:normAutofit/>
          </a:bodyPr>
          <a:lstStyle>
            <a:lvl1pPr marL="0" indent="0">
              <a:buNone/>
              <a:defRPr sz="2800">
                <a:solidFill>
                  <a:schemeClr val="tx1">
                    <a:tint val="75000"/>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ABCC25C3-021A-4B0B-8F70-0C181FE1CF45}" type="datetime2">
              <a:rPr lang="en-US" smtClean="0"/>
              <a:t>Friday, September 17, 2021</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667404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200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8400" y="2541600"/>
            <a:ext cx="5003801" cy="3234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0C23D88D-8CEC-4ED9-A53B-5596187D9A16}" type="datetime2">
              <a:rPr lang="en-US" smtClean="0"/>
              <a:t>Friday, September 17, 2021</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718386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5" cy="673005"/>
          </a:xfrm>
        </p:spPr>
        <p:txBody>
          <a:bodyPr>
            <a:normAutofit/>
          </a:bodyPr>
          <a:lstStyle/>
          <a:p>
            <a:r>
              <a:rPr lang="en-US"/>
              <a:t>Click to edit Master title style</a:t>
            </a:r>
            <a:endParaRPr lang="en-US" dirty="0"/>
          </a:p>
        </p:txBody>
      </p:sp>
      <p:sp>
        <p:nvSpPr>
          <p:cNvPr id="3" name="Text Placeholder 2"/>
          <p:cNvSpPr>
            <a:spLocks noGrp="1"/>
          </p:cNvSpPr>
          <p:nvPr>
            <p:ph type="body" idx="1"/>
          </p:nvPr>
        </p:nvSpPr>
        <p:spPr>
          <a:xfrm>
            <a:off x="720000" y="1840698"/>
            <a:ext cx="5015638" cy="565796"/>
          </a:xfrm>
        </p:spPr>
        <p:txBody>
          <a:bodyPr wrap="square"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20000" y="2541600"/>
            <a:ext cx="5003801"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400" y="1840698"/>
            <a:ext cx="5015638" cy="565796"/>
          </a:xfrm>
        </p:spPr>
        <p:txBody>
          <a:bodyPr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4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31837" y="6138000"/>
            <a:ext cx="3095626" cy="720000"/>
          </a:xfrm>
          <a:prstGeom prst="rect">
            <a:avLst/>
          </a:prstGeom>
        </p:spPr>
        <p:txBody>
          <a:bodyPr/>
          <a:lstStyle/>
          <a:p>
            <a:fld id="{D2CCD382-DFDA-4722-A27A-59C21AD112F2}" type="datetime2">
              <a:rPr lang="en-US" smtClean="0"/>
              <a:t>Friday, September 17, 2021</a:t>
            </a:fld>
            <a:endParaRPr lang="en-US"/>
          </a:p>
        </p:txBody>
      </p:sp>
      <p:sp>
        <p:nvSpPr>
          <p:cNvPr id="8" name="Footer Placeholder 7"/>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9" name="Slide Number Placeholder 8"/>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973050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731837" y="6138000"/>
            <a:ext cx="3095626" cy="720000"/>
          </a:xfrm>
          <a:prstGeom prst="rect">
            <a:avLst/>
          </a:prstGeom>
        </p:spPr>
        <p:txBody>
          <a:bodyPr/>
          <a:lstStyle/>
          <a:p>
            <a:fld id="{22F2A30D-1C09-413F-AAB1-38F366000715}" type="datetime2">
              <a:rPr lang="en-US" smtClean="0"/>
              <a:t>Friday, September 17, 2021</a:t>
            </a:fld>
            <a:endParaRPr lang="en-US"/>
          </a:p>
        </p:txBody>
      </p:sp>
      <p:sp>
        <p:nvSpPr>
          <p:cNvPr id="4" name="Footer Placeholder 3"/>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5" name="Slide Number Placeholder 4"/>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4071970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1837" y="6138000"/>
            <a:ext cx="3095626" cy="720000"/>
          </a:xfrm>
          <a:prstGeom prst="rect">
            <a:avLst/>
          </a:prstGeom>
        </p:spPr>
        <p:txBody>
          <a:bodyPr/>
          <a:lstStyle/>
          <a:p>
            <a:fld id="{6DB82B9C-D65E-4F64-95C3-B10F3B00F0D9}" type="datetime2">
              <a:rPr lang="en-US" smtClean="0"/>
              <a:t>Friday, September 17, 2021</a:t>
            </a:fld>
            <a:endParaRPr lang="en-US"/>
          </a:p>
        </p:txBody>
      </p:sp>
      <p:sp>
        <p:nvSpPr>
          <p:cNvPr id="3" name="Footer Placeholder 2"/>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4" name="Slide Number Placeholder 3"/>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042460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107463" cy="1477328"/>
          </a:xfrm>
        </p:spPr>
        <p:txBody>
          <a:bodyPr anchor="t" anchorCtr="0">
            <a:normAutofit/>
          </a:bodyPr>
          <a:lstStyle>
            <a:lvl1pPr>
              <a:lnSpc>
                <a:spcPct val="100000"/>
              </a:lnSpc>
              <a:defRPr sz="2800"/>
            </a:lvl1pPr>
          </a:lstStyle>
          <a:p>
            <a:r>
              <a:rPr lang="en-US"/>
              <a:t>Click to edit Master title style</a:t>
            </a:r>
            <a:endParaRPr lang="en-US" dirty="0"/>
          </a:p>
        </p:txBody>
      </p:sp>
      <p:sp>
        <p:nvSpPr>
          <p:cNvPr id="3" name="Content Placeholder 2"/>
          <p:cNvSpPr>
            <a:spLocks noGrp="1"/>
          </p:cNvSpPr>
          <p:nvPr>
            <p:ph idx="1"/>
          </p:nvPr>
        </p:nvSpPr>
        <p:spPr>
          <a:xfrm>
            <a:off x="4548188" y="584662"/>
            <a:ext cx="6911974" cy="5184313"/>
          </a:xfrm>
        </p:spPr>
        <p:txBody>
          <a:bodyPr/>
          <a:lstStyle>
            <a:lvl1pPr marL="0" indent="0">
              <a:lnSpc>
                <a:spcPct val="100000"/>
              </a:lnSpc>
              <a:buNone/>
              <a:defRPr sz="4800"/>
            </a:lvl1pPr>
            <a:lvl2pPr marL="914400" indent="-457200">
              <a:buFont typeface="Arial" panose="020B0604020202020204" pitchFamily="34" charset="0"/>
              <a:buChar char="•"/>
              <a:defRPr sz="2000"/>
            </a:lvl2pPr>
            <a:lvl3pPr marL="1257300" indent="-342900">
              <a:buFont typeface="Arial" panose="020B0604020202020204" pitchFamily="34" charset="0"/>
              <a:buChar char="•"/>
              <a:defRPr sz="2000"/>
            </a:lvl3pPr>
            <a:lvl4pPr marL="1714500" indent="-342900">
              <a:buFont typeface="Arial" panose="020B0604020202020204" pitchFamily="34" charset="0"/>
              <a:buChar char="•"/>
              <a:defRPr sz="2000"/>
            </a:lvl4pPr>
            <a:lvl5pPr marL="2171700" indent="-3429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0000" y="2541600"/>
            <a:ext cx="3107463" cy="32318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B7F5FDCC-6AAC-4A08-B9E0-3793AB5E64C3}" type="datetime2">
              <a:rPr lang="en-US" smtClean="0"/>
              <a:t>Friday, September 17, 2021</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339305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095626" cy="1476000"/>
          </a:xfrm>
        </p:spPr>
        <p:txBody>
          <a:bodyPr anchor="t" anchorCtr="0">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8188" y="728664"/>
            <a:ext cx="6923812" cy="504031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0000" y="2541600"/>
            <a:ext cx="3095625" cy="3232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349FE94D-439C-40F1-900E-BC07940E3988}" type="datetime2">
              <a:rPr lang="en-US" smtClean="0"/>
              <a:t>Friday, September 17, 2021</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4152182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646535-AEF6-4883-A4F9-EEC1F8B4319E}"/>
              </a:ext>
            </a:extLst>
          </p:cNvPr>
          <p:cNvSpPr/>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0000" y="619200"/>
            <a:ext cx="10728322" cy="1477328"/>
          </a:xfrm>
          <a:prstGeom prst="rect">
            <a:avLst/>
          </a:prstGeom>
        </p:spPr>
        <p:txBody>
          <a:bodyPr vert="horz" wrap="square" lIns="0" tIns="0" rIns="0" bIns="0" rtlCol="0" anchor="t" anchorCtr="0">
            <a:normAutofit/>
          </a:bodyPr>
          <a:lstStyle/>
          <a:p>
            <a:endParaRPr lang="en-US" dirty="0"/>
          </a:p>
        </p:txBody>
      </p:sp>
      <p:sp>
        <p:nvSpPr>
          <p:cNvPr id="3" name="Text Placeholder 2"/>
          <p:cNvSpPr>
            <a:spLocks noGrp="1"/>
          </p:cNvSpPr>
          <p:nvPr>
            <p:ph type="body" idx="1"/>
          </p:nvPr>
        </p:nvSpPr>
        <p:spPr>
          <a:xfrm>
            <a:off x="720000" y="2541600"/>
            <a:ext cx="10728325" cy="32273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1837" y="6138000"/>
            <a:ext cx="3095626" cy="720000"/>
          </a:xfrm>
          <a:prstGeom prst="rect">
            <a:avLst/>
          </a:prstGeom>
        </p:spPr>
        <p:txBody>
          <a:bodyPr vert="horz" lIns="0" tIns="180000" rIns="0" bIns="180000" rtlCol="0" anchor="ctr"/>
          <a:lstStyle>
            <a:lvl1pPr algn="l">
              <a:lnSpc>
                <a:spcPct val="120000"/>
              </a:lnSpc>
              <a:defRPr sz="1200" spc="20" baseline="0">
                <a:solidFill>
                  <a:schemeClr val="tx1"/>
                </a:solidFill>
                <a:latin typeface="+mn-lt"/>
              </a:defRPr>
            </a:lvl1pPr>
          </a:lstStyle>
          <a:p>
            <a:fld id="{8DEA2CF1-0EB2-4673-802D-3371233E4A77}" type="datetime2">
              <a:rPr lang="en-US" smtClean="0"/>
              <a:t>Friday, September 17, 2021</a:t>
            </a:fld>
            <a:endParaRPr lang="en-US" dirty="0"/>
          </a:p>
        </p:txBody>
      </p:sp>
      <p:sp>
        <p:nvSpPr>
          <p:cNvPr id="5" name="Footer Placeholder 4"/>
          <p:cNvSpPr>
            <a:spLocks noGrp="1"/>
          </p:cNvSpPr>
          <p:nvPr>
            <p:ph type="ftr" sz="quarter" idx="3"/>
          </p:nvPr>
        </p:nvSpPr>
        <p:spPr>
          <a:xfrm>
            <a:off x="4548188" y="6138000"/>
            <a:ext cx="5003800" cy="720000"/>
          </a:xfrm>
          <a:prstGeom prst="rect">
            <a:avLst/>
          </a:prstGeom>
        </p:spPr>
        <p:txBody>
          <a:bodyPr vert="horz" lIns="0" tIns="180000" rIns="0" bIns="180000" rtlCol="0" anchor="ctr"/>
          <a:lstStyle>
            <a:lvl1pPr algn="ctr">
              <a:lnSpc>
                <a:spcPct val="120000"/>
              </a:lnSpc>
              <a:defRPr sz="1200" spc="20" baseline="0">
                <a:solidFill>
                  <a:schemeClr val="tx1"/>
                </a:solidFill>
                <a:latin typeface="+mn-lt"/>
              </a:defRPr>
            </a:lvl1pPr>
          </a:lstStyle>
          <a:p>
            <a:pPr algn="l"/>
            <a:r>
              <a:rPr lang="en-US"/>
              <a:t>Sample Footer Text</a:t>
            </a:r>
            <a:endParaRPr lang="en-US" dirty="0"/>
          </a:p>
        </p:txBody>
      </p:sp>
      <p:sp>
        <p:nvSpPr>
          <p:cNvPr id="6" name="Slide Number Placeholder 5"/>
          <p:cNvSpPr>
            <a:spLocks noGrp="1"/>
          </p:cNvSpPr>
          <p:nvPr>
            <p:ph type="sldNum" sz="quarter" idx="4"/>
          </p:nvPr>
        </p:nvSpPr>
        <p:spPr>
          <a:xfrm>
            <a:off x="10272713" y="6138000"/>
            <a:ext cx="1187449" cy="720000"/>
          </a:xfrm>
          <a:prstGeom prst="rect">
            <a:avLst/>
          </a:prstGeom>
        </p:spPr>
        <p:txBody>
          <a:bodyPr vert="horz" lIns="0" tIns="180000" rIns="0" bIns="180000" rtlCol="0" anchor="ctr"/>
          <a:lstStyle>
            <a:lvl1pPr algn="r">
              <a:lnSpc>
                <a:spcPct val="120000"/>
              </a:lnSpc>
              <a:defRPr sz="1200" spc="20" baseline="0">
                <a:solidFill>
                  <a:schemeClr val="tx1"/>
                </a:solidFill>
                <a:latin typeface="+mn-lt"/>
              </a:defRPr>
            </a:lvl1p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412137365"/>
      </p:ext>
    </p:extLst>
  </p:cSld>
  <p:clrMap bg1="dk1" tx1="lt1" bg2="dk2" tx2="lt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0" r:id="rId6"/>
    <p:sldLayoutId id="2147483876" r:id="rId7"/>
    <p:sldLayoutId id="2147483877" r:id="rId8"/>
    <p:sldLayoutId id="2147483878" r:id="rId9"/>
    <p:sldLayoutId id="2147483879" r:id="rId10"/>
    <p:sldLayoutId id="2147483881" r:id="rId11"/>
  </p:sldLayoutIdLst>
  <p:hf sldNum="0" hdr="0" ftr="0" dt="0"/>
  <p:txStyles>
    <p:title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FVb6EdKDBfU"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100" name="Rectangle 73">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101" name="Rectangle 75">
            <a:extLst>
              <a:ext uri="{FF2B5EF4-FFF2-40B4-BE49-F238E27FC236}">
                <a16:creationId xmlns:a16="http://schemas.microsoft.com/office/drawing/2014/main" id="{960066AE-516A-442D-AD0E-FB9A19E72D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2" name="Rectangle 77">
            <a:extLst>
              <a:ext uri="{FF2B5EF4-FFF2-40B4-BE49-F238E27FC236}">
                <a16:creationId xmlns:a16="http://schemas.microsoft.com/office/drawing/2014/main" id="{0D43C154-1D94-40CC-93ED-E075731B1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10DE9B5-026B-4CF2-89D3-80943B4138E8}"/>
              </a:ext>
            </a:extLst>
          </p:cNvPr>
          <p:cNvSpPr>
            <a:spLocks noGrp="1"/>
          </p:cNvSpPr>
          <p:nvPr>
            <p:ph type="title"/>
          </p:nvPr>
        </p:nvSpPr>
        <p:spPr>
          <a:xfrm>
            <a:off x="6418749" y="371657"/>
            <a:ext cx="5015638" cy="2804400"/>
          </a:xfrm>
        </p:spPr>
        <p:txBody>
          <a:bodyPr vert="horz" wrap="square" lIns="0" tIns="0" rIns="0" bIns="0" rtlCol="0" anchor="b" anchorCtr="0">
            <a:normAutofit/>
          </a:bodyPr>
          <a:lstStyle/>
          <a:p>
            <a:pPr algn="ctr">
              <a:lnSpc>
                <a:spcPct val="90000"/>
              </a:lnSpc>
            </a:pPr>
            <a:r>
              <a:rPr lang="en-US" sz="4300" b="1" spc="-100" dirty="0"/>
              <a:t>“We will not make the same mistakes; we will make our own.” 1969</a:t>
            </a:r>
          </a:p>
        </p:txBody>
      </p:sp>
      <p:sp useBgFill="1">
        <p:nvSpPr>
          <p:cNvPr id="80" name="Freeform: Shape 79">
            <a:extLst>
              <a:ext uri="{FF2B5EF4-FFF2-40B4-BE49-F238E27FC236}">
                <a16:creationId xmlns:a16="http://schemas.microsoft.com/office/drawing/2014/main" id="{D72FA90D-8CAF-4C39-88C1-00DD80AF9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542374" y="542375"/>
            <a:ext cx="6858000" cy="5773253"/>
          </a:xfrm>
          <a:custGeom>
            <a:avLst/>
            <a:gdLst>
              <a:gd name="connsiteX0" fmla="*/ 0 w 6858000"/>
              <a:gd name="connsiteY0" fmla="*/ 5773253 h 5773253"/>
              <a:gd name="connsiteX1" fmla="*/ 0 w 6858000"/>
              <a:gd name="connsiteY1" fmla="*/ 43571 h 5773253"/>
              <a:gd name="connsiteX2" fmla="*/ 266567 w 6858000"/>
              <a:gd name="connsiteY2" fmla="*/ 43992 h 5773253"/>
              <a:gd name="connsiteX3" fmla="*/ 2395558 w 6858000"/>
              <a:gd name="connsiteY3" fmla="*/ 21121 h 5773253"/>
              <a:gd name="connsiteX4" fmla="*/ 6845953 w 6858000"/>
              <a:gd name="connsiteY4" fmla="*/ 52794 h 5773253"/>
              <a:gd name="connsiteX5" fmla="*/ 6858000 w 6858000"/>
              <a:gd name="connsiteY5" fmla="*/ 53070 h 5773253"/>
              <a:gd name="connsiteX6" fmla="*/ 6858000 w 6858000"/>
              <a:gd name="connsiteY6" fmla="*/ 5773253 h 57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73253">
                <a:moveTo>
                  <a:pt x="0" y="5773253"/>
                </a:moveTo>
                <a:lnTo>
                  <a:pt x="0" y="43571"/>
                </a:lnTo>
                <a:lnTo>
                  <a:pt x="266567" y="43992"/>
                </a:lnTo>
                <a:cubicBezTo>
                  <a:pt x="1182954" y="44986"/>
                  <a:pt x="2015133" y="42335"/>
                  <a:pt x="2395558" y="21121"/>
                </a:cubicBezTo>
                <a:cubicBezTo>
                  <a:pt x="3029599" y="-26022"/>
                  <a:pt x="5182696" y="15228"/>
                  <a:pt x="6845953" y="52794"/>
                </a:cubicBezTo>
                <a:lnTo>
                  <a:pt x="6858000" y="53070"/>
                </a:lnTo>
                <a:lnTo>
                  <a:pt x="6858000" y="5773253"/>
                </a:ln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endParaRPr>
          </a:p>
        </p:txBody>
      </p:sp>
      <p:pic>
        <p:nvPicPr>
          <p:cNvPr id="4098" name="Picture 2" descr="The Myth of Henry Kissinger | The New Yorker">
            <a:extLst>
              <a:ext uri="{FF2B5EF4-FFF2-40B4-BE49-F238E27FC236}">
                <a16:creationId xmlns:a16="http://schemas.microsoft.com/office/drawing/2014/main" id="{621F0E37-BB5C-4055-B49D-EB792BEBEF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25353"/>
          <a:stretch/>
        </p:blipFill>
        <p:spPr bwMode="auto">
          <a:xfrm>
            <a:off x="720000" y="1313817"/>
            <a:ext cx="4284000" cy="4221704"/>
          </a:xfrm>
          <a:custGeom>
            <a:avLst/>
            <a:gdLst/>
            <a:ahLst/>
            <a:cxnLst/>
            <a:rect l="l" t="t" r="r" b="b"/>
            <a:pathLst>
              <a:path w="5014800" h="5409338">
                <a:moveTo>
                  <a:pt x="0" y="0"/>
                </a:moveTo>
                <a:lnTo>
                  <a:pt x="5014800" y="0"/>
                </a:lnTo>
                <a:lnTo>
                  <a:pt x="5014800" y="5409338"/>
                </a:lnTo>
                <a:lnTo>
                  <a:pt x="0" y="5409338"/>
                </a:lnTo>
                <a:close/>
              </a:path>
            </a:pathLst>
          </a:cu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4CFD5A7-9283-4C92-9DB8-2154F7476EA7}"/>
              </a:ext>
            </a:extLst>
          </p:cNvPr>
          <p:cNvSpPr txBox="1"/>
          <p:nvPr/>
        </p:nvSpPr>
        <p:spPr>
          <a:xfrm>
            <a:off x="6136110" y="3778106"/>
            <a:ext cx="5693032" cy="1077218"/>
          </a:xfrm>
          <a:custGeom>
            <a:avLst/>
            <a:gdLst>
              <a:gd name="connsiteX0" fmla="*/ 0 w 5693032"/>
              <a:gd name="connsiteY0" fmla="*/ 0 h 1077218"/>
              <a:gd name="connsiteX1" fmla="*/ 632559 w 5693032"/>
              <a:gd name="connsiteY1" fmla="*/ 0 h 1077218"/>
              <a:gd name="connsiteX2" fmla="*/ 1094327 w 5693032"/>
              <a:gd name="connsiteY2" fmla="*/ 0 h 1077218"/>
              <a:gd name="connsiteX3" fmla="*/ 1783817 w 5693032"/>
              <a:gd name="connsiteY3" fmla="*/ 0 h 1077218"/>
              <a:gd name="connsiteX4" fmla="*/ 2473306 w 5693032"/>
              <a:gd name="connsiteY4" fmla="*/ 0 h 1077218"/>
              <a:gd name="connsiteX5" fmla="*/ 2992005 w 5693032"/>
              <a:gd name="connsiteY5" fmla="*/ 0 h 1077218"/>
              <a:gd name="connsiteX6" fmla="*/ 3681494 w 5693032"/>
              <a:gd name="connsiteY6" fmla="*/ 0 h 1077218"/>
              <a:gd name="connsiteX7" fmla="*/ 4370983 w 5693032"/>
              <a:gd name="connsiteY7" fmla="*/ 0 h 1077218"/>
              <a:gd name="connsiteX8" fmla="*/ 5003543 w 5693032"/>
              <a:gd name="connsiteY8" fmla="*/ 0 h 1077218"/>
              <a:gd name="connsiteX9" fmla="*/ 5693032 w 5693032"/>
              <a:gd name="connsiteY9" fmla="*/ 0 h 1077218"/>
              <a:gd name="connsiteX10" fmla="*/ 5693032 w 5693032"/>
              <a:gd name="connsiteY10" fmla="*/ 538609 h 1077218"/>
              <a:gd name="connsiteX11" fmla="*/ 5693032 w 5693032"/>
              <a:gd name="connsiteY11" fmla="*/ 1077218 h 1077218"/>
              <a:gd name="connsiteX12" fmla="*/ 5117403 w 5693032"/>
              <a:gd name="connsiteY12" fmla="*/ 1077218 h 1077218"/>
              <a:gd name="connsiteX13" fmla="*/ 4541774 w 5693032"/>
              <a:gd name="connsiteY13" fmla="*/ 1077218 h 1077218"/>
              <a:gd name="connsiteX14" fmla="*/ 4023076 w 5693032"/>
              <a:gd name="connsiteY14" fmla="*/ 1077218 h 1077218"/>
              <a:gd name="connsiteX15" fmla="*/ 3561308 w 5693032"/>
              <a:gd name="connsiteY15" fmla="*/ 1077218 h 1077218"/>
              <a:gd name="connsiteX16" fmla="*/ 2814888 w 5693032"/>
              <a:gd name="connsiteY16" fmla="*/ 1077218 h 1077218"/>
              <a:gd name="connsiteX17" fmla="*/ 2068468 w 5693032"/>
              <a:gd name="connsiteY17" fmla="*/ 1077218 h 1077218"/>
              <a:gd name="connsiteX18" fmla="*/ 1492840 w 5693032"/>
              <a:gd name="connsiteY18" fmla="*/ 1077218 h 1077218"/>
              <a:gd name="connsiteX19" fmla="*/ 974141 w 5693032"/>
              <a:gd name="connsiteY19" fmla="*/ 1077218 h 1077218"/>
              <a:gd name="connsiteX20" fmla="*/ 0 w 5693032"/>
              <a:gd name="connsiteY20" fmla="*/ 1077218 h 1077218"/>
              <a:gd name="connsiteX21" fmla="*/ 0 w 5693032"/>
              <a:gd name="connsiteY21" fmla="*/ 560153 h 1077218"/>
              <a:gd name="connsiteX22" fmla="*/ 0 w 5693032"/>
              <a:gd name="connsiteY22" fmla="*/ 0 h 107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93032" h="1077218" fill="none" extrusionOk="0">
                <a:moveTo>
                  <a:pt x="0" y="0"/>
                </a:moveTo>
                <a:cubicBezTo>
                  <a:pt x="130196" y="-672"/>
                  <a:pt x="370828" y="4289"/>
                  <a:pt x="632559" y="0"/>
                </a:cubicBezTo>
                <a:cubicBezTo>
                  <a:pt x="894290" y="-4289"/>
                  <a:pt x="966305" y="3284"/>
                  <a:pt x="1094327" y="0"/>
                </a:cubicBezTo>
                <a:cubicBezTo>
                  <a:pt x="1222349" y="-3284"/>
                  <a:pt x="1509294" y="-17092"/>
                  <a:pt x="1783817" y="0"/>
                </a:cubicBezTo>
                <a:cubicBezTo>
                  <a:pt x="2058340" y="17092"/>
                  <a:pt x="2189118" y="-22519"/>
                  <a:pt x="2473306" y="0"/>
                </a:cubicBezTo>
                <a:cubicBezTo>
                  <a:pt x="2757494" y="22519"/>
                  <a:pt x="2819024" y="-4142"/>
                  <a:pt x="2992005" y="0"/>
                </a:cubicBezTo>
                <a:cubicBezTo>
                  <a:pt x="3164986" y="4142"/>
                  <a:pt x="3528968" y="25054"/>
                  <a:pt x="3681494" y="0"/>
                </a:cubicBezTo>
                <a:cubicBezTo>
                  <a:pt x="3834020" y="-25054"/>
                  <a:pt x="4164435" y="1265"/>
                  <a:pt x="4370983" y="0"/>
                </a:cubicBezTo>
                <a:cubicBezTo>
                  <a:pt x="4577531" y="-1265"/>
                  <a:pt x="4819418" y="10445"/>
                  <a:pt x="5003543" y="0"/>
                </a:cubicBezTo>
                <a:cubicBezTo>
                  <a:pt x="5187668" y="-10445"/>
                  <a:pt x="5538780" y="16591"/>
                  <a:pt x="5693032" y="0"/>
                </a:cubicBezTo>
                <a:cubicBezTo>
                  <a:pt x="5702931" y="112257"/>
                  <a:pt x="5673099" y="292458"/>
                  <a:pt x="5693032" y="538609"/>
                </a:cubicBezTo>
                <a:cubicBezTo>
                  <a:pt x="5712965" y="784760"/>
                  <a:pt x="5706894" y="951229"/>
                  <a:pt x="5693032" y="1077218"/>
                </a:cubicBezTo>
                <a:cubicBezTo>
                  <a:pt x="5454014" y="1083921"/>
                  <a:pt x="5377574" y="1098386"/>
                  <a:pt x="5117403" y="1077218"/>
                </a:cubicBezTo>
                <a:cubicBezTo>
                  <a:pt x="4857232" y="1056050"/>
                  <a:pt x="4658082" y="1081208"/>
                  <a:pt x="4541774" y="1077218"/>
                </a:cubicBezTo>
                <a:cubicBezTo>
                  <a:pt x="4425466" y="1073228"/>
                  <a:pt x="4239331" y="1052645"/>
                  <a:pt x="4023076" y="1077218"/>
                </a:cubicBezTo>
                <a:cubicBezTo>
                  <a:pt x="3806821" y="1101791"/>
                  <a:pt x="3691410" y="1078086"/>
                  <a:pt x="3561308" y="1077218"/>
                </a:cubicBezTo>
                <a:cubicBezTo>
                  <a:pt x="3431206" y="1076350"/>
                  <a:pt x="3089192" y="1109323"/>
                  <a:pt x="2814888" y="1077218"/>
                </a:cubicBezTo>
                <a:cubicBezTo>
                  <a:pt x="2540584" y="1045113"/>
                  <a:pt x="2419508" y="1090574"/>
                  <a:pt x="2068468" y="1077218"/>
                </a:cubicBezTo>
                <a:cubicBezTo>
                  <a:pt x="1717428" y="1063862"/>
                  <a:pt x="1685196" y="1051151"/>
                  <a:pt x="1492840" y="1077218"/>
                </a:cubicBezTo>
                <a:cubicBezTo>
                  <a:pt x="1300484" y="1103285"/>
                  <a:pt x="1131318" y="1091665"/>
                  <a:pt x="974141" y="1077218"/>
                </a:cubicBezTo>
                <a:cubicBezTo>
                  <a:pt x="816964" y="1062771"/>
                  <a:pt x="485989" y="1060861"/>
                  <a:pt x="0" y="1077218"/>
                </a:cubicBezTo>
                <a:cubicBezTo>
                  <a:pt x="-14421" y="842032"/>
                  <a:pt x="-12773" y="690225"/>
                  <a:pt x="0" y="560153"/>
                </a:cubicBezTo>
                <a:cubicBezTo>
                  <a:pt x="12773" y="430082"/>
                  <a:pt x="22552" y="268526"/>
                  <a:pt x="0" y="0"/>
                </a:cubicBezTo>
                <a:close/>
              </a:path>
              <a:path w="5693032" h="1077218" stroke="0" extrusionOk="0">
                <a:moveTo>
                  <a:pt x="0" y="0"/>
                </a:moveTo>
                <a:cubicBezTo>
                  <a:pt x="236793" y="6264"/>
                  <a:pt x="455777" y="10192"/>
                  <a:pt x="632559" y="0"/>
                </a:cubicBezTo>
                <a:cubicBezTo>
                  <a:pt x="809341" y="-10192"/>
                  <a:pt x="959988" y="-28978"/>
                  <a:pt x="1265118" y="0"/>
                </a:cubicBezTo>
                <a:cubicBezTo>
                  <a:pt x="1570248" y="28978"/>
                  <a:pt x="1554896" y="10289"/>
                  <a:pt x="1726886" y="0"/>
                </a:cubicBezTo>
                <a:cubicBezTo>
                  <a:pt x="1898876" y="-10289"/>
                  <a:pt x="2050753" y="-1553"/>
                  <a:pt x="2245585" y="0"/>
                </a:cubicBezTo>
                <a:cubicBezTo>
                  <a:pt x="2440417" y="1553"/>
                  <a:pt x="2678616" y="-14211"/>
                  <a:pt x="2821214" y="0"/>
                </a:cubicBezTo>
                <a:cubicBezTo>
                  <a:pt x="2963812" y="14211"/>
                  <a:pt x="3133277" y="1559"/>
                  <a:pt x="3282982" y="0"/>
                </a:cubicBezTo>
                <a:cubicBezTo>
                  <a:pt x="3432687" y="-1559"/>
                  <a:pt x="3794029" y="1318"/>
                  <a:pt x="4029402" y="0"/>
                </a:cubicBezTo>
                <a:cubicBezTo>
                  <a:pt x="4264775" y="-1318"/>
                  <a:pt x="4442081" y="-26729"/>
                  <a:pt x="4605030" y="0"/>
                </a:cubicBezTo>
                <a:cubicBezTo>
                  <a:pt x="4767979" y="26729"/>
                  <a:pt x="5199845" y="843"/>
                  <a:pt x="5693032" y="0"/>
                </a:cubicBezTo>
                <a:cubicBezTo>
                  <a:pt x="5695143" y="172307"/>
                  <a:pt x="5681217" y="423887"/>
                  <a:pt x="5693032" y="538609"/>
                </a:cubicBezTo>
                <a:cubicBezTo>
                  <a:pt x="5704847" y="653331"/>
                  <a:pt x="5666471" y="938652"/>
                  <a:pt x="5693032" y="1077218"/>
                </a:cubicBezTo>
                <a:cubicBezTo>
                  <a:pt x="5337537" y="1078703"/>
                  <a:pt x="5248498" y="1048842"/>
                  <a:pt x="4946612" y="1077218"/>
                </a:cubicBezTo>
                <a:cubicBezTo>
                  <a:pt x="4644726" y="1105594"/>
                  <a:pt x="4556679" y="1070366"/>
                  <a:pt x="4257123" y="1077218"/>
                </a:cubicBezTo>
                <a:cubicBezTo>
                  <a:pt x="3957567" y="1084070"/>
                  <a:pt x="3910667" y="1052610"/>
                  <a:pt x="3567633" y="1077218"/>
                </a:cubicBezTo>
                <a:cubicBezTo>
                  <a:pt x="3224599" y="1101827"/>
                  <a:pt x="3024200" y="1109703"/>
                  <a:pt x="2821214" y="1077218"/>
                </a:cubicBezTo>
                <a:cubicBezTo>
                  <a:pt x="2618228" y="1044733"/>
                  <a:pt x="2269940" y="1051181"/>
                  <a:pt x="2074794" y="1077218"/>
                </a:cubicBezTo>
                <a:cubicBezTo>
                  <a:pt x="1879648" y="1103255"/>
                  <a:pt x="1617192" y="1072266"/>
                  <a:pt x="1499165" y="1077218"/>
                </a:cubicBezTo>
                <a:cubicBezTo>
                  <a:pt x="1381138" y="1082170"/>
                  <a:pt x="1061534" y="1106153"/>
                  <a:pt x="752745" y="1077218"/>
                </a:cubicBezTo>
                <a:cubicBezTo>
                  <a:pt x="443956" y="1048283"/>
                  <a:pt x="235239" y="1094186"/>
                  <a:pt x="0" y="1077218"/>
                </a:cubicBezTo>
                <a:cubicBezTo>
                  <a:pt x="-14222" y="923515"/>
                  <a:pt x="-218" y="793228"/>
                  <a:pt x="0" y="549381"/>
                </a:cubicBezTo>
                <a:cubicBezTo>
                  <a:pt x="218" y="305534"/>
                  <a:pt x="20633" y="222511"/>
                  <a:pt x="0" y="0"/>
                </a:cubicBezTo>
                <a:close/>
              </a:path>
            </a:pathLst>
          </a:custGeom>
          <a:solidFill>
            <a:schemeClr val="tx1">
              <a:lumMod val="95000"/>
            </a:schemeClr>
          </a:solidFill>
          <a:ln>
            <a:solidFill>
              <a:schemeClr val="tx1"/>
            </a:solidFill>
            <a:extLst>
              <a:ext uri="{C807C97D-BFC1-408E-A445-0C87EB9F89A2}">
                <ask:lineSketchStyleProps xmlns:ask="http://schemas.microsoft.com/office/drawing/2018/sketchyshapes" sd="3013931675">
                  <a:prstGeom prst="rect">
                    <a:avLst/>
                  </a:prstGeom>
                  <ask:type>
                    <ask:lineSketchFreehand/>
                  </ask:type>
                </ask:lineSketchStyleProps>
              </a:ext>
            </a:extLst>
          </a:ln>
        </p:spPr>
        <p:txBody>
          <a:bodyPr wrap="square" rtlCol="0">
            <a:spAutoFit/>
          </a:bodyPr>
          <a:lstStyle/>
          <a:p>
            <a:pPr algn="ctr"/>
            <a:r>
              <a:rPr lang="en-GB" sz="3200" dirty="0">
                <a:solidFill>
                  <a:schemeClr val="accent2">
                    <a:lumMod val="50000"/>
                  </a:schemeClr>
                </a:solidFill>
                <a:latin typeface="+mj-lt"/>
              </a:rPr>
              <a:t>Who is this man and what role did he play? </a:t>
            </a:r>
          </a:p>
        </p:txBody>
      </p:sp>
      <p:sp>
        <p:nvSpPr>
          <p:cNvPr id="20" name="TextBox 19">
            <a:extLst>
              <a:ext uri="{FF2B5EF4-FFF2-40B4-BE49-F238E27FC236}">
                <a16:creationId xmlns:a16="http://schemas.microsoft.com/office/drawing/2014/main" id="{AE7F32CD-4F7B-4F9C-88D4-13224216E848}"/>
              </a:ext>
            </a:extLst>
          </p:cNvPr>
          <p:cNvSpPr txBox="1"/>
          <p:nvPr/>
        </p:nvSpPr>
        <p:spPr>
          <a:xfrm>
            <a:off x="6136110" y="5243133"/>
            <a:ext cx="5693032" cy="584775"/>
          </a:xfrm>
          <a:custGeom>
            <a:avLst/>
            <a:gdLst>
              <a:gd name="connsiteX0" fmla="*/ 0 w 5693032"/>
              <a:gd name="connsiteY0" fmla="*/ 0 h 584775"/>
              <a:gd name="connsiteX1" fmla="*/ 689489 w 5693032"/>
              <a:gd name="connsiteY1" fmla="*/ 0 h 584775"/>
              <a:gd name="connsiteX2" fmla="*/ 1435909 w 5693032"/>
              <a:gd name="connsiteY2" fmla="*/ 0 h 584775"/>
              <a:gd name="connsiteX3" fmla="*/ 2068468 w 5693032"/>
              <a:gd name="connsiteY3" fmla="*/ 0 h 584775"/>
              <a:gd name="connsiteX4" fmla="*/ 2530236 w 5693032"/>
              <a:gd name="connsiteY4" fmla="*/ 0 h 584775"/>
              <a:gd name="connsiteX5" fmla="*/ 3219726 w 5693032"/>
              <a:gd name="connsiteY5" fmla="*/ 0 h 584775"/>
              <a:gd name="connsiteX6" fmla="*/ 3909215 w 5693032"/>
              <a:gd name="connsiteY6" fmla="*/ 0 h 584775"/>
              <a:gd name="connsiteX7" fmla="*/ 4427914 w 5693032"/>
              <a:gd name="connsiteY7" fmla="*/ 0 h 584775"/>
              <a:gd name="connsiteX8" fmla="*/ 5117403 w 5693032"/>
              <a:gd name="connsiteY8" fmla="*/ 0 h 584775"/>
              <a:gd name="connsiteX9" fmla="*/ 5693032 w 5693032"/>
              <a:gd name="connsiteY9" fmla="*/ 0 h 584775"/>
              <a:gd name="connsiteX10" fmla="*/ 5693032 w 5693032"/>
              <a:gd name="connsiteY10" fmla="*/ 584775 h 584775"/>
              <a:gd name="connsiteX11" fmla="*/ 5060473 w 5693032"/>
              <a:gd name="connsiteY11" fmla="*/ 584775 h 584775"/>
              <a:gd name="connsiteX12" fmla="*/ 4598705 w 5693032"/>
              <a:gd name="connsiteY12" fmla="*/ 584775 h 584775"/>
              <a:gd name="connsiteX13" fmla="*/ 3852285 w 5693032"/>
              <a:gd name="connsiteY13" fmla="*/ 584775 h 584775"/>
              <a:gd name="connsiteX14" fmla="*/ 3162796 w 5693032"/>
              <a:gd name="connsiteY14" fmla="*/ 584775 h 584775"/>
              <a:gd name="connsiteX15" fmla="*/ 2587167 w 5693032"/>
              <a:gd name="connsiteY15" fmla="*/ 584775 h 584775"/>
              <a:gd name="connsiteX16" fmla="*/ 2068468 w 5693032"/>
              <a:gd name="connsiteY16" fmla="*/ 584775 h 584775"/>
              <a:gd name="connsiteX17" fmla="*/ 1606700 w 5693032"/>
              <a:gd name="connsiteY17" fmla="*/ 584775 h 584775"/>
              <a:gd name="connsiteX18" fmla="*/ 860280 w 5693032"/>
              <a:gd name="connsiteY18" fmla="*/ 584775 h 584775"/>
              <a:gd name="connsiteX19" fmla="*/ 0 w 5693032"/>
              <a:gd name="connsiteY19" fmla="*/ 584775 h 584775"/>
              <a:gd name="connsiteX20" fmla="*/ 0 w 5693032"/>
              <a:gd name="connsiteY20"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93032" h="584775" fill="none" extrusionOk="0">
                <a:moveTo>
                  <a:pt x="0" y="0"/>
                </a:moveTo>
                <a:cubicBezTo>
                  <a:pt x="290669" y="-5778"/>
                  <a:pt x="408545" y="-11382"/>
                  <a:pt x="689489" y="0"/>
                </a:cubicBezTo>
                <a:cubicBezTo>
                  <a:pt x="970433" y="11382"/>
                  <a:pt x="1251524" y="-16809"/>
                  <a:pt x="1435909" y="0"/>
                </a:cubicBezTo>
                <a:cubicBezTo>
                  <a:pt x="1620294" y="16809"/>
                  <a:pt x="1806737" y="4289"/>
                  <a:pt x="2068468" y="0"/>
                </a:cubicBezTo>
                <a:cubicBezTo>
                  <a:pt x="2330199" y="-4289"/>
                  <a:pt x="2402214" y="3284"/>
                  <a:pt x="2530236" y="0"/>
                </a:cubicBezTo>
                <a:cubicBezTo>
                  <a:pt x="2658258" y="-3284"/>
                  <a:pt x="2945203" y="-17092"/>
                  <a:pt x="3219726" y="0"/>
                </a:cubicBezTo>
                <a:cubicBezTo>
                  <a:pt x="3494249" y="17092"/>
                  <a:pt x="3625027" y="-22519"/>
                  <a:pt x="3909215" y="0"/>
                </a:cubicBezTo>
                <a:cubicBezTo>
                  <a:pt x="4193403" y="22519"/>
                  <a:pt x="4254933" y="-4142"/>
                  <a:pt x="4427914" y="0"/>
                </a:cubicBezTo>
                <a:cubicBezTo>
                  <a:pt x="4600895" y="4142"/>
                  <a:pt x="4964877" y="25054"/>
                  <a:pt x="5117403" y="0"/>
                </a:cubicBezTo>
                <a:cubicBezTo>
                  <a:pt x="5269929" y="-25054"/>
                  <a:pt x="5469385" y="-3037"/>
                  <a:pt x="5693032" y="0"/>
                </a:cubicBezTo>
                <a:cubicBezTo>
                  <a:pt x="5676083" y="175149"/>
                  <a:pt x="5717660" y="456637"/>
                  <a:pt x="5693032" y="584775"/>
                </a:cubicBezTo>
                <a:cubicBezTo>
                  <a:pt x="5552845" y="599319"/>
                  <a:pt x="5375334" y="558009"/>
                  <a:pt x="5060473" y="584775"/>
                </a:cubicBezTo>
                <a:cubicBezTo>
                  <a:pt x="4745612" y="611541"/>
                  <a:pt x="4827717" y="597143"/>
                  <a:pt x="4598705" y="584775"/>
                </a:cubicBezTo>
                <a:cubicBezTo>
                  <a:pt x="4369693" y="572407"/>
                  <a:pt x="4071703" y="550870"/>
                  <a:pt x="3852285" y="584775"/>
                </a:cubicBezTo>
                <a:cubicBezTo>
                  <a:pt x="3632867" y="618680"/>
                  <a:pt x="3433458" y="583785"/>
                  <a:pt x="3162796" y="584775"/>
                </a:cubicBezTo>
                <a:cubicBezTo>
                  <a:pt x="2892134" y="585765"/>
                  <a:pt x="2703475" y="588765"/>
                  <a:pt x="2587167" y="584775"/>
                </a:cubicBezTo>
                <a:cubicBezTo>
                  <a:pt x="2470859" y="580785"/>
                  <a:pt x="2292551" y="562758"/>
                  <a:pt x="2068468" y="584775"/>
                </a:cubicBezTo>
                <a:cubicBezTo>
                  <a:pt x="1844385" y="606792"/>
                  <a:pt x="1736802" y="585643"/>
                  <a:pt x="1606700" y="584775"/>
                </a:cubicBezTo>
                <a:cubicBezTo>
                  <a:pt x="1476598" y="583907"/>
                  <a:pt x="1134584" y="616880"/>
                  <a:pt x="860280" y="584775"/>
                </a:cubicBezTo>
                <a:cubicBezTo>
                  <a:pt x="585976" y="552670"/>
                  <a:pt x="242218" y="615956"/>
                  <a:pt x="0" y="584775"/>
                </a:cubicBezTo>
                <a:cubicBezTo>
                  <a:pt x="-1971" y="425632"/>
                  <a:pt x="16866" y="140068"/>
                  <a:pt x="0" y="0"/>
                </a:cubicBezTo>
                <a:close/>
              </a:path>
              <a:path w="5693032" h="584775" stroke="0" extrusionOk="0">
                <a:moveTo>
                  <a:pt x="0" y="0"/>
                </a:moveTo>
                <a:cubicBezTo>
                  <a:pt x="236793" y="6264"/>
                  <a:pt x="455777" y="10192"/>
                  <a:pt x="632559" y="0"/>
                </a:cubicBezTo>
                <a:cubicBezTo>
                  <a:pt x="809341" y="-10192"/>
                  <a:pt x="959988" y="-28978"/>
                  <a:pt x="1265118" y="0"/>
                </a:cubicBezTo>
                <a:cubicBezTo>
                  <a:pt x="1570248" y="28978"/>
                  <a:pt x="1554896" y="10289"/>
                  <a:pt x="1726886" y="0"/>
                </a:cubicBezTo>
                <a:cubicBezTo>
                  <a:pt x="1898876" y="-10289"/>
                  <a:pt x="2050753" y="-1553"/>
                  <a:pt x="2245585" y="0"/>
                </a:cubicBezTo>
                <a:cubicBezTo>
                  <a:pt x="2440417" y="1553"/>
                  <a:pt x="2678616" y="-14211"/>
                  <a:pt x="2821214" y="0"/>
                </a:cubicBezTo>
                <a:cubicBezTo>
                  <a:pt x="2963812" y="14211"/>
                  <a:pt x="3133277" y="1559"/>
                  <a:pt x="3282982" y="0"/>
                </a:cubicBezTo>
                <a:cubicBezTo>
                  <a:pt x="3432687" y="-1559"/>
                  <a:pt x="3794029" y="1318"/>
                  <a:pt x="4029402" y="0"/>
                </a:cubicBezTo>
                <a:cubicBezTo>
                  <a:pt x="4264775" y="-1318"/>
                  <a:pt x="4442081" y="-26729"/>
                  <a:pt x="4605030" y="0"/>
                </a:cubicBezTo>
                <a:cubicBezTo>
                  <a:pt x="4767979" y="26729"/>
                  <a:pt x="5199845" y="843"/>
                  <a:pt x="5693032" y="0"/>
                </a:cubicBezTo>
                <a:cubicBezTo>
                  <a:pt x="5671240" y="244162"/>
                  <a:pt x="5713739" y="369944"/>
                  <a:pt x="5693032" y="584775"/>
                </a:cubicBezTo>
                <a:cubicBezTo>
                  <a:pt x="5348337" y="607042"/>
                  <a:pt x="5204213" y="593228"/>
                  <a:pt x="5003543" y="584775"/>
                </a:cubicBezTo>
                <a:cubicBezTo>
                  <a:pt x="4802873" y="576322"/>
                  <a:pt x="4695091" y="565855"/>
                  <a:pt x="4541774" y="584775"/>
                </a:cubicBezTo>
                <a:cubicBezTo>
                  <a:pt x="4388457" y="603695"/>
                  <a:pt x="4151841" y="577923"/>
                  <a:pt x="3852285" y="584775"/>
                </a:cubicBezTo>
                <a:cubicBezTo>
                  <a:pt x="3552729" y="591627"/>
                  <a:pt x="3505132" y="559126"/>
                  <a:pt x="3162796" y="584775"/>
                </a:cubicBezTo>
                <a:cubicBezTo>
                  <a:pt x="2820460" y="610424"/>
                  <a:pt x="2623917" y="619719"/>
                  <a:pt x="2416376" y="584775"/>
                </a:cubicBezTo>
                <a:cubicBezTo>
                  <a:pt x="2208835" y="549831"/>
                  <a:pt x="1865102" y="558738"/>
                  <a:pt x="1669956" y="584775"/>
                </a:cubicBezTo>
                <a:cubicBezTo>
                  <a:pt x="1474810" y="610812"/>
                  <a:pt x="1212354" y="579823"/>
                  <a:pt x="1094327" y="584775"/>
                </a:cubicBezTo>
                <a:cubicBezTo>
                  <a:pt x="976300" y="589727"/>
                  <a:pt x="355590" y="622368"/>
                  <a:pt x="0" y="584775"/>
                </a:cubicBezTo>
                <a:cubicBezTo>
                  <a:pt x="-21735" y="350678"/>
                  <a:pt x="-26094" y="135854"/>
                  <a:pt x="0" y="0"/>
                </a:cubicBezTo>
                <a:close/>
              </a:path>
            </a:pathLst>
          </a:custGeom>
          <a:solidFill>
            <a:schemeClr val="tx1">
              <a:lumMod val="95000"/>
            </a:schemeClr>
          </a:solidFill>
          <a:ln>
            <a:solidFill>
              <a:schemeClr val="tx1"/>
            </a:solidFill>
            <a:extLst>
              <a:ext uri="{C807C97D-BFC1-408E-A445-0C87EB9F89A2}">
                <ask:lineSketchStyleProps xmlns:ask="http://schemas.microsoft.com/office/drawing/2018/sketchyshapes" sd="3013931675">
                  <a:prstGeom prst="rect">
                    <a:avLst/>
                  </a:prstGeom>
                  <ask:type>
                    <ask:lineSketchFreehand/>
                  </ask:type>
                </ask:lineSketchStyleProps>
              </a:ext>
            </a:extLst>
          </a:ln>
        </p:spPr>
        <p:txBody>
          <a:bodyPr wrap="square" rtlCol="0">
            <a:spAutoFit/>
          </a:bodyPr>
          <a:lstStyle/>
          <a:p>
            <a:pPr algn="ctr"/>
            <a:r>
              <a:rPr lang="en-GB" sz="3200" b="1" dirty="0">
                <a:solidFill>
                  <a:schemeClr val="accent2">
                    <a:lumMod val="50000"/>
                  </a:schemeClr>
                </a:solidFill>
                <a:latin typeface="+mj-lt"/>
              </a:rPr>
              <a:t>Do you believe him?</a:t>
            </a:r>
          </a:p>
        </p:txBody>
      </p:sp>
    </p:spTree>
    <p:extLst>
      <p:ext uri="{BB962C8B-B14F-4D97-AF65-F5344CB8AC3E}">
        <p14:creationId xmlns:p14="http://schemas.microsoft.com/office/powerpoint/2010/main" val="16731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BB3780B-63EB-450D-A804-D6AA12F98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FE0847A5-A329-48CD-B3A7-3892FF6DA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23B525-0E89-4043-BCB7-46418EC69E53}"/>
              </a:ext>
            </a:extLst>
          </p:cNvPr>
          <p:cNvSpPr>
            <a:spLocks noGrp="1"/>
          </p:cNvSpPr>
          <p:nvPr>
            <p:ph type="title"/>
          </p:nvPr>
        </p:nvSpPr>
        <p:spPr>
          <a:xfrm>
            <a:off x="7674471" y="372517"/>
            <a:ext cx="4018327" cy="1083765"/>
          </a:xfrm>
        </p:spPr>
        <p:txBody>
          <a:bodyPr wrap="square" anchor="ctr">
            <a:normAutofit/>
          </a:bodyPr>
          <a:lstStyle/>
          <a:p>
            <a:pPr algn="ctr"/>
            <a:r>
              <a:rPr lang="en-GB" sz="5400" dirty="0">
                <a:latin typeface="The Hand Extrablack" panose="03070A02030502020204" pitchFamily="66" charset="0"/>
              </a:rPr>
              <a:t>Domestic opposition</a:t>
            </a:r>
          </a:p>
        </p:txBody>
      </p:sp>
      <p:sp>
        <p:nvSpPr>
          <p:cNvPr id="3" name="Content Placeholder 2">
            <a:extLst>
              <a:ext uri="{FF2B5EF4-FFF2-40B4-BE49-F238E27FC236}">
                <a16:creationId xmlns:a16="http://schemas.microsoft.com/office/drawing/2014/main" id="{FF1D73BB-793F-47B3-974F-838048DC1250}"/>
              </a:ext>
            </a:extLst>
          </p:cNvPr>
          <p:cNvSpPr>
            <a:spLocks noGrp="1"/>
          </p:cNvSpPr>
          <p:nvPr>
            <p:ph idx="1"/>
          </p:nvPr>
        </p:nvSpPr>
        <p:spPr>
          <a:xfrm>
            <a:off x="367662" y="372518"/>
            <a:ext cx="6807608" cy="6288342"/>
          </a:xfrm>
        </p:spPr>
        <p:txBody>
          <a:bodyPr>
            <a:normAutofit fontScale="92500" lnSpcReduction="10000"/>
          </a:bodyPr>
          <a:lstStyle/>
          <a:p>
            <a:pPr>
              <a:lnSpc>
                <a:spcPct val="110000"/>
              </a:lnSpc>
            </a:pPr>
            <a:r>
              <a:rPr lang="en-GB" sz="3600" dirty="0">
                <a:solidFill>
                  <a:srgbClr val="FFFFFF"/>
                </a:solidFill>
                <a:latin typeface="The Hand Extrablack" panose="03070A02030502020204" pitchFamily="66" charset="0"/>
              </a:rPr>
              <a:t>Nixon used leading questions and skewed polling to ‘evidence’ popular backing for his policies in Vietnam.</a:t>
            </a:r>
          </a:p>
          <a:p>
            <a:pPr>
              <a:lnSpc>
                <a:spcPct val="110000"/>
              </a:lnSpc>
            </a:pPr>
            <a:r>
              <a:rPr lang="en-GB" sz="3600" dirty="0">
                <a:solidFill>
                  <a:srgbClr val="FFFFFF"/>
                </a:solidFill>
                <a:latin typeface="The Hand Extrablack" panose="03070A02030502020204" pitchFamily="66" charset="0"/>
              </a:rPr>
              <a:t>In June 1969, Nixon announced the immediate withdrawal of 25,000 American combat forces.</a:t>
            </a:r>
          </a:p>
          <a:p>
            <a:pPr>
              <a:lnSpc>
                <a:spcPct val="110000"/>
              </a:lnSpc>
            </a:pPr>
            <a:r>
              <a:rPr lang="en-GB" sz="3600" dirty="0">
                <a:solidFill>
                  <a:srgbClr val="FFFFFF"/>
                </a:solidFill>
                <a:latin typeface="The Hand Extrablack" panose="03070A02030502020204" pitchFamily="66" charset="0"/>
              </a:rPr>
              <a:t>However, Nixon’s failings in achieving piece prompted domestic opposition; in September 1969 the ‘Chicago 7’ were prosecuted.</a:t>
            </a:r>
          </a:p>
          <a:p>
            <a:pPr>
              <a:lnSpc>
                <a:spcPct val="110000"/>
              </a:lnSpc>
            </a:pPr>
            <a:r>
              <a:rPr lang="en-GB" sz="3600" dirty="0">
                <a:solidFill>
                  <a:srgbClr val="FFFFFF"/>
                </a:solidFill>
                <a:latin typeface="The Hand Extrablack" panose="03070A02030502020204" pitchFamily="66" charset="0"/>
              </a:rPr>
              <a:t>The government increased surveillance and the FBI, CIA and military expanded their surveillance activities (tapping phones, ransacking files). Major organisation and leaders were harassed and at times, incited to violent acts.</a:t>
            </a:r>
          </a:p>
        </p:txBody>
      </p:sp>
      <p:pic>
        <p:nvPicPr>
          <p:cNvPr id="6146" name="Picture 2" descr="7 Reasons Why the Chicago 8 Trial Mattered - HISTORY">
            <a:hlinkClick r:id="rId3"/>
            <a:extLst>
              <a:ext uri="{FF2B5EF4-FFF2-40B4-BE49-F238E27FC236}">
                <a16:creationId xmlns:a16="http://schemas.microsoft.com/office/drawing/2014/main" id="{9EBCA330-44C3-4ED1-AF6B-1634F5F9889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2640" r="11553" b="-1"/>
          <a:stretch/>
        </p:blipFill>
        <p:spPr bwMode="auto">
          <a:xfrm>
            <a:off x="7674471" y="1828799"/>
            <a:ext cx="4217644" cy="4251133"/>
          </a:xfrm>
          <a:custGeom>
            <a:avLst/>
            <a:gdLst/>
            <a:ahLst/>
            <a:cxnLst/>
            <a:rect l="l" t="t" r="r" b="b"/>
            <a:pathLst>
              <a:path w="5361537" h="5404109">
                <a:moveTo>
                  <a:pt x="2870828" y="1041"/>
                </a:moveTo>
                <a:cubicBezTo>
                  <a:pt x="3203581" y="14830"/>
                  <a:pt x="3513736" y="163111"/>
                  <a:pt x="3800184" y="290250"/>
                </a:cubicBezTo>
                <a:cubicBezTo>
                  <a:pt x="4171154" y="479730"/>
                  <a:pt x="4508586" y="661721"/>
                  <a:pt x="4702438" y="1026076"/>
                </a:cubicBezTo>
                <a:lnTo>
                  <a:pt x="4959549" y="1326248"/>
                </a:lnTo>
                <a:cubicBezTo>
                  <a:pt x="5129003" y="1601579"/>
                  <a:pt x="5186377" y="1874538"/>
                  <a:pt x="5266423" y="2173276"/>
                </a:cubicBezTo>
                <a:cubicBezTo>
                  <a:pt x="5322579" y="2382854"/>
                  <a:pt x="5370498" y="2561686"/>
                  <a:pt x="5358128" y="2694064"/>
                </a:cubicBezTo>
                <a:cubicBezTo>
                  <a:pt x="5387135" y="3102588"/>
                  <a:pt x="5225012" y="3513996"/>
                  <a:pt x="5101614" y="3771685"/>
                </a:cubicBezTo>
                <a:cubicBezTo>
                  <a:pt x="4997551" y="4040670"/>
                  <a:pt x="4756585" y="4494622"/>
                  <a:pt x="4442699" y="4781934"/>
                </a:cubicBezTo>
                <a:cubicBezTo>
                  <a:pt x="4128813" y="5069245"/>
                  <a:pt x="3867535" y="5122778"/>
                  <a:pt x="3526897" y="5225036"/>
                </a:cubicBezTo>
                <a:cubicBezTo>
                  <a:pt x="3186396" y="5327806"/>
                  <a:pt x="2777866" y="5432329"/>
                  <a:pt x="2398771" y="5397154"/>
                </a:cubicBezTo>
                <a:cubicBezTo>
                  <a:pt x="2019540" y="5361468"/>
                  <a:pt x="1637694" y="5196321"/>
                  <a:pt x="1251137" y="5011566"/>
                </a:cubicBezTo>
                <a:cubicBezTo>
                  <a:pt x="928921" y="4825498"/>
                  <a:pt x="428548" y="4335676"/>
                  <a:pt x="348364" y="4036426"/>
                </a:cubicBezTo>
                <a:cubicBezTo>
                  <a:pt x="268180" y="3737176"/>
                  <a:pt x="-82248" y="2964977"/>
                  <a:pt x="17820" y="2441683"/>
                </a:cubicBezTo>
                <a:cubicBezTo>
                  <a:pt x="117889" y="1918389"/>
                  <a:pt x="122569" y="1757316"/>
                  <a:pt x="362894" y="1276624"/>
                </a:cubicBezTo>
                <a:cubicBezTo>
                  <a:pt x="659155" y="828176"/>
                  <a:pt x="1338551" y="373177"/>
                  <a:pt x="1764257" y="227256"/>
                </a:cubicBezTo>
                <a:cubicBezTo>
                  <a:pt x="2005919" y="114722"/>
                  <a:pt x="2440806" y="61902"/>
                  <a:pt x="2530583" y="37846"/>
                </a:cubicBezTo>
                <a:cubicBezTo>
                  <a:pt x="2646482" y="6791"/>
                  <a:pt x="2759910" y="-3556"/>
                  <a:pt x="2870828" y="104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495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72" name="Rectangle 70">
            <a:extLst>
              <a:ext uri="{FF2B5EF4-FFF2-40B4-BE49-F238E27FC236}">
                <a16:creationId xmlns:a16="http://schemas.microsoft.com/office/drawing/2014/main" id="{468DC7FA-55C9-47D5-B8A0-022B4C9AA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3" name="Rectangle 72">
            <a:extLst>
              <a:ext uri="{FF2B5EF4-FFF2-40B4-BE49-F238E27FC236}">
                <a16:creationId xmlns:a16="http://schemas.microsoft.com/office/drawing/2014/main" id="{E905CBC2-EECC-4468-90C4-C0176E9B0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BD385C-F2EC-4CCC-A8CD-D8ACCEA830ED}"/>
              </a:ext>
            </a:extLst>
          </p:cNvPr>
          <p:cNvSpPr>
            <a:spLocks noGrp="1"/>
          </p:cNvSpPr>
          <p:nvPr>
            <p:ph type="title"/>
          </p:nvPr>
        </p:nvSpPr>
        <p:spPr>
          <a:xfrm>
            <a:off x="6169607" y="360310"/>
            <a:ext cx="5700815" cy="965151"/>
          </a:xfrm>
        </p:spPr>
        <p:txBody>
          <a:bodyPr wrap="square" anchor="ctr">
            <a:normAutofit/>
          </a:bodyPr>
          <a:lstStyle/>
          <a:p>
            <a:pPr algn="ctr"/>
            <a:r>
              <a:rPr lang="en-GB" sz="4800" dirty="0">
                <a:latin typeface="The Hand Extrablack" panose="03070A02030502020204" pitchFamily="66" charset="0"/>
              </a:rPr>
              <a:t>DUCK HOOK</a:t>
            </a:r>
          </a:p>
        </p:txBody>
      </p:sp>
      <p:sp useBgFill="1">
        <p:nvSpPr>
          <p:cNvPr id="7174" name="Freeform: Shape 74">
            <a:extLst>
              <a:ext uri="{FF2B5EF4-FFF2-40B4-BE49-F238E27FC236}">
                <a16:creationId xmlns:a16="http://schemas.microsoft.com/office/drawing/2014/main" id="{97D0825D-5142-4F4A-A141-3CCD5E99C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533334" y="533334"/>
            <a:ext cx="6858000" cy="5791331"/>
          </a:xfrm>
          <a:custGeom>
            <a:avLst/>
            <a:gdLst>
              <a:gd name="connsiteX0" fmla="*/ 6858000 w 6858000"/>
              <a:gd name="connsiteY0" fmla="*/ 14535 h 5791331"/>
              <a:gd name="connsiteX1" fmla="*/ 6858000 w 6858000"/>
              <a:gd name="connsiteY1" fmla="*/ 5791331 h 5791331"/>
              <a:gd name="connsiteX2" fmla="*/ 0 w 6858000"/>
              <a:gd name="connsiteY2" fmla="*/ 5791330 h 5791331"/>
              <a:gd name="connsiteX3" fmla="*/ 0 w 6858000"/>
              <a:gd name="connsiteY3" fmla="*/ 0 h 5791331"/>
              <a:gd name="connsiteX4" fmla="*/ 145832 w 6858000"/>
              <a:gd name="connsiteY4" fmla="*/ 1175 h 5791331"/>
              <a:gd name="connsiteX5" fmla="*/ 2611132 w 6858000"/>
              <a:gd name="connsiteY5" fmla="*/ 48625 h 5791331"/>
              <a:gd name="connsiteX6" fmla="*/ 6643031 w 6858000"/>
              <a:gd name="connsiteY6" fmla="*/ 15010 h 579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91331">
                <a:moveTo>
                  <a:pt x="6858000" y="14535"/>
                </a:moveTo>
                <a:lnTo>
                  <a:pt x="6858000" y="5791331"/>
                </a:lnTo>
                <a:lnTo>
                  <a:pt x="0" y="5791330"/>
                </a:lnTo>
                <a:lnTo>
                  <a:pt x="0" y="0"/>
                </a:lnTo>
                <a:lnTo>
                  <a:pt x="145832" y="1175"/>
                </a:lnTo>
                <a:cubicBezTo>
                  <a:pt x="886907" y="14750"/>
                  <a:pt x="2228596" y="125101"/>
                  <a:pt x="2611132" y="48625"/>
                </a:cubicBezTo>
                <a:cubicBezTo>
                  <a:pt x="2933352" y="-3056"/>
                  <a:pt x="5032814" y="16325"/>
                  <a:pt x="6643031" y="15010"/>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pic>
        <p:nvPicPr>
          <p:cNvPr id="7170" name="Picture 2" descr="NatlSecurityArchive on Twitter: &amp;quot;#OTD October 1969 Facing internal  opposition at the State and Defense Departments and with major anti-war  demonstrations approaching, President #Nixon called off the “Duck Hook”  plan to escalate the #">
            <a:extLst>
              <a:ext uri="{FF2B5EF4-FFF2-40B4-BE49-F238E27FC236}">
                <a16:creationId xmlns:a16="http://schemas.microsoft.com/office/drawing/2014/main" id="{BD4B6A4A-CB7C-4A4C-B46E-D60061FA3EB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0000" y="721830"/>
            <a:ext cx="4284000" cy="5405678"/>
          </a:xfrm>
          <a:custGeom>
            <a:avLst/>
            <a:gdLst/>
            <a:ahLst/>
            <a:cxnLst/>
            <a:rect l="l" t="t" r="r" b="b"/>
            <a:pathLst>
              <a:path w="4284000" h="5409338">
                <a:moveTo>
                  <a:pt x="0" y="0"/>
                </a:moveTo>
                <a:lnTo>
                  <a:pt x="4284000" y="0"/>
                </a:lnTo>
                <a:lnTo>
                  <a:pt x="4284000" y="5409338"/>
                </a:lnTo>
                <a:lnTo>
                  <a:pt x="0" y="5409338"/>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2C67B0B-5134-47FF-970D-A61C6636977D}"/>
              </a:ext>
            </a:extLst>
          </p:cNvPr>
          <p:cNvSpPr>
            <a:spLocks noGrp="1"/>
          </p:cNvSpPr>
          <p:nvPr>
            <p:ph idx="1"/>
          </p:nvPr>
        </p:nvSpPr>
        <p:spPr>
          <a:xfrm>
            <a:off x="6035382" y="1576449"/>
            <a:ext cx="5791331" cy="4921241"/>
          </a:xfrm>
        </p:spPr>
        <p:txBody>
          <a:bodyPr>
            <a:normAutofit fontScale="92500"/>
          </a:bodyPr>
          <a:lstStyle/>
          <a:p>
            <a:pPr>
              <a:lnSpc>
                <a:spcPct val="110000"/>
              </a:lnSpc>
            </a:pPr>
            <a:r>
              <a:rPr lang="en-GB" sz="3600" dirty="0">
                <a:solidFill>
                  <a:srgbClr val="FFFFFF"/>
                </a:solidFill>
                <a:latin typeface="The Hand Extrablack" panose="03070A02030502020204" pitchFamily="66" charset="0"/>
              </a:rPr>
              <a:t>Nixon sent a personal message to Ho Chi Minh that if progress towards a settlement wasn’t made by 1 November (1969) he would resort to force.</a:t>
            </a:r>
          </a:p>
          <a:p>
            <a:pPr>
              <a:lnSpc>
                <a:spcPct val="110000"/>
              </a:lnSpc>
            </a:pPr>
            <a:r>
              <a:rPr lang="en-GB" sz="3600" dirty="0">
                <a:solidFill>
                  <a:srgbClr val="FFFFFF"/>
                </a:solidFill>
                <a:latin typeface="The Hand Extrablack" panose="03070A02030502020204" pitchFamily="66" charset="0"/>
              </a:rPr>
              <a:t>A top secret NSC study group drew up plans (DUCK HOOK) that would include massive bombing of major cities, blockades and even ‘tactical nuclear weapons.’</a:t>
            </a:r>
          </a:p>
          <a:p>
            <a:pPr>
              <a:lnSpc>
                <a:spcPct val="110000"/>
              </a:lnSpc>
            </a:pPr>
            <a:r>
              <a:rPr lang="en-GB" sz="3600" dirty="0">
                <a:solidFill>
                  <a:srgbClr val="FFFFFF"/>
                </a:solidFill>
                <a:latin typeface="The Hand Extrablack" panose="03070A02030502020204" pitchFamily="66" charset="0"/>
              </a:rPr>
              <a:t>It had no effect. Hanoi stood firm. Nixon abandoned the plan.</a:t>
            </a:r>
          </a:p>
        </p:txBody>
      </p:sp>
    </p:spTree>
    <p:extLst>
      <p:ext uri="{BB962C8B-B14F-4D97-AF65-F5344CB8AC3E}">
        <p14:creationId xmlns:p14="http://schemas.microsoft.com/office/powerpoint/2010/main" val="4080243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5BB3780B-63EB-450D-A804-D6AA12F98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FE0847A5-A329-48CD-B3A7-3892FF6DA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EFB1BE-9BCD-4BD6-82E6-3A6D01590CF0}"/>
              </a:ext>
            </a:extLst>
          </p:cNvPr>
          <p:cNvSpPr>
            <a:spLocks noGrp="1"/>
          </p:cNvSpPr>
          <p:nvPr>
            <p:ph type="title"/>
          </p:nvPr>
        </p:nvSpPr>
        <p:spPr>
          <a:xfrm>
            <a:off x="283773" y="241696"/>
            <a:ext cx="5812227" cy="1477328"/>
          </a:xfrm>
        </p:spPr>
        <p:txBody>
          <a:bodyPr wrap="square" anchor="ctr">
            <a:normAutofit/>
          </a:bodyPr>
          <a:lstStyle/>
          <a:p>
            <a:pPr algn="ctr"/>
            <a:r>
              <a:rPr lang="en-GB" sz="6600" dirty="0">
                <a:latin typeface="The Hand Extrablack" panose="03070A02030502020204" pitchFamily="66" charset="0"/>
              </a:rPr>
              <a:t>Vietnamization</a:t>
            </a:r>
          </a:p>
        </p:txBody>
      </p:sp>
      <p:sp>
        <p:nvSpPr>
          <p:cNvPr id="3" name="Content Placeholder 2">
            <a:extLst>
              <a:ext uri="{FF2B5EF4-FFF2-40B4-BE49-F238E27FC236}">
                <a16:creationId xmlns:a16="http://schemas.microsoft.com/office/drawing/2014/main" id="{8A58D69A-8616-4BC6-B249-9280BBC80D7F}"/>
              </a:ext>
            </a:extLst>
          </p:cNvPr>
          <p:cNvSpPr>
            <a:spLocks noGrp="1"/>
          </p:cNvSpPr>
          <p:nvPr>
            <p:ph idx="1"/>
          </p:nvPr>
        </p:nvSpPr>
        <p:spPr>
          <a:xfrm>
            <a:off x="490702" y="2001946"/>
            <a:ext cx="5605298" cy="3216273"/>
          </a:xfrm>
        </p:spPr>
        <p:txBody>
          <a:bodyPr>
            <a:noAutofit/>
          </a:bodyPr>
          <a:lstStyle/>
          <a:p>
            <a:pPr>
              <a:lnSpc>
                <a:spcPct val="110000"/>
              </a:lnSpc>
            </a:pPr>
            <a:r>
              <a:rPr lang="en-GB" sz="3100" dirty="0">
                <a:solidFill>
                  <a:srgbClr val="FFFFFF"/>
                </a:solidFill>
                <a:latin typeface="The Hand Extrablack" panose="03070A02030502020204" pitchFamily="66" charset="0"/>
              </a:rPr>
              <a:t>Nixon ultimately embraced the policy he had inherited from Johnson to extricate the US from the war.</a:t>
            </a:r>
          </a:p>
          <a:p>
            <a:pPr>
              <a:lnSpc>
                <a:spcPct val="110000"/>
              </a:lnSpc>
            </a:pPr>
            <a:r>
              <a:rPr lang="en-GB" sz="3100" dirty="0">
                <a:solidFill>
                  <a:srgbClr val="FFFFFF"/>
                </a:solidFill>
                <a:latin typeface="The Hand Extrablack" panose="03070A02030502020204" pitchFamily="66" charset="0"/>
              </a:rPr>
              <a:t>He hoped that an intensive build up of South Vietnam’s military strength the north might conclude that it would be better to negotiate with the US.</a:t>
            </a:r>
          </a:p>
          <a:p>
            <a:pPr>
              <a:lnSpc>
                <a:spcPct val="110000"/>
              </a:lnSpc>
            </a:pPr>
            <a:r>
              <a:rPr lang="en-GB" sz="3100" dirty="0">
                <a:solidFill>
                  <a:srgbClr val="FFFFFF"/>
                </a:solidFill>
                <a:latin typeface="The Hand Extrablack" panose="03070A02030502020204" pitchFamily="66" charset="0"/>
              </a:rPr>
              <a:t>His major speech on 3</a:t>
            </a:r>
            <a:r>
              <a:rPr lang="en-GB" sz="3100" baseline="30000" dirty="0">
                <a:solidFill>
                  <a:srgbClr val="FFFFFF"/>
                </a:solidFill>
                <a:latin typeface="The Hand Extrablack" panose="03070A02030502020204" pitchFamily="66" charset="0"/>
              </a:rPr>
              <a:t>rd</a:t>
            </a:r>
            <a:r>
              <a:rPr lang="en-GB" sz="3100" dirty="0">
                <a:solidFill>
                  <a:srgbClr val="FFFFFF"/>
                </a:solidFill>
                <a:latin typeface="The Hand Extrablack" panose="03070A02030502020204" pitchFamily="66" charset="0"/>
              </a:rPr>
              <a:t> November set out to mobilise popular backing for this policy.</a:t>
            </a:r>
          </a:p>
        </p:txBody>
      </p:sp>
      <p:pic>
        <p:nvPicPr>
          <p:cNvPr id="3076" name="Picture 4" descr="Nixon official: real reason for the drug war was to criminalize black  people and hippies - Vox">
            <a:extLst>
              <a:ext uri="{FF2B5EF4-FFF2-40B4-BE49-F238E27FC236}">
                <a16:creationId xmlns:a16="http://schemas.microsoft.com/office/drawing/2014/main" id="{1D8E4106-877F-485D-BA21-8E8798EAFD6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86" b="-2"/>
          <a:stretch/>
        </p:blipFill>
        <p:spPr bwMode="auto">
          <a:xfrm>
            <a:off x="6257657" y="566767"/>
            <a:ext cx="5361537" cy="5404109"/>
          </a:xfrm>
          <a:custGeom>
            <a:avLst/>
            <a:gdLst/>
            <a:ahLst/>
            <a:cxnLst/>
            <a:rect l="l" t="t" r="r" b="b"/>
            <a:pathLst>
              <a:path w="5361537" h="5404109">
                <a:moveTo>
                  <a:pt x="2870828" y="1041"/>
                </a:moveTo>
                <a:cubicBezTo>
                  <a:pt x="3203581" y="14830"/>
                  <a:pt x="3513736" y="163111"/>
                  <a:pt x="3800184" y="290250"/>
                </a:cubicBezTo>
                <a:cubicBezTo>
                  <a:pt x="4171154" y="479730"/>
                  <a:pt x="4508586" y="661721"/>
                  <a:pt x="4702438" y="1026076"/>
                </a:cubicBezTo>
                <a:lnTo>
                  <a:pt x="4959549" y="1326248"/>
                </a:lnTo>
                <a:cubicBezTo>
                  <a:pt x="5129003" y="1601579"/>
                  <a:pt x="5186377" y="1874538"/>
                  <a:pt x="5266423" y="2173276"/>
                </a:cubicBezTo>
                <a:cubicBezTo>
                  <a:pt x="5322579" y="2382854"/>
                  <a:pt x="5370498" y="2561686"/>
                  <a:pt x="5358128" y="2694064"/>
                </a:cubicBezTo>
                <a:cubicBezTo>
                  <a:pt x="5387135" y="3102588"/>
                  <a:pt x="5225012" y="3513996"/>
                  <a:pt x="5101614" y="3771685"/>
                </a:cubicBezTo>
                <a:cubicBezTo>
                  <a:pt x="4997551" y="4040670"/>
                  <a:pt x="4756585" y="4494622"/>
                  <a:pt x="4442699" y="4781934"/>
                </a:cubicBezTo>
                <a:cubicBezTo>
                  <a:pt x="4128813" y="5069245"/>
                  <a:pt x="3867535" y="5122778"/>
                  <a:pt x="3526897" y="5225036"/>
                </a:cubicBezTo>
                <a:cubicBezTo>
                  <a:pt x="3186396" y="5327806"/>
                  <a:pt x="2777866" y="5432329"/>
                  <a:pt x="2398771" y="5397154"/>
                </a:cubicBezTo>
                <a:cubicBezTo>
                  <a:pt x="2019540" y="5361468"/>
                  <a:pt x="1637694" y="5196321"/>
                  <a:pt x="1251137" y="5011566"/>
                </a:cubicBezTo>
                <a:cubicBezTo>
                  <a:pt x="928921" y="4825498"/>
                  <a:pt x="428548" y="4335676"/>
                  <a:pt x="348364" y="4036426"/>
                </a:cubicBezTo>
                <a:cubicBezTo>
                  <a:pt x="268180" y="3737176"/>
                  <a:pt x="-82248" y="2964977"/>
                  <a:pt x="17820" y="2441683"/>
                </a:cubicBezTo>
                <a:cubicBezTo>
                  <a:pt x="117889" y="1918389"/>
                  <a:pt x="122569" y="1757316"/>
                  <a:pt x="362894" y="1276624"/>
                </a:cubicBezTo>
                <a:cubicBezTo>
                  <a:pt x="659155" y="828176"/>
                  <a:pt x="1338551" y="373177"/>
                  <a:pt x="1764257" y="227256"/>
                </a:cubicBezTo>
                <a:cubicBezTo>
                  <a:pt x="2005919" y="114722"/>
                  <a:pt x="2440806" y="61902"/>
                  <a:pt x="2530583" y="37846"/>
                </a:cubicBezTo>
                <a:cubicBezTo>
                  <a:pt x="2646482" y="6791"/>
                  <a:pt x="2759910" y="-3556"/>
                  <a:pt x="2870828" y="104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830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54F3A7E8-6DA9-4C2B-ACC8-475F34DAEA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B21CDF0-4D24-4190-9285-9016C19C1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898AE9A-D2E7-43C3-879E-CFE405795489}"/>
              </a:ext>
            </a:extLst>
          </p:cNvPr>
          <p:cNvSpPr>
            <a:spLocks noGrp="1"/>
          </p:cNvSpPr>
          <p:nvPr>
            <p:ph type="title"/>
          </p:nvPr>
        </p:nvSpPr>
        <p:spPr>
          <a:xfrm>
            <a:off x="6540043" y="2018512"/>
            <a:ext cx="5015638" cy="2075012"/>
          </a:xfrm>
        </p:spPr>
        <p:txBody>
          <a:bodyPr vert="horz" wrap="square" lIns="0" tIns="0" rIns="0" bIns="0" rtlCol="0" anchor="b" anchorCtr="0">
            <a:normAutofit/>
          </a:bodyPr>
          <a:lstStyle/>
          <a:p>
            <a:pPr algn="ctr"/>
            <a:r>
              <a:rPr lang="en-US" sz="5600" spc="-100" dirty="0"/>
              <a:t>Task: the Nixon Doctrine</a:t>
            </a:r>
          </a:p>
        </p:txBody>
      </p:sp>
      <p:pic>
        <p:nvPicPr>
          <p:cNvPr id="2" name="Picture 5">
            <a:extLst>
              <a:ext uri="{FF2B5EF4-FFF2-40B4-BE49-F238E27FC236}">
                <a16:creationId xmlns:a16="http://schemas.microsoft.com/office/drawing/2014/main" id="{41F6D187-F73F-4406-9C03-496131D3E08F}"/>
              </a:ext>
            </a:extLst>
          </p:cNvPr>
          <p:cNvPicPr>
            <a:picLocks noChangeAspect="1"/>
          </p:cNvPicPr>
          <p:nvPr/>
        </p:nvPicPr>
        <p:blipFill rotWithShape="1">
          <a:blip r:embed="rId2">
            <a:extLst>
              <a:ext uri="{28A0092B-C50C-407E-A947-70E740481C1C}">
                <a14:useLocalDpi xmlns:a14="http://schemas.microsoft.com/office/drawing/2010/main" val="0"/>
              </a:ext>
            </a:extLst>
          </a:blip>
          <a:srcRect l="20300" r="20301" b="1"/>
          <a:stretch/>
        </p:blipFill>
        <p:spPr bwMode="auto">
          <a:xfrm>
            <a:off x="20" y="10"/>
            <a:ext cx="5903704" cy="6857990"/>
          </a:xfrm>
          <a:custGeom>
            <a:avLst/>
            <a:gdLst/>
            <a:ahLst/>
            <a:cxnLst/>
            <a:rect l="l" t="t" r="r" b="b"/>
            <a:pathLst>
              <a:path w="5903724" h="6858000">
                <a:moveTo>
                  <a:pt x="0" y="0"/>
                </a:moveTo>
                <a:lnTo>
                  <a:pt x="5886178" y="0"/>
                </a:lnTo>
                <a:lnTo>
                  <a:pt x="5890522" y="42009"/>
                </a:lnTo>
                <a:cubicBezTo>
                  <a:pt x="5948302" y="788432"/>
                  <a:pt x="5795211" y="5194623"/>
                  <a:pt x="5836720" y="6279216"/>
                </a:cubicBezTo>
                <a:cubicBezTo>
                  <a:pt x="5842686" y="6384211"/>
                  <a:pt x="5845802" y="6526851"/>
                  <a:pt x="5846540" y="6699667"/>
                </a:cubicBezTo>
                <a:lnTo>
                  <a:pt x="5846508" y="6858000"/>
                </a:lnTo>
                <a:lnTo>
                  <a:pt x="0" y="685800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13">
            <a:extLst>
              <a:ext uri="{FF2B5EF4-FFF2-40B4-BE49-F238E27FC236}">
                <a16:creationId xmlns:a16="http://schemas.microsoft.com/office/drawing/2014/main" id="{3C9AA14C-80A4-427C-A911-28CD20C56E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7909203" y="317452"/>
            <a:ext cx="2117174" cy="588806"/>
            <a:chOff x="4549904" y="5078157"/>
            <a:chExt cx="3023338" cy="840818"/>
          </a:xfrm>
        </p:grpSpPr>
        <p:sp>
          <p:nvSpPr>
            <p:cNvPr id="15" name="Freeform 80">
              <a:extLst>
                <a:ext uri="{FF2B5EF4-FFF2-40B4-BE49-F238E27FC236}">
                  <a16:creationId xmlns:a16="http://schemas.microsoft.com/office/drawing/2014/main" id="{EF32CDAF-4619-4949-9516-1E042181EB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690691" y="5352589"/>
              <a:ext cx="749228" cy="383544"/>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6" name="Freeform 84">
              <a:extLst>
                <a:ext uri="{FF2B5EF4-FFF2-40B4-BE49-F238E27FC236}">
                  <a16:creationId xmlns:a16="http://schemas.microsoft.com/office/drawing/2014/main" id="{270C485D-6BA8-4BF7-B72C-2B14A43A6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274527">
              <a:off x="6910134" y="5062687"/>
              <a:ext cx="647637" cy="678578"/>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7" name="Freeform 87">
              <a:extLst>
                <a:ext uri="{FF2B5EF4-FFF2-40B4-BE49-F238E27FC236}">
                  <a16:creationId xmlns:a16="http://schemas.microsoft.com/office/drawing/2014/main" id="{79239B91-4327-43B3-AED5-CB9EC1653B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4430858">
              <a:off x="4571743" y="5071596"/>
              <a:ext cx="626472" cy="670149"/>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19" name="Group 18">
            <a:extLst>
              <a:ext uri="{FF2B5EF4-FFF2-40B4-BE49-F238E27FC236}">
                <a16:creationId xmlns:a16="http://schemas.microsoft.com/office/drawing/2014/main" id="{F2FD01A0-E6FF-41CD-AEBD-279232B90D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7990093" y="5372723"/>
            <a:ext cx="2088038" cy="719230"/>
            <a:chOff x="4532666" y="505937"/>
            <a:chExt cx="2981730" cy="1027064"/>
          </a:xfrm>
        </p:grpSpPr>
        <p:sp>
          <p:nvSpPr>
            <p:cNvPr id="20" name="Freeform 78">
              <a:extLst>
                <a:ext uri="{FF2B5EF4-FFF2-40B4-BE49-F238E27FC236}">
                  <a16:creationId xmlns:a16="http://schemas.microsoft.com/office/drawing/2014/main" id="{811C6308-5554-4129-8881-A95AF512C5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4532666" y="754398"/>
              <a:ext cx="694205" cy="713383"/>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1" name="Freeform 79">
              <a:extLst>
                <a:ext uri="{FF2B5EF4-FFF2-40B4-BE49-F238E27FC236}">
                  <a16:creationId xmlns:a16="http://schemas.microsoft.com/office/drawing/2014/main" id="{C28F3A03-B53B-433E-8DF7-6B13336D0A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5791465" y="505937"/>
              <a:ext cx="587404" cy="943792"/>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2" name="Freeform 85">
              <a:extLst>
                <a:ext uri="{FF2B5EF4-FFF2-40B4-BE49-F238E27FC236}">
                  <a16:creationId xmlns:a16="http://schemas.microsoft.com/office/drawing/2014/main" id="{E990BBBC-E616-4D0E-9917-A6CA72AAEA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7087193" y="757585"/>
              <a:ext cx="427203" cy="775416"/>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Tree>
    <p:extLst>
      <p:ext uri="{BB962C8B-B14F-4D97-AF65-F5344CB8AC3E}">
        <p14:creationId xmlns:p14="http://schemas.microsoft.com/office/powerpoint/2010/main" val="3370228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id="{97CEA0FD-D2CC-4855-B1FA-4C5B659BB7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BAA15C4-2282-4C62-BADE-41D57265F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0E725070-7025-4895-9A37-8E8A124AB408}"/>
              </a:ext>
            </a:extLst>
          </p:cNvPr>
          <p:cNvSpPr>
            <a:spLocks noGrp="1"/>
          </p:cNvSpPr>
          <p:nvPr>
            <p:ph type="title"/>
          </p:nvPr>
        </p:nvSpPr>
        <p:spPr>
          <a:xfrm>
            <a:off x="1349567" y="367509"/>
            <a:ext cx="9492866" cy="1040356"/>
          </a:xfrm>
        </p:spPr>
        <p:txBody>
          <a:bodyPr vert="horz" wrap="square" lIns="0" tIns="0" rIns="0" bIns="0" rtlCol="0" anchor="b" anchorCtr="0">
            <a:normAutofit/>
          </a:bodyPr>
          <a:lstStyle/>
          <a:p>
            <a:pPr algn="ctr"/>
            <a:r>
              <a:rPr lang="en-US" sz="6000" spc="-100" dirty="0">
                <a:latin typeface="The Hand Extrablack" panose="03070A02030502020204" pitchFamily="66" charset="0"/>
              </a:rPr>
              <a:t>Moratoriums</a:t>
            </a:r>
          </a:p>
        </p:txBody>
      </p:sp>
      <p:grpSp>
        <p:nvGrpSpPr>
          <p:cNvPr id="79" name="Group 78">
            <a:extLst>
              <a:ext uri="{FF2B5EF4-FFF2-40B4-BE49-F238E27FC236}">
                <a16:creationId xmlns:a16="http://schemas.microsoft.com/office/drawing/2014/main" id="{C8F3AECA-1E28-4DB0-901D-747B827596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9400" y="406270"/>
            <a:ext cx="684878" cy="1449344"/>
            <a:chOff x="643527" y="1187494"/>
            <a:chExt cx="1434178" cy="3035022"/>
          </a:xfrm>
        </p:grpSpPr>
        <p:sp>
          <p:nvSpPr>
            <p:cNvPr id="80" name="Freeform 78">
              <a:extLst>
                <a:ext uri="{FF2B5EF4-FFF2-40B4-BE49-F238E27FC236}">
                  <a16:creationId xmlns:a16="http://schemas.microsoft.com/office/drawing/2014/main" id="{F137E6B0-A1AA-47FF-AAB8-9E5D6B701C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083914" y="3331230"/>
              <a:ext cx="879143" cy="903430"/>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81" name="Freeform 79">
              <a:extLst>
                <a:ext uri="{FF2B5EF4-FFF2-40B4-BE49-F238E27FC236}">
                  <a16:creationId xmlns:a16="http://schemas.microsoft.com/office/drawing/2014/main" id="{F72FB821-5AF0-4EA1-B84B-D5E12D8333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869193" y="1989904"/>
              <a:ext cx="743890" cy="1195221"/>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82" name="Freeform 85">
              <a:extLst>
                <a:ext uri="{FF2B5EF4-FFF2-40B4-BE49-F238E27FC236}">
                  <a16:creationId xmlns:a16="http://schemas.microsoft.com/office/drawing/2014/main" id="{DFE0F740-8A45-42B9-BEF6-A75329504F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316205" y="967005"/>
              <a:ext cx="541011" cy="981989"/>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84" name="Group 83">
            <a:extLst>
              <a:ext uri="{FF2B5EF4-FFF2-40B4-BE49-F238E27FC236}">
                <a16:creationId xmlns:a16="http://schemas.microsoft.com/office/drawing/2014/main" id="{3214C51D-3B74-4CCB-82B8-A184460FCA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25210" y="268794"/>
            <a:ext cx="632305" cy="1606552"/>
            <a:chOff x="10224385" y="954724"/>
            <a:chExt cx="1324087" cy="3364228"/>
          </a:xfrm>
        </p:grpSpPr>
        <p:sp>
          <p:nvSpPr>
            <p:cNvPr id="85" name="Freeform 80">
              <a:extLst>
                <a:ext uri="{FF2B5EF4-FFF2-40B4-BE49-F238E27FC236}">
                  <a16:creationId xmlns:a16="http://schemas.microsoft.com/office/drawing/2014/main" id="{66CD91DA-BDB8-476E-8111-2918188D6D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62739" y="2385730"/>
              <a:ext cx="985733" cy="504616"/>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86" name="Freeform 84">
              <a:extLst>
                <a:ext uri="{FF2B5EF4-FFF2-40B4-BE49-F238E27FC236}">
                  <a16:creationId xmlns:a16="http://schemas.microsoft.com/office/drawing/2014/main" id="{576CF7BA-63E8-47BF-AB8E-E9134BE8EF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874527">
              <a:off x="10288245" y="954724"/>
              <a:ext cx="852074" cy="892781"/>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87" name="Freeform 87">
              <a:extLst>
                <a:ext uri="{FF2B5EF4-FFF2-40B4-BE49-F238E27FC236}">
                  <a16:creationId xmlns:a16="http://schemas.microsoft.com/office/drawing/2014/main" id="{C0C95E2B-D068-4E18-85DE-266A42E6C6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20630858">
              <a:off x="10224385" y="3437261"/>
              <a:ext cx="824227" cy="881691"/>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 useBgFill="1">
        <p:nvSpPr>
          <p:cNvPr id="89" name="Freeform: Shape 88">
            <a:extLst>
              <a:ext uri="{FF2B5EF4-FFF2-40B4-BE49-F238E27FC236}">
                <a16:creationId xmlns:a16="http://schemas.microsoft.com/office/drawing/2014/main" id="{613F3963-915E-4812-8B39-BE6EA7CC8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4524375" y="-809624"/>
            <a:ext cx="3143251" cy="12192001"/>
          </a:xfrm>
          <a:custGeom>
            <a:avLst/>
            <a:gdLst>
              <a:gd name="connsiteX0" fmla="*/ 508 w 2932134"/>
              <a:gd name="connsiteY0" fmla="*/ 4431100 h 12192000"/>
              <a:gd name="connsiteX1" fmla="*/ 137030 w 2932134"/>
              <a:gd name="connsiteY1" fmla="*/ 177371 h 12192000"/>
              <a:gd name="connsiteX2" fmla="*/ 145443 w 2932134"/>
              <a:gd name="connsiteY2" fmla="*/ 0 h 12192000"/>
              <a:gd name="connsiteX3" fmla="*/ 2932134 w 2932134"/>
              <a:gd name="connsiteY3" fmla="*/ 0 h 12192000"/>
              <a:gd name="connsiteX4" fmla="*/ 2932133 w 2932134"/>
              <a:gd name="connsiteY4" fmla="*/ 12192000 h 12192000"/>
              <a:gd name="connsiteX5" fmla="*/ 172151 w 2932134"/>
              <a:gd name="connsiteY5" fmla="*/ 12192000 h 12192000"/>
              <a:gd name="connsiteX6" fmla="*/ 169761 w 2932134"/>
              <a:gd name="connsiteY6" fmla="*/ 12180928 h 12192000"/>
              <a:gd name="connsiteX7" fmla="*/ 169761 w 2932134"/>
              <a:gd name="connsiteY7" fmla="*/ 7234593 h 12192000"/>
              <a:gd name="connsiteX8" fmla="*/ 508 w 2932134"/>
              <a:gd name="connsiteY8" fmla="*/ 44311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2134" h="12192000">
                <a:moveTo>
                  <a:pt x="508" y="4431100"/>
                </a:moveTo>
                <a:cubicBezTo>
                  <a:pt x="-7698" y="2846728"/>
                  <a:pt x="85554" y="1238574"/>
                  <a:pt x="137030" y="177371"/>
                </a:cubicBezTo>
                <a:lnTo>
                  <a:pt x="145443" y="0"/>
                </a:lnTo>
                <a:lnTo>
                  <a:pt x="2932134" y="0"/>
                </a:lnTo>
                <a:lnTo>
                  <a:pt x="2932133" y="12192000"/>
                </a:lnTo>
                <a:lnTo>
                  <a:pt x="172151" y="12192000"/>
                </a:lnTo>
                <a:lnTo>
                  <a:pt x="169761" y="12180928"/>
                </a:lnTo>
                <a:cubicBezTo>
                  <a:pt x="169761" y="11800439"/>
                  <a:pt x="169761" y="10278492"/>
                  <a:pt x="169761" y="7234593"/>
                </a:cubicBezTo>
                <a:cubicBezTo>
                  <a:pt x="50398" y="6402277"/>
                  <a:pt x="5637" y="5421334"/>
                  <a:pt x="508" y="4431100"/>
                </a:cubicBez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pic>
        <p:nvPicPr>
          <p:cNvPr id="8196" name="Picture 4" descr="March Against Death in Washington, DC: 1969 | Anti-Vietnam w… | Flickr">
            <a:extLst>
              <a:ext uri="{FF2B5EF4-FFF2-40B4-BE49-F238E27FC236}">
                <a16:creationId xmlns:a16="http://schemas.microsoft.com/office/drawing/2014/main" id="{16753507-AF10-4E8C-B6CA-06F5F8C2AE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278"/>
          <a:stretch/>
        </p:blipFill>
        <p:spPr bwMode="auto">
          <a:xfrm>
            <a:off x="6095999" y="2754136"/>
            <a:ext cx="6095980" cy="3995722"/>
          </a:xfrm>
          <a:custGeom>
            <a:avLst/>
            <a:gdLst/>
            <a:ahLst/>
            <a:cxnLst/>
            <a:rect l="l" t="t" r="r" b="b"/>
            <a:pathLst>
              <a:path w="6096000" h="3995722">
                <a:moveTo>
                  <a:pt x="4189346" y="67"/>
                </a:moveTo>
                <a:cubicBezTo>
                  <a:pt x="4643147" y="-473"/>
                  <a:pt x="5171226" y="2329"/>
                  <a:pt x="5733892" y="7237"/>
                </a:cubicBezTo>
                <a:lnTo>
                  <a:pt x="6096000" y="10756"/>
                </a:lnTo>
                <a:lnTo>
                  <a:pt x="6096000" y="3995722"/>
                </a:lnTo>
                <a:lnTo>
                  <a:pt x="5973301" y="3993885"/>
                </a:lnTo>
                <a:cubicBezTo>
                  <a:pt x="5528708" y="3987229"/>
                  <a:pt x="4882026" y="3977548"/>
                  <a:pt x="3941397" y="3963467"/>
                </a:cubicBezTo>
                <a:cubicBezTo>
                  <a:pt x="3941397" y="3963467"/>
                  <a:pt x="3941397" y="3963467"/>
                  <a:pt x="1332721" y="3963467"/>
                </a:cubicBezTo>
                <a:cubicBezTo>
                  <a:pt x="1232387" y="3963467"/>
                  <a:pt x="831053" y="3963467"/>
                  <a:pt x="329384" y="3963467"/>
                </a:cubicBezTo>
                <a:lnTo>
                  <a:pt x="0" y="3969926"/>
                </a:lnTo>
                <a:lnTo>
                  <a:pt x="0" y="40691"/>
                </a:lnTo>
                <a:lnTo>
                  <a:pt x="20858" y="40713"/>
                </a:lnTo>
                <a:cubicBezTo>
                  <a:pt x="1271033" y="41633"/>
                  <a:pt x="2406326" y="39179"/>
                  <a:pt x="2925316" y="19546"/>
                </a:cubicBezTo>
                <a:cubicBezTo>
                  <a:pt x="3184813" y="6458"/>
                  <a:pt x="3630821" y="732"/>
                  <a:pt x="4189346" y="67"/>
                </a:cubicBezTo>
                <a:close/>
              </a:path>
            </a:pathLst>
          </a:custGeom>
          <a:noFill/>
          <a:extLst>
            <a:ext uri="{909E8E84-426E-40DD-AFC4-6F175D3DCCD1}">
              <a14:hiddenFill xmlns:a14="http://schemas.microsoft.com/office/drawing/2010/main">
                <a:solidFill>
                  <a:srgbClr val="FFFFFF"/>
                </a:solidFill>
              </a14:hiddenFill>
            </a:ext>
          </a:extLst>
        </p:spPr>
      </p:pic>
      <p:pic>
        <p:nvPicPr>
          <p:cNvPr id="8194" name="Picture 2" descr="Throwback Thursday: A look at Moratorium Day in 1969 | WTOP">
            <a:extLst>
              <a:ext uri="{FF2B5EF4-FFF2-40B4-BE49-F238E27FC236}">
                <a16:creationId xmlns:a16="http://schemas.microsoft.com/office/drawing/2014/main" id="{DA6E2697-7A61-4277-A06C-A4C06FD8CFF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3864" r="-1" b="11540"/>
          <a:stretch/>
        </p:blipFill>
        <p:spPr bwMode="auto">
          <a:xfrm>
            <a:off x="0" y="2743698"/>
            <a:ext cx="6096000" cy="3997771"/>
          </a:xfrm>
          <a:custGeom>
            <a:avLst/>
            <a:gdLst/>
            <a:ahLst/>
            <a:cxnLst/>
            <a:rect l="l" t="t" r="r" b="b"/>
            <a:pathLst>
              <a:path w="6096000" h="3997771">
                <a:moveTo>
                  <a:pt x="0" y="0"/>
                </a:moveTo>
                <a:lnTo>
                  <a:pt x="210618" y="2047"/>
                </a:lnTo>
                <a:cubicBezTo>
                  <a:pt x="2535878" y="26753"/>
                  <a:pt x="5202862" y="78595"/>
                  <a:pt x="5671395" y="78595"/>
                </a:cubicBezTo>
                <a:cubicBezTo>
                  <a:pt x="5770707" y="78595"/>
                  <a:pt x="5857607" y="78595"/>
                  <a:pt x="5933645" y="78595"/>
                </a:cubicBezTo>
                <a:lnTo>
                  <a:pt x="6096000" y="78595"/>
                </a:lnTo>
                <a:lnTo>
                  <a:pt x="6096000" y="3975098"/>
                </a:lnTo>
                <a:lnTo>
                  <a:pt x="6095997" y="3975098"/>
                </a:lnTo>
                <a:lnTo>
                  <a:pt x="6095997" y="3963663"/>
                </a:lnTo>
                <a:lnTo>
                  <a:pt x="6088243" y="3963714"/>
                </a:lnTo>
                <a:cubicBezTo>
                  <a:pt x="5074126" y="3970314"/>
                  <a:pt x="3451540" y="3980874"/>
                  <a:pt x="855408" y="3997771"/>
                </a:cubicBezTo>
                <a:cubicBezTo>
                  <a:pt x="855408" y="3997771"/>
                  <a:pt x="855408" y="3997771"/>
                  <a:pt x="4709" y="3985036"/>
                </a:cubicBezTo>
                <a:lnTo>
                  <a:pt x="0" y="3984966"/>
                </a:lnTo>
                <a:close/>
              </a:path>
            </a:pathLst>
          </a:cu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4E3FE81A-E6F4-4213-A252-1A25F7EEDE8B}"/>
              </a:ext>
            </a:extLst>
          </p:cNvPr>
          <p:cNvSpPr txBox="1"/>
          <p:nvPr/>
        </p:nvSpPr>
        <p:spPr>
          <a:xfrm>
            <a:off x="1401286" y="1452208"/>
            <a:ext cx="9389427" cy="1077218"/>
          </a:xfrm>
          <a:prstGeom prst="rect">
            <a:avLst/>
          </a:prstGeom>
          <a:noFill/>
        </p:spPr>
        <p:txBody>
          <a:bodyPr wrap="square">
            <a:spAutoFit/>
          </a:bodyPr>
          <a:lstStyle/>
          <a:p>
            <a:pPr algn="ctr"/>
            <a:r>
              <a:rPr lang="en-GB" sz="3200" b="0" i="0" dirty="0">
                <a:solidFill>
                  <a:srgbClr val="FFFFFF"/>
                </a:solidFill>
                <a:effectLst/>
                <a:latin typeface="The Hand Extrablack" panose="03070A02030502020204" pitchFamily="66" charset="0"/>
              </a:rPr>
              <a:t>Definition: It translates </a:t>
            </a:r>
            <a:r>
              <a:rPr lang="en-GB" sz="3200" dirty="0">
                <a:solidFill>
                  <a:srgbClr val="FFFFFF"/>
                </a:solidFill>
                <a:latin typeface="The Hand Extrablack" panose="03070A02030502020204" pitchFamily="66" charset="0"/>
              </a:rPr>
              <a:t>roughly to a ‘</a:t>
            </a:r>
            <a:r>
              <a:rPr lang="en-GB" sz="3200" b="0" i="0" dirty="0">
                <a:solidFill>
                  <a:srgbClr val="FFFFFF"/>
                </a:solidFill>
                <a:effectLst/>
                <a:latin typeface="The Hand Extrablack" panose="03070A02030502020204" pitchFamily="66" charset="0"/>
              </a:rPr>
              <a:t>halt to business as usual. It was a massive demonstration against US involvement in Vietnam.</a:t>
            </a:r>
            <a:endParaRPr lang="en-GB" sz="3200" dirty="0">
              <a:solidFill>
                <a:srgbClr val="FFFFFF"/>
              </a:solidFill>
              <a:latin typeface="The Hand Extrablack" panose="03070A02030502020204" pitchFamily="66" charset="0"/>
            </a:endParaRPr>
          </a:p>
        </p:txBody>
      </p:sp>
    </p:spTree>
    <p:extLst>
      <p:ext uri="{BB962C8B-B14F-4D97-AF65-F5344CB8AC3E}">
        <p14:creationId xmlns:p14="http://schemas.microsoft.com/office/powerpoint/2010/main" val="4082931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BB3780B-63EB-450D-A804-D6AA12F98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FE0847A5-A329-48CD-B3A7-3892FF6DA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B44FA0-9E22-4370-8B01-1270E748F694}"/>
              </a:ext>
            </a:extLst>
          </p:cNvPr>
          <p:cNvSpPr>
            <a:spLocks noGrp="1"/>
          </p:cNvSpPr>
          <p:nvPr>
            <p:ph type="title"/>
          </p:nvPr>
        </p:nvSpPr>
        <p:spPr>
          <a:xfrm>
            <a:off x="6618914" y="378241"/>
            <a:ext cx="5325136" cy="871719"/>
          </a:xfrm>
        </p:spPr>
        <p:txBody>
          <a:bodyPr wrap="square" anchor="ctr">
            <a:normAutofit/>
          </a:bodyPr>
          <a:lstStyle/>
          <a:p>
            <a:pPr algn="ctr"/>
            <a:r>
              <a:rPr lang="en-GB" sz="5400" dirty="0">
                <a:latin typeface="The Hand Extrablack" panose="03070A02030502020204" pitchFamily="66" charset="0"/>
              </a:rPr>
              <a:t>Vietnamization in practice</a:t>
            </a:r>
          </a:p>
        </p:txBody>
      </p:sp>
      <p:sp>
        <p:nvSpPr>
          <p:cNvPr id="3" name="Content Placeholder 2">
            <a:extLst>
              <a:ext uri="{FF2B5EF4-FFF2-40B4-BE49-F238E27FC236}">
                <a16:creationId xmlns:a16="http://schemas.microsoft.com/office/drawing/2014/main" id="{F0842F25-57AF-47AC-83BE-07B794FA31D8}"/>
              </a:ext>
            </a:extLst>
          </p:cNvPr>
          <p:cNvSpPr>
            <a:spLocks noGrp="1"/>
          </p:cNvSpPr>
          <p:nvPr>
            <p:ph idx="1"/>
          </p:nvPr>
        </p:nvSpPr>
        <p:spPr>
          <a:xfrm>
            <a:off x="451550" y="378241"/>
            <a:ext cx="5966027" cy="6265839"/>
          </a:xfrm>
        </p:spPr>
        <p:txBody>
          <a:bodyPr>
            <a:normAutofit fontScale="92500" lnSpcReduction="10000"/>
          </a:bodyPr>
          <a:lstStyle/>
          <a:p>
            <a:pPr>
              <a:lnSpc>
                <a:spcPct val="110000"/>
              </a:lnSpc>
            </a:pPr>
            <a:r>
              <a:rPr lang="en-GB" sz="3400" dirty="0">
                <a:solidFill>
                  <a:srgbClr val="FFFFFF"/>
                </a:solidFill>
                <a:latin typeface="The Hand Extrablack" panose="03070A02030502020204" pitchFamily="66" charset="0"/>
              </a:rPr>
              <a:t>Military experts and South Vietnamese disliked the policy.</a:t>
            </a:r>
          </a:p>
          <a:p>
            <a:pPr>
              <a:lnSpc>
                <a:spcPct val="110000"/>
              </a:lnSpc>
            </a:pPr>
            <a:r>
              <a:rPr lang="en-GB" sz="3400" dirty="0">
                <a:solidFill>
                  <a:srgbClr val="FFFFFF"/>
                </a:solidFill>
                <a:latin typeface="The Hand Extrablack" panose="03070A02030502020204" pitchFamily="66" charset="0"/>
              </a:rPr>
              <a:t>General Abrams shifted to small unit operation to disrupt enemy logistic systems whilst US combat troops continued the relentless attacks on north supply lines and bases.</a:t>
            </a:r>
          </a:p>
          <a:p>
            <a:pPr>
              <a:lnSpc>
                <a:spcPct val="110000"/>
              </a:lnSpc>
            </a:pPr>
            <a:r>
              <a:rPr lang="en-GB" sz="3400" dirty="0">
                <a:solidFill>
                  <a:srgbClr val="FFFFFF"/>
                </a:solidFill>
                <a:latin typeface="The Hand Extrablack" panose="03070A02030502020204" pitchFamily="66" charset="0"/>
              </a:rPr>
              <a:t>South Vietnamese force levels were increased to more than 1 million (from 850,000 when Nixon took office). They were given huge quantities of weapons and vehicles.</a:t>
            </a:r>
          </a:p>
          <a:p>
            <a:pPr>
              <a:lnSpc>
                <a:spcPct val="110000"/>
              </a:lnSpc>
            </a:pPr>
            <a:r>
              <a:rPr lang="en-GB" sz="3400" dirty="0">
                <a:solidFill>
                  <a:srgbClr val="FFFFFF"/>
                </a:solidFill>
                <a:latin typeface="The Hand Extrablack" panose="03070A02030502020204" pitchFamily="66" charset="0"/>
              </a:rPr>
              <a:t>Military schools were expanded and a concerted effort was made to improve morale (better leave, pay, promotion opportunity, veteran benefits and housing conditions).</a:t>
            </a:r>
          </a:p>
          <a:p>
            <a:pPr marL="0" indent="0">
              <a:lnSpc>
                <a:spcPct val="110000"/>
              </a:lnSpc>
              <a:buNone/>
            </a:pPr>
            <a:endParaRPr lang="en-GB" sz="2800" dirty="0">
              <a:solidFill>
                <a:srgbClr val="FFFFFF"/>
              </a:solidFill>
              <a:latin typeface="The Hand Extrablack" panose="03070A02030502020204" pitchFamily="66" charset="0"/>
            </a:endParaRPr>
          </a:p>
        </p:txBody>
      </p:sp>
      <p:pic>
        <p:nvPicPr>
          <p:cNvPr id="9218" name="Picture 2" descr="Vietnamization - Wikipedia">
            <a:extLst>
              <a:ext uri="{FF2B5EF4-FFF2-40B4-BE49-F238E27FC236}">
                <a16:creationId xmlns:a16="http://schemas.microsoft.com/office/drawing/2014/main" id="{C7DB66C6-7552-4162-A7B6-EA476D6539D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671" b="15057"/>
          <a:stretch/>
        </p:blipFill>
        <p:spPr bwMode="auto">
          <a:xfrm>
            <a:off x="7312068" y="1995104"/>
            <a:ext cx="4240014" cy="4273681"/>
          </a:xfrm>
          <a:custGeom>
            <a:avLst/>
            <a:gdLst/>
            <a:ahLst/>
            <a:cxnLst/>
            <a:rect l="l" t="t" r="r" b="b"/>
            <a:pathLst>
              <a:path w="5361537" h="5404109">
                <a:moveTo>
                  <a:pt x="2870828" y="1041"/>
                </a:moveTo>
                <a:cubicBezTo>
                  <a:pt x="3203581" y="14830"/>
                  <a:pt x="3513736" y="163111"/>
                  <a:pt x="3800184" y="290250"/>
                </a:cubicBezTo>
                <a:cubicBezTo>
                  <a:pt x="4171154" y="479730"/>
                  <a:pt x="4508586" y="661721"/>
                  <a:pt x="4702438" y="1026076"/>
                </a:cubicBezTo>
                <a:lnTo>
                  <a:pt x="4959549" y="1326248"/>
                </a:lnTo>
                <a:cubicBezTo>
                  <a:pt x="5129003" y="1601579"/>
                  <a:pt x="5186377" y="1874538"/>
                  <a:pt x="5266423" y="2173276"/>
                </a:cubicBezTo>
                <a:cubicBezTo>
                  <a:pt x="5322579" y="2382854"/>
                  <a:pt x="5370498" y="2561686"/>
                  <a:pt x="5358128" y="2694064"/>
                </a:cubicBezTo>
                <a:cubicBezTo>
                  <a:pt x="5387135" y="3102588"/>
                  <a:pt x="5225012" y="3513996"/>
                  <a:pt x="5101614" y="3771685"/>
                </a:cubicBezTo>
                <a:cubicBezTo>
                  <a:pt x="4997551" y="4040670"/>
                  <a:pt x="4756585" y="4494622"/>
                  <a:pt x="4442699" y="4781934"/>
                </a:cubicBezTo>
                <a:cubicBezTo>
                  <a:pt x="4128813" y="5069245"/>
                  <a:pt x="3867535" y="5122778"/>
                  <a:pt x="3526897" y="5225036"/>
                </a:cubicBezTo>
                <a:cubicBezTo>
                  <a:pt x="3186396" y="5327806"/>
                  <a:pt x="2777866" y="5432329"/>
                  <a:pt x="2398771" y="5397154"/>
                </a:cubicBezTo>
                <a:cubicBezTo>
                  <a:pt x="2019540" y="5361468"/>
                  <a:pt x="1637694" y="5196321"/>
                  <a:pt x="1251137" y="5011566"/>
                </a:cubicBezTo>
                <a:cubicBezTo>
                  <a:pt x="928921" y="4825498"/>
                  <a:pt x="428548" y="4335676"/>
                  <a:pt x="348364" y="4036426"/>
                </a:cubicBezTo>
                <a:cubicBezTo>
                  <a:pt x="268180" y="3737176"/>
                  <a:pt x="-82248" y="2964977"/>
                  <a:pt x="17820" y="2441683"/>
                </a:cubicBezTo>
                <a:cubicBezTo>
                  <a:pt x="117889" y="1918389"/>
                  <a:pt x="122569" y="1757316"/>
                  <a:pt x="362894" y="1276624"/>
                </a:cubicBezTo>
                <a:cubicBezTo>
                  <a:pt x="659155" y="828176"/>
                  <a:pt x="1338551" y="373177"/>
                  <a:pt x="1764257" y="227256"/>
                </a:cubicBezTo>
                <a:cubicBezTo>
                  <a:pt x="2005919" y="114722"/>
                  <a:pt x="2440806" y="61902"/>
                  <a:pt x="2530583" y="37846"/>
                </a:cubicBezTo>
                <a:cubicBezTo>
                  <a:pt x="2646482" y="6791"/>
                  <a:pt x="2759910" y="-3556"/>
                  <a:pt x="2870828" y="104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171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BB3780B-63EB-450D-A804-D6AA12F98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FE0847A5-A329-48CD-B3A7-3892FF6DA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2A2328-FC2A-4559-AD0C-0BD267A50980}"/>
              </a:ext>
            </a:extLst>
          </p:cNvPr>
          <p:cNvSpPr>
            <a:spLocks noGrp="1"/>
          </p:cNvSpPr>
          <p:nvPr>
            <p:ph type="title"/>
          </p:nvPr>
        </p:nvSpPr>
        <p:spPr>
          <a:xfrm>
            <a:off x="350424" y="250853"/>
            <a:ext cx="5907233" cy="1181437"/>
          </a:xfrm>
        </p:spPr>
        <p:txBody>
          <a:bodyPr wrap="square" anchor="ctr">
            <a:normAutofit/>
          </a:bodyPr>
          <a:lstStyle/>
          <a:p>
            <a:pPr algn="ctr"/>
            <a:r>
              <a:rPr lang="en-GB" sz="5400" dirty="0">
                <a:latin typeface="The Hand Extrablack" panose="03070A02030502020204" pitchFamily="66" charset="0"/>
              </a:rPr>
              <a:t>Vietnamization – successes?</a:t>
            </a:r>
          </a:p>
        </p:txBody>
      </p:sp>
      <p:sp>
        <p:nvSpPr>
          <p:cNvPr id="3" name="Content Placeholder 2">
            <a:extLst>
              <a:ext uri="{FF2B5EF4-FFF2-40B4-BE49-F238E27FC236}">
                <a16:creationId xmlns:a16="http://schemas.microsoft.com/office/drawing/2014/main" id="{CC8F30E6-A039-4BD0-A9C0-7AB3C42C908F}"/>
              </a:ext>
            </a:extLst>
          </p:cNvPr>
          <p:cNvSpPr>
            <a:spLocks noGrp="1"/>
          </p:cNvSpPr>
          <p:nvPr>
            <p:ph idx="1"/>
          </p:nvPr>
        </p:nvSpPr>
        <p:spPr>
          <a:xfrm>
            <a:off x="350424" y="1683143"/>
            <a:ext cx="5745576" cy="4924004"/>
          </a:xfrm>
        </p:spPr>
        <p:txBody>
          <a:bodyPr vert="horz" lIns="0" tIns="0" rIns="0" bIns="0" rtlCol="0">
            <a:normAutofit fontScale="92500" lnSpcReduction="10000"/>
          </a:bodyPr>
          <a:lstStyle/>
          <a:p>
            <a:pPr>
              <a:lnSpc>
                <a:spcPct val="110000"/>
              </a:lnSpc>
            </a:pPr>
            <a:r>
              <a:rPr lang="en-GB" sz="3600" dirty="0">
                <a:solidFill>
                  <a:srgbClr val="FFFFFF"/>
                </a:solidFill>
                <a:latin typeface="The Hand Extrablack" panose="03070A02030502020204" pitchFamily="66" charset="0"/>
              </a:rPr>
              <a:t>Regular forces assigned to pacification were expanded.</a:t>
            </a:r>
          </a:p>
          <a:p>
            <a:pPr>
              <a:lnSpc>
                <a:spcPct val="110000"/>
              </a:lnSpc>
            </a:pPr>
            <a:r>
              <a:rPr lang="en-GB" sz="3600" dirty="0">
                <a:solidFill>
                  <a:srgbClr val="FFFFFF"/>
                </a:solidFill>
                <a:latin typeface="The Hand Extrablack" panose="03070A02030502020204" pitchFamily="66" charset="0"/>
              </a:rPr>
              <a:t>Efforts were made to improve village conditions (elections, repairs, land reform).</a:t>
            </a:r>
          </a:p>
          <a:p>
            <a:pPr>
              <a:lnSpc>
                <a:spcPct val="110000"/>
              </a:lnSpc>
            </a:pPr>
            <a:r>
              <a:rPr lang="en-GB" sz="3600" dirty="0">
                <a:solidFill>
                  <a:srgbClr val="FFFFFF"/>
                </a:solidFill>
                <a:latin typeface="The Hand Extrablack" panose="03070A02030502020204" pitchFamily="66" charset="0"/>
              </a:rPr>
              <a:t>The South Vietnamese army quickly became one of the best equipped in the land.</a:t>
            </a:r>
          </a:p>
          <a:p>
            <a:pPr>
              <a:lnSpc>
                <a:spcPct val="110000"/>
              </a:lnSpc>
            </a:pPr>
            <a:r>
              <a:rPr lang="en-GB" sz="3600" dirty="0">
                <a:solidFill>
                  <a:srgbClr val="FFFFFF"/>
                </a:solidFill>
                <a:latin typeface="The Hand Extrablack" panose="03070A02030502020204" pitchFamily="66" charset="0"/>
              </a:rPr>
              <a:t>On the surface, it appeared that there was greater security in the south, but real progress remained uncertain…</a:t>
            </a:r>
          </a:p>
        </p:txBody>
      </p:sp>
      <p:pic>
        <p:nvPicPr>
          <p:cNvPr id="1026" name="Picture 2" descr="Opinion | The Terrible Violence of &amp;#39;Pacification&amp;#39; - The New York Times">
            <a:extLst>
              <a:ext uri="{FF2B5EF4-FFF2-40B4-BE49-F238E27FC236}">
                <a16:creationId xmlns:a16="http://schemas.microsoft.com/office/drawing/2014/main" id="{A4F9F856-ADE8-421F-984B-E73FF6DBD7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625" r="10230"/>
          <a:stretch/>
        </p:blipFill>
        <p:spPr bwMode="auto">
          <a:xfrm>
            <a:off x="6257657" y="566767"/>
            <a:ext cx="5361537" cy="5404109"/>
          </a:xfrm>
          <a:custGeom>
            <a:avLst/>
            <a:gdLst/>
            <a:ahLst/>
            <a:cxnLst/>
            <a:rect l="l" t="t" r="r" b="b"/>
            <a:pathLst>
              <a:path w="5361537" h="5404109">
                <a:moveTo>
                  <a:pt x="2870828" y="1041"/>
                </a:moveTo>
                <a:cubicBezTo>
                  <a:pt x="3203581" y="14830"/>
                  <a:pt x="3513736" y="163111"/>
                  <a:pt x="3800184" y="290250"/>
                </a:cubicBezTo>
                <a:cubicBezTo>
                  <a:pt x="4171154" y="479730"/>
                  <a:pt x="4508586" y="661721"/>
                  <a:pt x="4702438" y="1026076"/>
                </a:cubicBezTo>
                <a:lnTo>
                  <a:pt x="4959549" y="1326248"/>
                </a:lnTo>
                <a:cubicBezTo>
                  <a:pt x="5129003" y="1601579"/>
                  <a:pt x="5186377" y="1874538"/>
                  <a:pt x="5266423" y="2173276"/>
                </a:cubicBezTo>
                <a:cubicBezTo>
                  <a:pt x="5322579" y="2382854"/>
                  <a:pt x="5370498" y="2561686"/>
                  <a:pt x="5358128" y="2694064"/>
                </a:cubicBezTo>
                <a:cubicBezTo>
                  <a:pt x="5387135" y="3102588"/>
                  <a:pt x="5225012" y="3513996"/>
                  <a:pt x="5101614" y="3771685"/>
                </a:cubicBezTo>
                <a:cubicBezTo>
                  <a:pt x="4997551" y="4040670"/>
                  <a:pt x="4756585" y="4494622"/>
                  <a:pt x="4442699" y="4781934"/>
                </a:cubicBezTo>
                <a:cubicBezTo>
                  <a:pt x="4128813" y="5069245"/>
                  <a:pt x="3867535" y="5122778"/>
                  <a:pt x="3526897" y="5225036"/>
                </a:cubicBezTo>
                <a:cubicBezTo>
                  <a:pt x="3186396" y="5327806"/>
                  <a:pt x="2777866" y="5432329"/>
                  <a:pt x="2398771" y="5397154"/>
                </a:cubicBezTo>
                <a:cubicBezTo>
                  <a:pt x="2019540" y="5361468"/>
                  <a:pt x="1637694" y="5196321"/>
                  <a:pt x="1251137" y="5011566"/>
                </a:cubicBezTo>
                <a:cubicBezTo>
                  <a:pt x="928921" y="4825498"/>
                  <a:pt x="428548" y="4335676"/>
                  <a:pt x="348364" y="4036426"/>
                </a:cubicBezTo>
                <a:cubicBezTo>
                  <a:pt x="268180" y="3737176"/>
                  <a:pt x="-82248" y="2964977"/>
                  <a:pt x="17820" y="2441683"/>
                </a:cubicBezTo>
                <a:cubicBezTo>
                  <a:pt x="117889" y="1918389"/>
                  <a:pt x="122569" y="1757316"/>
                  <a:pt x="362894" y="1276624"/>
                </a:cubicBezTo>
                <a:cubicBezTo>
                  <a:pt x="659155" y="828176"/>
                  <a:pt x="1338551" y="373177"/>
                  <a:pt x="1764257" y="227256"/>
                </a:cubicBezTo>
                <a:cubicBezTo>
                  <a:pt x="2005919" y="114722"/>
                  <a:pt x="2440806" y="61902"/>
                  <a:pt x="2530583" y="37846"/>
                </a:cubicBezTo>
                <a:cubicBezTo>
                  <a:pt x="2646482" y="6791"/>
                  <a:pt x="2759910" y="-3556"/>
                  <a:pt x="2870828" y="104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237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A6AC1EB-B829-4364-8499-E0E869EA00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BE7A37A2-C7FA-4D89-AF85-407817320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B2DBB7-C5C2-4D95-99A0-AE9418BEB66E}"/>
              </a:ext>
            </a:extLst>
          </p:cNvPr>
          <p:cNvSpPr>
            <a:spLocks noGrp="1"/>
          </p:cNvSpPr>
          <p:nvPr>
            <p:ph type="title"/>
          </p:nvPr>
        </p:nvSpPr>
        <p:spPr>
          <a:xfrm>
            <a:off x="720000" y="619199"/>
            <a:ext cx="3095626" cy="1476000"/>
          </a:xfrm>
        </p:spPr>
        <p:txBody>
          <a:bodyPr>
            <a:normAutofit/>
          </a:bodyPr>
          <a:lstStyle/>
          <a:p>
            <a:pPr algn="ctr"/>
            <a:r>
              <a:rPr lang="en-GB" sz="6600" dirty="0">
                <a:latin typeface="The Hand Extrablack" panose="03070A02030502020204" pitchFamily="66" charset="0"/>
              </a:rPr>
              <a:t>Failure?</a:t>
            </a:r>
          </a:p>
        </p:txBody>
      </p:sp>
      <p:pic>
        <p:nvPicPr>
          <p:cNvPr id="2050" name="Picture 2" descr="Opinion | How Not to &amp;#39;Win Hearts and Minds&amp;#39; - The New York Times">
            <a:extLst>
              <a:ext uri="{FF2B5EF4-FFF2-40B4-BE49-F238E27FC236}">
                <a16:creationId xmlns:a16="http://schemas.microsoft.com/office/drawing/2014/main" id="{FC41D79B-ECE6-42EC-8481-9D9CE2A246E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795" r="14642" b="-2"/>
          <a:stretch/>
        </p:blipFill>
        <p:spPr bwMode="auto">
          <a:xfrm>
            <a:off x="440661" y="2547450"/>
            <a:ext cx="3643584" cy="3691351"/>
          </a:xfrm>
          <a:custGeom>
            <a:avLst/>
            <a:gdLst/>
            <a:ahLst/>
            <a:cxnLst/>
            <a:rect l="l" t="t" r="r" b="b"/>
            <a:pathLst>
              <a:path w="3250128" h="3292737">
                <a:moveTo>
                  <a:pt x="1512795" y="8"/>
                </a:moveTo>
                <a:cubicBezTo>
                  <a:pt x="1537825" y="105"/>
                  <a:pt x="1559931" y="1205"/>
                  <a:pt x="1578253" y="3179"/>
                </a:cubicBezTo>
                <a:lnTo>
                  <a:pt x="2018318" y="50876"/>
                </a:lnTo>
                <a:cubicBezTo>
                  <a:pt x="2266951" y="79824"/>
                  <a:pt x="2496734" y="194298"/>
                  <a:pt x="2630313" y="308772"/>
                </a:cubicBezTo>
                <a:cubicBezTo>
                  <a:pt x="2802569" y="395285"/>
                  <a:pt x="2936474" y="586404"/>
                  <a:pt x="3080128" y="834760"/>
                </a:cubicBezTo>
                <a:cubicBezTo>
                  <a:pt x="3214033" y="1083445"/>
                  <a:pt x="3319011" y="1647591"/>
                  <a:pt x="3194532" y="2154500"/>
                </a:cubicBezTo>
                <a:cubicBezTo>
                  <a:pt x="3166256" y="2250224"/>
                  <a:pt x="2926723" y="2622922"/>
                  <a:pt x="2793144" y="2785423"/>
                </a:cubicBezTo>
                <a:cubicBezTo>
                  <a:pt x="2649814" y="2947923"/>
                  <a:pt x="2458058" y="3091345"/>
                  <a:pt x="2152223" y="3235095"/>
                </a:cubicBezTo>
                <a:cubicBezTo>
                  <a:pt x="1654956" y="3378517"/>
                  <a:pt x="1195715" y="3225227"/>
                  <a:pt x="832028" y="3091345"/>
                </a:cubicBezTo>
                <a:cubicBezTo>
                  <a:pt x="468666" y="2919305"/>
                  <a:pt x="286985" y="2718646"/>
                  <a:pt x="182006" y="2412725"/>
                </a:cubicBezTo>
                <a:cubicBezTo>
                  <a:pt x="124479" y="2221606"/>
                  <a:pt x="0" y="1934434"/>
                  <a:pt x="0" y="1791341"/>
                </a:cubicBezTo>
                <a:cubicBezTo>
                  <a:pt x="0" y="1408775"/>
                  <a:pt x="76703" y="1092984"/>
                  <a:pt x="353937" y="682128"/>
                </a:cubicBezTo>
                <a:cubicBezTo>
                  <a:pt x="440065" y="538706"/>
                  <a:pt x="660422" y="352522"/>
                  <a:pt x="851854" y="189692"/>
                </a:cubicBezTo>
                <a:cubicBezTo>
                  <a:pt x="1019072" y="47792"/>
                  <a:pt x="1337583" y="-671"/>
                  <a:pt x="1512795" y="8"/>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DB0BD36-83CE-401B-9639-4BC2F6C432DA}"/>
              </a:ext>
            </a:extLst>
          </p:cNvPr>
          <p:cNvSpPr>
            <a:spLocks noGrp="1"/>
          </p:cNvSpPr>
          <p:nvPr>
            <p:ph idx="1"/>
          </p:nvPr>
        </p:nvSpPr>
        <p:spPr>
          <a:xfrm>
            <a:off x="4548188" y="576000"/>
            <a:ext cx="7203151" cy="5800524"/>
          </a:xfrm>
        </p:spPr>
        <p:txBody>
          <a:bodyPr>
            <a:normAutofit fontScale="92500"/>
          </a:bodyPr>
          <a:lstStyle/>
          <a:p>
            <a:pPr>
              <a:lnSpc>
                <a:spcPct val="110000"/>
              </a:lnSpc>
            </a:pPr>
            <a:r>
              <a:rPr lang="en-GB" sz="3600" dirty="0">
                <a:solidFill>
                  <a:srgbClr val="FFFFFF"/>
                </a:solidFill>
                <a:latin typeface="The Hand Extrablack" panose="03070A02030502020204" pitchFamily="66" charset="0"/>
              </a:rPr>
              <a:t>The government was entirely dependent on US funds and there wasn’t real enthusiasm for the government in the south.</a:t>
            </a:r>
          </a:p>
          <a:p>
            <a:pPr>
              <a:lnSpc>
                <a:spcPct val="110000"/>
              </a:lnSpc>
            </a:pPr>
            <a:r>
              <a:rPr lang="en-GB" sz="3600" dirty="0">
                <a:solidFill>
                  <a:srgbClr val="FFFFFF"/>
                </a:solidFill>
                <a:latin typeface="The Hand Extrablack" panose="03070A02030502020204" pitchFamily="66" charset="0"/>
              </a:rPr>
              <a:t>The ARVN had fundamental weaknesses – ‘ghosting’, desertion rates, inadequate pay and a severe shortage of qualified and competent officers.</a:t>
            </a:r>
          </a:p>
          <a:p>
            <a:pPr>
              <a:lnSpc>
                <a:spcPct val="110000"/>
              </a:lnSpc>
            </a:pPr>
            <a:r>
              <a:rPr lang="en-GB" sz="3600" dirty="0">
                <a:solidFill>
                  <a:srgbClr val="FFFFFF"/>
                </a:solidFill>
                <a:latin typeface="The Hand Extrablack" panose="03070A02030502020204" pitchFamily="66" charset="0"/>
              </a:rPr>
              <a:t> Could the ARVN fend for itself following US withdrawal?</a:t>
            </a:r>
          </a:p>
          <a:p>
            <a:pPr>
              <a:lnSpc>
                <a:spcPct val="110000"/>
              </a:lnSpc>
            </a:pPr>
            <a:r>
              <a:rPr lang="en-GB" sz="3600" dirty="0">
                <a:solidFill>
                  <a:srgbClr val="FFFFFF"/>
                </a:solidFill>
                <a:latin typeface="The Hand Extrablack" panose="03070A02030502020204" pitchFamily="66" charset="0"/>
              </a:rPr>
              <a:t>In March 1970 Nixon announced the further withdrawal of 150,000 troops – Abrams protested. Still there had been no breakthrough in Paris…</a:t>
            </a:r>
          </a:p>
        </p:txBody>
      </p:sp>
    </p:spTree>
    <p:extLst>
      <p:ext uri="{BB962C8B-B14F-4D97-AF65-F5344CB8AC3E}">
        <p14:creationId xmlns:p14="http://schemas.microsoft.com/office/powerpoint/2010/main" val="3817187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4" name="Rectangle 6">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8">
            <a:extLst>
              <a:ext uri="{FF2B5EF4-FFF2-40B4-BE49-F238E27FC236}">
                <a16:creationId xmlns:a16="http://schemas.microsoft.com/office/drawing/2014/main" id="{DB7EFF05-A8DA-4B3E-9C21-7A04283D48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10">
            <a:extLst>
              <a:ext uri="{FF2B5EF4-FFF2-40B4-BE49-F238E27FC236}">
                <a16:creationId xmlns:a16="http://schemas.microsoft.com/office/drawing/2014/main" id="{B3E9F3C4-0623-4F2B-A4FE-187D7B73C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2">
            <a:extLst>
              <a:ext uri="{FF2B5EF4-FFF2-40B4-BE49-F238E27FC236}">
                <a16:creationId xmlns:a16="http://schemas.microsoft.com/office/drawing/2014/main" id="{9DD24FF2-0EF7-4840-85F9-E82A0C371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010C80-B11D-4655-A4A6-350CA484449E}"/>
              </a:ext>
            </a:extLst>
          </p:cNvPr>
          <p:cNvSpPr>
            <a:spLocks noGrp="1"/>
          </p:cNvSpPr>
          <p:nvPr>
            <p:ph type="title"/>
          </p:nvPr>
        </p:nvSpPr>
        <p:spPr>
          <a:xfrm>
            <a:off x="701143" y="2255508"/>
            <a:ext cx="10728324" cy="1969770"/>
          </a:xfrm>
        </p:spPr>
        <p:txBody>
          <a:bodyPr vert="horz" wrap="square" lIns="0" tIns="0" rIns="0" bIns="0" rtlCol="0" anchor="b" anchorCtr="0">
            <a:normAutofit/>
          </a:bodyPr>
          <a:lstStyle/>
          <a:p>
            <a:pPr algn="ctr">
              <a:lnSpc>
                <a:spcPct val="90000"/>
              </a:lnSpc>
            </a:pPr>
            <a:r>
              <a:rPr lang="en-US" sz="6600" spc="-100" dirty="0">
                <a:effectLst/>
                <a:latin typeface="The Hand Extrablack" panose="03070A02030502020204" pitchFamily="66" charset="0"/>
              </a:rPr>
              <a:t>‘Nixon’s policies towards Vietnam, in the years 1968 to 1972, were a total failure.’</a:t>
            </a:r>
            <a:endParaRPr lang="en-US" sz="6600" spc="-100" dirty="0">
              <a:latin typeface="The Hand Extrablack" panose="03070A02030502020204" pitchFamily="66" charset="0"/>
            </a:endParaRPr>
          </a:p>
        </p:txBody>
      </p:sp>
      <p:sp>
        <p:nvSpPr>
          <p:cNvPr id="29" name="Freeform 78">
            <a:extLst>
              <a:ext uri="{FF2B5EF4-FFF2-40B4-BE49-F238E27FC236}">
                <a16:creationId xmlns:a16="http://schemas.microsoft.com/office/drawing/2014/main" id="{703DF8EC-903F-4FF4-B443-3B8B5DEF5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600114">
            <a:off x="4532666" y="457418"/>
            <a:ext cx="694205" cy="713383"/>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0" name="Freeform 79">
            <a:extLst>
              <a:ext uri="{FF2B5EF4-FFF2-40B4-BE49-F238E27FC236}">
                <a16:creationId xmlns:a16="http://schemas.microsoft.com/office/drawing/2014/main" id="{00B4453B-3251-479A-995C-568CE62036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600114">
            <a:off x="5791465" y="208957"/>
            <a:ext cx="587404" cy="943792"/>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1" name="Freeform 85">
            <a:extLst>
              <a:ext uri="{FF2B5EF4-FFF2-40B4-BE49-F238E27FC236}">
                <a16:creationId xmlns:a16="http://schemas.microsoft.com/office/drawing/2014/main" id="{A4A5B20B-437F-4239-9753-30EB5AB90A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600114">
            <a:off x="7087193" y="460605"/>
            <a:ext cx="427203" cy="775416"/>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2" name="Freeform 87">
            <a:extLst>
              <a:ext uri="{FF2B5EF4-FFF2-40B4-BE49-F238E27FC236}">
                <a16:creationId xmlns:a16="http://schemas.microsoft.com/office/drawing/2014/main" id="{14874823-A924-45C1-B19B-8468C071F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4430858">
            <a:off x="4571743" y="5281959"/>
            <a:ext cx="626472" cy="670149"/>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3" name="Freeform 80">
            <a:extLst>
              <a:ext uri="{FF2B5EF4-FFF2-40B4-BE49-F238E27FC236}">
                <a16:creationId xmlns:a16="http://schemas.microsoft.com/office/drawing/2014/main" id="{A9402C84-62F4-4868-AF08-B13A6194A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5690691" y="5562952"/>
            <a:ext cx="749228" cy="383544"/>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5" name="Freeform 84">
            <a:extLst>
              <a:ext uri="{FF2B5EF4-FFF2-40B4-BE49-F238E27FC236}">
                <a16:creationId xmlns:a16="http://schemas.microsoft.com/office/drawing/2014/main" id="{801ACD2F-9E03-4258-BB7D-5006BA0BD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6274527">
            <a:off x="6910134" y="5273050"/>
            <a:ext cx="647637" cy="678578"/>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Tree>
    <p:extLst>
      <p:ext uri="{BB962C8B-B14F-4D97-AF65-F5344CB8AC3E}">
        <p14:creationId xmlns:p14="http://schemas.microsoft.com/office/powerpoint/2010/main" val="208939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080" name="Rectangle 134">
            <a:extLst>
              <a:ext uri="{FF2B5EF4-FFF2-40B4-BE49-F238E27FC236}">
                <a16:creationId xmlns:a16="http://schemas.microsoft.com/office/drawing/2014/main" id="{0149A9F6-B857-488C-AC3A-007B78165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136">
            <a:extLst>
              <a:ext uri="{FF2B5EF4-FFF2-40B4-BE49-F238E27FC236}">
                <a16:creationId xmlns:a16="http://schemas.microsoft.com/office/drawing/2014/main" id="{249EFD05-C377-44BE-91F0-1D17C1D9B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7895F1-7A44-41C5-841D-FF7933C47254}"/>
              </a:ext>
            </a:extLst>
          </p:cNvPr>
          <p:cNvSpPr>
            <a:spLocks noGrp="1"/>
          </p:cNvSpPr>
          <p:nvPr>
            <p:ph type="ctrTitle"/>
          </p:nvPr>
        </p:nvSpPr>
        <p:spPr>
          <a:xfrm>
            <a:off x="720000" y="1449389"/>
            <a:ext cx="5015638" cy="2075012"/>
          </a:xfrm>
        </p:spPr>
        <p:txBody>
          <a:bodyPr>
            <a:normAutofit/>
          </a:bodyPr>
          <a:lstStyle/>
          <a:p>
            <a:r>
              <a:rPr lang="en-GB" sz="5200" b="1" dirty="0"/>
              <a:t>Nixon’s policies in Vietnam</a:t>
            </a:r>
          </a:p>
        </p:txBody>
      </p:sp>
      <p:sp>
        <p:nvSpPr>
          <p:cNvPr id="3" name="Subtitle 2">
            <a:extLst>
              <a:ext uri="{FF2B5EF4-FFF2-40B4-BE49-F238E27FC236}">
                <a16:creationId xmlns:a16="http://schemas.microsoft.com/office/drawing/2014/main" id="{C227F31F-A0AA-4C18-BD56-2AFAD7CA8D37}"/>
              </a:ext>
            </a:extLst>
          </p:cNvPr>
          <p:cNvSpPr>
            <a:spLocks noGrp="1"/>
          </p:cNvSpPr>
          <p:nvPr>
            <p:ph type="subTitle" idx="1"/>
          </p:nvPr>
        </p:nvSpPr>
        <p:spPr>
          <a:xfrm>
            <a:off x="720000" y="3830398"/>
            <a:ext cx="5015638" cy="1219439"/>
          </a:xfrm>
        </p:spPr>
        <p:txBody>
          <a:bodyPr>
            <a:normAutofit/>
          </a:bodyPr>
          <a:lstStyle/>
          <a:p>
            <a:r>
              <a:rPr lang="en-GB" dirty="0"/>
              <a:t>Were they a total failure?</a:t>
            </a:r>
          </a:p>
          <a:p>
            <a:r>
              <a:rPr lang="en-GB" dirty="0"/>
              <a:t>1968-1970 focus</a:t>
            </a:r>
          </a:p>
        </p:txBody>
      </p:sp>
      <p:grpSp>
        <p:nvGrpSpPr>
          <p:cNvPr id="3082" name="Group 138">
            <a:extLst>
              <a:ext uri="{FF2B5EF4-FFF2-40B4-BE49-F238E27FC236}">
                <a16:creationId xmlns:a16="http://schemas.microsoft.com/office/drawing/2014/main" id="{F2FD01A0-E6FF-41CD-AEBD-279232B90D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65602" y="317452"/>
            <a:ext cx="2088038" cy="719230"/>
            <a:chOff x="4532666" y="505937"/>
            <a:chExt cx="2981730" cy="1027064"/>
          </a:xfrm>
        </p:grpSpPr>
        <p:sp>
          <p:nvSpPr>
            <p:cNvPr id="3083" name="Freeform 78">
              <a:extLst>
                <a:ext uri="{FF2B5EF4-FFF2-40B4-BE49-F238E27FC236}">
                  <a16:creationId xmlns:a16="http://schemas.microsoft.com/office/drawing/2014/main" id="{811C6308-5554-4129-8881-A95AF512C5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4532666" y="754398"/>
              <a:ext cx="694205" cy="713383"/>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084" name="Freeform 79">
              <a:extLst>
                <a:ext uri="{FF2B5EF4-FFF2-40B4-BE49-F238E27FC236}">
                  <a16:creationId xmlns:a16="http://schemas.microsoft.com/office/drawing/2014/main" id="{C28F3A03-B53B-433E-8DF7-6B13336D0A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5791465" y="505937"/>
              <a:ext cx="587404" cy="943792"/>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085" name="Freeform 85">
              <a:extLst>
                <a:ext uri="{FF2B5EF4-FFF2-40B4-BE49-F238E27FC236}">
                  <a16:creationId xmlns:a16="http://schemas.microsoft.com/office/drawing/2014/main" id="{E990BBBC-E616-4D0E-9917-A6CA72AAEA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7087193" y="757585"/>
              <a:ext cx="427203" cy="775416"/>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3086" name="Group 143">
            <a:extLst>
              <a:ext uri="{FF2B5EF4-FFF2-40B4-BE49-F238E27FC236}">
                <a16:creationId xmlns:a16="http://schemas.microsoft.com/office/drawing/2014/main" id="{3C9AA14C-80A4-427C-A911-28CD20C56E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17356" y="5503147"/>
            <a:ext cx="2117174" cy="588806"/>
            <a:chOff x="4549904" y="5078157"/>
            <a:chExt cx="3023338" cy="840818"/>
          </a:xfrm>
        </p:grpSpPr>
        <p:sp>
          <p:nvSpPr>
            <p:cNvPr id="3087" name="Freeform 80">
              <a:extLst>
                <a:ext uri="{FF2B5EF4-FFF2-40B4-BE49-F238E27FC236}">
                  <a16:creationId xmlns:a16="http://schemas.microsoft.com/office/drawing/2014/main" id="{EF32CDAF-4619-4949-9516-1E042181EB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690691" y="5352589"/>
              <a:ext cx="749228" cy="383544"/>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088" name="Freeform 84">
              <a:extLst>
                <a:ext uri="{FF2B5EF4-FFF2-40B4-BE49-F238E27FC236}">
                  <a16:creationId xmlns:a16="http://schemas.microsoft.com/office/drawing/2014/main" id="{270C485D-6BA8-4BF7-B72C-2B14A43A6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274527">
              <a:off x="6910134" y="5062687"/>
              <a:ext cx="647637" cy="678578"/>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089" name="Freeform 87">
              <a:extLst>
                <a:ext uri="{FF2B5EF4-FFF2-40B4-BE49-F238E27FC236}">
                  <a16:creationId xmlns:a16="http://schemas.microsoft.com/office/drawing/2014/main" id="{79239B91-4327-43B3-AED5-CB9EC1653B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4430858">
              <a:off x="4571743" y="5071596"/>
              <a:ext cx="626472" cy="670149"/>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pic>
        <p:nvPicPr>
          <p:cNvPr id="3074" name="Picture 2" descr="Nixon Vietnamizes the Vietnam War | by Richard Brownell | Medium">
            <a:extLst>
              <a:ext uri="{FF2B5EF4-FFF2-40B4-BE49-F238E27FC236}">
                <a16:creationId xmlns:a16="http://schemas.microsoft.com/office/drawing/2014/main" id="{B701941B-752C-4DA7-B7FC-820FC21610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289" t="-330" r="30642" b="332"/>
          <a:stretch/>
        </p:blipFill>
        <p:spPr bwMode="auto">
          <a:xfrm>
            <a:off x="6313088" y="602657"/>
            <a:ext cx="5326462" cy="5250743"/>
          </a:xfrm>
          <a:custGeom>
            <a:avLst/>
            <a:gdLst/>
            <a:ahLst/>
            <a:cxnLst/>
            <a:rect l="l" t="t" r="r" b="b"/>
            <a:pathLst>
              <a:path w="5326462" h="5250743">
                <a:moveTo>
                  <a:pt x="2576092" y="0"/>
                </a:moveTo>
                <a:cubicBezTo>
                  <a:pt x="2650583" y="0"/>
                  <a:pt x="2726041" y="967"/>
                  <a:pt x="2803435" y="967"/>
                </a:cubicBezTo>
                <a:cubicBezTo>
                  <a:pt x="3020137" y="967"/>
                  <a:pt x="3205881" y="967"/>
                  <a:pt x="3329710" y="47407"/>
                </a:cubicBezTo>
                <a:cubicBezTo>
                  <a:pt x="3732156" y="124807"/>
                  <a:pt x="4088166" y="387966"/>
                  <a:pt x="4304868" y="573726"/>
                </a:cubicBezTo>
                <a:cubicBezTo>
                  <a:pt x="4537048" y="744005"/>
                  <a:pt x="4893058" y="1069084"/>
                  <a:pt x="5109760" y="1471563"/>
                </a:cubicBezTo>
                <a:cubicBezTo>
                  <a:pt x="5202632" y="2090761"/>
                  <a:pt x="5326462" y="2477760"/>
                  <a:pt x="5326462" y="2694480"/>
                </a:cubicBezTo>
                <a:cubicBezTo>
                  <a:pt x="5326462" y="3267238"/>
                  <a:pt x="5249068" y="3329158"/>
                  <a:pt x="5249068" y="3329158"/>
                </a:cubicBezTo>
                <a:cubicBezTo>
                  <a:pt x="5109760" y="3824516"/>
                  <a:pt x="4784708" y="4288915"/>
                  <a:pt x="4506091" y="4613994"/>
                </a:cubicBezTo>
                <a:cubicBezTo>
                  <a:pt x="4242954" y="4877153"/>
                  <a:pt x="3825029" y="5016473"/>
                  <a:pt x="3329710" y="5233192"/>
                </a:cubicBezTo>
                <a:cubicBezTo>
                  <a:pt x="3020137" y="5233192"/>
                  <a:pt x="2199766" y="5310592"/>
                  <a:pt x="1704448" y="5140313"/>
                </a:cubicBezTo>
                <a:cubicBezTo>
                  <a:pt x="1224608" y="4908113"/>
                  <a:pt x="1069821" y="4861674"/>
                  <a:pt x="667375" y="4505635"/>
                </a:cubicBezTo>
                <a:cubicBezTo>
                  <a:pt x="311365" y="4103156"/>
                  <a:pt x="48228" y="3329158"/>
                  <a:pt x="17270" y="2880239"/>
                </a:cubicBezTo>
                <a:cubicBezTo>
                  <a:pt x="-29166" y="2617080"/>
                  <a:pt x="32749" y="2183641"/>
                  <a:pt x="32749" y="2090761"/>
                </a:cubicBezTo>
                <a:cubicBezTo>
                  <a:pt x="32749" y="1610883"/>
                  <a:pt x="342323" y="1254844"/>
                  <a:pt x="605461" y="929765"/>
                </a:cubicBezTo>
                <a:cubicBezTo>
                  <a:pt x="884077" y="620166"/>
                  <a:pt x="1147215" y="341526"/>
                  <a:pt x="1549661" y="248646"/>
                </a:cubicBezTo>
                <a:cubicBezTo>
                  <a:pt x="1905671" y="78367"/>
                  <a:pt x="1905671" y="78367"/>
                  <a:pt x="1905671" y="78367"/>
                </a:cubicBezTo>
                <a:cubicBezTo>
                  <a:pt x="2137851" y="8707"/>
                  <a:pt x="2352618" y="0"/>
                  <a:pt x="2576092"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262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500"/>
                                  </p:stCondLst>
                                  <p:iterate>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700"/>
                                        <p:tgtEl>
                                          <p:spTgt spid="3">
                                            <p:txEl>
                                              <p:pRg st="1" end="1"/>
                                            </p:txEl>
                                          </p:spTgt>
                                        </p:tgtEl>
                                      </p:cBhvr>
                                    </p:animEffect>
                                  </p:childTnLst>
                                </p:cTn>
                              </p:par>
                              <p:par>
                                <p:cTn id="13" presetID="10" presetClass="entr" presetSubtype="0" fill="hold" grpId="0" nodeType="withEffect">
                                  <p:stCondLst>
                                    <p:cond delay="1000"/>
                                  </p:stCondLst>
                                  <p:iterate>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B7EFF05-A8DA-4B3E-9C21-7A04283D48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4CA1620-2C02-4B4E-97C8-06FCE85EE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657DE79-27F8-4881-BE3B-5321D1801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DB733608-1322-485D-B942-B827E6997F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3527" y="954724"/>
            <a:ext cx="10904945" cy="3364228"/>
            <a:chOff x="643527" y="954724"/>
            <a:chExt cx="10904945" cy="3364228"/>
          </a:xfrm>
        </p:grpSpPr>
        <p:sp>
          <p:nvSpPr>
            <p:cNvPr id="16" name="Freeform 78">
              <a:extLst>
                <a:ext uri="{FF2B5EF4-FFF2-40B4-BE49-F238E27FC236}">
                  <a16:creationId xmlns:a16="http://schemas.microsoft.com/office/drawing/2014/main" id="{7975F1CD-7143-447F-AC1A-8D3EA46ECA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083914" y="3331230"/>
              <a:ext cx="879143" cy="903430"/>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7" name="Freeform 79">
              <a:extLst>
                <a:ext uri="{FF2B5EF4-FFF2-40B4-BE49-F238E27FC236}">
                  <a16:creationId xmlns:a16="http://schemas.microsoft.com/office/drawing/2014/main" id="{501A6B8C-11DF-404A-89DD-354DA4C193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869193" y="1989904"/>
              <a:ext cx="743890" cy="1195221"/>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8" name="Freeform 85">
              <a:extLst>
                <a:ext uri="{FF2B5EF4-FFF2-40B4-BE49-F238E27FC236}">
                  <a16:creationId xmlns:a16="http://schemas.microsoft.com/office/drawing/2014/main" id="{14D1F65C-CD34-4E1F-8743-D3879A8712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316205" y="967005"/>
              <a:ext cx="541011" cy="981989"/>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9" name="Freeform 80">
              <a:extLst>
                <a:ext uri="{FF2B5EF4-FFF2-40B4-BE49-F238E27FC236}">
                  <a16:creationId xmlns:a16="http://schemas.microsoft.com/office/drawing/2014/main" id="{E5C58F66-1B6C-4935-9BB4-583D612CD2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62739" y="2385730"/>
              <a:ext cx="985733" cy="504616"/>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0" name="Freeform 84">
              <a:extLst>
                <a:ext uri="{FF2B5EF4-FFF2-40B4-BE49-F238E27FC236}">
                  <a16:creationId xmlns:a16="http://schemas.microsoft.com/office/drawing/2014/main" id="{F41F116D-556B-4BC2-9DCD-46DA7CCC0E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874527">
              <a:off x="10288245" y="954724"/>
              <a:ext cx="852074" cy="892781"/>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1" name="Freeform 87">
              <a:extLst>
                <a:ext uri="{FF2B5EF4-FFF2-40B4-BE49-F238E27FC236}">
                  <a16:creationId xmlns:a16="http://schemas.microsoft.com/office/drawing/2014/main" id="{DE46F0F4-2435-4BDC-A92C-EB13608804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20630858">
              <a:off x="10224385" y="3437261"/>
              <a:ext cx="824227" cy="881691"/>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
        <p:nvSpPr>
          <p:cNvPr id="2" name="Title 1">
            <a:extLst>
              <a:ext uri="{FF2B5EF4-FFF2-40B4-BE49-F238E27FC236}">
                <a16:creationId xmlns:a16="http://schemas.microsoft.com/office/drawing/2014/main" id="{75010C80-B11D-4655-A4A6-350CA484449E}"/>
              </a:ext>
            </a:extLst>
          </p:cNvPr>
          <p:cNvSpPr>
            <a:spLocks noGrp="1"/>
          </p:cNvSpPr>
          <p:nvPr>
            <p:ph type="title"/>
          </p:nvPr>
        </p:nvSpPr>
        <p:spPr>
          <a:xfrm>
            <a:off x="2640014" y="1334791"/>
            <a:ext cx="6911974" cy="2803071"/>
          </a:xfrm>
        </p:spPr>
        <p:txBody>
          <a:bodyPr vert="horz" wrap="square" lIns="0" tIns="0" rIns="0" bIns="0" rtlCol="0" anchor="ctr" anchorCtr="0">
            <a:noAutofit/>
          </a:bodyPr>
          <a:lstStyle/>
          <a:p>
            <a:pPr algn="ctr">
              <a:lnSpc>
                <a:spcPct val="90000"/>
              </a:lnSpc>
            </a:pPr>
            <a:r>
              <a:rPr lang="en-US" sz="7200" spc="-100" dirty="0">
                <a:effectLst/>
                <a:latin typeface="The Hand Extrablack" panose="03070A02030502020204" pitchFamily="66" charset="0"/>
              </a:rPr>
              <a:t>‘Nixon’s policies towards Vietnam, in the years 1968 to 1972, were a total failure.’</a:t>
            </a:r>
            <a:endParaRPr lang="en-US" sz="7200" spc="-100" dirty="0">
              <a:latin typeface="The Hand Extrablack" panose="03070A02030502020204" pitchFamily="66" charset="0"/>
            </a:endParaRPr>
          </a:p>
        </p:txBody>
      </p:sp>
      <p:sp useBgFill="1">
        <p:nvSpPr>
          <p:cNvPr id="23" name="Freeform: Shape 22">
            <a:extLst>
              <a:ext uri="{FF2B5EF4-FFF2-40B4-BE49-F238E27FC236}">
                <a16:creationId xmlns:a16="http://schemas.microsoft.com/office/drawing/2014/main" id="{085AB271-571D-4C19-9FCC-C760834A89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5693226" y="359229"/>
            <a:ext cx="805544" cy="12191999"/>
          </a:xfrm>
          <a:custGeom>
            <a:avLst/>
            <a:gdLst>
              <a:gd name="connsiteX0" fmla="*/ 0 w 1214924"/>
              <a:gd name="connsiteY0" fmla="*/ 12191999 h 12191999"/>
              <a:gd name="connsiteX1" fmla="*/ 32 w 1214924"/>
              <a:gd name="connsiteY1" fmla="*/ 12166053 h 12191999"/>
              <a:gd name="connsiteX2" fmla="*/ 59979 w 1214924"/>
              <a:gd name="connsiteY2" fmla="*/ 9224089 h 12191999"/>
              <a:gd name="connsiteX3" fmla="*/ 120877 w 1214924"/>
              <a:gd name="connsiteY3" fmla="*/ 8004225 h 12191999"/>
              <a:gd name="connsiteX4" fmla="*/ 59979 w 1214924"/>
              <a:gd name="connsiteY4" fmla="*/ 7211315 h 12191999"/>
              <a:gd name="connsiteX5" fmla="*/ 59979 w 1214924"/>
              <a:gd name="connsiteY5" fmla="*/ 6601383 h 12191999"/>
              <a:gd name="connsiteX6" fmla="*/ 59979 w 1214924"/>
              <a:gd name="connsiteY6" fmla="*/ 5015562 h 12191999"/>
              <a:gd name="connsiteX7" fmla="*/ 120877 w 1214924"/>
              <a:gd name="connsiteY7" fmla="*/ 3185768 h 12191999"/>
              <a:gd name="connsiteX8" fmla="*/ 74847 w 1214924"/>
              <a:gd name="connsiteY8" fmla="*/ 4714 h 12191999"/>
              <a:gd name="connsiteX9" fmla="*/ 74778 w 1214924"/>
              <a:gd name="connsiteY9" fmla="*/ 0 h 12191999"/>
              <a:gd name="connsiteX10" fmla="*/ 1214924 w 1214924"/>
              <a:gd name="connsiteY10" fmla="*/ 0 h 12191999"/>
              <a:gd name="connsiteX11" fmla="*/ 1214924 w 1214924"/>
              <a:gd name="connsiteY11" fmla="*/ 12191999 h 1219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4924" h="12191999">
                <a:moveTo>
                  <a:pt x="0" y="12191999"/>
                </a:moveTo>
                <a:lnTo>
                  <a:pt x="32" y="12166053"/>
                </a:lnTo>
                <a:cubicBezTo>
                  <a:pt x="2886" y="11339787"/>
                  <a:pt x="14305" y="10367710"/>
                  <a:pt x="59979" y="9224089"/>
                </a:cubicBezTo>
                <a:cubicBezTo>
                  <a:pt x="120877" y="8004225"/>
                  <a:pt x="120877" y="8004225"/>
                  <a:pt x="120877" y="8004225"/>
                </a:cubicBezTo>
                <a:cubicBezTo>
                  <a:pt x="120877" y="7760253"/>
                  <a:pt x="59979" y="7516280"/>
                  <a:pt x="59979" y="7211315"/>
                </a:cubicBezTo>
                <a:cubicBezTo>
                  <a:pt x="59979" y="6906349"/>
                  <a:pt x="59979" y="6662377"/>
                  <a:pt x="59979" y="6601383"/>
                </a:cubicBezTo>
                <a:cubicBezTo>
                  <a:pt x="59979" y="5015562"/>
                  <a:pt x="59979" y="5015562"/>
                  <a:pt x="59979" y="5015562"/>
                </a:cubicBezTo>
                <a:cubicBezTo>
                  <a:pt x="120877" y="3185768"/>
                  <a:pt x="120877" y="3185768"/>
                  <a:pt x="120877" y="3185768"/>
                </a:cubicBezTo>
                <a:cubicBezTo>
                  <a:pt x="98040" y="1607571"/>
                  <a:pt x="83767" y="621197"/>
                  <a:pt x="74847" y="4714"/>
                </a:cubicBezTo>
                <a:lnTo>
                  <a:pt x="74778" y="0"/>
                </a:lnTo>
                <a:lnTo>
                  <a:pt x="1214924" y="0"/>
                </a:lnTo>
                <a:lnTo>
                  <a:pt x="1214924" y="12191999"/>
                </a:lnTo>
                <a:close/>
              </a:path>
            </a:pathLst>
          </a:custGeom>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6296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ED9E2D9-EE69-4775-8CE5-9EAC35AD2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3D75B673-1FA7-415E-8B2E-7A0550C8B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B80F60-B6BF-4F8B-B256-EBB4BB4E9D5B}"/>
              </a:ext>
            </a:extLst>
          </p:cNvPr>
          <p:cNvSpPr>
            <a:spLocks noGrp="1"/>
          </p:cNvSpPr>
          <p:nvPr>
            <p:ph type="title"/>
          </p:nvPr>
        </p:nvSpPr>
        <p:spPr>
          <a:xfrm>
            <a:off x="6606271" y="619200"/>
            <a:ext cx="4991961" cy="1477328"/>
          </a:xfrm>
        </p:spPr>
        <p:txBody>
          <a:bodyPr wrap="square" anchor="ctr">
            <a:normAutofit/>
          </a:bodyPr>
          <a:lstStyle/>
          <a:p>
            <a:pPr algn="ctr"/>
            <a:r>
              <a:rPr lang="en-GB" sz="3600" b="1" dirty="0"/>
              <a:t>Before the Presidency</a:t>
            </a:r>
          </a:p>
        </p:txBody>
      </p:sp>
      <p:pic>
        <p:nvPicPr>
          <p:cNvPr id="5122" name="Picture 2" descr="Nixon and Khrushchev stage &amp;#39;kitchen debate&amp;#39; in Moscow, July 24, 1959 -  POLITICO">
            <a:extLst>
              <a:ext uri="{FF2B5EF4-FFF2-40B4-BE49-F238E27FC236}">
                <a16:creationId xmlns:a16="http://schemas.microsoft.com/office/drawing/2014/main" id="{EEE1962A-27BA-4543-96C3-0AFC206C65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852" r="35902"/>
          <a:stretch/>
        </p:blipFill>
        <p:spPr bwMode="auto">
          <a:xfrm>
            <a:off x="20" y="10"/>
            <a:ext cx="5903704" cy="6857990"/>
          </a:xfrm>
          <a:custGeom>
            <a:avLst/>
            <a:gdLst/>
            <a:ahLst/>
            <a:cxnLst/>
            <a:rect l="l" t="t" r="r" b="b"/>
            <a:pathLst>
              <a:path w="5903724" h="6858000">
                <a:moveTo>
                  <a:pt x="0" y="0"/>
                </a:moveTo>
                <a:lnTo>
                  <a:pt x="5886178" y="0"/>
                </a:lnTo>
                <a:lnTo>
                  <a:pt x="5890522" y="42009"/>
                </a:lnTo>
                <a:cubicBezTo>
                  <a:pt x="5948302" y="788432"/>
                  <a:pt x="5795211" y="5194623"/>
                  <a:pt x="5836720" y="6279216"/>
                </a:cubicBezTo>
                <a:cubicBezTo>
                  <a:pt x="5842686" y="6384211"/>
                  <a:pt x="5845802" y="6526851"/>
                  <a:pt x="5846540" y="6699667"/>
                </a:cubicBezTo>
                <a:lnTo>
                  <a:pt x="5846508"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599E2A4-BAA1-4F36-82F8-7F1E8F7E2AD6}"/>
              </a:ext>
            </a:extLst>
          </p:cNvPr>
          <p:cNvSpPr>
            <a:spLocks noGrp="1"/>
          </p:cNvSpPr>
          <p:nvPr>
            <p:ph idx="1"/>
          </p:nvPr>
        </p:nvSpPr>
        <p:spPr>
          <a:xfrm>
            <a:off x="6288277" y="2206172"/>
            <a:ext cx="5627951" cy="4032628"/>
          </a:xfrm>
          <a:custGeom>
            <a:avLst/>
            <a:gdLst>
              <a:gd name="connsiteX0" fmla="*/ 0 w 5627951"/>
              <a:gd name="connsiteY0" fmla="*/ 0 h 4032628"/>
              <a:gd name="connsiteX1" fmla="*/ 681607 w 5627951"/>
              <a:gd name="connsiteY1" fmla="*/ 0 h 4032628"/>
              <a:gd name="connsiteX2" fmla="*/ 1363215 w 5627951"/>
              <a:gd name="connsiteY2" fmla="*/ 0 h 4032628"/>
              <a:gd name="connsiteX3" fmla="*/ 1932263 w 5627951"/>
              <a:gd name="connsiteY3" fmla="*/ 0 h 4032628"/>
              <a:gd name="connsiteX4" fmla="*/ 2501312 w 5627951"/>
              <a:gd name="connsiteY4" fmla="*/ 0 h 4032628"/>
              <a:gd name="connsiteX5" fmla="*/ 2957801 w 5627951"/>
              <a:gd name="connsiteY5" fmla="*/ 0 h 4032628"/>
              <a:gd name="connsiteX6" fmla="*/ 3526849 w 5627951"/>
              <a:gd name="connsiteY6" fmla="*/ 0 h 4032628"/>
              <a:gd name="connsiteX7" fmla="*/ 4264736 w 5627951"/>
              <a:gd name="connsiteY7" fmla="*/ 0 h 4032628"/>
              <a:gd name="connsiteX8" fmla="*/ 4721226 w 5627951"/>
              <a:gd name="connsiteY8" fmla="*/ 0 h 4032628"/>
              <a:gd name="connsiteX9" fmla="*/ 5627951 w 5627951"/>
              <a:gd name="connsiteY9" fmla="*/ 0 h 4032628"/>
              <a:gd name="connsiteX10" fmla="*/ 5627951 w 5627951"/>
              <a:gd name="connsiteY10" fmla="*/ 672105 h 4032628"/>
              <a:gd name="connsiteX11" fmla="*/ 5627951 w 5627951"/>
              <a:gd name="connsiteY11" fmla="*/ 1424862 h 4032628"/>
              <a:gd name="connsiteX12" fmla="*/ 5627951 w 5627951"/>
              <a:gd name="connsiteY12" fmla="*/ 2056640 h 4032628"/>
              <a:gd name="connsiteX13" fmla="*/ 5627951 w 5627951"/>
              <a:gd name="connsiteY13" fmla="*/ 2809398 h 4032628"/>
              <a:gd name="connsiteX14" fmla="*/ 5627951 w 5627951"/>
              <a:gd name="connsiteY14" fmla="*/ 4032628 h 4032628"/>
              <a:gd name="connsiteX15" fmla="*/ 4946344 w 5627951"/>
              <a:gd name="connsiteY15" fmla="*/ 4032628 h 4032628"/>
              <a:gd name="connsiteX16" fmla="*/ 4489854 w 5627951"/>
              <a:gd name="connsiteY16" fmla="*/ 4032628 h 4032628"/>
              <a:gd name="connsiteX17" fmla="*/ 3977085 w 5627951"/>
              <a:gd name="connsiteY17" fmla="*/ 4032628 h 4032628"/>
              <a:gd name="connsiteX18" fmla="*/ 3239198 w 5627951"/>
              <a:gd name="connsiteY18" fmla="*/ 4032628 h 4032628"/>
              <a:gd name="connsiteX19" fmla="*/ 2613871 w 5627951"/>
              <a:gd name="connsiteY19" fmla="*/ 4032628 h 4032628"/>
              <a:gd name="connsiteX20" fmla="*/ 2101102 w 5627951"/>
              <a:gd name="connsiteY20" fmla="*/ 4032628 h 4032628"/>
              <a:gd name="connsiteX21" fmla="*/ 1644612 w 5627951"/>
              <a:gd name="connsiteY21" fmla="*/ 4032628 h 4032628"/>
              <a:gd name="connsiteX22" fmla="*/ 1188123 w 5627951"/>
              <a:gd name="connsiteY22" fmla="*/ 4032628 h 4032628"/>
              <a:gd name="connsiteX23" fmla="*/ 675354 w 5627951"/>
              <a:gd name="connsiteY23" fmla="*/ 4032628 h 4032628"/>
              <a:gd name="connsiteX24" fmla="*/ 0 w 5627951"/>
              <a:gd name="connsiteY24" fmla="*/ 4032628 h 4032628"/>
              <a:gd name="connsiteX25" fmla="*/ 0 w 5627951"/>
              <a:gd name="connsiteY25" fmla="*/ 3441176 h 4032628"/>
              <a:gd name="connsiteX26" fmla="*/ 0 w 5627951"/>
              <a:gd name="connsiteY26" fmla="*/ 2769071 h 4032628"/>
              <a:gd name="connsiteX27" fmla="*/ 0 w 5627951"/>
              <a:gd name="connsiteY27" fmla="*/ 2096967 h 4032628"/>
              <a:gd name="connsiteX28" fmla="*/ 0 w 5627951"/>
              <a:gd name="connsiteY28" fmla="*/ 1344209 h 4032628"/>
              <a:gd name="connsiteX29" fmla="*/ 0 w 5627951"/>
              <a:gd name="connsiteY29" fmla="*/ 712431 h 4032628"/>
              <a:gd name="connsiteX30" fmla="*/ 0 w 5627951"/>
              <a:gd name="connsiteY30" fmla="*/ 0 h 4032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627951" h="4032628" fill="none" extrusionOk="0">
                <a:moveTo>
                  <a:pt x="0" y="0"/>
                </a:moveTo>
                <a:cubicBezTo>
                  <a:pt x="292249" y="-4740"/>
                  <a:pt x="498120" y="-15395"/>
                  <a:pt x="681607" y="0"/>
                </a:cubicBezTo>
                <a:cubicBezTo>
                  <a:pt x="865094" y="15395"/>
                  <a:pt x="1216317" y="-23478"/>
                  <a:pt x="1363215" y="0"/>
                </a:cubicBezTo>
                <a:cubicBezTo>
                  <a:pt x="1510113" y="23478"/>
                  <a:pt x="1718097" y="19222"/>
                  <a:pt x="1932263" y="0"/>
                </a:cubicBezTo>
                <a:cubicBezTo>
                  <a:pt x="2146429" y="-19222"/>
                  <a:pt x="2355618" y="-22362"/>
                  <a:pt x="2501312" y="0"/>
                </a:cubicBezTo>
                <a:cubicBezTo>
                  <a:pt x="2647006" y="22362"/>
                  <a:pt x="2850780" y="18165"/>
                  <a:pt x="2957801" y="0"/>
                </a:cubicBezTo>
                <a:cubicBezTo>
                  <a:pt x="3064822" y="-18165"/>
                  <a:pt x="3343238" y="8375"/>
                  <a:pt x="3526849" y="0"/>
                </a:cubicBezTo>
                <a:cubicBezTo>
                  <a:pt x="3710460" y="-8375"/>
                  <a:pt x="3909311" y="-30794"/>
                  <a:pt x="4264736" y="0"/>
                </a:cubicBezTo>
                <a:cubicBezTo>
                  <a:pt x="4620161" y="30794"/>
                  <a:pt x="4571185" y="22414"/>
                  <a:pt x="4721226" y="0"/>
                </a:cubicBezTo>
                <a:cubicBezTo>
                  <a:pt x="4871267" y="-22414"/>
                  <a:pt x="5389043" y="40417"/>
                  <a:pt x="5627951" y="0"/>
                </a:cubicBezTo>
                <a:cubicBezTo>
                  <a:pt x="5601455" y="198625"/>
                  <a:pt x="5608320" y="409840"/>
                  <a:pt x="5627951" y="672105"/>
                </a:cubicBezTo>
                <a:cubicBezTo>
                  <a:pt x="5647582" y="934371"/>
                  <a:pt x="5641819" y="1259958"/>
                  <a:pt x="5627951" y="1424862"/>
                </a:cubicBezTo>
                <a:cubicBezTo>
                  <a:pt x="5614083" y="1589766"/>
                  <a:pt x="5626674" y="1875584"/>
                  <a:pt x="5627951" y="2056640"/>
                </a:cubicBezTo>
                <a:cubicBezTo>
                  <a:pt x="5629228" y="2237696"/>
                  <a:pt x="5593377" y="2441611"/>
                  <a:pt x="5627951" y="2809398"/>
                </a:cubicBezTo>
                <a:cubicBezTo>
                  <a:pt x="5662525" y="3177185"/>
                  <a:pt x="5647419" y="3606403"/>
                  <a:pt x="5627951" y="4032628"/>
                </a:cubicBezTo>
                <a:cubicBezTo>
                  <a:pt x="5311611" y="4008015"/>
                  <a:pt x="5254542" y="4056026"/>
                  <a:pt x="4946344" y="4032628"/>
                </a:cubicBezTo>
                <a:cubicBezTo>
                  <a:pt x="4638146" y="4009230"/>
                  <a:pt x="4679674" y="4052625"/>
                  <a:pt x="4489854" y="4032628"/>
                </a:cubicBezTo>
                <a:cubicBezTo>
                  <a:pt x="4300034" y="4012632"/>
                  <a:pt x="4121327" y="4010531"/>
                  <a:pt x="3977085" y="4032628"/>
                </a:cubicBezTo>
                <a:cubicBezTo>
                  <a:pt x="3832843" y="4054725"/>
                  <a:pt x="3597403" y="4014801"/>
                  <a:pt x="3239198" y="4032628"/>
                </a:cubicBezTo>
                <a:cubicBezTo>
                  <a:pt x="2880993" y="4050455"/>
                  <a:pt x="2862384" y="4048948"/>
                  <a:pt x="2613871" y="4032628"/>
                </a:cubicBezTo>
                <a:cubicBezTo>
                  <a:pt x="2365358" y="4016308"/>
                  <a:pt x="2257145" y="4038967"/>
                  <a:pt x="2101102" y="4032628"/>
                </a:cubicBezTo>
                <a:cubicBezTo>
                  <a:pt x="1945059" y="4026289"/>
                  <a:pt x="1871464" y="4050232"/>
                  <a:pt x="1644612" y="4032628"/>
                </a:cubicBezTo>
                <a:cubicBezTo>
                  <a:pt x="1417760" y="4015025"/>
                  <a:pt x="1385475" y="4045745"/>
                  <a:pt x="1188123" y="4032628"/>
                </a:cubicBezTo>
                <a:cubicBezTo>
                  <a:pt x="990771" y="4019511"/>
                  <a:pt x="894780" y="4057254"/>
                  <a:pt x="675354" y="4032628"/>
                </a:cubicBezTo>
                <a:cubicBezTo>
                  <a:pt x="455928" y="4008002"/>
                  <a:pt x="158843" y="4057727"/>
                  <a:pt x="0" y="4032628"/>
                </a:cubicBezTo>
                <a:cubicBezTo>
                  <a:pt x="-26470" y="3806029"/>
                  <a:pt x="15631" y="3621323"/>
                  <a:pt x="0" y="3441176"/>
                </a:cubicBezTo>
                <a:cubicBezTo>
                  <a:pt x="-15631" y="3261029"/>
                  <a:pt x="23625" y="3019567"/>
                  <a:pt x="0" y="2769071"/>
                </a:cubicBezTo>
                <a:cubicBezTo>
                  <a:pt x="-23625" y="2518576"/>
                  <a:pt x="32417" y="2317324"/>
                  <a:pt x="0" y="2096967"/>
                </a:cubicBezTo>
                <a:cubicBezTo>
                  <a:pt x="-32417" y="1876610"/>
                  <a:pt x="19281" y="1628310"/>
                  <a:pt x="0" y="1344209"/>
                </a:cubicBezTo>
                <a:cubicBezTo>
                  <a:pt x="-19281" y="1060108"/>
                  <a:pt x="3789" y="861194"/>
                  <a:pt x="0" y="712431"/>
                </a:cubicBezTo>
                <a:cubicBezTo>
                  <a:pt x="-3789" y="563668"/>
                  <a:pt x="-9418" y="331626"/>
                  <a:pt x="0" y="0"/>
                </a:cubicBezTo>
                <a:close/>
              </a:path>
              <a:path w="5627951" h="4032628" stroke="0" extrusionOk="0">
                <a:moveTo>
                  <a:pt x="0" y="0"/>
                </a:moveTo>
                <a:cubicBezTo>
                  <a:pt x="140221" y="2696"/>
                  <a:pt x="356447" y="6635"/>
                  <a:pt x="456489" y="0"/>
                </a:cubicBezTo>
                <a:cubicBezTo>
                  <a:pt x="556531" y="-6635"/>
                  <a:pt x="862615" y="14330"/>
                  <a:pt x="969258" y="0"/>
                </a:cubicBezTo>
                <a:cubicBezTo>
                  <a:pt x="1075901" y="-14330"/>
                  <a:pt x="1371096" y="24470"/>
                  <a:pt x="1594586" y="0"/>
                </a:cubicBezTo>
                <a:cubicBezTo>
                  <a:pt x="1818076" y="-24470"/>
                  <a:pt x="2077142" y="33726"/>
                  <a:pt x="2276194" y="0"/>
                </a:cubicBezTo>
                <a:cubicBezTo>
                  <a:pt x="2475246" y="-33726"/>
                  <a:pt x="2618111" y="-12744"/>
                  <a:pt x="2732683" y="0"/>
                </a:cubicBezTo>
                <a:cubicBezTo>
                  <a:pt x="2847255" y="12744"/>
                  <a:pt x="3125481" y="3721"/>
                  <a:pt x="3414290" y="0"/>
                </a:cubicBezTo>
                <a:cubicBezTo>
                  <a:pt x="3703099" y="-3721"/>
                  <a:pt x="3902022" y="-26843"/>
                  <a:pt x="4039618" y="0"/>
                </a:cubicBezTo>
                <a:cubicBezTo>
                  <a:pt x="4177214" y="26843"/>
                  <a:pt x="4369565" y="18976"/>
                  <a:pt x="4664946" y="0"/>
                </a:cubicBezTo>
                <a:cubicBezTo>
                  <a:pt x="4960327" y="-18976"/>
                  <a:pt x="5238692" y="-19593"/>
                  <a:pt x="5627951" y="0"/>
                </a:cubicBezTo>
                <a:cubicBezTo>
                  <a:pt x="5649410" y="353237"/>
                  <a:pt x="5620482" y="440662"/>
                  <a:pt x="5627951" y="712431"/>
                </a:cubicBezTo>
                <a:cubicBezTo>
                  <a:pt x="5635420" y="984200"/>
                  <a:pt x="5636366" y="1138983"/>
                  <a:pt x="5627951" y="1303883"/>
                </a:cubicBezTo>
                <a:cubicBezTo>
                  <a:pt x="5619536" y="1468783"/>
                  <a:pt x="5598970" y="1884751"/>
                  <a:pt x="5627951" y="2056640"/>
                </a:cubicBezTo>
                <a:cubicBezTo>
                  <a:pt x="5656932" y="2228529"/>
                  <a:pt x="5633259" y="2388392"/>
                  <a:pt x="5627951" y="2648092"/>
                </a:cubicBezTo>
                <a:cubicBezTo>
                  <a:pt x="5622643" y="2907792"/>
                  <a:pt x="5639598" y="3077773"/>
                  <a:pt x="5627951" y="3279871"/>
                </a:cubicBezTo>
                <a:cubicBezTo>
                  <a:pt x="5616304" y="3481969"/>
                  <a:pt x="5628232" y="3726264"/>
                  <a:pt x="5627951" y="4032628"/>
                </a:cubicBezTo>
                <a:cubicBezTo>
                  <a:pt x="5296231" y="3996626"/>
                  <a:pt x="5141654" y="4043194"/>
                  <a:pt x="4890064" y="4032628"/>
                </a:cubicBezTo>
                <a:cubicBezTo>
                  <a:pt x="4638474" y="4022062"/>
                  <a:pt x="4371114" y="4019809"/>
                  <a:pt x="4152177" y="4032628"/>
                </a:cubicBezTo>
                <a:cubicBezTo>
                  <a:pt x="3933240" y="4045447"/>
                  <a:pt x="3718807" y="4041889"/>
                  <a:pt x="3526849" y="4032628"/>
                </a:cubicBezTo>
                <a:cubicBezTo>
                  <a:pt x="3334891" y="4023367"/>
                  <a:pt x="3190522" y="4037100"/>
                  <a:pt x="2901521" y="4032628"/>
                </a:cubicBezTo>
                <a:cubicBezTo>
                  <a:pt x="2612520" y="4028156"/>
                  <a:pt x="2539296" y="4041321"/>
                  <a:pt x="2388753" y="4032628"/>
                </a:cubicBezTo>
                <a:cubicBezTo>
                  <a:pt x="2238210" y="4023935"/>
                  <a:pt x="2080115" y="4018562"/>
                  <a:pt x="1932263" y="4032628"/>
                </a:cubicBezTo>
                <a:cubicBezTo>
                  <a:pt x="1784411" y="4046695"/>
                  <a:pt x="1529392" y="4044927"/>
                  <a:pt x="1363215" y="4032628"/>
                </a:cubicBezTo>
                <a:cubicBezTo>
                  <a:pt x="1197038" y="4020329"/>
                  <a:pt x="963489" y="4011647"/>
                  <a:pt x="850446" y="4032628"/>
                </a:cubicBezTo>
                <a:cubicBezTo>
                  <a:pt x="737403" y="4053609"/>
                  <a:pt x="198362" y="4058728"/>
                  <a:pt x="0" y="4032628"/>
                </a:cubicBezTo>
                <a:cubicBezTo>
                  <a:pt x="-13395" y="3840978"/>
                  <a:pt x="-23082" y="3507599"/>
                  <a:pt x="0" y="3360523"/>
                </a:cubicBezTo>
                <a:cubicBezTo>
                  <a:pt x="23082" y="3213447"/>
                  <a:pt x="-18577" y="2885797"/>
                  <a:pt x="0" y="2607766"/>
                </a:cubicBezTo>
                <a:cubicBezTo>
                  <a:pt x="18577" y="2329735"/>
                  <a:pt x="890" y="2207507"/>
                  <a:pt x="0" y="2016314"/>
                </a:cubicBezTo>
                <a:cubicBezTo>
                  <a:pt x="-890" y="1825121"/>
                  <a:pt x="29436" y="1658860"/>
                  <a:pt x="0" y="1424862"/>
                </a:cubicBezTo>
                <a:cubicBezTo>
                  <a:pt x="-29436" y="1190864"/>
                  <a:pt x="-11789" y="1060085"/>
                  <a:pt x="0" y="833410"/>
                </a:cubicBezTo>
                <a:cubicBezTo>
                  <a:pt x="11789" y="606735"/>
                  <a:pt x="-20812" y="360382"/>
                  <a:pt x="0" y="0"/>
                </a:cubicBezTo>
                <a:close/>
              </a:path>
            </a:pathLst>
          </a:custGeom>
          <a:solidFill>
            <a:schemeClr val="tx1">
              <a:lumMod val="95000"/>
            </a:schemeClr>
          </a:solidFill>
          <a:ln>
            <a:solidFill>
              <a:schemeClr val="tx1"/>
            </a:solidFill>
            <a:extLst>
              <a:ext uri="{C807C97D-BFC1-408E-A445-0C87EB9F89A2}">
                <ask:lineSketchStyleProps xmlns:ask="http://schemas.microsoft.com/office/drawing/2018/sketchyshapes" sd="49871275">
                  <ask:type>
                    <ask:lineSketchFreehand/>
                  </ask:type>
                </ask:lineSketchStyleProps>
              </a:ext>
            </a:extLst>
          </a:ln>
        </p:spPr>
        <p:txBody>
          <a:bodyPr>
            <a:normAutofit fontScale="92500" lnSpcReduction="10000"/>
          </a:bodyPr>
          <a:lstStyle/>
          <a:p>
            <a:r>
              <a:rPr lang="en-GB" sz="4000" dirty="0">
                <a:solidFill>
                  <a:schemeClr val="bg1">
                    <a:alpha val="58000"/>
                  </a:schemeClr>
                </a:solidFill>
                <a:latin typeface="The Hand Extrablack" panose="03070A02030502020204" pitchFamily="66" charset="0"/>
              </a:rPr>
              <a:t>Nixon entered the House of Representatives in 1946 and served as Eisenhower’s VP (1953-1961).</a:t>
            </a:r>
          </a:p>
          <a:p>
            <a:r>
              <a:rPr lang="en-GB" sz="4000" dirty="0">
                <a:solidFill>
                  <a:schemeClr val="bg1">
                    <a:alpha val="58000"/>
                  </a:schemeClr>
                </a:solidFill>
                <a:latin typeface="The Hand Extrablack" panose="03070A02030502020204" pitchFamily="66" charset="0"/>
              </a:rPr>
              <a:t>He was strongly anti-communist and had firmly defended the American commitment to Vietnam.</a:t>
            </a:r>
          </a:p>
        </p:txBody>
      </p:sp>
    </p:spTree>
    <p:extLst>
      <p:ext uri="{BB962C8B-B14F-4D97-AF65-F5344CB8AC3E}">
        <p14:creationId xmlns:p14="http://schemas.microsoft.com/office/powerpoint/2010/main" val="1283589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44A00C45-023C-431E-B774-053A3C686B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6A8151FD-E26B-480E-A623-CFBFE3713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7" name="Freeform: Shape 76">
            <a:extLst>
              <a:ext uri="{FF2B5EF4-FFF2-40B4-BE49-F238E27FC236}">
                <a16:creationId xmlns:a16="http://schemas.microsoft.com/office/drawing/2014/main" id="{6BE63264-F1B8-4AB7-AD1C-4180A9D2B1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342615" y="342615"/>
            <a:ext cx="6858000" cy="6172768"/>
          </a:xfrm>
          <a:custGeom>
            <a:avLst/>
            <a:gdLst>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4440498 w 6858000"/>
              <a:gd name="connsiteY4" fmla="*/ 5734742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0" fmla="*/ 6858000 w 6858000"/>
              <a:gd name="connsiteY0" fmla="*/ 0 h 5878098"/>
              <a:gd name="connsiteX1" fmla="*/ 6858000 w 6858000"/>
              <a:gd name="connsiteY1" fmla="*/ 5780582 h 5878098"/>
              <a:gd name="connsiteX2" fmla="*/ 6766523 w 6858000"/>
              <a:gd name="connsiteY2" fmla="*/ 5777266 h 5878098"/>
              <a:gd name="connsiteX3" fmla="*/ 5437222 w 6858000"/>
              <a:gd name="connsiteY3" fmla="*/ 5734742 h 5878098"/>
              <a:gd name="connsiteX4" fmla="*/ 4440498 w 6858000"/>
              <a:gd name="connsiteY4" fmla="*/ 5734742 h 5878098"/>
              <a:gd name="connsiteX5" fmla="*/ 582209 w 6858000"/>
              <a:gd name="connsiteY5" fmla="*/ 4121983 h 5878098"/>
              <a:gd name="connsiteX6" fmla="*/ 73548 w 6858000"/>
              <a:gd name="connsiteY6" fmla="*/ 3184291 h 5878098"/>
              <a:gd name="connsiteX7" fmla="*/ 0 w 6858000"/>
              <a:gd name="connsiteY7" fmla="*/ 2994994 h 5878098"/>
              <a:gd name="connsiteX8" fmla="*/ 0 w 6858000"/>
              <a:gd name="connsiteY8" fmla="*/ 0 h 5878098"/>
              <a:gd name="connsiteX9" fmla="*/ 6858000 w 6858000"/>
              <a:gd name="connsiteY9" fmla="*/ 0 h 5878098"/>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959581 w 6858000"/>
              <a:gd name="connsiteY5" fmla="*/ 4373609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3010841 w 6858000"/>
              <a:gd name="connsiteY3" fmla="*/ 5469518 h 5780582"/>
              <a:gd name="connsiteX4" fmla="*/ 959581 w 6858000"/>
              <a:gd name="connsiteY4" fmla="*/ 4373609 h 5780582"/>
              <a:gd name="connsiteX5" fmla="*/ 0 w 6858000"/>
              <a:gd name="connsiteY5" fmla="*/ 2994994 h 5780582"/>
              <a:gd name="connsiteX6" fmla="*/ 0 w 6858000"/>
              <a:gd name="connsiteY6" fmla="*/ 0 h 5780582"/>
              <a:gd name="connsiteX7" fmla="*/ 6858000 w 6858000"/>
              <a:gd name="connsiteY7"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264841 w 6858000"/>
              <a:gd name="connsiteY2" fmla="*/ 5442316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4516"/>
              <a:gd name="connsiteX1" fmla="*/ 6858000 w 6858000"/>
              <a:gd name="connsiteY1" fmla="*/ 5780582 h 5784516"/>
              <a:gd name="connsiteX2" fmla="*/ 3264841 w 6858000"/>
              <a:gd name="connsiteY2" fmla="*/ 5442316 h 5784516"/>
              <a:gd name="connsiteX3" fmla="*/ 959581 w 6858000"/>
              <a:gd name="connsiteY3" fmla="*/ 4373609 h 5784516"/>
              <a:gd name="connsiteX4" fmla="*/ 0 w 6858000"/>
              <a:gd name="connsiteY4" fmla="*/ 2994994 h 5784516"/>
              <a:gd name="connsiteX5" fmla="*/ 0 w 6858000"/>
              <a:gd name="connsiteY5" fmla="*/ 0 h 5784516"/>
              <a:gd name="connsiteX6" fmla="*/ 6858000 w 6858000"/>
              <a:gd name="connsiteY6" fmla="*/ 0 h 5784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84516">
                <a:moveTo>
                  <a:pt x="6858000" y="0"/>
                </a:moveTo>
                <a:lnTo>
                  <a:pt x="6858000" y="5780582"/>
                </a:lnTo>
                <a:cubicBezTo>
                  <a:pt x="4704756" y="5812908"/>
                  <a:pt x="4198884" y="5641214"/>
                  <a:pt x="3264841" y="5442316"/>
                </a:cubicBezTo>
                <a:cubicBezTo>
                  <a:pt x="2330798" y="5243418"/>
                  <a:pt x="1503721" y="4781496"/>
                  <a:pt x="959581" y="4373609"/>
                </a:cubicBezTo>
                <a:cubicBezTo>
                  <a:pt x="415441" y="3965722"/>
                  <a:pt x="198635" y="3573180"/>
                  <a:pt x="0" y="2994994"/>
                </a:cubicBezTo>
                <a:lnTo>
                  <a:pt x="0" y="0"/>
                </a:lnTo>
                <a:lnTo>
                  <a:pt x="6858000" y="0"/>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Title 1">
            <a:extLst>
              <a:ext uri="{FF2B5EF4-FFF2-40B4-BE49-F238E27FC236}">
                <a16:creationId xmlns:a16="http://schemas.microsoft.com/office/drawing/2014/main" id="{A7B80F60-B6BF-4F8B-B256-EBB4BB4E9D5B}"/>
              </a:ext>
            </a:extLst>
          </p:cNvPr>
          <p:cNvSpPr>
            <a:spLocks noGrp="1"/>
          </p:cNvSpPr>
          <p:nvPr>
            <p:ph type="title"/>
          </p:nvPr>
        </p:nvSpPr>
        <p:spPr>
          <a:xfrm>
            <a:off x="720000" y="619200"/>
            <a:ext cx="4788171" cy="1477328"/>
          </a:xfrm>
        </p:spPr>
        <p:txBody>
          <a:bodyPr vert="horz" wrap="square" lIns="0" tIns="0" rIns="0" bIns="0" rtlCol="0" anchor="t" anchorCtr="0">
            <a:normAutofit/>
          </a:bodyPr>
          <a:lstStyle/>
          <a:p>
            <a:pPr algn="ctr"/>
            <a:r>
              <a:rPr lang="en-US" sz="4000" b="1" dirty="0"/>
              <a:t>Presidential election (1968)</a:t>
            </a:r>
          </a:p>
        </p:txBody>
      </p:sp>
      <p:pic>
        <p:nvPicPr>
          <p:cNvPr id="6146" name="Picture 2" descr="United States presidential election of 1968 | United States government |  Britannica">
            <a:extLst>
              <a:ext uri="{FF2B5EF4-FFF2-40B4-BE49-F238E27FC236}">
                <a16:creationId xmlns:a16="http://schemas.microsoft.com/office/drawing/2014/main" id="{7C9F450D-31A1-4772-B407-52068FFF8ED6}"/>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r="-1" b="9908"/>
          <a:stretch/>
        </p:blipFill>
        <p:spPr bwMode="auto">
          <a:xfrm>
            <a:off x="720000" y="2539101"/>
            <a:ext cx="5078861" cy="3180022"/>
          </a:xfrm>
          <a:custGeom>
            <a:avLst/>
            <a:gdLst/>
            <a:ahLst/>
            <a:cxnLst/>
            <a:rect l="l" t="t" r="r" b="b"/>
            <a:pathLst>
              <a:path w="5078861" h="3180022">
                <a:moveTo>
                  <a:pt x="3276428" y="2"/>
                </a:moveTo>
                <a:cubicBezTo>
                  <a:pt x="3304302" y="21"/>
                  <a:pt x="3329599" y="233"/>
                  <a:pt x="3351926" y="662"/>
                </a:cubicBezTo>
                <a:cubicBezTo>
                  <a:pt x="3709493" y="17196"/>
                  <a:pt x="4341946" y="169233"/>
                  <a:pt x="4641167" y="448987"/>
                </a:cubicBezTo>
                <a:cubicBezTo>
                  <a:pt x="4946649" y="631788"/>
                  <a:pt x="5056849" y="1024552"/>
                  <a:pt x="5077430" y="1613913"/>
                </a:cubicBezTo>
                <a:cubicBezTo>
                  <a:pt x="5091263" y="2010042"/>
                  <a:pt x="5005018" y="2303257"/>
                  <a:pt x="4809735" y="2513219"/>
                </a:cubicBezTo>
                <a:cubicBezTo>
                  <a:pt x="4627124" y="2809799"/>
                  <a:pt x="4047725" y="3071868"/>
                  <a:pt x="3654311" y="3133974"/>
                </a:cubicBezTo>
                <a:cubicBezTo>
                  <a:pt x="3260559" y="3186418"/>
                  <a:pt x="2883382" y="3160895"/>
                  <a:pt x="2594283" y="3170991"/>
                </a:cubicBezTo>
                <a:cubicBezTo>
                  <a:pt x="2199182" y="3184788"/>
                  <a:pt x="1533580" y="3188685"/>
                  <a:pt x="1300277" y="3138791"/>
                </a:cubicBezTo>
                <a:cubicBezTo>
                  <a:pt x="1096221" y="3097550"/>
                  <a:pt x="527513" y="2836879"/>
                  <a:pt x="328033" y="2650376"/>
                </a:cubicBezTo>
                <a:cubicBezTo>
                  <a:pt x="128553" y="2463873"/>
                  <a:pt x="18354" y="2071110"/>
                  <a:pt x="1147" y="1578365"/>
                </a:cubicBezTo>
                <a:cubicBezTo>
                  <a:pt x="-16060" y="1085620"/>
                  <a:pt x="163176" y="692423"/>
                  <a:pt x="348823" y="482798"/>
                </a:cubicBezTo>
                <a:cubicBezTo>
                  <a:pt x="640811" y="279132"/>
                  <a:pt x="1347172" y="60997"/>
                  <a:pt x="1607361" y="51911"/>
                </a:cubicBezTo>
                <a:cubicBezTo>
                  <a:pt x="1860322" y="43077"/>
                  <a:pt x="2858319" y="-276"/>
                  <a:pt x="3276428" y="2"/>
                </a:cubicBezTo>
                <a:close/>
              </a:path>
            </a:pathLst>
          </a:cu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D35893E1-507C-4F7D-B63B-97DA5DC67D94}"/>
              </a:ext>
            </a:extLst>
          </p:cNvPr>
          <p:cNvSpPr>
            <a:spLocks noGrp="1"/>
          </p:cNvSpPr>
          <p:nvPr>
            <p:ph sz="half" idx="2"/>
          </p:nvPr>
        </p:nvSpPr>
        <p:spPr>
          <a:xfrm>
            <a:off x="6479999" y="633599"/>
            <a:ext cx="5145943" cy="5353544"/>
          </a:xfrm>
        </p:spPr>
        <p:txBody>
          <a:bodyPr vert="horz" lIns="0" tIns="0" rIns="0" bIns="0" rtlCol="0">
            <a:normAutofit fontScale="92500" lnSpcReduction="20000"/>
          </a:bodyPr>
          <a:lstStyle/>
          <a:p>
            <a:pPr marL="355600" indent="-355600"/>
            <a:r>
              <a:rPr lang="en-US" sz="4000" dirty="0">
                <a:solidFill>
                  <a:srgbClr val="FFFFFF"/>
                </a:solidFill>
                <a:latin typeface="The Hand Extrablack" panose="03070A02030502020204" pitchFamily="66" charset="0"/>
              </a:rPr>
              <a:t>Nixon triumphed in the election because of factions in the Democrat Party and the strength of George Wallace’s campaign in the south-east.</a:t>
            </a:r>
          </a:p>
          <a:p>
            <a:pPr marL="355600" indent="-355600"/>
            <a:r>
              <a:rPr lang="en-US" sz="4000" dirty="0">
                <a:solidFill>
                  <a:srgbClr val="FFFFFF"/>
                </a:solidFill>
                <a:latin typeface="The Hand Extrablack" panose="03070A02030502020204" pitchFamily="66" charset="0"/>
              </a:rPr>
              <a:t>Nixon was reported to have a ‘secret plan’ to end the way. Though he never used the term, he did indicate his leadership would “end the war and win the peace.”</a:t>
            </a:r>
          </a:p>
          <a:p>
            <a:endParaRPr lang="en-US" dirty="0"/>
          </a:p>
          <a:p>
            <a:endParaRPr lang="en-US" dirty="0"/>
          </a:p>
        </p:txBody>
      </p:sp>
    </p:spTree>
    <p:extLst>
      <p:ext uri="{BB962C8B-B14F-4D97-AF65-F5344CB8AC3E}">
        <p14:creationId xmlns:p14="http://schemas.microsoft.com/office/powerpoint/2010/main" val="2746478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ED9E2D9-EE69-4775-8CE5-9EAC35AD2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3D75B673-1FA7-415E-8B2E-7A0550C8B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864101-B2CE-47CB-977B-0570C4F355CF}"/>
              </a:ext>
            </a:extLst>
          </p:cNvPr>
          <p:cNvSpPr>
            <a:spLocks noGrp="1"/>
          </p:cNvSpPr>
          <p:nvPr>
            <p:ph type="title"/>
          </p:nvPr>
        </p:nvSpPr>
        <p:spPr>
          <a:xfrm>
            <a:off x="6412888" y="132638"/>
            <a:ext cx="4991961" cy="1477328"/>
          </a:xfrm>
        </p:spPr>
        <p:txBody>
          <a:bodyPr wrap="square" anchor="ctr">
            <a:normAutofit/>
          </a:bodyPr>
          <a:lstStyle/>
          <a:p>
            <a:pPr algn="ctr"/>
            <a:r>
              <a:rPr lang="en-GB" sz="5400" dirty="0">
                <a:latin typeface="The Hand Extrablack" panose="03070A02030502020204" pitchFamily="66" charset="0"/>
              </a:rPr>
              <a:t>Foreign policy control</a:t>
            </a:r>
          </a:p>
        </p:txBody>
      </p:sp>
      <p:pic>
        <p:nvPicPr>
          <p:cNvPr id="2050" name="Picture 2" descr="The Kissinger Effect on Realpolitik">
            <a:extLst>
              <a:ext uri="{FF2B5EF4-FFF2-40B4-BE49-F238E27FC236}">
                <a16:creationId xmlns:a16="http://schemas.microsoft.com/office/drawing/2014/main" id="{23FED8BE-9CC8-4348-B350-45B2944CE8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146" r="20987" b="-1"/>
          <a:stretch/>
        </p:blipFill>
        <p:spPr bwMode="auto">
          <a:xfrm>
            <a:off x="20" y="10"/>
            <a:ext cx="5903704" cy="6857990"/>
          </a:xfrm>
          <a:custGeom>
            <a:avLst/>
            <a:gdLst/>
            <a:ahLst/>
            <a:cxnLst/>
            <a:rect l="l" t="t" r="r" b="b"/>
            <a:pathLst>
              <a:path w="5903724" h="6858000">
                <a:moveTo>
                  <a:pt x="0" y="0"/>
                </a:moveTo>
                <a:lnTo>
                  <a:pt x="5886178" y="0"/>
                </a:lnTo>
                <a:lnTo>
                  <a:pt x="5890522" y="42009"/>
                </a:lnTo>
                <a:cubicBezTo>
                  <a:pt x="5948302" y="788432"/>
                  <a:pt x="5795211" y="5194623"/>
                  <a:pt x="5836720" y="6279216"/>
                </a:cubicBezTo>
                <a:cubicBezTo>
                  <a:pt x="5842686" y="6384211"/>
                  <a:pt x="5845802" y="6526851"/>
                  <a:pt x="5846540" y="6699667"/>
                </a:cubicBezTo>
                <a:lnTo>
                  <a:pt x="5846508"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8740D99-D166-46EE-B8F5-BD6354B67A00}"/>
              </a:ext>
            </a:extLst>
          </p:cNvPr>
          <p:cNvSpPr>
            <a:spLocks noGrp="1"/>
          </p:cNvSpPr>
          <p:nvPr>
            <p:ph idx="1"/>
          </p:nvPr>
        </p:nvSpPr>
        <p:spPr>
          <a:xfrm>
            <a:off x="6288277" y="1609966"/>
            <a:ext cx="5640867" cy="4975392"/>
          </a:xfrm>
        </p:spPr>
        <p:txBody>
          <a:bodyPr>
            <a:normAutofit/>
          </a:bodyPr>
          <a:lstStyle/>
          <a:p>
            <a:r>
              <a:rPr lang="en-GB" sz="3600" dirty="0">
                <a:solidFill>
                  <a:srgbClr val="FFFFFF"/>
                </a:solidFill>
                <a:latin typeface="The Hand Extrablack" panose="03070A02030502020204" pitchFamily="66" charset="0"/>
              </a:rPr>
              <a:t>Nixon kept foreign policy controls firmly and exclusively in his and Kissinger’s hands, guarding them jealously and rarely replying on (or informing) government.</a:t>
            </a:r>
          </a:p>
          <a:p>
            <a:r>
              <a:rPr lang="en-GB" sz="3600" dirty="0">
                <a:solidFill>
                  <a:srgbClr val="FFFFFF"/>
                </a:solidFill>
                <a:latin typeface="The Hand Extrablack" panose="03070A02030502020204" pitchFamily="66" charset="0"/>
              </a:rPr>
              <a:t>His policy was hugely contradictory.</a:t>
            </a:r>
          </a:p>
          <a:p>
            <a:r>
              <a:rPr lang="en-GB" sz="3600" dirty="0">
                <a:solidFill>
                  <a:srgbClr val="FFFFFF"/>
                </a:solidFill>
                <a:latin typeface="The Hand Extrablack" panose="03070A02030502020204" pitchFamily="66" charset="0"/>
              </a:rPr>
              <a:t>He feared domestic upheaval and the international consequences of pulling out.</a:t>
            </a:r>
          </a:p>
        </p:txBody>
      </p:sp>
    </p:spTree>
    <p:extLst>
      <p:ext uri="{BB962C8B-B14F-4D97-AF65-F5344CB8AC3E}">
        <p14:creationId xmlns:p14="http://schemas.microsoft.com/office/powerpoint/2010/main" val="1079990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BB3780B-63EB-450D-A804-D6AA12F98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FE0847A5-A329-48CD-B3A7-3892FF6DA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B8A5E4D0-A529-4FCD-8E8A-8AA06FED7E28}"/>
              </a:ext>
            </a:extLst>
          </p:cNvPr>
          <p:cNvSpPr>
            <a:spLocks noGrp="1"/>
          </p:cNvSpPr>
          <p:nvPr>
            <p:ph type="title"/>
          </p:nvPr>
        </p:nvSpPr>
        <p:spPr>
          <a:xfrm>
            <a:off x="359274" y="191362"/>
            <a:ext cx="5736726" cy="1477328"/>
          </a:xfrm>
        </p:spPr>
        <p:txBody>
          <a:bodyPr wrap="square" anchor="ctr">
            <a:normAutofit/>
          </a:bodyPr>
          <a:lstStyle/>
          <a:p>
            <a:pPr algn="ctr"/>
            <a:r>
              <a:rPr lang="en-GB" sz="4800" dirty="0">
                <a:latin typeface="The Hand Extrablack" panose="03070A02030502020204" pitchFamily="66" charset="0"/>
              </a:rPr>
              <a:t>Initial thinking</a:t>
            </a:r>
          </a:p>
        </p:txBody>
      </p:sp>
      <p:sp>
        <p:nvSpPr>
          <p:cNvPr id="7" name="Content Placeholder 6">
            <a:extLst>
              <a:ext uri="{FF2B5EF4-FFF2-40B4-BE49-F238E27FC236}">
                <a16:creationId xmlns:a16="http://schemas.microsoft.com/office/drawing/2014/main" id="{B2CFEF68-07DB-4C9D-8A34-B09AC25F9D76}"/>
              </a:ext>
            </a:extLst>
          </p:cNvPr>
          <p:cNvSpPr>
            <a:spLocks noGrp="1"/>
          </p:cNvSpPr>
          <p:nvPr>
            <p:ph idx="1"/>
          </p:nvPr>
        </p:nvSpPr>
        <p:spPr>
          <a:xfrm>
            <a:off x="359274" y="1736257"/>
            <a:ext cx="5575070" cy="4857490"/>
          </a:xfrm>
        </p:spPr>
        <p:txBody>
          <a:bodyPr>
            <a:normAutofit lnSpcReduction="10000"/>
          </a:bodyPr>
          <a:lstStyle/>
          <a:p>
            <a:r>
              <a:rPr lang="en-GB" sz="3200" dirty="0">
                <a:solidFill>
                  <a:srgbClr val="FFFFFF"/>
                </a:solidFill>
                <a:latin typeface="The Hand Extrablack" panose="03070A02030502020204" pitchFamily="66" charset="0"/>
              </a:rPr>
              <a:t>Nixon did not want to be the first American president to lose the war.</a:t>
            </a:r>
          </a:p>
          <a:p>
            <a:r>
              <a:rPr lang="en-GB" sz="3200" dirty="0">
                <a:solidFill>
                  <a:srgbClr val="FFFFFF"/>
                </a:solidFill>
                <a:latin typeface="The Hand Extrablack" panose="03070A02030502020204" pitchFamily="66" charset="0"/>
              </a:rPr>
              <a:t>He advocated for “peace with honour.”</a:t>
            </a:r>
          </a:p>
          <a:p>
            <a:r>
              <a:rPr lang="en-GB" sz="3200" dirty="0">
                <a:solidFill>
                  <a:srgbClr val="FFFFFF"/>
                </a:solidFill>
                <a:latin typeface="The Hand Extrablack" panose="03070A02030502020204" pitchFamily="66" charset="0"/>
              </a:rPr>
              <a:t>When Nixon entered office he seriously considered ramping up the war </a:t>
            </a:r>
            <a:r>
              <a:rPr lang="en-GB" sz="3200" b="1" dirty="0">
                <a:solidFill>
                  <a:srgbClr val="FFFFFF"/>
                </a:solidFill>
                <a:latin typeface="The Hand Extrablack" panose="03070A02030502020204" pitchFamily="66" charset="0"/>
              </a:rPr>
              <a:t>however …</a:t>
            </a:r>
          </a:p>
          <a:p>
            <a:r>
              <a:rPr lang="en-GB" sz="3200" dirty="0">
                <a:solidFill>
                  <a:srgbClr val="FFFFFF"/>
                </a:solidFill>
                <a:latin typeface="The Hand Extrablack" panose="03070A02030502020204" pitchFamily="66" charset="0"/>
              </a:rPr>
              <a:t>… domestic and political opposition, alongside a wish for reproachment with the USSR and PRC kept this consideration at bay.</a:t>
            </a:r>
          </a:p>
          <a:p>
            <a:endParaRPr lang="en-GB" dirty="0">
              <a:latin typeface="The Hand Extrablack" panose="03070A02030502020204" pitchFamily="66" charset="0"/>
            </a:endParaRPr>
          </a:p>
        </p:txBody>
      </p:sp>
      <p:pic>
        <p:nvPicPr>
          <p:cNvPr id="1026" name="Picture 2" descr="Remembering 1968: Richard M. Nixon&amp;#39;s election victory - CBS News">
            <a:extLst>
              <a:ext uri="{FF2B5EF4-FFF2-40B4-BE49-F238E27FC236}">
                <a16:creationId xmlns:a16="http://schemas.microsoft.com/office/drawing/2014/main" id="{6FCDACF4-BBDE-42AC-8D94-0A6D6D1699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029" r="23885" b="1"/>
          <a:stretch/>
        </p:blipFill>
        <p:spPr bwMode="auto">
          <a:xfrm>
            <a:off x="6257657" y="566767"/>
            <a:ext cx="5361537" cy="5404109"/>
          </a:xfrm>
          <a:custGeom>
            <a:avLst/>
            <a:gdLst/>
            <a:ahLst/>
            <a:cxnLst/>
            <a:rect l="l" t="t" r="r" b="b"/>
            <a:pathLst>
              <a:path w="5361537" h="5404109">
                <a:moveTo>
                  <a:pt x="2870828" y="1041"/>
                </a:moveTo>
                <a:cubicBezTo>
                  <a:pt x="3203581" y="14830"/>
                  <a:pt x="3513736" y="163111"/>
                  <a:pt x="3800184" y="290250"/>
                </a:cubicBezTo>
                <a:cubicBezTo>
                  <a:pt x="4171154" y="479730"/>
                  <a:pt x="4508586" y="661721"/>
                  <a:pt x="4702438" y="1026076"/>
                </a:cubicBezTo>
                <a:lnTo>
                  <a:pt x="4959549" y="1326248"/>
                </a:lnTo>
                <a:cubicBezTo>
                  <a:pt x="5129003" y="1601579"/>
                  <a:pt x="5186377" y="1874538"/>
                  <a:pt x="5266423" y="2173276"/>
                </a:cubicBezTo>
                <a:cubicBezTo>
                  <a:pt x="5322579" y="2382854"/>
                  <a:pt x="5370498" y="2561686"/>
                  <a:pt x="5358128" y="2694064"/>
                </a:cubicBezTo>
                <a:cubicBezTo>
                  <a:pt x="5387135" y="3102588"/>
                  <a:pt x="5225012" y="3513996"/>
                  <a:pt x="5101614" y="3771685"/>
                </a:cubicBezTo>
                <a:cubicBezTo>
                  <a:pt x="4997551" y="4040670"/>
                  <a:pt x="4756585" y="4494622"/>
                  <a:pt x="4442699" y="4781934"/>
                </a:cubicBezTo>
                <a:cubicBezTo>
                  <a:pt x="4128813" y="5069245"/>
                  <a:pt x="3867535" y="5122778"/>
                  <a:pt x="3526897" y="5225036"/>
                </a:cubicBezTo>
                <a:cubicBezTo>
                  <a:pt x="3186396" y="5327806"/>
                  <a:pt x="2777866" y="5432329"/>
                  <a:pt x="2398771" y="5397154"/>
                </a:cubicBezTo>
                <a:cubicBezTo>
                  <a:pt x="2019540" y="5361468"/>
                  <a:pt x="1637694" y="5196321"/>
                  <a:pt x="1251137" y="5011566"/>
                </a:cubicBezTo>
                <a:cubicBezTo>
                  <a:pt x="928921" y="4825498"/>
                  <a:pt x="428548" y="4335676"/>
                  <a:pt x="348364" y="4036426"/>
                </a:cubicBezTo>
                <a:cubicBezTo>
                  <a:pt x="268180" y="3737176"/>
                  <a:pt x="-82248" y="2964977"/>
                  <a:pt x="17820" y="2441683"/>
                </a:cubicBezTo>
                <a:cubicBezTo>
                  <a:pt x="117889" y="1918389"/>
                  <a:pt x="122569" y="1757316"/>
                  <a:pt x="362894" y="1276624"/>
                </a:cubicBezTo>
                <a:cubicBezTo>
                  <a:pt x="659155" y="828176"/>
                  <a:pt x="1338551" y="373177"/>
                  <a:pt x="1764257" y="227256"/>
                </a:cubicBezTo>
                <a:cubicBezTo>
                  <a:pt x="2005919" y="114722"/>
                  <a:pt x="2440806" y="61902"/>
                  <a:pt x="2530583" y="37846"/>
                </a:cubicBezTo>
                <a:cubicBezTo>
                  <a:pt x="2646482" y="6791"/>
                  <a:pt x="2759910" y="-3556"/>
                  <a:pt x="2870828" y="104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296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100" name="Rectangle 70">
            <a:extLst>
              <a:ext uri="{FF2B5EF4-FFF2-40B4-BE49-F238E27FC236}">
                <a16:creationId xmlns:a16="http://schemas.microsoft.com/office/drawing/2014/main" id="{44A00C45-023C-431E-B774-053A3C686B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1" name="Rectangle 72">
            <a:extLst>
              <a:ext uri="{FF2B5EF4-FFF2-40B4-BE49-F238E27FC236}">
                <a16:creationId xmlns:a16="http://schemas.microsoft.com/office/drawing/2014/main" id="{6A8151FD-E26B-480E-A623-CFBFE3713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Freeform: Shape 74">
            <a:extLst>
              <a:ext uri="{FF2B5EF4-FFF2-40B4-BE49-F238E27FC236}">
                <a16:creationId xmlns:a16="http://schemas.microsoft.com/office/drawing/2014/main" id="{6BE63264-F1B8-4AB7-AD1C-4180A9D2B1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342615" y="342615"/>
            <a:ext cx="6858000" cy="6172768"/>
          </a:xfrm>
          <a:custGeom>
            <a:avLst/>
            <a:gdLst>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4440498 w 6858000"/>
              <a:gd name="connsiteY4" fmla="*/ 5734742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0" fmla="*/ 6858000 w 6858000"/>
              <a:gd name="connsiteY0" fmla="*/ 0 h 5878098"/>
              <a:gd name="connsiteX1" fmla="*/ 6858000 w 6858000"/>
              <a:gd name="connsiteY1" fmla="*/ 5780582 h 5878098"/>
              <a:gd name="connsiteX2" fmla="*/ 6766523 w 6858000"/>
              <a:gd name="connsiteY2" fmla="*/ 5777266 h 5878098"/>
              <a:gd name="connsiteX3" fmla="*/ 5437222 w 6858000"/>
              <a:gd name="connsiteY3" fmla="*/ 5734742 h 5878098"/>
              <a:gd name="connsiteX4" fmla="*/ 4440498 w 6858000"/>
              <a:gd name="connsiteY4" fmla="*/ 5734742 h 5878098"/>
              <a:gd name="connsiteX5" fmla="*/ 582209 w 6858000"/>
              <a:gd name="connsiteY5" fmla="*/ 4121983 h 5878098"/>
              <a:gd name="connsiteX6" fmla="*/ 73548 w 6858000"/>
              <a:gd name="connsiteY6" fmla="*/ 3184291 h 5878098"/>
              <a:gd name="connsiteX7" fmla="*/ 0 w 6858000"/>
              <a:gd name="connsiteY7" fmla="*/ 2994994 h 5878098"/>
              <a:gd name="connsiteX8" fmla="*/ 0 w 6858000"/>
              <a:gd name="connsiteY8" fmla="*/ 0 h 5878098"/>
              <a:gd name="connsiteX9" fmla="*/ 6858000 w 6858000"/>
              <a:gd name="connsiteY9" fmla="*/ 0 h 5878098"/>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959581 w 6858000"/>
              <a:gd name="connsiteY5" fmla="*/ 4373609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3010841 w 6858000"/>
              <a:gd name="connsiteY3" fmla="*/ 5469518 h 5780582"/>
              <a:gd name="connsiteX4" fmla="*/ 959581 w 6858000"/>
              <a:gd name="connsiteY4" fmla="*/ 4373609 h 5780582"/>
              <a:gd name="connsiteX5" fmla="*/ 0 w 6858000"/>
              <a:gd name="connsiteY5" fmla="*/ 2994994 h 5780582"/>
              <a:gd name="connsiteX6" fmla="*/ 0 w 6858000"/>
              <a:gd name="connsiteY6" fmla="*/ 0 h 5780582"/>
              <a:gd name="connsiteX7" fmla="*/ 6858000 w 6858000"/>
              <a:gd name="connsiteY7"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264841 w 6858000"/>
              <a:gd name="connsiteY2" fmla="*/ 5442316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4516"/>
              <a:gd name="connsiteX1" fmla="*/ 6858000 w 6858000"/>
              <a:gd name="connsiteY1" fmla="*/ 5780582 h 5784516"/>
              <a:gd name="connsiteX2" fmla="*/ 3264841 w 6858000"/>
              <a:gd name="connsiteY2" fmla="*/ 5442316 h 5784516"/>
              <a:gd name="connsiteX3" fmla="*/ 959581 w 6858000"/>
              <a:gd name="connsiteY3" fmla="*/ 4373609 h 5784516"/>
              <a:gd name="connsiteX4" fmla="*/ 0 w 6858000"/>
              <a:gd name="connsiteY4" fmla="*/ 2994994 h 5784516"/>
              <a:gd name="connsiteX5" fmla="*/ 0 w 6858000"/>
              <a:gd name="connsiteY5" fmla="*/ 0 h 5784516"/>
              <a:gd name="connsiteX6" fmla="*/ 6858000 w 6858000"/>
              <a:gd name="connsiteY6" fmla="*/ 0 h 5784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84516">
                <a:moveTo>
                  <a:pt x="6858000" y="0"/>
                </a:moveTo>
                <a:lnTo>
                  <a:pt x="6858000" y="5780582"/>
                </a:lnTo>
                <a:cubicBezTo>
                  <a:pt x="4704756" y="5812908"/>
                  <a:pt x="4198884" y="5641214"/>
                  <a:pt x="3264841" y="5442316"/>
                </a:cubicBezTo>
                <a:cubicBezTo>
                  <a:pt x="2330798" y="5243418"/>
                  <a:pt x="1503721" y="4781496"/>
                  <a:pt x="959581" y="4373609"/>
                </a:cubicBezTo>
                <a:cubicBezTo>
                  <a:pt x="415441" y="3965722"/>
                  <a:pt x="198635" y="3573180"/>
                  <a:pt x="0" y="2994994"/>
                </a:cubicBezTo>
                <a:lnTo>
                  <a:pt x="0" y="0"/>
                </a:lnTo>
                <a:lnTo>
                  <a:pt x="6858000" y="0"/>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Title 1">
            <a:extLst>
              <a:ext uri="{FF2B5EF4-FFF2-40B4-BE49-F238E27FC236}">
                <a16:creationId xmlns:a16="http://schemas.microsoft.com/office/drawing/2014/main" id="{750493BB-F3B7-4352-A2B3-9B2B3A1E6893}"/>
              </a:ext>
            </a:extLst>
          </p:cNvPr>
          <p:cNvSpPr>
            <a:spLocks noGrp="1"/>
          </p:cNvSpPr>
          <p:nvPr>
            <p:ph type="title"/>
          </p:nvPr>
        </p:nvSpPr>
        <p:spPr>
          <a:xfrm>
            <a:off x="533461" y="487493"/>
            <a:ext cx="5015505" cy="1477328"/>
          </a:xfrm>
        </p:spPr>
        <p:txBody>
          <a:bodyPr>
            <a:normAutofit/>
          </a:bodyPr>
          <a:lstStyle/>
          <a:p>
            <a:pPr algn="ctr"/>
            <a:r>
              <a:rPr lang="en-GB" sz="4800" dirty="0">
                <a:latin typeface="The Hand Extrablack" panose="03070A02030502020204" pitchFamily="66" charset="0"/>
              </a:rPr>
              <a:t>Threat of force</a:t>
            </a:r>
          </a:p>
        </p:txBody>
      </p:sp>
      <p:pic>
        <p:nvPicPr>
          <p:cNvPr id="4098" name="Picture 2" descr="I Fought the Imperial Presidency, and the Imperial Presidency Won |  American Civil Liberties Union">
            <a:extLst>
              <a:ext uri="{FF2B5EF4-FFF2-40B4-BE49-F238E27FC236}">
                <a16:creationId xmlns:a16="http://schemas.microsoft.com/office/drawing/2014/main" id="{48AD0878-5DE8-45EE-B4C0-49865E0980D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44" r="-1" b="4645"/>
          <a:stretch/>
        </p:blipFill>
        <p:spPr bwMode="auto">
          <a:xfrm>
            <a:off x="316490" y="1964822"/>
            <a:ext cx="5078861" cy="3180022"/>
          </a:xfrm>
          <a:custGeom>
            <a:avLst/>
            <a:gdLst/>
            <a:ahLst/>
            <a:cxnLst/>
            <a:rect l="l" t="t" r="r" b="b"/>
            <a:pathLst>
              <a:path w="5078861" h="3180022">
                <a:moveTo>
                  <a:pt x="3276428" y="2"/>
                </a:moveTo>
                <a:cubicBezTo>
                  <a:pt x="3304302" y="21"/>
                  <a:pt x="3329599" y="233"/>
                  <a:pt x="3351926" y="662"/>
                </a:cubicBezTo>
                <a:cubicBezTo>
                  <a:pt x="3709493" y="17196"/>
                  <a:pt x="4341946" y="169233"/>
                  <a:pt x="4641167" y="448987"/>
                </a:cubicBezTo>
                <a:cubicBezTo>
                  <a:pt x="4946649" y="631788"/>
                  <a:pt x="5056849" y="1024552"/>
                  <a:pt x="5077430" y="1613913"/>
                </a:cubicBezTo>
                <a:cubicBezTo>
                  <a:pt x="5091263" y="2010042"/>
                  <a:pt x="5005018" y="2303257"/>
                  <a:pt x="4809735" y="2513219"/>
                </a:cubicBezTo>
                <a:cubicBezTo>
                  <a:pt x="4627124" y="2809799"/>
                  <a:pt x="4047725" y="3071868"/>
                  <a:pt x="3654311" y="3133974"/>
                </a:cubicBezTo>
                <a:cubicBezTo>
                  <a:pt x="3260559" y="3186418"/>
                  <a:pt x="2883382" y="3160895"/>
                  <a:pt x="2594283" y="3170991"/>
                </a:cubicBezTo>
                <a:cubicBezTo>
                  <a:pt x="2199182" y="3184788"/>
                  <a:pt x="1533580" y="3188685"/>
                  <a:pt x="1300277" y="3138791"/>
                </a:cubicBezTo>
                <a:cubicBezTo>
                  <a:pt x="1096221" y="3097550"/>
                  <a:pt x="527513" y="2836879"/>
                  <a:pt x="328033" y="2650376"/>
                </a:cubicBezTo>
                <a:cubicBezTo>
                  <a:pt x="128553" y="2463873"/>
                  <a:pt x="18354" y="2071110"/>
                  <a:pt x="1147" y="1578365"/>
                </a:cubicBezTo>
                <a:cubicBezTo>
                  <a:pt x="-16060" y="1085620"/>
                  <a:pt x="163176" y="692423"/>
                  <a:pt x="348823" y="482798"/>
                </a:cubicBezTo>
                <a:cubicBezTo>
                  <a:pt x="640811" y="279132"/>
                  <a:pt x="1347172" y="60997"/>
                  <a:pt x="1607361" y="51911"/>
                </a:cubicBezTo>
                <a:cubicBezTo>
                  <a:pt x="1860322" y="43077"/>
                  <a:pt x="2858319" y="-276"/>
                  <a:pt x="3276428" y="2"/>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1F9CBD4-2227-43B5-97E4-D55A959F3742}"/>
              </a:ext>
            </a:extLst>
          </p:cNvPr>
          <p:cNvSpPr>
            <a:spLocks noGrp="1"/>
          </p:cNvSpPr>
          <p:nvPr>
            <p:ph idx="1"/>
          </p:nvPr>
        </p:nvSpPr>
        <p:spPr>
          <a:xfrm>
            <a:off x="6389740" y="327171"/>
            <a:ext cx="5485770" cy="6291743"/>
          </a:xfrm>
        </p:spPr>
        <p:txBody>
          <a:bodyPr>
            <a:normAutofit fontScale="92500" lnSpcReduction="20000"/>
          </a:bodyPr>
          <a:lstStyle/>
          <a:p>
            <a:r>
              <a:rPr lang="en-GB" sz="3600" dirty="0">
                <a:solidFill>
                  <a:srgbClr val="FFFFFF"/>
                </a:solidFill>
                <a:latin typeface="The Hand Extrablack" panose="03070A02030502020204" pitchFamily="66" charset="0"/>
              </a:rPr>
              <a:t>Nixon felt he could compel Hanoi into accepting a settlement by using force (parallel to Massive Retaliation).</a:t>
            </a:r>
          </a:p>
          <a:p>
            <a:r>
              <a:rPr lang="en-GB" sz="3600" dirty="0">
                <a:solidFill>
                  <a:srgbClr val="FFFFFF"/>
                </a:solidFill>
                <a:latin typeface="The Hand Extrablack" panose="03070A02030502020204" pitchFamily="66" charset="0"/>
              </a:rPr>
              <a:t>The ‘madman theory’ put out that Nixon was hardline and impulsive enough to use nuclear technology against the north.</a:t>
            </a:r>
          </a:p>
          <a:p>
            <a:r>
              <a:rPr lang="en-GB" sz="3600" dirty="0">
                <a:solidFill>
                  <a:srgbClr val="FFFFFF"/>
                </a:solidFill>
                <a:latin typeface="The Hand Extrablack" panose="03070A02030502020204" pitchFamily="66" charset="0"/>
              </a:rPr>
              <a:t>Operation MENU was ordered, an intensive bombing of Cambodia to limit the north’s capacity to launch an offensive. It was kept secret from the public and ultimately drove northern forces deeper into Cambodia.</a:t>
            </a:r>
          </a:p>
        </p:txBody>
      </p:sp>
    </p:spTree>
    <p:extLst>
      <p:ext uri="{BB962C8B-B14F-4D97-AF65-F5344CB8AC3E}">
        <p14:creationId xmlns:p14="http://schemas.microsoft.com/office/powerpoint/2010/main" val="3089893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BB3780B-63EB-450D-A804-D6AA12F98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FE0847A5-A329-48CD-B3A7-3892FF6DA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D68806-A9AC-4B80-B4D0-BE899A8ABD98}"/>
              </a:ext>
            </a:extLst>
          </p:cNvPr>
          <p:cNvSpPr>
            <a:spLocks noGrp="1"/>
          </p:cNvSpPr>
          <p:nvPr>
            <p:ph type="title"/>
          </p:nvPr>
        </p:nvSpPr>
        <p:spPr>
          <a:xfrm>
            <a:off x="426385" y="266863"/>
            <a:ext cx="5831272" cy="1268322"/>
          </a:xfrm>
        </p:spPr>
        <p:txBody>
          <a:bodyPr wrap="square" anchor="ctr">
            <a:normAutofit/>
          </a:bodyPr>
          <a:lstStyle/>
          <a:p>
            <a:pPr algn="ctr"/>
            <a:r>
              <a:rPr lang="en-GB" sz="4800" dirty="0">
                <a:latin typeface="The Hand Extrablack" panose="03070A02030502020204" pitchFamily="66" charset="0"/>
              </a:rPr>
              <a:t>Failing peace initiatives</a:t>
            </a:r>
          </a:p>
        </p:txBody>
      </p:sp>
      <p:sp>
        <p:nvSpPr>
          <p:cNvPr id="3" name="Content Placeholder 2">
            <a:extLst>
              <a:ext uri="{FF2B5EF4-FFF2-40B4-BE49-F238E27FC236}">
                <a16:creationId xmlns:a16="http://schemas.microsoft.com/office/drawing/2014/main" id="{28426B00-04D7-44DB-8AC3-CEE1E866BB80}"/>
              </a:ext>
            </a:extLst>
          </p:cNvPr>
          <p:cNvSpPr>
            <a:spLocks noGrp="1"/>
          </p:cNvSpPr>
          <p:nvPr>
            <p:ph idx="1"/>
          </p:nvPr>
        </p:nvSpPr>
        <p:spPr>
          <a:xfrm>
            <a:off x="426384" y="1802048"/>
            <a:ext cx="5507959" cy="4724587"/>
          </a:xfrm>
        </p:spPr>
        <p:txBody>
          <a:bodyPr>
            <a:normAutofit/>
          </a:bodyPr>
          <a:lstStyle/>
          <a:p>
            <a:pPr>
              <a:lnSpc>
                <a:spcPct val="110000"/>
              </a:lnSpc>
            </a:pPr>
            <a:r>
              <a:rPr lang="en-GB" sz="4000" b="1" dirty="0">
                <a:solidFill>
                  <a:srgbClr val="FFFFFF"/>
                </a:solidFill>
                <a:latin typeface="The Hand Extrablack" panose="03070A02030502020204" pitchFamily="66" charset="0"/>
              </a:rPr>
              <a:t>The north saw no improvement from Johnson’s attempts at settlement – the publicly dismissed Nixon's offer at the Paris Peace Talks (beginning May 1968). </a:t>
            </a:r>
          </a:p>
          <a:p>
            <a:pPr>
              <a:lnSpc>
                <a:spcPct val="110000"/>
              </a:lnSpc>
            </a:pPr>
            <a:r>
              <a:rPr lang="en-GB" sz="4000" b="1" dirty="0">
                <a:solidFill>
                  <a:srgbClr val="FFFFFF"/>
                </a:solidFill>
                <a:latin typeface="The Hand Extrablack" panose="03070A02030502020204" pitchFamily="66" charset="0"/>
              </a:rPr>
              <a:t>They vowed that, if necessary, they would stay in Paris until the chair rotted.</a:t>
            </a:r>
          </a:p>
        </p:txBody>
      </p:sp>
      <p:pic>
        <p:nvPicPr>
          <p:cNvPr id="5122" name="Picture 2" descr="Paris Peace Talks 1969 - Flashbak">
            <a:extLst>
              <a:ext uri="{FF2B5EF4-FFF2-40B4-BE49-F238E27FC236}">
                <a16:creationId xmlns:a16="http://schemas.microsoft.com/office/drawing/2014/main" id="{5C735C27-5D02-4D0A-83C2-6F0EC18F554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506" r="16820"/>
          <a:stretch/>
        </p:blipFill>
        <p:spPr bwMode="auto">
          <a:xfrm>
            <a:off x="6257657" y="566767"/>
            <a:ext cx="5361537" cy="5404109"/>
          </a:xfrm>
          <a:custGeom>
            <a:avLst/>
            <a:gdLst/>
            <a:ahLst/>
            <a:cxnLst/>
            <a:rect l="l" t="t" r="r" b="b"/>
            <a:pathLst>
              <a:path w="5361537" h="5404109">
                <a:moveTo>
                  <a:pt x="2870828" y="1041"/>
                </a:moveTo>
                <a:cubicBezTo>
                  <a:pt x="3203581" y="14830"/>
                  <a:pt x="3513736" y="163111"/>
                  <a:pt x="3800184" y="290250"/>
                </a:cubicBezTo>
                <a:cubicBezTo>
                  <a:pt x="4171154" y="479730"/>
                  <a:pt x="4508586" y="661721"/>
                  <a:pt x="4702438" y="1026076"/>
                </a:cubicBezTo>
                <a:lnTo>
                  <a:pt x="4959549" y="1326248"/>
                </a:lnTo>
                <a:cubicBezTo>
                  <a:pt x="5129003" y="1601579"/>
                  <a:pt x="5186377" y="1874538"/>
                  <a:pt x="5266423" y="2173276"/>
                </a:cubicBezTo>
                <a:cubicBezTo>
                  <a:pt x="5322579" y="2382854"/>
                  <a:pt x="5370498" y="2561686"/>
                  <a:pt x="5358128" y="2694064"/>
                </a:cubicBezTo>
                <a:cubicBezTo>
                  <a:pt x="5387135" y="3102588"/>
                  <a:pt x="5225012" y="3513996"/>
                  <a:pt x="5101614" y="3771685"/>
                </a:cubicBezTo>
                <a:cubicBezTo>
                  <a:pt x="4997551" y="4040670"/>
                  <a:pt x="4756585" y="4494622"/>
                  <a:pt x="4442699" y="4781934"/>
                </a:cubicBezTo>
                <a:cubicBezTo>
                  <a:pt x="4128813" y="5069245"/>
                  <a:pt x="3867535" y="5122778"/>
                  <a:pt x="3526897" y="5225036"/>
                </a:cubicBezTo>
                <a:cubicBezTo>
                  <a:pt x="3186396" y="5327806"/>
                  <a:pt x="2777866" y="5432329"/>
                  <a:pt x="2398771" y="5397154"/>
                </a:cubicBezTo>
                <a:cubicBezTo>
                  <a:pt x="2019540" y="5361468"/>
                  <a:pt x="1637694" y="5196321"/>
                  <a:pt x="1251137" y="5011566"/>
                </a:cubicBezTo>
                <a:cubicBezTo>
                  <a:pt x="928921" y="4825498"/>
                  <a:pt x="428548" y="4335676"/>
                  <a:pt x="348364" y="4036426"/>
                </a:cubicBezTo>
                <a:cubicBezTo>
                  <a:pt x="268180" y="3737176"/>
                  <a:pt x="-82248" y="2964977"/>
                  <a:pt x="17820" y="2441683"/>
                </a:cubicBezTo>
                <a:cubicBezTo>
                  <a:pt x="117889" y="1918389"/>
                  <a:pt x="122569" y="1757316"/>
                  <a:pt x="362894" y="1276624"/>
                </a:cubicBezTo>
                <a:cubicBezTo>
                  <a:pt x="659155" y="828176"/>
                  <a:pt x="1338551" y="373177"/>
                  <a:pt x="1764257" y="227256"/>
                </a:cubicBezTo>
                <a:cubicBezTo>
                  <a:pt x="2005919" y="114722"/>
                  <a:pt x="2440806" y="61902"/>
                  <a:pt x="2530583" y="37846"/>
                </a:cubicBezTo>
                <a:cubicBezTo>
                  <a:pt x="2646482" y="6791"/>
                  <a:pt x="2759910" y="-3556"/>
                  <a:pt x="2870828" y="104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434800"/>
      </p:ext>
    </p:extLst>
  </p:cSld>
  <p:clrMapOvr>
    <a:masterClrMapping/>
  </p:clrMapOvr>
</p:sld>
</file>

<file path=ppt/theme/theme1.xml><?xml version="1.0" encoding="utf-8"?>
<a:theme xmlns:a="http://schemas.openxmlformats.org/drawingml/2006/main" name="BlobVTI">
  <a:themeElements>
    <a:clrScheme name="Blob V2">
      <a:dk1>
        <a:sysClr val="windowText" lastClr="000000"/>
      </a:dk1>
      <a:lt1>
        <a:sysClr val="window" lastClr="FFFFFF"/>
      </a:lt1>
      <a:dk2>
        <a:srgbClr val="0B2827"/>
      </a:dk2>
      <a:lt2>
        <a:srgbClr val="DAE3E3"/>
      </a:lt2>
      <a:accent1>
        <a:srgbClr val="B495C2"/>
      </a:accent1>
      <a:accent2>
        <a:srgbClr val="767E37"/>
      </a:accent2>
      <a:accent3>
        <a:srgbClr val="8FA3A3"/>
      </a:accent3>
      <a:accent4>
        <a:srgbClr val="CE7F01"/>
      </a:accent4>
      <a:accent5>
        <a:srgbClr val="D15A29"/>
      </a:accent5>
      <a:accent6>
        <a:srgbClr val="B88470"/>
      </a:accent6>
      <a:hlink>
        <a:srgbClr val="B57001"/>
      </a:hlink>
      <a:folHlink>
        <a:srgbClr val="996209"/>
      </a:folHlink>
    </a:clrScheme>
    <a:fontScheme name="Blob">
      <a:majorFont>
        <a:latin typeface="Rockwell Nova Light"/>
        <a:ea typeface=""/>
        <a:cs typeface=""/>
      </a:majorFont>
      <a:minorFont>
        <a:latin typeface="Avenir Next LT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bVTI" id="{06D3AACF-B619-4265-899F-5E2FB3A445D5}" vid="{F5918863-BA1A-4735-81A8-3E7BFBDA84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929</Words>
  <Application>Microsoft Office PowerPoint</Application>
  <PresentationFormat>Widescreen</PresentationFormat>
  <Paragraphs>75</Paragraphs>
  <Slides>18</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Avenir Next LT Pro</vt:lpstr>
      <vt:lpstr>Calibri</vt:lpstr>
      <vt:lpstr>Rockwell Nova Light</vt:lpstr>
      <vt:lpstr>The Hand Extrablack</vt:lpstr>
      <vt:lpstr>BlobVTI</vt:lpstr>
      <vt:lpstr>“We will not make the same mistakes; we will make our own.” 1969</vt:lpstr>
      <vt:lpstr>Nixon’s policies in Vietnam</vt:lpstr>
      <vt:lpstr>‘Nixon’s policies towards Vietnam, in the years 1968 to 1972, were a total failure.’</vt:lpstr>
      <vt:lpstr>Before the Presidency</vt:lpstr>
      <vt:lpstr>Presidential election (1968)</vt:lpstr>
      <vt:lpstr>Foreign policy control</vt:lpstr>
      <vt:lpstr>Initial thinking</vt:lpstr>
      <vt:lpstr>Threat of force</vt:lpstr>
      <vt:lpstr>Failing peace initiatives</vt:lpstr>
      <vt:lpstr>Domestic opposition</vt:lpstr>
      <vt:lpstr>DUCK HOOK</vt:lpstr>
      <vt:lpstr>Vietnamization</vt:lpstr>
      <vt:lpstr>Task: the Nixon Doctrine</vt:lpstr>
      <vt:lpstr>Moratoriums</vt:lpstr>
      <vt:lpstr>Vietnamization in practice</vt:lpstr>
      <vt:lpstr>Vietnamization – successes?</vt:lpstr>
      <vt:lpstr>Failure?</vt:lpstr>
      <vt:lpstr>‘Nixon’s policies towards Vietnam, in the years 1968 to 1972, were a total failure.’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Nixon’s policies in Vietnam</dc:title>
  <dc:creator>Anastasia Galvin</dc:creator>
  <cp:lastModifiedBy>Anastasia Galvin</cp:lastModifiedBy>
  <cp:revision>18</cp:revision>
  <dcterms:created xsi:type="dcterms:W3CDTF">2021-08-29T15:53:47Z</dcterms:created>
  <dcterms:modified xsi:type="dcterms:W3CDTF">2021-09-17T10:27:32Z</dcterms:modified>
</cp:coreProperties>
</file>