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18"/>
  </p:notesMasterIdLst>
  <p:sldIdLst>
    <p:sldId id="256" r:id="rId2"/>
    <p:sldId id="277" r:id="rId3"/>
    <p:sldId id="286" r:id="rId4"/>
    <p:sldId id="278" r:id="rId5"/>
    <p:sldId id="279" r:id="rId6"/>
    <p:sldId id="280" r:id="rId7"/>
    <p:sldId id="289" r:id="rId8"/>
    <p:sldId id="281" r:id="rId9"/>
    <p:sldId id="282" r:id="rId10"/>
    <p:sldId id="283" r:id="rId11"/>
    <p:sldId id="284" r:id="rId12"/>
    <p:sldId id="291" r:id="rId13"/>
    <p:sldId id="285" r:id="rId14"/>
    <p:sldId id="292" r:id="rId15"/>
    <p:sldId id="293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E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14EE25-5C80-43F9-B43B-4AAC6D653BC3}" v="294" dt="2021-09-19T13:39:09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57580" autoAdjust="0"/>
  </p:normalViewPr>
  <p:slideViewPr>
    <p:cSldViewPr snapToGrid="0">
      <p:cViewPr varScale="1">
        <p:scale>
          <a:sx n="51" d="100"/>
          <a:sy n="51" d="100"/>
        </p:scale>
        <p:origin x="1305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sia Galvin" userId="2d39f159-777b-4bad-8899-bf8dfc77b0ad" providerId="ADAL" clId="{1EFEA327-7FE8-43F4-9F1E-5FE10FE08DBD}"/>
    <pc:docChg chg="undo custSel addSld delSld modSld sldOrd">
      <pc:chgData name="Anastasia Galvin" userId="2d39f159-777b-4bad-8899-bf8dfc77b0ad" providerId="ADAL" clId="{1EFEA327-7FE8-43F4-9F1E-5FE10FE08DBD}" dt="2021-09-17T07:41:52.913" v="14141" actId="1076"/>
      <pc:docMkLst>
        <pc:docMk/>
      </pc:docMkLst>
      <pc:sldChg chg="addSp delSp modSp mod modClrScheme modAnim delDesignElem chgLayout">
        <pc:chgData name="Anastasia Galvin" userId="2d39f159-777b-4bad-8899-bf8dfc77b0ad" providerId="ADAL" clId="{1EFEA327-7FE8-43F4-9F1E-5FE10FE08DBD}" dt="2021-09-17T07:41:25.977" v="14134" actId="20577"/>
        <pc:sldMkLst>
          <pc:docMk/>
          <pc:sldMk cId="1637262194" sldId="256"/>
        </pc:sldMkLst>
        <pc:spChg chg="mod ord">
          <ac:chgData name="Anastasia Galvin" userId="2d39f159-777b-4bad-8899-bf8dfc77b0ad" providerId="ADAL" clId="{1EFEA327-7FE8-43F4-9F1E-5FE10FE08DBD}" dt="2021-09-15T16:49:12.265" v="12418" actId="700"/>
          <ac:spMkLst>
            <pc:docMk/>
            <pc:sldMk cId="1637262194" sldId="256"/>
            <ac:spMk id="2" creationId="{D47895F1-7A44-41C5-841D-FF7933C47254}"/>
          </ac:spMkLst>
        </pc:spChg>
        <pc:spChg chg="mod ord">
          <ac:chgData name="Anastasia Galvin" userId="2d39f159-777b-4bad-8899-bf8dfc77b0ad" providerId="ADAL" clId="{1EFEA327-7FE8-43F4-9F1E-5FE10FE08DBD}" dt="2021-09-17T07:41:25.977" v="14134" actId="20577"/>
          <ac:spMkLst>
            <pc:docMk/>
            <pc:sldMk cId="1637262194" sldId="256"/>
            <ac:spMk id="3" creationId="{C227F31F-A0AA-4C18-BD56-2AFAD7CA8D37}"/>
          </ac:spMkLst>
        </pc:spChg>
        <pc:spChg chg="add del">
          <ac:chgData name="Anastasia Galvin" userId="2d39f159-777b-4bad-8899-bf8dfc77b0ad" providerId="ADAL" clId="{1EFEA327-7FE8-43F4-9F1E-5FE10FE08DBD}" dt="2021-09-15T16:49:12.265" v="12418" actId="700"/>
          <ac:spMkLst>
            <pc:docMk/>
            <pc:sldMk cId="1637262194" sldId="256"/>
            <ac:spMk id="3080" creationId="{0149A9F6-B857-488C-AC3A-007B78165715}"/>
          </ac:spMkLst>
        </pc:spChg>
        <pc:spChg chg="add del">
          <ac:chgData name="Anastasia Galvin" userId="2d39f159-777b-4bad-8899-bf8dfc77b0ad" providerId="ADAL" clId="{1EFEA327-7FE8-43F4-9F1E-5FE10FE08DBD}" dt="2021-09-15T16:49:12.265" v="12418" actId="700"/>
          <ac:spMkLst>
            <pc:docMk/>
            <pc:sldMk cId="1637262194" sldId="256"/>
            <ac:spMk id="3081" creationId="{249EFD05-C377-44BE-91F0-1D17C1D9BF60}"/>
          </ac:spMkLst>
        </pc:spChg>
        <pc:grpChg chg="add del">
          <ac:chgData name="Anastasia Galvin" userId="2d39f159-777b-4bad-8899-bf8dfc77b0ad" providerId="ADAL" clId="{1EFEA327-7FE8-43F4-9F1E-5FE10FE08DBD}" dt="2021-09-15T16:49:12.265" v="12418" actId="700"/>
          <ac:grpSpMkLst>
            <pc:docMk/>
            <pc:sldMk cId="1637262194" sldId="256"/>
            <ac:grpSpMk id="3082" creationId="{F2FD01A0-E6FF-41CD-AEBD-279232B90D43}"/>
          </ac:grpSpMkLst>
        </pc:grpChg>
        <pc:grpChg chg="add del">
          <ac:chgData name="Anastasia Galvin" userId="2d39f159-777b-4bad-8899-bf8dfc77b0ad" providerId="ADAL" clId="{1EFEA327-7FE8-43F4-9F1E-5FE10FE08DBD}" dt="2021-09-15T16:49:12.265" v="12418" actId="700"/>
          <ac:grpSpMkLst>
            <pc:docMk/>
            <pc:sldMk cId="1637262194" sldId="256"/>
            <ac:grpSpMk id="3086" creationId="{3C9AA14C-80A4-427C-A911-28CD20C56E5E}"/>
          </ac:grpSpMkLst>
        </pc:grpChg>
      </pc:sldChg>
      <pc:sldChg chg="addSp delSp modSp mod ord delDesignElem modNotesTx">
        <pc:chgData name="Anastasia Galvin" userId="2d39f159-777b-4bad-8899-bf8dfc77b0ad" providerId="ADAL" clId="{1EFEA327-7FE8-43F4-9F1E-5FE10FE08DBD}" dt="2021-09-15T15:11:19.278" v="4396" actId="20577"/>
        <pc:sldMkLst>
          <pc:docMk/>
          <pc:sldMk cId="16731566" sldId="257"/>
        </pc:sldMkLst>
        <pc:spChg chg="mod">
          <ac:chgData name="Anastasia Galvin" userId="2d39f159-777b-4bad-8899-bf8dfc77b0ad" providerId="ADAL" clId="{1EFEA327-7FE8-43F4-9F1E-5FE10FE08DBD}" dt="2021-08-29T17:31:45.417" v="3789" actId="1076"/>
          <ac:spMkLst>
            <pc:docMk/>
            <pc:sldMk cId="16731566" sldId="257"/>
            <ac:spMk id="4" creationId="{810DE9B5-026B-4CF2-89D3-80943B4138E8}"/>
          </ac:spMkLst>
        </pc:spChg>
        <pc:spChg chg="mod">
          <ac:chgData name="Anastasia Galvin" userId="2d39f159-777b-4bad-8899-bf8dfc77b0ad" providerId="ADAL" clId="{1EFEA327-7FE8-43F4-9F1E-5FE10FE08DBD}" dt="2021-08-29T17:31:32.174" v="3787" actId="1076"/>
          <ac:spMkLst>
            <pc:docMk/>
            <pc:sldMk cId="16731566" sldId="257"/>
            <ac:spMk id="5" creationId="{14CFD5A7-9283-4C92-9DB8-2154F7476EA7}"/>
          </ac:spMkLst>
        </pc:spChg>
        <pc:spChg chg="mod">
          <ac:chgData name="Anastasia Galvin" userId="2d39f159-777b-4bad-8899-bf8dfc77b0ad" providerId="ADAL" clId="{1EFEA327-7FE8-43F4-9F1E-5FE10FE08DBD}" dt="2021-08-29T17:31:34.093" v="3788" actId="1076"/>
          <ac:spMkLst>
            <pc:docMk/>
            <pc:sldMk cId="16731566" sldId="257"/>
            <ac:spMk id="20" creationId="{AE7F32CD-4F7B-4F9C-88D4-13224216E848}"/>
          </ac:spMkLst>
        </pc:spChg>
        <pc:spChg chg="add del">
          <ac:chgData name="Anastasia Galvin" userId="2d39f159-777b-4bad-8899-bf8dfc77b0ad" providerId="ADAL" clId="{1EFEA327-7FE8-43F4-9F1E-5FE10FE08DBD}" dt="2021-08-29T16:26:03.557" v="456"/>
          <ac:spMkLst>
            <pc:docMk/>
            <pc:sldMk cId="16731566" sldId="257"/>
            <ac:spMk id="80" creationId="{D72FA90D-8CAF-4C39-88C1-00DD80AF93E4}"/>
          </ac:spMkLst>
        </pc:spChg>
        <pc:spChg chg="add del">
          <ac:chgData name="Anastasia Galvin" userId="2d39f159-777b-4bad-8899-bf8dfc77b0ad" providerId="ADAL" clId="{1EFEA327-7FE8-43F4-9F1E-5FE10FE08DBD}" dt="2021-08-29T16:26:03.557" v="456"/>
          <ac:spMkLst>
            <pc:docMk/>
            <pc:sldMk cId="16731566" sldId="257"/>
            <ac:spMk id="4100" creationId="{09646535-AEF6-4883-A4F9-EEC1F8B4319E}"/>
          </ac:spMkLst>
        </pc:spChg>
        <pc:spChg chg="add del">
          <ac:chgData name="Anastasia Galvin" userId="2d39f159-777b-4bad-8899-bf8dfc77b0ad" providerId="ADAL" clId="{1EFEA327-7FE8-43F4-9F1E-5FE10FE08DBD}" dt="2021-08-29T16:26:03.557" v="456"/>
          <ac:spMkLst>
            <pc:docMk/>
            <pc:sldMk cId="16731566" sldId="257"/>
            <ac:spMk id="4101" creationId="{960066AE-516A-442D-AD0E-FB9A19E72DBB}"/>
          </ac:spMkLst>
        </pc:spChg>
        <pc:spChg chg="add del">
          <ac:chgData name="Anastasia Galvin" userId="2d39f159-777b-4bad-8899-bf8dfc77b0ad" providerId="ADAL" clId="{1EFEA327-7FE8-43F4-9F1E-5FE10FE08DBD}" dt="2021-08-29T16:26:03.557" v="456"/>
          <ac:spMkLst>
            <pc:docMk/>
            <pc:sldMk cId="16731566" sldId="257"/>
            <ac:spMk id="4102" creationId="{0D43C154-1D94-40CC-93ED-E075731B1F4B}"/>
          </ac:spMkLst>
        </pc:spChg>
        <pc:grpChg chg="del mod">
          <ac:chgData name="Anastasia Galvin" userId="2d39f159-777b-4bad-8899-bf8dfc77b0ad" providerId="ADAL" clId="{1EFEA327-7FE8-43F4-9F1E-5FE10FE08DBD}" dt="2021-08-29T17:44:51.697" v="3793"/>
          <ac:grpSpMkLst>
            <pc:docMk/>
            <pc:sldMk cId="16731566" sldId="257"/>
            <ac:grpSpMk id="8" creationId="{984160F9-3298-4229-BA7D-322991296E07}"/>
          </ac:grpSpMkLst>
        </pc:grpChg>
        <pc:grpChg chg="del mod">
          <ac:chgData name="Anastasia Galvin" userId="2d39f159-777b-4bad-8899-bf8dfc77b0ad" providerId="ADAL" clId="{1EFEA327-7FE8-43F4-9F1E-5FE10FE08DBD}" dt="2021-08-29T17:45:14.178" v="3810"/>
          <ac:grpSpMkLst>
            <pc:docMk/>
            <pc:sldMk cId="16731566" sldId="257"/>
            <ac:grpSpMk id="17" creationId="{6FF8D89A-7C0E-40E6-A719-7DE085E4FD98}"/>
          </ac:grpSpMkLst>
        </pc:grpChg>
        <pc:inkChg chg="add del mod">
          <ac:chgData name="Anastasia Galvin" userId="2d39f159-777b-4bad-8899-bf8dfc77b0ad" providerId="ADAL" clId="{1EFEA327-7FE8-43F4-9F1E-5FE10FE08DBD}" dt="2021-08-29T17:44:51.697" v="3793"/>
          <ac:inkMkLst>
            <pc:docMk/>
            <pc:sldMk cId="16731566" sldId="257"/>
            <ac:inkMk id="6" creationId="{ED07AA73-5500-43F5-B493-0688FDB9B860}"/>
          </ac:inkMkLst>
        </pc:inkChg>
        <pc:inkChg chg="add del mod">
          <ac:chgData name="Anastasia Galvin" userId="2d39f159-777b-4bad-8899-bf8dfc77b0ad" providerId="ADAL" clId="{1EFEA327-7FE8-43F4-9F1E-5FE10FE08DBD}" dt="2021-08-29T17:44:51.697" v="3794"/>
          <ac:inkMkLst>
            <pc:docMk/>
            <pc:sldMk cId="16731566" sldId="257"/>
            <ac:inkMk id="7" creationId="{3D5747BA-A30F-4C7A-9D7E-CBC719AC4F05}"/>
          </ac:inkMkLst>
        </pc:inkChg>
        <pc:inkChg chg="add del">
          <ac:chgData name="Anastasia Galvin" userId="2d39f159-777b-4bad-8899-bf8dfc77b0ad" providerId="ADAL" clId="{1EFEA327-7FE8-43F4-9F1E-5FE10FE08DBD}" dt="2021-08-29T17:45:09.160" v="3801"/>
          <ac:inkMkLst>
            <pc:docMk/>
            <pc:sldMk cId="16731566" sldId="257"/>
            <ac:inkMk id="9" creationId="{37B203AE-F6D9-4B83-86E3-E5AA34FE242C}"/>
          </ac:inkMkLst>
        </pc:inkChg>
        <pc:inkChg chg="add del">
          <ac:chgData name="Anastasia Galvin" userId="2d39f159-777b-4bad-8899-bf8dfc77b0ad" providerId="ADAL" clId="{1EFEA327-7FE8-43F4-9F1E-5FE10FE08DBD}" dt="2021-08-29T17:45:09.160" v="3804"/>
          <ac:inkMkLst>
            <pc:docMk/>
            <pc:sldMk cId="16731566" sldId="257"/>
            <ac:inkMk id="10" creationId="{0A8083AA-A3F1-4C55-BF19-FA4558CD6663}"/>
          </ac:inkMkLst>
        </pc:inkChg>
        <pc:inkChg chg="add del">
          <ac:chgData name="Anastasia Galvin" userId="2d39f159-777b-4bad-8899-bf8dfc77b0ad" providerId="ADAL" clId="{1EFEA327-7FE8-43F4-9F1E-5FE10FE08DBD}" dt="2021-08-29T17:45:09.160" v="3803"/>
          <ac:inkMkLst>
            <pc:docMk/>
            <pc:sldMk cId="16731566" sldId="257"/>
            <ac:inkMk id="11" creationId="{5D5EFBB9-5BB5-4D37-922B-3BFF839CC830}"/>
          </ac:inkMkLst>
        </pc:inkChg>
        <pc:inkChg chg="add del">
          <ac:chgData name="Anastasia Galvin" userId="2d39f159-777b-4bad-8899-bf8dfc77b0ad" providerId="ADAL" clId="{1EFEA327-7FE8-43F4-9F1E-5FE10FE08DBD}" dt="2021-08-29T17:45:09.160" v="3802"/>
          <ac:inkMkLst>
            <pc:docMk/>
            <pc:sldMk cId="16731566" sldId="257"/>
            <ac:inkMk id="12" creationId="{512A5445-D8B0-449B-896E-7F3E5434E27D}"/>
          </ac:inkMkLst>
        </pc:inkChg>
        <pc:inkChg chg="add del">
          <ac:chgData name="Anastasia Galvin" userId="2d39f159-777b-4bad-8899-bf8dfc77b0ad" providerId="ADAL" clId="{1EFEA327-7FE8-43F4-9F1E-5FE10FE08DBD}" dt="2021-08-29T17:45:08.337" v="3800"/>
          <ac:inkMkLst>
            <pc:docMk/>
            <pc:sldMk cId="16731566" sldId="257"/>
            <ac:inkMk id="13" creationId="{CDE35EB0-926C-4BAF-80AA-F732ACE4B2B0}"/>
          </ac:inkMkLst>
        </pc:inkChg>
        <pc:inkChg chg="add del mod">
          <ac:chgData name="Anastasia Galvin" userId="2d39f159-777b-4bad-8899-bf8dfc77b0ad" providerId="ADAL" clId="{1EFEA327-7FE8-43F4-9F1E-5FE10FE08DBD}" dt="2021-08-29T17:45:14.178" v="3810"/>
          <ac:inkMkLst>
            <pc:docMk/>
            <pc:sldMk cId="16731566" sldId="257"/>
            <ac:inkMk id="14" creationId="{F49B8B60-91A3-4FB5-AE8D-F85A3CBD877E}"/>
          </ac:inkMkLst>
        </pc:inkChg>
        <pc:inkChg chg="add del mod">
          <ac:chgData name="Anastasia Galvin" userId="2d39f159-777b-4bad-8899-bf8dfc77b0ad" providerId="ADAL" clId="{1EFEA327-7FE8-43F4-9F1E-5FE10FE08DBD}" dt="2021-08-29T17:45:14.178" v="3809"/>
          <ac:inkMkLst>
            <pc:docMk/>
            <pc:sldMk cId="16731566" sldId="257"/>
            <ac:inkMk id="15" creationId="{574C7623-2969-4C50-AB44-217D2EEB7F70}"/>
          </ac:inkMkLst>
        </pc:inkChg>
        <pc:inkChg chg="add del mod">
          <ac:chgData name="Anastasia Galvin" userId="2d39f159-777b-4bad-8899-bf8dfc77b0ad" providerId="ADAL" clId="{1EFEA327-7FE8-43F4-9F1E-5FE10FE08DBD}" dt="2021-08-29T17:45:14.178" v="3811"/>
          <ac:inkMkLst>
            <pc:docMk/>
            <pc:sldMk cId="16731566" sldId="257"/>
            <ac:inkMk id="16" creationId="{419A2353-8406-42FB-B0D2-090E5A02E63E}"/>
          </ac:inkMkLst>
        </pc:inkChg>
      </pc:sldChg>
      <pc:sldChg chg="addSp modSp new mod setBg modNotesTx">
        <pc:chgData name="Anastasia Galvin" userId="2d39f159-777b-4bad-8899-bf8dfc77b0ad" providerId="ADAL" clId="{1EFEA327-7FE8-43F4-9F1E-5FE10FE08DBD}" dt="2021-08-29T17:01:31.076" v="2032" actId="27636"/>
        <pc:sldMkLst>
          <pc:docMk/>
          <pc:sldMk cId="1283589245" sldId="258"/>
        </pc:sldMkLst>
        <pc:spChg chg="mod">
          <ac:chgData name="Anastasia Galvin" userId="2d39f159-777b-4bad-8899-bf8dfc77b0ad" providerId="ADAL" clId="{1EFEA327-7FE8-43F4-9F1E-5FE10FE08DBD}" dt="2021-08-29T16:51:47.871" v="1613" actId="1076"/>
          <ac:spMkLst>
            <pc:docMk/>
            <pc:sldMk cId="1283589245" sldId="258"/>
            <ac:spMk id="2" creationId="{A7B80F60-B6BF-4F8B-B256-EBB4BB4E9D5B}"/>
          </ac:spMkLst>
        </pc:spChg>
        <pc:spChg chg="mod ord">
          <ac:chgData name="Anastasia Galvin" userId="2d39f159-777b-4bad-8899-bf8dfc77b0ad" providerId="ADAL" clId="{1EFEA327-7FE8-43F4-9F1E-5FE10FE08DBD}" dt="2021-08-29T17:01:31.076" v="2032" actId="27636"/>
          <ac:spMkLst>
            <pc:docMk/>
            <pc:sldMk cId="1283589245" sldId="258"/>
            <ac:spMk id="3" creationId="{1599E2A4-BAA1-4F36-82F8-7F1E8F7E2AD6}"/>
          </ac:spMkLst>
        </pc:spChg>
        <pc:spChg chg="add">
          <ac:chgData name="Anastasia Galvin" userId="2d39f159-777b-4bad-8899-bf8dfc77b0ad" providerId="ADAL" clId="{1EFEA327-7FE8-43F4-9F1E-5FE10FE08DBD}" dt="2021-08-29T16:50:14.200" v="1588" actId="26606"/>
          <ac:spMkLst>
            <pc:docMk/>
            <pc:sldMk cId="1283589245" sldId="258"/>
            <ac:spMk id="71" creationId="{5ED9E2D9-EE69-4775-8CE5-9EAC35AD2F2E}"/>
          </ac:spMkLst>
        </pc:spChg>
        <pc:spChg chg="add">
          <ac:chgData name="Anastasia Galvin" userId="2d39f159-777b-4bad-8899-bf8dfc77b0ad" providerId="ADAL" clId="{1EFEA327-7FE8-43F4-9F1E-5FE10FE08DBD}" dt="2021-08-29T16:50:14.200" v="1588" actId="26606"/>
          <ac:spMkLst>
            <pc:docMk/>
            <pc:sldMk cId="1283589245" sldId="258"/>
            <ac:spMk id="73" creationId="{3D75B673-1FA7-415E-8B2E-7A0550C8BDDF}"/>
          </ac:spMkLst>
        </pc:spChg>
        <pc:picChg chg="add mod">
          <ac:chgData name="Anastasia Galvin" userId="2d39f159-777b-4bad-8899-bf8dfc77b0ad" providerId="ADAL" clId="{1EFEA327-7FE8-43F4-9F1E-5FE10FE08DBD}" dt="2021-08-29T16:50:14.200" v="1588" actId="26606"/>
          <ac:picMkLst>
            <pc:docMk/>
            <pc:sldMk cId="1283589245" sldId="258"/>
            <ac:picMk id="5122" creationId="{EEE1962A-27BA-4543-96C3-0AFC206C65E0}"/>
          </ac:picMkLst>
        </pc:picChg>
      </pc:sldChg>
      <pc:sldChg chg="new del modNotesTx">
        <pc:chgData name="Anastasia Galvin" userId="2d39f159-777b-4bad-8899-bf8dfc77b0ad" providerId="ADAL" clId="{1EFEA327-7FE8-43F4-9F1E-5FE10FE08DBD}" dt="2021-08-29T16:24:12.216" v="446" actId="47"/>
        <pc:sldMkLst>
          <pc:docMk/>
          <pc:sldMk cId="199983342" sldId="259"/>
        </pc:sldMkLst>
      </pc:sldChg>
      <pc:sldChg chg="addSp delSp modSp new mod ord setBg modClrScheme chgLayout modNotesTx">
        <pc:chgData name="Anastasia Galvin" userId="2d39f159-777b-4bad-8899-bf8dfc77b0ad" providerId="ADAL" clId="{1EFEA327-7FE8-43F4-9F1E-5FE10FE08DBD}" dt="2021-09-15T15:20:31.203" v="5119" actId="20577"/>
        <pc:sldMkLst>
          <pc:docMk/>
          <pc:sldMk cId="2558296224" sldId="260"/>
        </pc:sldMkLst>
        <pc:spChg chg="del mod ord">
          <ac:chgData name="Anastasia Galvin" userId="2d39f159-777b-4bad-8899-bf8dfc77b0ad" providerId="ADAL" clId="{1EFEA327-7FE8-43F4-9F1E-5FE10FE08DBD}" dt="2021-08-29T16:22:47.823" v="422" actId="700"/>
          <ac:spMkLst>
            <pc:docMk/>
            <pc:sldMk cId="2558296224" sldId="260"/>
            <ac:spMk id="2" creationId="{7C52F32B-0062-4555-B2CB-69B5ECA46C97}"/>
          </ac:spMkLst>
        </pc:spChg>
        <pc:spChg chg="del mod ord">
          <ac:chgData name="Anastasia Galvin" userId="2d39f159-777b-4bad-8899-bf8dfc77b0ad" providerId="ADAL" clId="{1EFEA327-7FE8-43F4-9F1E-5FE10FE08DBD}" dt="2021-08-29T16:22:47.823" v="422" actId="700"/>
          <ac:spMkLst>
            <pc:docMk/>
            <pc:sldMk cId="2558296224" sldId="260"/>
            <ac:spMk id="3" creationId="{5FF35ECE-D2A1-4EAA-AE15-C07F2609A0E7}"/>
          </ac:spMkLst>
        </pc:spChg>
        <pc:spChg chg="add del mod ord">
          <ac:chgData name="Anastasia Galvin" userId="2d39f159-777b-4bad-8899-bf8dfc77b0ad" providerId="ADAL" clId="{1EFEA327-7FE8-43F4-9F1E-5FE10FE08DBD}" dt="2021-08-29T16:22:51.732" v="423" actId="700"/>
          <ac:spMkLst>
            <pc:docMk/>
            <pc:sldMk cId="2558296224" sldId="260"/>
            <ac:spMk id="4" creationId="{AE18AE74-378C-49E1-A51B-2D1F62E1029C}"/>
          </ac:spMkLst>
        </pc:spChg>
        <pc:spChg chg="add del mod ord">
          <ac:chgData name="Anastasia Galvin" userId="2d39f159-777b-4bad-8899-bf8dfc77b0ad" providerId="ADAL" clId="{1EFEA327-7FE8-43F4-9F1E-5FE10FE08DBD}" dt="2021-08-29T16:22:51.732" v="423" actId="700"/>
          <ac:spMkLst>
            <pc:docMk/>
            <pc:sldMk cId="2558296224" sldId="260"/>
            <ac:spMk id="5" creationId="{02DBA6B4-7650-49A9-8959-A66D47D82D50}"/>
          </ac:spMkLst>
        </pc:spChg>
        <pc:spChg chg="add mod ord">
          <ac:chgData name="Anastasia Galvin" userId="2d39f159-777b-4bad-8899-bf8dfc77b0ad" providerId="ADAL" clId="{1EFEA327-7FE8-43F4-9F1E-5FE10FE08DBD}" dt="2021-09-15T14:55:41.266" v="4248" actId="403"/>
          <ac:spMkLst>
            <pc:docMk/>
            <pc:sldMk cId="2558296224" sldId="260"/>
            <ac:spMk id="6" creationId="{B8A5E4D0-A529-4FCD-8E8A-8AA06FED7E28}"/>
          </ac:spMkLst>
        </pc:spChg>
        <pc:spChg chg="add mod ord">
          <ac:chgData name="Anastasia Galvin" userId="2d39f159-777b-4bad-8899-bf8dfc77b0ad" providerId="ADAL" clId="{1EFEA327-7FE8-43F4-9F1E-5FE10FE08DBD}" dt="2021-09-15T14:56:09.477" v="4260" actId="5793"/>
          <ac:spMkLst>
            <pc:docMk/>
            <pc:sldMk cId="2558296224" sldId="260"/>
            <ac:spMk id="7" creationId="{B2CFEF68-07DB-4C9D-8A34-B09AC25F9D76}"/>
          </ac:spMkLst>
        </pc:spChg>
        <pc:spChg chg="add mod">
          <ac:chgData name="Anastasia Galvin" userId="2d39f159-777b-4bad-8899-bf8dfc77b0ad" providerId="ADAL" clId="{1EFEA327-7FE8-43F4-9F1E-5FE10FE08DBD}" dt="2021-09-15T14:55:32.458" v="4240" actId="2711"/>
          <ac:spMkLst>
            <pc:docMk/>
            <pc:sldMk cId="2558296224" sldId="260"/>
            <ac:spMk id="71" creationId="{5BB3780B-63EB-450D-A804-D6AA12F98E0B}"/>
          </ac:spMkLst>
        </pc:spChg>
        <pc:spChg chg="add mod">
          <ac:chgData name="Anastasia Galvin" userId="2d39f159-777b-4bad-8899-bf8dfc77b0ad" providerId="ADAL" clId="{1EFEA327-7FE8-43F4-9F1E-5FE10FE08DBD}" dt="2021-09-15T14:55:32.458" v="4240" actId="2711"/>
          <ac:spMkLst>
            <pc:docMk/>
            <pc:sldMk cId="2558296224" sldId="260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1EFEA327-7FE8-43F4-9F1E-5FE10FE08DBD}" dt="2021-09-15T14:55:32.458" v="4240" actId="2711"/>
          <ac:picMkLst>
            <pc:docMk/>
            <pc:sldMk cId="2558296224" sldId="260"/>
            <ac:picMk id="1026" creationId="{6FCDACF4-BBDE-42AC-8D94-0A6D6D16995E}"/>
          </ac:picMkLst>
        </pc:picChg>
      </pc:sldChg>
      <pc:sldChg chg="new del modNotesTx">
        <pc:chgData name="Anastasia Galvin" userId="2d39f159-777b-4bad-8899-bf8dfc77b0ad" providerId="ADAL" clId="{1EFEA327-7FE8-43F4-9F1E-5FE10FE08DBD}" dt="2021-09-15T15:12:04.757" v="4397" actId="47"/>
        <pc:sldMkLst>
          <pc:docMk/>
          <pc:sldMk cId="1339888131" sldId="261"/>
        </pc:sldMkLst>
      </pc:sldChg>
      <pc:sldChg chg="addSp delSp modSp add mod setBg modClrScheme chgLayout modNotesTx">
        <pc:chgData name="Anastasia Galvin" userId="2d39f159-777b-4bad-8899-bf8dfc77b0ad" providerId="ADAL" clId="{1EFEA327-7FE8-43F4-9F1E-5FE10FE08DBD}" dt="2021-08-29T17:01:49.346" v="2034" actId="1076"/>
        <pc:sldMkLst>
          <pc:docMk/>
          <pc:sldMk cId="2746478265" sldId="262"/>
        </pc:sldMkLst>
        <pc:spChg chg="mod ord">
          <ac:chgData name="Anastasia Galvin" userId="2d39f159-777b-4bad-8899-bf8dfc77b0ad" providerId="ADAL" clId="{1EFEA327-7FE8-43F4-9F1E-5FE10FE08DBD}" dt="2021-08-29T17:01:41.694" v="2033" actId="14100"/>
          <ac:spMkLst>
            <pc:docMk/>
            <pc:sldMk cId="2746478265" sldId="262"/>
            <ac:spMk id="2" creationId="{A7B80F60-B6BF-4F8B-B256-EBB4BB4E9D5B}"/>
          </ac:spMkLst>
        </pc:spChg>
        <pc:spChg chg="del mod">
          <ac:chgData name="Anastasia Galvin" userId="2d39f159-777b-4bad-8899-bf8dfc77b0ad" providerId="ADAL" clId="{1EFEA327-7FE8-43F4-9F1E-5FE10FE08DBD}" dt="2021-08-29T16:52:37.661" v="1619" actId="700"/>
          <ac:spMkLst>
            <pc:docMk/>
            <pc:sldMk cId="2746478265" sldId="262"/>
            <ac:spMk id="3" creationId="{1599E2A4-BAA1-4F36-82F8-7F1E8F7E2AD6}"/>
          </ac:spMkLst>
        </pc:spChg>
        <pc:spChg chg="add del mod ord">
          <ac:chgData name="Anastasia Galvin" userId="2d39f159-777b-4bad-8899-bf8dfc77b0ad" providerId="ADAL" clId="{1EFEA327-7FE8-43F4-9F1E-5FE10FE08DBD}" dt="2021-08-29T16:53:52.461" v="1642"/>
          <ac:spMkLst>
            <pc:docMk/>
            <pc:sldMk cId="2746478265" sldId="262"/>
            <ac:spMk id="4" creationId="{1D6B5B49-889E-437A-B485-20BCE810E248}"/>
          </ac:spMkLst>
        </pc:spChg>
        <pc:spChg chg="add mod ord">
          <ac:chgData name="Anastasia Galvin" userId="2d39f159-777b-4bad-8899-bf8dfc77b0ad" providerId="ADAL" clId="{1EFEA327-7FE8-43F4-9F1E-5FE10FE08DBD}" dt="2021-08-29T17:01:17.498" v="2026" actId="179"/>
          <ac:spMkLst>
            <pc:docMk/>
            <pc:sldMk cId="2746478265" sldId="262"/>
            <ac:spMk id="5" creationId="{D35893E1-507C-4F7D-B63B-97DA5DC67D94}"/>
          </ac:spMkLst>
        </pc:spChg>
        <pc:spChg chg="add">
          <ac:chgData name="Anastasia Galvin" userId="2d39f159-777b-4bad-8899-bf8dfc77b0ad" providerId="ADAL" clId="{1EFEA327-7FE8-43F4-9F1E-5FE10FE08DBD}" dt="2021-08-29T16:58:18.814" v="1999" actId="26606"/>
          <ac:spMkLst>
            <pc:docMk/>
            <pc:sldMk cId="2746478265" sldId="262"/>
            <ac:spMk id="71" creationId="{09646535-AEF6-4883-A4F9-EEC1F8B4319E}"/>
          </ac:spMkLst>
        </pc:spChg>
        <pc:spChg chg="add">
          <ac:chgData name="Anastasia Galvin" userId="2d39f159-777b-4bad-8899-bf8dfc77b0ad" providerId="ADAL" clId="{1EFEA327-7FE8-43F4-9F1E-5FE10FE08DBD}" dt="2021-08-29T16:58:18.814" v="1999" actId="26606"/>
          <ac:spMkLst>
            <pc:docMk/>
            <pc:sldMk cId="2746478265" sldId="262"/>
            <ac:spMk id="73" creationId="{44A00C45-023C-431E-B774-053A3C686B18}"/>
          </ac:spMkLst>
        </pc:spChg>
        <pc:spChg chg="add">
          <ac:chgData name="Anastasia Galvin" userId="2d39f159-777b-4bad-8899-bf8dfc77b0ad" providerId="ADAL" clId="{1EFEA327-7FE8-43F4-9F1E-5FE10FE08DBD}" dt="2021-08-29T16:58:18.814" v="1999" actId="26606"/>
          <ac:spMkLst>
            <pc:docMk/>
            <pc:sldMk cId="2746478265" sldId="262"/>
            <ac:spMk id="75" creationId="{6A8151FD-E26B-480E-A623-CFBFE3713A60}"/>
          </ac:spMkLst>
        </pc:spChg>
        <pc:spChg chg="add">
          <ac:chgData name="Anastasia Galvin" userId="2d39f159-777b-4bad-8899-bf8dfc77b0ad" providerId="ADAL" clId="{1EFEA327-7FE8-43F4-9F1E-5FE10FE08DBD}" dt="2021-08-29T16:58:18.814" v="1999" actId="26606"/>
          <ac:spMkLst>
            <pc:docMk/>
            <pc:sldMk cId="2746478265" sldId="262"/>
            <ac:spMk id="77" creationId="{6BE63264-F1B8-4AB7-AD1C-4180A9D2B11B}"/>
          </ac:spMkLst>
        </pc:spChg>
        <pc:picChg chg="add mod ord">
          <ac:chgData name="Anastasia Galvin" userId="2d39f159-777b-4bad-8899-bf8dfc77b0ad" providerId="ADAL" clId="{1EFEA327-7FE8-43F4-9F1E-5FE10FE08DBD}" dt="2021-08-29T17:01:49.346" v="2034" actId="1076"/>
          <ac:picMkLst>
            <pc:docMk/>
            <pc:sldMk cId="2746478265" sldId="262"/>
            <ac:picMk id="6146" creationId="{7C9F450D-31A1-4772-B407-52068FFF8ED6}"/>
          </ac:picMkLst>
        </pc:picChg>
      </pc:sldChg>
      <pc:sldChg chg="addSp delSp modSp new mod modAnim">
        <pc:chgData name="Anastasia Galvin" userId="2d39f159-777b-4bad-8899-bf8dfc77b0ad" providerId="ADAL" clId="{1EFEA327-7FE8-43F4-9F1E-5FE10FE08DBD}" dt="2021-09-15T14:42:27.496" v="3816" actId="14100"/>
        <pc:sldMkLst>
          <pc:docMk/>
          <pc:sldMk cId="1544125251" sldId="263"/>
        </pc:sldMkLst>
        <pc:picChg chg="add mod">
          <ac:chgData name="Anastasia Galvin" userId="2d39f159-777b-4bad-8899-bf8dfc77b0ad" providerId="ADAL" clId="{1EFEA327-7FE8-43F4-9F1E-5FE10FE08DBD}" dt="2021-09-15T14:42:27.496" v="3816" actId="14100"/>
          <ac:picMkLst>
            <pc:docMk/>
            <pc:sldMk cId="1544125251" sldId="263"/>
            <ac:picMk id="2" creationId="{D2E6C42A-55C6-4AAE-BF64-B964AAEFFFDB}"/>
          </ac:picMkLst>
        </pc:picChg>
        <pc:inkChg chg="add del">
          <ac:chgData name="Anastasia Galvin" userId="2d39f159-777b-4bad-8899-bf8dfc77b0ad" providerId="ADAL" clId="{1EFEA327-7FE8-43F4-9F1E-5FE10FE08DBD}" dt="2021-08-29T17:45:46.370" v="3813"/>
          <ac:inkMkLst>
            <pc:docMk/>
            <pc:sldMk cId="1544125251" sldId="263"/>
            <ac:inkMk id="3" creationId="{5570B804-225F-4810-8828-A3A8BBEE553C}"/>
          </ac:inkMkLst>
        </pc:inkChg>
      </pc:sldChg>
      <pc:sldChg chg="new del modNotesTx">
        <pc:chgData name="Anastasia Galvin" userId="2d39f159-777b-4bad-8899-bf8dfc77b0ad" providerId="ADAL" clId="{1EFEA327-7FE8-43F4-9F1E-5FE10FE08DBD}" dt="2021-09-15T15:12:05.217" v="4398" actId="47"/>
        <pc:sldMkLst>
          <pc:docMk/>
          <pc:sldMk cId="1906952220" sldId="264"/>
        </pc:sldMkLst>
      </pc:sldChg>
      <pc:sldChg chg="new del modNotesTx">
        <pc:chgData name="Anastasia Galvin" userId="2d39f159-777b-4bad-8899-bf8dfc77b0ad" providerId="ADAL" clId="{1EFEA327-7FE8-43F4-9F1E-5FE10FE08DBD}" dt="2021-09-15T15:12:05.818" v="4399" actId="47"/>
        <pc:sldMkLst>
          <pc:docMk/>
          <pc:sldMk cId="1941232470" sldId="265"/>
        </pc:sldMkLst>
      </pc:sldChg>
      <pc:sldChg chg="new del modNotesTx">
        <pc:chgData name="Anastasia Galvin" userId="2d39f159-777b-4bad-8899-bf8dfc77b0ad" providerId="ADAL" clId="{1EFEA327-7FE8-43F4-9F1E-5FE10FE08DBD}" dt="2021-08-29T17:23:29.473" v="3394" actId="47"/>
        <pc:sldMkLst>
          <pc:docMk/>
          <pc:sldMk cId="1939860007" sldId="266"/>
        </pc:sldMkLst>
      </pc:sldChg>
      <pc:sldChg chg="new del modNotesTx">
        <pc:chgData name="Anastasia Galvin" userId="2d39f159-777b-4bad-8899-bf8dfc77b0ad" providerId="ADAL" clId="{1EFEA327-7FE8-43F4-9F1E-5FE10FE08DBD}" dt="2021-09-15T16:24:54.636" v="10608" actId="47"/>
        <pc:sldMkLst>
          <pc:docMk/>
          <pc:sldMk cId="2308791436" sldId="266"/>
        </pc:sldMkLst>
      </pc:sldChg>
      <pc:sldChg chg="addSp modSp new mod ord setBg modClrScheme chgLayout">
        <pc:chgData name="Anastasia Galvin" userId="2d39f159-777b-4bad-8899-bf8dfc77b0ad" providerId="ADAL" clId="{1EFEA327-7FE8-43F4-9F1E-5FE10FE08DBD}" dt="2021-09-15T16:13:26.951" v="9722"/>
        <pc:sldMkLst>
          <pc:docMk/>
          <pc:sldMk cId="3370228483" sldId="267"/>
        </pc:sldMkLst>
        <pc:spChg chg="add mod ord">
          <ac:chgData name="Anastasia Galvin" userId="2d39f159-777b-4bad-8899-bf8dfc77b0ad" providerId="ADAL" clId="{1EFEA327-7FE8-43F4-9F1E-5FE10FE08DBD}" dt="2021-08-29T17:29:32.207" v="3785" actId="1076"/>
          <ac:spMkLst>
            <pc:docMk/>
            <pc:sldMk cId="3370228483" sldId="267"/>
            <ac:spMk id="3" creationId="{3898AE9A-D2E7-43C3-879E-CFE405795489}"/>
          </ac:spMkLst>
        </pc:spChg>
        <pc:spChg chg="add">
          <ac:chgData name="Anastasia Galvin" userId="2d39f159-777b-4bad-8899-bf8dfc77b0ad" providerId="ADAL" clId="{1EFEA327-7FE8-43F4-9F1E-5FE10FE08DBD}" dt="2021-08-29T17:29:10.059" v="3752" actId="26606"/>
          <ac:spMkLst>
            <pc:docMk/>
            <pc:sldMk cId="3370228483" sldId="267"/>
            <ac:spMk id="8" creationId="{09646535-AEF6-4883-A4F9-EEC1F8B4319E}"/>
          </ac:spMkLst>
        </pc:spChg>
        <pc:spChg chg="add">
          <ac:chgData name="Anastasia Galvin" userId="2d39f159-777b-4bad-8899-bf8dfc77b0ad" providerId="ADAL" clId="{1EFEA327-7FE8-43F4-9F1E-5FE10FE08DBD}" dt="2021-08-29T17:29:10.059" v="3752" actId="26606"/>
          <ac:spMkLst>
            <pc:docMk/>
            <pc:sldMk cId="3370228483" sldId="267"/>
            <ac:spMk id="10" creationId="{54F3A7E8-6DA9-4C2B-ACC8-475F34DAEA1B}"/>
          </ac:spMkLst>
        </pc:spChg>
        <pc:spChg chg="add">
          <ac:chgData name="Anastasia Galvin" userId="2d39f159-777b-4bad-8899-bf8dfc77b0ad" providerId="ADAL" clId="{1EFEA327-7FE8-43F4-9F1E-5FE10FE08DBD}" dt="2021-08-29T17:29:10.059" v="3752" actId="26606"/>
          <ac:spMkLst>
            <pc:docMk/>
            <pc:sldMk cId="3370228483" sldId="267"/>
            <ac:spMk id="12" creationId="{5B21CDF0-4D24-4190-9285-9016C19C164F}"/>
          </ac:spMkLst>
        </pc:spChg>
        <pc:grpChg chg="add">
          <ac:chgData name="Anastasia Galvin" userId="2d39f159-777b-4bad-8899-bf8dfc77b0ad" providerId="ADAL" clId="{1EFEA327-7FE8-43F4-9F1E-5FE10FE08DBD}" dt="2021-08-29T17:29:10.059" v="3752" actId="26606"/>
          <ac:grpSpMkLst>
            <pc:docMk/>
            <pc:sldMk cId="3370228483" sldId="267"/>
            <ac:grpSpMk id="14" creationId="{3C9AA14C-80A4-427C-A911-28CD20C56E5E}"/>
          </ac:grpSpMkLst>
        </pc:grpChg>
        <pc:grpChg chg="add">
          <ac:chgData name="Anastasia Galvin" userId="2d39f159-777b-4bad-8899-bf8dfc77b0ad" providerId="ADAL" clId="{1EFEA327-7FE8-43F4-9F1E-5FE10FE08DBD}" dt="2021-08-29T17:29:10.059" v="3752" actId="26606"/>
          <ac:grpSpMkLst>
            <pc:docMk/>
            <pc:sldMk cId="3370228483" sldId="267"/>
            <ac:grpSpMk id="19" creationId="{F2FD01A0-E6FF-41CD-AEBD-279232B90D43}"/>
          </ac:grpSpMkLst>
        </pc:grpChg>
        <pc:picChg chg="add mod ord">
          <ac:chgData name="Anastasia Galvin" userId="2d39f159-777b-4bad-8899-bf8dfc77b0ad" providerId="ADAL" clId="{1EFEA327-7FE8-43F4-9F1E-5FE10FE08DBD}" dt="2021-08-29T17:29:10.059" v="3752" actId="26606"/>
          <ac:picMkLst>
            <pc:docMk/>
            <pc:sldMk cId="3370228483" sldId="267"/>
            <ac:picMk id="2" creationId="{41F6D187-F73F-4406-9C03-496131D3E08F}"/>
          </ac:picMkLst>
        </pc:picChg>
      </pc:sldChg>
      <pc:sldChg chg="addSp modSp new mod ord setBg modNotesTx">
        <pc:chgData name="Anastasia Galvin" userId="2d39f159-777b-4bad-8899-bf8dfc77b0ad" providerId="ADAL" clId="{1EFEA327-7FE8-43F4-9F1E-5FE10FE08DBD}" dt="2021-09-15T15:19:51.475" v="5118"/>
        <pc:sldMkLst>
          <pc:docMk/>
          <pc:sldMk cId="1079990437" sldId="268"/>
        </pc:sldMkLst>
        <pc:spChg chg="mod">
          <ac:chgData name="Anastasia Galvin" userId="2d39f159-777b-4bad-8899-bf8dfc77b0ad" providerId="ADAL" clId="{1EFEA327-7FE8-43F4-9F1E-5FE10FE08DBD}" dt="2021-09-15T15:19:19.058" v="5107" actId="1076"/>
          <ac:spMkLst>
            <pc:docMk/>
            <pc:sldMk cId="1079990437" sldId="268"/>
            <ac:spMk id="2" creationId="{2D864101-B2CE-47CB-977B-0570C4F355CF}"/>
          </ac:spMkLst>
        </pc:spChg>
        <pc:spChg chg="mod ord">
          <ac:chgData name="Anastasia Galvin" userId="2d39f159-777b-4bad-8899-bf8dfc77b0ad" providerId="ADAL" clId="{1EFEA327-7FE8-43F4-9F1E-5FE10FE08DBD}" dt="2021-09-15T15:19:31.178" v="5116" actId="207"/>
          <ac:spMkLst>
            <pc:docMk/>
            <pc:sldMk cId="1079990437" sldId="268"/>
            <ac:spMk id="3" creationId="{18740D99-D166-46EE-B8F5-BD6354B67A00}"/>
          </ac:spMkLst>
        </pc:spChg>
        <pc:spChg chg="add mod">
          <ac:chgData name="Anastasia Galvin" userId="2d39f159-777b-4bad-8899-bf8dfc77b0ad" providerId="ADAL" clId="{1EFEA327-7FE8-43F4-9F1E-5FE10FE08DBD}" dt="2021-09-15T15:19:11.599" v="5100" actId="2711"/>
          <ac:spMkLst>
            <pc:docMk/>
            <pc:sldMk cId="1079990437" sldId="268"/>
            <ac:spMk id="71" creationId="{5ED9E2D9-EE69-4775-8CE5-9EAC35AD2F2E}"/>
          </ac:spMkLst>
        </pc:spChg>
        <pc:spChg chg="add mod">
          <ac:chgData name="Anastasia Galvin" userId="2d39f159-777b-4bad-8899-bf8dfc77b0ad" providerId="ADAL" clId="{1EFEA327-7FE8-43F4-9F1E-5FE10FE08DBD}" dt="2021-09-15T15:19:11.599" v="5100" actId="2711"/>
          <ac:spMkLst>
            <pc:docMk/>
            <pc:sldMk cId="1079990437" sldId="268"/>
            <ac:spMk id="73" creationId="{3D75B673-1FA7-415E-8B2E-7A0550C8BDDF}"/>
          </ac:spMkLst>
        </pc:spChg>
        <pc:picChg chg="add mod">
          <ac:chgData name="Anastasia Galvin" userId="2d39f159-777b-4bad-8899-bf8dfc77b0ad" providerId="ADAL" clId="{1EFEA327-7FE8-43F4-9F1E-5FE10FE08DBD}" dt="2021-09-15T15:19:11.599" v="5100" actId="2711"/>
          <ac:picMkLst>
            <pc:docMk/>
            <pc:sldMk cId="1079990437" sldId="268"/>
            <ac:picMk id="2050" creationId="{23FED8BE-9CC8-4348-B350-45B2944CE866}"/>
          </ac:picMkLst>
        </pc:picChg>
      </pc:sldChg>
      <pc:sldChg chg="addSp delSp modSp new mod setBg modNotesTx">
        <pc:chgData name="Anastasia Galvin" userId="2d39f159-777b-4bad-8899-bf8dfc77b0ad" providerId="ADAL" clId="{1EFEA327-7FE8-43F4-9F1E-5FE10FE08DBD}" dt="2021-09-15T15:48:41.854" v="7729" actId="403"/>
        <pc:sldMkLst>
          <pc:docMk/>
          <pc:sldMk cId="3089893758" sldId="269"/>
        </pc:sldMkLst>
        <pc:spChg chg="mod">
          <ac:chgData name="Anastasia Galvin" userId="2d39f159-777b-4bad-8899-bf8dfc77b0ad" providerId="ADAL" clId="{1EFEA327-7FE8-43F4-9F1E-5FE10FE08DBD}" dt="2021-09-15T15:48:24.551" v="7716" actId="1076"/>
          <ac:spMkLst>
            <pc:docMk/>
            <pc:sldMk cId="3089893758" sldId="269"/>
            <ac:spMk id="2" creationId="{750493BB-F3B7-4352-A2B3-9B2B3A1E6893}"/>
          </ac:spMkLst>
        </pc:spChg>
        <pc:spChg chg="mod ord">
          <ac:chgData name="Anastasia Galvin" userId="2d39f159-777b-4bad-8899-bf8dfc77b0ad" providerId="ADAL" clId="{1EFEA327-7FE8-43F4-9F1E-5FE10FE08DBD}" dt="2021-09-15T15:48:41.854" v="7729" actId="403"/>
          <ac:spMkLst>
            <pc:docMk/>
            <pc:sldMk cId="3089893758" sldId="269"/>
            <ac:spMk id="3" creationId="{71F9CBD4-2227-43B5-97E4-D55A959F3742}"/>
          </ac:spMkLst>
        </pc:spChg>
        <pc:spChg chg="add del">
          <ac:chgData name="Anastasia Galvin" userId="2d39f159-777b-4bad-8899-bf8dfc77b0ad" providerId="ADAL" clId="{1EFEA327-7FE8-43F4-9F1E-5FE10FE08DBD}" dt="2021-09-15T15:48:00.533" v="7698" actId="26606"/>
          <ac:spMkLst>
            <pc:docMk/>
            <pc:sldMk cId="3089893758" sldId="269"/>
            <ac:spMk id="71" creationId="{5BB3780B-63EB-450D-A804-D6AA12F98E0B}"/>
          </ac:spMkLst>
        </pc:spChg>
        <pc:spChg chg="add del">
          <ac:chgData name="Anastasia Galvin" userId="2d39f159-777b-4bad-8899-bf8dfc77b0ad" providerId="ADAL" clId="{1EFEA327-7FE8-43F4-9F1E-5FE10FE08DBD}" dt="2021-09-15T15:48:00.533" v="7698" actId="26606"/>
          <ac:spMkLst>
            <pc:docMk/>
            <pc:sldMk cId="3089893758" sldId="269"/>
            <ac:spMk id="73" creationId="{FE0847A5-A329-48CD-B3A7-3892FF6DA78F}"/>
          </ac:spMkLst>
        </pc:spChg>
        <pc:spChg chg="add mod">
          <ac:chgData name="Anastasia Galvin" userId="2d39f159-777b-4bad-8899-bf8dfc77b0ad" providerId="ADAL" clId="{1EFEA327-7FE8-43F4-9F1E-5FE10FE08DBD}" dt="2021-09-15T15:48:07.290" v="7701" actId="2711"/>
          <ac:spMkLst>
            <pc:docMk/>
            <pc:sldMk cId="3089893758" sldId="269"/>
            <ac:spMk id="75" creationId="{6BE63264-F1B8-4AB7-AD1C-4180A9D2B11B}"/>
          </ac:spMkLst>
        </pc:spChg>
        <pc:spChg chg="add mod">
          <ac:chgData name="Anastasia Galvin" userId="2d39f159-777b-4bad-8899-bf8dfc77b0ad" providerId="ADAL" clId="{1EFEA327-7FE8-43F4-9F1E-5FE10FE08DBD}" dt="2021-09-15T15:48:07.290" v="7701" actId="2711"/>
          <ac:spMkLst>
            <pc:docMk/>
            <pc:sldMk cId="3089893758" sldId="269"/>
            <ac:spMk id="4100" creationId="{44A00C45-023C-431E-B774-053A3C686B18}"/>
          </ac:spMkLst>
        </pc:spChg>
        <pc:spChg chg="add mod">
          <ac:chgData name="Anastasia Galvin" userId="2d39f159-777b-4bad-8899-bf8dfc77b0ad" providerId="ADAL" clId="{1EFEA327-7FE8-43F4-9F1E-5FE10FE08DBD}" dt="2021-09-15T15:48:07.290" v="7701" actId="2711"/>
          <ac:spMkLst>
            <pc:docMk/>
            <pc:sldMk cId="3089893758" sldId="269"/>
            <ac:spMk id="4101" creationId="{6A8151FD-E26B-480E-A623-CFBFE3713A60}"/>
          </ac:spMkLst>
        </pc:spChg>
        <pc:picChg chg="add mod">
          <ac:chgData name="Anastasia Galvin" userId="2d39f159-777b-4bad-8899-bf8dfc77b0ad" providerId="ADAL" clId="{1EFEA327-7FE8-43F4-9F1E-5FE10FE08DBD}" dt="2021-09-15T15:48:20.859" v="7715" actId="1076"/>
          <ac:picMkLst>
            <pc:docMk/>
            <pc:sldMk cId="3089893758" sldId="269"/>
            <ac:picMk id="4098" creationId="{48AD0878-5DE8-45EE-B4C0-49865E0980DF}"/>
          </ac:picMkLst>
        </pc:picChg>
      </pc:sldChg>
      <pc:sldChg chg="addSp modSp new mod setBg modNotesTx">
        <pc:chgData name="Anastasia Galvin" userId="2d39f159-777b-4bad-8899-bf8dfc77b0ad" providerId="ADAL" clId="{1EFEA327-7FE8-43F4-9F1E-5FE10FE08DBD}" dt="2021-09-15T15:56:51.425" v="8440" actId="14100"/>
        <pc:sldMkLst>
          <pc:docMk/>
          <pc:sldMk cId="1683434800" sldId="270"/>
        </pc:sldMkLst>
        <pc:spChg chg="mod">
          <ac:chgData name="Anastasia Galvin" userId="2d39f159-777b-4bad-8899-bf8dfc77b0ad" providerId="ADAL" clId="{1EFEA327-7FE8-43F4-9F1E-5FE10FE08DBD}" dt="2021-09-15T15:54:28.602" v="8378" actId="403"/>
          <ac:spMkLst>
            <pc:docMk/>
            <pc:sldMk cId="1683434800" sldId="270"/>
            <ac:spMk id="2" creationId="{6AD68806-A9AC-4B80-B4D0-BE899A8ABD98}"/>
          </ac:spMkLst>
        </pc:spChg>
        <pc:spChg chg="mod">
          <ac:chgData name="Anastasia Galvin" userId="2d39f159-777b-4bad-8899-bf8dfc77b0ad" providerId="ADAL" clId="{1EFEA327-7FE8-43F4-9F1E-5FE10FE08DBD}" dt="2021-09-15T15:56:51.425" v="8440" actId="14100"/>
          <ac:spMkLst>
            <pc:docMk/>
            <pc:sldMk cId="1683434800" sldId="270"/>
            <ac:spMk id="3" creationId="{28426B00-04D7-44DB-8AC3-CEE1E866BB80}"/>
          </ac:spMkLst>
        </pc:spChg>
        <pc:spChg chg="add mod">
          <ac:chgData name="Anastasia Galvin" userId="2d39f159-777b-4bad-8899-bf8dfc77b0ad" providerId="ADAL" clId="{1EFEA327-7FE8-43F4-9F1E-5FE10FE08DBD}" dt="2021-09-15T15:54:28.602" v="8378" actId="403"/>
          <ac:spMkLst>
            <pc:docMk/>
            <pc:sldMk cId="1683434800" sldId="270"/>
            <ac:spMk id="71" creationId="{5BB3780B-63EB-450D-A804-D6AA12F98E0B}"/>
          </ac:spMkLst>
        </pc:spChg>
        <pc:spChg chg="add mod">
          <ac:chgData name="Anastasia Galvin" userId="2d39f159-777b-4bad-8899-bf8dfc77b0ad" providerId="ADAL" clId="{1EFEA327-7FE8-43F4-9F1E-5FE10FE08DBD}" dt="2021-09-15T15:54:28.602" v="8378" actId="403"/>
          <ac:spMkLst>
            <pc:docMk/>
            <pc:sldMk cId="1683434800" sldId="270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1EFEA327-7FE8-43F4-9F1E-5FE10FE08DBD}" dt="2021-09-15T15:54:28.602" v="8378" actId="403"/>
          <ac:picMkLst>
            <pc:docMk/>
            <pc:sldMk cId="1683434800" sldId="270"/>
            <ac:picMk id="5122" creationId="{5C735C27-5D02-4D0A-83C2-6F0EC18F5548}"/>
          </ac:picMkLst>
        </pc:picChg>
      </pc:sldChg>
      <pc:sldChg chg="new del modNotesTx">
        <pc:chgData name="Anastasia Galvin" userId="2d39f159-777b-4bad-8899-bf8dfc77b0ad" providerId="ADAL" clId="{1EFEA327-7FE8-43F4-9F1E-5FE10FE08DBD}" dt="2021-09-15T16:07:49.386" v="9200" actId="47"/>
        <pc:sldMkLst>
          <pc:docMk/>
          <pc:sldMk cId="243944420" sldId="271"/>
        </pc:sldMkLst>
      </pc:sldChg>
      <pc:sldChg chg="addSp delSp modSp new mod setBg modNotesTx">
        <pc:chgData name="Anastasia Galvin" userId="2d39f159-777b-4bad-8899-bf8dfc77b0ad" providerId="ADAL" clId="{1EFEA327-7FE8-43F4-9F1E-5FE10FE08DBD}" dt="2021-09-15T16:12:49.115" v="9720" actId="207"/>
        <pc:sldMkLst>
          <pc:docMk/>
          <pc:sldMk cId="4080243248" sldId="272"/>
        </pc:sldMkLst>
        <pc:spChg chg="mod">
          <ac:chgData name="Anastasia Galvin" userId="2d39f159-777b-4bad-8899-bf8dfc77b0ad" providerId="ADAL" clId="{1EFEA327-7FE8-43F4-9F1E-5FE10FE08DBD}" dt="2021-09-15T16:12:38.409" v="9710" actId="403"/>
          <ac:spMkLst>
            <pc:docMk/>
            <pc:sldMk cId="4080243248" sldId="272"/>
            <ac:spMk id="2" creationId="{52BD385C-F2EC-4CCC-A8CD-D8ACCEA830ED}"/>
          </ac:spMkLst>
        </pc:spChg>
        <pc:spChg chg="mod ord">
          <ac:chgData name="Anastasia Galvin" userId="2d39f159-777b-4bad-8899-bf8dfc77b0ad" providerId="ADAL" clId="{1EFEA327-7FE8-43F4-9F1E-5FE10FE08DBD}" dt="2021-09-15T16:12:49.115" v="9720" actId="207"/>
          <ac:spMkLst>
            <pc:docMk/>
            <pc:sldMk cId="4080243248" sldId="272"/>
            <ac:spMk id="3" creationId="{52C67B0B-5134-47FF-970D-A61C6636977D}"/>
          </ac:spMkLst>
        </pc:spChg>
        <pc:spChg chg="add del">
          <ac:chgData name="Anastasia Galvin" userId="2d39f159-777b-4bad-8899-bf8dfc77b0ad" providerId="ADAL" clId="{1EFEA327-7FE8-43F4-9F1E-5FE10FE08DBD}" dt="2021-09-15T16:12:23.832" v="9700" actId="26606"/>
          <ac:spMkLst>
            <pc:docMk/>
            <pc:sldMk cId="4080243248" sldId="272"/>
            <ac:spMk id="71" creationId="{2A3E2477-CB24-4FE6-B9C0-F9800FF83EF6}"/>
          </ac:spMkLst>
        </pc:spChg>
        <pc:spChg chg="add del">
          <ac:chgData name="Anastasia Galvin" userId="2d39f159-777b-4bad-8899-bf8dfc77b0ad" providerId="ADAL" clId="{1EFEA327-7FE8-43F4-9F1E-5FE10FE08DBD}" dt="2021-09-15T16:12:23.832" v="9700" actId="26606"/>
          <ac:spMkLst>
            <pc:docMk/>
            <pc:sldMk cId="4080243248" sldId="272"/>
            <ac:spMk id="73" creationId="{B965638C-2268-4A1B-96C3-95E79EF44B96}"/>
          </ac:spMkLst>
        </pc:spChg>
        <pc:spChg chg="add del">
          <ac:chgData name="Anastasia Galvin" userId="2d39f159-777b-4bad-8899-bf8dfc77b0ad" providerId="ADAL" clId="{1EFEA327-7FE8-43F4-9F1E-5FE10FE08DBD}" dt="2021-09-15T16:12:23.832" v="9700" actId="26606"/>
          <ac:spMkLst>
            <pc:docMk/>
            <pc:sldMk cId="4080243248" sldId="272"/>
            <ac:spMk id="75" creationId="{97D0825D-5142-4F4A-A141-3CCD5E99CB4F}"/>
          </ac:spMkLst>
        </pc:spChg>
        <pc:spChg chg="add mod">
          <ac:chgData name="Anastasia Galvin" userId="2d39f159-777b-4bad-8899-bf8dfc77b0ad" providerId="ADAL" clId="{1EFEA327-7FE8-43F4-9F1E-5FE10FE08DBD}" dt="2021-09-15T16:12:28.587" v="9702" actId="2711"/>
          <ac:spMkLst>
            <pc:docMk/>
            <pc:sldMk cId="4080243248" sldId="272"/>
            <ac:spMk id="7172" creationId="{468DC7FA-55C9-47D5-B8A0-022B4C9AACA7}"/>
          </ac:spMkLst>
        </pc:spChg>
        <pc:spChg chg="add mod">
          <ac:chgData name="Anastasia Galvin" userId="2d39f159-777b-4bad-8899-bf8dfc77b0ad" providerId="ADAL" clId="{1EFEA327-7FE8-43F4-9F1E-5FE10FE08DBD}" dt="2021-09-15T16:12:28.587" v="9702" actId="2711"/>
          <ac:spMkLst>
            <pc:docMk/>
            <pc:sldMk cId="4080243248" sldId="272"/>
            <ac:spMk id="7173" creationId="{E905CBC2-EECC-4468-90C4-C0176E9B0844}"/>
          </ac:spMkLst>
        </pc:spChg>
        <pc:spChg chg="add mod">
          <ac:chgData name="Anastasia Galvin" userId="2d39f159-777b-4bad-8899-bf8dfc77b0ad" providerId="ADAL" clId="{1EFEA327-7FE8-43F4-9F1E-5FE10FE08DBD}" dt="2021-09-15T16:12:28.587" v="9702" actId="2711"/>
          <ac:spMkLst>
            <pc:docMk/>
            <pc:sldMk cId="4080243248" sldId="272"/>
            <ac:spMk id="7174" creationId="{97D0825D-5142-4F4A-A141-3CCD5E99CB4F}"/>
          </ac:spMkLst>
        </pc:spChg>
        <pc:picChg chg="add mod">
          <ac:chgData name="Anastasia Galvin" userId="2d39f159-777b-4bad-8899-bf8dfc77b0ad" providerId="ADAL" clId="{1EFEA327-7FE8-43F4-9F1E-5FE10FE08DBD}" dt="2021-09-15T16:12:28.587" v="9702" actId="2711"/>
          <ac:picMkLst>
            <pc:docMk/>
            <pc:sldMk cId="4080243248" sldId="272"/>
            <ac:picMk id="7170" creationId="{BD4B6A4A-CB7C-4A4C-B46E-D60061FA3EB4}"/>
          </ac:picMkLst>
        </pc:picChg>
      </pc:sldChg>
      <pc:sldChg chg="addSp delSp modSp new mod ord setBg modNotesTx">
        <pc:chgData name="Anastasia Galvin" userId="2d39f159-777b-4bad-8899-bf8dfc77b0ad" providerId="ADAL" clId="{1EFEA327-7FE8-43F4-9F1E-5FE10FE08DBD}" dt="2021-09-15T16:22:07.440" v="10607" actId="1076"/>
        <pc:sldMkLst>
          <pc:docMk/>
          <pc:sldMk cId="820830414" sldId="273"/>
        </pc:sldMkLst>
        <pc:spChg chg="mod">
          <ac:chgData name="Anastasia Galvin" userId="2d39f159-777b-4bad-8899-bf8dfc77b0ad" providerId="ADAL" clId="{1EFEA327-7FE8-43F4-9F1E-5FE10FE08DBD}" dt="2021-09-15T16:21:40.562" v="10595" actId="122"/>
          <ac:spMkLst>
            <pc:docMk/>
            <pc:sldMk cId="820830414" sldId="273"/>
            <ac:spMk id="2" creationId="{B1EFB1BE-9BCD-4BD6-82E6-3A6D01590CF0}"/>
          </ac:spMkLst>
        </pc:spChg>
        <pc:spChg chg="mod">
          <ac:chgData name="Anastasia Galvin" userId="2d39f159-777b-4bad-8899-bf8dfc77b0ad" providerId="ADAL" clId="{1EFEA327-7FE8-43F4-9F1E-5FE10FE08DBD}" dt="2021-09-15T16:22:07.440" v="10607" actId="1076"/>
          <ac:spMkLst>
            <pc:docMk/>
            <pc:sldMk cId="820830414" sldId="273"/>
            <ac:spMk id="3" creationId="{8A58D69A-8616-4BC6-B249-9280BBC80D7F}"/>
          </ac:spMkLst>
        </pc:spChg>
        <pc:spChg chg="add mod">
          <ac:chgData name="Anastasia Galvin" userId="2d39f159-777b-4bad-8899-bf8dfc77b0ad" providerId="ADAL" clId="{1EFEA327-7FE8-43F4-9F1E-5FE10FE08DBD}" dt="2021-09-15T16:21:34.383" v="10592" actId="403"/>
          <ac:spMkLst>
            <pc:docMk/>
            <pc:sldMk cId="820830414" sldId="273"/>
            <ac:spMk id="73" creationId="{5BB3780B-63EB-450D-A804-D6AA12F98E0B}"/>
          </ac:spMkLst>
        </pc:spChg>
        <pc:spChg chg="add mod">
          <ac:chgData name="Anastasia Galvin" userId="2d39f159-777b-4bad-8899-bf8dfc77b0ad" providerId="ADAL" clId="{1EFEA327-7FE8-43F4-9F1E-5FE10FE08DBD}" dt="2021-09-15T16:21:34.383" v="10592" actId="403"/>
          <ac:spMkLst>
            <pc:docMk/>
            <pc:sldMk cId="820830414" sldId="273"/>
            <ac:spMk id="75" creationId="{FE0847A5-A329-48CD-B3A7-3892FF6DA78F}"/>
          </ac:spMkLst>
        </pc:spChg>
        <pc:picChg chg="add del">
          <ac:chgData name="Anastasia Galvin" userId="2d39f159-777b-4bad-8899-bf8dfc77b0ad" providerId="ADAL" clId="{1EFEA327-7FE8-43F4-9F1E-5FE10FE08DBD}" dt="2021-09-15T15:42:14.526" v="6978"/>
          <ac:picMkLst>
            <pc:docMk/>
            <pc:sldMk cId="820830414" sldId="273"/>
            <ac:picMk id="3074" creationId="{C0ACB23C-33EA-428C-BE06-CED6656DBE87}"/>
          </ac:picMkLst>
        </pc:picChg>
        <pc:picChg chg="add mod">
          <ac:chgData name="Anastasia Galvin" userId="2d39f159-777b-4bad-8899-bf8dfc77b0ad" providerId="ADAL" clId="{1EFEA327-7FE8-43F4-9F1E-5FE10FE08DBD}" dt="2021-09-15T16:21:34.383" v="10592" actId="403"/>
          <ac:picMkLst>
            <pc:docMk/>
            <pc:sldMk cId="820830414" sldId="273"/>
            <ac:picMk id="3076" creationId="{1D8E4106-877F-485D-BA21-8E8798EAFD69}"/>
          </ac:picMkLst>
        </pc:picChg>
      </pc:sldChg>
      <pc:sldChg chg="addSp modSp new mod setBg modNotesTx">
        <pc:chgData name="Anastasia Galvin" userId="2d39f159-777b-4bad-8899-bf8dfc77b0ad" providerId="ADAL" clId="{1EFEA327-7FE8-43F4-9F1E-5FE10FE08DBD}" dt="2021-09-15T16:05:47.645" v="9199"/>
        <pc:sldMkLst>
          <pc:docMk/>
          <pc:sldMk cId="2511495226" sldId="274"/>
        </pc:sldMkLst>
        <pc:spChg chg="mod">
          <ac:chgData name="Anastasia Galvin" userId="2d39f159-777b-4bad-8899-bf8dfc77b0ad" providerId="ADAL" clId="{1EFEA327-7FE8-43F4-9F1E-5FE10FE08DBD}" dt="2021-09-15T16:04:37.016" v="9192" actId="1076"/>
          <ac:spMkLst>
            <pc:docMk/>
            <pc:sldMk cId="2511495226" sldId="274"/>
            <ac:spMk id="2" creationId="{CA23B525-0E89-4043-BCB7-46418EC69E53}"/>
          </ac:spMkLst>
        </pc:spChg>
        <pc:spChg chg="mod">
          <ac:chgData name="Anastasia Galvin" userId="2d39f159-777b-4bad-8899-bf8dfc77b0ad" providerId="ADAL" clId="{1EFEA327-7FE8-43F4-9F1E-5FE10FE08DBD}" dt="2021-09-15T16:04:43.282" v="9198" actId="27636"/>
          <ac:spMkLst>
            <pc:docMk/>
            <pc:sldMk cId="2511495226" sldId="274"/>
            <ac:spMk id="3" creationId="{FF1D73BB-793F-47B3-974F-838048DC1250}"/>
          </ac:spMkLst>
        </pc:spChg>
        <pc:spChg chg="add mod">
          <ac:chgData name="Anastasia Galvin" userId="2d39f159-777b-4bad-8899-bf8dfc77b0ad" providerId="ADAL" clId="{1EFEA327-7FE8-43F4-9F1E-5FE10FE08DBD}" dt="2021-09-15T16:03:33.817" v="9164" actId="2711"/>
          <ac:spMkLst>
            <pc:docMk/>
            <pc:sldMk cId="2511495226" sldId="274"/>
            <ac:spMk id="71" creationId="{5BB3780B-63EB-450D-A804-D6AA12F98E0B}"/>
          </ac:spMkLst>
        </pc:spChg>
        <pc:spChg chg="add mod">
          <ac:chgData name="Anastasia Galvin" userId="2d39f159-777b-4bad-8899-bf8dfc77b0ad" providerId="ADAL" clId="{1EFEA327-7FE8-43F4-9F1E-5FE10FE08DBD}" dt="2021-09-15T16:03:33.817" v="9164" actId="2711"/>
          <ac:spMkLst>
            <pc:docMk/>
            <pc:sldMk cId="2511495226" sldId="274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1EFEA327-7FE8-43F4-9F1E-5FE10FE08DBD}" dt="2021-09-15T16:05:47.645" v="9199"/>
          <ac:picMkLst>
            <pc:docMk/>
            <pc:sldMk cId="2511495226" sldId="274"/>
            <ac:picMk id="6146" creationId="{9EBCA330-44C3-4ED1-AF6B-1634F5F98892}"/>
          </ac:picMkLst>
        </pc:picChg>
      </pc:sldChg>
      <pc:sldChg chg="addSp delSp modSp new mod setBg modClrScheme chgLayout modNotesTx">
        <pc:chgData name="Anastasia Galvin" userId="2d39f159-777b-4bad-8899-bf8dfc77b0ad" providerId="ADAL" clId="{1EFEA327-7FE8-43F4-9F1E-5FE10FE08DBD}" dt="2021-09-15T16:34:22.282" v="11125" actId="20577"/>
        <pc:sldMkLst>
          <pc:docMk/>
          <pc:sldMk cId="4082931346" sldId="275"/>
        </pc:sldMkLst>
        <pc:spChg chg="del">
          <ac:chgData name="Anastasia Galvin" userId="2d39f159-777b-4bad-8899-bf8dfc77b0ad" providerId="ADAL" clId="{1EFEA327-7FE8-43F4-9F1E-5FE10FE08DBD}" dt="2021-09-15T16:25:04.065" v="10610" actId="478"/>
          <ac:spMkLst>
            <pc:docMk/>
            <pc:sldMk cId="4082931346" sldId="275"/>
            <ac:spMk id="2" creationId="{9AF11926-3D4F-48B1-80DF-69643993C794}"/>
          </ac:spMkLst>
        </pc:spChg>
        <pc:spChg chg="add mod ord">
          <ac:chgData name="Anastasia Galvin" userId="2d39f159-777b-4bad-8899-bf8dfc77b0ad" providerId="ADAL" clId="{1EFEA327-7FE8-43F4-9F1E-5FE10FE08DBD}" dt="2021-09-15T16:27:28.443" v="10644" actId="403"/>
          <ac:spMkLst>
            <pc:docMk/>
            <pc:sldMk cId="4082931346" sldId="275"/>
            <ac:spMk id="3" creationId="{0E725070-7025-4895-9A37-8E8A124AB408}"/>
          </ac:spMkLst>
        </pc:spChg>
        <pc:spChg chg="add mod">
          <ac:chgData name="Anastasia Galvin" userId="2d39f159-777b-4bad-8899-bf8dfc77b0ad" providerId="ADAL" clId="{1EFEA327-7FE8-43F4-9F1E-5FE10FE08DBD}" dt="2021-09-15T16:30:23.192" v="10816" actId="122"/>
          <ac:spMkLst>
            <pc:docMk/>
            <pc:sldMk cId="4082931346" sldId="275"/>
            <ac:spMk id="19" creationId="{4E3FE81A-E6F4-4213-A252-1A25F7EEDE8B}"/>
          </ac:spMkLst>
        </pc:spChg>
        <pc:spChg chg="add">
          <ac:chgData name="Anastasia Galvin" userId="2d39f159-777b-4bad-8899-bf8dfc77b0ad" providerId="ADAL" clId="{1EFEA327-7FE8-43F4-9F1E-5FE10FE08DBD}" dt="2021-09-15T16:27:09.234" v="10619" actId="26606"/>
          <ac:spMkLst>
            <pc:docMk/>
            <pc:sldMk cId="4082931346" sldId="275"/>
            <ac:spMk id="73" creationId="{09646535-AEF6-4883-A4F9-EEC1F8B4319E}"/>
          </ac:spMkLst>
        </pc:spChg>
        <pc:spChg chg="add">
          <ac:chgData name="Anastasia Galvin" userId="2d39f159-777b-4bad-8899-bf8dfc77b0ad" providerId="ADAL" clId="{1EFEA327-7FE8-43F4-9F1E-5FE10FE08DBD}" dt="2021-09-15T16:27:09.234" v="10619" actId="26606"/>
          <ac:spMkLst>
            <pc:docMk/>
            <pc:sldMk cId="4082931346" sldId="275"/>
            <ac:spMk id="75" creationId="{97CEA0FD-D2CC-4855-B1FA-4C5B659BB7E1}"/>
          </ac:spMkLst>
        </pc:spChg>
        <pc:spChg chg="add">
          <ac:chgData name="Anastasia Galvin" userId="2d39f159-777b-4bad-8899-bf8dfc77b0ad" providerId="ADAL" clId="{1EFEA327-7FE8-43F4-9F1E-5FE10FE08DBD}" dt="2021-09-15T16:27:09.234" v="10619" actId="26606"/>
          <ac:spMkLst>
            <pc:docMk/>
            <pc:sldMk cId="4082931346" sldId="275"/>
            <ac:spMk id="77" creationId="{ABAA15C4-2282-4C62-BADE-41D57265FF5E}"/>
          </ac:spMkLst>
        </pc:spChg>
        <pc:spChg chg="add">
          <ac:chgData name="Anastasia Galvin" userId="2d39f159-777b-4bad-8899-bf8dfc77b0ad" providerId="ADAL" clId="{1EFEA327-7FE8-43F4-9F1E-5FE10FE08DBD}" dt="2021-09-15T16:27:09.234" v="10619" actId="26606"/>
          <ac:spMkLst>
            <pc:docMk/>
            <pc:sldMk cId="4082931346" sldId="275"/>
            <ac:spMk id="89" creationId="{613F3963-915E-4812-8B39-BE6EA7CC82DA}"/>
          </ac:spMkLst>
        </pc:spChg>
        <pc:grpChg chg="add">
          <ac:chgData name="Anastasia Galvin" userId="2d39f159-777b-4bad-8899-bf8dfc77b0ad" providerId="ADAL" clId="{1EFEA327-7FE8-43F4-9F1E-5FE10FE08DBD}" dt="2021-09-15T16:27:09.234" v="10619" actId="26606"/>
          <ac:grpSpMkLst>
            <pc:docMk/>
            <pc:sldMk cId="4082931346" sldId="275"/>
            <ac:grpSpMk id="79" creationId="{C8F3AECA-1E28-4DB0-901D-747B827596E9}"/>
          </ac:grpSpMkLst>
        </pc:grpChg>
        <pc:grpChg chg="add">
          <ac:chgData name="Anastasia Galvin" userId="2d39f159-777b-4bad-8899-bf8dfc77b0ad" providerId="ADAL" clId="{1EFEA327-7FE8-43F4-9F1E-5FE10FE08DBD}" dt="2021-09-15T16:27:09.234" v="10619" actId="26606"/>
          <ac:grpSpMkLst>
            <pc:docMk/>
            <pc:sldMk cId="4082931346" sldId="275"/>
            <ac:grpSpMk id="84" creationId="{3214C51D-3B74-4CCB-82B8-A184460FCAA2}"/>
          </ac:grpSpMkLst>
        </pc:grpChg>
        <pc:picChg chg="add mod ord">
          <ac:chgData name="Anastasia Galvin" userId="2d39f159-777b-4bad-8899-bf8dfc77b0ad" providerId="ADAL" clId="{1EFEA327-7FE8-43F4-9F1E-5FE10FE08DBD}" dt="2021-09-15T16:33:44.942" v="11092" actId="1035"/>
          <ac:picMkLst>
            <pc:docMk/>
            <pc:sldMk cId="4082931346" sldId="275"/>
            <ac:picMk id="8194" creationId="{DA6E2697-7A61-4277-A06C-A4C06FD8CFF9}"/>
          </ac:picMkLst>
        </pc:picChg>
        <pc:picChg chg="add mod ord">
          <ac:chgData name="Anastasia Galvin" userId="2d39f159-777b-4bad-8899-bf8dfc77b0ad" providerId="ADAL" clId="{1EFEA327-7FE8-43F4-9F1E-5FE10FE08DBD}" dt="2021-09-15T16:33:37.322" v="11090" actId="1076"/>
          <ac:picMkLst>
            <pc:docMk/>
            <pc:sldMk cId="4082931346" sldId="275"/>
            <ac:picMk id="8196" creationId="{16753507-AF10-4E8C-B6CA-06F5F8C2AE2C}"/>
          </ac:picMkLst>
        </pc:picChg>
      </pc:sldChg>
      <pc:sldChg chg="addSp modSp new mod setBg modClrScheme chgLayout modNotesTx">
        <pc:chgData name="Anastasia Galvin" userId="2d39f159-777b-4bad-8899-bf8dfc77b0ad" providerId="ADAL" clId="{1EFEA327-7FE8-43F4-9F1E-5FE10FE08DBD}" dt="2021-09-15T16:48:19.969" v="12414" actId="1037"/>
        <pc:sldMkLst>
          <pc:docMk/>
          <pc:sldMk cId="1415171190" sldId="276"/>
        </pc:sldMkLst>
        <pc:spChg chg="mod ord">
          <ac:chgData name="Anastasia Galvin" userId="2d39f159-777b-4bad-8899-bf8dfc77b0ad" providerId="ADAL" clId="{1EFEA327-7FE8-43F4-9F1E-5FE10FE08DBD}" dt="2021-09-15T16:47:59.469" v="12396" actId="14100"/>
          <ac:spMkLst>
            <pc:docMk/>
            <pc:sldMk cId="1415171190" sldId="276"/>
            <ac:spMk id="2" creationId="{15B44FA0-9E22-4370-8B01-1270E748F694}"/>
          </ac:spMkLst>
        </pc:spChg>
        <pc:spChg chg="add mod ord">
          <ac:chgData name="Anastasia Galvin" userId="2d39f159-777b-4bad-8899-bf8dfc77b0ad" providerId="ADAL" clId="{1EFEA327-7FE8-43F4-9F1E-5FE10FE08DBD}" dt="2021-09-15T16:48:19.969" v="12414" actId="1037"/>
          <ac:spMkLst>
            <pc:docMk/>
            <pc:sldMk cId="1415171190" sldId="276"/>
            <ac:spMk id="3" creationId="{F0842F25-57AF-47AC-83BE-07B794FA31D8}"/>
          </ac:spMkLst>
        </pc:spChg>
        <pc:spChg chg="add">
          <ac:chgData name="Anastasia Galvin" userId="2d39f159-777b-4bad-8899-bf8dfc77b0ad" providerId="ADAL" clId="{1EFEA327-7FE8-43F4-9F1E-5FE10FE08DBD}" dt="2021-09-15T16:46:56.724" v="12369" actId="26606"/>
          <ac:spMkLst>
            <pc:docMk/>
            <pc:sldMk cId="1415171190" sldId="276"/>
            <ac:spMk id="71" creationId="{5BB3780B-63EB-450D-A804-D6AA12F98E0B}"/>
          </ac:spMkLst>
        </pc:spChg>
        <pc:spChg chg="add">
          <ac:chgData name="Anastasia Galvin" userId="2d39f159-777b-4bad-8899-bf8dfc77b0ad" providerId="ADAL" clId="{1EFEA327-7FE8-43F4-9F1E-5FE10FE08DBD}" dt="2021-09-15T16:46:56.724" v="12369" actId="26606"/>
          <ac:spMkLst>
            <pc:docMk/>
            <pc:sldMk cId="1415171190" sldId="276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1EFEA327-7FE8-43F4-9F1E-5FE10FE08DBD}" dt="2021-09-15T16:47:53.308" v="12394" actId="1076"/>
          <ac:picMkLst>
            <pc:docMk/>
            <pc:sldMk cId="1415171190" sldId="276"/>
            <ac:picMk id="9218" creationId="{C7DB66C6-7552-4162-A7B6-EA476D6539DF}"/>
          </ac:picMkLst>
        </pc:picChg>
      </pc:sldChg>
      <pc:sldChg chg="new del">
        <pc:chgData name="Anastasia Galvin" userId="2d39f159-777b-4bad-8899-bf8dfc77b0ad" providerId="ADAL" clId="{1EFEA327-7FE8-43F4-9F1E-5FE10FE08DBD}" dt="2021-09-15T16:49:06.351" v="12416" actId="680"/>
        <pc:sldMkLst>
          <pc:docMk/>
          <pc:sldMk cId="3610996027" sldId="277"/>
        </pc:sldMkLst>
      </pc:sldChg>
      <pc:sldChg chg="addSp modSp new mod setBg addAnim">
        <pc:chgData name="Anastasia Galvin" userId="2d39f159-777b-4bad-8899-bf8dfc77b0ad" providerId="ADAL" clId="{1EFEA327-7FE8-43F4-9F1E-5FE10FE08DBD}" dt="2021-09-15T16:49:33.005" v="12429" actId="404"/>
        <pc:sldMkLst>
          <pc:docMk/>
          <pc:sldMk cId="3762960117" sldId="277"/>
        </pc:sldMkLst>
        <pc:spChg chg="mod">
          <ac:chgData name="Anastasia Galvin" userId="2d39f159-777b-4bad-8899-bf8dfc77b0ad" providerId="ADAL" clId="{1EFEA327-7FE8-43F4-9F1E-5FE10FE08DBD}" dt="2021-09-15T16:49:33.005" v="12429" actId="404"/>
          <ac:spMkLst>
            <pc:docMk/>
            <pc:sldMk cId="3762960117" sldId="277"/>
            <ac:spMk id="2" creationId="{75010C80-B11D-4655-A4A6-350CA484449E}"/>
          </ac:spMkLst>
        </pc:spChg>
        <pc:spChg chg="add">
          <ac:chgData name="Anastasia Galvin" userId="2d39f159-777b-4bad-8899-bf8dfc77b0ad" providerId="ADAL" clId="{1EFEA327-7FE8-43F4-9F1E-5FE10FE08DBD}" dt="2021-09-15T16:49:23.694" v="12421" actId="26606"/>
          <ac:spMkLst>
            <pc:docMk/>
            <pc:sldMk cId="3762960117" sldId="277"/>
            <ac:spMk id="7" creationId="{09646535-AEF6-4883-A4F9-EEC1F8B4319E}"/>
          </ac:spMkLst>
        </pc:spChg>
        <pc:spChg chg="add">
          <ac:chgData name="Anastasia Galvin" userId="2d39f159-777b-4bad-8899-bf8dfc77b0ad" providerId="ADAL" clId="{1EFEA327-7FE8-43F4-9F1E-5FE10FE08DBD}" dt="2021-09-15T16:49:23.694" v="12421" actId="26606"/>
          <ac:spMkLst>
            <pc:docMk/>
            <pc:sldMk cId="3762960117" sldId="277"/>
            <ac:spMk id="9" creationId="{DB7EFF05-A8DA-4B3E-9C21-7A04283D4852}"/>
          </ac:spMkLst>
        </pc:spChg>
        <pc:spChg chg="add">
          <ac:chgData name="Anastasia Galvin" userId="2d39f159-777b-4bad-8899-bf8dfc77b0ad" providerId="ADAL" clId="{1EFEA327-7FE8-43F4-9F1E-5FE10FE08DBD}" dt="2021-09-15T16:49:23.694" v="12421" actId="26606"/>
          <ac:spMkLst>
            <pc:docMk/>
            <pc:sldMk cId="3762960117" sldId="277"/>
            <ac:spMk id="11" creationId="{44CA1620-2C02-4B4E-97C8-06FCE85EEB0E}"/>
          </ac:spMkLst>
        </pc:spChg>
        <pc:spChg chg="add">
          <ac:chgData name="Anastasia Galvin" userId="2d39f159-777b-4bad-8899-bf8dfc77b0ad" providerId="ADAL" clId="{1EFEA327-7FE8-43F4-9F1E-5FE10FE08DBD}" dt="2021-09-15T16:49:23.694" v="12421" actId="26606"/>
          <ac:spMkLst>
            <pc:docMk/>
            <pc:sldMk cId="3762960117" sldId="277"/>
            <ac:spMk id="13" creationId="{3657DE79-27F8-4881-BE3B-5321D1801425}"/>
          </ac:spMkLst>
        </pc:spChg>
        <pc:spChg chg="add">
          <ac:chgData name="Anastasia Galvin" userId="2d39f159-777b-4bad-8899-bf8dfc77b0ad" providerId="ADAL" clId="{1EFEA327-7FE8-43F4-9F1E-5FE10FE08DBD}" dt="2021-09-15T16:49:23.694" v="12421" actId="26606"/>
          <ac:spMkLst>
            <pc:docMk/>
            <pc:sldMk cId="3762960117" sldId="277"/>
            <ac:spMk id="23" creationId="{085AB271-571D-4C19-9FCC-C760834A8937}"/>
          </ac:spMkLst>
        </pc:spChg>
        <pc:grpChg chg="add">
          <ac:chgData name="Anastasia Galvin" userId="2d39f159-777b-4bad-8899-bf8dfc77b0ad" providerId="ADAL" clId="{1EFEA327-7FE8-43F4-9F1E-5FE10FE08DBD}" dt="2021-09-15T16:49:23.694" v="12421" actId="26606"/>
          <ac:grpSpMkLst>
            <pc:docMk/>
            <pc:sldMk cId="3762960117" sldId="277"/>
            <ac:grpSpMk id="15" creationId="{DB733608-1322-485D-B942-B827E6997F08}"/>
          </ac:grpSpMkLst>
        </pc:grpChg>
      </pc:sldChg>
      <pc:sldChg chg="addSp modSp new mod setBg modNotesTx">
        <pc:chgData name="Anastasia Galvin" userId="2d39f159-777b-4bad-8899-bf8dfc77b0ad" providerId="ADAL" clId="{1EFEA327-7FE8-43F4-9F1E-5FE10FE08DBD}" dt="2021-09-17T07:36:03.670" v="13506" actId="20577"/>
        <pc:sldMkLst>
          <pc:docMk/>
          <pc:sldMk cId="657237980" sldId="278"/>
        </pc:sldMkLst>
        <pc:spChg chg="mod">
          <ac:chgData name="Anastasia Galvin" userId="2d39f159-777b-4bad-8899-bf8dfc77b0ad" providerId="ADAL" clId="{1EFEA327-7FE8-43F4-9F1E-5FE10FE08DBD}" dt="2021-09-17T07:36:03.670" v="13506" actId="20577"/>
          <ac:spMkLst>
            <pc:docMk/>
            <pc:sldMk cId="657237980" sldId="278"/>
            <ac:spMk id="2" creationId="{DC2A2328-FC2A-4559-AD0C-0BD267A50980}"/>
          </ac:spMkLst>
        </pc:spChg>
        <pc:spChg chg="mod">
          <ac:chgData name="Anastasia Galvin" userId="2d39f159-777b-4bad-8899-bf8dfc77b0ad" providerId="ADAL" clId="{1EFEA327-7FE8-43F4-9F1E-5FE10FE08DBD}" dt="2021-09-17T07:35:54.804" v="13504" actId="403"/>
          <ac:spMkLst>
            <pc:docMk/>
            <pc:sldMk cId="657237980" sldId="278"/>
            <ac:spMk id="3" creationId="{CC8F30E6-A039-4BD0-A9C0-7AB3C42C908F}"/>
          </ac:spMkLst>
        </pc:spChg>
        <pc:spChg chg="add mod">
          <ac:chgData name="Anastasia Galvin" userId="2d39f159-777b-4bad-8899-bf8dfc77b0ad" providerId="ADAL" clId="{1EFEA327-7FE8-43F4-9F1E-5FE10FE08DBD}" dt="2021-09-17T07:35:15.343" v="13481" actId="2711"/>
          <ac:spMkLst>
            <pc:docMk/>
            <pc:sldMk cId="657237980" sldId="278"/>
            <ac:spMk id="71" creationId="{5BB3780B-63EB-450D-A804-D6AA12F98E0B}"/>
          </ac:spMkLst>
        </pc:spChg>
        <pc:spChg chg="add mod">
          <ac:chgData name="Anastasia Galvin" userId="2d39f159-777b-4bad-8899-bf8dfc77b0ad" providerId="ADAL" clId="{1EFEA327-7FE8-43F4-9F1E-5FE10FE08DBD}" dt="2021-09-17T07:35:15.343" v="13481" actId="2711"/>
          <ac:spMkLst>
            <pc:docMk/>
            <pc:sldMk cId="657237980" sldId="278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1EFEA327-7FE8-43F4-9F1E-5FE10FE08DBD}" dt="2021-09-17T07:35:15.343" v="13481" actId="2711"/>
          <ac:picMkLst>
            <pc:docMk/>
            <pc:sldMk cId="657237980" sldId="278"/>
            <ac:picMk id="1026" creationId="{A4F9F856-ADE8-421F-984B-E73FF6DBD7C8}"/>
          </ac:picMkLst>
        </pc:picChg>
      </pc:sldChg>
      <pc:sldChg chg="new del">
        <pc:chgData name="Anastasia Galvin" userId="2d39f159-777b-4bad-8899-bf8dfc77b0ad" providerId="ADAL" clId="{1EFEA327-7FE8-43F4-9F1E-5FE10FE08DBD}" dt="2021-09-15T16:55:12.276" v="12821" actId="47"/>
        <pc:sldMkLst>
          <pc:docMk/>
          <pc:sldMk cId="3106507282" sldId="279"/>
        </pc:sldMkLst>
      </pc:sldChg>
      <pc:sldChg chg="addSp modSp new mod setBg modNotesTx">
        <pc:chgData name="Anastasia Galvin" userId="2d39f159-777b-4bad-8899-bf8dfc77b0ad" providerId="ADAL" clId="{1EFEA327-7FE8-43F4-9F1E-5FE10FE08DBD}" dt="2021-09-17T07:40:44.010" v="14112" actId="403"/>
        <pc:sldMkLst>
          <pc:docMk/>
          <pc:sldMk cId="3817187952" sldId="279"/>
        </pc:sldMkLst>
        <pc:spChg chg="mod">
          <ac:chgData name="Anastasia Galvin" userId="2d39f159-777b-4bad-8899-bf8dfc77b0ad" providerId="ADAL" clId="{1EFEA327-7FE8-43F4-9F1E-5FE10FE08DBD}" dt="2021-09-17T07:40:28.640" v="14101" actId="403"/>
          <ac:spMkLst>
            <pc:docMk/>
            <pc:sldMk cId="3817187952" sldId="279"/>
            <ac:spMk id="2" creationId="{84B2DBB7-C5C2-4D95-99A0-AE9418BEB66E}"/>
          </ac:spMkLst>
        </pc:spChg>
        <pc:spChg chg="mod ord">
          <ac:chgData name="Anastasia Galvin" userId="2d39f159-777b-4bad-8899-bf8dfc77b0ad" providerId="ADAL" clId="{1EFEA327-7FE8-43F4-9F1E-5FE10FE08DBD}" dt="2021-09-17T07:40:44.010" v="14112" actId="403"/>
          <ac:spMkLst>
            <pc:docMk/>
            <pc:sldMk cId="3817187952" sldId="279"/>
            <ac:spMk id="3" creationId="{0DB0BD36-83CE-401B-9639-4BC2F6C432DA}"/>
          </ac:spMkLst>
        </pc:spChg>
        <pc:spChg chg="add mod">
          <ac:chgData name="Anastasia Galvin" userId="2d39f159-777b-4bad-8899-bf8dfc77b0ad" providerId="ADAL" clId="{1EFEA327-7FE8-43F4-9F1E-5FE10FE08DBD}" dt="2021-09-17T07:40:23.623" v="14093" actId="2711"/>
          <ac:spMkLst>
            <pc:docMk/>
            <pc:sldMk cId="3817187952" sldId="279"/>
            <ac:spMk id="71" creationId="{1A6AC1EB-B829-4364-8499-E0E869EA005C}"/>
          </ac:spMkLst>
        </pc:spChg>
        <pc:spChg chg="add mod">
          <ac:chgData name="Anastasia Galvin" userId="2d39f159-777b-4bad-8899-bf8dfc77b0ad" providerId="ADAL" clId="{1EFEA327-7FE8-43F4-9F1E-5FE10FE08DBD}" dt="2021-09-17T07:40:23.623" v="14093" actId="2711"/>
          <ac:spMkLst>
            <pc:docMk/>
            <pc:sldMk cId="3817187952" sldId="279"/>
            <ac:spMk id="73" creationId="{BE7A37A2-C7FA-4D89-AF85-407817320FBD}"/>
          </ac:spMkLst>
        </pc:spChg>
        <pc:picChg chg="add mod">
          <ac:chgData name="Anastasia Galvin" userId="2d39f159-777b-4bad-8899-bf8dfc77b0ad" providerId="ADAL" clId="{1EFEA327-7FE8-43F4-9F1E-5FE10FE08DBD}" dt="2021-09-17T07:40:32.942" v="14103" actId="1076"/>
          <ac:picMkLst>
            <pc:docMk/>
            <pc:sldMk cId="3817187952" sldId="279"/>
            <ac:picMk id="2050" creationId="{FC41D79B-ECE6-42EC-8481-9D9CE2A246E6}"/>
          </ac:picMkLst>
        </pc:picChg>
      </pc:sldChg>
      <pc:sldChg chg="addSp delSp modSp add mod setBg delDesignElem">
        <pc:chgData name="Anastasia Galvin" userId="2d39f159-777b-4bad-8899-bf8dfc77b0ad" providerId="ADAL" clId="{1EFEA327-7FE8-43F4-9F1E-5FE10FE08DBD}" dt="2021-09-17T07:41:52.913" v="14141" actId="1076"/>
        <pc:sldMkLst>
          <pc:docMk/>
          <pc:sldMk cId="2089399534" sldId="280"/>
        </pc:sldMkLst>
        <pc:spChg chg="mod">
          <ac:chgData name="Anastasia Galvin" userId="2d39f159-777b-4bad-8899-bf8dfc77b0ad" providerId="ADAL" clId="{1EFEA327-7FE8-43F4-9F1E-5FE10FE08DBD}" dt="2021-09-17T07:41:52.913" v="14141" actId="1076"/>
          <ac:spMkLst>
            <pc:docMk/>
            <pc:sldMk cId="2089399534" sldId="280"/>
            <ac:spMk id="2" creationId="{75010C80-B11D-4655-A4A6-350CA484449E}"/>
          </ac:spMkLst>
        </pc:spChg>
        <pc:spChg chg="add del">
          <ac:chgData name="Anastasia Galvin" userId="2d39f159-777b-4bad-8899-bf8dfc77b0ad" providerId="ADAL" clId="{1EFEA327-7FE8-43F4-9F1E-5FE10FE08DBD}" dt="2021-09-17T07:41:06.661" v="14116" actId="26606"/>
          <ac:spMkLst>
            <pc:docMk/>
            <pc:sldMk cId="2089399534" sldId="280"/>
            <ac:spMk id="4" creationId="{09646535-AEF6-4883-A4F9-EEC1F8B4319E}"/>
          </ac:spMkLst>
        </pc:spChg>
        <pc:spChg chg="add del">
          <ac:chgData name="Anastasia Galvin" userId="2d39f159-777b-4bad-8899-bf8dfc77b0ad" providerId="ADAL" clId="{1EFEA327-7FE8-43F4-9F1E-5FE10FE08DBD}" dt="2021-09-17T07:41:06.661" v="14116" actId="26606"/>
          <ac:spMkLst>
            <pc:docMk/>
            <pc:sldMk cId="2089399534" sldId="280"/>
            <ac:spMk id="5" creationId="{DB7EFF05-A8DA-4B3E-9C21-7A04283D4852}"/>
          </ac:spMkLst>
        </pc:spChg>
        <pc:spChg chg="add del">
          <ac:chgData name="Anastasia Galvin" userId="2d39f159-777b-4bad-8899-bf8dfc77b0ad" providerId="ADAL" clId="{1EFEA327-7FE8-43F4-9F1E-5FE10FE08DBD}" dt="2021-09-17T07:41:06.661" v="14116" actId="26606"/>
          <ac:spMkLst>
            <pc:docMk/>
            <pc:sldMk cId="2089399534" sldId="280"/>
            <ac:spMk id="6" creationId="{44CA1620-2C02-4B4E-97C8-06FCE85EEB0E}"/>
          </ac:spMkLst>
        </pc:spChg>
        <pc:spChg chg="del">
          <ac:chgData name="Anastasia Galvin" userId="2d39f159-777b-4bad-8899-bf8dfc77b0ad" providerId="ADAL" clId="{1EFEA327-7FE8-43F4-9F1E-5FE10FE08DBD}" dt="2021-09-17T07:40:58.259" v="14114"/>
          <ac:spMkLst>
            <pc:docMk/>
            <pc:sldMk cId="2089399534" sldId="280"/>
            <ac:spMk id="7" creationId="{09646535-AEF6-4883-A4F9-EEC1F8B4319E}"/>
          </ac:spMkLst>
        </pc:spChg>
        <pc:spChg chg="add del">
          <ac:chgData name="Anastasia Galvin" userId="2d39f159-777b-4bad-8899-bf8dfc77b0ad" providerId="ADAL" clId="{1EFEA327-7FE8-43F4-9F1E-5FE10FE08DBD}" dt="2021-09-17T07:41:06.661" v="14116" actId="26606"/>
          <ac:spMkLst>
            <pc:docMk/>
            <pc:sldMk cId="2089399534" sldId="280"/>
            <ac:spMk id="8" creationId="{3657DE79-27F8-4881-BE3B-5321D1801425}"/>
          </ac:spMkLst>
        </pc:spChg>
        <pc:spChg chg="del">
          <ac:chgData name="Anastasia Galvin" userId="2d39f159-777b-4bad-8899-bf8dfc77b0ad" providerId="ADAL" clId="{1EFEA327-7FE8-43F4-9F1E-5FE10FE08DBD}" dt="2021-09-17T07:40:58.259" v="14114"/>
          <ac:spMkLst>
            <pc:docMk/>
            <pc:sldMk cId="2089399534" sldId="280"/>
            <ac:spMk id="9" creationId="{DB7EFF05-A8DA-4B3E-9C21-7A04283D4852}"/>
          </ac:spMkLst>
        </pc:spChg>
        <pc:spChg chg="del">
          <ac:chgData name="Anastasia Galvin" userId="2d39f159-777b-4bad-8899-bf8dfc77b0ad" providerId="ADAL" clId="{1EFEA327-7FE8-43F4-9F1E-5FE10FE08DBD}" dt="2021-09-17T07:40:58.259" v="14114"/>
          <ac:spMkLst>
            <pc:docMk/>
            <pc:sldMk cId="2089399534" sldId="280"/>
            <ac:spMk id="11" creationId="{44CA1620-2C02-4B4E-97C8-06FCE85EEB0E}"/>
          </ac:spMkLst>
        </pc:spChg>
        <pc:spChg chg="add del">
          <ac:chgData name="Anastasia Galvin" userId="2d39f159-777b-4bad-8899-bf8dfc77b0ad" providerId="ADAL" clId="{1EFEA327-7FE8-43F4-9F1E-5FE10FE08DBD}" dt="2021-09-17T07:41:06.661" v="14116" actId="26606"/>
          <ac:spMkLst>
            <pc:docMk/>
            <pc:sldMk cId="2089399534" sldId="280"/>
            <ac:spMk id="12" creationId="{085AB271-571D-4C19-9FCC-C760834A8937}"/>
          </ac:spMkLst>
        </pc:spChg>
        <pc:spChg chg="del">
          <ac:chgData name="Anastasia Galvin" userId="2d39f159-777b-4bad-8899-bf8dfc77b0ad" providerId="ADAL" clId="{1EFEA327-7FE8-43F4-9F1E-5FE10FE08DBD}" dt="2021-09-17T07:40:58.259" v="14114"/>
          <ac:spMkLst>
            <pc:docMk/>
            <pc:sldMk cId="2089399534" sldId="280"/>
            <ac:spMk id="13" creationId="{3657DE79-27F8-4881-BE3B-5321D1801425}"/>
          </ac:spMkLst>
        </pc:spChg>
        <pc:spChg chg="del">
          <ac:chgData name="Anastasia Galvin" userId="2d39f159-777b-4bad-8899-bf8dfc77b0ad" providerId="ADAL" clId="{1EFEA327-7FE8-43F4-9F1E-5FE10FE08DBD}" dt="2021-09-17T07:40:58.259" v="14114"/>
          <ac:spMkLst>
            <pc:docMk/>
            <pc:sldMk cId="2089399534" sldId="280"/>
            <ac:spMk id="23" creationId="{085AB271-571D-4C19-9FCC-C760834A8937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24" creationId="{09646535-AEF6-4883-A4F9-EEC1F8B4319E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25" creationId="{801ACD2F-9E03-4258-BB7D-5006BA0BDBE0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26" creationId="{DB7EFF05-A8DA-4B3E-9C21-7A04283D4852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27" creationId="{B3E9F3C4-0623-4F2B-A4FE-187D7B73CDCF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28" creationId="{9DD24FF2-0EF7-4840-85F9-E82A0C371B48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29" creationId="{703DF8EC-903F-4FF4-B443-3B8B5DEF5F42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30" creationId="{00B4453B-3251-479A-995C-568CE6203671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31" creationId="{A4A5B20B-437F-4239-9753-30EB5AB90AB1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32" creationId="{14874823-A924-45C1-B19B-8468C071F7D1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33" creationId="{A9402C84-62F4-4868-AF08-B13A6194AC1F}"/>
          </ac:spMkLst>
        </pc:spChg>
        <pc:grpChg chg="add del">
          <ac:chgData name="Anastasia Galvin" userId="2d39f159-777b-4bad-8899-bf8dfc77b0ad" providerId="ADAL" clId="{1EFEA327-7FE8-43F4-9F1E-5FE10FE08DBD}" dt="2021-09-17T07:41:06.661" v="14116" actId="26606"/>
          <ac:grpSpMkLst>
            <pc:docMk/>
            <pc:sldMk cId="2089399534" sldId="280"/>
            <ac:grpSpMk id="10" creationId="{DB733608-1322-485D-B942-B827E6997F08}"/>
          </ac:grpSpMkLst>
        </pc:grpChg>
        <pc:grpChg chg="del">
          <ac:chgData name="Anastasia Galvin" userId="2d39f159-777b-4bad-8899-bf8dfc77b0ad" providerId="ADAL" clId="{1EFEA327-7FE8-43F4-9F1E-5FE10FE08DBD}" dt="2021-09-17T07:40:58.259" v="14114"/>
          <ac:grpSpMkLst>
            <pc:docMk/>
            <pc:sldMk cId="2089399534" sldId="280"/>
            <ac:grpSpMk id="15" creationId="{DB733608-1322-485D-B942-B827E6997F08}"/>
          </ac:grpSpMkLst>
        </pc:grpChg>
      </pc:sldChg>
    </pc:docChg>
  </pc:docChgLst>
  <pc:docChgLst>
    <pc:chgData name="Anastasia Galvin" userId="2d39f159-777b-4bad-8899-bf8dfc77b0ad" providerId="ADAL" clId="{CF14EE25-5C80-43F9-B43B-4AAC6D653BC3}"/>
    <pc:docChg chg="undo custSel addSld delSld modSld sldOrd">
      <pc:chgData name="Anastasia Galvin" userId="2d39f159-777b-4bad-8899-bf8dfc77b0ad" providerId="ADAL" clId="{CF14EE25-5C80-43F9-B43B-4AAC6D653BC3}" dt="2021-09-19T13:39:09.992" v="11376"/>
      <pc:docMkLst>
        <pc:docMk/>
      </pc:docMkLst>
      <pc:sldChg chg="addSp delSp modSp mod modTransition modAnim">
        <pc:chgData name="Anastasia Galvin" userId="2d39f159-777b-4bad-8899-bf8dfc77b0ad" providerId="ADAL" clId="{CF14EE25-5C80-43F9-B43B-4AAC6D653BC3}" dt="2021-09-19T13:14:40.731" v="11115"/>
        <pc:sldMkLst>
          <pc:docMk/>
          <pc:sldMk cId="1637262194" sldId="256"/>
        </pc:sldMkLst>
        <pc:spChg chg="mod">
          <ac:chgData name="Anastasia Galvin" userId="2d39f159-777b-4bad-8899-bf8dfc77b0ad" providerId="ADAL" clId="{CF14EE25-5C80-43F9-B43B-4AAC6D653BC3}" dt="2021-09-19T07:12:30.174" v="7722" actId="27636"/>
          <ac:spMkLst>
            <pc:docMk/>
            <pc:sldMk cId="1637262194" sldId="256"/>
            <ac:spMk id="2" creationId="{D47895F1-7A44-41C5-841D-FF7933C47254}"/>
          </ac:spMkLst>
        </pc:spChg>
        <pc:spChg chg="mod">
          <ac:chgData name="Anastasia Galvin" userId="2d39f159-777b-4bad-8899-bf8dfc77b0ad" providerId="ADAL" clId="{CF14EE25-5C80-43F9-B43B-4AAC6D653BC3}" dt="2021-09-19T13:04:57.106" v="11093" actId="20577"/>
          <ac:spMkLst>
            <pc:docMk/>
            <pc:sldMk cId="1637262194" sldId="256"/>
            <ac:spMk id="3" creationId="{C227F31F-A0AA-4C18-BD56-2AFAD7CA8D37}"/>
          </ac:spMkLst>
        </pc:spChg>
        <pc:spChg chg="add mod">
          <ac:chgData name="Anastasia Galvin" userId="2d39f159-777b-4bad-8899-bf8dfc77b0ad" providerId="ADAL" clId="{CF14EE25-5C80-43F9-B43B-4AAC6D653BC3}" dt="2021-09-19T07:12:30.174" v="7722" actId="27636"/>
          <ac:spMkLst>
            <pc:docMk/>
            <pc:sldMk cId="1637262194" sldId="256"/>
            <ac:spMk id="150" creationId="{0149A9F6-B857-488C-AC3A-007B78165715}"/>
          </ac:spMkLst>
        </pc:spChg>
        <pc:spChg chg="add mod">
          <ac:chgData name="Anastasia Galvin" userId="2d39f159-777b-4bad-8899-bf8dfc77b0ad" providerId="ADAL" clId="{CF14EE25-5C80-43F9-B43B-4AAC6D653BC3}" dt="2021-09-19T07:12:30.174" v="7722" actId="27636"/>
          <ac:spMkLst>
            <pc:docMk/>
            <pc:sldMk cId="1637262194" sldId="256"/>
            <ac:spMk id="152" creationId="{249EFD05-C377-44BE-91F0-1D17C1D9BF60}"/>
          </ac:spMkLst>
        </pc:spChg>
        <pc:spChg chg="del">
          <ac:chgData name="Anastasia Galvin" userId="2d39f159-777b-4bad-8899-bf8dfc77b0ad" providerId="ADAL" clId="{CF14EE25-5C80-43F9-B43B-4AAC6D653BC3}" dt="2021-09-18T17:36:32.727" v="4010" actId="26606"/>
          <ac:spMkLst>
            <pc:docMk/>
            <pc:sldMk cId="1637262194" sldId="256"/>
            <ac:spMk id="3080" creationId="{0149A9F6-B857-488C-AC3A-007B78165715}"/>
          </ac:spMkLst>
        </pc:spChg>
        <pc:spChg chg="del">
          <ac:chgData name="Anastasia Galvin" userId="2d39f159-777b-4bad-8899-bf8dfc77b0ad" providerId="ADAL" clId="{CF14EE25-5C80-43F9-B43B-4AAC6D653BC3}" dt="2021-09-18T17:36:32.727" v="4010" actId="26606"/>
          <ac:spMkLst>
            <pc:docMk/>
            <pc:sldMk cId="1637262194" sldId="256"/>
            <ac:spMk id="3081" creationId="{249EFD05-C377-44BE-91F0-1D17C1D9BF60}"/>
          </ac:spMkLst>
        </pc:spChg>
        <pc:grpChg chg="add mod">
          <ac:chgData name="Anastasia Galvin" userId="2d39f159-777b-4bad-8899-bf8dfc77b0ad" providerId="ADAL" clId="{CF14EE25-5C80-43F9-B43B-4AAC6D653BC3}" dt="2021-09-19T07:12:30.174" v="7722" actId="27636"/>
          <ac:grpSpMkLst>
            <pc:docMk/>
            <pc:sldMk cId="1637262194" sldId="256"/>
            <ac:grpSpMk id="154" creationId="{F2FD01A0-E6FF-41CD-AEBD-279232B90D43}"/>
          </ac:grpSpMkLst>
        </pc:grpChg>
        <pc:grpChg chg="add mod">
          <ac:chgData name="Anastasia Galvin" userId="2d39f159-777b-4bad-8899-bf8dfc77b0ad" providerId="ADAL" clId="{CF14EE25-5C80-43F9-B43B-4AAC6D653BC3}" dt="2021-09-19T07:12:30.174" v="7722" actId="27636"/>
          <ac:grpSpMkLst>
            <pc:docMk/>
            <pc:sldMk cId="1637262194" sldId="256"/>
            <ac:grpSpMk id="159" creationId="{3C9AA14C-80A4-427C-A911-28CD20C56E5E}"/>
          </ac:grpSpMkLst>
        </pc:grpChg>
        <pc:grpChg chg="del">
          <ac:chgData name="Anastasia Galvin" userId="2d39f159-777b-4bad-8899-bf8dfc77b0ad" providerId="ADAL" clId="{CF14EE25-5C80-43F9-B43B-4AAC6D653BC3}" dt="2021-09-18T17:36:32.727" v="4010" actId="26606"/>
          <ac:grpSpMkLst>
            <pc:docMk/>
            <pc:sldMk cId="1637262194" sldId="256"/>
            <ac:grpSpMk id="3082" creationId="{F2FD01A0-E6FF-41CD-AEBD-279232B90D43}"/>
          </ac:grpSpMkLst>
        </pc:grpChg>
        <pc:grpChg chg="del">
          <ac:chgData name="Anastasia Galvin" userId="2d39f159-777b-4bad-8899-bf8dfc77b0ad" providerId="ADAL" clId="{CF14EE25-5C80-43F9-B43B-4AAC6D653BC3}" dt="2021-09-18T17:36:32.727" v="4010" actId="26606"/>
          <ac:grpSpMkLst>
            <pc:docMk/>
            <pc:sldMk cId="1637262194" sldId="256"/>
            <ac:grpSpMk id="3086" creationId="{3C9AA14C-80A4-427C-A911-28CD20C56E5E}"/>
          </ac:grpSpMkLst>
        </pc:grpChg>
        <pc:picChg chg="add mod">
          <ac:chgData name="Anastasia Galvin" userId="2d39f159-777b-4bad-8899-bf8dfc77b0ad" providerId="ADAL" clId="{CF14EE25-5C80-43F9-B43B-4AAC6D653BC3}" dt="2021-09-19T07:12:30.174" v="7722" actId="27636"/>
          <ac:picMkLst>
            <pc:docMk/>
            <pc:sldMk cId="1637262194" sldId="256"/>
            <ac:picMk id="2050" creationId="{A49705B9-C156-4303-B156-857F73261BE9}"/>
          </ac:picMkLst>
        </pc:picChg>
        <pc:picChg chg="del">
          <ac:chgData name="Anastasia Galvin" userId="2d39f159-777b-4bad-8899-bf8dfc77b0ad" providerId="ADAL" clId="{CF14EE25-5C80-43F9-B43B-4AAC6D653BC3}" dt="2021-09-18T16:26:54.407" v="83" actId="478"/>
          <ac:picMkLst>
            <pc:docMk/>
            <pc:sldMk cId="1637262194" sldId="256"/>
            <ac:picMk id="3074" creationId="{B701941B-752C-4DA7-B7FC-820FC2161043}"/>
          </ac:picMkLst>
        </pc:picChg>
      </pc:sldChg>
      <pc:sldChg chg="del">
        <pc:chgData name="Anastasia Galvin" userId="2d39f159-777b-4bad-8899-bf8dfc77b0ad" providerId="ADAL" clId="{CF14EE25-5C80-43F9-B43B-4AAC6D653BC3}" dt="2021-09-18T16:26:33.607" v="0" actId="47"/>
        <pc:sldMkLst>
          <pc:docMk/>
          <pc:sldMk cId="16731566" sldId="257"/>
        </pc:sldMkLst>
      </pc:sldChg>
      <pc:sldChg chg="del">
        <pc:chgData name="Anastasia Galvin" userId="2d39f159-777b-4bad-8899-bf8dfc77b0ad" providerId="ADAL" clId="{CF14EE25-5C80-43F9-B43B-4AAC6D653BC3}" dt="2021-09-18T16:27:02.784" v="99" actId="47"/>
        <pc:sldMkLst>
          <pc:docMk/>
          <pc:sldMk cId="1283589245" sldId="258"/>
        </pc:sldMkLst>
      </pc:sldChg>
      <pc:sldChg chg="del">
        <pc:chgData name="Anastasia Galvin" userId="2d39f159-777b-4bad-8899-bf8dfc77b0ad" providerId="ADAL" clId="{CF14EE25-5C80-43F9-B43B-4AAC6D653BC3}" dt="2021-09-18T16:27:01.389" v="95" actId="47"/>
        <pc:sldMkLst>
          <pc:docMk/>
          <pc:sldMk cId="2558296224" sldId="260"/>
        </pc:sldMkLst>
      </pc:sldChg>
      <pc:sldChg chg="del">
        <pc:chgData name="Anastasia Galvin" userId="2d39f159-777b-4bad-8899-bf8dfc77b0ad" providerId="ADAL" clId="{CF14EE25-5C80-43F9-B43B-4AAC6D653BC3}" dt="2021-09-18T16:27:01.969" v="97" actId="47"/>
        <pc:sldMkLst>
          <pc:docMk/>
          <pc:sldMk cId="2746478265" sldId="262"/>
        </pc:sldMkLst>
      </pc:sldChg>
      <pc:sldChg chg="del">
        <pc:chgData name="Anastasia Galvin" userId="2d39f159-777b-4bad-8899-bf8dfc77b0ad" providerId="ADAL" clId="{CF14EE25-5C80-43F9-B43B-4AAC6D653BC3}" dt="2021-09-18T16:27:02.585" v="98" actId="47"/>
        <pc:sldMkLst>
          <pc:docMk/>
          <pc:sldMk cId="1544125251" sldId="263"/>
        </pc:sldMkLst>
      </pc:sldChg>
      <pc:sldChg chg="del">
        <pc:chgData name="Anastasia Galvin" userId="2d39f159-777b-4bad-8899-bf8dfc77b0ad" providerId="ADAL" clId="{CF14EE25-5C80-43F9-B43B-4AAC6D653BC3}" dt="2021-09-18T16:27:00.078" v="89" actId="47"/>
        <pc:sldMkLst>
          <pc:docMk/>
          <pc:sldMk cId="3370228483" sldId="267"/>
        </pc:sldMkLst>
      </pc:sldChg>
      <pc:sldChg chg="del">
        <pc:chgData name="Anastasia Galvin" userId="2d39f159-777b-4bad-8899-bf8dfc77b0ad" providerId="ADAL" clId="{CF14EE25-5C80-43F9-B43B-4AAC6D653BC3}" dt="2021-09-18T16:27:01.569" v="96" actId="47"/>
        <pc:sldMkLst>
          <pc:docMk/>
          <pc:sldMk cId="1079990437" sldId="268"/>
        </pc:sldMkLst>
      </pc:sldChg>
      <pc:sldChg chg="del">
        <pc:chgData name="Anastasia Galvin" userId="2d39f159-777b-4bad-8899-bf8dfc77b0ad" providerId="ADAL" clId="{CF14EE25-5C80-43F9-B43B-4AAC6D653BC3}" dt="2021-09-18T16:27:01.198" v="94" actId="47"/>
        <pc:sldMkLst>
          <pc:docMk/>
          <pc:sldMk cId="3089893758" sldId="269"/>
        </pc:sldMkLst>
      </pc:sldChg>
      <pc:sldChg chg="del">
        <pc:chgData name="Anastasia Galvin" userId="2d39f159-777b-4bad-8899-bf8dfc77b0ad" providerId="ADAL" clId="{CF14EE25-5C80-43F9-B43B-4AAC6D653BC3}" dt="2021-09-18T16:27:01.039" v="93" actId="47"/>
        <pc:sldMkLst>
          <pc:docMk/>
          <pc:sldMk cId="1683434800" sldId="270"/>
        </pc:sldMkLst>
      </pc:sldChg>
      <pc:sldChg chg="del">
        <pc:chgData name="Anastasia Galvin" userId="2d39f159-777b-4bad-8899-bf8dfc77b0ad" providerId="ADAL" clId="{CF14EE25-5C80-43F9-B43B-4AAC6D653BC3}" dt="2021-09-18T16:27:00.447" v="91" actId="47"/>
        <pc:sldMkLst>
          <pc:docMk/>
          <pc:sldMk cId="4080243248" sldId="272"/>
        </pc:sldMkLst>
      </pc:sldChg>
      <pc:sldChg chg="del">
        <pc:chgData name="Anastasia Galvin" userId="2d39f159-777b-4bad-8899-bf8dfc77b0ad" providerId="ADAL" clId="{CF14EE25-5C80-43F9-B43B-4AAC6D653BC3}" dt="2021-09-18T16:27:00.258" v="90" actId="47"/>
        <pc:sldMkLst>
          <pc:docMk/>
          <pc:sldMk cId="820830414" sldId="273"/>
        </pc:sldMkLst>
      </pc:sldChg>
      <pc:sldChg chg="del">
        <pc:chgData name="Anastasia Galvin" userId="2d39f159-777b-4bad-8899-bf8dfc77b0ad" providerId="ADAL" clId="{CF14EE25-5C80-43F9-B43B-4AAC6D653BC3}" dt="2021-09-18T16:27:00.643" v="92" actId="47"/>
        <pc:sldMkLst>
          <pc:docMk/>
          <pc:sldMk cId="2511495226" sldId="274"/>
        </pc:sldMkLst>
      </pc:sldChg>
      <pc:sldChg chg="del">
        <pc:chgData name="Anastasia Galvin" userId="2d39f159-777b-4bad-8899-bf8dfc77b0ad" providerId="ADAL" clId="{CF14EE25-5C80-43F9-B43B-4AAC6D653BC3}" dt="2021-09-18T16:26:59.885" v="88" actId="47"/>
        <pc:sldMkLst>
          <pc:docMk/>
          <pc:sldMk cId="4082931346" sldId="275"/>
        </pc:sldMkLst>
      </pc:sldChg>
      <pc:sldChg chg="del">
        <pc:chgData name="Anastasia Galvin" userId="2d39f159-777b-4bad-8899-bf8dfc77b0ad" providerId="ADAL" clId="{CF14EE25-5C80-43F9-B43B-4AAC6D653BC3}" dt="2021-09-18T16:26:59.730" v="87" actId="47"/>
        <pc:sldMkLst>
          <pc:docMk/>
          <pc:sldMk cId="1415171190" sldId="276"/>
        </pc:sldMkLst>
      </pc:sldChg>
      <pc:sldChg chg="modTransition">
        <pc:chgData name="Anastasia Galvin" userId="2d39f159-777b-4bad-8899-bf8dfc77b0ad" providerId="ADAL" clId="{CF14EE25-5C80-43F9-B43B-4AAC6D653BC3}" dt="2021-09-19T13:13:41.684" v="11094"/>
        <pc:sldMkLst>
          <pc:docMk/>
          <pc:sldMk cId="3762960117" sldId="277"/>
        </pc:sldMkLst>
      </pc:sldChg>
      <pc:sldChg chg="del">
        <pc:chgData name="Anastasia Galvin" userId="2d39f159-777b-4bad-8899-bf8dfc77b0ad" providerId="ADAL" clId="{CF14EE25-5C80-43F9-B43B-4AAC6D653BC3}" dt="2021-09-18T16:26:59.581" v="86" actId="47"/>
        <pc:sldMkLst>
          <pc:docMk/>
          <pc:sldMk cId="657237980" sldId="278"/>
        </pc:sldMkLst>
      </pc:sldChg>
      <pc:sldChg chg="addSp delSp modSp new mod ord modTransition setBg modNotesTx">
        <pc:chgData name="Anastasia Galvin" userId="2d39f159-777b-4bad-8899-bf8dfc77b0ad" providerId="ADAL" clId="{CF14EE25-5C80-43F9-B43B-4AAC6D653BC3}" dt="2021-09-19T13:13:41.684" v="11094"/>
        <pc:sldMkLst>
          <pc:docMk/>
          <pc:sldMk cId="1395607790" sldId="278"/>
        </pc:sldMkLst>
        <pc:spChg chg="mod">
          <ac:chgData name="Anastasia Galvin" userId="2d39f159-777b-4bad-8899-bf8dfc77b0ad" providerId="ADAL" clId="{CF14EE25-5C80-43F9-B43B-4AAC6D653BC3}" dt="2021-09-19T05:57:10.992" v="5211" actId="20577"/>
          <ac:spMkLst>
            <pc:docMk/>
            <pc:sldMk cId="1395607790" sldId="278"/>
            <ac:spMk id="2" creationId="{B9A6C40B-3B25-420F-A5F5-9931058F3EFE}"/>
          </ac:spMkLst>
        </pc:spChg>
        <pc:spChg chg="mod">
          <ac:chgData name="Anastasia Galvin" userId="2d39f159-777b-4bad-8899-bf8dfc77b0ad" providerId="ADAL" clId="{CF14EE25-5C80-43F9-B43B-4AAC6D653BC3}" dt="2021-09-19T06:10:12.688" v="5260" actId="14100"/>
          <ac:spMkLst>
            <pc:docMk/>
            <pc:sldMk cId="1395607790" sldId="278"/>
            <ac:spMk id="3" creationId="{E451544C-07B9-4C10-A5E5-08ED3464A92B}"/>
          </ac:spMkLst>
        </pc:spChg>
        <pc:spChg chg="add mod">
          <ac:chgData name="Anastasia Galvin" userId="2d39f159-777b-4bad-8899-bf8dfc77b0ad" providerId="ADAL" clId="{CF14EE25-5C80-43F9-B43B-4AAC6D653BC3}" dt="2021-09-19T05:56:31.399" v="5197" actId="403"/>
          <ac:spMkLst>
            <pc:docMk/>
            <pc:sldMk cId="1395607790" sldId="278"/>
            <ac:spMk id="73" creationId="{5BB3780B-63EB-450D-A804-D6AA12F98E0B}"/>
          </ac:spMkLst>
        </pc:spChg>
        <pc:spChg chg="add mod">
          <ac:chgData name="Anastasia Galvin" userId="2d39f159-777b-4bad-8899-bf8dfc77b0ad" providerId="ADAL" clId="{CF14EE25-5C80-43F9-B43B-4AAC6D653BC3}" dt="2021-09-19T05:56:31.399" v="5197" actId="403"/>
          <ac:spMkLst>
            <pc:docMk/>
            <pc:sldMk cId="1395607790" sldId="278"/>
            <ac:spMk id="75" creationId="{FE0847A5-A329-48CD-B3A7-3892FF6DA78F}"/>
          </ac:spMkLst>
        </pc:spChg>
        <pc:picChg chg="add del mod">
          <ac:chgData name="Anastasia Galvin" userId="2d39f159-777b-4bad-8899-bf8dfc77b0ad" providerId="ADAL" clId="{CF14EE25-5C80-43F9-B43B-4AAC6D653BC3}" dt="2021-09-18T16:31:44.507" v="106" actId="478"/>
          <ac:picMkLst>
            <pc:docMk/>
            <pc:sldMk cId="1395607790" sldId="278"/>
            <ac:picMk id="1026" creationId="{E7856B9C-C87C-48F0-BE35-F238AB7E4A2C}"/>
          </ac:picMkLst>
        </pc:picChg>
        <pc:picChg chg="add mod">
          <ac:chgData name="Anastasia Galvin" userId="2d39f159-777b-4bad-8899-bf8dfc77b0ad" providerId="ADAL" clId="{CF14EE25-5C80-43F9-B43B-4AAC6D653BC3}" dt="2021-09-19T05:56:31.399" v="5197" actId="403"/>
          <ac:picMkLst>
            <pc:docMk/>
            <pc:sldMk cId="1395607790" sldId="278"/>
            <ac:picMk id="1028" creationId="{2F11702F-D728-4857-B55E-732E786CCFCA}"/>
          </ac:picMkLst>
        </pc:picChg>
      </pc:sldChg>
      <pc:sldChg chg="addSp delSp modSp new mod modTransition setBg modNotesTx">
        <pc:chgData name="Anastasia Galvin" userId="2d39f159-777b-4bad-8899-bf8dfc77b0ad" providerId="ADAL" clId="{CF14EE25-5C80-43F9-B43B-4AAC6D653BC3}" dt="2021-09-19T13:13:41.684" v="11094"/>
        <pc:sldMkLst>
          <pc:docMk/>
          <pc:sldMk cId="1263820070" sldId="279"/>
        </pc:sldMkLst>
        <pc:spChg chg="mod">
          <ac:chgData name="Anastasia Galvin" userId="2d39f159-777b-4bad-8899-bf8dfc77b0ad" providerId="ADAL" clId="{CF14EE25-5C80-43F9-B43B-4AAC6D653BC3}" dt="2021-09-19T06:09:17.300" v="5251" actId="14100"/>
          <ac:spMkLst>
            <pc:docMk/>
            <pc:sldMk cId="1263820070" sldId="279"/>
            <ac:spMk id="2" creationId="{017B96E9-1240-4A41-9B41-0A893A8A2B9E}"/>
          </ac:spMkLst>
        </pc:spChg>
        <pc:spChg chg="mod">
          <ac:chgData name="Anastasia Galvin" userId="2d39f159-777b-4bad-8899-bf8dfc77b0ad" providerId="ADAL" clId="{CF14EE25-5C80-43F9-B43B-4AAC6D653BC3}" dt="2021-09-19T06:09:13.047" v="5249" actId="1076"/>
          <ac:spMkLst>
            <pc:docMk/>
            <pc:sldMk cId="1263820070" sldId="279"/>
            <ac:spMk id="3" creationId="{653049D1-6E8F-452E-A69B-65C8F2EB6040}"/>
          </ac:spMkLst>
        </pc:spChg>
        <pc:spChg chg="add mod">
          <ac:chgData name="Anastasia Galvin" userId="2d39f159-777b-4bad-8899-bf8dfc77b0ad" providerId="ADAL" clId="{CF14EE25-5C80-43F9-B43B-4AAC6D653BC3}" dt="2021-09-19T06:09:57.718" v="5258" actId="207"/>
          <ac:spMkLst>
            <pc:docMk/>
            <pc:sldMk cId="1263820070" sldId="279"/>
            <ac:spMk id="4" creationId="{CE0FB8D6-CE9A-4874-9213-1249ADE86BBF}"/>
          </ac:spMkLst>
        </pc:spChg>
        <pc:spChg chg="add mod">
          <ac:chgData name="Anastasia Galvin" userId="2d39f159-777b-4bad-8899-bf8dfc77b0ad" providerId="ADAL" clId="{CF14EE25-5C80-43F9-B43B-4AAC6D653BC3}" dt="2021-09-19T06:08:34.819" v="5236" actId="27636"/>
          <ac:spMkLst>
            <pc:docMk/>
            <pc:sldMk cId="1263820070" sldId="279"/>
            <ac:spMk id="71" creationId="{5BB3780B-63EB-450D-A804-D6AA12F98E0B}"/>
          </ac:spMkLst>
        </pc:spChg>
        <pc:spChg chg="add mod">
          <ac:chgData name="Anastasia Galvin" userId="2d39f159-777b-4bad-8899-bf8dfc77b0ad" providerId="ADAL" clId="{CF14EE25-5C80-43F9-B43B-4AAC6D653BC3}" dt="2021-09-19T06:08:34.819" v="5236" actId="27636"/>
          <ac:spMkLst>
            <pc:docMk/>
            <pc:sldMk cId="1263820070" sldId="279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CF14EE25-5C80-43F9-B43B-4AAC6D653BC3}" dt="2021-09-19T06:08:34.819" v="5236" actId="27636"/>
          <ac:picMkLst>
            <pc:docMk/>
            <pc:sldMk cId="1263820070" sldId="279"/>
            <ac:picMk id="3074" creationId="{32C1B8E7-44BA-4912-B1A0-B092F2B79567}"/>
          </ac:picMkLst>
        </pc:picChg>
        <pc:picChg chg="add del">
          <ac:chgData name="Anastasia Galvin" userId="2d39f159-777b-4bad-8899-bf8dfc77b0ad" providerId="ADAL" clId="{CF14EE25-5C80-43F9-B43B-4AAC6D653BC3}" dt="2021-09-19T05:54:21.168" v="4969"/>
          <ac:picMkLst>
            <pc:docMk/>
            <pc:sldMk cId="1263820070" sldId="279"/>
            <ac:picMk id="3076" creationId="{EF93FC8A-B6AF-4589-8BB1-3DDF0BEF6A76}"/>
          </ac:picMkLst>
        </pc:picChg>
      </pc:sldChg>
      <pc:sldChg chg="del">
        <pc:chgData name="Anastasia Galvin" userId="2d39f159-777b-4bad-8899-bf8dfc77b0ad" providerId="ADAL" clId="{CF14EE25-5C80-43F9-B43B-4AAC6D653BC3}" dt="2021-09-18T16:26:59.378" v="85" actId="47"/>
        <pc:sldMkLst>
          <pc:docMk/>
          <pc:sldMk cId="3817187952" sldId="279"/>
        </pc:sldMkLst>
      </pc:sldChg>
      <pc:sldChg chg="del">
        <pc:chgData name="Anastasia Galvin" userId="2d39f159-777b-4bad-8899-bf8dfc77b0ad" providerId="ADAL" clId="{CF14EE25-5C80-43F9-B43B-4AAC6D653BC3}" dt="2021-09-18T16:26:59.177" v="84" actId="47"/>
        <pc:sldMkLst>
          <pc:docMk/>
          <pc:sldMk cId="2089399534" sldId="280"/>
        </pc:sldMkLst>
      </pc:sldChg>
      <pc:sldChg chg="addSp delSp modSp new mod modTransition setBg delAnim modAnim modNotesTx">
        <pc:chgData name="Anastasia Galvin" userId="2d39f159-777b-4bad-8899-bf8dfc77b0ad" providerId="ADAL" clId="{CF14EE25-5C80-43F9-B43B-4AAC6D653BC3}" dt="2021-09-19T13:13:41.684" v="11094"/>
        <pc:sldMkLst>
          <pc:docMk/>
          <pc:sldMk cId="2741088417" sldId="280"/>
        </pc:sldMkLst>
        <pc:spChg chg="mod">
          <ac:chgData name="Anastasia Galvin" userId="2d39f159-777b-4bad-8899-bf8dfc77b0ad" providerId="ADAL" clId="{CF14EE25-5C80-43F9-B43B-4AAC6D653BC3}" dt="2021-09-19T06:40:05.166" v="6349" actId="403"/>
          <ac:spMkLst>
            <pc:docMk/>
            <pc:sldMk cId="2741088417" sldId="280"/>
            <ac:spMk id="2" creationId="{628D346D-7E0E-449A-90CA-D3E17FB970B9}"/>
          </ac:spMkLst>
        </pc:spChg>
        <pc:spChg chg="mod ord">
          <ac:chgData name="Anastasia Galvin" userId="2d39f159-777b-4bad-8899-bf8dfc77b0ad" providerId="ADAL" clId="{CF14EE25-5C80-43F9-B43B-4AAC6D653BC3}" dt="2021-09-19T06:40:23.507" v="6358" actId="255"/>
          <ac:spMkLst>
            <pc:docMk/>
            <pc:sldMk cId="2741088417" sldId="280"/>
            <ac:spMk id="3" creationId="{D9CB8113-FC06-49E5-A089-24FA7FE0AD94}"/>
          </ac:spMkLst>
        </pc:spChg>
        <pc:spChg chg="add">
          <ac:chgData name="Anastasia Galvin" userId="2d39f159-777b-4bad-8899-bf8dfc77b0ad" providerId="ADAL" clId="{CF14EE25-5C80-43F9-B43B-4AAC6D653BC3}" dt="2021-09-19T06:38:53.799" v="6323" actId="26606"/>
          <ac:spMkLst>
            <pc:docMk/>
            <pc:sldMk cId="2741088417" sldId="280"/>
            <ac:spMk id="71" creationId="{5ED9E2D9-EE69-4775-8CE5-9EAC35AD2F2E}"/>
          </ac:spMkLst>
        </pc:spChg>
        <pc:spChg chg="add">
          <ac:chgData name="Anastasia Galvin" userId="2d39f159-777b-4bad-8899-bf8dfc77b0ad" providerId="ADAL" clId="{CF14EE25-5C80-43F9-B43B-4AAC6D653BC3}" dt="2021-09-19T06:38:53.799" v="6323" actId="26606"/>
          <ac:spMkLst>
            <pc:docMk/>
            <pc:sldMk cId="2741088417" sldId="280"/>
            <ac:spMk id="73" creationId="{3D75B673-1FA7-415E-8B2E-7A0550C8BDDF}"/>
          </ac:spMkLst>
        </pc:spChg>
        <pc:picChg chg="add del mod">
          <ac:chgData name="Anastasia Galvin" userId="2d39f159-777b-4bad-8899-bf8dfc77b0ad" providerId="ADAL" clId="{CF14EE25-5C80-43F9-B43B-4AAC6D653BC3}" dt="2021-09-19T06:38:39.981" v="6322" actId="21"/>
          <ac:picMkLst>
            <pc:docMk/>
            <pc:sldMk cId="2741088417" sldId="280"/>
            <ac:picMk id="4" creationId="{E6A38620-FE40-4D57-816A-FC72F19C2A91}"/>
          </ac:picMkLst>
        </pc:picChg>
        <pc:picChg chg="add mod">
          <ac:chgData name="Anastasia Galvin" userId="2d39f159-777b-4bad-8899-bf8dfc77b0ad" providerId="ADAL" clId="{CF14EE25-5C80-43F9-B43B-4AAC6D653BC3}" dt="2021-09-19T06:43:09.145" v="6373" actId="1076"/>
          <ac:picMkLst>
            <pc:docMk/>
            <pc:sldMk cId="2741088417" sldId="280"/>
            <ac:picMk id="5" creationId="{2F5FA2A8-8F49-4500-88F2-BED93459A5F2}"/>
          </ac:picMkLst>
        </pc:picChg>
        <pc:picChg chg="add del mod">
          <ac:chgData name="Anastasia Galvin" userId="2d39f159-777b-4bad-8899-bf8dfc77b0ad" providerId="ADAL" clId="{CF14EE25-5C80-43F9-B43B-4AAC6D653BC3}" dt="2021-09-19T06:41:17.982" v="6359" actId="478"/>
          <ac:picMkLst>
            <pc:docMk/>
            <pc:sldMk cId="2741088417" sldId="280"/>
            <ac:picMk id="8" creationId="{6997B50D-53E4-4F3C-AD32-865452A63084}"/>
          </ac:picMkLst>
        </pc:picChg>
        <pc:picChg chg="add mod">
          <ac:chgData name="Anastasia Galvin" userId="2d39f159-777b-4bad-8899-bf8dfc77b0ad" providerId="ADAL" clId="{CF14EE25-5C80-43F9-B43B-4AAC6D653BC3}" dt="2021-09-19T06:39:20.124" v="6330" actId="1076"/>
          <ac:picMkLst>
            <pc:docMk/>
            <pc:sldMk cId="2741088417" sldId="280"/>
            <ac:picMk id="4098" creationId="{B2E59742-3681-4645-BEDA-51184B5D671E}"/>
          </ac:picMkLst>
        </pc:picChg>
      </pc:sldChg>
      <pc:sldChg chg="addSp modSp new mod modTransition setBg modNotesTx">
        <pc:chgData name="Anastasia Galvin" userId="2d39f159-777b-4bad-8899-bf8dfc77b0ad" providerId="ADAL" clId="{CF14EE25-5C80-43F9-B43B-4AAC6D653BC3}" dt="2021-09-19T13:13:41.684" v="11094"/>
        <pc:sldMkLst>
          <pc:docMk/>
          <pc:sldMk cId="2467814549" sldId="281"/>
        </pc:sldMkLst>
        <pc:spChg chg="mod">
          <ac:chgData name="Anastasia Galvin" userId="2d39f159-777b-4bad-8899-bf8dfc77b0ad" providerId="ADAL" clId="{CF14EE25-5C80-43F9-B43B-4AAC6D653BC3}" dt="2021-09-19T06:51:07.449" v="6883" actId="14100"/>
          <ac:spMkLst>
            <pc:docMk/>
            <pc:sldMk cId="2467814549" sldId="281"/>
            <ac:spMk id="2" creationId="{DC8A53B4-2F57-4BEC-B338-BAA67CC1FFB2}"/>
          </ac:spMkLst>
        </pc:spChg>
        <pc:spChg chg="mod">
          <ac:chgData name="Anastasia Galvin" userId="2d39f159-777b-4bad-8899-bf8dfc77b0ad" providerId="ADAL" clId="{CF14EE25-5C80-43F9-B43B-4AAC6D653BC3}" dt="2021-09-19T06:51:25.233" v="6887" actId="14100"/>
          <ac:spMkLst>
            <pc:docMk/>
            <pc:sldMk cId="2467814549" sldId="281"/>
            <ac:spMk id="3" creationId="{B255D345-8B2A-453E-A475-95966CA6D298}"/>
          </ac:spMkLst>
        </pc:spChg>
        <pc:spChg chg="add mod">
          <ac:chgData name="Anastasia Galvin" userId="2d39f159-777b-4bad-8899-bf8dfc77b0ad" providerId="ADAL" clId="{CF14EE25-5C80-43F9-B43B-4AAC6D653BC3}" dt="2021-09-19T06:50:43.942" v="6870" actId="403"/>
          <ac:spMkLst>
            <pc:docMk/>
            <pc:sldMk cId="2467814549" sldId="281"/>
            <ac:spMk id="71" creationId="{5BB3780B-63EB-450D-A804-D6AA12F98E0B}"/>
          </ac:spMkLst>
        </pc:spChg>
        <pc:spChg chg="add mod">
          <ac:chgData name="Anastasia Galvin" userId="2d39f159-777b-4bad-8899-bf8dfc77b0ad" providerId="ADAL" clId="{CF14EE25-5C80-43F9-B43B-4AAC6D653BC3}" dt="2021-09-19T06:50:43.942" v="6870" actId="403"/>
          <ac:spMkLst>
            <pc:docMk/>
            <pc:sldMk cId="2467814549" sldId="281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CF14EE25-5C80-43F9-B43B-4AAC6D653BC3}" dt="2021-09-19T06:54:27.422" v="6890"/>
          <ac:picMkLst>
            <pc:docMk/>
            <pc:sldMk cId="2467814549" sldId="281"/>
            <ac:picMk id="5122" creationId="{B500062A-707F-43F2-A754-11D1CAEEDA69}"/>
          </ac:picMkLst>
        </pc:picChg>
      </pc:sldChg>
      <pc:sldChg chg="addSp delSp modSp new mod modTransition setBg modNotesTx">
        <pc:chgData name="Anastasia Galvin" userId="2d39f159-777b-4bad-8899-bf8dfc77b0ad" providerId="ADAL" clId="{CF14EE25-5C80-43F9-B43B-4AAC6D653BC3}" dt="2021-09-19T13:13:41.684" v="11094"/>
        <pc:sldMkLst>
          <pc:docMk/>
          <pc:sldMk cId="508493924" sldId="282"/>
        </pc:sldMkLst>
        <pc:spChg chg="mod">
          <ac:chgData name="Anastasia Galvin" userId="2d39f159-777b-4bad-8899-bf8dfc77b0ad" providerId="ADAL" clId="{CF14EE25-5C80-43F9-B43B-4AAC6D653BC3}" dt="2021-09-19T07:11:58.894" v="7713" actId="14100"/>
          <ac:spMkLst>
            <pc:docMk/>
            <pc:sldMk cId="508493924" sldId="282"/>
            <ac:spMk id="2" creationId="{83AD82BB-6EF1-4230-BDE8-DCA31C8A2163}"/>
          </ac:spMkLst>
        </pc:spChg>
        <pc:spChg chg="mod">
          <ac:chgData name="Anastasia Galvin" userId="2d39f159-777b-4bad-8899-bf8dfc77b0ad" providerId="ADAL" clId="{CF14EE25-5C80-43F9-B43B-4AAC6D653BC3}" dt="2021-09-19T07:11:55.593" v="7712" actId="207"/>
          <ac:spMkLst>
            <pc:docMk/>
            <pc:sldMk cId="508493924" sldId="282"/>
            <ac:spMk id="3" creationId="{70B99B88-EDA7-4A55-8639-70461422547B}"/>
          </ac:spMkLst>
        </pc:spChg>
        <pc:spChg chg="add del">
          <ac:chgData name="Anastasia Galvin" userId="2d39f159-777b-4bad-8899-bf8dfc77b0ad" providerId="ADAL" clId="{CF14EE25-5C80-43F9-B43B-4AAC6D653BC3}" dt="2021-09-19T07:10:42.943" v="7669" actId="26606"/>
          <ac:spMkLst>
            <pc:docMk/>
            <pc:sldMk cId="508493924" sldId="282"/>
            <ac:spMk id="71" creationId="{5BB3780B-63EB-450D-A804-D6AA12F98E0B}"/>
          </ac:spMkLst>
        </pc:spChg>
        <pc:spChg chg="add del">
          <ac:chgData name="Anastasia Galvin" userId="2d39f159-777b-4bad-8899-bf8dfc77b0ad" providerId="ADAL" clId="{CF14EE25-5C80-43F9-B43B-4AAC6D653BC3}" dt="2021-09-19T07:10:42.943" v="7669" actId="26606"/>
          <ac:spMkLst>
            <pc:docMk/>
            <pc:sldMk cId="508493924" sldId="282"/>
            <ac:spMk id="73" creationId="{FE0847A5-A329-48CD-B3A7-3892FF6DA78F}"/>
          </ac:spMkLst>
        </pc:spChg>
        <pc:spChg chg="add del">
          <ac:chgData name="Anastasia Galvin" userId="2d39f159-777b-4bad-8899-bf8dfc77b0ad" providerId="ADAL" clId="{CF14EE25-5C80-43F9-B43B-4AAC6D653BC3}" dt="2021-09-19T07:10:44.924" v="7671" actId="26606"/>
          <ac:spMkLst>
            <pc:docMk/>
            <pc:sldMk cId="508493924" sldId="282"/>
            <ac:spMk id="6148" creationId="{05D1035C-3BF0-4FE0-B3A3-1062F86009CA}"/>
          </ac:spMkLst>
        </pc:spChg>
        <pc:spChg chg="add">
          <ac:chgData name="Anastasia Galvin" userId="2d39f159-777b-4bad-8899-bf8dfc77b0ad" providerId="ADAL" clId="{CF14EE25-5C80-43F9-B43B-4AAC6D653BC3}" dt="2021-09-19T07:10:44.938" v="7672" actId="26606"/>
          <ac:spMkLst>
            <pc:docMk/>
            <pc:sldMk cId="508493924" sldId="282"/>
            <ac:spMk id="6150" creationId="{5BB3780B-63EB-450D-A804-D6AA12F98E0B}"/>
          </ac:spMkLst>
        </pc:spChg>
        <pc:spChg chg="add">
          <ac:chgData name="Anastasia Galvin" userId="2d39f159-777b-4bad-8899-bf8dfc77b0ad" providerId="ADAL" clId="{CF14EE25-5C80-43F9-B43B-4AAC6D653BC3}" dt="2021-09-19T07:10:44.938" v="7672" actId="26606"/>
          <ac:spMkLst>
            <pc:docMk/>
            <pc:sldMk cId="508493924" sldId="282"/>
            <ac:spMk id="6151" creationId="{FE0847A5-A329-48CD-B3A7-3892FF6DA78F}"/>
          </ac:spMkLst>
        </pc:spChg>
        <pc:picChg chg="add mod">
          <ac:chgData name="Anastasia Galvin" userId="2d39f159-777b-4bad-8899-bf8dfc77b0ad" providerId="ADAL" clId="{CF14EE25-5C80-43F9-B43B-4AAC6D653BC3}" dt="2021-09-19T07:12:03.974" v="7715" actId="1076"/>
          <ac:picMkLst>
            <pc:docMk/>
            <pc:sldMk cId="508493924" sldId="282"/>
            <ac:picMk id="6146" creationId="{5CC80EDF-8023-4EF1-80E6-0C963B1BD8C2}"/>
          </ac:picMkLst>
        </pc:picChg>
      </pc:sldChg>
      <pc:sldChg chg="addSp modSp new mod modTransition setBg modNotesTx">
        <pc:chgData name="Anastasia Galvin" userId="2d39f159-777b-4bad-8899-bf8dfc77b0ad" providerId="ADAL" clId="{CF14EE25-5C80-43F9-B43B-4AAC6D653BC3}" dt="2021-09-19T13:13:41.684" v="11094"/>
        <pc:sldMkLst>
          <pc:docMk/>
          <pc:sldMk cId="1946069678" sldId="283"/>
        </pc:sldMkLst>
        <pc:spChg chg="mod">
          <ac:chgData name="Anastasia Galvin" userId="2d39f159-777b-4bad-8899-bf8dfc77b0ad" providerId="ADAL" clId="{CF14EE25-5C80-43F9-B43B-4AAC6D653BC3}" dt="2021-09-19T12:26:18.509" v="8393" actId="404"/>
          <ac:spMkLst>
            <pc:docMk/>
            <pc:sldMk cId="1946069678" sldId="283"/>
            <ac:spMk id="2" creationId="{F9FF64A6-1804-4407-8F25-34A3D30242E9}"/>
          </ac:spMkLst>
        </pc:spChg>
        <pc:spChg chg="mod ord">
          <ac:chgData name="Anastasia Galvin" userId="2d39f159-777b-4bad-8899-bf8dfc77b0ad" providerId="ADAL" clId="{CF14EE25-5C80-43F9-B43B-4AAC6D653BC3}" dt="2021-09-19T12:26:51.400" v="8410" actId="20577"/>
          <ac:spMkLst>
            <pc:docMk/>
            <pc:sldMk cId="1946069678" sldId="283"/>
            <ac:spMk id="3" creationId="{4F49B2AC-ABBC-4F0A-A3E2-EDF7B6633819}"/>
          </ac:spMkLst>
        </pc:spChg>
        <pc:spChg chg="add mod">
          <ac:chgData name="Anastasia Galvin" userId="2d39f159-777b-4bad-8899-bf8dfc77b0ad" providerId="ADAL" clId="{CF14EE25-5C80-43F9-B43B-4AAC6D653BC3}" dt="2021-09-19T12:26:13.272" v="8385" actId="2711"/>
          <ac:spMkLst>
            <pc:docMk/>
            <pc:sldMk cId="1946069678" sldId="283"/>
            <ac:spMk id="71" creationId="{1A6AC1EB-B829-4364-8499-E0E869EA005C}"/>
          </ac:spMkLst>
        </pc:spChg>
        <pc:spChg chg="add mod">
          <ac:chgData name="Anastasia Galvin" userId="2d39f159-777b-4bad-8899-bf8dfc77b0ad" providerId="ADAL" clId="{CF14EE25-5C80-43F9-B43B-4AAC6D653BC3}" dt="2021-09-19T12:26:13.272" v="8385" actId="2711"/>
          <ac:spMkLst>
            <pc:docMk/>
            <pc:sldMk cId="1946069678" sldId="283"/>
            <ac:spMk id="73" creationId="{BE7A37A2-C7FA-4D89-AF85-407817320FBD}"/>
          </ac:spMkLst>
        </pc:spChg>
        <pc:picChg chg="add mod">
          <ac:chgData name="Anastasia Galvin" userId="2d39f159-777b-4bad-8899-bf8dfc77b0ad" providerId="ADAL" clId="{CF14EE25-5C80-43F9-B43B-4AAC6D653BC3}" dt="2021-09-19T12:26:13.272" v="8385" actId="2711"/>
          <ac:picMkLst>
            <pc:docMk/>
            <pc:sldMk cId="1946069678" sldId="283"/>
            <ac:picMk id="7170" creationId="{0D205773-623D-4CFC-98A2-02AE6D2F2037}"/>
          </ac:picMkLst>
        </pc:picChg>
      </pc:sldChg>
      <pc:sldChg chg="addSp modSp new mod modTransition setBg modNotesTx">
        <pc:chgData name="Anastasia Galvin" userId="2d39f159-777b-4bad-8899-bf8dfc77b0ad" providerId="ADAL" clId="{CF14EE25-5C80-43F9-B43B-4AAC6D653BC3}" dt="2021-09-19T13:13:41.684" v="11094"/>
        <pc:sldMkLst>
          <pc:docMk/>
          <pc:sldMk cId="2694237689" sldId="284"/>
        </pc:sldMkLst>
        <pc:spChg chg="mod">
          <ac:chgData name="Anastasia Galvin" userId="2d39f159-777b-4bad-8899-bf8dfc77b0ad" providerId="ADAL" clId="{CF14EE25-5C80-43F9-B43B-4AAC6D653BC3}" dt="2021-09-19T12:40:39.881" v="9481" actId="20577"/>
          <ac:spMkLst>
            <pc:docMk/>
            <pc:sldMk cId="2694237689" sldId="284"/>
            <ac:spMk id="2" creationId="{39754B58-B2BB-4A18-83E8-341642622146}"/>
          </ac:spMkLst>
        </pc:spChg>
        <pc:spChg chg="mod">
          <ac:chgData name="Anastasia Galvin" userId="2d39f159-777b-4bad-8899-bf8dfc77b0ad" providerId="ADAL" clId="{CF14EE25-5C80-43F9-B43B-4AAC6D653BC3}" dt="2021-09-19T12:40:53.226" v="9484" actId="14100"/>
          <ac:spMkLst>
            <pc:docMk/>
            <pc:sldMk cId="2694237689" sldId="284"/>
            <ac:spMk id="3" creationId="{E068DFEA-6429-48FE-80BE-8F13B6E9C1E4}"/>
          </ac:spMkLst>
        </pc:spChg>
        <pc:spChg chg="add mod">
          <ac:chgData name="Anastasia Galvin" userId="2d39f159-777b-4bad-8899-bf8dfc77b0ad" providerId="ADAL" clId="{CF14EE25-5C80-43F9-B43B-4AAC6D653BC3}" dt="2021-09-19T12:39:32.141" v="9446" actId="2711"/>
          <ac:spMkLst>
            <pc:docMk/>
            <pc:sldMk cId="2694237689" sldId="284"/>
            <ac:spMk id="71" creationId="{5BB3780B-63EB-450D-A804-D6AA12F98E0B}"/>
          </ac:spMkLst>
        </pc:spChg>
        <pc:spChg chg="add mod">
          <ac:chgData name="Anastasia Galvin" userId="2d39f159-777b-4bad-8899-bf8dfc77b0ad" providerId="ADAL" clId="{CF14EE25-5C80-43F9-B43B-4AAC6D653BC3}" dt="2021-09-19T12:39:32.141" v="9446" actId="2711"/>
          <ac:spMkLst>
            <pc:docMk/>
            <pc:sldMk cId="2694237689" sldId="284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CF14EE25-5C80-43F9-B43B-4AAC6D653BC3}" dt="2021-09-19T12:40:44.521" v="9482" actId="1076"/>
          <ac:picMkLst>
            <pc:docMk/>
            <pc:sldMk cId="2694237689" sldId="284"/>
            <ac:picMk id="8194" creationId="{6933D1D6-7220-420D-A401-2310A4573D56}"/>
          </ac:picMkLst>
        </pc:picChg>
      </pc:sldChg>
      <pc:sldChg chg="addSp modSp new mod modTransition setBg modNotesTx">
        <pc:chgData name="Anastasia Galvin" userId="2d39f159-777b-4bad-8899-bf8dfc77b0ad" providerId="ADAL" clId="{CF14EE25-5C80-43F9-B43B-4AAC6D653BC3}" dt="2021-09-19T13:13:41.684" v="11094"/>
        <pc:sldMkLst>
          <pc:docMk/>
          <pc:sldMk cId="2027056536" sldId="285"/>
        </pc:sldMkLst>
        <pc:spChg chg="mod">
          <ac:chgData name="Anastasia Galvin" userId="2d39f159-777b-4bad-8899-bf8dfc77b0ad" providerId="ADAL" clId="{CF14EE25-5C80-43F9-B43B-4AAC6D653BC3}" dt="2021-09-19T12:47:05.520" v="9929" actId="14100"/>
          <ac:spMkLst>
            <pc:docMk/>
            <pc:sldMk cId="2027056536" sldId="285"/>
            <ac:spMk id="2" creationId="{EDECF84E-4489-4390-A8A2-B94FA053C0CB}"/>
          </ac:spMkLst>
        </pc:spChg>
        <pc:spChg chg="mod">
          <ac:chgData name="Anastasia Galvin" userId="2d39f159-777b-4bad-8899-bf8dfc77b0ad" providerId="ADAL" clId="{CF14EE25-5C80-43F9-B43B-4AAC6D653BC3}" dt="2021-09-19T12:47:15.986" v="9937" actId="207"/>
          <ac:spMkLst>
            <pc:docMk/>
            <pc:sldMk cId="2027056536" sldId="285"/>
            <ac:spMk id="3" creationId="{898BE4BD-8517-4296-A3CC-8A90EDCAC757}"/>
          </ac:spMkLst>
        </pc:spChg>
        <pc:spChg chg="add mod">
          <ac:chgData name="Anastasia Galvin" userId="2d39f159-777b-4bad-8899-bf8dfc77b0ad" providerId="ADAL" clId="{CF14EE25-5C80-43F9-B43B-4AAC6D653BC3}" dt="2021-09-19T12:46:58.265" v="9922" actId="2711"/>
          <ac:spMkLst>
            <pc:docMk/>
            <pc:sldMk cId="2027056536" sldId="285"/>
            <ac:spMk id="71" creationId="{5BB3780B-63EB-450D-A804-D6AA12F98E0B}"/>
          </ac:spMkLst>
        </pc:spChg>
        <pc:spChg chg="add mod">
          <ac:chgData name="Anastasia Galvin" userId="2d39f159-777b-4bad-8899-bf8dfc77b0ad" providerId="ADAL" clId="{CF14EE25-5C80-43F9-B43B-4AAC6D653BC3}" dt="2021-09-19T12:46:58.265" v="9922" actId="2711"/>
          <ac:spMkLst>
            <pc:docMk/>
            <pc:sldMk cId="2027056536" sldId="285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CF14EE25-5C80-43F9-B43B-4AAC6D653BC3}" dt="2021-09-19T12:46:58.265" v="9922" actId="2711"/>
          <ac:picMkLst>
            <pc:docMk/>
            <pc:sldMk cId="2027056536" sldId="285"/>
            <ac:picMk id="10242" creationId="{F5386D4D-2C79-43AB-8367-74214B17D6C8}"/>
          </ac:picMkLst>
        </pc:picChg>
      </pc:sldChg>
      <pc:sldChg chg="addSp delSp modSp new mod modTransition setBg">
        <pc:chgData name="Anastasia Galvin" userId="2d39f159-777b-4bad-8899-bf8dfc77b0ad" providerId="ADAL" clId="{CF14EE25-5C80-43F9-B43B-4AAC6D653BC3}" dt="2021-09-19T13:24:39.239" v="11121" actId="26606"/>
        <pc:sldMkLst>
          <pc:docMk/>
          <pc:sldMk cId="2686081292" sldId="286"/>
        </pc:sldMkLst>
        <pc:spChg chg="add del">
          <ac:chgData name="Anastasia Galvin" userId="2d39f159-777b-4bad-8899-bf8dfc77b0ad" providerId="ADAL" clId="{CF14EE25-5C80-43F9-B43B-4AAC6D653BC3}" dt="2021-09-19T13:24:39.239" v="11121" actId="26606"/>
          <ac:spMkLst>
            <pc:docMk/>
            <pc:sldMk cId="2686081292" sldId="286"/>
            <ac:spMk id="10" creationId="{0C04A63C-988E-4CDA-93A4-2FE95EAD4E59}"/>
          </ac:spMkLst>
        </pc:spChg>
        <pc:spChg chg="add del">
          <ac:chgData name="Anastasia Galvin" userId="2d39f159-777b-4bad-8899-bf8dfc77b0ad" providerId="ADAL" clId="{CF14EE25-5C80-43F9-B43B-4AAC6D653BC3}" dt="2021-09-19T13:24:39.239" v="11121" actId="26606"/>
          <ac:spMkLst>
            <pc:docMk/>
            <pc:sldMk cId="2686081292" sldId="286"/>
            <ac:spMk id="12" creationId="{62F244BA-9ADF-4F8B-8A82-0BCFD736C55C}"/>
          </ac:spMkLst>
        </pc:spChg>
        <pc:grpChg chg="add del">
          <ac:chgData name="Anastasia Galvin" userId="2d39f159-777b-4bad-8899-bf8dfc77b0ad" providerId="ADAL" clId="{CF14EE25-5C80-43F9-B43B-4AAC6D653BC3}" dt="2021-09-19T13:24:39.239" v="11121" actId="26606"/>
          <ac:grpSpMkLst>
            <pc:docMk/>
            <pc:sldMk cId="2686081292" sldId="286"/>
            <ac:grpSpMk id="14" creationId="{9CE01B79-04E0-42C8-9E4B-CA4E551FF131}"/>
          </ac:grpSpMkLst>
        </pc:grpChg>
        <pc:picChg chg="add del mod">
          <ac:chgData name="Anastasia Galvin" userId="2d39f159-777b-4bad-8899-bf8dfc77b0ad" providerId="ADAL" clId="{CF14EE25-5C80-43F9-B43B-4AAC6D653BC3}" dt="2021-09-19T13:24:27.427" v="11116" actId="478"/>
          <ac:picMkLst>
            <pc:docMk/>
            <pc:sldMk cId="2686081292" sldId="286"/>
            <ac:picMk id="3" creationId="{C5880C5D-5517-4E24-9CC3-B4E34CC77D4E}"/>
          </ac:picMkLst>
        </pc:picChg>
        <pc:picChg chg="add mod">
          <ac:chgData name="Anastasia Galvin" userId="2d39f159-777b-4bad-8899-bf8dfc77b0ad" providerId="ADAL" clId="{CF14EE25-5C80-43F9-B43B-4AAC6D653BC3}" dt="2021-09-19T13:24:39.239" v="11121" actId="26606"/>
          <ac:picMkLst>
            <pc:docMk/>
            <pc:sldMk cId="2686081292" sldId="286"/>
            <ac:picMk id="5" creationId="{0B17129A-E151-4354-9AFD-194729F434FC}"/>
          </ac:picMkLst>
        </pc:picChg>
      </pc:sldChg>
      <pc:sldChg chg="addSp delSp modSp add mod modTransition">
        <pc:chgData name="Anastasia Galvin" userId="2d39f159-777b-4bad-8899-bf8dfc77b0ad" providerId="ADAL" clId="{CF14EE25-5C80-43F9-B43B-4AAC6D653BC3}" dt="2021-09-19T13:13:41.684" v="11094"/>
        <pc:sldMkLst>
          <pc:docMk/>
          <pc:sldMk cId="244101004" sldId="287"/>
        </pc:sldMkLst>
        <pc:picChg chg="del">
          <ac:chgData name="Anastasia Galvin" userId="2d39f159-777b-4bad-8899-bf8dfc77b0ad" providerId="ADAL" clId="{CF14EE25-5C80-43F9-B43B-4AAC6D653BC3}" dt="2021-09-19T06:07:54.877" v="5219" actId="478"/>
          <ac:picMkLst>
            <pc:docMk/>
            <pc:sldMk cId="244101004" sldId="287"/>
            <ac:picMk id="3" creationId="{C5880C5D-5517-4E24-9CC3-B4E34CC77D4E}"/>
          </ac:picMkLst>
        </pc:picChg>
        <pc:picChg chg="add mod">
          <ac:chgData name="Anastasia Galvin" userId="2d39f159-777b-4bad-8899-bf8dfc77b0ad" providerId="ADAL" clId="{CF14EE25-5C80-43F9-B43B-4AAC6D653BC3}" dt="2021-09-19T06:08:11.485" v="5225" actId="1076"/>
          <ac:picMkLst>
            <pc:docMk/>
            <pc:sldMk cId="244101004" sldId="287"/>
            <ac:picMk id="4" creationId="{0A6C51FA-B597-4DBD-A20F-9094B2132913}"/>
          </ac:picMkLst>
        </pc:picChg>
      </pc:sldChg>
      <pc:sldChg chg="new del">
        <pc:chgData name="Anastasia Galvin" userId="2d39f159-777b-4bad-8899-bf8dfc77b0ad" providerId="ADAL" clId="{CF14EE25-5C80-43F9-B43B-4AAC6D653BC3}" dt="2021-09-19T06:07:23.224" v="5214" actId="680"/>
        <pc:sldMkLst>
          <pc:docMk/>
          <pc:sldMk cId="3940750748" sldId="287"/>
        </pc:sldMkLst>
      </pc:sldChg>
      <pc:sldChg chg="addSp delSp modSp new mod modTransition modClrScheme modAnim chgLayout">
        <pc:chgData name="Anastasia Galvin" userId="2d39f159-777b-4bad-8899-bf8dfc77b0ad" providerId="ADAL" clId="{CF14EE25-5C80-43F9-B43B-4AAC6D653BC3}" dt="2021-09-19T13:13:41.684" v="11094"/>
        <pc:sldMkLst>
          <pc:docMk/>
          <pc:sldMk cId="2559788393" sldId="288"/>
        </pc:sldMkLst>
        <pc:spChg chg="del">
          <ac:chgData name="Anastasia Galvin" userId="2d39f159-777b-4bad-8899-bf8dfc77b0ad" providerId="ADAL" clId="{CF14EE25-5C80-43F9-B43B-4AAC6D653BC3}" dt="2021-09-19T06:13:55.904" v="5262" actId="700"/>
          <ac:spMkLst>
            <pc:docMk/>
            <pc:sldMk cId="2559788393" sldId="288"/>
            <ac:spMk id="2" creationId="{3153A351-621B-4DBC-9800-36AB49DB2378}"/>
          </ac:spMkLst>
        </pc:spChg>
        <pc:spChg chg="del">
          <ac:chgData name="Anastasia Galvin" userId="2d39f159-777b-4bad-8899-bf8dfc77b0ad" providerId="ADAL" clId="{CF14EE25-5C80-43F9-B43B-4AAC6D653BC3}" dt="2021-09-19T06:13:55.904" v="5262" actId="700"/>
          <ac:spMkLst>
            <pc:docMk/>
            <pc:sldMk cId="2559788393" sldId="288"/>
            <ac:spMk id="3" creationId="{92605350-1AC1-42E5-8300-E81B614C4667}"/>
          </ac:spMkLst>
        </pc:spChg>
        <pc:picChg chg="add mod">
          <ac:chgData name="Anastasia Galvin" userId="2d39f159-777b-4bad-8899-bf8dfc77b0ad" providerId="ADAL" clId="{CF14EE25-5C80-43F9-B43B-4AAC6D653BC3}" dt="2021-09-19T06:14:14.489" v="5265" actId="14100"/>
          <ac:picMkLst>
            <pc:docMk/>
            <pc:sldMk cId="2559788393" sldId="288"/>
            <ac:picMk id="4" creationId="{9E8B73E6-6BCA-4FC5-A6D1-AF819D494A80}"/>
          </ac:picMkLst>
        </pc:picChg>
      </pc:sldChg>
      <pc:sldChg chg="addSp modSp new mod modTransition modAnim modNotesTx">
        <pc:chgData name="Anastasia Galvin" userId="2d39f159-777b-4bad-8899-bf8dfc77b0ad" providerId="ADAL" clId="{CF14EE25-5C80-43F9-B43B-4AAC6D653BC3}" dt="2021-09-19T13:13:41.684" v="11094"/>
        <pc:sldMkLst>
          <pc:docMk/>
          <pc:sldMk cId="1527005791" sldId="289"/>
        </pc:sldMkLst>
        <pc:spChg chg="mod">
          <ac:chgData name="Anastasia Galvin" userId="2d39f159-777b-4bad-8899-bf8dfc77b0ad" providerId="ADAL" clId="{CF14EE25-5C80-43F9-B43B-4AAC6D653BC3}" dt="2021-09-19T06:22:22.614" v="5908" actId="14100"/>
          <ac:spMkLst>
            <pc:docMk/>
            <pc:sldMk cId="1527005791" sldId="289"/>
            <ac:spMk id="2" creationId="{2F8EC527-3CCC-41CD-9B38-D6E589BEF65E}"/>
          </ac:spMkLst>
        </pc:spChg>
        <pc:spChg chg="mod">
          <ac:chgData name="Anastasia Galvin" userId="2d39f159-777b-4bad-8899-bf8dfc77b0ad" providerId="ADAL" clId="{CF14EE25-5C80-43F9-B43B-4AAC6D653BC3}" dt="2021-09-19T06:22:13.168" v="5907" actId="207"/>
          <ac:spMkLst>
            <pc:docMk/>
            <pc:sldMk cId="1527005791" sldId="289"/>
            <ac:spMk id="3" creationId="{73200DAE-9E04-41F4-B4D5-AC06D23A97C6}"/>
          </ac:spMkLst>
        </pc:spChg>
        <pc:spChg chg="add mod">
          <ac:chgData name="Anastasia Galvin" userId="2d39f159-777b-4bad-8899-bf8dfc77b0ad" providerId="ADAL" clId="{CF14EE25-5C80-43F9-B43B-4AAC6D653BC3}" dt="2021-09-19T06:22:52.037" v="5923" actId="207"/>
          <ac:spMkLst>
            <pc:docMk/>
            <pc:sldMk cId="1527005791" sldId="289"/>
            <ac:spMk id="4" creationId="{B7C152AD-ED31-4DAE-9460-4DF90C5A2BB5}"/>
          </ac:spMkLst>
        </pc:spChg>
        <pc:spChg chg="add mod">
          <ac:chgData name="Anastasia Galvin" userId="2d39f159-777b-4bad-8899-bf8dfc77b0ad" providerId="ADAL" clId="{CF14EE25-5C80-43F9-B43B-4AAC6D653BC3}" dt="2021-09-19T06:24:35.623" v="6091" actId="207"/>
          <ac:spMkLst>
            <pc:docMk/>
            <pc:sldMk cId="1527005791" sldId="289"/>
            <ac:spMk id="5" creationId="{824A842F-6753-427B-9792-A5BBCD6DCDC2}"/>
          </ac:spMkLst>
        </pc:spChg>
      </pc:sldChg>
      <pc:sldChg chg="addSp delSp modSp new mod modTransition modClrScheme modAnim chgLayout">
        <pc:chgData name="Anastasia Galvin" userId="2d39f159-777b-4bad-8899-bf8dfc77b0ad" providerId="ADAL" clId="{CF14EE25-5C80-43F9-B43B-4AAC6D653BC3}" dt="2021-09-19T13:13:41.684" v="11094"/>
        <pc:sldMkLst>
          <pc:docMk/>
          <pc:sldMk cId="4256777204" sldId="290"/>
        </pc:sldMkLst>
        <pc:spChg chg="del">
          <ac:chgData name="Anastasia Galvin" userId="2d39f159-777b-4bad-8899-bf8dfc77b0ad" providerId="ADAL" clId="{CF14EE25-5C80-43F9-B43B-4AAC6D653BC3}" dt="2021-09-19T06:54:30.940" v="6892" actId="700"/>
          <ac:spMkLst>
            <pc:docMk/>
            <pc:sldMk cId="4256777204" sldId="290"/>
            <ac:spMk id="2" creationId="{0842BA72-2AA1-44AB-AADD-5FCDE71B12C2}"/>
          </ac:spMkLst>
        </pc:spChg>
        <pc:spChg chg="del">
          <ac:chgData name="Anastasia Galvin" userId="2d39f159-777b-4bad-8899-bf8dfc77b0ad" providerId="ADAL" clId="{CF14EE25-5C80-43F9-B43B-4AAC6D653BC3}" dt="2021-09-19T06:54:30.940" v="6892" actId="700"/>
          <ac:spMkLst>
            <pc:docMk/>
            <pc:sldMk cId="4256777204" sldId="290"/>
            <ac:spMk id="3" creationId="{C360D50F-86B6-479E-9553-73F1E8CCCB97}"/>
          </ac:spMkLst>
        </pc:spChg>
        <pc:picChg chg="add mod">
          <ac:chgData name="Anastasia Galvin" userId="2d39f159-777b-4bad-8899-bf8dfc77b0ad" providerId="ADAL" clId="{CF14EE25-5C80-43F9-B43B-4AAC6D653BC3}" dt="2021-09-19T06:55:40.755" v="6895" actId="14100"/>
          <ac:picMkLst>
            <pc:docMk/>
            <pc:sldMk cId="4256777204" sldId="290"/>
            <ac:picMk id="4" creationId="{3B4CAA42-3734-4B61-B51E-E47FEB62E676}"/>
          </ac:picMkLst>
        </pc:picChg>
      </pc:sldChg>
      <pc:sldChg chg="addSp delSp modSp new mod modTransition setBg modClrScheme chgLayout">
        <pc:chgData name="Anastasia Galvin" userId="2d39f159-777b-4bad-8899-bf8dfc77b0ad" providerId="ADAL" clId="{CF14EE25-5C80-43F9-B43B-4AAC6D653BC3}" dt="2021-09-19T13:13:41.684" v="11094"/>
        <pc:sldMkLst>
          <pc:docMk/>
          <pc:sldMk cId="1311271079" sldId="291"/>
        </pc:sldMkLst>
        <pc:spChg chg="del mod ord">
          <ac:chgData name="Anastasia Galvin" userId="2d39f159-777b-4bad-8899-bf8dfc77b0ad" providerId="ADAL" clId="{CF14EE25-5C80-43F9-B43B-4AAC6D653BC3}" dt="2021-09-19T12:41:27.710" v="9486" actId="700"/>
          <ac:spMkLst>
            <pc:docMk/>
            <pc:sldMk cId="1311271079" sldId="291"/>
            <ac:spMk id="2" creationId="{68950F0D-0E44-43C3-94C8-2FE300A3F2CC}"/>
          </ac:spMkLst>
        </pc:spChg>
        <pc:spChg chg="del">
          <ac:chgData name="Anastasia Galvin" userId="2d39f159-777b-4bad-8899-bf8dfc77b0ad" providerId="ADAL" clId="{CF14EE25-5C80-43F9-B43B-4AAC6D653BC3}" dt="2021-09-19T12:41:27.710" v="9486" actId="700"/>
          <ac:spMkLst>
            <pc:docMk/>
            <pc:sldMk cId="1311271079" sldId="291"/>
            <ac:spMk id="3" creationId="{1CA67D42-AB28-4BE5-9F59-CCF8F02CA9E7}"/>
          </ac:spMkLst>
        </pc:spChg>
        <pc:spChg chg="add mod ord">
          <ac:chgData name="Anastasia Galvin" userId="2d39f159-777b-4bad-8899-bf8dfc77b0ad" providerId="ADAL" clId="{CF14EE25-5C80-43F9-B43B-4AAC6D653BC3}" dt="2021-09-19T12:43:02.964" v="9592" actId="207"/>
          <ac:spMkLst>
            <pc:docMk/>
            <pc:sldMk cId="1311271079" sldId="291"/>
            <ac:spMk id="4" creationId="{9BA55DF4-14A2-4041-B329-4A63995EB803}"/>
          </ac:spMkLst>
        </pc:spChg>
        <pc:spChg chg="add">
          <ac:chgData name="Anastasia Galvin" userId="2d39f159-777b-4bad-8899-bf8dfc77b0ad" providerId="ADAL" clId="{CF14EE25-5C80-43F9-B43B-4AAC6D653BC3}" dt="2021-09-19T12:42:18.101" v="9508" actId="26606"/>
          <ac:spMkLst>
            <pc:docMk/>
            <pc:sldMk cId="1311271079" sldId="291"/>
            <ac:spMk id="71" creationId="{09646535-AEF6-4883-A4F9-EEC1F8B4319E}"/>
          </ac:spMkLst>
        </pc:spChg>
        <pc:spChg chg="add">
          <ac:chgData name="Anastasia Galvin" userId="2d39f159-777b-4bad-8899-bf8dfc77b0ad" providerId="ADAL" clId="{CF14EE25-5C80-43F9-B43B-4AAC6D653BC3}" dt="2021-09-19T12:42:18.101" v="9508" actId="26606"/>
          <ac:spMkLst>
            <pc:docMk/>
            <pc:sldMk cId="1311271079" sldId="291"/>
            <ac:spMk id="73" creationId="{7FEECB93-933C-477B-BC7D-C2F2F6271A66}"/>
          </ac:spMkLst>
        </pc:spChg>
        <pc:spChg chg="add">
          <ac:chgData name="Anastasia Galvin" userId="2d39f159-777b-4bad-8899-bf8dfc77b0ad" providerId="ADAL" clId="{CF14EE25-5C80-43F9-B43B-4AAC6D653BC3}" dt="2021-09-19T12:42:18.101" v="9508" actId="26606"/>
          <ac:spMkLst>
            <pc:docMk/>
            <pc:sldMk cId="1311271079" sldId="291"/>
            <ac:spMk id="75" creationId="{497BC505-FE0C-4637-A29D-B71DFBBBAA71}"/>
          </ac:spMkLst>
        </pc:spChg>
        <pc:grpChg chg="add">
          <ac:chgData name="Anastasia Galvin" userId="2d39f159-777b-4bad-8899-bf8dfc77b0ad" providerId="ADAL" clId="{CF14EE25-5C80-43F9-B43B-4AAC6D653BC3}" dt="2021-09-19T12:42:18.101" v="9508" actId="26606"/>
          <ac:grpSpMkLst>
            <pc:docMk/>
            <pc:sldMk cId="1311271079" sldId="291"/>
            <ac:grpSpMk id="77" creationId="{F2FD01A0-E6FF-41CD-AEBD-279232B90D43}"/>
          </ac:grpSpMkLst>
        </pc:grpChg>
        <pc:grpChg chg="add">
          <ac:chgData name="Anastasia Galvin" userId="2d39f159-777b-4bad-8899-bf8dfc77b0ad" providerId="ADAL" clId="{CF14EE25-5C80-43F9-B43B-4AAC6D653BC3}" dt="2021-09-19T12:42:18.101" v="9508" actId="26606"/>
          <ac:grpSpMkLst>
            <pc:docMk/>
            <pc:sldMk cId="1311271079" sldId="291"/>
            <ac:grpSpMk id="82" creationId="{3C9AA14C-80A4-427C-A911-28CD20C56E5E}"/>
          </ac:grpSpMkLst>
        </pc:grpChg>
        <pc:picChg chg="add mod">
          <ac:chgData name="Anastasia Galvin" userId="2d39f159-777b-4bad-8899-bf8dfc77b0ad" providerId="ADAL" clId="{CF14EE25-5C80-43F9-B43B-4AAC6D653BC3}" dt="2021-09-19T12:42:18.101" v="9508" actId="26606"/>
          <ac:picMkLst>
            <pc:docMk/>
            <pc:sldMk cId="1311271079" sldId="291"/>
            <ac:picMk id="9218" creationId="{0819B125-557B-4886-9286-5A23FE1B7A1B}"/>
          </ac:picMkLst>
        </pc:picChg>
      </pc:sldChg>
      <pc:sldChg chg="addSp delSp modSp new mod modTransition setBg modNotesTx">
        <pc:chgData name="Anastasia Galvin" userId="2d39f159-777b-4bad-8899-bf8dfc77b0ad" providerId="ADAL" clId="{CF14EE25-5C80-43F9-B43B-4AAC6D653BC3}" dt="2021-09-19T13:13:41.684" v="11094"/>
        <pc:sldMkLst>
          <pc:docMk/>
          <pc:sldMk cId="3756841150" sldId="292"/>
        </pc:sldMkLst>
        <pc:spChg chg="mod">
          <ac:chgData name="Anastasia Galvin" userId="2d39f159-777b-4bad-8899-bf8dfc77b0ad" providerId="ADAL" clId="{CF14EE25-5C80-43F9-B43B-4AAC6D653BC3}" dt="2021-09-19T12:55:52.521" v="10443" actId="14100"/>
          <ac:spMkLst>
            <pc:docMk/>
            <pc:sldMk cId="3756841150" sldId="292"/>
            <ac:spMk id="2" creationId="{D36E3C34-4001-4AB6-95F6-E1331728BC95}"/>
          </ac:spMkLst>
        </pc:spChg>
        <pc:spChg chg="mod ord">
          <ac:chgData name="Anastasia Galvin" userId="2d39f159-777b-4bad-8899-bf8dfc77b0ad" providerId="ADAL" clId="{CF14EE25-5C80-43F9-B43B-4AAC6D653BC3}" dt="2021-09-19T12:55:46.081" v="10442" actId="207"/>
          <ac:spMkLst>
            <pc:docMk/>
            <pc:sldMk cId="3756841150" sldId="292"/>
            <ac:spMk id="3" creationId="{D9D11950-FE04-4222-A4A6-EC2D1C3F3425}"/>
          </ac:spMkLst>
        </pc:spChg>
        <pc:spChg chg="add del">
          <ac:chgData name="Anastasia Galvin" userId="2d39f159-777b-4bad-8899-bf8dfc77b0ad" providerId="ADAL" clId="{CF14EE25-5C80-43F9-B43B-4AAC6D653BC3}" dt="2021-09-19T12:55:08.348" v="10421" actId="26606"/>
          <ac:spMkLst>
            <pc:docMk/>
            <pc:sldMk cId="3756841150" sldId="292"/>
            <ac:spMk id="71" creationId="{1A6AC1EB-B829-4364-8499-E0E869EA005C}"/>
          </ac:spMkLst>
        </pc:spChg>
        <pc:spChg chg="add del">
          <ac:chgData name="Anastasia Galvin" userId="2d39f159-777b-4bad-8899-bf8dfc77b0ad" providerId="ADAL" clId="{CF14EE25-5C80-43F9-B43B-4AAC6D653BC3}" dt="2021-09-19T12:55:08.348" v="10421" actId="26606"/>
          <ac:spMkLst>
            <pc:docMk/>
            <pc:sldMk cId="3756841150" sldId="292"/>
            <ac:spMk id="73" creationId="{BE7A37A2-C7FA-4D89-AF85-407817320FBD}"/>
          </ac:spMkLst>
        </pc:spChg>
        <pc:spChg chg="add mod">
          <ac:chgData name="Anastasia Galvin" userId="2d39f159-777b-4bad-8899-bf8dfc77b0ad" providerId="ADAL" clId="{CF14EE25-5C80-43F9-B43B-4AAC6D653BC3}" dt="2021-09-19T12:55:32.708" v="10429" actId="2711"/>
          <ac:spMkLst>
            <pc:docMk/>
            <pc:sldMk cId="3756841150" sldId="292"/>
            <ac:spMk id="12292" creationId="{05D1035C-3BF0-4FE0-B3A3-1062F86009CA}"/>
          </ac:spMkLst>
        </pc:spChg>
        <pc:picChg chg="add mod">
          <ac:chgData name="Anastasia Galvin" userId="2d39f159-777b-4bad-8899-bf8dfc77b0ad" providerId="ADAL" clId="{CF14EE25-5C80-43F9-B43B-4AAC6D653BC3}" dt="2021-09-19T12:55:32.708" v="10429" actId="2711"/>
          <ac:picMkLst>
            <pc:docMk/>
            <pc:sldMk cId="3756841150" sldId="292"/>
            <ac:picMk id="12290" creationId="{BE7787DD-723D-4945-B5C1-F6713A28E785}"/>
          </ac:picMkLst>
        </pc:picChg>
      </pc:sldChg>
      <pc:sldChg chg="addSp delSp modSp new mod modTransition setBg delDesignElem chgLayout modNotesTx">
        <pc:chgData name="Anastasia Galvin" userId="2d39f159-777b-4bad-8899-bf8dfc77b0ad" providerId="ADAL" clId="{CF14EE25-5C80-43F9-B43B-4AAC6D653BC3}" dt="2021-09-19T13:13:41.684" v="11094"/>
        <pc:sldMkLst>
          <pc:docMk/>
          <pc:sldMk cId="489287859" sldId="293"/>
        </pc:sldMkLst>
        <pc:spChg chg="mod ord">
          <ac:chgData name="Anastasia Galvin" userId="2d39f159-777b-4bad-8899-bf8dfc77b0ad" providerId="ADAL" clId="{CF14EE25-5C80-43F9-B43B-4AAC6D653BC3}" dt="2021-09-19T13:02:59.158" v="11080" actId="14100"/>
          <ac:spMkLst>
            <pc:docMk/>
            <pc:sldMk cId="489287859" sldId="293"/>
            <ac:spMk id="2" creationId="{2B7A3CA9-99DF-4DCB-BA32-0C4F70DA2490}"/>
          </ac:spMkLst>
        </pc:spChg>
        <pc:spChg chg="del mod ord">
          <ac:chgData name="Anastasia Galvin" userId="2d39f159-777b-4bad-8899-bf8dfc77b0ad" providerId="ADAL" clId="{CF14EE25-5C80-43F9-B43B-4AAC6D653BC3}" dt="2021-09-19T13:01:08.389" v="11037" actId="478"/>
          <ac:spMkLst>
            <pc:docMk/>
            <pc:sldMk cId="489287859" sldId="293"/>
            <ac:spMk id="3" creationId="{EF022DA2-7A50-4E38-A9F7-80B9AEF70611}"/>
          </ac:spMkLst>
        </pc:spChg>
        <pc:spChg chg="add mod">
          <ac:chgData name="Anastasia Galvin" userId="2d39f159-777b-4bad-8899-bf8dfc77b0ad" providerId="ADAL" clId="{CF14EE25-5C80-43F9-B43B-4AAC6D653BC3}" dt="2021-09-19T13:02:50.041" v="11078" actId="255"/>
          <ac:spMkLst>
            <pc:docMk/>
            <pc:sldMk cId="489287859" sldId="293"/>
            <ac:spMk id="10" creationId="{E583F8D5-E0F2-4952-B626-249A665926F5}"/>
          </ac:spMkLst>
        </pc:spChg>
        <pc:spChg chg="add mod">
          <ac:chgData name="Anastasia Galvin" userId="2d39f159-777b-4bad-8899-bf8dfc77b0ad" providerId="ADAL" clId="{CF14EE25-5C80-43F9-B43B-4AAC6D653BC3}" dt="2021-09-19T13:02:41.482" v="11076" actId="255"/>
          <ac:spMkLst>
            <pc:docMk/>
            <pc:sldMk cId="489287859" sldId="293"/>
            <ac:spMk id="12" creationId="{2010CC52-8A13-4979-A13C-8914464F988C}"/>
          </ac:spMkLst>
        </pc:spChg>
        <pc:spChg chg="add del mod">
          <ac:chgData name="Anastasia Galvin" userId="2d39f159-777b-4bad-8899-bf8dfc77b0ad" providerId="ADAL" clId="{CF14EE25-5C80-43F9-B43B-4AAC6D653BC3}" dt="2021-09-19T12:56:29.065" v="10464" actId="700"/>
          <ac:spMkLst>
            <pc:docMk/>
            <pc:sldMk cId="489287859" sldId="293"/>
            <ac:spMk id="71" creationId="{44A00C45-023C-431E-B774-053A3C686B18}"/>
          </ac:spMkLst>
        </pc:spChg>
        <pc:spChg chg="add del mod">
          <ac:chgData name="Anastasia Galvin" userId="2d39f159-777b-4bad-8899-bf8dfc77b0ad" providerId="ADAL" clId="{CF14EE25-5C80-43F9-B43B-4AAC6D653BC3}" dt="2021-09-19T12:56:29.065" v="10464" actId="700"/>
          <ac:spMkLst>
            <pc:docMk/>
            <pc:sldMk cId="489287859" sldId="293"/>
            <ac:spMk id="73" creationId="{6A8151FD-E26B-480E-A623-CFBFE3713A60}"/>
          </ac:spMkLst>
        </pc:spChg>
        <pc:spChg chg="add del mod">
          <ac:chgData name="Anastasia Galvin" userId="2d39f159-777b-4bad-8899-bf8dfc77b0ad" providerId="ADAL" clId="{CF14EE25-5C80-43F9-B43B-4AAC6D653BC3}" dt="2021-09-19T12:56:29.065" v="10464" actId="700"/>
          <ac:spMkLst>
            <pc:docMk/>
            <pc:sldMk cId="489287859" sldId="293"/>
            <ac:spMk id="75" creationId="{6BE63264-F1B8-4AB7-AD1C-4180A9D2B11B}"/>
          </ac:spMkLst>
        </pc:spChg>
        <pc:picChg chg="add mod">
          <ac:chgData name="Anastasia Galvin" userId="2d39f159-777b-4bad-8899-bf8dfc77b0ad" providerId="ADAL" clId="{CF14EE25-5C80-43F9-B43B-4AAC6D653BC3}" dt="2021-09-19T13:02:28.567" v="11071" actId="1076"/>
          <ac:picMkLst>
            <pc:docMk/>
            <pc:sldMk cId="489287859" sldId="293"/>
            <ac:picMk id="8" creationId="{F20EDD5D-D85C-43E7-96D7-A1302B852590}"/>
          </ac:picMkLst>
        </pc:picChg>
        <pc:picChg chg="add del mod">
          <ac:chgData name="Anastasia Galvin" userId="2d39f159-777b-4bad-8899-bf8dfc77b0ad" providerId="ADAL" clId="{CF14EE25-5C80-43F9-B43B-4AAC6D653BC3}" dt="2021-09-19T12:56:14.383" v="10461" actId="21"/>
          <ac:picMkLst>
            <pc:docMk/>
            <pc:sldMk cId="489287859" sldId="293"/>
            <ac:picMk id="11266" creationId="{A3F44626-E783-491E-B73D-521897E22A55}"/>
          </ac:picMkLst>
        </pc:picChg>
      </pc:sldChg>
      <pc:sldChg chg="addSp delSp modSp new mod modClrScheme chgLayout">
        <pc:chgData name="Anastasia Galvin" userId="2d39f159-777b-4bad-8899-bf8dfc77b0ad" providerId="ADAL" clId="{CF14EE25-5C80-43F9-B43B-4AAC6D653BC3}" dt="2021-09-19T13:39:09.992" v="11376"/>
        <pc:sldMkLst>
          <pc:docMk/>
          <pc:sldMk cId="2876576239" sldId="294"/>
        </pc:sldMkLst>
        <pc:spChg chg="del">
          <ac:chgData name="Anastasia Galvin" userId="2d39f159-777b-4bad-8899-bf8dfc77b0ad" providerId="ADAL" clId="{CF14EE25-5C80-43F9-B43B-4AAC6D653BC3}" dt="2021-09-19T13:32:58.063" v="11123" actId="700"/>
          <ac:spMkLst>
            <pc:docMk/>
            <pc:sldMk cId="2876576239" sldId="294"/>
            <ac:spMk id="2" creationId="{5F085FB6-9CD7-4A6B-A8E7-2E1918AB99AE}"/>
          </ac:spMkLst>
        </pc:spChg>
        <pc:spChg chg="del">
          <ac:chgData name="Anastasia Galvin" userId="2d39f159-777b-4bad-8899-bf8dfc77b0ad" providerId="ADAL" clId="{CF14EE25-5C80-43F9-B43B-4AAC6D653BC3}" dt="2021-09-19T13:32:58.063" v="11123" actId="700"/>
          <ac:spMkLst>
            <pc:docMk/>
            <pc:sldMk cId="2876576239" sldId="294"/>
            <ac:spMk id="3" creationId="{7D920B9A-A5F7-4348-BD25-B07D1891CDD6}"/>
          </ac:spMkLst>
        </pc:spChg>
        <pc:graphicFrameChg chg="add mod modGraphic">
          <ac:chgData name="Anastasia Galvin" userId="2d39f159-777b-4bad-8899-bf8dfc77b0ad" providerId="ADAL" clId="{CF14EE25-5C80-43F9-B43B-4AAC6D653BC3}" dt="2021-09-19T13:39:09.992" v="11376"/>
          <ac:graphicFrameMkLst>
            <pc:docMk/>
            <pc:sldMk cId="2876576239" sldId="294"/>
            <ac:graphicFrameMk id="4" creationId="{9DF38E3C-8AC8-441B-B230-331432C65A62}"/>
          </ac:graphicFrameMkLst>
        </pc:graphicFrameChg>
      </pc:sldChg>
    </pc:docChg>
  </pc:docChgLst>
  <pc:docChgLst>
    <pc:chgData name="Anastasia Galvin" userId="S::agalvin@kes.net::2d39f159-777b-4bad-8899-bf8dfc77b0ad" providerId="AD" clId="Web-{CD79BF2F-5795-FB85-8F87-65E1330C0B9C}"/>
    <pc:docChg chg="modSld">
      <pc:chgData name="Anastasia Galvin" userId="S::agalvin@kes.net::2d39f159-777b-4bad-8899-bf8dfc77b0ad" providerId="AD" clId="Web-{CD79BF2F-5795-FB85-8F87-65E1330C0B9C}" dt="2021-09-16T17:44:15.274" v="71" actId="20577"/>
      <pc:docMkLst>
        <pc:docMk/>
      </pc:docMkLst>
      <pc:sldChg chg="modSp modNotes">
        <pc:chgData name="Anastasia Galvin" userId="S::agalvin@kes.net::2d39f159-777b-4bad-8899-bf8dfc77b0ad" providerId="AD" clId="Web-{CD79BF2F-5795-FB85-8F87-65E1330C0B9C}" dt="2021-09-16T17:44:15.274" v="71" actId="20577"/>
        <pc:sldMkLst>
          <pc:docMk/>
          <pc:sldMk cId="657237980" sldId="278"/>
        </pc:sldMkLst>
        <pc:spChg chg="mod">
          <ac:chgData name="Anastasia Galvin" userId="S::agalvin@kes.net::2d39f159-777b-4bad-8899-bf8dfc77b0ad" providerId="AD" clId="Web-{CD79BF2F-5795-FB85-8F87-65E1330C0B9C}" dt="2021-09-16T17:40:32.236" v="3" actId="20577"/>
          <ac:spMkLst>
            <pc:docMk/>
            <pc:sldMk cId="657237980" sldId="278"/>
            <ac:spMk id="2" creationId="{DC2A2328-FC2A-4559-AD0C-0BD267A50980}"/>
          </ac:spMkLst>
        </pc:spChg>
        <pc:spChg chg="mod">
          <ac:chgData name="Anastasia Galvin" userId="S::agalvin@kes.net::2d39f159-777b-4bad-8899-bf8dfc77b0ad" providerId="AD" clId="Web-{CD79BF2F-5795-FB85-8F87-65E1330C0B9C}" dt="2021-09-16T17:44:15.274" v="71" actId="20577"/>
          <ac:spMkLst>
            <pc:docMk/>
            <pc:sldMk cId="657237980" sldId="278"/>
            <ac:spMk id="3" creationId="{CC8F30E6-A039-4BD0-A9C0-7AB3C42C908F}"/>
          </ac:spMkLst>
        </pc:spChg>
      </pc:sldChg>
    </pc:docChg>
  </pc:docChgLst>
  <pc:docChgLst>
    <pc:chgData name="Anastasia Galvin" userId="2d39f159-777b-4bad-8899-bf8dfc77b0ad" providerId="ADAL" clId="{B97F6C24-7E6B-49F3-8FFC-0A3878A1B2D5}"/>
    <pc:docChg chg="custSel delSld modSld">
      <pc:chgData name="Anastasia Galvin" userId="2d39f159-777b-4bad-8899-bf8dfc77b0ad" providerId="ADAL" clId="{B97F6C24-7E6B-49F3-8FFC-0A3878A1B2D5}" dt="2021-09-19T13:43:49.570" v="15" actId="47"/>
      <pc:docMkLst>
        <pc:docMk/>
      </pc:docMkLst>
      <pc:sldChg chg="modNotesTx">
        <pc:chgData name="Anastasia Galvin" userId="2d39f159-777b-4bad-8899-bf8dfc77b0ad" providerId="ADAL" clId="{B97F6C24-7E6B-49F3-8FFC-0A3878A1B2D5}" dt="2021-09-19T13:43:00.222" v="0" actId="20577"/>
        <pc:sldMkLst>
          <pc:docMk/>
          <pc:sldMk cId="1395607790" sldId="278"/>
        </pc:sldMkLst>
      </pc:sldChg>
      <pc:sldChg chg="modNotesTx">
        <pc:chgData name="Anastasia Galvin" userId="2d39f159-777b-4bad-8899-bf8dfc77b0ad" providerId="ADAL" clId="{B97F6C24-7E6B-49F3-8FFC-0A3878A1B2D5}" dt="2021-09-19T13:43:03.420" v="1" actId="6549"/>
        <pc:sldMkLst>
          <pc:docMk/>
          <pc:sldMk cId="1263820070" sldId="279"/>
        </pc:sldMkLst>
      </pc:sldChg>
      <pc:sldChg chg="delSp mod delAnim modNotesTx">
        <pc:chgData name="Anastasia Galvin" userId="2d39f159-777b-4bad-8899-bf8dfc77b0ad" providerId="ADAL" clId="{B97F6C24-7E6B-49F3-8FFC-0A3878A1B2D5}" dt="2021-09-19T13:43:21.378" v="8" actId="478"/>
        <pc:sldMkLst>
          <pc:docMk/>
          <pc:sldMk cId="2741088417" sldId="280"/>
        </pc:sldMkLst>
        <pc:picChg chg="del">
          <ac:chgData name="Anastasia Galvin" userId="2d39f159-777b-4bad-8899-bf8dfc77b0ad" providerId="ADAL" clId="{B97F6C24-7E6B-49F3-8FFC-0A3878A1B2D5}" dt="2021-09-19T13:43:21.378" v="8" actId="478"/>
          <ac:picMkLst>
            <pc:docMk/>
            <pc:sldMk cId="2741088417" sldId="280"/>
            <ac:picMk id="5" creationId="{2F5FA2A8-8F49-4500-88F2-BED93459A5F2}"/>
          </ac:picMkLst>
        </pc:picChg>
      </pc:sldChg>
      <pc:sldChg chg="modNotesTx">
        <pc:chgData name="Anastasia Galvin" userId="2d39f159-777b-4bad-8899-bf8dfc77b0ad" providerId="ADAL" clId="{B97F6C24-7E6B-49F3-8FFC-0A3878A1B2D5}" dt="2021-09-19T13:43:13.690" v="5" actId="5793"/>
        <pc:sldMkLst>
          <pc:docMk/>
          <pc:sldMk cId="2467814549" sldId="281"/>
        </pc:sldMkLst>
      </pc:sldChg>
      <pc:sldChg chg="modNotesTx">
        <pc:chgData name="Anastasia Galvin" userId="2d39f159-777b-4bad-8899-bf8dfc77b0ad" providerId="ADAL" clId="{B97F6C24-7E6B-49F3-8FFC-0A3878A1B2D5}" dt="2021-09-19T13:43:27.449" v="9" actId="6549"/>
        <pc:sldMkLst>
          <pc:docMk/>
          <pc:sldMk cId="508493924" sldId="282"/>
        </pc:sldMkLst>
      </pc:sldChg>
      <pc:sldChg chg="modNotesTx">
        <pc:chgData name="Anastasia Galvin" userId="2d39f159-777b-4bad-8899-bf8dfc77b0ad" providerId="ADAL" clId="{B97F6C24-7E6B-49F3-8FFC-0A3878A1B2D5}" dt="2021-09-19T13:43:29.259" v="10" actId="6549"/>
        <pc:sldMkLst>
          <pc:docMk/>
          <pc:sldMk cId="1946069678" sldId="283"/>
        </pc:sldMkLst>
      </pc:sldChg>
      <pc:sldChg chg="modNotesTx">
        <pc:chgData name="Anastasia Galvin" userId="2d39f159-777b-4bad-8899-bf8dfc77b0ad" providerId="ADAL" clId="{B97F6C24-7E6B-49F3-8FFC-0A3878A1B2D5}" dt="2021-09-19T13:43:30.980" v="11" actId="6549"/>
        <pc:sldMkLst>
          <pc:docMk/>
          <pc:sldMk cId="2694237689" sldId="284"/>
        </pc:sldMkLst>
      </pc:sldChg>
      <pc:sldChg chg="modNotesTx">
        <pc:chgData name="Anastasia Galvin" userId="2d39f159-777b-4bad-8899-bf8dfc77b0ad" providerId="ADAL" clId="{B97F6C24-7E6B-49F3-8FFC-0A3878A1B2D5}" dt="2021-09-19T13:43:33.965" v="12" actId="6549"/>
        <pc:sldMkLst>
          <pc:docMk/>
          <pc:sldMk cId="2027056536" sldId="285"/>
        </pc:sldMkLst>
      </pc:sldChg>
      <pc:sldChg chg="del">
        <pc:chgData name="Anastasia Galvin" userId="2d39f159-777b-4bad-8899-bf8dfc77b0ad" providerId="ADAL" clId="{B97F6C24-7E6B-49F3-8FFC-0A3878A1B2D5}" dt="2021-09-19T13:43:49.570" v="15" actId="47"/>
        <pc:sldMkLst>
          <pc:docMk/>
          <pc:sldMk cId="244101004" sldId="287"/>
        </pc:sldMkLst>
      </pc:sldChg>
      <pc:sldChg chg="del">
        <pc:chgData name="Anastasia Galvin" userId="2d39f159-777b-4bad-8899-bf8dfc77b0ad" providerId="ADAL" clId="{B97F6C24-7E6B-49F3-8FFC-0A3878A1B2D5}" dt="2021-09-19T13:43:18.679" v="7" actId="47"/>
        <pc:sldMkLst>
          <pc:docMk/>
          <pc:sldMk cId="2559788393" sldId="288"/>
        </pc:sldMkLst>
      </pc:sldChg>
      <pc:sldChg chg="modNotesTx">
        <pc:chgData name="Anastasia Galvin" userId="2d39f159-777b-4bad-8899-bf8dfc77b0ad" providerId="ADAL" clId="{B97F6C24-7E6B-49F3-8FFC-0A3878A1B2D5}" dt="2021-09-19T13:43:10.397" v="3" actId="6549"/>
        <pc:sldMkLst>
          <pc:docMk/>
          <pc:sldMk cId="1527005791" sldId="289"/>
        </pc:sldMkLst>
      </pc:sldChg>
      <pc:sldChg chg="del">
        <pc:chgData name="Anastasia Galvin" userId="2d39f159-777b-4bad-8899-bf8dfc77b0ad" providerId="ADAL" clId="{B97F6C24-7E6B-49F3-8FFC-0A3878A1B2D5}" dt="2021-09-19T13:43:17.390" v="6" actId="47"/>
        <pc:sldMkLst>
          <pc:docMk/>
          <pc:sldMk cId="4256777204" sldId="290"/>
        </pc:sldMkLst>
      </pc:sldChg>
      <pc:sldChg chg="modNotesTx">
        <pc:chgData name="Anastasia Galvin" userId="2d39f159-777b-4bad-8899-bf8dfc77b0ad" providerId="ADAL" clId="{B97F6C24-7E6B-49F3-8FFC-0A3878A1B2D5}" dt="2021-09-19T13:43:35.829" v="13" actId="6549"/>
        <pc:sldMkLst>
          <pc:docMk/>
          <pc:sldMk cId="3756841150" sldId="292"/>
        </pc:sldMkLst>
      </pc:sldChg>
      <pc:sldChg chg="modNotesTx">
        <pc:chgData name="Anastasia Galvin" userId="2d39f159-777b-4bad-8899-bf8dfc77b0ad" providerId="ADAL" clId="{B97F6C24-7E6B-49F3-8FFC-0A3878A1B2D5}" dt="2021-09-19T13:43:38.128" v="14" actId="6549"/>
        <pc:sldMkLst>
          <pc:docMk/>
          <pc:sldMk cId="489287859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B241E-51AC-46E5-969B-5BF398078C26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2A859-4C80-4009-B235-DA389226D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90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824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10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38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4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84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64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647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32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311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28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Sunday, September 19,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5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Sunday, September 19,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6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Sunday, September 19,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8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Sunday, September 19,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9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Sunday, September 19,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0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Sunday, September 19,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8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Sunday, September 19,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5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Sunday, September 19,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7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Sunday, September 19,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6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Sunday, September 19,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0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Sunday, September 19,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8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Sunday, September 19,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37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0" r:id="rId6"/>
    <p:sldLayoutId id="2147483876" r:id="rId7"/>
    <p:sldLayoutId id="2147483877" r:id="rId8"/>
    <p:sldLayoutId id="2147483878" r:id="rId9"/>
    <p:sldLayoutId id="2147483879" r:id="rId10"/>
    <p:sldLayoutId id="214748388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c88-AGaCY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0149A9F6-B857-488C-AC3A-007B7816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49EFD05-C377-44BE-91F0-1D17C1D9B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895F1-7A44-41C5-841D-FF7933C47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449389"/>
            <a:ext cx="5015638" cy="2075012"/>
          </a:xfrm>
        </p:spPr>
        <p:txBody>
          <a:bodyPr>
            <a:normAutofit fontScale="90000"/>
          </a:bodyPr>
          <a:lstStyle/>
          <a:p>
            <a:r>
              <a:rPr lang="en-GB" sz="7200" b="1" dirty="0">
                <a:latin typeface="The Hand Extrablack" panose="03070A02030502020204" pitchFamily="66" charset="0"/>
              </a:rPr>
              <a:t>Nixon’s policies in Vietnam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7F31F-A0AA-4C18-BD56-2AFAD7CA8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8"/>
            <a:ext cx="5015638" cy="1219439"/>
          </a:xfrm>
        </p:spPr>
        <p:txBody>
          <a:bodyPr>
            <a:normAutofit fontScale="85000" lnSpcReduction="20000"/>
          </a:bodyPr>
          <a:lstStyle/>
          <a:p>
            <a:r>
              <a:rPr lang="en-GB" sz="4000" dirty="0">
                <a:latin typeface="The Hand Extrablack" panose="03070A02030502020204" pitchFamily="66" charset="0"/>
              </a:rPr>
              <a:t>Extending the war into Cambodia and Laos</a:t>
            </a:r>
          </a:p>
          <a:p>
            <a:r>
              <a:rPr lang="en-GB" sz="4000" dirty="0">
                <a:latin typeface="The Hand Extrablack" panose="03070A02030502020204" pitchFamily="66" charset="0"/>
              </a:rPr>
              <a:t>1970-71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155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accent3"/>
                </a:solidFill>
                <a:latin typeface="The Hand Extrablack" panose="03070A02030502020204" pitchFamily="66" charset="0"/>
              </a:endParaRPr>
            </a:p>
          </p:txBody>
        </p:sp>
        <p:sp>
          <p:nvSpPr>
            <p:cNvPr id="156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accent3"/>
                </a:solidFill>
                <a:latin typeface="The Hand Extrablack" panose="03070A02030502020204" pitchFamily="66" charset="0"/>
              </a:endParaRPr>
            </a:p>
          </p:txBody>
        </p:sp>
        <p:sp>
          <p:nvSpPr>
            <p:cNvPr id="157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accent3"/>
                </a:solidFill>
                <a:latin typeface="The Hand Extrablack" panose="03070A02030502020204" pitchFamily="66" charset="0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accent3"/>
                </a:solidFill>
                <a:latin typeface="The Hand Extrablack" panose="03070A02030502020204" pitchFamily="66" charset="0"/>
              </a:endParaRPr>
            </a:p>
          </p:txBody>
        </p:sp>
        <p:sp>
          <p:nvSpPr>
            <p:cNvPr id="161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accent3"/>
                </a:solidFill>
                <a:latin typeface="The Hand Extrablack" panose="03070A02030502020204" pitchFamily="66" charset="0"/>
              </a:endParaRPr>
            </a:p>
          </p:txBody>
        </p:sp>
        <p:sp>
          <p:nvSpPr>
            <p:cNvPr id="162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accent3"/>
                </a:solidFill>
                <a:latin typeface="The Hand Extrablack" panose="03070A02030502020204" pitchFamily="66" charset="0"/>
              </a:endParaRPr>
            </a:p>
          </p:txBody>
        </p:sp>
      </p:grpSp>
      <p:pic>
        <p:nvPicPr>
          <p:cNvPr id="2050" name="Picture 2" descr="Cambodian Incursion | Vietnam War Commentaries">
            <a:extLst>
              <a:ext uri="{FF2B5EF4-FFF2-40B4-BE49-F238E27FC236}">
                <a16:creationId xmlns:a16="http://schemas.microsoft.com/office/drawing/2014/main" id="{A49705B9-C156-4303-B156-857F73261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9" t="-862" r="8188" b="864"/>
          <a:stretch/>
        </p:blipFill>
        <p:spPr bwMode="auto">
          <a:xfrm>
            <a:off x="6313088" y="602657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FF64A6-1804-4407-8F25-34A3D302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3095626" cy="1476000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Results</a:t>
            </a:r>
          </a:p>
        </p:txBody>
      </p:sp>
      <p:pic>
        <p:nvPicPr>
          <p:cNvPr id="7170" name="Picture 2" descr="Former US Ambassador Describes When the US &amp;#39;Abandoned Cambodia and Handed  It Over to the Butcher&amp;#39;">
            <a:extLst>
              <a:ext uri="{FF2B5EF4-FFF2-40B4-BE49-F238E27FC236}">
                <a16:creationId xmlns:a16="http://schemas.microsoft.com/office/drawing/2014/main" id="{0D205773-623D-4CFC-98A2-02AE6D2F2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 r="8700" b="-3"/>
          <a:stretch/>
        </p:blipFill>
        <p:spPr bwMode="auto">
          <a:xfrm>
            <a:off x="648000" y="2636621"/>
            <a:ext cx="3250128" cy="3292737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9B2AC-ABBC-4F0A-A3E2-EDF7B6633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904" y="342148"/>
            <a:ext cx="7616858" cy="631595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Nixon lashed out at domestic opponents and approved the ‘Huston Plan’ which authorised the intelligence agencies to increase surveillance of Americans (agencies subsequently refused to implement the plan).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Nixon removed troops from Cambodia by the end of June.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 operation may have bought time for Vietnamisation but it also placed limits on the future use of US combat forces and increased pressure for withdrawal.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 North Vietnamese and NLF boycotted the formal Paris talks until troops were withdrawn from Cambodia.</a:t>
            </a:r>
          </a:p>
        </p:txBody>
      </p:sp>
    </p:spTree>
    <p:extLst>
      <p:ext uri="{BB962C8B-B14F-4D97-AF65-F5344CB8AC3E}">
        <p14:creationId xmlns:p14="http://schemas.microsoft.com/office/powerpoint/2010/main" val="194606967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4B58-B2BB-4A18-83E8-34164262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066" y="216338"/>
            <a:ext cx="4760536" cy="1477328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5400" i="1" dirty="0">
                <a:latin typeface="The Hand Extrablack" panose="03070A02030502020204" pitchFamily="66" charset="0"/>
              </a:rPr>
              <a:t>“New Initiative for Peace”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8DFEA-6429-48FE-80BE-8F13B6E9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80" y="414779"/>
            <a:ext cx="6783737" cy="619445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sz="3300" dirty="0">
                <a:solidFill>
                  <a:srgbClr val="FFFFFF"/>
                </a:solidFill>
                <a:latin typeface="The Hand Extrablack" panose="03070A02030502020204" pitchFamily="66" charset="0"/>
              </a:rPr>
              <a:t>Nixon gave a well phrased speech (7</a:t>
            </a:r>
            <a:r>
              <a:rPr lang="en-GB" sz="3300" baseline="30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</a:t>
            </a:r>
            <a:r>
              <a:rPr lang="en-GB" sz="3300" dirty="0">
                <a:solidFill>
                  <a:srgbClr val="FFFFFF"/>
                </a:solidFill>
                <a:latin typeface="The Hand Extrablack" panose="03070A02030502020204" pitchFamily="66" charset="0"/>
              </a:rPr>
              <a:t> October 1970) primarily designed for the upcoming congressional elections, calling for a ceasefire. Once again, it offered no concessions and Hanoi rejected it.</a:t>
            </a:r>
          </a:p>
          <a:p>
            <a:pPr>
              <a:lnSpc>
                <a:spcPct val="110000"/>
              </a:lnSpc>
            </a:pPr>
            <a:r>
              <a:rPr lang="en-GB" sz="3300" dirty="0">
                <a:solidFill>
                  <a:srgbClr val="FFFFFF"/>
                </a:solidFill>
                <a:latin typeface="The Hand Extrablack" panose="03070A02030502020204" pitchFamily="66" charset="0"/>
              </a:rPr>
              <a:t>Intelligence reports highlighted a sharp increase in the infiltration of troops and supplied into Cambodia, Laos and South Vietnam.</a:t>
            </a:r>
          </a:p>
          <a:p>
            <a:pPr>
              <a:lnSpc>
                <a:spcPct val="110000"/>
              </a:lnSpc>
            </a:pPr>
            <a:r>
              <a:rPr lang="en-GB" sz="33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To appease critics at home, Nixon sped up American troop withdrawals (100,000 troops by the end of the year).</a:t>
            </a:r>
          </a:p>
          <a:p>
            <a:pPr>
              <a:lnSpc>
                <a:spcPct val="110000"/>
              </a:lnSpc>
            </a:pPr>
            <a:r>
              <a:rPr lang="en-GB" sz="3300" dirty="0">
                <a:solidFill>
                  <a:srgbClr val="FFFFFF"/>
                </a:solidFill>
                <a:latin typeface="The Hand Extrablack" panose="03070A02030502020204" pitchFamily="66" charset="0"/>
              </a:rPr>
              <a:t>Military pressure was stepped up and US aircraft mounted heavy attacks.</a:t>
            </a:r>
          </a:p>
          <a:p>
            <a:pPr>
              <a:lnSpc>
                <a:spcPct val="110000"/>
              </a:lnSpc>
            </a:pPr>
            <a:endParaRPr lang="en-GB" sz="1400" dirty="0">
              <a:latin typeface="The Hand Extrablack" panose="03070A02030502020204" pitchFamily="66" charset="0"/>
            </a:endParaRPr>
          </a:p>
        </p:txBody>
      </p:sp>
      <p:pic>
        <p:nvPicPr>
          <p:cNvPr id="8194" name="Picture 2" descr="War Closes in on Cambodia — United States Holocaust Memorial Museum">
            <a:extLst>
              <a:ext uri="{FF2B5EF4-FFF2-40B4-BE49-F238E27FC236}">
                <a16:creationId xmlns:a16="http://schemas.microsoft.com/office/drawing/2014/main" id="{6933D1D6-7220-420D-A401-2310A4573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9" r="11941" b="-1"/>
          <a:stretch/>
        </p:blipFill>
        <p:spPr bwMode="auto">
          <a:xfrm>
            <a:off x="7714077" y="1973635"/>
            <a:ext cx="3909363" cy="3940404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3768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FEECB93-933C-477B-BC7D-C2F2F627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Lam Son 719 South Vietnam Invades Laos, 1971">
            <a:extLst>
              <a:ext uri="{FF2B5EF4-FFF2-40B4-BE49-F238E27FC236}">
                <a16:creationId xmlns:a16="http://schemas.microsoft.com/office/drawing/2014/main" id="{0819B125-557B-4886-9286-5A23FE1B7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497BC505-FE0C-4637-A29D-B71DFBBB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A55DF4-14A2-4041-B329-4A63995E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48" y="2696066"/>
            <a:ext cx="4072380" cy="1412796"/>
          </a:xfrm>
          <a:solidFill>
            <a:schemeClr val="tx1">
              <a:alpha val="76000"/>
            </a:schemeClr>
          </a:solidFill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en-US" sz="8800" spc="-100" dirty="0">
                <a:solidFill>
                  <a:schemeClr val="bg1"/>
                </a:solidFill>
                <a:latin typeface="The Hand Extrablack" panose="03070A02030502020204" pitchFamily="66" charset="0"/>
              </a:rPr>
              <a:t>LAM SON 719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0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5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27107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CF84E-4489-4390-A8A2-B94FA053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153039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LAM SON 719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BE4BD-8517-4296-A3CC-8A90EDCAC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16" y="1966565"/>
            <a:ext cx="5525428" cy="4528503"/>
          </a:xfrm>
        </p:spPr>
        <p:txBody>
          <a:bodyPr>
            <a:normAutofit lnSpcReduction="10000"/>
          </a:bodyPr>
          <a:lstStyle/>
          <a:p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Feb. 1971 Nixon approve a major ground operation into Laos.</a:t>
            </a:r>
          </a:p>
          <a:p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 objective was, again, to buy time for Vietnamisation by disrupting enemy supply lines.</a:t>
            </a:r>
          </a:p>
          <a:p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This time the ARVN was to take on the burden of fighting (with US air support).</a:t>
            </a:r>
          </a:p>
        </p:txBody>
      </p:sp>
      <p:pic>
        <p:nvPicPr>
          <p:cNvPr id="10242" name="Picture 2" descr="Operation Lam Son II (documentary) - Vietnam War - YouTube">
            <a:extLst>
              <a:ext uri="{FF2B5EF4-FFF2-40B4-BE49-F238E27FC236}">
                <a16:creationId xmlns:a16="http://schemas.microsoft.com/office/drawing/2014/main" id="{F5386D4D-2C79-43AB-8367-74214B17D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9" t="521" r="15223" b="-523"/>
          <a:stretch/>
        </p:blipFill>
        <p:spPr bwMode="auto"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05653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2" name="Rectangle 70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E3C34-4001-4AB6-95F6-E1331728B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35" y="289262"/>
            <a:ext cx="6585773" cy="1190746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11950-FE04-4222-A4A6-EC2D1C3F3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793" y="1703711"/>
            <a:ext cx="6859151" cy="48650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Though the ARVN performed well at first, the NVA eventually gained the upper hand.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 battered ARVN retreated.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Officials claimed that the ARVN filled as many as 15,000 enemy troops and destroyed the supply network (delaying a major offensive).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In reality, the ARVN casualty rate was as high as 50% (c.2,000 dead) and would have been far worse without US air support.</a:t>
            </a:r>
          </a:p>
        </p:txBody>
      </p:sp>
      <p:pic>
        <p:nvPicPr>
          <p:cNvPr id="12290" name="Picture 2" descr="ARVN troops move up Route 9 in Laos as part of Operation Lam Son 719. Circa  February 1971. [1932 x 1077]: rs2vietnam">
            <a:extLst>
              <a:ext uri="{FF2B5EF4-FFF2-40B4-BE49-F238E27FC236}">
                <a16:creationId xmlns:a16="http://schemas.microsoft.com/office/drawing/2014/main" id="{BE7787DD-723D-4945-B5C1-F6713A28E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t="-1" r="49291" b="-1"/>
          <a:stretch/>
        </p:blipFill>
        <p:spPr bwMode="auto"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4115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3CA9-99DF-4DCB-BA32-0C4F70DA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46363"/>
            <a:ext cx="2092751" cy="1011637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The Hand Extrablack" panose="03070A02030502020204" pitchFamily="66" charset="0"/>
              </a:rPr>
              <a:t>Failings</a:t>
            </a:r>
          </a:p>
        </p:txBody>
      </p:sp>
      <p:pic>
        <p:nvPicPr>
          <p:cNvPr id="8" name="Picture 2" descr="Vietnam Redux – Vietnamese Days">
            <a:extLst>
              <a:ext uri="{FF2B5EF4-FFF2-40B4-BE49-F238E27FC236}">
                <a16:creationId xmlns:a16="http://schemas.microsoft.com/office/drawing/2014/main" id="{F20EDD5D-D85C-43E7-96D7-A1302B852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2548" r="-1" b="16156"/>
          <a:stretch/>
        </p:blipFill>
        <p:spPr bwMode="auto">
          <a:xfrm>
            <a:off x="296158" y="1900395"/>
            <a:ext cx="7684268" cy="4109194"/>
          </a:xfrm>
          <a:custGeom>
            <a:avLst/>
            <a:gdLst/>
            <a:ahLst/>
            <a:cxnLst/>
            <a:rect l="l" t="t" r="r" b="b"/>
            <a:pathLst>
              <a:path w="5078861" h="3180022">
                <a:moveTo>
                  <a:pt x="3276428" y="2"/>
                </a:moveTo>
                <a:cubicBezTo>
                  <a:pt x="3304302" y="21"/>
                  <a:pt x="3329599" y="233"/>
                  <a:pt x="3351926" y="662"/>
                </a:cubicBezTo>
                <a:cubicBezTo>
                  <a:pt x="3709493" y="17196"/>
                  <a:pt x="4341946" y="169233"/>
                  <a:pt x="4641167" y="448987"/>
                </a:cubicBezTo>
                <a:cubicBezTo>
                  <a:pt x="4946649" y="631788"/>
                  <a:pt x="5056849" y="1024552"/>
                  <a:pt x="5077430" y="1613913"/>
                </a:cubicBezTo>
                <a:cubicBezTo>
                  <a:pt x="5091263" y="2010042"/>
                  <a:pt x="5005018" y="2303257"/>
                  <a:pt x="4809735" y="2513219"/>
                </a:cubicBezTo>
                <a:cubicBezTo>
                  <a:pt x="4627124" y="2809799"/>
                  <a:pt x="4047725" y="3071868"/>
                  <a:pt x="3654311" y="3133974"/>
                </a:cubicBezTo>
                <a:cubicBezTo>
                  <a:pt x="3260559" y="3186418"/>
                  <a:pt x="2883382" y="3160895"/>
                  <a:pt x="2594283" y="3170991"/>
                </a:cubicBezTo>
                <a:cubicBezTo>
                  <a:pt x="2199182" y="3184788"/>
                  <a:pt x="1533580" y="3188685"/>
                  <a:pt x="1300277" y="3138791"/>
                </a:cubicBezTo>
                <a:cubicBezTo>
                  <a:pt x="1096221" y="3097550"/>
                  <a:pt x="527513" y="2836879"/>
                  <a:pt x="328033" y="2650376"/>
                </a:cubicBezTo>
                <a:cubicBezTo>
                  <a:pt x="128553" y="2463873"/>
                  <a:pt x="18354" y="2071110"/>
                  <a:pt x="1147" y="1578365"/>
                </a:cubicBezTo>
                <a:cubicBezTo>
                  <a:pt x="-16060" y="1085620"/>
                  <a:pt x="163176" y="692423"/>
                  <a:pt x="348823" y="482798"/>
                </a:cubicBezTo>
                <a:cubicBezTo>
                  <a:pt x="640811" y="279132"/>
                  <a:pt x="1347172" y="60997"/>
                  <a:pt x="1607361" y="51911"/>
                </a:cubicBezTo>
                <a:cubicBezTo>
                  <a:pt x="1860322" y="43077"/>
                  <a:pt x="2858319" y="-276"/>
                  <a:pt x="3276428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83F8D5-E0F2-4952-B626-249A665926F5}"/>
              </a:ext>
            </a:extLst>
          </p:cNvPr>
          <p:cNvSpPr txBox="1"/>
          <p:nvPr/>
        </p:nvSpPr>
        <p:spPr>
          <a:xfrm>
            <a:off x="8155797" y="2138848"/>
            <a:ext cx="374004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atin typeface="The Hand Extrablack" panose="03070A02030502020204" pitchFamily="66" charset="0"/>
              </a:rPr>
              <a:t>By summer 1971,  71% agreed that the US had made a mistake by sending troops into Vietnam,  78% regarded the war as immoral and Nixon’s approval rating dropped to 31%.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10CC52-8A13-4979-A13C-8914464F988C}"/>
              </a:ext>
            </a:extLst>
          </p:cNvPr>
          <p:cNvSpPr txBox="1"/>
          <p:nvPr/>
        </p:nvSpPr>
        <p:spPr>
          <a:xfrm>
            <a:off x="164183" y="235969"/>
            <a:ext cx="1181728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3500" dirty="0">
                <a:latin typeface="The Hand Extrablack" panose="03070A02030502020204" pitchFamily="66" charset="0"/>
              </a:rPr>
              <a:t>Retreat was hasty and confused, raising serious concerns about the progress of Vietnamisation.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3500" dirty="0">
                <a:latin typeface="The Hand Extrablack" panose="03070A02030502020204" pitchFamily="66" charset="0"/>
              </a:rPr>
              <a:t>Abrams concluded that South Vietnam could not “sustain large-scale cross border operations … without external support.”</a:t>
            </a:r>
          </a:p>
        </p:txBody>
      </p:sp>
    </p:spTree>
    <p:extLst>
      <p:ext uri="{BB962C8B-B14F-4D97-AF65-F5344CB8AC3E}">
        <p14:creationId xmlns:p14="http://schemas.microsoft.com/office/powerpoint/2010/main" val="48928785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DF38E3C-8AC8-441B-B230-331432C65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279077"/>
              </p:ext>
            </p:extLst>
          </p:nvPr>
        </p:nvGraphicFramePr>
        <p:xfrm>
          <a:off x="268139" y="229472"/>
          <a:ext cx="11666196" cy="635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954">
                  <a:extLst>
                    <a:ext uri="{9D8B030D-6E8A-4147-A177-3AD203B41FA5}">
                      <a16:colId xmlns:a16="http://schemas.microsoft.com/office/drawing/2014/main" val="771317931"/>
                    </a:ext>
                  </a:extLst>
                </a:gridCol>
                <a:gridCol w="5071621">
                  <a:extLst>
                    <a:ext uri="{9D8B030D-6E8A-4147-A177-3AD203B41FA5}">
                      <a16:colId xmlns:a16="http://schemas.microsoft.com/office/drawing/2014/main" val="2208513357"/>
                    </a:ext>
                  </a:extLst>
                </a:gridCol>
                <a:gridCol w="5071621">
                  <a:extLst>
                    <a:ext uri="{9D8B030D-6E8A-4147-A177-3AD203B41FA5}">
                      <a16:colId xmlns:a16="http://schemas.microsoft.com/office/drawing/2014/main" val="2301393683"/>
                    </a:ext>
                  </a:extLst>
                </a:gridCol>
              </a:tblGrid>
              <a:tr h="867767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bg1"/>
                        </a:solidFill>
                        <a:latin typeface="The Hand Extrablack" panose="03070A020305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The Hand Extrablack" panose="03070A02030502020204" pitchFamily="66" charset="0"/>
                        </a:rPr>
                        <a:t>Cambodia</a:t>
                      </a:r>
                    </a:p>
                    <a:p>
                      <a:pPr algn="l"/>
                      <a:r>
                        <a:rPr lang="en-GB" sz="1800" dirty="0">
                          <a:solidFill>
                            <a:schemeClr val="bg1"/>
                          </a:solidFill>
                          <a:latin typeface="The Hand Extrablack" panose="03070A02030502020204" pitchFamily="66" charset="0"/>
                        </a:rPr>
                        <a:t>Date(s):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The Hand Extrablack" panose="03070A02030502020204" pitchFamily="66" charset="0"/>
                        </a:rPr>
                        <a:t>Laos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The Hand Extrablack" panose="03070A02030502020204" pitchFamily="66" charset="0"/>
                        </a:rPr>
                        <a:t>Date(s):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393869"/>
                  </a:ext>
                </a:extLst>
              </a:tr>
              <a:tr h="137302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The Hand Extrablack" panose="03070A02030502020204" pitchFamily="66" charset="0"/>
                        </a:rPr>
                        <a:t>Why did the US intervene?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The Hand Extrablack" panose="03070A02030502020204" pitchFamily="66" charset="0"/>
                        </a:rPr>
                        <a:t>What were the public told?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bg1"/>
                        </a:solidFill>
                        <a:latin typeface="The Hand Extrablack" panose="03070A020305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bg1"/>
                        </a:solidFill>
                        <a:latin typeface="The Hand Extrablack" panose="03070A020305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089326"/>
                  </a:ext>
                </a:extLst>
              </a:tr>
              <a:tr h="137302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The Hand Extrablack" panose="03070A02030502020204" pitchFamily="66" charset="0"/>
                        </a:rPr>
                        <a:t>What happened?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bg1"/>
                        </a:solidFill>
                        <a:latin typeface="The Hand Extrablack" panose="03070A020305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bg1"/>
                        </a:solidFill>
                        <a:latin typeface="The Hand Extrablack" panose="03070A020305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76986"/>
                  </a:ext>
                </a:extLst>
              </a:tr>
              <a:tr h="137302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The Hand Extrablack" panose="03070A02030502020204" pitchFamily="66" charset="0"/>
                        </a:rPr>
                        <a:t>Successes?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bg1"/>
                        </a:solidFill>
                        <a:latin typeface="The Hand Extrablack" panose="03070A020305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bg1"/>
                        </a:solidFill>
                        <a:latin typeface="The Hand Extrablack" panose="03070A020305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381126"/>
                  </a:ext>
                </a:extLst>
              </a:tr>
              <a:tr h="137302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The Hand Extrablack" panose="03070A02030502020204" pitchFamily="66" charset="0"/>
                        </a:rPr>
                        <a:t>Failures?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bg1"/>
                        </a:solidFill>
                        <a:latin typeface="The Hand Extrablack" panose="03070A020305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bg1"/>
                        </a:solidFill>
                        <a:latin typeface="The Hand Extrablack" panose="03070A020305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10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57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A1620-2C02-4B4E-97C8-06FCE85EE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57DE79-27F8-4881-BE3B-5321D1801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33608-1322-485D-B942-B827E6997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3527" y="954724"/>
            <a:ext cx="10904945" cy="3364228"/>
            <a:chOff x="643527" y="954724"/>
            <a:chExt cx="10904945" cy="3364228"/>
          </a:xfrm>
        </p:grpSpPr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7975F1CD-7143-447F-AC1A-8D3EA46EC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501A6B8C-11DF-404A-89DD-354DA4C1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85">
              <a:extLst>
                <a:ext uri="{FF2B5EF4-FFF2-40B4-BE49-F238E27FC236}">
                  <a16:creationId xmlns:a16="http://schemas.microsoft.com/office/drawing/2014/main" id="{14D1F65C-CD34-4E1F-8743-D3879A871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0">
              <a:extLst>
                <a:ext uri="{FF2B5EF4-FFF2-40B4-BE49-F238E27FC236}">
                  <a16:creationId xmlns:a16="http://schemas.microsoft.com/office/drawing/2014/main" id="{E5C58F66-1B6C-4935-9BB4-583D612CD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4">
              <a:extLst>
                <a:ext uri="{FF2B5EF4-FFF2-40B4-BE49-F238E27FC236}">
                  <a16:creationId xmlns:a16="http://schemas.microsoft.com/office/drawing/2014/main" id="{F41F116D-556B-4BC2-9DCD-46DA7CCC0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7">
              <a:extLst>
                <a:ext uri="{FF2B5EF4-FFF2-40B4-BE49-F238E27FC236}">
                  <a16:creationId xmlns:a16="http://schemas.microsoft.com/office/drawing/2014/main" id="{DE46F0F4-2435-4BDC-A92C-EB1360880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010C80-B11D-4655-A4A6-350CA484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14" y="1334791"/>
            <a:ext cx="6911974" cy="2803071"/>
          </a:xfr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7200" spc="-100" dirty="0">
                <a:effectLst/>
                <a:latin typeface="The Hand Extrablack" panose="03070A02030502020204" pitchFamily="66" charset="0"/>
              </a:rPr>
              <a:t>‘Nixon’s policies towards Vietnam, in the years 1968 to 1972, were a total failure.’</a:t>
            </a:r>
            <a:endParaRPr lang="en-US" sz="7200" spc="-100" dirty="0">
              <a:latin typeface="The Hand Extrablack" panose="03070A02030502020204" pitchFamily="66" charset="0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85AB271-571D-4C19-9FCC-C760834A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226" y="359229"/>
            <a:ext cx="805544" cy="12191999"/>
          </a:xfrm>
          <a:custGeom>
            <a:avLst/>
            <a:gdLst>
              <a:gd name="connsiteX0" fmla="*/ 0 w 1214924"/>
              <a:gd name="connsiteY0" fmla="*/ 12191999 h 12191999"/>
              <a:gd name="connsiteX1" fmla="*/ 32 w 1214924"/>
              <a:gd name="connsiteY1" fmla="*/ 12166053 h 12191999"/>
              <a:gd name="connsiteX2" fmla="*/ 59979 w 1214924"/>
              <a:gd name="connsiteY2" fmla="*/ 9224089 h 12191999"/>
              <a:gd name="connsiteX3" fmla="*/ 120877 w 1214924"/>
              <a:gd name="connsiteY3" fmla="*/ 8004225 h 12191999"/>
              <a:gd name="connsiteX4" fmla="*/ 59979 w 1214924"/>
              <a:gd name="connsiteY4" fmla="*/ 7211315 h 12191999"/>
              <a:gd name="connsiteX5" fmla="*/ 59979 w 1214924"/>
              <a:gd name="connsiteY5" fmla="*/ 6601383 h 12191999"/>
              <a:gd name="connsiteX6" fmla="*/ 59979 w 1214924"/>
              <a:gd name="connsiteY6" fmla="*/ 5015562 h 12191999"/>
              <a:gd name="connsiteX7" fmla="*/ 120877 w 1214924"/>
              <a:gd name="connsiteY7" fmla="*/ 3185768 h 12191999"/>
              <a:gd name="connsiteX8" fmla="*/ 74847 w 1214924"/>
              <a:gd name="connsiteY8" fmla="*/ 4714 h 12191999"/>
              <a:gd name="connsiteX9" fmla="*/ 74778 w 1214924"/>
              <a:gd name="connsiteY9" fmla="*/ 0 h 12191999"/>
              <a:gd name="connsiteX10" fmla="*/ 1214924 w 1214924"/>
              <a:gd name="connsiteY10" fmla="*/ 0 h 12191999"/>
              <a:gd name="connsiteX11" fmla="*/ 1214924 w 1214924"/>
              <a:gd name="connsiteY11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4924" h="12191999">
                <a:moveTo>
                  <a:pt x="0" y="12191999"/>
                </a:moveTo>
                <a:lnTo>
                  <a:pt x="32" y="12166053"/>
                </a:lnTo>
                <a:cubicBezTo>
                  <a:pt x="2886" y="11339787"/>
                  <a:pt x="14305" y="10367710"/>
                  <a:pt x="59979" y="9224089"/>
                </a:cubicBezTo>
                <a:cubicBezTo>
                  <a:pt x="120877" y="8004225"/>
                  <a:pt x="120877" y="8004225"/>
                  <a:pt x="120877" y="8004225"/>
                </a:cubicBezTo>
                <a:cubicBezTo>
                  <a:pt x="120877" y="7760253"/>
                  <a:pt x="59979" y="7516280"/>
                  <a:pt x="59979" y="7211315"/>
                </a:cubicBezTo>
                <a:cubicBezTo>
                  <a:pt x="59979" y="6906349"/>
                  <a:pt x="59979" y="6662377"/>
                  <a:pt x="59979" y="6601383"/>
                </a:cubicBezTo>
                <a:cubicBezTo>
                  <a:pt x="59979" y="5015562"/>
                  <a:pt x="59979" y="5015562"/>
                  <a:pt x="59979" y="5015562"/>
                </a:cubicBezTo>
                <a:cubicBezTo>
                  <a:pt x="120877" y="3185768"/>
                  <a:pt x="120877" y="3185768"/>
                  <a:pt x="120877" y="3185768"/>
                </a:cubicBezTo>
                <a:cubicBezTo>
                  <a:pt x="98040" y="1607571"/>
                  <a:pt x="83767" y="621197"/>
                  <a:pt x="74847" y="4714"/>
                </a:cubicBezTo>
                <a:lnTo>
                  <a:pt x="74778" y="0"/>
                </a:lnTo>
                <a:lnTo>
                  <a:pt x="1214924" y="0"/>
                </a:lnTo>
                <a:lnTo>
                  <a:pt x="1214924" y="1219199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60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7129A-E151-4354-9AFD-194729F43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69" y="0"/>
            <a:ext cx="5644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812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6C40B-3B25-420F-A5F5-9931058F3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06" y="328977"/>
            <a:ext cx="5361537" cy="1112496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6000" dirty="0">
                <a:latin typeface="The Hand Extrablack" panose="03070A02030502020204" pitchFamily="66" charset="0"/>
              </a:rPr>
              <a:t>A coup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1544C-07B9-4C10-A5E5-08ED3464A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66" y="1770450"/>
            <a:ext cx="5656523" cy="475857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Cambodia’s neutralist Head of State Price Sihanouk was overthrown in March 1970 and planed by a pro-American clique headed by PM Lon Nol.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Authorisation was given for South Vietnamese units to conduct raid across the border into Cambodia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Justification for attacks on northern sanctuaries was now justified on the grounds of sustaining ‘friendly relations.’</a:t>
            </a:r>
          </a:p>
        </p:txBody>
      </p:sp>
      <p:pic>
        <p:nvPicPr>
          <p:cNvPr id="1028" name="Picture 4" descr="Hun Sen Blames Lon Nol Regime for Country&amp;#39;s Woes">
            <a:extLst>
              <a:ext uri="{FF2B5EF4-FFF2-40B4-BE49-F238E27FC236}">
                <a16:creationId xmlns:a16="http://schemas.microsoft.com/office/drawing/2014/main" id="{2F11702F-D728-4857-B55E-732E786CC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0" t="-971" r="12532" b="970"/>
          <a:stretch/>
        </p:blipFill>
        <p:spPr bwMode="auto"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0779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B96E9-1240-4A41-9B41-0A893A8A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91" y="125259"/>
            <a:ext cx="6384807" cy="1477328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6000" dirty="0">
                <a:latin typeface="The Hand Extrablack" panose="03070A02030502020204" pitchFamily="66" charset="0"/>
              </a:rPr>
              <a:t>Why Cambodia?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049D1-6E8F-452E-A69B-65C8F2EB6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84" y="1663109"/>
            <a:ext cx="6441451" cy="491571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Nixon was motivated to intervene in Cambodia on the basis that: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It would buy time for Vietnamisation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It would help sustain a friendly government in Cambodia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There was a huge domestic backlash but Nixon felt confident he could make peace by threatening Hanoi once more.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Kissinger had his reservations, but supported the President’s decision.</a:t>
            </a:r>
          </a:p>
        </p:txBody>
      </p:sp>
      <p:pic>
        <p:nvPicPr>
          <p:cNvPr id="3074" name="Picture 2" descr="Remembering Robert Novak — Radio Free Asia">
            <a:extLst>
              <a:ext uri="{FF2B5EF4-FFF2-40B4-BE49-F238E27FC236}">
                <a16:creationId xmlns:a16="http://schemas.microsoft.com/office/drawing/2014/main" id="{32C1B8E7-44BA-4912-B1A0-B092F2B795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6" t="-970" r="-16822" b="970"/>
          <a:stretch/>
        </p:blipFill>
        <p:spPr bwMode="auto">
          <a:xfrm>
            <a:off x="8126918" y="275130"/>
            <a:ext cx="4241748" cy="427542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0FB8D6-CE9A-4874-9213-1249ADE86BBF}"/>
              </a:ext>
            </a:extLst>
          </p:cNvPr>
          <p:cNvSpPr txBox="1"/>
          <p:nvPr/>
        </p:nvSpPr>
        <p:spPr>
          <a:xfrm>
            <a:off x="7970655" y="4750025"/>
            <a:ext cx="3957005" cy="1815882"/>
          </a:xfrm>
          <a:custGeom>
            <a:avLst/>
            <a:gdLst>
              <a:gd name="connsiteX0" fmla="*/ 0 w 3957005"/>
              <a:gd name="connsiteY0" fmla="*/ 0 h 1815882"/>
              <a:gd name="connsiteX1" fmla="*/ 580361 w 3957005"/>
              <a:gd name="connsiteY1" fmla="*/ 0 h 1815882"/>
              <a:gd name="connsiteX2" fmla="*/ 1160721 w 3957005"/>
              <a:gd name="connsiteY2" fmla="*/ 0 h 1815882"/>
              <a:gd name="connsiteX3" fmla="*/ 1899362 w 3957005"/>
              <a:gd name="connsiteY3" fmla="*/ 0 h 1815882"/>
              <a:gd name="connsiteX4" fmla="*/ 2519293 w 3957005"/>
              <a:gd name="connsiteY4" fmla="*/ 0 h 1815882"/>
              <a:gd name="connsiteX5" fmla="*/ 3099654 w 3957005"/>
              <a:gd name="connsiteY5" fmla="*/ 0 h 1815882"/>
              <a:gd name="connsiteX6" fmla="*/ 3957005 w 3957005"/>
              <a:gd name="connsiteY6" fmla="*/ 0 h 1815882"/>
              <a:gd name="connsiteX7" fmla="*/ 3957005 w 3957005"/>
              <a:gd name="connsiteY7" fmla="*/ 623453 h 1815882"/>
              <a:gd name="connsiteX8" fmla="*/ 3957005 w 3957005"/>
              <a:gd name="connsiteY8" fmla="*/ 1192429 h 1815882"/>
              <a:gd name="connsiteX9" fmla="*/ 3957005 w 3957005"/>
              <a:gd name="connsiteY9" fmla="*/ 1815882 h 1815882"/>
              <a:gd name="connsiteX10" fmla="*/ 3416214 w 3957005"/>
              <a:gd name="connsiteY10" fmla="*/ 1815882 h 1815882"/>
              <a:gd name="connsiteX11" fmla="*/ 2835854 w 3957005"/>
              <a:gd name="connsiteY11" fmla="*/ 1815882 h 1815882"/>
              <a:gd name="connsiteX12" fmla="*/ 2176353 w 3957005"/>
              <a:gd name="connsiteY12" fmla="*/ 1815882 h 1815882"/>
              <a:gd name="connsiteX13" fmla="*/ 1516852 w 3957005"/>
              <a:gd name="connsiteY13" fmla="*/ 1815882 h 1815882"/>
              <a:gd name="connsiteX14" fmla="*/ 976061 w 3957005"/>
              <a:gd name="connsiteY14" fmla="*/ 1815882 h 1815882"/>
              <a:gd name="connsiteX15" fmla="*/ 0 w 3957005"/>
              <a:gd name="connsiteY15" fmla="*/ 1815882 h 1815882"/>
              <a:gd name="connsiteX16" fmla="*/ 0 w 3957005"/>
              <a:gd name="connsiteY16" fmla="*/ 1246906 h 1815882"/>
              <a:gd name="connsiteX17" fmla="*/ 0 w 3957005"/>
              <a:gd name="connsiteY17" fmla="*/ 605294 h 1815882"/>
              <a:gd name="connsiteX18" fmla="*/ 0 w 3957005"/>
              <a:gd name="connsiteY18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57005" h="1815882" fill="none" extrusionOk="0">
                <a:moveTo>
                  <a:pt x="0" y="0"/>
                </a:moveTo>
                <a:cubicBezTo>
                  <a:pt x="208414" y="24348"/>
                  <a:pt x="338264" y="8164"/>
                  <a:pt x="580361" y="0"/>
                </a:cubicBezTo>
                <a:cubicBezTo>
                  <a:pt x="822458" y="-8164"/>
                  <a:pt x="943979" y="2415"/>
                  <a:pt x="1160721" y="0"/>
                </a:cubicBezTo>
                <a:cubicBezTo>
                  <a:pt x="1377463" y="-2415"/>
                  <a:pt x="1532815" y="-15910"/>
                  <a:pt x="1899362" y="0"/>
                </a:cubicBezTo>
                <a:cubicBezTo>
                  <a:pt x="2265909" y="15910"/>
                  <a:pt x="2334959" y="8883"/>
                  <a:pt x="2519293" y="0"/>
                </a:cubicBezTo>
                <a:cubicBezTo>
                  <a:pt x="2703627" y="-8883"/>
                  <a:pt x="2912633" y="-1241"/>
                  <a:pt x="3099654" y="0"/>
                </a:cubicBezTo>
                <a:cubicBezTo>
                  <a:pt x="3286675" y="1241"/>
                  <a:pt x="3733966" y="-42598"/>
                  <a:pt x="3957005" y="0"/>
                </a:cubicBezTo>
                <a:cubicBezTo>
                  <a:pt x="3951080" y="227554"/>
                  <a:pt x="3965524" y="337145"/>
                  <a:pt x="3957005" y="623453"/>
                </a:cubicBezTo>
                <a:cubicBezTo>
                  <a:pt x="3948486" y="909761"/>
                  <a:pt x="3931788" y="1009992"/>
                  <a:pt x="3957005" y="1192429"/>
                </a:cubicBezTo>
                <a:cubicBezTo>
                  <a:pt x="3982222" y="1374866"/>
                  <a:pt x="3983659" y="1684002"/>
                  <a:pt x="3957005" y="1815882"/>
                </a:cubicBezTo>
                <a:cubicBezTo>
                  <a:pt x="3690239" y="1790099"/>
                  <a:pt x="3655387" y="1815930"/>
                  <a:pt x="3416214" y="1815882"/>
                </a:cubicBezTo>
                <a:cubicBezTo>
                  <a:pt x="3177041" y="1815834"/>
                  <a:pt x="3084488" y="1840863"/>
                  <a:pt x="2835854" y="1815882"/>
                </a:cubicBezTo>
                <a:cubicBezTo>
                  <a:pt x="2587220" y="1790901"/>
                  <a:pt x="2384640" y="1793123"/>
                  <a:pt x="2176353" y="1815882"/>
                </a:cubicBezTo>
                <a:cubicBezTo>
                  <a:pt x="1968066" y="1838641"/>
                  <a:pt x="1797620" y="1828419"/>
                  <a:pt x="1516852" y="1815882"/>
                </a:cubicBezTo>
                <a:cubicBezTo>
                  <a:pt x="1236084" y="1803345"/>
                  <a:pt x="1241089" y="1793525"/>
                  <a:pt x="976061" y="1815882"/>
                </a:cubicBezTo>
                <a:cubicBezTo>
                  <a:pt x="711033" y="1838239"/>
                  <a:pt x="481595" y="1847770"/>
                  <a:pt x="0" y="1815882"/>
                </a:cubicBezTo>
                <a:cubicBezTo>
                  <a:pt x="-18082" y="1568242"/>
                  <a:pt x="-8734" y="1467092"/>
                  <a:pt x="0" y="1246906"/>
                </a:cubicBezTo>
                <a:cubicBezTo>
                  <a:pt x="8734" y="1026720"/>
                  <a:pt x="-9091" y="861652"/>
                  <a:pt x="0" y="605294"/>
                </a:cubicBezTo>
                <a:cubicBezTo>
                  <a:pt x="9091" y="348936"/>
                  <a:pt x="16325" y="300454"/>
                  <a:pt x="0" y="0"/>
                </a:cubicBezTo>
                <a:close/>
              </a:path>
              <a:path w="3957005" h="1815882" stroke="0" extrusionOk="0">
                <a:moveTo>
                  <a:pt x="0" y="0"/>
                </a:moveTo>
                <a:cubicBezTo>
                  <a:pt x="155130" y="-26555"/>
                  <a:pt x="530368" y="1377"/>
                  <a:pt x="738641" y="0"/>
                </a:cubicBezTo>
                <a:cubicBezTo>
                  <a:pt x="946914" y="-1377"/>
                  <a:pt x="1282669" y="10168"/>
                  <a:pt x="1437712" y="0"/>
                </a:cubicBezTo>
                <a:cubicBezTo>
                  <a:pt x="1592755" y="-10168"/>
                  <a:pt x="1755246" y="17218"/>
                  <a:pt x="1978502" y="0"/>
                </a:cubicBezTo>
                <a:cubicBezTo>
                  <a:pt x="2201758" y="-17218"/>
                  <a:pt x="2490785" y="26719"/>
                  <a:pt x="2638003" y="0"/>
                </a:cubicBezTo>
                <a:cubicBezTo>
                  <a:pt x="2785221" y="-26719"/>
                  <a:pt x="2973337" y="-9494"/>
                  <a:pt x="3178794" y="0"/>
                </a:cubicBezTo>
                <a:cubicBezTo>
                  <a:pt x="3384251" y="9494"/>
                  <a:pt x="3622173" y="-12694"/>
                  <a:pt x="3957005" y="0"/>
                </a:cubicBezTo>
                <a:cubicBezTo>
                  <a:pt x="3940262" y="223697"/>
                  <a:pt x="3960943" y="437765"/>
                  <a:pt x="3957005" y="623453"/>
                </a:cubicBezTo>
                <a:cubicBezTo>
                  <a:pt x="3953067" y="809141"/>
                  <a:pt x="3954007" y="956281"/>
                  <a:pt x="3957005" y="1246906"/>
                </a:cubicBezTo>
                <a:cubicBezTo>
                  <a:pt x="3960003" y="1537531"/>
                  <a:pt x="3969605" y="1657807"/>
                  <a:pt x="3957005" y="1815882"/>
                </a:cubicBezTo>
                <a:cubicBezTo>
                  <a:pt x="3814870" y="1794283"/>
                  <a:pt x="3591833" y="1831528"/>
                  <a:pt x="3416214" y="1815882"/>
                </a:cubicBezTo>
                <a:cubicBezTo>
                  <a:pt x="3240595" y="1800236"/>
                  <a:pt x="3123017" y="1820262"/>
                  <a:pt x="2835854" y="1815882"/>
                </a:cubicBezTo>
                <a:cubicBezTo>
                  <a:pt x="2548691" y="1811502"/>
                  <a:pt x="2427020" y="1831075"/>
                  <a:pt x="2136783" y="1815882"/>
                </a:cubicBezTo>
                <a:cubicBezTo>
                  <a:pt x="1846546" y="1800689"/>
                  <a:pt x="1694146" y="1832851"/>
                  <a:pt x="1556422" y="1815882"/>
                </a:cubicBezTo>
                <a:cubicBezTo>
                  <a:pt x="1418698" y="1798913"/>
                  <a:pt x="1018684" y="1826988"/>
                  <a:pt x="817781" y="1815882"/>
                </a:cubicBezTo>
                <a:cubicBezTo>
                  <a:pt x="616878" y="1804776"/>
                  <a:pt x="178885" y="1856695"/>
                  <a:pt x="0" y="1815882"/>
                </a:cubicBezTo>
                <a:cubicBezTo>
                  <a:pt x="21495" y="1534636"/>
                  <a:pt x="-23494" y="1369023"/>
                  <a:pt x="0" y="1246906"/>
                </a:cubicBezTo>
                <a:cubicBezTo>
                  <a:pt x="23494" y="1124789"/>
                  <a:pt x="17127" y="940415"/>
                  <a:pt x="0" y="677929"/>
                </a:cubicBezTo>
                <a:cubicBezTo>
                  <a:pt x="-17127" y="415443"/>
                  <a:pt x="28118" y="253161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9105193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The Hand Extrablack" panose="03070A02030502020204" pitchFamily="66" charset="0"/>
              </a:rPr>
              <a:t>Nixon endorsed a Defence Department proposal that SV units with US air support attack an enemy sanctuary at ‘Parrot’s Beak’, 33 miles from Saigon.</a:t>
            </a:r>
          </a:p>
        </p:txBody>
      </p:sp>
    </p:spTree>
    <p:extLst>
      <p:ext uri="{BB962C8B-B14F-4D97-AF65-F5344CB8AC3E}">
        <p14:creationId xmlns:p14="http://schemas.microsoft.com/office/powerpoint/2010/main" val="12638200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D346D-7E0E-449A-90CA-D3E17FB9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9341" y="214598"/>
            <a:ext cx="4369700" cy="1477328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Public announcement</a:t>
            </a:r>
          </a:p>
        </p:txBody>
      </p:sp>
      <p:pic>
        <p:nvPicPr>
          <p:cNvPr id="4098" name="Picture 2" descr="How Nixon&amp;#39;s Invasion of Cambodia Triggered a Check on Presidential Power -  HISTORY">
            <a:extLst>
              <a:ext uri="{FF2B5EF4-FFF2-40B4-BE49-F238E27FC236}">
                <a16:creationId xmlns:a16="http://schemas.microsoft.com/office/drawing/2014/main" id="{B2E59742-3681-4645-BEDA-51184B5D6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r="14452"/>
          <a:stretch/>
        </p:blipFill>
        <p:spPr bwMode="auto">
          <a:xfrm>
            <a:off x="19" y="10"/>
            <a:ext cx="7574125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B8113-FC06-49E5-A089-24FA7FE0A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5186" y="1748580"/>
            <a:ext cx="4080106" cy="4894822"/>
          </a:xfrm>
        </p:spPr>
        <p:txBody>
          <a:bodyPr>
            <a:noAutofit/>
          </a:bodyPr>
          <a:lstStyle/>
          <a:p>
            <a:r>
              <a:rPr lang="en-GB" sz="34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 President explained his decision in a televised speech 30</a:t>
            </a:r>
            <a:r>
              <a:rPr lang="en-GB" sz="3400" baseline="30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</a:t>
            </a:r>
            <a:r>
              <a:rPr lang="en-GB" sz="3400" dirty="0">
                <a:solidFill>
                  <a:srgbClr val="FFFFFF"/>
                </a:solidFill>
                <a:latin typeface="The Hand Extrablack" panose="03070A02030502020204" pitchFamily="66" charset="0"/>
              </a:rPr>
              <a:t> April 1970.</a:t>
            </a:r>
          </a:p>
          <a:p>
            <a:r>
              <a:rPr lang="en-GB" sz="3400" dirty="0">
                <a:solidFill>
                  <a:srgbClr val="FFFFFF"/>
                </a:solidFill>
                <a:latin typeface="The Hand Extrablack" panose="03070A02030502020204" pitchFamily="66" charset="0"/>
              </a:rPr>
              <a:t>He explained the target as the Central Office for South Vietnam (COSVN) the ‘nerve centre’ of north Vietnamese military operations.</a:t>
            </a:r>
          </a:p>
        </p:txBody>
      </p:sp>
    </p:spTree>
    <p:extLst>
      <p:ext uri="{BB962C8B-B14F-4D97-AF65-F5344CB8AC3E}">
        <p14:creationId xmlns:p14="http://schemas.microsoft.com/office/powerpoint/2010/main" val="27410884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EC527-3CCC-41CD-9B38-D6E589BE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376439"/>
            <a:ext cx="5984550" cy="1039667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The Hand Extrablack" panose="03070A02030502020204" pitchFamily="66" charset="0"/>
              </a:rPr>
              <a:t>Success??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00DAE-9E04-41F4-B4D5-AC06D23A9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71" y="1748581"/>
            <a:ext cx="6587108" cy="4732980"/>
          </a:xfrm>
        </p:spPr>
        <p:txBody>
          <a:bodyPr>
            <a:normAutofit fontScale="92500"/>
          </a:bodyPr>
          <a:lstStyle/>
          <a:p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Militarily, results were limited – the US command claim 2,000 enemy dead, cleared 1,600 acres of jungle and destroyed 8,000 bunkers.</a:t>
            </a:r>
          </a:p>
          <a:p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It uncovered supplies and intelligence and rendered sanctuaries temporarily unusable.</a:t>
            </a:r>
          </a:p>
          <a:p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Therefore </a:t>
            </a:r>
            <a:r>
              <a:rPr lang="en-GB" sz="3600" b="1" dirty="0">
                <a:solidFill>
                  <a:srgbClr val="FFFFFF"/>
                </a:solidFill>
                <a:latin typeface="The Hand Extrablack" panose="03070A02030502020204" pitchFamily="66" charset="0"/>
              </a:rPr>
              <a:t>it did buy time for Vietnamisation.</a:t>
            </a:r>
          </a:p>
          <a:p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 South Vietnamese army performed well in most areas.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C152AD-ED31-4DAE-9460-4DF90C5A2BB5}"/>
              </a:ext>
            </a:extLst>
          </p:cNvPr>
          <p:cNvSpPr txBox="1">
            <a:spLocks/>
          </p:cNvSpPr>
          <p:nvPr/>
        </p:nvSpPr>
        <p:spPr>
          <a:xfrm>
            <a:off x="7355660" y="376439"/>
            <a:ext cx="4724890" cy="103966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rgbClr val="FFE8E1"/>
                </a:solidFill>
                <a:latin typeface="The Hand Extrablack" panose="03070A02030502020204" pitchFamily="66" charset="0"/>
              </a:rPr>
              <a:t>However…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4A842F-6753-427B-9792-A5BBCD6DCDC2}"/>
              </a:ext>
            </a:extLst>
          </p:cNvPr>
          <p:cNvSpPr txBox="1">
            <a:spLocks/>
          </p:cNvSpPr>
          <p:nvPr/>
        </p:nvSpPr>
        <p:spPr>
          <a:xfrm>
            <a:off x="7695526" y="1748581"/>
            <a:ext cx="4263154" cy="47329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00" dirty="0">
                <a:solidFill>
                  <a:srgbClr val="FFE8E1"/>
                </a:solidFill>
                <a:latin typeface="The Hand Extrablack" panose="03070A02030502020204" pitchFamily="66" charset="0"/>
              </a:rPr>
              <a:t>They did not locate the ‘COSVN’</a:t>
            </a:r>
          </a:p>
          <a:p>
            <a:r>
              <a:rPr lang="en-GB" sz="3300" dirty="0">
                <a:solidFill>
                  <a:srgbClr val="FFE8E1"/>
                </a:solidFill>
                <a:latin typeface="The Hand Extrablack" panose="03070A02030502020204" pitchFamily="66" charset="0"/>
              </a:rPr>
              <a:t>Gains were short lived</a:t>
            </a:r>
          </a:p>
          <a:p>
            <a:r>
              <a:rPr lang="en-GB" sz="3300" dirty="0">
                <a:solidFill>
                  <a:srgbClr val="FFE8E1"/>
                </a:solidFill>
                <a:latin typeface="The Hand Extrablack" panose="03070A02030502020204" pitchFamily="66" charset="0"/>
              </a:rPr>
              <a:t>Any advantage gained was offset by the expansion of the war</a:t>
            </a:r>
          </a:p>
          <a:p>
            <a:endParaRPr lang="en-GB" sz="3300" dirty="0">
              <a:solidFill>
                <a:srgbClr val="FFE8E1"/>
              </a:solidFill>
              <a:latin typeface="The Hand Extrablack" panose="03070A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05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A53B4-2F57-4BEC-B338-BAA67CC1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22" y="206507"/>
            <a:ext cx="5966535" cy="108822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Tragedy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5D345-8B2A-453E-A475-95966CA6D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122" y="1501234"/>
            <a:ext cx="5966534" cy="5150259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 US encouraged the Lon </a:t>
            </a:r>
            <a:r>
              <a:rPr lang="en-GB" sz="3000" dirty="0" err="1">
                <a:solidFill>
                  <a:srgbClr val="FFFFFF"/>
                </a:solidFill>
                <a:latin typeface="The Hand Extrablack" panose="03070A02030502020204" pitchFamily="66" charset="0"/>
              </a:rPr>
              <a:t>Nol</a:t>
            </a:r>
            <a:r>
              <a:rPr lang="en-GB" sz="3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 government to initiate a war it could not win.</a:t>
            </a:r>
          </a:p>
          <a:p>
            <a:r>
              <a:rPr lang="en-GB" sz="3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It forced the North Vietnamese to move into the heartland of Cambodia.</a:t>
            </a:r>
          </a:p>
          <a:p>
            <a:r>
              <a:rPr lang="en-GB" sz="3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 north initiated large scale support for the Khmer Rouge and the ensuing civil war was a brutal (approximately 1.5-2 million killed as a result of Khmer Rouge policies in what is recognised as a genocide of the Cambodia people).</a:t>
            </a:r>
          </a:p>
        </p:txBody>
      </p:sp>
      <p:pic>
        <p:nvPicPr>
          <p:cNvPr id="5122" name="Picture 2" descr="An ongoing struggle for justice after Khmer Rouge | CNN">
            <a:hlinkClick r:id="rId3"/>
            <a:extLst>
              <a:ext uri="{FF2B5EF4-FFF2-40B4-BE49-F238E27FC236}">
                <a16:creationId xmlns:a16="http://schemas.microsoft.com/office/drawing/2014/main" id="{B500062A-707F-43F2-A754-11D1CAEED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r="10781" b="1"/>
          <a:stretch/>
        </p:blipFill>
        <p:spPr bwMode="auto">
          <a:xfrm>
            <a:off x="6548778" y="860201"/>
            <a:ext cx="5070415" cy="5110675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1454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0" name="Rectangle 70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1" name="Rectangle 72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D82BB-6EF1-4230-BDE8-DCA31C8A2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86" y="198414"/>
            <a:ext cx="6651844" cy="109631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Domestic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9B88-EDA7-4A55-8639-704614225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57" y="1493140"/>
            <a:ext cx="6449545" cy="50856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Kent State University (Ohio) four students killed; Jackson State College (Mississippi) two students killed (both May 1970).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 Senate voted (88-2) to repeal the Gulf of Tonkin Resolution (signed by Nixon January 1971).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Two amendments were also sponsored (but not passed) in 1970:</a:t>
            </a:r>
          </a:p>
          <a:p>
            <a:pPr marL="622300" indent="-2667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Cooper-Church Amendment: proposed to cut off all finds for American military operations in Cambodia after 30</a:t>
            </a:r>
            <a:r>
              <a:rPr lang="en-GB" sz="3000" baseline="30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</a:t>
            </a:r>
            <a:r>
              <a:rPr lang="en-GB" sz="3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 June.</a:t>
            </a:r>
          </a:p>
          <a:p>
            <a:pPr marL="622300" indent="-2667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McGovern-Hatfield Amendment: required the Administration to withdraw all US forces from Vietnam by the end of 1971.</a:t>
            </a:r>
          </a:p>
        </p:txBody>
      </p:sp>
      <p:pic>
        <p:nvPicPr>
          <p:cNvPr id="6146" name="Picture 2" descr="A Visual History of Campus Protests | Vanity Fair">
            <a:extLst>
              <a:ext uri="{FF2B5EF4-FFF2-40B4-BE49-F238E27FC236}">
                <a16:creationId xmlns:a16="http://schemas.microsoft.com/office/drawing/2014/main" id="{5CC80EDF-8023-4EF1-80E6-0C963B1BD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r="27689" b="-1"/>
          <a:stretch/>
        </p:blipFill>
        <p:spPr bwMode="auto">
          <a:xfrm>
            <a:off x="7234087" y="1135431"/>
            <a:ext cx="4551002" cy="4587138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9392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888</Words>
  <Application>Microsoft Office PowerPoint</Application>
  <PresentationFormat>Widescreen</PresentationFormat>
  <Paragraphs>81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Next LT Pro</vt:lpstr>
      <vt:lpstr>Calibri</vt:lpstr>
      <vt:lpstr>Rockwell Nova Light</vt:lpstr>
      <vt:lpstr>The Hand Extrablack</vt:lpstr>
      <vt:lpstr>Wingdings</vt:lpstr>
      <vt:lpstr>BlobVTI</vt:lpstr>
      <vt:lpstr>Nixon’s policies in Vietnam</vt:lpstr>
      <vt:lpstr>‘Nixon’s policies towards Vietnam, in the years 1968 to 1972, were a total failure.’</vt:lpstr>
      <vt:lpstr>PowerPoint Presentation</vt:lpstr>
      <vt:lpstr>A coup</vt:lpstr>
      <vt:lpstr>Why Cambodia?</vt:lpstr>
      <vt:lpstr>Public announcement</vt:lpstr>
      <vt:lpstr>Success??</vt:lpstr>
      <vt:lpstr>Tragedy</vt:lpstr>
      <vt:lpstr>Domestic reaction</vt:lpstr>
      <vt:lpstr>Results</vt:lpstr>
      <vt:lpstr>“New Initiative for Peace”</vt:lpstr>
      <vt:lpstr>LAM SON 719</vt:lpstr>
      <vt:lpstr>LAM SON 719</vt:lpstr>
      <vt:lpstr>Outcomes</vt:lpstr>
      <vt:lpstr>Failings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Nixon’s policies in Vietnam</dc:title>
  <dc:creator>Anastasia Galvin</dc:creator>
  <cp:lastModifiedBy>Anastasia Galvin</cp:lastModifiedBy>
  <cp:revision>18</cp:revision>
  <dcterms:created xsi:type="dcterms:W3CDTF">2021-08-29T15:53:47Z</dcterms:created>
  <dcterms:modified xsi:type="dcterms:W3CDTF">2021-09-19T13:43:54Z</dcterms:modified>
</cp:coreProperties>
</file>