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5.xml" ContentType="application/inkml+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58" r:id="rId3"/>
    <p:sldId id="259" r:id="rId4"/>
    <p:sldId id="256" r:id="rId5"/>
    <p:sldId id="260" r:id="rId6"/>
    <p:sldId id="261" r:id="rId7"/>
    <p:sldId id="262" r:id="rId8"/>
    <p:sldId id="263" r:id="rId9"/>
    <p:sldId id="264" r:id="rId10"/>
    <p:sldId id="266" r:id="rId11"/>
    <p:sldId id="277" r:id="rId12"/>
    <p:sldId id="267" r:id="rId13"/>
    <p:sldId id="268" r:id="rId14"/>
    <p:sldId id="269" r:id="rId15"/>
    <p:sldId id="279" r:id="rId16"/>
    <p:sldId id="281" r:id="rId17"/>
    <p:sldId id="278" r:id="rId18"/>
    <p:sldId id="280" r:id="rId19"/>
    <p:sldId id="270" r:id="rId20"/>
    <p:sldId id="285" r:id="rId21"/>
    <p:sldId id="287" r:id="rId22"/>
    <p:sldId id="286" r:id="rId23"/>
    <p:sldId id="271" r:id="rId24"/>
    <p:sldId id="272" r:id="rId25"/>
    <p:sldId id="273" r:id="rId26"/>
    <p:sldId id="294" r:id="rId27"/>
    <p:sldId id="274" r:id="rId28"/>
    <p:sldId id="276" r:id="rId29"/>
    <p:sldId id="282" r:id="rId30"/>
    <p:sldId id="275" r:id="rId31"/>
    <p:sldId id="284" r:id="rId32"/>
    <p:sldId id="293" r:id="rId33"/>
    <p:sldId id="292"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BF50BD-97BE-4385-A670-0BD365CA0FFB}" v="243" dt="2021-11-17T16:36:19.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61510" autoAdjust="0"/>
  </p:normalViewPr>
  <p:slideViewPr>
    <p:cSldViewPr snapToGrid="0">
      <p:cViewPr varScale="1">
        <p:scale>
          <a:sx n="53" d="100"/>
          <a:sy n="53" d="100"/>
        </p:scale>
        <p:origin x="1224" y="3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2571" y="6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a Galvin" userId="2d39f159-777b-4bad-8899-bf8dfc77b0ad" providerId="ADAL" clId="{25994479-25CE-4211-892B-4D1D1CDB6802}"/>
    <pc:docChg chg="modSld">
      <pc:chgData name="Anastasia Galvin" userId="2d39f159-777b-4bad-8899-bf8dfc77b0ad" providerId="ADAL" clId="{25994479-25CE-4211-892B-4D1D1CDB6802}" dt="2021-11-17T16:42:20.672" v="36" actId="5793"/>
      <pc:docMkLst>
        <pc:docMk/>
      </pc:docMkLst>
      <pc:sldChg chg="modNotesTx">
        <pc:chgData name="Anastasia Galvin" userId="2d39f159-777b-4bad-8899-bf8dfc77b0ad" providerId="ADAL" clId="{25994479-25CE-4211-892B-4D1D1CDB6802}" dt="2021-11-17T16:41:27.402" v="2" actId="5793"/>
        <pc:sldMkLst>
          <pc:docMk/>
          <pc:sldMk cId="1013385702" sldId="256"/>
        </pc:sldMkLst>
      </pc:sldChg>
      <pc:sldChg chg="modNotesTx">
        <pc:chgData name="Anastasia Galvin" userId="2d39f159-777b-4bad-8899-bf8dfc77b0ad" providerId="ADAL" clId="{25994479-25CE-4211-892B-4D1D1CDB6802}" dt="2021-11-17T16:41:22.469" v="0" actId="20577"/>
        <pc:sldMkLst>
          <pc:docMk/>
          <pc:sldMk cId="1113736426" sldId="257"/>
        </pc:sldMkLst>
      </pc:sldChg>
      <pc:sldChg chg="modNotesTx">
        <pc:chgData name="Anastasia Galvin" userId="2d39f159-777b-4bad-8899-bf8dfc77b0ad" providerId="ADAL" clId="{25994479-25CE-4211-892B-4D1D1CDB6802}" dt="2021-11-17T16:41:30.303" v="4" actId="5793"/>
        <pc:sldMkLst>
          <pc:docMk/>
          <pc:sldMk cId="820278670" sldId="261"/>
        </pc:sldMkLst>
      </pc:sldChg>
      <pc:sldChg chg="modNotesTx">
        <pc:chgData name="Anastasia Galvin" userId="2d39f159-777b-4bad-8899-bf8dfc77b0ad" providerId="ADAL" clId="{25994479-25CE-4211-892B-4D1D1CDB6802}" dt="2021-11-17T16:41:32.989" v="6" actId="5793"/>
        <pc:sldMkLst>
          <pc:docMk/>
          <pc:sldMk cId="1095185740" sldId="262"/>
        </pc:sldMkLst>
      </pc:sldChg>
      <pc:sldChg chg="modNotesTx">
        <pc:chgData name="Anastasia Galvin" userId="2d39f159-777b-4bad-8899-bf8dfc77b0ad" providerId="ADAL" clId="{25994479-25CE-4211-892B-4D1D1CDB6802}" dt="2021-11-17T16:41:35.572" v="8" actId="5793"/>
        <pc:sldMkLst>
          <pc:docMk/>
          <pc:sldMk cId="3573947857" sldId="263"/>
        </pc:sldMkLst>
      </pc:sldChg>
      <pc:sldChg chg="modNotesTx">
        <pc:chgData name="Anastasia Galvin" userId="2d39f159-777b-4bad-8899-bf8dfc77b0ad" providerId="ADAL" clId="{25994479-25CE-4211-892B-4D1D1CDB6802}" dt="2021-11-17T16:41:38.291" v="10" actId="5793"/>
        <pc:sldMkLst>
          <pc:docMk/>
          <pc:sldMk cId="1614317933" sldId="264"/>
        </pc:sldMkLst>
      </pc:sldChg>
      <pc:sldChg chg="modNotesTx">
        <pc:chgData name="Anastasia Galvin" userId="2d39f159-777b-4bad-8899-bf8dfc77b0ad" providerId="ADAL" clId="{25994479-25CE-4211-892B-4D1D1CDB6802}" dt="2021-11-17T16:41:40.812" v="12" actId="5793"/>
        <pc:sldMkLst>
          <pc:docMk/>
          <pc:sldMk cId="3901209712" sldId="266"/>
        </pc:sldMkLst>
      </pc:sldChg>
      <pc:sldChg chg="modNotesTx">
        <pc:chgData name="Anastasia Galvin" userId="2d39f159-777b-4bad-8899-bf8dfc77b0ad" providerId="ADAL" clId="{25994479-25CE-4211-892B-4D1D1CDB6802}" dt="2021-11-17T16:41:47.629" v="16" actId="5793"/>
        <pc:sldMkLst>
          <pc:docMk/>
          <pc:sldMk cId="2959066309" sldId="267"/>
        </pc:sldMkLst>
      </pc:sldChg>
      <pc:sldChg chg="modNotesTx">
        <pc:chgData name="Anastasia Galvin" userId="2d39f159-777b-4bad-8899-bf8dfc77b0ad" providerId="ADAL" clId="{25994479-25CE-4211-892B-4D1D1CDB6802}" dt="2021-11-17T16:41:49.812" v="18" actId="5793"/>
        <pc:sldMkLst>
          <pc:docMk/>
          <pc:sldMk cId="2413124791" sldId="268"/>
        </pc:sldMkLst>
      </pc:sldChg>
      <pc:sldChg chg="modNotesTx">
        <pc:chgData name="Anastasia Galvin" userId="2d39f159-777b-4bad-8899-bf8dfc77b0ad" providerId="ADAL" clId="{25994479-25CE-4211-892B-4D1D1CDB6802}" dt="2021-11-17T16:41:51.812" v="20" actId="5793"/>
        <pc:sldMkLst>
          <pc:docMk/>
          <pc:sldMk cId="267790494" sldId="269"/>
        </pc:sldMkLst>
      </pc:sldChg>
      <pc:sldChg chg="modNotesTx">
        <pc:chgData name="Anastasia Galvin" userId="2d39f159-777b-4bad-8899-bf8dfc77b0ad" providerId="ADAL" clId="{25994479-25CE-4211-892B-4D1D1CDB6802}" dt="2021-11-17T16:42:00.402" v="24" actId="5793"/>
        <pc:sldMkLst>
          <pc:docMk/>
          <pc:sldMk cId="2814358729" sldId="270"/>
        </pc:sldMkLst>
      </pc:sldChg>
      <pc:sldChg chg="modNotesTx">
        <pc:chgData name="Anastasia Galvin" userId="2d39f159-777b-4bad-8899-bf8dfc77b0ad" providerId="ADAL" clId="{25994479-25CE-4211-892B-4D1D1CDB6802}" dt="2021-11-17T16:42:06.243" v="26" actId="5793"/>
        <pc:sldMkLst>
          <pc:docMk/>
          <pc:sldMk cId="2250646029" sldId="271"/>
        </pc:sldMkLst>
      </pc:sldChg>
      <pc:sldChg chg="modNotesTx">
        <pc:chgData name="Anastasia Galvin" userId="2d39f159-777b-4bad-8899-bf8dfc77b0ad" providerId="ADAL" clId="{25994479-25CE-4211-892B-4D1D1CDB6802}" dt="2021-11-17T16:42:08.892" v="28" actId="5793"/>
        <pc:sldMkLst>
          <pc:docMk/>
          <pc:sldMk cId="604525002" sldId="272"/>
        </pc:sldMkLst>
      </pc:sldChg>
      <pc:sldChg chg="modNotesTx">
        <pc:chgData name="Anastasia Galvin" userId="2d39f159-777b-4bad-8899-bf8dfc77b0ad" providerId="ADAL" clId="{25994479-25CE-4211-892B-4D1D1CDB6802}" dt="2021-11-17T16:42:11.582" v="30" actId="5793"/>
        <pc:sldMkLst>
          <pc:docMk/>
          <pc:sldMk cId="2639157608" sldId="273"/>
        </pc:sldMkLst>
      </pc:sldChg>
      <pc:sldChg chg="modNotesTx">
        <pc:chgData name="Anastasia Galvin" userId="2d39f159-777b-4bad-8899-bf8dfc77b0ad" providerId="ADAL" clId="{25994479-25CE-4211-892B-4D1D1CDB6802}" dt="2021-11-17T16:42:16.953" v="34" actId="5793"/>
        <pc:sldMkLst>
          <pc:docMk/>
          <pc:sldMk cId="3484173631" sldId="274"/>
        </pc:sldMkLst>
      </pc:sldChg>
      <pc:sldChg chg="modNotesTx">
        <pc:chgData name="Anastasia Galvin" userId="2d39f159-777b-4bad-8899-bf8dfc77b0ad" providerId="ADAL" clId="{25994479-25CE-4211-892B-4D1D1CDB6802}" dt="2021-11-17T16:42:20.672" v="36" actId="5793"/>
        <pc:sldMkLst>
          <pc:docMk/>
          <pc:sldMk cId="682717655" sldId="275"/>
        </pc:sldMkLst>
      </pc:sldChg>
      <pc:sldChg chg="modNotesTx">
        <pc:chgData name="Anastasia Galvin" userId="2d39f159-777b-4bad-8899-bf8dfc77b0ad" providerId="ADAL" clId="{25994479-25CE-4211-892B-4D1D1CDB6802}" dt="2021-11-17T16:41:45.231" v="14" actId="5793"/>
        <pc:sldMkLst>
          <pc:docMk/>
          <pc:sldMk cId="4282332560" sldId="277"/>
        </pc:sldMkLst>
      </pc:sldChg>
      <pc:sldChg chg="modNotesTx">
        <pc:chgData name="Anastasia Galvin" userId="2d39f159-777b-4bad-8899-bf8dfc77b0ad" providerId="ADAL" clId="{25994479-25CE-4211-892B-4D1D1CDB6802}" dt="2021-11-17T16:41:56.667" v="22" actId="5793"/>
        <pc:sldMkLst>
          <pc:docMk/>
          <pc:sldMk cId="1177574906" sldId="278"/>
        </pc:sldMkLst>
      </pc:sldChg>
      <pc:sldChg chg="modNotesTx">
        <pc:chgData name="Anastasia Galvin" userId="2d39f159-777b-4bad-8899-bf8dfc77b0ad" providerId="ADAL" clId="{25994479-25CE-4211-892B-4D1D1CDB6802}" dt="2021-11-17T16:42:14.352" v="32" actId="5793"/>
        <pc:sldMkLst>
          <pc:docMk/>
          <pc:sldMk cId="1748760353" sldId="294"/>
        </pc:sldMkLst>
      </pc:sldChg>
    </pc:docChg>
  </pc:docChgLst>
  <pc:docChgLst>
    <pc:chgData name="Anastasia Galvin" userId="2d39f159-777b-4bad-8899-bf8dfc77b0ad" providerId="ADAL" clId="{70BF50BD-97BE-4385-A670-0BD365CA0FFB}"/>
    <pc:docChg chg="undo custSel addSld delSld modSld sldOrd addMainMaster delMainMaster">
      <pc:chgData name="Anastasia Galvin" userId="2d39f159-777b-4bad-8899-bf8dfc77b0ad" providerId="ADAL" clId="{70BF50BD-97BE-4385-A670-0BD365CA0FFB}" dt="2021-11-17T16:37:47.555" v="9077" actId="255"/>
      <pc:docMkLst>
        <pc:docMk/>
      </pc:docMkLst>
      <pc:sldChg chg="addSp delSp modSp mod modTransition setBg modClrScheme addAnim setClrOvrMap chgLayout modNotesTx">
        <pc:chgData name="Anastasia Galvin" userId="2d39f159-777b-4bad-8899-bf8dfc77b0ad" providerId="ADAL" clId="{70BF50BD-97BE-4385-A670-0BD365CA0FFB}" dt="2021-11-17T16:26:17.958" v="9005"/>
        <pc:sldMkLst>
          <pc:docMk/>
          <pc:sldMk cId="1013385702" sldId="256"/>
        </pc:sldMkLst>
        <pc:spChg chg="mod ord">
          <ac:chgData name="Anastasia Galvin" userId="2d39f159-777b-4bad-8899-bf8dfc77b0ad" providerId="ADAL" clId="{70BF50BD-97BE-4385-A670-0BD365CA0FFB}" dt="2021-11-12T10:12:04.077" v="8" actId="26606"/>
          <ac:spMkLst>
            <pc:docMk/>
            <pc:sldMk cId="1013385702" sldId="256"/>
            <ac:spMk id="2" creationId="{CB7EF3E9-10F8-42DB-9216-5BF731594443}"/>
          </ac:spMkLst>
        </pc:spChg>
        <pc:spChg chg="add del">
          <ac:chgData name="Anastasia Galvin" userId="2d39f159-777b-4bad-8899-bf8dfc77b0ad" providerId="ADAL" clId="{70BF50BD-97BE-4385-A670-0BD365CA0FFB}" dt="2021-11-12T10:11:35.552" v="1" actId="26606"/>
          <ac:spMkLst>
            <pc:docMk/>
            <pc:sldMk cId="1013385702" sldId="256"/>
            <ac:spMk id="73" creationId="{B1C3281D-A46F-4842-9340-4CBC29E1B260}"/>
          </ac:spMkLst>
        </pc:spChg>
        <pc:spChg chg="add del">
          <ac:chgData name="Anastasia Galvin" userId="2d39f159-777b-4bad-8899-bf8dfc77b0ad" providerId="ADAL" clId="{70BF50BD-97BE-4385-A670-0BD365CA0FFB}" dt="2021-11-12T10:11:46.967" v="3" actId="26606"/>
          <ac:spMkLst>
            <pc:docMk/>
            <pc:sldMk cId="1013385702" sldId="256"/>
            <ac:spMk id="77" creationId="{1ACA2EA0-FFD3-42EC-9406-B595015ED96E}"/>
          </ac:spMkLst>
        </pc:spChg>
        <pc:spChg chg="add del">
          <ac:chgData name="Anastasia Galvin" userId="2d39f159-777b-4bad-8899-bf8dfc77b0ad" providerId="ADAL" clId="{70BF50BD-97BE-4385-A670-0BD365CA0FFB}" dt="2021-11-12T10:11:46.967" v="3" actId="26606"/>
          <ac:spMkLst>
            <pc:docMk/>
            <pc:sldMk cId="1013385702" sldId="256"/>
            <ac:spMk id="79" creationId="{D5288BCE-665C-472A-8C43-664BCFA31E43}"/>
          </ac:spMkLst>
        </pc:spChg>
        <pc:spChg chg="add del">
          <ac:chgData name="Anastasia Galvin" userId="2d39f159-777b-4bad-8899-bf8dfc77b0ad" providerId="ADAL" clId="{70BF50BD-97BE-4385-A670-0BD365CA0FFB}" dt="2021-11-12T10:11:46.967" v="3" actId="26606"/>
          <ac:spMkLst>
            <pc:docMk/>
            <pc:sldMk cId="1013385702" sldId="256"/>
            <ac:spMk id="81" creationId="{46C57131-53A7-4C1A-BEA8-25F06A06AD29}"/>
          </ac:spMkLst>
        </pc:spChg>
        <pc:spChg chg="add del">
          <ac:chgData name="Anastasia Galvin" userId="2d39f159-777b-4bad-8899-bf8dfc77b0ad" providerId="ADAL" clId="{70BF50BD-97BE-4385-A670-0BD365CA0FFB}" dt="2021-11-12T10:11:50.616" v="5" actId="26606"/>
          <ac:spMkLst>
            <pc:docMk/>
            <pc:sldMk cId="1013385702" sldId="256"/>
            <ac:spMk id="130" creationId="{9B6F67E4-15C7-48C3-9F04-91478A181672}"/>
          </ac:spMkLst>
        </pc:spChg>
        <pc:spChg chg="add del">
          <ac:chgData name="Anastasia Galvin" userId="2d39f159-777b-4bad-8899-bf8dfc77b0ad" providerId="ADAL" clId="{70BF50BD-97BE-4385-A670-0BD365CA0FFB}" dt="2021-11-12T10:11:46.967" v="3" actId="26606"/>
          <ac:spMkLst>
            <pc:docMk/>
            <pc:sldMk cId="1013385702" sldId="256"/>
            <ac:spMk id="1028" creationId="{8D06CE56-3881-4ADA-8CEF-D18B02C242A3}"/>
          </ac:spMkLst>
        </pc:spChg>
        <pc:spChg chg="add del">
          <ac:chgData name="Anastasia Galvin" userId="2d39f159-777b-4bad-8899-bf8dfc77b0ad" providerId="ADAL" clId="{70BF50BD-97BE-4385-A670-0BD365CA0FFB}" dt="2021-11-12T10:11:46.967" v="3" actId="26606"/>
          <ac:spMkLst>
            <pc:docMk/>
            <pc:sldMk cId="1013385702" sldId="256"/>
            <ac:spMk id="1029" creationId="{79F3C543-62EC-4433-9C93-A2CD8764E9B4}"/>
          </ac:spMkLst>
        </pc:spChg>
        <pc:spChg chg="add del">
          <ac:chgData name="Anastasia Galvin" userId="2d39f159-777b-4bad-8899-bf8dfc77b0ad" providerId="ADAL" clId="{70BF50BD-97BE-4385-A670-0BD365CA0FFB}" dt="2021-11-12T10:11:46.967" v="3" actId="26606"/>
          <ac:spMkLst>
            <pc:docMk/>
            <pc:sldMk cId="1013385702" sldId="256"/>
            <ac:spMk id="1030" creationId="{4DA4374D-F270-4C02-88D7-B751FD9BD6BD}"/>
          </ac:spMkLst>
        </pc:spChg>
        <pc:spChg chg="add del">
          <ac:chgData name="Anastasia Galvin" userId="2d39f159-777b-4bad-8899-bf8dfc77b0ad" providerId="ADAL" clId="{70BF50BD-97BE-4385-A670-0BD365CA0FFB}" dt="2021-11-12T10:12:03.962" v="7" actId="26606"/>
          <ac:spMkLst>
            <pc:docMk/>
            <pc:sldMk cId="1013385702" sldId="256"/>
            <ac:spMk id="1031" creationId="{8D06CE56-3881-4ADA-8CEF-D18B02C242A3}"/>
          </ac:spMkLst>
        </pc:spChg>
        <pc:spChg chg="add del">
          <ac:chgData name="Anastasia Galvin" userId="2d39f159-777b-4bad-8899-bf8dfc77b0ad" providerId="ADAL" clId="{70BF50BD-97BE-4385-A670-0BD365CA0FFB}" dt="2021-11-12T10:12:03.962" v="7" actId="26606"/>
          <ac:spMkLst>
            <pc:docMk/>
            <pc:sldMk cId="1013385702" sldId="256"/>
            <ac:spMk id="1038" creationId="{79F3C543-62EC-4433-9C93-A2CD8764E9B4}"/>
          </ac:spMkLst>
        </pc:spChg>
        <pc:spChg chg="add del">
          <ac:chgData name="Anastasia Galvin" userId="2d39f159-777b-4bad-8899-bf8dfc77b0ad" providerId="ADAL" clId="{70BF50BD-97BE-4385-A670-0BD365CA0FFB}" dt="2021-11-12T10:12:03.962" v="7" actId="26606"/>
          <ac:spMkLst>
            <pc:docMk/>
            <pc:sldMk cId="1013385702" sldId="256"/>
            <ac:spMk id="1039" creationId="{4DA4374D-F270-4C02-88D7-B751FD9BD6BD}"/>
          </ac:spMkLst>
        </pc:spChg>
        <pc:spChg chg="add del">
          <ac:chgData name="Anastasia Galvin" userId="2d39f159-777b-4bad-8899-bf8dfc77b0ad" providerId="ADAL" clId="{70BF50BD-97BE-4385-A670-0BD365CA0FFB}" dt="2021-11-12T10:12:03.962" v="7" actId="26606"/>
          <ac:spMkLst>
            <pc:docMk/>
            <pc:sldMk cId="1013385702" sldId="256"/>
            <ac:spMk id="1040" creationId="{1ACA2EA0-FFD3-42EC-9406-B595015ED96E}"/>
          </ac:spMkLst>
        </pc:spChg>
        <pc:spChg chg="add del">
          <ac:chgData name="Anastasia Galvin" userId="2d39f159-777b-4bad-8899-bf8dfc77b0ad" providerId="ADAL" clId="{70BF50BD-97BE-4385-A670-0BD365CA0FFB}" dt="2021-11-12T10:12:03.962" v="7" actId="26606"/>
          <ac:spMkLst>
            <pc:docMk/>
            <pc:sldMk cId="1013385702" sldId="256"/>
            <ac:spMk id="1041" creationId="{D5288BCE-665C-472A-8C43-664BCFA31E43}"/>
          </ac:spMkLst>
        </pc:spChg>
        <pc:spChg chg="add del">
          <ac:chgData name="Anastasia Galvin" userId="2d39f159-777b-4bad-8899-bf8dfc77b0ad" providerId="ADAL" clId="{70BF50BD-97BE-4385-A670-0BD365CA0FFB}" dt="2021-11-12T10:12:03.962" v="7" actId="26606"/>
          <ac:spMkLst>
            <pc:docMk/>
            <pc:sldMk cId="1013385702" sldId="256"/>
            <ac:spMk id="1042" creationId="{46C57131-53A7-4C1A-BEA8-25F06A06AD29}"/>
          </ac:spMkLst>
        </pc:spChg>
        <pc:spChg chg="add">
          <ac:chgData name="Anastasia Galvin" userId="2d39f159-777b-4bad-8899-bf8dfc77b0ad" providerId="ADAL" clId="{70BF50BD-97BE-4385-A670-0BD365CA0FFB}" dt="2021-11-12T10:12:04.077" v="8" actId="26606"/>
          <ac:spMkLst>
            <pc:docMk/>
            <pc:sldMk cId="1013385702" sldId="256"/>
            <ac:spMk id="1044" creationId="{DA381740-063A-41A4-836D-85D14980EEF0}"/>
          </ac:spMkLst>
        </pc:spChg>
        <pc:spChg chg="add">
          <ac:chgData name="Anastasia Galvin" userId="2d39f159-777b-4bad-8899-bf8dfc77b0ad" providerId="ADAL" clId="{70BF50BD-97BE-4385-A670-0BD365CA0FFB}" dt="2021-11-12T10:12:04.077" v="8" actId="26606"/>
          <ac:spMkLst>
            <pc:docMk/>
            <pc:sldMk cId="1013385702" sldId="256"/>
            <ac:spMk id="1045" creationId="{8A95209C-5275-4E15-8EA7-7F42980ABF2D}"/>
          </ac:spMkLst>
        </pc:spChg>
        <pc:spChg chg="add">
          <ac:chgData name="Anastasia Galvin" userId="2d39f159-777b-4bad-8899-bf8dfc77b0ad" providerId="ADAL" clId="{70BF50BD-97BE-4385-A670-0BD365CA0FFB}" dt="2021-11-12T10:12:04.077" v="8" actId="26606"/>
          <ac:spMkLst>
            <pc:docMk/>
            <pc:sldMk cId="1013385702" sldId="256"/>
            <ac:spMk id="1046" creationId="{4F2ED431-E304-4FF0-9F4E-032783C9D612}"/>
          </ac:spMkLst>
        </pc:spChg>
        <pc:spChg chg="add">
          <ac:chgData name="Anastasia Galvin" userId="2d39f159-777b-4bad-8899-bf8dfc77b0ad" providerId="ADAL" clId="{70BF50BD-97BE-4385-A670-0BD365CA0FFB}" dt="2021-11-12T10:12:04.077" v="8" actId="26606"/>
          <ac:spMkLst>
            <pc:docMk/>
            <pc:sldMk cId="1013385702" sldId="256"/>
            <ac:spMk id="1047" creationId="{4E87FCFB-2CCE-460D-B3DD-557C8BD1B94A}"/>
          </ac:spMkLst>
        </pc:spChg>
        <pc:grpChg chg="add del">
          <ac:chgData name="Anastasia Galvin" userId="2d39f159-777b-4bad-8899-bf8dfc77b0ad" providerId="ADAL" clId="{70BF50BD-97BE-4385-A670-0BD365CA0FFB}" dt="2021-11-12T10:11:50.616" v="5" actId="26606"/>
          <ac:grpSpMkLst>
            <pc:docMk/>
            <pc:sldMk cId="1013385702" sldId="256"/>
            <ac:grpSpMk id="1032" creationId="{71AFD227-869A-489C-A9B5-3F0498DF3C0C}"/>
          </ac:grpSpMkLst>
        </pc:grpChg>
        <pc:picChg chg="mod">
          <ac:chgData name="Anastasia Galvin" userId="2d39f159-777b-4bad-8899-bf8dfc77b0ad" providerId="ADAL" clId="{70BF50BD-97BE-4385-A670-0BD365CA0FFB}" dt="2021-11-12T10:12:04.077" v="8" actId="26606"/>
          <ac:picMkLst>
            <pc:docMk/>
            <pc:sldMk cId="1013385702" sldId="256"/>
            <ac:picMk id="1026" creationId="{858F4F9C-1396-4761-84D0-720B29486278}"/>
          </ac:picMkLst>
        </pc:picChg>
        <pc:cxnChg chg="add del">
          <ac:chgData name="Anastasia Galvin" userId="2d39f159-777b-4bad-8899-bf8dfc77b0ad" providerId="ADAL" clId="{70BF50BD-97BE-4385-A670-0BD365CA0FFB}" dt="2021-11-12T10:11:35.552" v="1" actId="26606"/>
          <ac:cxnSpMkLst>
            <pc:docMk/>
            <pc:sldMk cId="1013385702" sldId="256"/>
            <ac:cxnSpMk id="71" creationId="{AEED5540-64E5-4258-ABA4-753F07B71B38}"/>
          </ac:cxnSpMkLst>
        </pc:cxnChg>
        <pc:cxnChg chg="add del">
          <ac:chgData name="Anastasia Galvin" userId="2d39f159-777b-4bad-8899-bf8dfc77b0ad" providerId="ADAL" clId="{70BF50BD-97BE-4385-A670-0BD365CA0FFB}" dt="2021-11-12T10:11:35.552" v="1" actId="26606"/>
          <ac:cxnSpMkLst>
            <pc:docMk/>
            <pc:sldMk cId="1013385702" sldId="256"/>
            <ac:cxnSpMk id="75" creationId="{D4EDB048-C82F-4E9B-BCE9-3D1DBE5D59CE}"/>
          </ac:cxnSpMkLst>
        </pc:cxnChg>
      </pc:sldChg>
      <pc:sldChg chg="addSp delSp modSp new mod ord modTransition setBg addAnim modAnim modNotesTx">
        <pc:chgData name="Anastasia Galvin" userId="2d39f159-777b-4bad-8899-bf8dfc77b0ad" providerId="ADAL" clId="{70BF50BD-97BE-4385-A670-0BD365CA0FFB}" dt="2021-11-17T16:36:17.449" v="9060" actId="20577"/>
        <pc:sldMkLst>
          <pc:docMk/>
          <pc:sldMk cId="1113736426" sldId="257"/>
        </pc:sldMkLst>
        <pc:spChg chg="mod">
          <ac:chgData name="Anastasia Galvin" userId="2d39f159-777b-4bad-8899-bf8dfc77b0ad" providerId="ADAL" clId="{70BF50BD-97BE-4385-A670-0BD365CA0FFB}" dt="2021-11-12T21:55:03.457" v="5807" actId="20577"/>
          <ac:spMkLst>
            <pc:docMk/>
            <pc:sldMk cId="1113736426" sldId="257"/>
            <ac:spMk id="2" creationId="{61980028-0B50-4CF3-820F-BB12A6B18CAB}"/>
          </ac:spMkLst>
        </pc:spChg>
        <pc:spChg chg="del">
          <ac:chgData name="Anastasia Galvin" userId="2d39f159-777b-4bad-8899-bf8dfc77b0ad" providerId="ADAL" clId="{70BF50BD-97BE-4385-A670-0BD365CA0FFB}" dt="2021-11-12T10:13:11.548" v="125" actId="478"/>
          <ac:spMkLst>
            <pc:docMk/>
            <pc:sldMk cId="1113736426" sldId="257"/>
            <ac:spMk id="3" creationId="{2EBB9848-45E6-4CCD-97C0-E1E770F00AAB}"/>
          </ac:spMkLst>
        </pc:spChg>
        <pc:spChg chg="add mod">
          <ac:chgData name="Anastasia Galvin" userId="2d39f159-777b-4bad-8899-bf8dfc77b0ad" providerId="ADAL" clId="{70BF50BD-97BE-4385-A670-0BD365CA0FFB}" dt="2021-11-12T21:56:06.017" v="5898" actId="14100"/>
          <ac:spMkLst>
            <pc:docMk/>
            <pc:sldMk cId="1113736426" sldId="257"/>
            <ac:spMk id="9" creationId="{87F1F303-7C6D-4C87-AA6A-B3A6ACFA57FB}"/>
          </ac:spMkLst>
        </pc:spChg>
        <pc:spChg chg="add">
          <ac:chgData name="Anastasia Galvin" userId="2d39f159-777b-4bad-8899-bf8dfc77b0ad" providerId="ADAL" clId="{70BF50BD-97BE-4385-A670-0BD365CA0FFB}" dt="2021-11-12T10:14:32.769" v="130" actId="26606"/>
          <ac:spMkLst>
            <pc:docMk/>
            <pc:sldMk cId="1113736426" sldId="257"/>
            <ac:spMk id="75" creationId="{DA381740-063A-41A4-836D-85D14980EEF0}"/>
          </ac:spMkLst>
        </pc:spChg>
        <pc:spChg chg="add">
          <ac:chgData name="Anastasia Galvin" userId="2d39f159-777b-4bad-8899-bf8dfc77b0ad" providerId="ADAL" clId="{70BF50BD-97BE-4385-A670-0BD365CA0FFB}" dt="2021-11-12T10:14:32.769" v="130" actId="26606"/>
          <ac:spMkLst>
            <pc:docMk/>
            <pc:sldMk cId="1113736426" sldId="257"/>
            <ac:spMk id="77" creationId="{B6ECEE03-918F-43ED-A7B3-F1BDE3FCECAF}"/>
          </ac:spMkLst>
        </pc:spChg>
        <pc:picChg chg="add mod">
          <ac:chgData name="Anastasia Galvin" userId="2d39f159-777b-4bad-8899-bf8dfc77b0ad" providerId="ADAL" clId="{70BF50BD-97BE-4385-A670-0BD365CA0FFB}" dt="2021-11-12T10:14:32.769" v="130" actId="26606"/>
          <ac:picMkLst>
            <pc:docMk/>
            <pc:sldMk cId="1113736426" sldId="257"/>
            <ac:picMk id="2050" creationId="{1756F8C1-D298-420D-8E1F-77E8D3383392}"/>
          </ac:picMkLst>
        </pc:picChg>
        <pc:picChg chg="add mod ord">
          <ac:chgData name="Anastasia Galvin" userId="2d39f159-777b-4bad-8899-bf8dfc77b0ad" providerId="ADAL" clId="{70BF50BD-97BE-4385-A670-0BD365CA0FFB}" dt="2021-11-12T10:14:32.769" v="130" actId="26606"/>
          <ac:picMkLst>
            <pc:docMk/>
            <pc:sldMk cId="1113736426" sldId="257"/>
            <ac:picMk id="2052" creationId="{1A4C67B1-4BC5-4763-91BE-4341F575B8BE}"/>
          </ac:picMkLst>
        </pc:picChg>
        <pc:picChg chg="add mod">
          <ac:chgData name="Anastasia Galvin" userId="2d39f159-777b-4bad-8899-bf8dfc77b0ad" providerId="ADAL" clId="{70BF50BD-97BE-4385-A670-0BD365CA0FFB}" dt="2021-11-12T10:14:32.769" v="130" actId="26606"/>
          <ac:picMkLst>
            <pc:docMk/>
            <pc:sldMk cId="1113736426" sldId="257"/>
            <ac:picMk id="2054" creationId="{32D3FE7D-28BC-4EB9-8C1A-79452F61C359}"/>
          </ac:picMkLst>
        </pc:picChg>
      </pc:sldChg>
      <pc:sldChg chg="addSp modSp new mod ord modTransition modAnim">
        <pc:chgData name="Anastasia Galvin" userId="2d39f159-777b-4bad-8899-bf8dfc77b0ad" providerId="ADAL" clId="{70BF50BD-97BE-4385-A670-0BD365CA0FFB}" dt="2021-11-17T16:26:17.958" v="9005"/>
        <pc:sldMkLst>
          <pc:docMk/>
          <pc:sldMk cId="1978837373" sldId="258"/>
        </pc:sldMkLst>
        <pc:spChg chg="add mod">
          <ac:chgData name="Anastasia Galvin" userId="2d39f159-777b-4bad-8899-bf8dfc77b0ad" providerId="ADAL" clId="{70BF50BD-97BE-4385-A670-0BD365CA0FFB}" dt="2021-11-12T10:20:54.748" v="311" actId="1036"/>
          <ac:spMkLst>
            <pc:docMk/>
            <pc:sldMk cId="1978837373" sldId="258"/>
            <ac:spMk id="2" creationId="{B0E4B7F1-2BDF-4405-A613-C95D81D0D839}"/>
          </ac:spMkLst>
        </pc:spChg>
        <pc:spChg chg="add mod">
          <ac:chgData name="Anastasia Galvin" userId="2d39f159-777b-4bad-8899-bf8dfc77b0ad" providerId="ADAL" clId="{70BF50BD-97BE-4385-A670-0BD365CA0FFB}" dt="2021-11-12T10:21:01.975" v="312" actId="1076"/>
          <ac:spMkLst>
            <pc:docMk/>
            <pc:sldMk cId="1978837373" sldId="258"/>
            <ac:spMk id="3" creationId="{2AE4B94C-927A-4426-AAD6-6B111CCB593C}"/>
          </ac:spMkLst>
        </pc:spChg>
        <pc:spChg chg="add mod">
          <ac:chgData name="Anastasia Galvin" userId="2d39f159-777b-4bad-8899-bf8dfc77b0ad" providerId="ADAL" clId="{70BF50BD-97BE-4385-A670-0BD365CA0FFB}" dt="2021-11-12T10:19:48.785" v="284" actId="14100"/>
          <ac:spMkLst>
            <pc:docMk/>
            <pc:sldMk cId="1978837373" sldId="258"/>
            <ac:spMk id="4" creationId="{F3089825-09F7-4095-A3AF-4B66B0B41C10}"/>
          </ac:spMkLst>
        </pc:spChg>
        <pc:spChg chg="add mod">
          <ac:chgData name="Anastasia Galvin" userId="2d39f159-777b-4bad-8899-bf8dfc77b0ad" providerId="ADAL" clId="{70BF50BD-97BE-4385-A670-0BD365CA0FFB}" dt="2021-11-12T10:20:29.916" v="294" actId="207"/>
          <ac:spMkLst>
            <pc:docMk/>
            <pc:sldMk cId="1978837373" sldId="258"/>
            <ac:spMk id="5" creationId="{6AB58413-BC3A-419D-85CE-F8B185F745F7}"/>
          </ac:spMkLst>
        </pc:spChg>
      </pc:sldChg>
      <pc:sldChg chg="modSp add mod ord modTransition">
        <pc:chgData name="Anastasia Galvin" userId="2d39f159-777b-4bad-8899-bf8dfc77b0ad" providerId="ADAL" clId="{70BF50BD-97BE-4385-A670-0BD365CA0FFB}" dt="2021-11-17T16:26:17.958" v="9005"/>
        <pc:sldMkLst>
          <pc:docMk/>
          <pc:sldMk cId="71097961" sldId="259"/>
        </pc:sldMkLst>
        <pc:spChg chg="mod">
          <ac:chgData name="Anastasia Galvin" userId="2d39f159-777b-4bad-8899-bf8dfc77b0ad" providerId="ADAL" clId="{70BF50BD-97BE-4385-A670-0BD365CA0FFB}" dt="2021-11-12T10:22:45.275" v="352" actId="1076"/>
          <ac:spMkLst>
            <pc:docMk/>
            <pc:sldMk cId="71097961" sldId="259"/>
            <ac:spMk id="4" creationId="{F3089825-09F7-4095-A3AF-4B66B0B41C10}"/>
          </ac:spMkLst>
        </pc:spChg>
        <pc:spChg chg="mod">
          <ac:chgData name="Anastasia Galvin" userId="2d39f159-777b-4bad-8899-bf8dfc77b0ad" providerId="ADAL" clId="{70BF50BD-97BE-4385-A670-0BD365CA0FFB}" dt="2021-11-12T10:22:38.315" v="351" actId="1076"/>
          <ac:spMkLst>
            <pc:docMk/>
            <pc:sldMk cId="71097961" sldId="259"/>
            <ac:spMk id="5" creationId="{6AB58413-BC3A-419D-85CE-F8B185F745F7}"/>
          </ac:spMkLst>
        </pc:spChg>
      </pc:sldChg>
      <pc:sldChg chg="modSp new mod modTransition modAnim">
        <pc:chgData name="Anastasia Galvin" userId="2d39f159-777b-4bad-8899-bf8dfc77b0ad" providerId="ADAL" clId="{70BF50BD-97BE-4385-A670-0BD365CA0FFB}" dt="2021-11-17T16:26:17.958" v="9005"/>
        <pc:sldMkLst>
          <pc:docMk/>
          <pc:sldMk cId="4004766165" sldId="260"/>
        </pc:sldMkLst>
        <pc:spChg chg="mod">
          <ac:chgData name="Anastasia Galvin" userId="2d39f159-777b-4bad-8899-bf8dfc77b0ad" providerId="ADAL" clId="{70BF50BD-97BE-4385-A670-0BD365CA0FFB}" dt="2021-11-12T10:22:57.809" v="364" actId="20577"/>
          <ac:spMkLst>
            <pc:docMk/>
            <pc:sldMk cId="4004766165" sldId="260"/>
            <ac:spMk id="2" creationId="{CE93770D-C07B-4A11-9304-6A575A4C65F8}"/>
          </ac:spMkLst>
        </pc:spChg>
        <pc:spChg chg="mod">
          <ac:chgData name="Anastasia Galvin" userId="2d39f159-777b-4bad-8899-bf8dfc77b0ad" providerId="ADAL" clId="{70BF50BD-97BE-4385-A670-0BD365CA0FFB}" dt="2021-11-12T10:28:52.095" v="872" actId="207"/>
          <ac:spMkLst>
            <pc:docMk/>
            <pc:sldMk cId="4004766165" sldId="260"/>
            <ac:spMk id="3" creationId="{EE27CA2C-D319-4C04-8D47-97B6727D436C}"/>
          </ac:spMkLst>
        </pc:spChg>
      </pc:sldChg>
      <pc:sldChg chg="addSp modSp new mod modTransition setBg modNotesTx">
        <pc:chgData name="Anastasia Galvin" userId="2d39f159-777b-4bad-8899-bf8dfc77b0ad" providerId="ADAL" clId="{70BF50BD-97BE-4385-A670-0BD365CA0FFB}" dt="2021-11-17T16:26:17.958" v="9005"/>
        <pc:sldMkLst>
          <pc:docMk/>
          <pc:sldMk cId="820278670" sldId="261"/>
        </pc:sldMkLst>
        <pc:spChg chg="mod">
          <ac:chgData name="Anastasia Galvin" userId="2d39f159-777b-4bad-8899-bf8dfc77b0ad" providerId="ADAL" clId="{70BF50BD-97BE-4385-A670-0BD365CA0FFB}" dt="2021-11-12T10:33:26.987" v="1291" actId="122"/>
          <ac:spMkLst>
            <pc:docMk/>
            <pc:sldMk cId="820278670" sldId="261"/>
            <ac:spMk id="2" creationId="{804CE3F5-1E4A-4E10-8953-8F4A15DA1015}"/>
          </ac:spMkLst>
        </pc:spChg>
        <pc:spChg chg="mod">
          <ac:chgData name="Anastasia Galvin" userId="2d39f159-777b-4bad-8899-bf8dfc77b0ad" providerId="ADAL" clId="{70BF50BD-97BE-4385-A670-0BD365CA0FFB}" dt="2021-11-12T10:37:39.533" v="1914" actId="27636"/>
          <ac:spMkLst>
            <pc:docMk/>
            <pc:sldMk cId="820278670" sldId="261"/>
            <ac:spMk id="3" creationId="{87AA8314-EF38-4411-ABB6-7D6DFAB42A61}"/>
          </ac:spMkLst>
        </pc:spChg>
        <pc:spChg chg="add">
          <ac:chgData name="Anastasia Galvin" userId="2d39f159-777b-4bad-8899-bf8dfc77b0ad" providerId="ADAL" clId="{70BF50BD-97BE-4385-A670-0BD365CA0FFB}" dt="2021-11-12T10:33:21.247" v="1290" actId="26606"/>
          <ac:spMkLst>
            <pc:docMk/>
            <pc:sldMk cId="820278670" sldId="261"/>
            <ac:spMk id="71" creationId="{2C61293E-6EBE-43EF-A52C-9BEBFD7679D4}"/>
          </ac:spMkLst>
        </pc:spChg>
        <pc:spChg chg="add">
          <ac:chgData name="Anastasia Galvin" userId="2d39f159-777b-4bad-8899-bf8dfc77b0ad" providerId="ADAL" clId="{70BF50BD-97BE-4385-A670-0BD365CA0FFB}" dt="2021-11-12T10:33:21.247" v="1290" actId="26606"/>
          <ac:spMkLst>
            <pc:docMk/>
            <pc:sldMk cId="820278670" sldId="261"/>
            <ac:spMk id="73" creationId="{3FCFB1DE-0B7E-48CC-BA90-B2AB0889F9D6}"/>
          </ac:spMkLst>
        </pc:spChg>
        <pc:picChg chg="add mod">
          <ac:chgData name="Anastasia Galvin" userId="2d39f159-777b-4bad-8899-bf8dfc77b0ad" providerId="ADAL" clId="{70BF50BD-97BE-4385-A670-0BD365CA0FFB}" dt="2021-11-12T10:33:21.247" v="1290" actId="26606"/>
          <ac:picMkLst>
            <pc:docMk/>
            <pc:sldMk cId="820278670" sldId="261"/>
            <ac:picMk id="3074" creationId="{98DAC541-FBED-42DE-9F9C-4272183D4D17}"/>
          </ac:picMkLst>
        </pc:picChg>
      </pc:sldChg>
      <pc:sldChg chg="addSp delSp modSp new mod modTransition setBg modNotesTx">
        <pc:chgData name="Anastasia Galvin" userId="2d39f159-777b-4bad-8899-bf8dfc77b0ad" providerId="ADAL" clId="{70BF50BD-97BE-4385-A670-0BD365CA0FFB}" dt="2021-11-17T16:26:17.958" v="9005"/>
        <pc:sldMkLst>
          <pc:docMk/>
          <pc:sldMk cId="1095185740" sldId="262"/>
        </pc:sldMkLst>
        <pc:spChg chg="mod">
          <ac:chgData name="Anastasia Galvin" userId="2d39f159-777b-4bad-8899-bf8dfc77b0ad" providerId="ADAL" clId="{70BF50BD-97BE-4385-A670-0BD365CA0FFB}" dt="2021-11-12T10:37:32.012" v="1912" actId="122"/>
          <ac:spMkLst>
            <pc:docMk/>
            <pc:sldMk cId="1095185740" sldId="262"/>
            <ac:spMk id="2" creationId="{7D9F5459-8189-43EE-A74B-398B0D96C125}"/>
          </ac:spMkLst>
        </pc:spChg>
        <pc:spChg chg="mod">
          <ac:chgData name="Anastasia Galvin" userId="2d39f159-777b-4bad-8899-bf8dfc77b0ad" providerId="ADAL" clId="{70BF50BD-97BE-4385-A670-0BD365CA0FFB}" dt="2021-11-12T10:38:05.822" v="1923" actId="255"/>
          <ac:spMkLst>
            <pc:docMk/>
            <pc:sldMk cId="1095185740" sldId="262"/>
            <ac:spMk id="3" creationId="{5E909EEA-D3A4-4255-A292-DD3CA8BF1F42}"/>
          </ac:spMkLst>
        </pc:spChg>
        <pc:spChg chg="add del">
          <ac:chgData name="Anastasia Galvin" userId="2d39f159-777b-4bad-8899-bf8dfc77b0ad" providerId="ADAL" clId="{70BF50BD-97BE-4385-A670-0BD365CA0FFB}" dt="2021-11-12T10:37:29.227" v="1910" actId="26606"/>
          <ac:spMkLst>
            <pc:docMk/>
            <pc:sldMk cId="1095185740" sldId="262"/>
            <ac:spMk id="71" creationId="{A8908DB7-C3A6-4FCB-9820-CEE02B398C4A}"/>
          </ac:spMkLst>
        </pc:spChg>
        <pc:spChg chg="add del">
          <ac:chgData name="Anastasia Galvin" userId="2d39f159-777b-4bad-8899-bf8dfc77b0ad" providerId="ADAL" clId="{70BF50BD-97BE-4385-A670-0BD365CA0FFB}" dt="2021-11-12T10:37:29.227" v="1910" actId="26606"/>
          <ac:spMkLst>
            <pc:docMk/>
            <pc:sldMk cId="1095185740" sldId="262"/>
            <ac:spMk id="75" creationId="{535742DD-1B16-4E9D-B715-0D74B4574A68}"/>
          </ac:spMkLst>
        </pc:spChg>
        <pc:spChg chg="add">
          <ac:chgData name="Anastasia Galvin" userId="2d39f159-777b-4bad-8899-bf8dfc77b0ad" providerId="ADAL" clId="{70BF50BD-97BE-4385-A670-0BD365CA0FFB}" dt="2021-11-12T10:37:29.248" v="1911" actId="26606"/>
          <ac:spMkLst>
            <pc:docMk/>
            <pc:sldMk cId="1095185740" sldId="262"/>
            <ac:spMk id="5124" creationId="{F13C74B1-5B17-4795-BED0-7140497B445A}"/>
          </ac:spMkLst>
        </pc:spChg>
        <pc:spChg chg="add">
          <ac:chgData name="Anastasia Galvin" userId="2d39f159-777b-4bad-8899-bf8dfc77b0ad" providerId="ADAL" clId="{70BF50BD-97BE-4385-A670-0BD365CA0FFB}" dt="2021-11-12T10:37:29.248" v="1911" actId="26606"/>
          <ac:spMkLst>
            <pc:docMk/>
            <pc:sldMk cId="1095185740" sldId="262"/>
            <ac:spMk id="5125" creationId="{3FCFB1DE-0B7E-48CC-BA90-B2AB0889F9D6}"/>
          </ac:spMkLst>
        </pc:spChg>
        <pc:picChg chg="add mod">
          <ac:chgData name="Anastasia Galvin" userId="2d39f159-777b-4bad-8899-bf8dfc77b0ad" providerId="ADAL" clId="{70BF50BD-97BE-4385-A670-0BD365CA0FFB}" dt="2021-11-12T10:37:29.248" v="1911" actId="26606"/>
          <ac:picMkLst>
            <pc:docMk/>
            <pc:sldMk cId="1095185740" sldId="262"/>
            <ac:picMk id="5122" creationId="{137A0AAA-87E9-4AE9-A47D-3D712E8F7D63}"/>
          </ac:picMkLst>
        </pc:picChg>
        <pc:inkChg chg="add del">
          <ac:chgData name="Anastasia Galvin" userId="2d39f159-777b-4bad-8899-bf8dfc77b0ad" providerId="ADAL" clId="{70BF50BD-97BE-4385-A670-0BD365CA0FFB}" dt="2021-11-12T10:37:29.227" v="1910" actId="26606"/>
          <ac:inkMkLst>
            <pc:docMk/>
            <pc:sldMk cId="1095185740" sldId="262"/>
            <ac:inkMk id="73" creationId="{070477C5-0410-4E4F-97A1-F84C2465C187}"/>
          </ac:inkMkLst>
        </pc:inkChg>
      </pc:sldChg>
      <pc:sldChg chg="addSp modSp new mod modTransition setBg modNotesTx">
        <pc:chgData name="Anastasia Galvin" userId="2d39f159-777b-4bad-8899-bf8dfc77b0ad" providerId="ADAL" clId="{70BF50BD-97BE-4385-A670-0BD365CA0FFB}" dt="2021-11-17T16:26:17.958" v="9005"/>
        <pc:sldMkLst>
          <pc:docMk/>
          <pc:sldMk cId="3573947857" sldId="263"/>
        </pc:sldMkLst>
        <pc:spChg chg="mod">
          <ac:chgData name="Anastasia Galvin" userId="2d39f159-777b-4bad-8899-bf8dfc77b0ad" providerId="ADAL" clId="{70BF50BD-97BE-4385-A670-0BD365CA0FFB}" dt="2021-11-12T11:14:44.198" v="2268" actId="122"/>
          <ac:spMkLst>
            <pc:docMk/>
            <pc:sldMk cId="3573947857" sldId="263"/>
            <ac:spMk id="2" creationId="{23DD242C-06CA-44F6-BBF0-F581C875F489}"/>
          </ac:spMkLst>
        </pc:spChg>
        <pc:spChg chg="mod">
          <ac:chgData name="Anastasia Galvin" userId="2d39f159-777b-4bad-8899-bf8dfc77b0ad" providerId="ADAL" clId="{70BF50BD-97BE-4385-A670-0BD365CA0FFB}" dt="2021-11-12T11:18:32.524" v="2464" actId="14100"/>
          <ac:spMkLst>
            <pc:docMk/>
            <pc:sldMk cId="3573947857" sldId="263"/>
            <ac:spMk id="3" creationId="{FA17EF7F-0951-47B7-A780-680312852769}"/>
          </ac:spMkLst>
        </pc:spChg>
        <pc:spChg chg="add">
          <ac:chgData name="Anastasia Galvin" userId="2d39f159-777b-4bad-8899-bf8dfc77b0ad" providerId="ADAL" clId="{70BF50BD-97BE-4385-A670-0BD365CA0FFB}" dt="2021-11-12T11:14:40.675" v="2267" actId="26606"/>
          <ac:spMkLst>
            <pc:docMk/>
            <pc:sldMk cId="3573947857" sldId="263"/>
            <ac:spMk id="9" creationId="{743AA782-23D1-4521-8CAD-47662984AA08}"/>
          </ac:spMkLst>
        </pc:spChg>
        <pc:spChg chg="add">
          <ac:chgData name="Anastasia Galvin" userId="2d39f159-777b-4bad-8899-bf8dfc77b0ad" providerId="ADAL" clId="{70BF50BD-97BE-4385-A670-0BD365CA0FFB}" dt="2021-11-12T11:14:40.675" v="2267" actId="26606"/>
          <ac:spMkLst>
            <pc:docMk/>
            <pc:sldMk cId="3573947857" sldId="263"/>
            <ac:spMk id="11" creationId="{3CE8AF5E-D374-4CF1-90CC-35CF73B81C3E}"/>
          </ac:spMkLst>
        </pc:spChg>
        <pc:picChg chg="add mod">
          <ac:chgData name="Anastasia Galvin" userId="2d39f159-777b-4bad-8899-bf8dfc77b0ad" providerId="ADAL" clId="{70BF50BD-97BE-4385-A670-0BD365CA0FFB}" dt="2021-11-12T11:14:40.675" v="2267" actId="26606"/>
          <ac:picMkLst>
            <pc:docMk/>
            <pc:sldMk cId="3573947857" sldId="263"/>
            <ac:picMk id="4" creationId="{513A94CE-79E5-421C-A268-50A77E41AE60}"/>
          </ac:picMkLst>
        </pc:picChg>
        <pc:inkChg chg="add">
          <ac:chgData name="Anastasia Galvin" userId="2d39f159-777b-4bad-8899-bf8dfc77b0ad" providerId="ADAL" clId="{70BF50BD-97BE-4385-A670-0BD365CA0FFB}" dt="2021-11-12T11:14:40.675" v="2267" actId="26606"/>
          <ac:inkMkLst>
            <pc:docMk/>
            <pc:sldMk cId="3573947857" sldId="263"/>
            <ac:inkMk id="13" creationId="{070477C5-0410-4E4F-97A1-F84C2465C187}"/>
          </ac:inkMkLst>
        </pc:inkChg>
      </pc:sldChg>
      <pc:sldChg chg="addSp delSp modSp add mod modTransition setBg delDesignElem chgLayout modNotes">
        <pc:chgData name="Anastasia Galvin" userId="2d39f159-777b-4bad-8899-bf8dfc77b0ad" providerId="ADAL" clId="{70BF50BD-97BE-4385-A670-0BD365CA0FFB}" dt="2021-11-17T16:37:08.393" v="9065" actId="14100"/>
        <pc:sldMkLst>
          <pc:docMk/>
          <pc:sldMk cId="1614317933" sldId="264"/>
        </pc:sldMkLst>
        <pc:spChg chg="mod ord">
          <ac:chgData name="Anastasia Galvin" userId="2d39f159-777b-4bad-8899-bf8dfc77b0ad" providerId="ADAL" clId="{70BF50BD-97BE-4385-A670-0BD365CA0FFB}" dt="2021-11-12T21:14:48.610" v="3912" actId="1038"/>
          <ac:spMkLst>
            <pc:docMk/>
            <pc:sldMk cId="1614317933" sldId="264"/>
            <ac:spMk id="2" creationId="{45CF0BCC-FF06-4791-B047-CE8F2844BD96}"/>
          </ac:spMkLst>
        </pc:spChg>
        <pc:spChg chg="mod ord">
          <ac:chgData name="Anastasia Galvin" userId="2d39f159-777b-4bad-8899-bf8dfc77b0ad" providerId="ADAL" clId="{70BF50BD-97BE-4385-A670-0BD365CA0FFB}" dt="2021-11-12T11:15:42.752" v="2291" actId="27636"/>
          <ac:spMkLst>
            <pc:docMk/>
            <pc:sldMk cId="1614317933" sldId="264"/>
            <ac:spMk id="3" creationId="{61ECBD26-4BB5-43A1-A02D-9388FA965470}"/>
          </ac:spMkLst>
        </pc:spChg>
        <pc:spChg chg="del">
          <ac:chgData name="Anastasia Galvin" userId="2d39f159-777b-4bad-8899-bf8dfc77b0ad" providerId="ADAL" clId="{70BF50BD-97BE-4385-A670-0BD365CA0FFB}" dt="2021-11-12T11:15:01.373" v="2277"/>
          <ac:spMkLst>
            <pc:docMk/>
            <pc:sldMk cId="1614317933" sldId="264"/>
            <ac:spMk id="71" creationId="{04812C46-200A-4DEB-A05E-3ED6C68C2387}"/>
          </ac:spMkLst>
        </pc:spChg>
        <pc:spChg chg="del">
          <ac:chgData name="Anastasia Galvin" userId="2d39f159-777b-4bad-8899-bf8dfc77b0ad" providerId="ADAL" clId="{70BF50BD-97BE-4385-A670-0BD365CA0FFB}" dt="2021-11-12T11:15:01.373" v="2277"/>
          <ac:spMkLst>
            <pc:docMk/>
            <pc:sldMk cId="1614317933" sldId="264"/>
            <ac:spMk id="73" creationId="{D1EA859B-E555-4109-94F3-6700E046E008}"/>
          </ac:spMkLst>
        </pc:spChg>
        <pc:spChg chg="add">
          <ac:chgData name="Anastasia Galvin" userId="2d39f159-777b-4bad-8899-bf8dfc77b0ad" providerId="ADAL" clId="{70BF50BD-97BE-4385-A670-0BD365CA0FFB}" dt="2021-11-12T11:15:28.873" v="2282" actId="26606"/>
          <ac:spMkLst>
            <pc:docMk/>
            <pc:sldMk cId="1614317933" sldId="264"/>
            <ac:spMk id="9220" creationId="{AE6A207B-97BE-4DE3-B7BA-6EB713664F78}"/>
          </ac:spMkLst>
        </pc:spChg>
        <pc:spChg chg="add">
          <ac:chgData name="Anastasia Galvin" userId="2d39f159-777b-4bad-8899-bf8dfc77b0ad" providerId="ADAL" clId="{70BF50BD-97BE-4385-A670-0BD365CA0FFB}" dt="2021-11-12T11:15:28.873" v="2282" actId="26606"/>
          <ac:spMkLst>
            <pc:docMk/>
            <pc:sldMk cId="1614317933" sldId="264"/>
            <ac:spMk id="9221" creationId="{3CE8AF5E-D374-4CF1-90CC-35CF73B81C3E}"/>
          </ac:spMkLst>
        </pc:spChg>
        <pc:picChg chg="mod ord">
          <ac:chgData name="Anastasia Galvin" userId="2d39f159-777b-4bad-8899-bf8dfc77b0ad" providerId="ADAL" clId="{70BF50BD-97BE-4385-A670-0BD365CA0FFB}" dt="2021-11-12T11:15:28.873" v="2282" actId="26606"/>
          <ac:picMkLst>
            <pc:docMk/>
            <pc:sldMk cId="1614317933" sldId="264"/>
            <ac:picMk id="9218" creationId="{1EC18FE2-2ACB-4201-99F5-ECA1397D181B}"/>
          </ac:picMkLst>
        </pc:picChg>
        <pc:inkChg chg="add">
          <ac:chgData name="Anastasia Galvin" userId="2d39f159-777b-4bad-8899-bf8dfc77b0ad" providerId="ADAL" clId="{70BF50BD-97BE-4385-A670-0BD365CA0FFB}" dt="2021-11-12T11:15:28.873" v="2282" actId="26606"/>
          <ac:inkMkLst>
            <pc:docMk/>
            <pc:sldMk cId="1614317933" sldId="264"/>
            <ac:inkMk id="75" creationId="{070477C5-0410-4E4F-97A1-F84C2465C187}"/>
          </ac:inkMkLst>
        </pc:inkChg>
      </pc:sldChg>
      <pc:sldChg chg="addSp delSp modSp new add del mod setBg">
        <pc:chgData name="Anastasia Galvin" userId="2d39f159-777b-4bad-8899-bf8dfc77b0ad" providerId="ADAL" clId="{70BF50BD-97BE-4385-A670-0BD365CA0FFB}" dt="2021-11-12T11:26:13.575" v="2574" actId="47"/>
        <pc:sldMkLst>
          <pc:docMk/>
          <pc:sldMk cId="3754539859" sldId="265"/>
        </pc:sldMkLst>
        <pc:spChg chg="mod">
          <ac:chgData name="Anastasia Galvin" userId="2d39f159-777b-4bad-8899-bf8dfc77b0ad" providerId="ADAL" clId="{70BF50BD-97BE-4385-A670-0BD365CA0FFB}" dt="2021-11-12T11:25:04.770" v="2539" actId="2711"/>
          <ac:spMkLst>
            <pc:docMk/>
            <pc:sldMk cId="3754539859" sldId="265"/>
            <ac:spMk id="2" creationId="{7D792FC4-D544-463D-B031-386A59CE0245}"/>
          </ac:spMkLst>
        </pc:spChg>
        <pc:spChg chg="del mod ord">
          <ac:chgData name="Anastasia Galvin" userId="2d39f159-777b-4bad-8899-bf8dfc77b0ad" providerId="ADAL" clId="{70BF50BD-97BE-4385-A670-0BD365CA0FFB}" dt="2021-11-12T11:24:29.191" v="2498" actId="478"/>
          <ac:spMkLst>
            <pc:docMk/>
            <pc:sldMk cId="3754539859" sldId="265"/>
            <ac:spMk id="3" creationId="{9534C96C-9A9E-431E-80A2-85A331AFC6DC}"/>
          </ac:spMkLst>
        </pc:spChg>
        <pc:spChg chg="add mod">
          <ac:chgData name="Anastasia Galvin" userId="2d39f159-777b-4bad-8899-bf8dfc77b0ad" providerId="ADAL" clId="{70BF50BD-97BE-4385-A670-0BD365CA0FFB}" dt="2021-11-12T11:25:28.136" v="2565" actId="20577"/>
          <ac:spMkLst>
            <pc:docMk/>
            <pc:sldMk cId="3754539859" sldId="265"/>
            <ac:spMk id="4" creationId="{C139BBC9-711E-4170-8588-F67547131C10}"/>
          </ac:spMkLst>
        </pc:spChg>
        <pc:spChg chg="add del">
          <ac:chgData name="Anastasia Galvin" userId="2d39f159-777b-4bad-8899-bf8dfc77b0ad" providerId="ADAL" clId="{70BF50BD-97BE-4385-A670-0BD365CA0FFB}" dt="2021-11-12T11:23:23.327" v="2484" actId="26606"/>
          <ac:spMkLst>
            <pc:docMk/>
            <pc:sldMk cId="3754539859" sldId="265"/>
            <ac:spMk id="75" creationId="{5AC8A032-93E9-4A6F-9B00-402A34CF1B46}"/>
          </ac:spMkLst>
        </pc:spChg>
        <pc:spChg chg="add del">
          <ac:chgData name="Anastasia Galvin" userId="2d39f159-777b-4bad-8899-bf8dfc77b0ad" providerId="ADAL" clId="{70BF50BD-97BE-4385-A670-0BD365CA0FFB}" dt="2021-11-12T11:23:23.327" v="2484" actId="26606"/>
          <ac:spMkLst>
            <pc:docMk/>
            <pc:sldMk cId="3754539859" sldId="265"/>
            <ac:spMk id="77" creationId="{535742DD-1B16-4E9D-B715-0D74B4574A68}"/>
          </ac:spMkLst>
        </pc:spChg>
        <pc:spChg chg="add mod">
          <ac:chgData name="Anastasia Galvin" userId="2d39f159-777b-4bad-8899-bf8dfc77b0ad" providerId="ADAL" clId="{70BF50BD-97BE-4385-A670-0BD365CA0FFB}" dt="2021-11-12T11:25:04.770" v="2539" actId="2711"/>
          <ac:spMkLst>
            <pc:docMk/>
            <pc:sldMk cId="3754539859" sldId="265"/>
            <ac:spMk id="139" creationId="{B8EE96F9-E92E-425B-A5A4-12B07BD2A6EA}"/>
          </ac:spMkLst>
        </pc:spChg>
        <pc:spChg chg="add mod">
          <ac:chgData name="Anastasia Galvin" userId="2d39f159-777b-4bad-8899-bf8dfc77b0ad" providerId="ADAL" clId="{70BF50BD-97BE-4385-A670-0BD365CA0FFB}" dt="2021-11-12T11:25:04.770" v="2539" actId="2711"/>
          <ac:spMkLst>
            <pc:docMk/>
            <pc:sldMk cId="3754539859" sldId="265"/>
            <ac:spMk id="143" creationId="{535742DD-1B16-4E9D-B715-0D74B4574A68}"/>
          </ac:spMkLst>
        </pc:spChg>
        <pc:picChg chg="add mod ord">
          <ac:chgData name="Anastasia Galvin" userId="2d39f159-777b-4bad-8899-bf8dfc77b0ad" providerId="ADAL" clId="{70BF50BD-97BE-4385-A670-0BD365CA0FFB}" dt="2021-11-12T11:25:04.770" v="2539" actId="2711"/>
          <ac:picMkLst>
            <pc:docMk/>
            <pc:sldMk cId="3754539859" sldId="265"/>
            <ac:picMk id="6146" creationId="{D9F64CC4-4F94-4922-AF62-DA5F61877DC9}"/>
          </ac:picMkLst>
        </pc:picChg>
        <pc:picChg chg="add mod ord">
          <ac:chgData name="Anastasia Galvin" userId="2d39f159-777b-4bad-8899-bf8dfc77b0ad" providerId="ADAL" clId="{70BF50BD-97BE-4385-A670-0BD365CA0FFB}" dt="2021-11-12T11:25:04.770" v="2539" actId="2711"/>
          <ac:picMkLst>
            <pc:docMk/>
            <pc:sldMk cId="3754539859" sldId="265"/>
            <ac:picMk id="6148" creationId="{CB1683C7-C9F5-4255-974F-7ECAB4753EFB}"/>
          </ac:picMkLst>
        </pc:picChg>
        <pc:picChg chg="add mod ord">
          <ac:chgData name="Anastasia Galvin" userId="2d39f159-777b-4bad-8899-bf8dfc77b0ad" providerId="ADAL" clId="{70BF50BD-97BE-4385-A670-0BD365CA0FFB}" dt="2021-11-12T11:25:04.770" v="2539" actId="2711"/>
          <ac:picMkLst>
            <pc:docMk/>
            <pc:sldMk cId="3754539859" sldId="265"/>
            <ac:picMk id="6150" creationId="{A8D24191-A76D-4F2D-B693-EFDE299CE47D}"/>
          </ac:picMkLst>
        </pc:picChg>
        <pc:inkChg chg="add mod">
          <ac:chgData name="Anastasia Galvin" userId="2d39f159-777b-4bad-8899-bf8dfc77b0ad" providerId="ADAL" clId="{70BF50BD-97BE-4385-A670-0BD365CA0FFB}" dt="2021-11-12T11:25:04.770" v="2539" actId="2711"/>
          <ac:inkMkLst>
            <pc:docMk/>
            <pc:sldMk cId="3754539859" sldId="265"/>
            <ac:inkMk id="141" creationId="{070477C5-0410-4E4F-97A1-F84C2465C187}"/>
          </ac:inkMkLst>
        </pc:inkChg>
      </pc:sldChg>
      <pc:sldChg chg="addSp delSp modSp new mod modTransition modNotesTx">
        <pc:chgData name="Anastasia Galvin" userId="2d39f159-777b-4bad-8899-bf8dfc77b0ad" providerId="ADAL" clId="{70BF50BD-97BE-4385-A670-0BD365CA0FFB}" dt="2021-11-17T16:26:17.958" v="9005"/>
        <pc:sldMkLst>
          <pc:docMk/>
          <pc:sldMk cId="3901209712" sldId="266"/>
        </pc:sldMkLst>
        <pc:spChg chg="add mod">
          <ac:chgData name="Anastasia Galvin" userId="2d39f159-777b-4bad-8899-bf8dfc77b0ad" providerId="ADAL" clId="{70BF50BD-97BE-4385-A670-0BD365CA0FFB}" dt="2021-11-12T12:58:37.265" v="2792" actId="1076"/>
          <ac:spMkLst>
            <pc:docMk/>
            <pc:sldMk cId="3901209712" sldId="266"/>
            <ac:spMk id="5" creationId="{1653401A-FFA5-4CF7-90F6-96F625B50413}"/>
          </ac:spMkLst>
        </pc:spChg>
        <pc:spChg chg="add mod">
          <ac:chgData name="Anastasia Galvin" userId="2d39f159-777b-4bad-8899-bf8dfc77b0ad" providerId="ADAL" clId="{70BF50BD-97BE-4385-A670-0BD365CA0FFB}" dt="2021-11-12T11:56:49.356" v="2715" actId="6549"/>
          <ac:spMkLst>
            <pc:docMk/>
            <pc:sldMk cId="3901209712" sldId="266"/>
            <ac:spMk id="6" creationId="{3BD118B7-4DCE-42EA-A8DD-030341AFD059}"/>
          </ac:spMkLst>
        </pc:spChg>
        <pc:spChg chg="add mod">
          <ac:chgData name="Anastasia Galvin" userId="2d39f159-777b-4bad-8899-bf8dfc77b0ad" providerId="ADAL" clId="{70BF50BD-97BE-4385-A670-0BD365CA0FFB}" dt="2021-11-12T11:56:50.681" v="2716" actId="6549"/>
          <ac:spMkLst>
            <pc:docMk/>
            <pc:sldMk cId="3901209712" sldId="266"/>
            <ac:spMk id="7" creationId="{BE18983E-8C74-4D9D-A5C7-2ADF97E06222}"/>
          </ac:spMkLst>
        </pc:spChg>
        <pc:spChg chg="add del mod">
          <ac:chgData name="Anastasia Galvin" userId="2d39f159-777b-4bad-8899-bf8dfc77b0ad" providerId="ADAL" clId="{70BF50BD-97BE-4385-A670-0BD365CA0FFB}" dt="2021-11-12T11:57:01.310" v="2721" actId="478"/>
          <ac:spMkLst>
            <pc:docMk/>
            <pc:sldMk cId="3901209712" sldId="266"/>
            <ac:spMk id="8" creationId="{141A9695-3BD8-464D-A1B6-D61740D6D239}"/>
          </ac:spMkLst>
        </pc:spChg>
        <pc:spChg chg="add del mod">
          <ac:chgData name="Anastasia Galvin" userId="2d39f159-777b-4bad-8899-bf8dfc77b0ad" providerId="ADAL" clId="{70BF50BD-97BE-4385-A670-0BD365CA0FFB}" dt="2021-11-12T11:56:53.330" v="2718"/>
          <ac:spMkLst>
            <pc:docMk/>
            <pc:sldMk cId="3901209712" sldId="266"/>
            <ac:spMk id="9" creationId="{FDD19CDD-73A7-4590-BF12-4F4C2029D015}"/>
          </ac:spMkLst>
        </pc:spChg>
        <pc:spChg chg="add mod">
          <ac:chgData name="Anastasia Galvin" userId="2d39f159-777b-4bad-8899-bf8dfc77b0ad" providerId="ADAL" clId="{70BF50BD-97BE-4385-A670-0BD365CA0FFB}" dt="2021-11-12T11:57:34.461" v="2753" actId="1076"/>
          <ac:spMkLst>
            <pc:docMk/>
            <pc:sldMk cId="3901209712" sldId="266"/>
            <ac:spMk id="10" creationId="{181036EB-A6C6-4B17-A3A3-5113C99D3EDB}"/>
          </ac:spMkLst>
        </pc:spChg>
        <pc:picChg chg="add mod">
          <ac:chgData name="Anastasia Galvin" userId="2d39f159-777b-4bad-8899-bf8dfc77b0ad" providerId="ADAL" clId="{70BF50BD-97BE-4385-A670-0BD365CA0FFB}" dt="2021-11-12T11:25:40.917" v="2567"/>
          <ac:picMkLst>
            <pc:docMk/>
            <pc:sldMk cId="3901209712" sldId="266"/>
            <ac:picMk id="2" creationId="{4C8ACD8E-B3D3-411F-8906-F0FD073D5D8D}"/>
          </ac:picMkLst>
        </pc:picChg>
        <pc:picChg chg="add mod">
          <ac:chgData name="Anastasia Galvin" userId="2d39f159-777b-4bad-8899-bf8dfc77b0ad" providerId="ADAL" clId="{70BF50BD-97BE-4385-A670-0BD365CA0FFB}" dt="2021-11-12T11:57:13.173" v="2723" actId="732"/>
          <ac:picMkLst>
            <pc:docMk/>
            <pc:sldMk cId="3901209712" sldId="266"/>
            <ac:picMk id="3" creationId="{078F94EA-B014-4918-8CA3-F29784BEAE70}"/>
          </ac:picMkLst>
        </pc:picChg>
        <pc:picChg chg="add mod">
          <ac:chgData name="Anastasia Galvin" userId="2d39f159-777b-4bad-8899-bf8dfc77b0ad" providerId="ADAL" clId="{70BF50BD-97BE-4385-A670-0BD365CA0FFB}" dt="2021-11-12T11:25:40.917" v="2567"/>
          <ac:picMkLst>
            <pc:docMk/>
            <pc:sldMk cId="3901209712" sldId="266"/>
            <ac:picMk id="4" creationId="{C5785E79-7145-41B5-8121-251E8E100517}"/>
          </ac:picMkLst>
        </pc:picChg>
      </pc:sldChg>
      <pc:sldChg chg="addSp modSp new mod modTransition setBg modNotes modNotesTx">
        <pc:chgData name="Anastasia Galvin" userId="2d39f159-777b-4bad-8899-bf8dfc77b0ad" providerId="ADAL" clId="{70BF50BD-97BE-4385-A670-0BD365CA0FFB}" dt="2021-11-17T16:37:27.710" v="9074" actId="14100"/>
        <pc:sldMkLst>
          <pc:docMk/>
          <pc:sldMk cId="2959066309" sldId="267"/>
        </pc:sldMkLst>
        <pc:spChg chg="mod">
          <ac:chgData name="Anastasia Galvin" userId="2d39f159-777b-4bad-8899-bf8dfc77b0ad" providerId="ADAL" clId="{70BF50BD-97BE-4385-A670-0BD365CA0FFB}" dt="2021-11-12T21:01:24.376" v="3295" actId="26606"/>
          <ac:spMkLst>
            <pc:docMk/>
            <pc:sldMk cId="2959066309" sldId="267"/>
            <ac:spMk id="2" creationId="{861488C2-AD13-4BCF-92F2-9E570E8521F6}"/>
          </ac:spMkLst>
        </pc:spChg>
        <pc:spChg chg="mod">
          <ac:chgData name="Anastasia Galvin" userId="2d39f159-777b-4bad-8899-bf8dfc77b0ad" providerId="ADAL" clId="{70BF50BD-97BE-4385-A670-0BD365CA0FFB}" dt="2021-11-12T21:30:25.086" v="4609" actId="27636"/>
          <ac:spMkLst>
            <pc:docMk/>
            <pc:sldMk cId="2959066309" sldId="267"/>
            <ac:spMk id="3" creationId="{20719855-E352-430F-9FAB-95D858323A50}"/>
          </ac:spMkLst>
        </pc:spChg>
        <pc:spChg chg="add">
          <ac:chgData name="Anastasia Galvin" userId="2d39f159-777b-4bad-8899-bf8dfc77b0ad" providerId="ADAL" clId="{70BF50BD-97BE-4385-A670-0BD365CA0FFB}" dt="2021-11-12T21:01:24.376" v="3295" actId="26606"/>
          <ac:spMkLst>
            <pc:docMk/>
            <pc:sldMk cId="2959066309" sldId="267"/>
            <ac:spMk id="71" creationId="{2C61293E-6EBE-43EF-A52C-9BEBFD7679D4}"/>
          </ac:spMkLst>
        </pc:spChg>
        <pc:spChg chg="add">
          <ac:chgData name="Anastasia Galvin" userId="2d39f159-777b-4bad-8899-bf8dfc77b0ad" providerId="ADAL" clId="{70BF50BD-97BE-4385-A670-0BD365CA0FFB}" dt="2021-11-12T21:01:24.376" v="3295" actId="26606"/>
          <ac:spMkLst>
            <pc:docMk/>
            <pc:sldMk cId="2959066309" sldId="267"/>
            <ac:spMk id="73" creationId="{3FCFB1DE-0B7E-48CC-BA90-B2AB0889F9D6}"/>
          </ac:spMkLst>
        </pc:spChg>
        <pc:picChg chg="add mod">
          <ac:chgData name="Anastasia Galvin" userId="2d39f159-777b-4bad-8899-bf8dfc77b0ad" providerId="ADAL" clId="{70BF50BD-97BE-4385-A670-0BD365CA0FFB}" dt="2021-11-12T21:01:24.376" v="3295" actId="26606"/>
          <ac:picMkLst>
            <pc:docMk/>
            <pc:sldMk cId="2959066309" sldId="267"/>
            <ac:picMk id="10242" creationId="{4EDDDB40-4F28-44DC-837D-1976FE8AD480}"/>
          </ac:picMkLst>
        </pc:picChg>
      </pc:sldChg>
      <pc:sldChg chg="addSp modSp new mod modTransition modNotesTx">
        <pc:chgData name="Anastasia Galvin" userId="2d39f159-777b-4bad-8899-bf8dfc77b0ad" providerId="ADAL" clId="{70BF50BD-97BE-4385-A670-0BD365CA0FFB}" dt="2021-11-17T16:26:17.958" v="9005"/>
        <pc:sldMkLst>
          <pc:docMk/>
          <pc:sldMk cId="2413124791" sldId="268"/>
        </pc:sldMkLst>
        <pc:spChg chg="mod">
          <ac:chgData name="Anastasia Galvin" userId="2d39f159-777b-4bad-8899-bf8dfc77b0ad" providerId="ADAL" clId="{70BF50BD-97BE-4385-A670-0BD365CA0FFB}" dt="2021-11-12T21:11:38.022" v="3884" actId="122"/>
          <ac:spMkLst>
            <pc:docMk/>
            <pc:sldMk cId="2413124791" sldId="268"/>
            <ac:spMk id="2" creationId="{D9034B62-D1C6-4A8B-918D-FE7AFF4BD599}"/>
          </ac:spMkLst>
        </pc:spChg>
        <pc:spChg chg="mod">
          <ac:chgData name="Anastasia Galvin" userId="2d39f159-777b-4bad-8899-bf8dfc77b0ad" providerId="ADAL" clId="{70BF50BD-97BE-4385-A670-0BD365CA0FFB}" dt="2021-11-12T21:11:25.041" v="3878" actId="27636"/>
          <ac:spMkLst>
            <pc:docMk/>
            <pc:sldMk cId="2413124791" sldId="268"/>
            <ac:spMk id="3" creationId="{463C41EF-398B-4EC7-8A24-3791972E3760}"/>
          </ac:spMkLst>
        </pc:spChg>
        <pc:spChg chg="add mod">
          <ac:chgData name="Anastasia Galvin" userId="2d39f159-777b-4bad-8899-bf8dfc77b0ad" providerId="ADAL" clId="{70BF50BD-97BE-4385-A670-0BD365CA0FFB}" dt="2021-11-12T21:11:31.708" v="3879" actId="1076"/>
          <ac:spMkLst>
            <pc:docMk/>
            <pc:sldMk cId="2413124791" sldId="268"/>
            <ac:spMk id="4" creationId="{68BC0985-FF8A-4C25-BD3C-90AA17FC10DD}"/>
          </ac:spMkLst>
        </pc:spChg>
      </pc:sldChg>
      <pc:sldChg chg="addSp modSp new mod modTransition setBg modNotesTx">
        <pc:chgData name="Anastasia Galvin" userId="2d39f159-777b-4bad-8899-bf8dfc77b0ad" providerId="ADAL" clId="{70BF50BD-97BE-4385-A670-0BD365CA0FFB}" dt="2021-11-17T16:26:17.958" v="9005"/>
        <pc:sldMkLst>
          <pc:docMk/>
          <pc:sldMk cId="267790494" sldId="269"/>
        </pc:sldMkLst>
        <pc:spChg chg="mod">
          <ac:chgData name="Anastasia Galvin" userId="2d39f159-777b-4bad-8899-bf8dfc77b0ad" providerId="ADAL" clId="{70BF50BD-97BE-4385-A670-0BD365CA0FFB}" dt="2021-11-12T21:45:46.762" v="5712" actId="122"/>
          <ac:spMkLst>
            <pc:docMk/>
            <pc:sldMk cId="267790494" sldId="269"/>
            <ac:spMk id="2" creationId="{36C9FFFD-53FA-47F5-AF97-BDEE5B0E8341}"/>
          </ac:spMkLst>
        </pc:spChg>
        <pc:spChg chg="mod">
          <ac:chgData name="Anastasia Galvin" userId="2d39f159-777b-4bad-8899-bf8dfc77b0ad" providerId="ADAL" clId="{70BF50BD-97BE-4385-A670-0BD365CA0FFB}" dt="2021-11-12T21:44:20.904" v="5693" actId="26606"/>
          <ac:spMkLst>
            <pc:docMk/>
            <pc:sldMk cId="267790494" sldId="269"/>
            <ac:spMk id="3" creationId="{898B9E71-29EE-4516-8BDF-DD9A727EDE8F}"/>
          </ac:spMkLst>
        </pc:spChg>
        <pc:spChg chg="add">
          <ac:chgData name="Anastasia Galvin" userId="2d39f159-777b-4bad-8899-bf8dfc77b0ad" providerId="ADAL" clId="{70BF50BD-97BE-4385-A670-0BD365CA0FFB}" dt="2021-11-12T21:44:20.904" v="5693" actId="26606"/>
          <ac:spMkLst>
            <pc:docMk/>
            <pc:sldMk cId="267790494" sldId="269"/>
            <ac:spMk id="71" creationId="{743AA782-23D1-4521-8CAD-47662984AA08}"/>
          </ac:spMkLst>
        </pc:spChg>
        <pc:spChg chg="add">
          <ac:chgData name="Anastasia Galvin" userId="2d39f159-777b-4bad-8899-bf8dfc77b0ad" providerId="ADAL" clId="{70BF50BD-97BE-4385-A670-0BD365CA0FFB}" dt="2021-11-12T21:44:20.904" v="5693" actId="26606"/>
          <ac:spMkLst>
            <pc:docMk/>
            <pc:sldMk cId="267790494" sldId="269"/>
            <ac:spMk id="73" creationId="{3CE8AF5E-D374-4CF1-90CC-35CF73B81C3E}"/>
          </ac:spMkLst>
        </pc:spChg>
        <pc:picChg chg="add mod">
          <ac:chgData name="Anastasia Galvin" userId="2d39f159-777b-4bad-8899-bf8dfc77b0ad" providerId="ADAL" clId="{70BF50BD-97BE-4385-A670-0BD365CA0FFB}" dt="2021-11-12T21:44:20.904" v="5693" actId="26606"/>
          <ac:picMkLst>
            <pc:docMk/>
            <pc:sldMk cId="267790494" sldId="269"/>
            <ac:picMk id="13314" creationId="{D23495FB-ADA5-4701-ADF1-54D599AA1B12}"/>
          </ac:picMkLst>
        </pc:picChg>
        <pc:inkChg chg="add">
          <ac:chgData name="Anastasia Galvin" userId="2d39f159-777b-4bad-8899-bf8dfc77b0ad" providerId="ADAL" clId="{70BF50BD-97BE-4385-A670-0BD365CA0FFB}" dt="2021-11-12T21:44:20.904" v="5693" actId="26606"/>
          <ac:inkMkLst>
            <pc:docMk/>
            <pc:sldMk cId="267790494" sldId="269"/>
            <ac:inkMk id="75" creationId="{070477C5-0410-4E4F-97A1-F84C2465C187}"/>
          </ac:inkMkLst>
        </pc:inkChg>
      </pc:sldChg>
      <pc:sldChg chg="addSp delSp modSp new mod modTransition setBg modNotesTx">
        <pc:chgData name="Anastasia Galvin" userId="2d39f159-777b-4bad-8899-bf8dfc77b0ad" providerId="ADAL" clId="{70BF50BD-97BE-4385-A670-0BD365CA0FFB}" dt="2021-11-17T16:26:17.958" v="9005"/>
        <pc:sldMkLst>
          <pc:docMk/>
          <pc:sldMk cId="2814358729" sldId="270"/>
        </pc:sldMkLst>
        <pc:spChg chg="mod">
          <ac:chgData name="Anastasia Galvin" userId="2d39f159-777b-4bad-8899-bf8dfc77b0ad" providerId="ADAL" clId="{70BF50BD-97BE-4385-A670-0BD365CA0FFB}" dt="2021-11-17T15:29:18.553" v="6217" actId="122"/>
          <ac:spMkLst>
            <pc:docMk/>
            <pc:sldMk cId="2814358729" sldId="270"/>
            <ac:spMk id="2" creationId="{2972DC78-C532-49DC-A5D4-8749857CB70D}"/>
          </ac:spMkLst>
        </pc:spChg>
        <pc:spChg chg="mod">
          <ac:chgData name="Anastasia Galvin" userId="2d39f159-777b-4bad-8899-bf8dfc77b0ad" providerId="ADAL" clId="{70BF50BD-97BE-4385-A670-0BD365CA0FFB}" dt="2021-11-17T15:29:24.518" v="6222" actId="27636"/>
          <ac:spMkLst>
            <pc:docMk/>
            <pc:sldMk cId="2814358729" sldId="270"/>
            <ac:spMk id="3" creationId="{1F92300C-EC83-47A1-9607-76133810B54D}"/>
          </ac:spMkLst>
        </pc:spChg>
        <pc:spChg chg="add del">
          <ac:chgData name="Anastasia Galvin" userId="2d39f159-777b-4bad-8899-bf8dfc77b0ad" providerId="ADAL" clId="{70BF50BD-97BE-4385-A670-0BD365CA0FFB}" dt="2021-11-17T15:29:10.723" v="6215" actId="26606"/>
          <ac:spMkLst>
            <pc:docMk/>
            <pc:sldMk cId="2814358729" sldId="270"/>
            <ac:spMk id="71" creationId="{2C61293E-6EBE-43EF-A52C-9BEBFD7679D4}"/>
          </ac:spMkLst>
        </pc:spChg>
        <pc:spChg chg="add del">
          <ac:chgData name="Anastasia Galvin" userId="2d39f159-777b-4bad-8899-bf8dfc77b0ad" providerId="ADAL" clId="{70BF50BD-97BE-4385-A670-0BD365CA0FFB}" dt="2021-11-17T15:29:10.723" v="6215" actId="26606"/>
          <ac:spMkLst>
            <pc:docMk/>
            <pc:sldMk cId="2814358729" sldId="270"/>
            <ac:spMk id="73" creationId="{3FCFB1DE-0B7E-48CC-BA90-B2AB0889F9D6}"/>
          </ac:spMkLst>
        </pc:spChg>
        <pc:spChg chg="add">
          <ac:chgData name="Anastasia Galvin" userId="2d39f159-777b-4bad-8899-bf8dfc77b0ad" providerId="ADAL" clId="{70BF50BD-97BE-4385-A670-0BD365CA0FFB}" dt="2021-11-17T15:29:10.755" v="6216" actId="26606"/>
          <ac:spMkLst>
            <pc:docMk/>
            <pc:sldMk cId="2814358729" sldId="270"/>
            <ac:spMk id="1028" creationId="{743AA782-23D1-4521-8CAD-47662984AA08}"/>
          </ac:spMkLst>
        </pc:spChg>
        <pc:spChg chg="add">
          <ac:chgData name="Anastasia Galvin" userId="2d39f159-777b-4bad-8899-bf8dfc77b0ad" providerId="ADAL" clId="{70BF50BD-97BE-4385-A670-0BD365CA0FFB}" dt="2021-11-17T15:29:10.755" v="6216" actId="26606"/>
          <ac:spMkLst>
            <pc:docMk/>
            <pc:sldMk cId="2814358729" sldId="270"/>
            <ac:spMk id="1029" creationId="{3CE8AF5E-D374-4CF1-90CC-35CF73B81C3E}"/>
          </ac:spMkLst>
        </pc:spChg>
        <pc:picChg chg="add mod">
          <ac:chgData name="Anastasia Galvin" userId="2d39f159-777b-4bad-8899-bf8dfc77b0ad" providerId="ADAL" clId="{70BF50BD-97BE-4385-A670-0BD365CA0FFB}" dt="2021-11-17T15:29:10.755" v="6216" actId="26606"/>
          <ac:picMkLst>
            <pc:docMk/>
            <pc:sldMk cId="2814358729" sldId="270"/>
            <ac:picMk id="1026" creationId="{E235DCA8-7A46-4424-978D-0159A26F59C0}"/>
          </ac:picMkLst>
        </pc:picChg>
        <pc:inkChg chg="add">
          <ac:chgData name="Anastasia Galvin" userId="2d39f159-777b-4bad-8899-bf8dfc77b0ad" providerId="ADAL" clId="{70BF50BD-97BE-4385-A670-0BD365CA0FFB}" dt="2021-11-17T15:29:10.755" v="6216" actId="26606"/>
          <ac:inkMkLst>
            <pc:docMk/>
            <pc:sldMk cId="2814358729" sldId="270"/>
            <ac:inkMk id="75" creationId="{070477C5-0410-4E4F-97A1-F84C2465C187}"/>
          </ac:inkMkLst>
        </pc:inkChg>
      </pc:sldChg>
      <pc:sldChg chg="addSp modSp new mod modTransition setBg modNotesTx">
        <pc:chgData name="Anastasia Galvin" userId="2d39f159-777b-4bad-8899-bf8dfc77b0ad" providerId="ADAL" clId="{70BF50BD-97BE-4385-A670-0BD365CA0FFB}" dt="2021-11-17T16:26:17.958" v="9005"/>
        <pc:sldMkLst>
          <pc:docMk/>
          <pc:sldMk cId="2250646029" sldId="271"/>
        </pc:sldMkLst>
        <pc:spChg chg="mod">
          <ac:chgData name="Anastasia Galvin" userId="2d39f159-777b-4bad-8899-bf8dfc77b0ad" providerId="ADAL" clId="{70BF50BD-97BE-4385-A670-0BD365CA0FFB}" dt="2021-11-17T15:32:47.009" v="6632" actId="122"/>
          <ac:spMkLst>
            <pc:docMk/>
            <pc:sldMk cId="2250646029" sldId="271"/>
            <ac:spMk id="2" creationId="{3227C589-51BD-4DB6-8689-4B16D7F19412}"/>
          </ac:spMkLst>
        </pc:spChg>
        <pc:spChg chg="mod ord">
          <ac:chgData name="Anastasia Galvin" userId="2d39f159-777b-4bad-8899-bf8dfc77b0ad" providerId="ADAL" clId="{70BF50BD-97BE-4385-A670-0BD365CA0FFB}" dt="2021-11-17T15:32:58.124" v="6640" actId="27636"/>
          <ac:spMkLst>
            <pc:docMk/>
            <pc:sldMk cId="2250646029" sldId="271"/>
            <ac:spMk id="3" creationId="{5C4D569F-EFB1-4EDB-A029-BCE8DD47D0C7}"/>
          </ac:spMkLst>
        </pc:spChg>
        <pc:spChg chg="add">
          <ac:chgData name="Anastasia Galvin" userId="2d39f159-777b-4bad-8899-bf8dfc77b0ad" providerId="ADAL" clId="{70BF50BD-97BE-4385-A670-0BD365CA0FFB}" dt="2021-11-17T15:32:45.291" v="6631" actId="26606"/>
          <ac:spMkLst>
            <pc:docMk/>
            <pc:sldMk cId="2250646029" sldId="271"/>
            <ac:spMk id="71" creationId="{A6D37EE4-EA1B-46EE-A54B-5233C63C9695}"/>
          </ac:spMkLst>
        </pc:spChg>
        <pc:spChg chg="add">
          <ac:chgData name="Anastasia Galvin" userId="2d39f159-777b-4bad-8899-bf8dfc77b0ad" providerId="ADAL" clId="{70BF50BD-97BE-4385-A670-0BD365CA0FFB}" dt="2021-11-17T15:32:45.291" v="6631" actId="26606"/>
          <ac:spMkLst>
            <pc:docMk/>
            <pc:sldMk cId="2250646029" sldId="271"/>
            <ac:spMk id="73" creationId="{3CE8AF5E-D374-4CF1-90CC-35CF73B81C3E}"/>
          </ac:spMkLst>
        </pc:spChg>
        <pc:picChg chg="add mod">
          <ac:chgData name="Anastasia Galvin" userId="2d39f159-777b-4bad-8899-bf8dfc77b0ad" providerId="ADAL" clId="{70BF50BD-97BE-4385-A670-0BD365CA0FFB}" dt="2021-11-17T15:32:45.291" v="6631" actId="26606"/>
          <ac:picMkLst>
            <pc:docMk/>
            <pc:sldMk cId="2250646029" sldId="271"/>
            <ac:picMk id="2050" creationId="{BF83A0BA-7895-4CE3-8821-227B3EBA41B8}"/>
          </ac:picMkLst>
        </pc:picChg>
      </pc:sldChg>
      <pc:sldChg chg="addSp delSp modSp new mod modTransition setBg modNotes modNotesTx">
        <pc:chgData name="Anastasia Galvin" userId="2d39f159-777b-4bad-8899-bf8dfc77b0ad" providerId="ADAL" clId="{70BF50BD-97BE-4385-A670-0BD365CA0FFB}" dt="2021-11-17T16:37:47.555" v="9077" actId="255"/>
        <pc:sldMkLst>
          <pc:docMk/>
          <pc:sldMk cId="604525002" sldId="272"/>
        </pc:sldMkLst>
        <pc:spChg chg="mod">
          <ac:chgData name="Anastasia Galvin" userId="2d39f159-777b-4bad-8899-bf8dfc77b0ad" providerId="ADAL" clId="{70BF50BD-97BE-4385-A670-0BD365CA0FFB}" dt="2021-11-17T15:39:32.796" v="7052" actId="26606"/>
          <ac:spMkLst>
            <pc:docMk/>
            <pc:sldMk cId="604525002" sldId="272"/>
            <ac:spMk id="2" creationId="{F94CFA60-CCA4-4570-80EC-F1167C4ADDAC}"/>
          </ac:spMkLst>
        </pc:spChg>
        <pc:spChg chg="mod ord">
          <ac:chgData name="Anastasia Galvin" userId="2d39f159-777b-4bad-8899-bf8dfc77b0ad" providerId="ADAL" clId="{70BF50BD-97BE-4385-A670-0BD365CA0FFB}" dt="2021-11-17T15:40:40.836" v="7079" actId="403"/>
          <ac:spMkLst>
            <pc:docMk/>
            <pc:sldMk cId="604525002" sldId="272"/>
            <ac:spMk id="3" creationId="{DBBCD555-D1F7-4FB8-BC25-BA145500D9B3}"/>
          </ac:spMkLst>
        </pc:spChg>
        <pc:spChg chg="add mod">
          <ac:chgData name="Anastasia Galvin" userId="2d39f159-777b-4bad-8899-bf8dfc77b0ad" providerId="ADAL" clId="{70BF50BD-97BE-4385-A670-0BD365CA0FFB}" dt="2021-11-17T15:41:03.640" v="7084" actId="1076"/>
          <ac:spMkLst>
            <pc:docMk/>
            <pc:sldMk cId="604525002" sldId="272"/>
            <ac:spMk id="23" creationId="{0424EB88-F839-4191-ABA2-DAD409024883}"/>
          </ac:spMkLst>
        </pc:spChg>
        <pc:spChg chg="add del">
          <ac:chgData name="Anastasia Galvin" userId="2d39f159-777b-4bad-8899-bf8dfc77b0ad" providerId="ADAL" clId="{70BF50BD-97BE-4385-A670-0BD365CA0FFB}" dt="2021-11-17T15:38:45.630" v="7029" actId="26606"/>
          <ac:spMkLst>
            <pc:docMk/>
            <pc:sldMk cId="604525002" sldId="272"/>
            <ac:spMk id="71" creationId="{32AEEBC8-9D30-42EF-95F2-386C2653FBF0}"/>
          </ac:spMkLst>
        </pc:spChg>
        <pc:spChg chg="add del">
          <ac:chgData name="Anastasia Galvin" userId="2d39f159-777b-4bad-8899-bf8dfc77b0ad" providerId="ADAL" clId="{70BF50BD-97BE-4385-A670-0BD365CA0FFB}" dt="2021-11-17T15:38:58.985" v="7036" actId="26606"/>
          <ac:spMkLst>
            <pc:docMk/>
            <pc:sldMk cId="604525002" sldId="272"/>
            <ac:spMk id="74" creationId="{7B831B6F-405A-4B47-B9BB-5CA88F285844}"/>
          </ac:spMkLst>
        </pc:spChg>
        <pc:spChg chg="add del">
          <ac:chgData name="Anastasia Galvin" userId="2d39f159-777b-4bad-8899-bf8dfc77b0ad" providerId="ADAL" clId="{70BF50BD-97BE-4385-A670-0BD365CA0FFB}" dt="2021-11-17T15:38:45.630" v="7029" actId="26606"/>
          <ac:spMkLst>
            <pc:docMk/>
            <pc:sldMk cId="604525002" sldId="272"/>
            <ac:spMk id="75" creationId="{535742DD-1B16-4E9D-B715-0D74B4574A68}"/>
          </ac:spMkLst>
        </pc:spChg>
        <pc:spChg chg="add del">
          <ac:chgData name="Anastasia Galvin" userId="2d39f159-777b-4bad-8899-bf8dfc77b0ad" providerId="ADAL" clId="{70BF50BD-97BE-4385-A670-0BD365CA0FFB}" dt="2021-11-17T15:38:58.985" v="7036" actId="26606"/>
          <ac:spMkLst>
            <pc:docMk/>
            <pc:sldMk cId="604525002" sldId="272"/>
            <ac:spMk id="76" creationId="{3CE8AF5E-D374-4CF1-90CC-35CF73B81C3E}"/>
          </ac:spMkLst>
        </pc:spChg>
        <pc:spChg chg="add del">
          <ac:chgData name="Anastasia Galvin" userId="2d39f159-777b-4bad-8899-bf8dfc77b0ad" providerId="ADAL" clId="{70BF50BD-97BE-4385-A670-0BD365CA0FFB}" dt="2021-11-17T15:38:56.729" v="7033" actId="26606"/>
          <ac:spMkLst>
            <pc:docMk/>
            <pc:sldMk cId="604525002" sldId="272"/>
            <ac:spMk id="79" creationId="{535742DD-1B16-4E9D-B715-0D74B4574A68}"/>
          </ac:spMkLst>
        </pc:spChg>
        <pc:spChg chg="add">
          <ac:chgData name="Anastasia Galvin" userId="2d39f159-777b-4bad-8899-bf8dfc77b0ad" providerId="ADAL" clId="{70BF50BD-97BE-4385-A670-0BD365CA0FFB}" dt="2021-11-17T15:39:32.796" v="7052" actId="26606"/>
          <ac:spMkLst>
            <pc:docMk/>
            <pc:sldMk cId="604525002" sldId="272"/>
            <ac:spMk id="80" creationId="{100EDD19-6802-4EC3-95CE-CFFAB042CFD6}"/>
          </ac:spMkLst>
        </pc:spChg>
        <pc:spChg chg="add">
          <ac:chgData name="Anastasia Galvin" userId="2d39f159-777b-4bad-8899-bf8dfc77b0ad" providerId="ADAL" clId="{70BF50BD-97BE-4385-A670-0BD365CA0FFB}" dt="2021-11-17T15:39:32.796" v="7052" actId="26606"/>
          <ac:spMkLst>
            <pc:docMk/>
            <pc:sldMk cId="604525002" sldId="272"/>
            <ac:spMk id="82" creationId="{DB17E863-922E-4C26-BD64-E8FD41D28661}"/>
          </ac:spMkLst>
        </pc:spChg>
        <pc:spChg chg="add del">
          <ac:chgData name="Anastasia Galvin" userId="2d39f159-777b-4bad-8899-bf8dfc77b0ad" providerId="ADAL" clId="{70BF50BD-97BE-4385-A670-0BD365CA0FFB}" dt="2021-11-17T15:38:56.729" v="7033" actId="26606"/>
          <ac:spMkLst>
            <pc:docMk/>
            <pc:sldMk cId="604525002" sldId="272"/>
            <ac:spMk id="7172" creationId="{32AEEBC8-9D30-42EF-95F2-386C2653FBF0}"/>
          </ac:spMkLst>
        </pc:spChg>
        <pc:spChg chg="add del">
          <ac:chgData name="Anastasia Galvin" userId="2d39f159-777b-4bad-8899-bf8dfc77b0ad" providerId="ADAL" clId="{70BF50BD-97BE-4385-A670-0BD365CA0FFB}" dt="2021-11-17T15:38:58.967" v="7035" actId="26606"/>
          <ac:spMkLst>
            <pc:docMk/>
            <pc:sldMk cId="604525002" sldId="272"/>
            <ac:spMk id="7174" creationId="{7B831B6F-405A-4B47-B9BB-5CA88F285844}"/>
          </ac:spMkLst>
        </pc:spChg>
        <pc:spChg chg="add del">
          <ac:chgData name="Anastasia Galvin" userId="2d39f159-777b-4bad-8899-bf8dfc77b0ad" providerId="ADAL" clId="{70BF50BD-97BE-4385-A670-0BD365CA0FFB}" dt="2021-11-17T15:38:58.967" v="7035" actId="26606"/>
          <ac:spMkLst>
            <pc:docMk/>
            <pc:sldMk cId="604525002" sldId="272"/>
            <ac:spMk id="7175" creationId="{3CE8AF5E-D374-4CF1-90CC-35CF73B81C3E}"/>
          </ac:spMkLst>
        </pc:spChg>
        <pc:spChg chg="add del">
          <ac:chgData name="Anastasia Galvin" userId="2d39f159-777b-4bad-8899-bf8dfc77b0ad" providerId="ADAL" clId="{70BF50BD-97BE-4385-A670-0BD365CA0FFB}" dt="2021-11-17T15:39:32.796" v="7052" actId="26606"/>
          <ac:spMkLst>
            <pc:docMk/>
            <pc:sldMk cId="604525002" sldId="272"/>
            <ac:spMk id="7178" creationId="{457344D1-E597-42B3-8E85-6D7036E54A5E}"/>
          </ac:spMkLst>
        </pc:spChg>
        <pc:spChg chg="add del">
          <ac:chgData name="Anastasia Galvin" userId="2d39f159-777b-4bad-8899-bf8dfc77b0ad" providerId="ADAL" clId="{70BF50BD-97BE-4385-A670-0BD365CA0FFB}" dt="2021-11-17T15:39:32.796" v="7052" actId="26606"/>
          <ac:spMkLst>
            <pc:docMk/>
            <pc:sldMk cId="604525002" sldId="272"/>
            <ac:spMk id="7179" creationId="{3540989C-C7B8-473B-BF87-6F2DA6A90006}"/>
          </ac:spMkLst>
        </pc:spChg>
        <pc:picChg chg="add mod">
          <ac:chgData name="Anastasia Galvin" userId="2d39f159-777b-4bad-8899-bf8dfc77b0ad" providerId="ADAL" clId="{70BF50BD-97BE-4385-A670-0BD365CA0FFB}" dt="2021-11-17T15:40:51.953" v="7081" actId="1076"/>
          <ac:picMkLst>
            <pc:docMk/>
            <pc:sldMk cId="604525002" sldId="272"/>
            <ac:picMk id="21" creationId="{A4865A92-2650-483F-B9F9-3C0B899A0995}"/>
          </ac:picMkLst>
        </pc:picChg>
        <pc:picChg chg="add del mod">
          <ac:chgData name="Anastasia Galvin" userId="2d39f159-777b-4bad-8899-bf8dfc77b0ad" providerId="ADAL" clId="{70BF50BD-97BE-4385-A670-0BD365CA0FFB}" dt="2021-11-17T15:39:28.068" v="7051" actId="21"/>
          <ac:picMkLst>
            <pc:docMk/>
            <pc:sldMk cId="604525002" sldId="272"/>
            <ac:picMk id="7170" creationId="{386DAFAB-3C2B-48F8-9F93-EFD0C0597846}"/>
          </ac:picMkLst>
        </pc:picChg>
        <pc:inkChg chg="add del">
          <ac:chgData name="Anastasia Galvin" userId="2d39f159-777b-4bad-8899-bf8dfc77b0ad" providerId="ADAL" clId="{70BF50BD-97BE-4385-A670-0BD365CA0FFB}" dt="2021-11-17T15:38:45.630" v="7029" actId="26606"/>
          <ac:inkMkLst>
            <pc:docMk/>
            <pc:sldMk cId="604525002" sldId="272"/>
            <ac:inkMk id="73" creationId="{070477C5-0410-4E4F-97A1-F84C2465C187}"/>
          </ac:inkMkLst>
        </pc:inkChg>
        <pc:inkChg chg="add del">
          <ac:chgData name="Anastasia Galvin" userId="2d39f159-777b-4bad-8899-bf8dfc77b0ad" providerId="ADAL" clId="{70BF50BD-97BE-4385-A670-0BD365CA0FFB}" dt="2021-11-17T15:38:56.729" v="7033" actId="26606"/>
          <ac:inkMkLst>
            <pc:docMk/>
            <pc:sldMk cId="604525002" sldId="272"/>
            <ac:inkMk id="77" creationId="{070477C5-0410-4E4F-97A1-F84C2465C187}"/>
          </ac:inkMkLst>
        </pc:inkChg>
        <pc:inkChg chg="add del">
          <ac:chgData name="Anastasia Galvin" userId="2d39f159-777b-4bad-8899-bf8dfc77b0ad" providerId="ADAL" clId="{70BF50BD-97BE-4385-A670-0BD365CA0FFB}" dt="2021-11-17T15:38:58.985" v="7036" actId="26606"/>
          <ac:inkMkLst>
            <pc:docMk/>
            <pc:sldMk cId="604525002" sldId="272"/>
            <ac:inkMk id="78" creationId="{070477C5-0410-4E4F-97A1-F84C2465C187}"/>
          </ac:inkMkLst>
        </pc:inkChg>
        <pc:inkChg chg="add del">
          <ac:chgData name="Anastasia Galvin" userId="2d39f159-777b-4bad-8899-bf8dfc77b0ad" providerId="ADAL" clId="{70BF50BD-97BE-4385-A670-0BD365CA0FFB}" dt="2021-11-17T15:38:58.967" v="7035" actId="26606"/>
          <ac:inkMkLst>
            <pc:docMk/>
            <pc:sldMk cId="604525002" sldId="272"/>
            <ac:inkMk id="7176" creationId="{070477C5-0410-4E4F-97A1-F84C2465C187}"/>
          </ac:inkMkLst>
        </pc:inkChg>
      </pc:sldChg>
      <pc:sldChg chg="addSp modSp new mod modTransition setBg modNotesTx">
        <pc:chgData name="Anastasia Galvin" userId="2d39f159-777b-4bad-8899-bf8dfc77b0ad" providerId="ADAL" clId="{70BF50BD-97BE-4385-A670-0BD365CA0FFB}" dt="2021-11-17T16:26:17.958" v="9005"/>
        <pc:sldMkLst>
          <pc:docMk/>
          <pc:sldMk cId="2639157608" sldId="273"/>
        </pc:sldMkLst>
        <pc:spChg chg="mod">
          <ac:chgData name="Anastasia Galvin" userId="2d39f159-777b-4bad-8899-bf8dfc77b0ad" providerId="ADAL" clId="{70BF50BD-97BE-4385-A670-0BD365CA0FFB}" dt="2021-11-17T15:44:01.693" v="7523" actId="26606"/>
          <ac:spMkLst>
            <pc:docMk/>
            <pc:sldMk cId="2639157608" sldId="273"/>
            <ac:spMk id="2" creationId="{AC62F371-7CCD-4D84-825F-266DB86ED107}"/>
          </ac:spMkLst>
        </pc:spChg>
        <pc:spChg chg="mod ord">
          <ac:chgData name="Anastasia Galvin" userId="2d39f159-777b-4bad-8899-bf8dfc77b0ad" providerId="ADAL" clId="{70BF50BD-97BE-4385-A670-0BD365CA0FFB}" dt="2021-11-17T15:44:18.487" v="7532" actId="27636"/>
          <ac:spMkLst>
            <pc:docMk/>
            <pc:sldMk cId="2639157608" sldId="273"/>
            <ac:spMk id="3" creationId="{2EF0C3B7-79A4-477A-9C45-CDF3E81A67E4}"/>
          </ac:spMkLst>
        </pc:spChg>
        <pc:spChg chg="add">
          <ac:chgData name="Anastasia Galvin" userId="2d39f159-777b-4bad-8899-bf8dfc77b0ad" providerId="ADAL" clId="{70BF50BD-97BE-4385-A670-0BD365CA0FFB}" dt="2021-11-17T15:44:01.693" v="7523" actId="26606"/>
          <ac:spMkLst>
            <pc:docMk/>
            <pc:sldMk cId="2639157608" sldId="273"/>
            <ac:spMk id="73" creationId="{EAE48C4B-3A90-42C3-BA00-6092B477179E}"/>
          </ac:spMkLst>
        </pc:spChg>
        <pc:spChg chg="add">
          <ac:chgData name="Anastasia Galvin" userId="2d39f159-777b-4bad-8899-bf8dfc77b0ad" providerId="ADAL" clId="{70BF50BD-97BE-4385-A670-0BD365CA0FFB}" dt="2021-11-17T15:44:01.693" v="7523" actId="26606"/>
          <ac:spMkLst>
            <pc:docMk/>
            <pc:sldMk cId="2639157608" sldId="273"/>
            <ac:spMk id="75" creationId="{3FCFB1DE-0B7E-48CC-BA90-B2AB0889F9D6}"/>
          </ac:spMkLst>
        </pc:spChg>
        <pc:picChg chg="add mod ord">
          <ac:chgData name="Anastasia Galvin" userId="2d39f159-777b-4bad-8899-bf8dfc77b0ad" providerId="ADAL" clId="{70BF50BD-97BE-4385-A670-0BD365CA0FFB}" dt="2021-11-17T15:44:01.693" v="7523" actId="26606"/>
          <ac:picMkLst>
            <pc:docMk/>
            <pc:sldMk cId="2639157608" sldId="273"/>
            <ac:picMk id="3074" creationId="{69097C34-B366-4C0D-838D-016B18F2956F}"/>
          </ac:picMkLst>
        </pc:picChg>
        <pc:picChg chg="add mod">
          <ac:chgData name="Anastasia Galvin" userId="2d39f159-777b-4bad-8899-bf8dfc77b0ad" providerId="ADAL" clId="{70BF50BD-97BE-4385-A670-0BD365CA0FFB}" dt="2021-11-17T15:44:01.693" v="7523" actId="26606"/>
          <ac:picMkLst>
            <pc:docMk/>
            <pc:sldMk cId="2639157608" sldId="273"/>
            <ac:picMk id="3076" creationId="{F80F24BF-A8C3-40F4-A4AA-EF014C560C3B}"/>
          </ac:picMkLst>
        </pc:picChg>
      </pc:sldChg>
      <pc:sldChg chg="addSp delSp modSp new mod modTransition setBg modNotesTx">
        <pc:chgData name="Anastasia Galvin" userId="2d39f159-777b-4bad-8899-bf8dfc77b0ad" providerId="ADAL" clId="{70BF50BD-97BE-4385-A670-0BD365CA0FFB}" dt="2021-11-17T16:34:20.872" v="9021" actId="2711"/>
        <pc:sldMkLst>
          <pc:docMk/>
          <pc:sldMk cId="3484173631" sldId="274"/>
        </pc:sldMkLst>
        <pc:spChg chg="mod">
          <ac:chgData name="Anastasia Galvin" userId="2d39f159-777b-4bad-8899-bf8dfc77b0ad" providerId="ADAL" clId="{70BF50BD-97BE-4385-A670-0BD365CA0FFB}" dt="2021-11-17T15:47:36.884" v="7952" actId="26606"/>
          <ac:spMkLst>
            <pc:docMk/>
            <pc:sldMk cId="3484173631" sldId="274"/>
            <ac:spMk id="2" creationId="{8DB0053C-227A-4093-96DD-CB477F600CA9}"/>
          </ac:spMkLst>
        </pc:spChg>
        <pc:spChg chg="mod ord">
          <ac:chgData name="Anastasia Galvin" userId="2d39f159-777b-4bad-8899-bf8dfc77b0ad" providerId="ADAL" clId="{70BF50BD-97BE-4385-A670-0BD365CA0FFB}" dt="2021-11-17T15:48:37.832" v="7966" actId="14100"/>
          <ac:spMkLst>
            <pc:docMk/>
            <pc:sldMk cId="3484173631" sldId="274"/>
            <ac:spMk id="3" creationId="{73A0626F-B536-4852-9004-10776F2E56B5}"/>
          </ac:spMkLst>
        </pc:spChg>
        <pc:spChg chg="add mod">
          <ac:chgData name="Anastasia Galvin" userId="2d39f159-777b-4bad-8899-bf8dfc77b0ad" providerId="ADAL" clId="{70BF50BD-97BE-4385-A670-0BD365CA0FFB}" dt="2021-11-17T15:48:59.431" v="7974" actId="1076"/>
          <ac:spMkLst>
            <pc:docMk/>
            <pc:sldMk cId="3484173631" sldId="274"/>
            <ac:spMk id="11" creationId="{75A1631B-662A-4AA5-BA39-8A5B702CB158}"/>
          </ac:spMkLst>
        </pc:spChg>
        <pc:spChg chg="add del">
          <ac:chgData name="Anastasia Galvin" userId="2d39f159-777b-4bad-8899-bf8dfc77b0ad" providerId="ADAL" clId="{70BF50BD-97BE-4385-A670-0BD365CA0FFB}" dt="2021-11-17T15:47:36.868" v="7951" actId="26606"/>
          <ac:spMkLst>
            <pc:docMk/>
            <pc:sldMk cId="3484173631" sldId="274"/>
            <ac:spMk id="71" creationId="{7B831B6F-405A-4B47-B9BB-5CA88F285844}"/>
          </ac:spMkLst>
        </pc:spChg>
        <pc:spChg chg="add del">
          <ac:chgData name="Anastasia Galvin" userId="2d39f159-777b-4bad-8899-bf8dfc77b0ad" providerId="ADAL" clId="{70BF50BD-97BE-4385-A670-0BD365CA0FFB}" dt="2021-11-17T15:47:36.868" v="7951" actId="26606"/>
          <ac:spMkLst>
            <pc:docMk/>
            <pc:sldMk cId="3484173631" sldId="274"/>
            <ac:spMk id="73" creationId="{3CE8AF5E-D374-4CF1-90CC-35CF73B81C3E}"/>
          </ac:spMkLst>
        </pc:spChg>
        <pc:spChg chg="add">
          <ac:chgData name="Anastasia Galvin" userId="2d39f159-777b-4bad-8899-bf8dfc77b0ad" providerId="ADAL" clId="{70BF50BD-97BE-4385-A670-0BD365CA0FFB}" dt="2021-11-17T15:47:36.884" v="7952" actId="26606"/>
          <ac:spMkLst>
            <pc:docMk/>
            <pc:sldMk cId="3484173631" sldId="274"/>
            <ac:spMk id="4100" creationId="{A6D37EE4-EA1B-46EE-A54B-5233C63C9695}"/>
          </ac:spMkLst>
        </pc:spChg>
        <pc:spChg chg="add">
          <ac:chgData name="Anastasia Galvin" userId="2d39f159-777b-4bad-8899-bf8dfc77b0ad" providerId="ADAL" clId="{70BF50BD-97BE-4385-A670-0BD365CA0FFB}" dt="2021-11-17T15:47:36.884" v="7952" actId="26606"/>
          <ac:spMkLst>
            <pc:docMk/>
            <pc:sldMk cId="3484173631" sldId="274"/>
            <ac:spMk id="4101" creationId="{3CE8AF5E-D374-4CF1-90CC-35CF73B81C3E}"/>
          </ac:spMkLst>
        </pc:spChg>
        <pc:picChg chg="add mod">
          <ac:chgData name="Anastasia Galvin" userId="2d39f159-777b-4bad-8899-bf8dfc77b0ad" providerId="ADAL" clId="{70BF50BD-97BE-4385-A670-0BD365CA0FFB}" dt="2021-11-17T15:48:56.148" v="7973" actId="1076"/>
          <ac:picMkLst>
            <pc:docMk/>
            <pc:sldMk cId="3484173631" sldId="274"/>
            <ac:picMk id="4098" creationId="{4DFC5320-311C-4465-975A-2C117E56CDA4}"/>
          </ac:picMkLst>
        </pc:picChg>
        <pc:inkChg chg="add del">
          <ac:chgData name="Anastasia Galvin" userId="2d39f159-777b-4bad-8899-bf8dfc77b0ad" providerId="ADAL" clId="{70BF50BD-97BE-4385-A670-0BD365CA0FFB}" dt="2021-11-17T15:47:36.868" v="7951" actId="26606"/>
          <ac:inkMkLst>
            <pc:docMk/>
            <pc:sldMk cId="3484173631" sldId="274"/>
            <ac:inkMk id="75" creationId="{070477C5-0410-4E4F-97A1-F84C2465C187}"/>
          </ac:inkMkLst>
        </pc:inkChg>
      </pc:sldChg>
      <pc:sldChg chg="addSp modSp new mod modTransition setBg modAnim modNotesTx">
        <pc:chgData name="Anastasia Galvin" userId="2d39f159-777b-4bad-8899-bf8dfc77b0ad" providerId="ADAL" clId="{70BF50BD-97BE-4385-A670-0BD365CA0FFB}" dt="2021-11-17T16:34:02.718" v="9020"/>
        <pc:sldMkLst>
          <pc:docMk/>
          <pc:sldMk cId="682717655" sldId="275"/>
        </pc:sldMkLst>
        <pc:spChg chg="mod">
          <ac:chgData name="Anastasia Galvin" userId="2d39f159-777b-4bad-8899-bf8dfc77b0ad" providerId="ADAL" clId="{70BF50BD-97BE-4385-A670-0BD365CA0FFB}" dt="2021-11-17T15:53:46.968" v="8351" actId="122"/>
          <ac:spMkLst>
            <pc:docMk/>
            <pc:sldMk cId="682717655" sldId="275"/>
            <ac:spMk id="2" creationId="{08FA6EEA-3048-4CBD-BE15-4D73DB789DE7}"/>
          </ac:spMkLst>
        </pc:spChg>
        <pc:spChg chg="mod">
          <ac:chgData name="Anastasia Galvin" userId="2d39f159-777b-4bad-8899-bf8dfc77b0ad" providerId="ADAL" clId="{70BF50BD-97BE-4385-A670-0BD365CA0FFB}" dt="2021-11-17T15:53:41.794" v="8350" actId="27636"/>
          <ac:spMkLst>
            <pc:docMk/>
            <pc:sldMk cId="682717655" sldId="275"/>
            <ac:spMk id="3" creationId="{F425EC4F-49EF-4CD7-95D6-CDC6B58B8B5B}"/>
          </ac:spMkLst>
        </pc:spChg>
        <pc:spChg chg="add">
          <ac:chgData name="Anastasia Galvin" userId="2d39f159-777b-4bad-8899-bf8dfc77b0ad" providerId="ADAL" clId="{70BF50BD-97BE-4385-A670-0BD365CA0FFB}" dt="2021-11-17T15:53:27.853" v="8344" actId="26606"/>
          <ac:spMkLst>
            <pc:docMk/>
            <pc:sldMk cId="682717655" sldId="275"/>
            <ac:spMk id="71" creationId="{F13C74B1-5B17-4795-BED0-7140497B445A}"/>
          </ac:spMkLst>
        </pc:spChg>
        <pc:spChg chg="add">
          <ac:chgData name="Anastasia Galvin" userId="2d39f159-777b-4bad-8899-bf8dfc77b0ad" providerId="ADAL" clId="{70BF50BD-97BE-4385-A670-0BD365CA0FFB}" dt="2021-11-17T15:53:27.853" v="8344" actId="26606"/>
          <ac:spMkLst>
            <pc:docMk/>
            <pc:sldMk cId="682717655" sldId="275"/>
            <ac:spMk id="73" creationId="{3FCFB1DE-0B7E-48CC-BA90-B2AB0889F9D6}"/>
          </ac:spMkLst>
        </pc:spChg>
        <pc:picChg chg="add mod">
          <ac:chgData name="Anastasia Galvin" userId="2d39f159-777b-4bad-8899-bf8dfc77b0ad" providerId="ADAL" clId="{70BF50BD-97BE-4385-A670-0BD365CA0FFB}" dt="2021-11-17T15:53:27.853" v="8344" actId="26606"/>
          <ac:picMkLst>
            <pc:docMk/>
            <pc:sldMk cId="682717655" sldId="275"/>
            <ac:picMk id="5122" creationId="{93277D70-BF23-40D1-97FA-C61B292FFD1E}"/>
          </ac:picMkLst>
        </pc:picChg>
        <pc:picChg chg="add mod">
          <ac:chgData name="Anastasia Galvin" userId="2d39f159-777b-4bad-8899-bf8dfc77b0ad" providerId="ADAL" clId="{70BF50BD-97BE-4385-A670-0BD365CA0FFB}" dt="2021-11-17T16:33:10.965" v="9018"/>
          <ac:picMkLst>
            <pc:docMk/>
            <pc:sldMk cId="682717655" sldId="275"/>
            <ac:picMk id="5124" creationId="{945AB1FC-F990-41D0-8007-3E724A0DCD3B}"/>
          </ac:picMkLst>
        </pc:picChg>
      </pc:sldChg>
      <pc:sldChg chg="addSp modSp new mod ord modTransition setBg modClrScheme chgLayout">
        <pc:chgData name="Anastasia Galvin" userId="2d39f159-777b-4bad-8899-bf8dfc77b0ad" providerId="ADAL" clId="{70BF50BD-97BE-4385-A670-0BD365CA0FFB}" dt="2021-11-17T16:26:17.958" v="9005"/>
        <pc:sldMkLst>
          <pc:docMk/>
          <pc:sldMk cId="1976464422" sldId="276"/>
        </pc:sldMkLst>
        <pc:spChg chg="add mod ord">
          <ac:chgData name="Anastasia Galvin" userId="2d39f159-777b-4bad-8899-bf8dfc77b0ad" providerId="ADAL" clId="{70BF50BD-97BE-4385-A670-0BD365CA0FFB}" dt="2021-11-12T20:58:24.098" v="2924" actId="20577"/>
          <ac:spMkLst>
            <pc:docMk/>
            <pc:sldMk cId="1976464422" sldId="276"/>
            <ac:spMk id="4" creationId="{F87AC444-2043-45F4-9478-2A381D70C3C1}"/>
          </ac:spMkLst>
        </pc:spChg>
        <pc:spChg chg="add">
          <ac:chgData name="Anastasia Galvin" userId="2d39f159-777b-4bad-8899-bf8dfc77b0ad" providerId="ADAL" clId="{70BF50BD-97BE-4385-A670-0BD365CA0FFB}" dt="2021-11-12T20:58:12.391" v="2905" actId="26606"/>
          <ac:spMkLst>
            <pc:docMk/>
            <pc:sldMk cId="1976464422" sldId="276"/>
            <ac:spMk id="9" creationId="{DA381740-063A-41A4-836D-85D14980EEF0}"/>
          </ac:spMkLst>
        </pc:spChg>
        <pc:spChg chg="add">
          <ac:chgData name="Anastasia Galvin" userId="2d39f159-777b-4bad-8899-bf8dfc77b0ad" providerId="ADAL" clId="{70BF50BD-97BE-4385-A670-0BD365CA0FFB}" dt="2021-11-12T20:58:12.391" v="2905" actId="26606"/>
          <ac:spMkLst>
            <pc:docMk/>
            <pc:sldMk cId="1976464422" sldId="276"/>
            <ac:spMk id="11" creationId="{D880886B-02ED-4317-9236-CB60C22CF7F3}"/>
          </ac:spMkLst>
        </pc:spChg>
        <pc:picChg chg="add mod ord">
          <ac:chgData name="Anastasia Galvin" userId="2d39f159-777b-4bad-8899-bf8dfc77b0ad" providerId="ADAL" clId="{70BF50BD-97BE-4385-A670-0BD365CA0FFB}" dt="2021-11-12T20:58:12.391" v="2905" actId="26606"/>
          <ac:picMkLst>
            <pc:docMk/>
            <pc:sldMk cId="1976464422" sldId="276"/>
            <ac:picMk id="2" creationId="{2282C352-ADE4-4875-BA26-09C77CF10D2B}"/>
          </ac:picMkLst>
        </pc:picChg>
        <pc:picChg chg="add mod ord">
          <ac:chgData name="Anastasia Galvin" userId="2d39f159-777b-4bad-8899-bf8dfc77b0ad" providerId="ADAL" clId="{70BF50BD-97BE-4385-A670-0BD365CA0FFB}" dt="2021-11-12T20:58:12.391" v="2905" actId="26606"/>
          <ac:picMkLst>
            <pc:docMk/>
            <pc:sldMk cId="1976464422" sldId="276"/>
            <ac:picMk id="3" creationId="{DA90C8DE-DE99-4CDF-B03F-BB077DB81F4A}"/>
          </ac:picMkLst>
        </pc:picChg>
      </pc:sldChg>
      <pc:sldChg chg="addSp delSp modSp new del mod setBg modClrScheme chgLayout modNotesTx">
        <pc:chgData name="Anastasia Galvin" userId="2d39f159-777b-4bad-8899-bf8dfc77b0ad" providerId="ADAL" clId="{70BF50BD-97BE-4385-A670-0BD365CA0FFB}" dt="2021-11-12T20:56:15.360" v="2899" actId="47"/>
        <pc:sldMkLst>
          <pc:docMk/>
          <pc:sldMk cId="3878620569" sldId="276"/>
        </pc:sldMkLst>
        <pc:spChg chg="del">
          <ac:chgData name="Anastasia Galvin" userId="2d39f159-777b-4bad-8899-bf8dfc77b0ad" providerId="ADAL" clId="{70BF50BD-97BE-4385-A670-0BD365CA0FFB}" dt="2021-11-12T20:44:04.992" v="2893" actId="700"/>
          <ac:spMkLst>
            <pc:docMk/>
            <pc:sldMk cId="3878620569" sldId="276"/>
            <ac:spMk id="2" creationId="{71192AF5-8AA1-4082-97E8-8F883E82D13D}"/>
          </ac:spMkLst>
        </pc:spChg>
        <pc:spChg chg="del">
          <ac:chgData name="Anastasia Galvin" userId="2d39f159-777b-4bad-8899-bf8dfc77b0ad" providerId="ADAL" clId="{70BF50BD-97BE-4385-A670-0BD365CA0FFB}" dt="2021-11-12T20:44:04.992" v="2893" actId="700"/>
          <ac:spMkLst>
            <pc:docMk/>
            <pc:sldMk cId="3878620569" sldId="276"/>
            <ac:spMk id="3" creationId="{8665FA67-D574-47E7-B0DA-AEB881D3DBE3}"/>
          </ac:spMkLst>
        </pc:spChg>
        <pc:spChg chg="add">
          <ac:chgData name="Anastasia Galvin" userId="2d39f159-777b-4bad-8899-bf8dfc77b0ad" providerId="ADAL" clId="{70BF50BD-97BE-4385-A670-0BD365CA0FFB}" dt="2021-11-12T20:46:44.153" v="2898" actId="26606"/>
          <ac:spMkLst>
            <pc:docMk/>
            <pc:sldMk cId="3878620569" sldId="276"/>
            <ac:spMk id="71" creationId="{2D2B266D-3625-4584-A5C3-7D3F672CFF30}"/>
          </ac:spMkLst>
        </pc:spChg>
        <pc:picChg chg="add mod">
          <ac:chgData name="Anastasia Galvin" userId="2d39f159-777b-4bad-8899-bf8dfc77b0ad" providerId="ADAL" clId="{70BF50BD-97BE-4385-A670-0BD365CA0FFB}" dt="2021-11-12T20:46:44.153" v="2898" actId="26606"/>
          <ac:picMkLst>
            <pc:docMk/>
            <pc:sldMk cId="3878620569" sldId="276"/>
            <ac:picMk id="9218" creationId="{E9E04457-BEDC-48A9-BD63-938C67BFEF06}"/>
          </ac:picMkLst>
        </pc:picChg>
      </pc:sldChg>
      <pc:sldChg chg="addSp modSp new mod modTransition setBg modNotes modNotesTx">
        <pc:chgData name="Anastasia Galvin" userId="2d39f159-777b-4bad-8899-bf8dfc77b0ad" providerId="ADAL" clId="{70BF50BD-97BE-4385-A670-0BD365CA0FFB}" dt="2021-11-17T16:37:17.417" v="9069" actId="14100"/>
        <pc:sldMkLst>
          <pc:docMk/>
          <pc:sldMk cId="4282332560" sldId="277"/>
        </pc:sldMkLst>
        <pc:spChg chg="mod">
          <ac:chgData name="Anastasia Galvin" userId="2d39f159-777b-4bad-8899-bf8dfc77b0ad" providerId="ADAL" clId="{70BF50BD-97BE-4385-A670-0BD365CA0FFB}" dt="2021-11-12T21:27:45.378" v="4493" actId="122"/>
          <ac:spMkLst>
            <pc:docMk/>
            <pc:sldMk cId="4282332560" sldId="277"/>
            <ac:spMk id="2" creationId="{0DA34B37-1F9B-48D6-B181-17B9CEB9983C}"/>
          </ac:spMkLst>
        </pc:spChg>
        <pc:spChg chg="mod">
          <ac:chgData name="Anastasia Galvin" userId="2d39f159-777b-4bad-8899-bf8dfc77b0ad" providerId="ADAL" clId="{70BF50BD-97BE-4385-A670-0BD365CA0FFB}" dt="2021-11-12T21:27:54.006" v="4497" actId="27636"/>
          <ac:spMkLst>
            <pc:docMk/>
            <pc:sldMk cId="4282332560" sldId="277"/>
            <ac:spMk id="3" creationId="{0ED3A59C-2990-4583-A792-BE9EBECDA8A2}"/>
          </ac:spMkLst>
        </pc:spChg>
        <pc:spChg chg="add">
          <ac:chgData name="Anastasia Galvin" userId="2d39f159-777b-4bad-8899-bf8dfc77b0ad" providerId="ADAL" clId="{70BF50BD-97BE-4385-A670-0BD365CA0FFB}" dt="2021-11-12T21:27:42.847" v="4492" actId="26606"/>
          <ac:spMkLst>
            <pc:docMk/>
            <pc:sldMk cId="4282332560" sldId="277"/>
            <ac:spMk id="71" creationId="{F13C74B1-5B17-4795-BED0-7140497B445A}"/>
          </ac:spMkLst>
        </pc:spChg>
        <pc:spChg chg="add">
          <ac:chgData name="Anastasia Galvin" userId="2d39f159-777b-4bad-8899-bf8dfc77b0ad" providerId="ADAL" clId="{70BF50BD-97BE-4385-A670-0BD365CA0FFB}" dt="2021-11-12T21:27:42.847" v="4492" actId="26606"/>
          <ac:spMkLst>
            <pc:docMk/>
            <pc:sldMk cId="4282332560" sldId="277"/>
            <ac:spMk id="73" creationId="{3FCFB1DE-0B7E-48CC-BA90-B2AB0889F9D6}"/>
          </ac:spMkLst>
        </pc:spChg>
        <pc:picChg chg="add mod">
          <ac:chgData name="Anastasia Galvin" userId="2d39f159-777b-4bad-8899-bf8dfc77b0ad" providerId="ADAL" clId="{70BF50BD-97BE-4385-A670-0BD365CA0FFB}" dt="2021-11-12T21:27:42.847" v="4492" actId="26606"/>
          <ac:picMkLst>
            <pc:docMk/>
            <pc:sldMk cId="4282332560" sldId="277"/>
            <ac:picMk id="11266" creationId="{08C4B9EF-34C0-4221-AB0B-4E03F1E83A86}"/>
          </ac:picMkLst>
        </pc:picChg>
      </pc:sldChg>
      <pc:sldChg chg="addSp delSp modSp add mod modTransition setBg modNotesTx">
        <pc:chgData name="Anastasia Galvin" userId="2d39f159-777b-4bad-8899-bf8dfc77b0ad" providerId="ADAL" clId="{70BF50BD-97BE-4385-A670-0BD365CA0FFB}" dt="2021-11-17T16:26:17.958" v="9005"/>
        <pc:sldMkLst>
          <pc:docMk/>
          <pc:sldMk cId="1177574906" sldId="278"/>
        </pc:sldMkLst>
        <pc:spChg chg="mod">
          <ac:chgData name="Anastasia Galvin" userId="2d39f159-777b-4bad-8899-bf8dfc77b0ad" providerId="ADAL" clId="{70BF50BD-97BE-4385-A670-0BD365CA0FFB}" dt="2021-11-12T21:42:15.868" v="5682" actId="26606"/>
          <ac:spMkLst>
            <pc:docMk/>
            <pc:sldMk cId="1177574906" sldId="278"/>
            <ac:spMk id="2" creationId="{36C9FFFD-53FA-47F5-AF97-BDEE5B0E8341}"/>
          </ac:spMkLst>
        </pc:spChg>
        <pc:spChg chg="mod">
          <ac:chgData name="Anastasia Galvin" userId="2d39f159-777b-4bad-8899-bf8dfc77b0ad" providerId="ADAL" clId="{70BF50BD-97BE-4385-A670-0BD365CA0FFB}" dt="2021-11-12T21:42:47.709" v="5691" actId="27636"/>
          <ac:spMkLst>
            <pc:docMk/>
            <pc:sldMk cId="1177574906" sldId="278"/>
            <ac:spMk id="3" creationId="{898B9E71-29EE-4516-8BDF-DD9A727EDE8F}"/>
          </ac:spMkLst>
        </pc:spChg>
        <pc:spChg chg="add del">
          <ac:chgData name="Anastasia Galvin" userId="2d39f159-777b-4bad-8899-bf8dfc77b0ad" providerId="ADAL" clId="{70BF50BD-97BE-4385-A670-0BD365CA0FFB}" dt="2021-11-12T21:42:15.868" v="5682" actId="26606"/>
          <ac:spMkLst>
            <pc:docMk/>
            <pc:sldMk cId="1177574906" sldId="278"/>
            <ac:spMk id="71" creationId="{2C61293E-6EBE-43EF-A52C-9BEBFD7679D4}"/>
          </ac:spMkLst>
        </pc:spChg>
        <pc:spChg chg="add del">
          <ac:chgData name="Anastasia Galvin" userId="2d39f159-777b-4bad-8899-bf8dfc77b0ad" providerId="ADAL" clId="{70BF50BD-97BE-4385-A670-0BD365CA0FFB}" dt="2021-11-12T21:42:15.868" v="5682" actId="26606"/>
          <ac:spMkLst>
            <pc:docMk/>
            <pc:sldMk cId="1177574906" sldId="278"/>
            <ac:spMk id="73" creationId="{3FCFB1DE-0B7E-48CC-BA90-B2AB0889F9D6}"/>
          </ac:spMkLst>
        </pc:spChg>
        <pc:spChg chg="add">
          <ac:chgData name="Anastasia Galvin" userId="2d39f159-777b-4bad-8899-bf8dfc77b0ad" providerId="ADAL" clId="{70BF50BD-97BE-4385-A670-0BD365CA0FFB}" dt="2021-11-12T21:42:15.868" v="5682" actId="26606"/>
          <ac:spMkLst>
            <pc:docMk/>
            <pc:sldMk cId="1177574906" sldId="278"/>
            <ac:spMk id="135" creationId="{743AA782-23D1-4521-8CAD-47662984AA08}"/>
          </ac:spMkLst>
        </pc:spChg>
        <pc:spChg chg="add">
          <ac:chgData name="Anastasia Galvin" userId="2d39f159-777b-4bad-8899-bf8dfc77b0ad" providerId="ADAL" clId="{70BF50BD-97BE-4385-A670-0BD365CA0FFB}" dt="2021-11-12T21:42:15.868" v="5682" actId="26606"/>
          <ac:spMkLst>
            <pc:docMk/>
            <pc:sldMk cId="1177574906" sldId="278"/>
            <ac:spMk id="137" creationId="{3CE8AF5E-D374-4CF1-90CC-35CF73B81C3E}"/>
          </ac:spMkLst>
        </pc:spChg>
        <pc:picChg chg="add mod">
          <ac:chgData name="Anastasia Galvin" userId="2d39f159-777b-4bad-8899-bf8dfc77b0ad" providerId="ADAL" clId="{70BF50BD-97BE-4385-A670-0BD365CA0FFB}" dt="2021-11-12T21:42:39.470" v="5686" actId="14100"/>
          <ac:picMkLst>
            <pc:docMk/>
            <pc:sldMk cId="1177574906" sldId="278"/>
            <ac:picMk id="12290" creationId="{03878BD1-9CFF-434B-B384-8F0C1AD6B2E4}"/>
          </ac:picMkLst>
        </pc:picChg>
        <pc:inkChg chg="add">
          <ac:chgData name="Anastasia Galvin" userId="2d39f159-777b-4bad-8899-bf8dfc77b0ad" providerId="ADAL" clId="{70BF50BD-97BE-4385-A670-0BD365CA0FFB}" dt="2021-11-12T21:42:15.868" v="5682" actId="26606"/>
          <ac:inkMkLst>
            <pc:docMk/>
            <pc:sldMk cId="1177574906" sldId="278"/>
            <ac:inkMk id="139" creationId="{070477C5-0410-4E4F-97A1-F84C2465C187}"/>
          </ac:inkMkLst>
        </pc:inkChg>
      </pc:sldChg>
      <pc:sldChg chg="new del">
        <pc:chgData name="Anastasia Galvin" userId="2d39f159-777b-4bad-8899-bf8dfc77b0ad" providerId="ADAL" clId="{70BF50BD-97BE-4385-A670-0BD365CA0FFB}" dt="2021-11-12T21:18:20.614" v="3967" actId="47"/>
        <pc:sldMkLst>
          <pc:docMk/>
          <pc:sldMk cId="3896024304" sldId="278"/>
        </pc:sldMkLst>
      </pc:sldChg>
      <pc:sldChg chg="addSp modSp new mod modTransition setBg">
        <pc:chgData name="Anastasia Galvin" userId="2d39f159-777b-4bad-8899-bf8dfc77b0ad" providerId="ADAL" clId="{70BF50BD-97BE-4385-A670-0BD365CA0FFB}" dt="2021-11-17T16:26:17.958" v="9005"/>
        <pc:sldMkLst>
          <pc:docMk/>
          <pc:sldMk cId="611784677" sldId="279"/>
        </pc:sldMkLst>
        <pc:spChg chg="mod">
          <ac:chgData name="Anastasia Galvin" userId="2d39f159-777b-4bad-8899-bf8dfc77b0ad" providerId="ADAL" clId="{70BF50BD-97BE-4385-A670-0BD365CA0FFB}" dt="2021-11-12T21:47:27.215" v="5720" actId="33524"/>
          <ac:spMkLst>
            <pc:docMk/>
            <pc:sldMk cId="611784677" sldId="279"/>
            <ac:spMk id="2" creationId="{510CC2E3-CEFE-4301-8062-3E3678EE9DE0}"/>
          </ac:spMkLst>
        </pc:spChg>
        <pc:spChg chg="add">
          <ac:chgData name="Anastasia Galvin" userId="2d39f159-777b-4bad-8899-bf8dfc77b0ad" providerId="ADAL" clId="{70BF50BD-97BE-4385-A670-0BD365CA0FFB}" dt="2021-11-12T21:47:19.894" v="5719" actId="26606"/>
          <ac:spMkLst>
            <pc:docMk/>
            <pc:sldMk cId="611784677" sldId="279"/>
            <ac:spMk id="71" creationId="{DA381740-063A-41A4-836D-85D14980EEF0}"/>
          </ac:spMkLst>
        </pc:spChg>
        <pc:spChg chg="add">
          <ac:chgData name="Anastasia Galvin" userId="2d39f159-777b-4bad-8899-bf8dfc77b0ad" providerId="ADAL" clId="{70BF50BD-97BE-4385-A670-0BD365CA0FFB}" dt="2021-11-12T21:47:19.894" v="5719" actId="26606"/>
          <ac:spMkLst>
            <pc:docMk/>
            <pc:sldMk cId="611784677" sldId="279"/>
            <ac:spMk id="73" creationId="{9B7AD9F6-8CE7-4299-8FC6-328F4DCD3FF9}"/>
          </ac:spMkLst>
        </pc:spChg>
        <pc:spChg chg="add">
          <ac:chgData name="Anastasia Galvin" userId="2d39f159-777b-4bad-8899-bf8dfc77b0ad" providerId="ADAL" clId="{70BF50BD-97BE-4385-A670-0BD365CA0FFB}" dt="2021-11-12T21:47:19.894" v="5719" actId="26606"/>
          <ac:spMkLst>
            <pc:docMk/>
            <pc:sldMk cId="611784677" sldId="279"/>
            <ac:spMk id="75" creationId="{F49775AF-8896-43EE-92C6-83497D6DC56F}"/>
          </ac:spMkLst>
        </pc:spChg>
        <pc:picChg chg="add mod">
          <ac:chgData name="Anastasia Galvin" userId="2d39f159-777b-4bad-8899-bf8dfc77b0ad" providerId="ADAL" clId="{70BF50BD-97BE-4385-A670-0BD365CA0FFB}" dt="2021-11-12T21:49:07.030" v="5727" actId="166"/>
          <ac:picMkLst>
            <pc:docMk/>
            <pc:sldMk cId="611784677" sldId="279"/>
            <ac:picMk id="14338" creationId="{B397818F-980C-45DF-8B4A-096FCA908836}"/>
          </ac:picMkLst>
        </pc:picChg>
        <pc:picChg chg="add mod">
          <ac:chgData name="Anastasia Galvin" userId="2d39f159-777b-4bad-8899-bf8dfc77b0ad" providerId="ADAL" clId="{70BF50BD-97BE-4385-A670-0BD365CA0FFB}" dt="2021-11-12T21:49:00.501" v="5726" actId="167"/>
          <ac:picMkLst>
            <pc:docMk/>
            <pc:sldMk cId="611784677" sldId="279"/>
            <ac:picMk id="14340" creationId="{346C6C27-EA51-4DB0-BBC9-4B0E2F498E4A}"/>
          </ac:picMkLst>
        </pc:picChg>
      </pc:sldChg>
      <pc:sldChg chg="addSp modSp new mod modTransition setBg">
        <pc:chgData name="Anastasia Galvin" userId="2d39f159-777b-4bad-8899-bf8dfc77b0ad" providerId="ADAL" clId="{70BF50BD-97BE-4385-A670-0BD365CA0FFB}" dt="2021-11-17T16:26:17.958" v="9005"/>
        <pc:sldMkLst>
          <pc:docMk/>
          <pc:sldMk cId="3970813467" sldId="280"/>
        </pc:sldMkLst>
        <pc:spChg chg="mod">
          <ac:chgData name="Anastasia Galvin" userId="2d39f159-777b-4bad-8899-bf8dfc77b0ad" providerId="ADAL" clId="{70BF50BD-97BE-4385-A670-0BD365CA0FFB}" dt="2021-11-12T21:53:42.549" v="5752" actId="26606"/>
          <ac:spMkLst>
            <pc:docMk/>
            <pc:sldMk cId="3970813467" sldId="280"/>
            <ac:spMk id="2" creationId="{59427E22-21D3-4A8A-94FC-65DFC0CEBC4A}"/>
          </ac:spMkLst>
        </pc:spChg>
        <pc:spChg chg="add">
          <ac:chgData name="Anastasia Galvin" userId="2d39f159-777b-4bad-8899-bf8dfc77b0ad" providerId="ADAL" clId="{70BF50BD-97BE-4385-A670-0BD365CA0FFB}" dt="2021-11-12T21:53:42.549" v="5752" actId="26606"/>
          <ac:spMkLst>
            <pc:docMk/>
            <pc:sldMk cId="3970813467" sldId="280"/>
            <ac:spMk id="9" creationId="{DA381740-063A-41A4-836D-85D14980EEF0}"/>
          </ac:spMkLst>
        </pc:spChg>
        <pc:spChg chg="add">
          <ac:chgData name="Anastasia Galvin" userId="2d39f159-777b-4bad-8899-bf8dfc77b0ad" providerId="ADAL" clId="{70BF50BD-97BE-4385-A670-0BD365CA0FFB}" dt="2021-11-12T21:53:42.549" v="5752" actId="26606"/>
          <ac:spMkLst>
            <pc:docMk/>
            <pc:sldMk cId="3970813467" sldId="280"/>
            <ac:spMk id="11" creationId="{93245F62-CCC4-49E4-B95B-EA6C1E790510}"/>
          </ac:spMkLst>
        </pc:spChg>
        <pc:spChg chg="add">
          <ac:chgData name="Anastasia Galvin" userId="2d39f159-777b-4bad-8899-bf8dfc77b0ad" providerId="ADAL" clId="{70BF50BD-97BE-4385-A670-0BD365CA0FFB}" dt="2021-11-12T21:53:42.549" v="5752" actId="26606"/>
          <ac:spMkLst>
            <pc:docMk/>
            <pc:sldMk cId="3970813467" sldId="280"/>
            <ac:spMk id="13" creationId="{E6C0DD6B-6AA3-448F-9B99-8386295BC1B4}"/>
          </ac:spMkLst>
        </pc:spChg>
        <pc:spChg chg="add">
          <ac:chgData name="Anastasia Galvin" userId="2d39f159-777b-4bad-8899-bf8dfc77b0ad" providerId="ADAL" clId="{70BF50BD-97BE-4385-A670-0BD365CA0FFB}" dt="2021-11-12T21:53:42.549" v="5752" actId="26606"/>
          <ac:spMkLst>
            <pc:docMk/>
            <pc:sldMk cId="3970813467" sldId="280"/>
            <ac:spMk id="15" creationId="{F28B82B1-E269-4325-A665-6CFE5DEE5DE5}"/>
          </ac:spMkLst>
        </pc:spChg>
        <pc:spChg chg="add">
          <ac:chgData name="Anastasia Galvin" userId="2d39f159-777b-4bad-8899-bf8dfc77b0ad" providerId="ADAL" clId="{70BF50BD-97BE-4385-A670-0BD365CA0FFB}" dt="2021-11-12T21:53:42.549" v="5752" actId="26606"/>
          <ac:spMkLst>
            <pc:docMk/>
            <pc:sldMk cId="3970813467" sldId="280"/>
            <ac:spMk id="17" creationId="{7C700527-76FD-4DF4-A597-6F5E089CA0C2}"/>
          </ac:spMkLst>
        </pc:spChg>
        <pc:spChg chg="add">
          <ac:chgData name="Anastasia Galvin" userId="2d39f159-777b-4bad-8899-bf8dfc77b0ad" providerId="ADAL" clId="{70BF50BD-97BE-4385-A670-0BD365CA0FFB}" dt="2021-11-12T21:53:42.549" v="5752" actId="26606"/>
          <ac:spMkLst>
            <pc:docMk/>
            <pc:sldMk cId="3970813467" sldId="280"/>
            <ac:spMk id="19" creationId="{B5EA49A9-01EB-4D60-A392-7DC9B625D67D}"/>
          </ac:spMkLst>
        </pc:spChg>
        <pc:picChg chg="add">
          <ac:chgData name="Anastasia Galvin" userId="2d39f159-777b-4bad-8899-bf8dfc77b0ad" providerId="ADAL" clId="{70BF50BD-97BE-4385-A670-0BD365CA0FFB}" dt="2021-11-12T21:53:42.549" v="5752" actId="26606"/>
          <ac:picMkLst>
            <pc:docMk/>
            <pc:sldMk cId="3970813467" sldId="280"/>
            <ac:picMk id="6" creationId="{1CB90356-BE1D-4DAB-9F14-2DC5DAE4CC3A}"/>
          </ac:picMkLst>
        </pc:picChg>
      </pc:sldChg>
      <pc:sldChg chg="addSp delSp modSp new mod modTransition setBg">
        <pc:chgData name="Anastasia Galvin" userId="2d39f159-777b-4bad-8899-bf8dfc77b0ad" providerId="ADAL" clId="{70BF50BD-97BE-4385-A670-0BD365CA0FFB}" dt="2021-11-17T16:26:17.958" v="9005"/>
        <pc:sldMkLst>
          <pc:docMk/>
          <pc:sldMk cId="2446465243" sldId="281"/>
        </pc:sldMkLst>
        <pc:spChg chg="add del">
          <ac:chgData name="Anastasia Galvin" userId="2d39f159-777b-4bad-8899-bf8dfc77b0ad" providerId="ADAL" clId="{70BF50BD-97BE-4385-A670-0BD365CA0FFB}" dt="2021-11-17T15:34:41.375" v="6644" actId="26606"/>
          <ac:spMkLst>
            <pc:docMk/>
            <pc:sldMk cId="2446465243" sldId="281"/>
            <ac:spMk id="8" creationId="{2D2B266D-3625-4584-A5C3-7D3F672CFF30}"/>
          </ac:spMkLst>
        </pc:spChg>
        <pc:picChg chg="add mod">
          <ac:chgData name="Anastasia Galvin" userId="2d39f159-777b-4bad-8899-bf8dfc77b0ad" providerId="ADAL" clId="{70BF50BD-97BE-4385-A670-0BD365CA0FFB}" dt="2021-11-17T15:34:41.375" v="6644" actId="26606"/>
          <ac:picMkLst>
            <pc:docMk/>
            <pc:sldMk cId="2446465243" sldId="281"/>
            <ac:picMk id="3" creationId="{03DF25FB-F06D-459D-93ED-EA9AD0F06826}"/>
          </ac:picMkLst>
        </pc:picChg>
      </pc:sldChg>
      <pc:sldChg chg="addSp modSp new mod modTransition">
        <pc:chgData name="Anastasia Galvin" userId="2d39f159-777b-4bad-8899-bf8dfc77b0ad" providerId="ADAL" clId="{70BF50BD-97BE-4385-A670-0BD365CA0FFB}" dt="2021-11-17T16:26:17.958" v="9005"/>
        <pc:sldMkLst>
          <pc:docMk/>
          <pc:sldMk cId="2435972887" sldId="282"/>
        </pc:sldMkLst>
        <pc:picChg chg="add mod">
          <ac:chgData name="Anastasia Galvin" userId="2d39f159-777b-4bad-8899-bf8dfc77b0ad" providerId="ADAL" clId="{70BF50BD-97BE-4385-A670-0BD365CA0FFB}" dt="2021-11-17T15:36:02.512" v="6647" actId="1076"/>
          <ac:picMkLst>
            <pc:docMk/>
            <pc:sldMk cId="2435972887" sldId="282"/>
            <ac:picMk id="3" creationId="{63B3F98A-6D78-46F9-9071-231BB53B9775}"/>
          </ac:picMkLst>
        </pc:picChg>
      </pc:sldChg>
      <pc:sldChg chg="addSp delSp modSp new del mod modClrScheme chgLayout">
        <pc:chgData name="Anastasia Galvin" userId="2d39f159-777b-4bad-8899-bf8dfc77b0ad" providerId="ADAL" clId="{70BF50BD-97BE-4385-A670-0BD365CA0FFB}" dt="2021-11-17T16:00:49.176" v="8430" actId="47"/>
        <pc:sldMkLst>
          <pc:docMk/>
          <pc:sldMk cId="557745629" sldId="283"/>
        </pc:sldMkLst>
        <pc:spChg chg="del">
          <ac:chgData name="Anastasia Galvin" userId="2d39f159-777b-4bad-8899-bf8dfc77b0ad" providerId="ADAL" clId="{70BF50BD-97BE-4385-A670-0BD365CA0FFB}" dt="2021-11-17T15:58:35.501" v="8353" actId="700"/>
          <ac:spMkLst>
            <pc:docMk/>
            <pc:sldMk cId="557745629" sldId="283"/>
            <ac:spMk id="2" creationId="{C90B80A1-3973-48AC-A6A1-86ADDFE21FFE}"/>
          </ac:spMkLst>
        </pc:spChg>
        <pc:spChg chg="del">
          <ac:chgData name="Anastasia Galvin" userId="2d39f159-777b-4bad-8899-bf8dfc77b0ad" providerId="ADAL" clId="{70BF50BD-97BE-4385-A670-0BD365CA0FFB}" dt="2021-11-17T15:58:35.501" v="8353" actId="700"/>
          <ac:spMkLst>
            <pc:docMk/>
            <pc:sldMk cId="557745629" sldId="283"/>
            <ac:spMk id="3" creationId="{D21F9FE5-16B4-4D46-A78B-3940E83E59BB}"/>
          </ac:spMkLst>
        </pc:spChg>
        <pc:picChg chg="add">
          <ac:chgData name="Anastasia Galvin" userId="2d39f159-777b-4bad-8899-bf8dfc77b0ad" providerId="ADAL" clId="{70BF50BD-97BE-4385-A670-0BD365CA0FFB}" dt="2021-11-17T15:59:04.190" v="8354" actId="22"/>
          <ac:picMkLst>
            <pc:docMk/>
            <pc:sldMk cId="557745629" sldId="283"/>
            <ac:picMk id="5" creationId="{2A2C6948-E3BB-416F-982E-7C6B14B68EEC}"/>
          </ac:picMkLst>
        </pc:picChg>
        <pc:picChg chg="add mod">
          <ac:chgData name="Anastasia Galvin" userId="2d39f159-777b-4bad-8899-bf8dfc77b0ad" providerId="ADAL" clId="{70BF50BD-97BE-4385-A670-0BD365CA0FFB}" dt="2021-11-17T15:59:41.170" v="8361" actId="1076"/>
          <ac:picMkLst>
            <pc:docMk/>
            <pc:sldMk cId="557745629" sldId="283"/>
            <ac:picMk id="7" creationId="{BF58AB61-5998-4F99-9D20-485CF4E9EAA3}"/>
          </ac:picMkLst>
        </pc:picChg>
      </pc:sldChg>
      <pc:sldChg chg="new del">
        <pc:chgData name="Anastasia Galvin" userId="2d39f159-777b-4bad-8899-bf8dfc77b0ad" providerId="ADAL" clId="{70BF50BD-97BE-4385-A670-0BD365CA0FFB}" dt="2021-11-17T15:59:33.916" v="8359" actId="680"/>
        <pc:sldMkLst>
          <pc:docMk/>
          <pc:sldMk cId="3695078951" sldId="284"/>
        </pc:sldMkLst>
      </pc:sldChg>
      <pc:sldChg chg="addSp delSp modSp new mod modTransition setBg">
        <pc:chgData name="Anastasia Galvin" userId="2d39f159-777b-4bad-8899-bf8dfc77b0ad" providerId="ADAL" clId="{70BF50BD-97BE-4385-A670-0BD365CA0FFB}" dt="2021-11-17T16:26:17.958" v="9005"/>
        <pc:sldMkLst>
          <pc:docMk/>
          <pc:sldMk cId="4222506967" sldId="284"/>
        </pc:sldMkLst>
        <pc:spChg chg="mod ord">
          <ac:chgData name="Anastasia Galvin" userId="2d39f159-777b-4bad-8899-bf8dfc77b0ad" providerId="ADAL" clId="{70BF50BD-97BE-4385-A670-0BD365CA0FFB}" dt="2021-11-17T16:00:44.898" v="8429" actId="27636"/>
          <ac:spMkLst>
            <pc:docMk/>
            <pc:sldMk cId="4222506967" sldId="284"/>
            <ac:spMk id="2" creationId="{12D287B6-DBC8-487A-8948-E8892850719C}"/>
          </ac:spMkLst>
        </pc:spChg>
        <pc:spChg chg="add">
          <ac:chgData name="Anastasia Galvin" userId="2d39f159-777b-4bad-8899-bf8dfc77b0ad" providerId="ADAL" clId="{70BF50BD-97BE-4385-A670-0BD365CA0FFB}" dt="2021-11-17T16:00:04.308" v="8366" actId="26606"/>
          <ac:spMkLst>
            <pc:docMk/>
            <pc:sldMk cId="4222506967" sldId="284"/>
            <ac:spMk id="8" creationId="{DA381740-063A-41A4-836D-85D14980EEF0}"/>
          </ac:spMkLst>
        </pc:spChg>
        <pc:spChg chg="add">
          <ac:chgData name="Anastasia Galvin" userId="2d39f159-777b-4bad-8899-bf8dfc77b0ad" providerId="ADAL" clId="{70BF50BD-97BE-4385-A670-0BD365CA0FFB}" dt="2021-11-17T16:00:04.308" v="8366" actId="26606"/>
          <ac:spMkLst>
            <pc:docMk/>
            <pc:sldMk cId="4222506967" sldId="284"/>
            <ac:spMk id="10" creationId="{678CC48C-9275-4EFA-9B84-8E818500B9C1}"/>
          </ac:spMkLst>
        </pc:spChg>
        <pc:spChg chg="add">
          <ac:chgData name="Anastasia Galvin" userId="2d39f159-777b-4bad-8899-bf8dfc77b0ad" providerId="ADAL" clId="{70BF50BD-97BE-4385-A670-0BD365CA0FFB}" dt="2021-11-17T16:00:04.308" v="8366" actId="26606"/>
          <ac:spMkLst>
            <pc:docMk/>
            <pc:sldMk cId="4222506967" sldId="284"/>
            <ac:spMk id="12" creationId="{0A324144-E9CF-4B12-A53E-FAC0D281D8B0}"/>
          </ac:spMkLst>
        </pc:spChg>
        <pc:picChg chg="add mod">
          <ac:chgData name="Anastasia Galvin" userId="2d39f159-777b-4bad-8899-bf8dfc77b0ad" providerId="ADAL" clId="{70BF50BD-97BE-4385-A670-0BD365CA0FFB}" dt="2021-11-17T16:00:04.308" v="8366" actId="26606"/>
          <ac:picMkLst>
            <pc:docMk/>
            <pc:sldMk cId="4222506967" sldId="284"/>
            <ac:picMk id="3" creationId="{6207A14F-6B99-4F02-9178-77214A33E446}"/>
          </ac:picMkLst>
        </pc:picChg>
        <pc:picChg chg="add del mod">
          <ac:chgData name="Anastasia Galvin" userId="2d39f159-777b-4bad-8899-bf8dfc77b0ad" providerId="ADAL" clId="{70BF50BD-97BE-4385-A670-0BD365CA0FFB}" dt="2021-11-17T16:00:00.115" v="8365" actId="478"/>
          <ac:picMkLst>
            <pc:docMk/>
            <pc:sldMk cId="4222506967" sldId="284"/>
            <ac:picMk id="4" creationId="{D41905BA-0CF4-4961-AB71-BC022960A688}"/>
          </ac:picMkLst>
        </pc:picChg>
      </pc:sldChg>
      <pc:sldChg chg="addSp delSp modSp new mod modTransition setBg">
        <pc:chgData name="Anastasia Galvin" userId="2d39f159-777b-4bad-8899-bf8dfc77b0ad" providerId="ADAL" clId="{70BF50BD-97BE-4385-A670-0BD365CA0FFB}" dt="2021-11-17T16:26:17.958" v="9005"/>
        <pc:sldMkLst>
          <pc:docMk/>
          <pc:sldMk cId="64565087" sldId="285"/>
        </pc:sldMkLst>
        <pc:spChg chg="mod">
          <ac:chgData name="Anastasia Galvin" userId="2d39f159-777b-4bad-8899-bf8dfc77b0ad" providerId="ADAL" clId="{70BF50BD-97BE-4385-A670-0BD365CA0FFB}" dt="2021-11-17T16:05:28.746" v="8743" actId="20577"/>
          <ac:spMkLst>
            <pc:docMk/>
            <pc:sldMk cId="64565087" sldId="285"/>
            <ac:spMk id="2" creationId="{33449340-8D28-4E33-9FB9-CD37673A0D8B}"/>
          </ac:spMkLst>
        </pc:spChg>
        <pc:spChg chg="del mod">
          <ac:chgData name="Anastasia Galvin" userId="2d39f159-777b-4bad-8899-bf8dfc77b0ad" providerId="ADAL" clId="{70BF50BD-97BE-4385-A670-0BD365CA0FFB}" dt="2021-11-17T16:04:15.226" v="8710" actId="26606"/>
          <ac:spMkLst>
            <pc:docMk/>
            <pc:sldMk cId="64565087" sldId="285"/>
            <ac:spMk id="3" creationId="{6117AD5A-BFE7-482F-A9D6-B53FBCFBD3D4}"/>
          </ac:spMkLst>
        </pc:spChg>
        <pc:spChg chg="add">
          <ac:chgData name="Anastasia Galvin" userId="2d39f159-777b-4bad-8899-bf8dfc77b0ad" providerId="ADAL" clId="{70BF50BD-97BE-4385-A670-0BD365CA0FFB}" dt="2021-11-17T16:04:15.226" v="8710" actId="26606"/>
          <ac:spMkLst>
            <pc:docMk/>
            <pc:sldMk cId="64565087" sldId="285"/>
            <ac:spMk id="9" creationId="{2E442304-DDBD-4F7B-8017-36BCC863FB40}"/>
          </ac:spMkLst>
        </pc:spChg>
        <pc:spChg chg="add">
          <ac:chgData name="Anastasia Galvin" userId="2d39f159-777b-4bad-8899-bf8dfc77b0ad" providerId="ADAL" clId="{70BF50BD-97BE-4385-A670-0BD365CA0FFB}" dt="2021-11-17T16:04:15.226" v="8710" actId="26606"/>
          <ac:spMkLst>
            <pc:docMk/>
            <pc:sldMk cId="64565087" sldId="285"/>
            <ac:spMk id="11" creationId="{535742DD-1B16-4E9D-B715-0D74B4574A68}"/>
          </ac:spMkLst>
        </pc:spChg>
        <pc:graphicFrameChg chg="add mod modGraphic">
          <ac:chgData name="Anastasia Galvin" userId="2d39f159-777b-4bad-8899-bf8dfc77b0ad" providerId="ADAL" clId="{70BF50BD-97BE-4385-A670-0BD365CA0FFB}" dt="2021-11-17T16:04:54.275" v="8717" actId="12269"/>
          <ac:graphicFrameMkLst>
            <pc:docMk/>
            <pc:sldMk cId="64565087" sldId="285"/>
            <ac:graphicFrameMk id="5" creationId="{E65EF5AA-727E-4D76-AEF1-01EE3E680CC7}"/>
          </ac:graphicFrameMkLst>
        </pc:graphicFrameChg>
      </pc:sldChg>
      <pc:sldChg chg="modSp add mod modTransition">
        <pc:chgData name="Anastasia Galvin" userId="2d39f159-777b-4bad-8899-bf8dfc77b0ad" providerId="ADAL" clId="{70BF50BD-97BE-4385-A670-0BD365CA0FFB}" dt="2021-11-17T16:26:17.958" v="9005"/>
        <pc:sldMkLst>
          <pc:docMk/>
          <pc:sldMk cId="2160361097" sldId="286"/>
        </pc:sldMkLst>
        <pc:spChg chg="mod">
          <ac:chgData name="Anastasia Galvin" userId="2d39f159-777b-4bad-8899-bf8dfc77b0ad" providerId="ADAL" clId="{70BF50BD-97BE-4385-A670-0BD365CA0FFB}" dt="2021-11-17T16:05:36.040" v="8757" actId="20577"/>
          <ac:spMkLst>
            <pc:docMk/>
            <pc:sldMk cId="2160361097" sldId="286"/>
            <ac:spMk id="2" creationId="{33449340-8D28-4E33-9FB9-CD37673A0D8B}"/>
          </ac:spMkLst>
        </pc:spChg>
        <pc:graphicFrameChg chg="mod">
          <ac:chgData name="Anastasia Galvin" userId="2d39f159-777b-4bad-8899-bf8dfc77b0ad" providerId="ADAL" clId="{70BF50BD-97BE-4385-A670-0BD365CA0FFB}" dt="2021-11-17T16:07:05.619" v="8772"/>
          <ac:graphicFrameMkLst>
            <pc:docMk/>
            <pc:sldMk cId="2160361097" sldId="286"/>
            <ac:graphicFrameMk id="5" creationId="{E65EF5AA-727E-4D76-AEF1-01EE3E680CC7}"/>
          </ac:graphicFrameMkLst>
        </pc:graphicFrameChg>
      </pc:sldChg>
      <pc:sldChg chg="addSp modSp new mod modTransition setBg">
        <pc:chgData name="Anastasia Galvin" userId="2d39f159-777b-4bad-8899-bf8dfc77b0ad" providerId="ADAL" clId="{70BF50BD-97BE-4385-A670-0BD365CA0FFB}" dt="2021-11-17T16:26:17.958" v="9005"/>
        <pc:sldMkLst>
          <pc:docMk/>
          <pc:sldMk cId="1683823666" sldId="287"/>
        </pc:sldMkLst>
        <pc:spChg chg="add">
          <ac:chgData name="Anastasia Galvin" userId="2d39f159-777b-4bad-8899-bf8dfc77b0ad" providerId="ADAL" clId="{70BF50BD-97BE-4385-A670-0BD365CA0FFB}" dt="2021-11-17T16:07:39.762" v="8775" actId="26606"/>
          <ac:spMkLst>
            <pc:docMk/>
            <pc:sldMk cId="1683823666" sldId="287"/>
            <ac:spMk id="71" creationId="{2D2B266D-3625-4584-A5C3-7D3F672CFF30}"/>
          </ac:spMkLst>
        </pc:spChg>
        <pc:picChg chg="add mod">
          <ac:chgData name="Anastasia Galvin" userId="2d39f159-777b-4bad-8899-bf8dfc77b0ad" providerId="ADAL" clId="{70BF50BD-97BE-4385-A670-0BD365CA0FFB}" dt="2021-11-17T16:07:39.762" v="8775" actId="26606"/>
          <ac:picMkLst>
            <pc:docMk/>
            <pc:sldMk cId="1683823666" sldId="287"/>
            <ac:picMk id="6146" creationId="{95DDFEC5-AAE5-4B8A-89DC-3AF754792F7E}"/>
          </ac:picMkLst>
        </pc:picChg>
      </pc:sldChg>
      <pc:sldChg chg="addSp delSp modSp new del mod modTransition delAnim modAnim">
        <pc:chgData name="Anastasia Galvin" userId="2d39f159-777b-4bad-8899-bf8dfc77b0ad" providerId="ADAL" clId="{70BF50BD-97BE-4385-A670-0BD365CA0FFB}" dt="2021-11-17T16:31:38.621" v="9006" actId="47"/>
        <pc:sldMkLst>
          <pc:docMk/>
          <pc:sldMk cId="2637503342" sldId="288"/>
        </pc:sldMkLst>
        <pc:picChg chg="add del mod">
          <ac:chgData name="Anastasia Galvin" userId="2d39f159-777b-4bad-8899-bf8dfc77b0ad" providerId="ADAL" clId="{70BF50BD-97BE-4385-A670-0BD365CA0FFB}" dt="2021-11-17T16:09:30.143" v="8780" actId="478"/>
          <ac:picMkLst>
            <pc:docMk/>
            <pc:sldMk cId="2637503342" sldId="288"/>
            <ac:picMk id="2" creationId="{64CE47C9-080A-4BAC-951B-213309175AFA}"/>
          </ac:picMkLst>
        </pc:picChg>
      </pc:sldChg>
      <pc:sldChg chg="modSp new mod modTransition">
        <pc:chgData name="Anastasia Galvin" userId="2d39f159-777b-4bad-8899-bf8dfc77b0ad" providerId="ADAL" clId="{70BF50BD-97BE-4385-A670-0BD365CA0FFB}" dt="2021-11-17T16:26:17.958" v="9005"/>
        <pc:sldMkLst>
          <pc:docMk/>
          <pc:sldMk cId="936984251" sldId="289"/>
        </pc:sldMkLst>
        <pc:spChg chg="mod">
          <ac:chgData name="Anastasia Galvin" userId="2d39f159-777b-4bad-8899-bf8dfc77b0ad" providerId="ADAL" clId="{70BF50BD-97BE-4385-A670-0BD365CA0FFB}" dt="2021-11-17T16:16:50.762" v="8857" actId="403"/>
          <ac:spMkLst>
            <pc:docMk/>
            <pc:sldMk cId="936984251" sldId="289"/>
            <ac:spMk id="2" creationId="{DA7B279E-4927-4093-8624-4BB683907CE2}"/>
          </ac:spMkLst>
        </pc:spChg>
        <pc:spChg chg="mod">
          <ac:chgData name="Anastasia Galvin" userId="2d39f159-777b-4bad-8899-bf8dfc77b0ad" providerId="ADAL" clId="{70BF50BD-97BE-4385-A670-0BD365CA0FFB}" dt="2021-11-17T16:17:40.319" v="8880" actId="27636"/>
          <ac:spMkLst>
            <pc:docMk/>
            <pc:sldMk cId="936984251" sldId="289"/>
            <ac:spMk id="3" creationId="{36C9625F-8E42-40E1-ADF4-FA3225AC04E5}"/>
          </ac:spMkLst>
        </pc:spChg>
      </pc:sldChg>
      <pc:sldChg chg="modSp add mod modTransition">
        <pc:chgData name="Anastasia Galvin" userId="2d39f159-777b-4bad-8899-bf8dfc77b0ad" providerId="ADAL" clId="{70BF50BD-97BE-4385-A670-0BD365CA0FFB}" dt="2021-11-17T16:26:17.958" v="9005"/>
        <pc:sldMkLst>
          <pc:docMk/>
          <pc:sldMk cId="221938856" sldId="290"/>
        </pc:sldMkLst>
        <pc:spChg chg="mod">
          <ac:chgData name="Anastasia Galvin" userId="2d39f159-777b-4bad-8899-bf8dfc77b0ad" providerId="ADAL" clId="{70BF50BD-97BE-4385-A670-0BD365CA0FFB}" dt="2021-11-17T16:17:43.365" v="8882" actId="27636"/>
          <ac:spMkLst>
            <pc:docMk/>
            <pc:sldMk cId="221938856" sldId="290"/>
            <ac:spMk id="3" creationId="{36C9625F-8E42-40E1-ADF4-FA3225AC04E5}"/>
          </ac:spMkLst>
        </pc:spChg>
      </pc:sldChg>
      <pc:sldChg chg="modSp add mod modTransition">
        <pc:chgData name="Anastasia Galvin" userId="2d39f159-777b-4bad-8899-bf8dfc77b0ad" providerId="ADAL" clId="{70BF50BD-97BE-4385-A670-0BD365CA0FFB}" dt="2021-11-17T16:26:17.958" v="9005"/>
        <pc:sldMkLst>
          <pc:docMk/>
          <pc:sldMk cId="2714485372" sldId="291"/>
        </pc:sldMkLst>
        <pc:spChg chg="mod">
          <ac:chgData name="Anastasia Galvin" userId="2d39f159-777b-4bad-8899-bf8dfc77b0ad" providerId="ADAL" clId="{70BF50BD-97BE-4385-A670-0BD365CA0FFB}" dt="2021-11-17T16:18:13.920" v="8899" actId="27636"/>
          <ac:spMkLst>
            <pc:docMk/>
            <pc:sldMk cId="2714485372" sldId="291"/>
            <ac:spMk id="3" creationId="{36C9625F-8E42-40E1-ADF4-FA3225AC04E5}"/>
          </ac:spMkLst>
        </pc:spChg>
      </pc:sldChg>
      <pc:sldChg chg="addSp modSp new mod modTransition setBg">
        <pc:chgData name="Anastasia Galvin" userId="2d39f159-777b-4bad-8899-bf8dfc77b0ad" providerId="ADAL" clId="{70BF50BD-97BE-4385-A670-0BD365CA0FFB}" dt="2021-11-17T16:26:17.958" v="9005"/>
        <pc:sldMkLst>
          <pc:docMk/>
          <pc:sldMk cId="54049216" sldId="292"/>
        </pc:sldMkLst>
        <pc:spChg chg="mod">
          <ac:chgData name="Anastasia Galvin" userId="2d39f159-777b-4bad-8899-bf8dfc77b0ad" providerId="ADAL" clId="{70BF50BD-97BE-4385-A670-0BD365CA0FFB}" dt="2021-11-17T16:25:55.037" v="9004" actId="26606"/>
          <ac:spMkLst>
            <pc:docMk/>
            <pc:sldMk cId="54049216" sldId="292"/>
            <ac:spMk id="2" creationId="{BB55D9C0-4806-4488-B2FB-1C827BCEC357}"/>
          </ac:spMkLst>
        </pc:spChg>
        <pc:spChg chg="add">
          <ac:chgData name="Anastasia Galvin" userId="2d39f159-777b-4bad-8899-bf8dfc77b0ad" providerId="ADAL" clId="{70BF50BD-97BE-4385-A670-0BD365CA0FFB}" dt="2021-11-17T16:25:55.037" v="9004" actId="26606"/>
          <ac:spMkLst>
            <pc:docMk/>
            <pc:sldMk cId="54049216" sldId="292"/>
            <ac:spMk id="7" creationId="{DA381740-063A-41A4-836D-85D14980EEF0}"/>
          </ac:spMkLst>
        </pc:spChg>
        <pc:spChg chg="add">
          <ac:chgData name="Anastasia Galvin" userId="2d39f159-777b-4bad-8899-bf8dfc77b0ad" providerId="ADAL" clId="{70BF50BD-97BE-4385-A670-0BD365CA0FFB}" dt="2021-11-17T16:25:55.037" v="9004" actId="26606"/>
          <ac:spMkLst>
            <pc:docMk/>
            <pc:sldMk cId="54049216" sldId="292"/>
            <ac:spMk id="9" creationId="{32D45EE4-C4F0-4F72-B1C6-39F596D138A9}"/>
          </ac:spMkLst>
        </pc:spChg>
        <pc:spChg chg="add">
          <ac:chgData name="Anastasia Galvin" userId="2d39f159-777b-4bad-8899-bf8dfc77b0ad" providerId="ADAL" clId="{70BF50BD-97BE-4385-A670-0BD365CA0FFB}" dt="2021-11-17T16:25:55.037" v="9004" actId="26606"/>
          <ac:spMkLst>
            <pc:docMk/>
            <pc:sldMk cId="54049216" sldId="292"/>
            <ac:spMk id="11" creationId="{8C459BAD-4279-4A9D-B0C5-662C5F5ED21F}"/>
          </ac:spMkLst>
        </pc:spChg>
        <pc:spChg chg="add">
          <ac:chgData name="Anastasia Galvin" userId="2d39f159-777b-4bad-8899-bf8dfc77b0ad" providerId="ADAL" clId="{70BF50BD-97BE-4385-A670-0BD365CA0FFB}" dt="2021-11-17T16:25:55.037" v="9004" actId="26606"/>
          <ac:spMkLst>
            <pc:docMk/>
            <pc:sldMk cId="54049216" sldId="292"/>
            <ac:spMk id="13" creationId="{0953BC39-9D68-40BE-BF3C-5C4EB782AF94}"/>
          </ac:spMkLst>
        </pc:spChg>
      </pc:sldChg>
      <pc:sldChg chg="modSp new mod modTransition">
        <pc:chgData name="Anastasia Galvin" userId="2d39f159-777b-4bad-8899-bf8dfc77b0ad" providerId="ADAL" clId="{70BF50BD-97BE-4385-A670-0BD365CA0FFB}" dt="2021-11-17T16:26:17.958" v="9005"/>
        <pc:sldMkLst>
          <pc:docMk/>
          <pc:sldMk cId="2930609506" sldId="293"/>
        </pc:sldMkLst>
        <pc:spChg chg="mod">
          <ac:chgData name="Anastasia Galvin" userId="2d39f159-777b-4bad-8899-bf8dfc77b0ad" providerId="ADAL" clId="{70BF50BD-97BE-4385-A670-0BD365CA0FFB}" dt="2021-11-17T16:19:55.155" v="8948" actId="122"/>
          <ac:spMkLst>
            <pc:docMk/>
            <pc:sldMk cId="2930609506" sldId="293"/>
            <ac:spMk id="2" creationId="{E5F7EE95-6A49-4BFE-9285-B7EAF958B87B}"/>
          </ac:spMkLst>
        </pc:spChg>
        <pc:spChg chg="mod">
          <ac:chgData name="Anastasia Galvin" userId="2d39f159-777b-4bad-8899-bf8dfc77b0ad" providerId="ADAL" clId="{70BF50BD-97BE-4385-A670-0BD365CA0FFB}" dt="2021-11-17T16:20:18.426" v="8955" actId="2711"/>
          <ac:spMkLst>
            <pc:docMk/>
            <pc:sldMk cId="2930609506" sldId="293"/>
            <ac:spMk id="3" creationId="{E1FA7C7F-3367-410D-8227-C5AB23FA3DB7}"/>
          </ac:spMkLst>
        </pc:spChg>
      </pc:sldChg>
      <pc:sldChg chg="addSp delSp modSp new mod modTransition setBg modClrScheme chgLayout modNotesTx">
        <pc:chgData name="Anastasia Galvin" userId="2d39f159-777b-4bad-8899-bf8dfc77b0ad" providerId="ADAL" clId="{70BF50BD-97BE-4385-A670-0BD365CA0FFB}" dt="2021-11-17T16:34:24.687" v="9022" actId="255"/>
        <pc:sldMkLst>
          <pc:docMk/>
          <pc:sldMk cId="1748760353" sldId="294"/>
        </pc:sldMkLst>
        <pc:spChg chg="add del mod ord">
          <ac:chgData name="Anastasia Galvin" userId="2d39f159-777b-4bad-8899-bf8dfc77b0ad" providerId="ADAL" clId="{70BF50BD-97BE-4385-A670-0BD365CA0FFB}" dt="2021-11-17T16:24:50.596" v="8988" actId="700"/>
          <ac:spMkLst>
            <pc:docMk/>
            <pc:sldMk cId="1748760353" sldId="294"/>
            <ac:spMk id="2" creationId="{B369B29A-1B96-4FFD-8D53-6D896DE222B4}"/>
          </ac:spMkLst>
        </pc:spChg>
        <pc:spChg chg="add del mod ord">
          <ac:chgData name="Anastasia Galvin" userId="2d39f159-777b-4bad-8899-bf8dfc77b0ad" providerId="ADAL" clId="{70BF50BD-97BE-4385-A670-0BD365CA0FFB}" dt="2021-11-17T16:24:50.596" v="8988" actId="700"/>
          <ac:spMkLst>
            <pc:docMk/>
            <pc:sldMk cId="1748760353" sldId="294"/>
            <ac:spMk id="3" creationId="{878218DD-38B0-4314-8335-356678D05C2D}"/>
          </ac:spMkLst>
        </pc:spChg>
        <pc:spChg chg="add mod ord">
          <ac:chgData name="Anastasia Galvin" userId="2d39f159-777b-4bad-8899-bf8dfc77b0ad" providerId="ADAL" clId="{70BF50BD-97BE-4385-A670-0BD365CA0FFB}" dt="2021-11-17T16:25:03.336" v="8999" actId="26606"/>
          <ac:spMkLst>
            <pc:docMk/>
            <pc:sldMk cId="1748760353" sldId="294"/>
            <ac:spMk id="4" creationId="{B831462C-95F0-4442-BFE6-58B4B3994634}"/>
          </ac:spMkLst>
        </pc:spChg>
        <pc:spChg chg="add">
          <ac:chgData name="Anastasia Galvin" userId="2d39f159-777b-4bad-8899-bf8dfc77b0ad" providerId="ADAL" clId="{70BF50BD-97BE-4385-A670-0BD365CA0FFB}" dt="2021-11-17T16:25:03.336" v="8999" actId="26606"/>
          <ac:spMkLst>
            <pc:docMk/>
            <pc:sldMk cId="1748760353" sldId="294"/>
            <ac:spMk id="73" creationId="{DA381740-063A-41A4-836D-85D14980EEF0}"/>
          </ac:spMkLst>
        </pc:spChg>
        <pc:spChg chg="add">
          <ac:chgData name="Anastasia Galvin" userId="2d39f159-777b-4bad-8899-bf8dfc77b0ad" providerId="ADAL" clId="{70BF50BD-97BE-4385-A670-0BD365CA0FFB}" dt="2021-11-17T16:25:03.336" v="8999" actId="26606"/>
          <ac:spMkLst>
            <pc:docMk/>
            <pc:sldMk cId="1748760353" sldId="294"/>
            <ac:spMk id="75" creationId="{DA21A4AC-5300-4176-B2FB-67830A380702}"/>
          </ac:spMkLst>
        </pc:spChg>
        <pc:picChg chg="add mod">
          <ac:chgData name="Anastasia Galvin" userId="2d39f159-777b-4bad-8899-bf8dfc77b0ad" providerId="ADAL" clId="{70BF50BD-97BE-4385-A670-0BD365CA0FFB}" dt="2021-11-17T16:25:09.336" v="9002" actId="1076"/>
          <ac:picMkLst>
            <pc:docMk/>
            <pc:sldMk cId="1748760353" sldId="294"/>
            <ac:picMk id="7170" creationId="{E8544C2B-C5E1-4378-97C7-A40B057FB968}"/>
          </ac:picMkLst>
        </pc:picChg>
        <pc:picChg chg="add mod">
          <ac:chgData name="Anastasia Galvin" userId="2d39f159-777b-4bad-8899-bf8dfc77b0ad" providerId="ADAL" clId="{70BF50BD-97BE-4385-A670-0BD365CA0FFB}" dt="2021-11-17T16:25:11.966" v="9003" actId="1076"/>
          <ac:picMkLst>
            <pc:docMk/>
            <pc:sldMk cId="1748760353" sldId="294"/>
            <ac:picMk id="7172" creationId="{C92FB3C9-E3D1-41E2-97C9-054CC4182D71}"/>
          </ac:picMkLst>
        </pc:picChg>
      </pc:sldChg>
      <pc:sldMasterChg chg="add del addSldLayout delSldLayout">
        <pc:chgData name="Anastasia Galvin" userId="2d39f159-777b-4bad-8899-bf8dfc77b0ad" providerId="ADAL" clId="{70BF50BD-97BE-4385-A670-0BD365CA0FFB}" dt="2021-11-12T10:12:04.077" v="8" actId="26606"/>
        <pc:sldMasterMkLst>
          <pc:docMk/>
          <pc:sldMasterMk cId="961844746" sldId="2147483648"/>
        </pc:sldMasterMkLst>
        <pc:sldLayoutChg chg="add del">
          <pc:chgData name="Anastasia Galvin" userId="2d39f159-777b-4bad-8899-bf8dfc77b0ad" providerId="ADAL" clId="{70BF50BD-97BE-4385-A670-0BD365CA0FFB}" dt="2021-11-12T10:12:04.077" v="8" actId="26606"/>
          <pc:sldLayoutMkLst>
            <pc:docMk/>
            <pc:sldMasterMk cId="961844746" sldId="2147483648"/>
            <pc:sldLayoutMk cId="2942938331" sldId="2147483649"/>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2371883014" sldId="2147483650"/>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3111189599" sldId="2147483651"/>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4002204469" sldId="2147483652"/>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1211833084" sldId="2147483653"/>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72081852" sldId="2147483654"/>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70173720" sldId="2147483655"/>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88341691" sldId="2147483656"/>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831531182" sldId="2147483657"/>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2537898708" sldId="2147483658"/>
          </pc:sldLayoutMkLst>
        </pc:sldLayoutChg>
        <pc:sldLayoutChg chg="add del">
          <pc:chgData name="Anastasia Galvin" userId="2d39f159-777b-4bad-8899-bf8dfc77b0ad" providerId="ADAL" clId="{70BF50BD-97BE-4385-A670-0BD365CA0FFB}" dt="2021-11-12T10:12:04.077" v="8" actId="26606"/>
          <pc:sldLayoutMkLst>
            <pc:docMk/>
            <pc:sldMasterMk cId="961844746" sldId="2147483648"/>
            <pc:sldLayoutMk cId="1143712457" sldId="2147483659"/>
          </pc:sldLayoutMkLst>
        </pc:sldLayoutChg>
      </pc:sldMasterChg>
      <pc:sldMasterChg chg="add replId addSldLayout">
        <pc:chgData name="Anastasia Galvin" userId="2d39f159-777b-4bad-8899-bf8dfc77b0ad" providerId="ADAL" clId="{70BF50BD-97BE-4385-A670-0BD365CA0FFB}" dt="2021-11-12T10:12:04.077" v="8" actId="26606"/>
        <pc:sldMasterMkLst>
          <pc:docMk/>
          <pc:sldMasterMk cId="246832112" sldId="2147483660"/>
        </pc:sldMasterMkLst>
        <pc:sldLayoutChg chg="add">
          <pc:chgData name="Anastasia Galvin" userId="2d39f159-777b-4bad-8899-bf8dfc77b0ad" providerId="ADAL" clId="{70BF50BD-97BE-4385-A670-0BD365CA0FFB}" dt="2021-11-12T10:12:04.077" v="8" actId="26606"/>
          <pc:sldLayoutMkLst>
            <pc:docMk/>
            <pc:sldMasterMk cId="246832112" sldId="2147483660"/>
            <pc:sldLayoutMk cId="3816991749" sldId="2147483661"/>
          </pc:sldLayoutMkLst>
        </pc:sldLayoutChg>
        <pc:sldLayoutChg chg="add">
          <pc:chgData name="Anastasia Galvin" userId="2d39f159-777b-4bad-8899-bf8dfc77b0ad" providerId="ADAL" clId="{70BF50BD-97BE-4385-A670-0BD365CA0FFB}" dt="2021-11-12T10:12:04.077" v="8" actId="26606"/>
          <pc:sldLayoutMkLst>
            <pc:docMk/>
            <pc:sldMasterMk cId="246832112" sldId="2147483660"/>
            <pc:sldLayoutMk cId="420839292" sldId="2147483662"/>
          </pc:sldLayoutMkLst>
        </pc:sldLayoutChg>
        <pc:sldLayoutChg chg="add">
          <pc:chgData name="Anastasia Galvin" userId="2d39f159-777b-4bad-8899-bf8dfc77b0ad" providerId="ADAL" clId="{70BF50BD-97BE-4385-A670-0BD365CA0FFB}" dt="2021-11-12T10:12:04.077" v="8" actId="26606"/>
          <pc:sldLayoutMkLst>
            <pc:docMk/>
            <pc:sldMasterMk cId="246832112" sldId="2147483660"/>
            <pc:sldLayoutMk cId="1006348946" sldId="2147483663"/>
          </pc:sldLayoutMkLst>
        </pc:sldLayoutChg>
        <pc:sldLayoutChg chg="add">
          <pc:chgData name="Anastasia Galvin" userId="2d39f159-777b-4bad-8899-bf8dfc77b0ad" providerId="ADAL" clId="{70BF50BD-97BE-4385-A670-0BD365CA0FFB}" dt="2021-11-12T10:12:04.077" v="8" actId="26606"/>
          <pc:sldLayoutMkLst>
            <pc:docMk/>
            <pc:sldMasterMk cId="246832112" sldId="2147483660"/>
            <pc:sldLayoutMk cId="1446433529" sldId="2147483664"/>
          </pc:sldLayoutMkLst>
        </pc:sldLayoutChg>
        <pc:sldLayoutChg chg="add">
          <pc:chgData name="Anastasia Galvin" userId="2d39f159-777b-4bad-8899-bf8dfc77b0ad" providerId="ADAL" clId="{70BF50BD-97BE-4385-A670-0BD365CA0FFB}" dt="2021-11-12T10:12:04.077" v="8" actId="26606"/>
          <pc:sldLayoutMkLst>
            <pc:docMk/>
            <pc:sldMasterMk cId="246832112" sldId="2147483660"/>
            <pc:sldLayoutMk cId="2610176723" sldId="2147483665"/>
          </pc:sldLayoutMkLst>
        </pc:sldLayoutChg>
        <pc:sldLayoutChg chg="add">
          <pc:chgData name="Anastasia Galvin" userId="2d39f159-777b-4bad-8899-bf8dfc77b0ad" providerId="ADAL" clId="{70BF50BD-97BE-4385-A670-0BD365CA0FFB}" dt="2021-11-12T10:12:04.077" v="8" actId="26606"/>
          <pc:sldLayoutMkLst>
            <pc:docMk/>
            <pc:sldMasterMk cId="246832112" sldId="2147483660"/>
            <pc:sldLayoutMk cId="216018369" sldId="2147483666"/>
          </pc:sldLayoutMkLst>
        </pc:sldLayoutChg>
        <pc:sldLayoutChg chg="add replId">
          <pc:chgData name="Anastasia Galvin" userId="2d39f159-777b-4bad-8899-bf8dfc77b0ad" providerId="ADAL" clId="{70BF50BD-97BE-4385-A670-0BD365CA0FFB}" dt="2021-11-12T10:12:04.077" v="8" actId="26606"/>
          <pc:sldLayoutMkLst>
            <pc:docMk/>
            <pc:sldMasterMk cId="246832112" sldId="2147483660"/>
            <pc:sldLayoutMk cId="2060626922" sldId="2147483667"/>
          </pc:sldLayoutMkLst>
        </pc:sldLayoutChg>
        <pc:sldLayoutChg chg="add replId">
          <pc:chgData name="Anastasia Galvin" userId="2d39f159-777b-4bad-8899-bf8dfc77b0ad" providerId="ADAL" clId="{70BF50BD-97BE-4385-A670-0BD365CA0FFB}" dt="2021-11-12T10:12:04.077" v="8" actId="26606"/>
          <pc:sldLayoutMkLst>
            <pc:docMk/>
            <pc:sldMasterMk cId="246832112" sldId="2147483660"/>
            <pc:sldLayoutMk cId="2722390771" sldId="2147483668"/>
          </pc:sldLayoutMkLst>
        </pc:sldLayoutChg>
        <pc:sldLayoutChg chg="add replId">
          <pc:chgData name="Anastasia Galvin" userId="2d39f159-777b-4bad-8899-bf8dfc77b0ad" providerId="ADAL" clId="{70BF50BD-97BE-4385-A670-0BD365CA0FFB}" dt="2021-11-12T10:12:04.077" v="8" actId="26606"/>
          <pc:sldLayoutMkLst>
            <pc:docMk/>
            <pc:sldMasterMk cId="246832112" sldId="2147483660"/>
            <pc:sldLayoutMk cId="4007882705" sldId="2147483669"/>
          </pc:sldLayoutMkLst>
        </pc:sldLayoutChg>
        <pc:sldLayoutChg chg="add replId">
          <pc:chgData name="Anastasia Galvin" userId="2d39f159-777b-4bad-8899-bf8dfc77b0ad" providerId="ADAL" clId="{70BF50BD-97BE-4385-A670-0BD365CA0FFB}" dt="2021-11-12T10:12:04.077" v="8" actId="26606"/>
          <pc:sldLayoutMkLst>
            <pc:docMk/>
            <pc:sldMasterMk cId="246832112" sldId="2147483660"/>
            <pc:sldLayoutMk cId="1571695816" sldId="2147483670"/>
          </pc:sldLayoutMkLst>
        </pc:sldLayoutChg>
        <pc:sldLayoutChg chg="add replId">
          <pc:chgData name="Anastasia Galvin" userId="2d39f159-777b-4bad-8899-bf8dfc77b0ad" providerId="ADAL" clId="{70BF50BD-97BE-4385-A670-0BD365CA0FFB}" dt="2021-11-12T10:12:04.077" v="8" actId="26606"/>
          <pc:sldLayoutMkLst>
            <pc:docMk/>
            <pc:sldMasterMk cId="246832112" sldId="2147483660"/>
            <pc:sldLayoutMk cId="2820865092" sldId="2147483671"/>
          </pc:sldLayoutMkLst>
        </pc:sldLayoutChg>
      </pc:sldMasterChg>
      <pc:sldMasterChg chg="add del addSldLayout delSldLayout">
        <pc:chgData name="Anastasia Galvin" userId="2d39f159-777b-4bad-8899-bf8dfc77b0ad" providerId="ADAL" clId="{70BF50BD-97BE-4385-A670-0BD365CA0FFB}" dt="2021-11-12T10:12:03.962" v="7" actId="26606"/>
        <pc:sldMasterMkLst>
          <pc:docMk/>
          <pc:sldMasterMk cId="301038925" sldId="2147483717"/>
        </pc:sldMasterMkLst>
        <pc:sldLayoutChg chg="add del">
          <pc:chgData name="Anastasia Galvin" userId="2d39f159-777b-4bad-8899-bf8dfc77b0ad" providerId="ADAL" clId="{70BF50BD-97BE-4385-A670-0BD365CA0FFB}" dt="2021-11-12T10:12:03.962" v="7" actId="26606"/>
          <pc:sldLayoutMkLst>
            <pc:docMk/>
            <pc:sldMasterMk cId="301038925" sldId="2147483717"/>
            <pc:sldLayoutMk cId="1361489702" sldId="2147483706"/>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3938987585" sldId="2147483707"/>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2932492545" sldId="2147483708"/>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2352587356" sldId="2147483709"/>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846289766" sldId="2147483710"/>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4214312374" sldId="2147483711"/>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3505805938" sldId="2147483712"/>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972423408" sldId="2147483713"/>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4261779405" sldId="2147483714"/>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4183894878" sldId="2147483715"/>
          </pc:sldLayoutMkLst>
        </pc:sldLayoutChg>
        <pc:sldLayoutChg chg="add del">
          <pc:chgData name="Anastasia Galvin" userId="2d39f159-777b-4bad-8899-bf8dfc77b0ad" providerId="ADAL" clId="{70BF50BD-97BE-4385-A670-0BD365CA0FFB}" dt="2021-11-12T10:12:03.962" v="7" actId="26606"/>
          <pc:sldLayoutMkLst>
            <pc:docMk/>
            <pc:sldMasterMk cId="301038925" sldId="2147483717"/>
            <pc:sldLayoutMk cId="2959646493" sldId="2147483716"/>
          </pc:sldLayoutMkLst>
        </pc:sldLayoutChg>
      </pc:sldMasterChg>
      <pc:sldMasterChg chg="add del addSldLayout delSldLayout">
        <pc:chgData name="Anastasia Galvin" userId="2d39f159-777b-4bad-8899-bf8dfc77b0ad" providerId="ADAL" clId="{70BF50BD-97BE-4385-A670-0BD365CA0FFB}" dt="2021-11-12T10:11:35.552" v="1" actId="26606"/>
        <pc:sldMasterMkLst>
          <pc:docMk/>
          <pc:sldMasterMk cId="2945781186" sldId="2147483730"/>
        </pc:sldMasterMkLst>
        <pc:sldLayoutChg chg="add del">
          <pc:chgData name="Anastasia Galvin" userId="2d39f159-777b-4bad-8899-bf8dfc77b0ad" providerId="ADAL" clId="{70BF50BD-97BE-4385-A670-0BD365CA0FFB}" dt="2021-11-12T10:11:35.552" v="1" actId="26606"/>
          <pc:sldLayoutMkLst>
            <pc:docMk/>
            <pc:sldMasterMk cId="2945781186" sldId="2147483730"/>
            <pc:sldLayoutMk cId="3801503775" sldId="2147483719"/>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62380074" sldId="2147483720"/>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2444412987" sldId="2147483721"/>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1667605502" sldId="2147483722"/>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2972493294" sldId="2147483723"/>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1625846209" sldId="2147483724"/>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2341627826" sldId="2147483725"/>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3885798166" sldId="2147483726"/>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2302905309" sldId="2147483727"/>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3229794908" sldId="2147483728"/>
          </pc:sldLayoutMkLst>
        </pc:sldLayoutChg>
        <pc:sldLayoutChg chg="add del">
          <pc:chgData name="Anastasia Galvin" userId="2d39f159-777b-4bad-8899-bf8dfc77b0ad" providerId="ADAL" clId="{70BF50BD-97BE-4385-A670-0BD365CA0FFB}" dt="2021-11-12T10:11:35.552" v="1" actId="26606"/>
          <pc:sldLayoutMkLst>
            <pc:docMk/>
            <pc:sldMasterMk cId="2945781186" sldId="2147483730"/>
            <pc:sldLayoutMk cId="872110458" sldId="2147483729"/>
          </pc:sldLayoutMkLst>
        </pc:sldLayoutChg>
      </pc:sldMasterChg>
      <pc:sldMasterChg chg="add del addSldLayout delSldLayout">
        <pc:chgData name="Anastasia Galvin" userId="2d39f159-777b-4bad-8899-bf8dfc77b0ad" providerId="ADAL" clId="{70BF50BD-97BE-4385-A670-0BD365CA0FFB}" dt="2021-11-12T10:11:50.616" v="5" actId="26606"/>
        <pc:sldMasterMkLst>
          <pc:docMk/>
          <pc:sldMasterMk cId="879484953" sldId="2147483756"/>
        </pc:sldMasterMkLst>
        <pc:sldLayoutChg chg="add del">
          <pc:chgData name="Anastasia Galvin" userId="2d39f159-777b-4bad-8899-bf8dfc77b0ad" providerId="ADAL" clId="{70BF50BD-97BE-4385-A670-0BD365CA0FFB}" dt="2021-11-12T10:11:50.616" v="5" actId="26606"/>
          <pc:sldLayoutMkLst>
            <pc:docMk/>
            <pc:sldMasterMk cId="879484953" sldId="2147483756"/>
            <pc:sldLayoutMk cId="3485225826" sldId="2147483745"/>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1765266059" sldId="2147483746"/>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1599905077" sldId="2147483747"/>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2196804501" sldId="2147483748"/>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4201041183" sldId="2147483749"/>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2716433746" sldId="2147483750"/>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3997687939" sldId="2147483751"/>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3930192677" sldId="2147483752"/>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3572583153" sldId="2147483753"/>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844607217" sldId="2147483754"/>
          </pc:sldLayoutMkLst>
        </pc:sldLayoutChg>
        <pc:sldLayoutChg chg="add del">
          <pc:chgData name="Anastasia Galvin" userId="2d39f159-777b-4bad-8899-bf8dfc77b0ad" providerId="ADAL" clId="{70BF50BD-97BE-4385-A670-0BD365CA0FFB}" dt="2021-11-12T10:11:50.616" v="5" actId="26606"/>
          <pc:sldLayoutMkLst>
            <pc:docMk/>
            <pc:sldMasterMk cId="879484953" sldId="2147483756"/>
            <pc:sldLayoutMk cId="328207299" sldId="214748375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D5E3BF-252F-4C85-961A-792268669EBE}"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n-US"/>
        </a:p>
      </dgm:t>
    </dgm:pt>
    <dgm:pt modelId="{217306B9-31F4-4321-ACB3-05623539B994}">
      <dgm:prSet/>
      <dgm:spPr/>
      <dgm:t>
        <a:bodyPr/>
        <a:lstStyle/>
        <a:p>
          <a:r>
            <a:rPr lang="en-GB" dirty="0">
              <a:latin typeface="The Hand Extrablack" panose="03070A02030502020204" pitchFamily="66" charset="0"/>
            </a:rPr>
            <a:t>Soviet control of Czechoslovakia was re established and Dubcek and the other leaders were arrested and taken to Moscow. Hardline Soviet friendly leaders replaced the reformative leaders of Czechoslovakia. </a:t>
          </a:r>
          <a:endParaRPr lang="en-US" dirty="0">
            <a:latin typeface="The Hand Extrablack" panose="03070A02030502020204" pitchFamily="66" charset="0"/>
          </a:endParaRPr>
        </a:p>
      </dgm:t>
    </dgm:pt>
    <dgm:pt modelId="{E1DCDB97-4E04-4879-AB35-5182D2453765}" type="parTrans" cxnId="{A5194ACE-61EB-4A83-B226-8408B7E3E3CB}">
      <dgm:prSet/>
      <dgm:spPr/>
      <dgm:t>
        <a:bodyPr/>
        <a:lstStyle/>
        <a:p>
          <a:endParaRPr lang="en-US">
            <a:solidFill>
              <a:sysClr val="windowText" lastClr="000000"/>
            </a:solidFill>
            <a:latin typeface="The Hand Extrablack" panose="03070A02030502020204" pitchFamily="66" charset="0"/>
          </a:endParaRPr>
        </a:p>
      </dgm:t>
    </dgm:pt>
    <dgm:pt modelId="{BE9985A8-C84C-4E8D-B0DA-38BDD4673EDF}" type="sibTrans" cxnId="{A5194ACE-61EB-4A83-B226-8408B7E3E3CB}">
      <dgm:prSet/>
      <dgm:spPr/>
      <dgm:t>
        <a:bodyPr/>
        <a:lstStyle/>
        <a:p>
          <a:endParaRPr lang="en-US">
            <a:solidFill>
              <a:sysClr val="windowText" lastClr="000000"/>
            </a:solidFill>
            <a:latin typeface="The Hand Extrablack" panose="03070A02030502020204" pitchFamily="66" charset="0"/>
          </a:endParaRPr>
        </a:p>
      </dgm:t>
    </dgm:pt>
    <dgm:pt modelId="{EFD9DDCC-C3E8-4AF5-81FE-3452E8B872C3}">
      <dgm:prSet/>
      <dgm:spPr/>
      <dgm:t>
        <a:bodyPr/>
        <a:lstStyle/>
        <a:p>
          <a:r>
            <a:rPr lang="en-GB">
              <a:latin typeface="The Hand Extrablack" panose="03070A02030502020204" pitchFamily="66" charset="0"/>
            </a:rPr>
            <a:t>As the Soviet troops entered the Czech capital Prague, petrol bombs were thrown at Soviet tanks. </a:t>
          </a:r>
          <a:endParaRPr lang="en-US">
            <a:latin typeface="The Hand Extrablack" panose="03070A02030502020204" pitchFamily="66" charset="0"/>
          </a:endParaRPr>
        </a:p>
      </dgm:t>
    </dgm:pt>
    <dgm:pt modelId="{54BE6EF9-D562-45A1-BD3F-6AEAD157B6AD}" type="parTrans" cxnId="{83124CEE-76BB-4E2F-B579-395F50FAFE0E}">
      <dgm:prSet/>
      <dgm:spPr/>
      <dgm:t>
        <a:bodyPr/>
        <a:lstStyle/>
        <a:p>
          <a:endParaRPr lang="en-US">
            <a:solidFill>
              <a:sysClr val="windowText" lastClr="000000"/>
            </a:solidFill>
            <a:latin typeface="The Hand Extrablack" panose="03070A02030502020204" pitchFamily="66" charset="0"/>
          </a:endParaRPr>
        </a:p>
      </dgm:t>
    </dgm:pt>
    <dgm:pt modelId="{4F28CC5C-2420-47EC-B421-C4D54EEF06DB}" type="sibTrans" cxnId="{83124CEE-76BB-4E2F-B579-395F50FAFE0E}">
      <dgm:prSet/>
      <dgm:spPr/>
      <dgm:t>
        <a:bodyPr/>
        <a:lstStyle/>
        <a:p>
          <a:endParaRPr lang="en-US">
            <a:solidFill>
              <a:sysClr val="windowText" lastClr="000000"/>
            </a:solidFill>
            <a:latin typeface="The Hand Extrablack" panose="03070A02030502020204" pitchFamily="66" charset="0"/>
          </a:endParaRPr>
        </a:p>
      </dgm:t>
    </dgm:pt>
    <dgm:pt modelId="{D12D0E45-5184-4827-A165-5B7C883A9C63}">
      <dgm:prSet/>
      <dgm:spPr/>
      <dgm:t>
        <a:bodyPr/>
        <a:lstStyle/>
        <a:p>
          <a:r>
            <a:rPr lang="en-GB">
              <a:latin typeface="The Hand Extrablack" panose="03070A02030502020204" pitchFamily="66" charset="0"/>
            </a:rPr>
            <a:t>As the protest started in Wenceslas Square, anti- Soviet radio broadcasters moved from one place to another to avoid detection. There was, however, no armed resistance from the Czech army to the Soviet invasion. </a:t>
          </a:r>
          <a:endParaRPr lang="en-US">
            <a:latin typeface="The Hand Extrablack" panose="03070A02030502020204" pitchFamily="66" charset="0"/>
          </a:endParaRPr>
        </a:p>
      </dgm:t>
    </dgm:pt>
    <dgm:pt modelId="{99C3C478-B0A6-4016-B39D-877F56AD1C52}" type="parTrans" cxnId="{78896632-87D8-46AA-B6E4-8223DF75ED9A}">
      <dgm:prSet/>
      <dgm:spPr/>
      <dgm:t>
        <a:bodyPr/>
        <a:lstStyle/>
        <a:p>
          <a:endParaRPr lang="en-US">
            <a:solidFill>
              <a:sysClr val="windowText" lastClr="000000"/>
            </a:solidFill>
            <a:latin typeface="The Hand Extrablack" panose="03070A02030502020204" pitchFamily="66" charset="0"/>
          </a:endParaRPr>
        </a:p>
      </dgm:t>
    </dgm:pt>
    <dgm:pt modelId="{B20BA635-059B-4FA7-989E-05D92C92E076}" type="sibTrans" cxnId="{78896632-87D8-46AA-B6E4-8223DF75ED9A}">
      <dgm:prSet/>
      <dgm:spPr/>
      <dgm:t>
        <a:bodyPr/>
        <a:lstStyle/>
        <a:p>
          <a:endParaRPr lang="en-US">
            <a:solidFill>
              <a:sysClr val="windowText" lastClr="000000"/>
            </a:solidFill>
            <a:latin typeface="The Hand Extrablack" panose="03070A02030502020204" pitchFamily="66" charset="0"/>
          </a:endParaRPr>
        </a:p>
      </dgm:t>
    </dgm:pt>
    <dgm:pt modelId="{198C6F09-D33E-41E0-A540-B377EF002BEB}">
      <dgm:prSet/>
      <dgm:spPr/>
      <dgm:t>
        <a:bodyPr/>
        <a:lstStyle/>
        <a:p>
          <a:r>
            <a:rPr lang="en-GB">
              <a:latin typeface="The Hand Extrablack" panose="03070A02030502020204" pitchFamily="66" charset="0"/>
            </a:rPr>
            <a:t>On the 21st of August 1968, Soviet troops entered Czechoslovakia backed by units from Bulgaria, East Germany, Hungary and Poland. </a:t>
          </a:r>
          <a:endParaRPr lang="en-US">
            <a:latin typeface="The Hand Extrablack" panose="03070A02030502020204" pitchFamily="66" charset="0"/>
          </a:endParaRPr>
        </a:p>
      </dgm:t>
    </dgm:pt>
    <dgm:pt modelId="{F830AF20-1593-485B-B492-AF740804AB8E}" type="parTrans" cxnId="{B973B58B-11FB-4708-9B3C-1999DB9CEBB9}">
      <dgm:prSet/>
      <dgm:spPr/>
      <dgm:t>
        <a:bodyPr/>
        <a:lstStyle/>
        <a:p>
          <a:endParaRPr lang="en-US">
            <a:solidFill>
              <a:sysClr val="windowText" lastClr="000000"/>
            </a:solidFill>
            <a:latin typeface="The Hand Extrablack" panose="03070A02030502020204" pitchFamily="66" charset="0"/>
          </a:endParaRPr>
        </a:p>
      </dgm:t>
    </dgm:pt>
    <dgm:pt modelId="{5B2D0E00-30C0-4552-B37A-EE104CF2253F}" type="sibTrans" cxnId="{B973B58B-11FB-4708-9B3C-1999DB9CEBB9}">
      <dgm:prSet/>
      <dgm:spPr/>
      <dgm:t>
        <a:bodyPr/>
        <a:lstStyle/>
        <a:p>
          <a:endParaRPr lang="en-US">
            <a:solidFill>
              <a:sysClr val="windowText" lastClr="000000"/>
            </a:solidFill>
            <a:latin typeface="The Hand Extrablack" panose="03070A02030502020204" pitchFamily="66" charset="0"/>
          </a:endParaRPr>
        </a:p>
      </dgm:t>
    </dgm:pt>
    <dgm:pt modelId="{826A231D-2DF6-4B74-8915-8042392B62B0}">
      <dgm:prSet/>
      <dgm:spPr/>
      <dgm:t>
        <a:bodyPr/>
        <a:lstStyle/>
        <a:p>
          <a:r>
            <a:rPr lang="en-GB">
              <a:latin typeface="The Hand Extrablack" panose="03070A02030502020204" pitchFamily="66" charset="0"/>
            </a:rPr>
            <a:t>As well as attacking Soviet troops with petrol bombs, buildings were set on fire and protesters organised in Wenceslas Square. Czech students even climbed onto Soviet tanks and tried to argue with the Soviet soldiers. </a:t>
          </a:r>
          <a:endParaRPr lang="en-US">
            <a:latin typeface="The Hand Extrablack" panose="03070A02030502020204" pitchFamily="66" charset="0"/>
          </a:endParaRPr>
        </a:p>
      </dgm:t>
    </dgm:pt>
    <dgm:pt modelId="{75E04A40-0EC4-4681-A945-1DD6B6A3225D}" type="parTrans" cxnId="{8DCC8452-594E-494F-A3B0-5D114B151A25}">
      <dgm:prSet/>
      <dgm:spPr/>
      <dgm:t>
        <a:bodyPr/>
        <a:lstStyle/>
        <a:p>
          <a:endParaRPr lang="en-US">
            <a:solidFill>
              <a:sysClr val="windowText" lastClr="000000"/>
            </a:solidFill>
            <a:latin typeface="The Hand Extrablack" panose="03070A02030502020204" pitchFamily="66" charset="0"/>
          </a:endParaRPr>
        </a:p>
      </dgm:t>
    </dgm:pt>
    <dgm:pt modelId="{F62BFF51-9305-40D0-B3F3-20FDA6855E72}" type="sibTrans" cxnId="{8DCC8452-594E-494F-A3B0-5D114B151A25}">
      <dgm:prSet/>
      <dgm:spPr/>
      <dgm:t>
        <a:bodyPr/>
        <a:lstStyle/>
        <a:p>
          <a:endParaRPr lang="en-US">
            <a:solidFill>
              <a:sysClr val="windowText" lastClr="000000"/>
            </a:solidFill>
            <a:latin typeface="The Hand Extrablack" panose="03070A02030502020204" pitchFamily="66" charset="0"/>
          </a:endParaRPr>
        </a:p>
      </dgm:t>
    </dgm:pt>
    <dgm:pt modelId="{756F2BA8-18A2-4E38-9E43-90F7168524E5}" type="pres">
      <dgm:prSet presAssocID="{0AD5E3BF-252F-4C85-961A-792268669EBE}" presName="linear" presStyleCnt="0">
        <dgm:presLayoutVars>
          <dgm:animLvl val="lvl"/>
          <dgm:resizeHandles val="exact"/>
        </dgm:presLayoutVars>
      </dgm:prSet>
      <dgm:spPr/>
    </dgm:pt>
    <dgm:pt modelId="{7CACD704-C277-4833-8C02-45C4A225F54D}" type="pres">
      <dgm:prSet presAssocID="{217306B9-31F4-4321-ACB3-05623539B994}" presName="parentText" presStyleLbl="node1" presStyleIdx="0" presStyleCnt="5">
        <dgm:presLayoutVars>
          <dgm:chMax val="0"/>
          <dgm:bulletEnabled val="1"/>
        </dgm:presLayoutVars>
      </dgm:prSet>
      <dgm:spPr/>
    </dgm:pt>
    <dgm:pt modelId="{E3B2C3DD-A82D-4C6E-9EA5-C6C560065171}" type="pres">
      <dgm:prSet presAssocID="{BE9985A8-C84C-4E8D-B0DA-38BDD4673EDF}" presName="spacer" presStyleCnt="0"/>
      <dgm:spPr/>
    </dgm:pt>
    <dgm:pt modelId="{590AA111-E350-4B6E-B682-3B5E5529BD8F}" type="pres">
      <dgm:prSet presAssocID="{EFD9DDCC-C3E8-4AF5-81FE-3452E8B872C3}" presName="parentText" presStyleLbl="node1" presStyleIdx="1" presStyleCnt="5">
        <dgm:presLayoutVars>
          <dgm:chMax val="0"/>
          <dgm:bulletEnabled val="1"/>
        </dgm:presLayoutVars>
      </dgm:prSet>
      <dgm:spPr/>
    </dgm:pt>
    <dgm:pt modelId="{8A4946FD-578C-44BE-BF9E-76D0273A6D62}" type="pres">
      <dgm:prSet presAssocID="{4F28CC5C-2420-47EC-B421-C4D54EEF06DB}" presName="spacer" presStyleCnt="0"/>
      <dgm:spPr/>
    </dgm:pt>
    <dgm:pt modelId="{4742A709-5449-42DF-958C-C03C063DDB7D}" type="pres">
      <dgm:prSet presAssocID="{D12D0E45-5184-4827-A165-5B7C883A9C63}" presName="parentText" presStyleLbl="node1" presStyleIdx="2" presStyleCnt="5">
        <dgm:presLayoutVars>
          <dgm:chMax val="0"/>
          <dgm:bulletEnabled val="1"/>
        </dgm:presLayoutVars>
      </dgm:prSet>
      <dgm:spPr/>
    </dgm:pt>
    <dgm:pt modelId="{B81C9CBB-AFDB-4A42-8218-1C9C0EEB014E}" type="pres">
      <dgm:prSet presAssocID="{B20BA635-059B-4FA7-989E-05D92C92E076}" presName="spacer" presStyleCnt="0"/>
      <dgm:spPr/>
    </dgm:pt>
    <dgm:pt modelId="{1324C8D5-676E-4F86-A284-1CCC31D81DA8}" type="pres">
      <dgm:prSet presAssocID="{198C6F09-D33E-41E0-A540-B377EF002BEB}" presName="parentText" presStyleLbl="node1" presStyleIdx="3" presStyleCnt="5">
        <dgm:presLayoutVars>
          <dgm:chMax val="0"/>
          <dgm:bulletEnabled val="1"/>
        </dgm:presLayoutVars>
      </dgm:prSet>
      <dgm:spPr/>
    </dgm:pt>
    <dgm:pt modelId="{A4D6DFE3-A35E-48EE-A6AD-0E03021C304B}" type="pres">
      <dgm:prSet presAssocID="{5B2D0E00-30C0-4552-B37A-EE104CF2253F}" presName="spacer" presStyleCnt="0"/>
      <dgm:spPr/>
    </dgm:pt>
    <dgm:pt modelId="{EFFF6D3B-DD3D-4A00-BB33-F39B69D85D27}" type="pres">
      <dgm:prSet presAssocID="{826A231D-2DF6-4B74-8915-8042392B62B0}" presName="parentText" presStyleLbl="node1" presStyleIdx="4" presStyleCnt="5">
        <dgm:presLayoutVars>
          <dgm:chMax val="0"/>
          <dgm:bulletEnabled val="1"/>
        </dgm:presLayoutVars>
      </dgm:prSet>
      <dgm:spPr/>
    </dgm:pt>
  </dgm:ptLst>
  <dgm:cxnLst>
    <dgm:cxn modelId="{78896632-87D8-46AA-B6E4-8223DF75ED9A}" srcId="{0AD5E3BF-252F-4C85-961A-792268669EBE}" destId="{D12D0E45-5184-4827-A165-5B7C883A9C63}" srcOrd="2" destOrd="0" parTransId="{99C3C478-B0A6-4016-B39D-877F56AD1C52}" sibTransId="{B20BA635-059B-4FA7-989E-05D92C92E076}"/>
    <dgm:cxn modelId="{6BFFAE5E-0F8E-4228-99DD-858EFA67FAA1}" type="presOf" srcId="{D12D0E45-5184-4827-A165-5B7C883A9C63}" destId="{4742A709-5449-42DF-958C-C03C063DDB7D}" srcOrd="0" destOrd="0" presId="urn:microsoft.com/office/officeart/2005/8/layout/vList2"/>
    <dgm:cxn modelId="{8DCC8452-594E-494F-A3B0-5D114B151A25}" srcId="{0AD5E3BF-252F-4C85-961A-792268669EBE}" destId="{826A231D-2DF6-4B74-8915-8042392B62B0}" srcOrd="4" destOrd="0" parTransId="{75E04A40-0EC4-4681-A945-1DD6B6A3225D}" sibTransId="{F62BFF51-9305-40D0-B3F3-20FDA6855E72}"/>
    <dgm:cxn modelId="{ED162076-9451-4E17-BF78-C082E4BE810F}" type="presOf" srcId="{198C6F09-D33E-41E0-A540-B377EF002BEB}" destId="{1324C8D5-676E-4F86-A284-1CCC31D81DA8}" srcOrd="0" destOrd="0" presId="urn:microsoft.com/office/officeart/2005/8/layout/vList2"/>
    <dgm:cxn modelId="{B973B58B-11FB-4708-9B3C-1999DB9CEBB9}" srcId="{0AD5E3BF-252F-4C85-961A-792268669EBE}" destId="{198C6F09-D33E-41E0-A540-B377EF002BEB}" srcOrd="3" destOrd="0" parTransId="{F830AF20-1593-485B-B492-AF740804AB8E}" sibTransId="{5B2D0E00-30C0-4552-B37A-EE104CF2253F}"/>
    <dgm:cxn modelId="{0AFBC390-A837-4CB3-B9C5-3997DD6388AD}" type="presOf" srcId="{EFD9DDCC-C3E8-4AF5-81FE-3452E8B872C3}" destId="{590AA111-E350-4B6E-B682-3B5E5529BD8F}" srcOrd="0" destOrd="0" presId="urn:microsoft.com/office/officeart/2005/8/layout/vList2"/>
    <dgm:cxn modelId="{1DC9A7C0-8FF8-4F90-BE9F-CEB633F47A66}" type="presOf" srcId="{826A231D-2DF6-4B74-8915-8042392B62B0}" destId="{EFFF6D3B-DD3D-4A00-BB33-F39B69D85D27}" srcOrd="0" destOrd="0" presId="urn:microsoft.com/office/officeart/2005/8/layout/vList2"/>
    <dgm:cxn modelId="{06A7D5C1-1E0E-4A76-93BB-68649567ACA9}" type="presOf" srcId="{217306B9-31F4-4321-ACB3-05623539B994}" destId="{7CACD704-C277-4833-8C02-45C4A225F54D}" srcOrd="0" destOrd="0" presId="urn:microsoft.com/office/officeart/2005/8/layout/vList2"/>
    <dgm:cxn modelId="{A5194ACE-61EB-4A83-B226-8408B7E3E3CB}" srcId="{0AD5E3BF-252F-4C85-961A-792268669EBE}" destId="{217306B9-31F4-4321-ACB3-05623539B994}" srcOrd="0" destOrd="0" parTransId="{E1DCDB97-4E04-4879-AB35-5182D2453765}" sibTransId="{BE9985A8-C84C-4E8D-B0DA-38BDD4673EDF}"/>
    <dgm:cxn modelId="{99D8E6E7-E674-4AD2-AAB3-21633EE2A64B}" type="presOf" srcId="{0AD5E3BF-252F-4C85-961A-792268669EBE}" destId="{756F2BA8-18A2-4E38-9E43-90F7168524E5}" srcOrd="0" destOrd="0" presId="urn:microsoft.com/office/officeart/2005/8/layout/vList2"/>
    <dgm:cxn modelId="{83124CEE-76BB-4E2F-B579-395F50FAFE0E}" srcId="{0AD5E3BF-252F-4C85-961A-792268669EBE}" destId="{EFD9DDCC-C3E8-4AF5-81FE-3452E8B872C3}" srcOrd="1" destOrd="0" parTransId="{54BE6EF9-D562-45A1-BD3F-6AEAD157B6AD}" sibTransId="{4F28CC5C-2420-47EC-B421-C4D54EEF06DB}"/>
    <dgm:cxn modelId="{77749338-807A-450A-9923-5AC3395EA6A5}" type="presParOf" srcId="{756F2BA8-18A2-4E38-9E43-90F7168524E5}" destId="{7CACD704-C277-4833-8C02-45C4A225F54D}" srcOrd="0" destOrd="0" presId="urn:microsoft.com/office/officeart/2005/8/layout/vList2"/>
    <dgm:cxn modelId="{1D8A785A-DA8C-463E-AD1D-D7BDEF0F6590}" type="presParOf" srcId="{756F2BA8-18A2-4E38-9E43-90F7168524E5}" destId="{E3B2C3DD-A82D-4C6E-9EA5-C6C560065171}" srcOrd="1" destOrd="0" presId="urn:microsoft.com/office/officeart/2005/8/layout/vList2"/>
    <dgm:cxn modelId="{CB2C0020-1D6D-42A2-AEDD-CB8AEBA50E0C}" type="presParOf" srcId="{756F2BA8-18A2-4E38-9E43-90F7168524E5}" destId="{590AA111-E350-4B6E-B682-3B5E5529BD8F}" srcOrd="2" destOrd="0" presId="urn:microsoft.com/office/officeart/2005/8/layout/vList2"/>
    <dgm:cxn modelId="{22B63A31-9B6E-4485-A570-2DDBD8450C17}" type="presParOf" srcId="{756F2BA8-18A2-4E38-9E43-90F7168524E5}" destId="{8A4946FD-578C-44BE-BF9E-76D0273A6D62}" srcOrd="3" destOrd="0" presId="urn:microsoft.com/office/officeart/2005/8/layout/vList2"/>
    <dgm:cxn modelId="{19AB13D6-ED1A-44E0-9382-14BB86000EF0}" type="presParOf" srcId="{756F2BA8-18A2-4E38-9E43-90F7168524E5}" destId="{4742A709-5449-42DF-958C-C03C063DDB7D}" srcOrd="4" destOrd="0" presId="urn:microsoft.com/office/officeart/2005/8/layout/vList2"/>
    <dgm:cxn modelId="{DA207CF9-5A0E-4A6A-AFF8-EC1694FD78F6}" type="presParOf" srcId="{756F2BA8-18A2-4E38-9E43-90F7168524E5}" destId="{B81C9CBB-AFDB-4A42-8218-1C9C0EEB014E}" srcOrd="5" destOrd="0" presId="urn:microsoft.com/office/officeart/2005/8/layout/vList2"/>
    <dgm:cxn modelId="{F06BDCB5-0360-4127-9ECB-E21727C952AB}" type="presParOf" srcId="{756F2BA8-18A2-4E38-9E43-90F7168524E5}" destId="{1324C8D5-676E-4F86-A284-1CCC31D81DA8}" srcOrd="6" destOrd="0" presId="urn:microsoft.com/office/officeart/2005/8/layout/vList2"/>
    <dgm:cxn modelId="{99603813-188E-4FDF-9F09-7E70DDB20FFF}" type="presParOf" srcId="{756F2BA8-18A2-4E38-9E43-90F7168524E5}" destId="{A4D6DFE3-A35E-48EE-A6AD-0E03021C304B}" srcOrd="7" destOrd="0" presId="urn:microsoft.com/office/officeart/2005/8/layout/vList2"/>
    <dgm:cxn modelId="{5465B059-4C48-4467-AED4-AE15999004EB}" type="presParOf" srcId="{756F2BA8-18A2-4E38-9E43-90F7168524E5}" destId="{EFFF6D3B-DD3D-4A00-BB33-F39B69D85D2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AD5E3BF-252F-4C85-961A-792268669EBE}"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US"/>
        </a:p>
      </dgm:t>
    </dgm:pt>
    <dgm:pt modelId="{217306B9-31F4-4321-ACB3-05623539B994}">
      <dgm:prSet/>
      <dgm:spPr/>
      <dgm:t>
        <a:bodyPr/>
        <a:lstStyle/>
        <a:p>
          <a:r>
            <a:rPr lang="en-GB" dirty="0">
              <a:latin typeface="The Hand Extrablack" panose="03070A02030502020204" pitchFamily="66" charset="0"/>
            </a:rPr>
            <a:t>As the Soviet troops entered the Czech capital Prague, petrol bombs were thrown at Soviet tanks. </a:t>
          </a:r>
          <a:endParaRPr lang="en-US" dirty="0">
            <a:latin typeface="The Hand Extrablack" panose="03070A02030502020204" pitchFamily="66" charset="0"/>
          </a:endParaRPr>
        </a:p>
      </dgm:t>
    </dgm:pt>
    <dgm:pt modelId="{E1DCDB97-4E04-4879-AB35-5182D2453765}" type="parTrans" cxnId="{A5194ACE-61EB-4A83-B226-8408B7E3E3CB}">
      <dgm:prSet/>
      <dgm:spPr/>
      <dgm:t>
        <a:bodyPr/>
        <a:lstStyle/>
        <a:p>
          <a:endParaRPr lang="en-US">
            <a:solidFill>
              <a:sysClr val="windowText" lastClr="000000"/>
            </a:solidFill>
            <a:latin typeface="The Hand Extrablack" panose="03070A02030502020204" pitchFamily="66" charset="0"/>
          </a:endParaRPr>
        </a:p>
      </dgm:t>
    </dgm:pt>
    <dgm:pt modelId="{BE9985A8-C84C-4E8D-B0DA-38BDD4673EDF}" type="sibTrans" cxnId="{A5194ACE-61EB-4A83-B226-8408B7E3E3CB}">
      <dgm:prSet/>
      <dgm:spPr/>
      <dgm:t>
        <a:bodyPr/>
        <a:lstStyle/>
        <a:p>
          <a:endParaRPr lang="en-US">
            <a:solidFill>
              <a:sysClr val="windowText" lastClr="000000"/>
            </a:solidFill>
            <a:latin typeface="The Hand Extrablack" panose="03070A02030502020204" pitchFamily="66" charset="0"/>
          </a:endParaRPr>
        </a:p>
      </dgm:t>
    </dgm:pt>
    <dgm:pt modelId="{CCC4B971-5554-4296-AA37-A66025537C6F}">
      <dgm:prSet/>
      <dgm:spPr/>
      <dgm:t>
        <a:bodyPr/>
        <a:lstStyle/>
        <a:p>
          <a:r>
            <a:rPr lang="en-GB" dirty="0">
              <a:latin typeface="The Hand Extrablack" panose="03070A02030502020204" pitchFamily="66" charset="0"/>
            </a:rPr>
            <a:t>On the 21st of August 1968, Soviet troops entered Czechoslovakia backed by units from Bulgaria, East Germany, Hungary and Poland. </a:t>
          </a:r>
          <a:endParaRPr lang="en-US" dirty="0">
            <a:latin typeface="The Hand Extrablack" panose="03070A02030502020204" pitchFamily="66" charset="0"/>
          </a:endParaRPr>
        </a:p>
      </dgm:t>
    </dgm:pt>
    <dgm:pt modelId="{58FA4EE4-2F63-4C32-BDEA-FBD6D9F900D5}" type="parTrans" cxnId="{E5520A5E-A10A-4FA9-AFE4-2197BCDFAD8C}">
      <dgm:prSet/>
      <dgm:spPr/>
    </dgm:pt>
    <dgm:pt modelId="{8BC87D51-F509-41DB-9996-CC3B93E2D5E2}" type="sibTrans" cxnId="{E5520A5E-A10A-4FA9-AFE4-2197BCDFAD8C}">
      <dgm:prSet/>
      <dgm:spPr/>
    </dgm:pt>
    <dgm:pt modelId="{48755B80-E4DB-4F8F-ABE8-C45E54E44AF0}">
      <dgm:prSet/>
      <dgm:spPr/>
      <dgm:t>
        <a:bodyPr/>
        <a:lstStyle/>
        <a:p>
          <a:r>
            <a:rPr lang="en-GB" dirty="0">
              <a:latin typeface="The Hand Extrablack" panose="03070A02030502020204" pitchFamily="66" charset="0"/>
            </a:rPr>
            <a:t>Soviet control of Czechoslovakia was re established and Dubcek and the other leaders were arrested and taken to Moscow. Hardline Soviet friendly leaders replaced the reformative leaders of Czechoslovakia. </a:t>
          </a:r>
          <a:endParaRPr lang="en-US" dirty="0">
            <a:latin typeface="The Hand Extrablack" panose="03070A02030502020204" pitchFamily="66" charset="0"/>
          </a:endParaRPr>
        </a:p>
      </dgm:t>
    </dgm:pt>
    <dgm:pt modelId="{815519E9-0ECF-43AF-85F4-3D78257A7B17}" type="parTrans" cxnId="{23D92C39-8857-40A0-808F-67008553D0AF}">
      <dgm:prSet/>
      <dgm:spPr/>
    </dgm:pt>
    <dgm:pt modelId="{1C328563-2165-4DBE-9DCF-DF6427F18614}" type="sibTrans" cxnId="{23D92C39-8857-40A0-808F-67008553D0AF}">
      <dgm:prSet/>
      <dgm:spPr/>
    </dgm:pt>
    <dgm:pt modelId="{4836A1BA-62A5-44E4-BF7B-FA4870E41EFA}">
      <dgm:prSet/>
      <dgm:spPr/>
      <dgm:t>
        <a:bodyPr/>
        <a:lstStyle/>
        <a:p>
          <a:r>
            <a:rPr lang="en-GB" dirty="0">
              <a:latin typeface="The Hand Extrablack" panose="03070A02030502020204" pitchFamily="66" charset="0"/>
            </a:rPr>
            <a:t>As well as attacking Soviet troops with petrol bombs, buildings were set on fire and protesters organised in Wenceslas Square. Czech students even climbed onto Soviet tanks and tried to argue with the Soviet soldiers. </a:t>
          </a:r>
          <a:endParaRPr lang="en-US" dirty="0">
            <a:latin typeface="The Hand Extrablack" panose="03070A02030502020204" pitchFamily="66" charset="0"/>
          </a:endParaRPr>
        </a:p>
      </dgm:t>
    </dgm:pt>
    <dgm:pt modelId="{435175A2-E5DC-4513-9C79-A8D15A75D25C}" type="parTrans" cxnId="{976FDEFE-56EF-4B6B-8C8A-7CEB74CC9623}">
      <dgm:prSet/>
      <dgm:spPr/>
    </dgm:pt>
    <dgm:pt modelId="{1DAE0B48-FB41-409A-9332-89FE2354475F}" type="sibTrans" cxnId="{976FDEFE-56EF-4B6B-8C8A-7CEB74CC9623}">
      <dgm:prSet/>
      <dgm:spPr/>
    </dgm:pt>
    <dgm:pt modelId="{B508F19E-A527-4490-A6D6-78F251CF115D}">
      <dgm:prSet/>
      <dgm:spPr/>
      <dgm:t>
        <a:bodyPr/>
        <a:lstStyle/>
        <a:p>
          <a:r>
            <a:rPr lang="en-GB">
              <a:latin typeface="The Hand Extrablack" panose="03070A02030502020204" pitchFamily="66" charset="0"/>
            </a:rPr>
            <a:t>As the protest started in Wenceslas Square, anti- Soviet radio broadcasters moved from one place to another to avoid detection. There was, however, no armed resistance from the Czech army to the Soviet invasion. </a:t>
          </a:r>
          <a:endParaRPr lang="en-US" dirty="0">
            <a:latin typeface="The Hand Extrablack" panose="03070A02030502020204" pitchFamily="66" charset="0"/>
          </a:endParaRPr>
        </a:p>
      </dgm:t>
    </dgm:pt>
    <dgm:pt modelId="{C38CF990-DBDE-4FAB-AB9C-B72BCAA4B3BF}" type="parTrans" cxnId="{78A8F2C2-7A46-4632-9517-A5D1A615C95C}">
      <dgm:prSet/>
      <dgm:spPr/>
    </dgm:pt>
    <dgm:pt modelId="{2A5F39A8-7167-4517-8361-259A911F6257}" type="sibTrans" cxnId="{78A8F2C2-7A46-4632-9517-A5D1A615C95C}">
      <dgm:prSet/>
      <dgm:spPr/>
    </dgm:pt>
    <dgm:pt modelId="{756F2BA8-18A2-4E38-9E43-90F7168524E5}" type="pres">
      <dgm:prSet presAssocID="{0AD5E3BF-252F-4C85-961A-792268669EBE}" presName="linear" presStyleCnt="0">
        <dgm:presLayoutVars>
          <dgm:animLvl val="lvl"/>
          <dgm:resizeHandles val="exact"/>
        </dgm:presLayoutVars>
      </dgm:prSet>
      <dgm:spPr/>
    </dgm:pt>
    <dgm:pt modelId="{9FB12AA6-9208-444E-A6F1-B828AD4C1E42}" type="pres">
      <dgm:prSet presAssocID="{CCC4B971-5554-4296-AA37-A66025537C6F}" presName="parentText" presStyleLbl="node1" presStyleIdx="0" presStyleCnt="5">
        <dgm:presLayoutVars>
          <dgm:chMax val="0"/>
          <dgm:bulletEnabled val="1"/>
        </dgm:presLayoutVars>
      </dgm:prSet>
      <dgm:spPr/>
    </dgm:pt>
    <dgm:pt modelId="{492CB276-70D1-4C31-A07A-B28D3E4B7221}" type="pres">
      <dgm:prSet presAssocID="{8BC87D51-F509-41DB-9996-CC3B93E2D5E2}" presName="spacer" presStyleCnt="0"/>
      <dgm:spPr/>
    </dgm:pt>
    <dgm:pt modelId="{7CACD704-C277-4833-8C02-45C4A225F54D}" type="pres">
      <dgm:prSet presAssocID="{217306B9-31F4-4321-ACB3-05623539B994}" presName="parentText" presStyleLbl="node1" presStyleIdx="1" presStyleCnt="5">
        <dgm:presLayoutVars>
          <dgm:chMax val="0"/>
          <dgm:bulletEnabled val="1"/>
        </dgm:presLayoutVars>
      </dgm:prSet>
      <dgm:spPr/>
    </dgm:pt>
    <dgm:pt modelId="{E3B2C3DD-A82D-4C6E-9EA5-C6C560065171}" type="pres">
      <dgm:prSet presAssocID="{BE9985A8-C84C-4E8D-B0DA-38BDD4673EDF}" presName="spacer" presStyleCnt="0"/>
      <dgm:spPr/>
    </dgm:pt>
    <dgm:pt modelId="{BC648E40-B929-4FF8-88B9-173AB672F8AF}" type="pres">
      <dgm:prSet presAssocID="{4836A1BA-62A5-44E4-BF7B-FA4870E41EFA}" presName="parentText" presStyleLbl="node1" presStyleIdx="2" presStyleCnt="5">
        <dgm:presLayoutVars>
          <dgm:chMax val="0"/>
          <dgm:bulletEnabled val="1"/>
        </dgm:presLayoutVars>
      </dgm:prSet>
      <dgm:spPr/>
    </dgm:pt>
    <dgm:pt modelId="{5914C7BE-A6B4-41CD-84EF-4CA37351E868}" type="pres">
      <dgm:prSet presAssocID="{1DAE0B48-FB41-409A-9332-89FE2354475F}" presName="spacer" presStyleCnt="0"/>
      <dgm:spPr/>
    </dgm:pt>
    <dgm:pt modelId="{FDB84567-A7F1-4378-9F03-1D812BB21C72}" type="pres">
      <dgm:prSet presAssocID="{B508F19E-A527-4490-A6D6-78F251CF115D}" presName="parentText" presStyleLbl="node1" presStyleIdx="3" presStyleCnt="5">
        <dgm:presLayoutVars>
          <dgm:chMax val="0"/>
          <dgm:bulletEnabled val="1"/>
        </dgm:presLayoutVars>
      </dgm:prSet>
      <dgm:spPr/>
    </dgm:pt>
    <dgm:pt modelId="{AC1794C3-7774-4962-8D0D-5E3E30682456}" type="pres">
      <dgm:prSet presAssocID="{2A5F39A8-7167-4517-8361-259A911F6257}" presName="spacer" presStyleCnt="0"/>
      <dgm:spPr/>
    </dgm:pt>
    <dgm:pt modelId="{905DF2ED-3BFB-4F0F-B2B3-552F5F635289}" type="pres">
      <dgm:prSet presAssocID="{48755B80-E4DB-4F8F-ABE8-C45E54E44AF0}" presName="parentText" presStyleLbl="node1" presStyleIdx="4" presStyleCnt="5">
        <dgm:presLayoutVars>
          <dgm:chMax val="0"/>
          <dgm:bulletEnabled val="1"/>
        </dgm:presLayoutVars>
      </dgm:prSet>
      <dgm:spPr/>
    </dgm:pt>
  </dgm:ptLst>
  <dgm:cxnLst>
    <dgm:cxn modelId="{EA49F935-C06C-4BAB-BCB4-17C393D7F44B}" type="presOf" srcId="{48755B80-E4DB-4F8F-ABE8-C45E54E44AF0}" destId="{905DF2ED-3BFB-4F0F-B2B3-552F5F635289}" srcOrd="0" destOrd="0" presId="urn:microsoft.com/office/officeart/2005/8/layout/vList2"/>
    <dgm:cxn modelId="{23D92C39-8857-40A0-808F-67008553D0AF}" srcId="{0AD5E3BF-252F-4C85-961A-792268669EBE}" destId="{48755B80-E4DB-4F8F-ABE8-C45E54E44AF0}" srcOrd="4" destOrd="0" parTransId="{815519E9-0ECF-43AF-85F4-3D78257A7B17}" sibTransId="{1C328563-2165-4DBE-9DCF-DF6427F18614}"/>
    <dgm:cxn modelId="{ED9D4E39-5443-416B-9CB1-CE765F461895}" type="presOf" srcId="{4836A1BA-62A5-44E4-BF7B-FA4870E41EFA}" destId="{BC648E40-B929-4FF8-88B9-173AB672F8AF}" srcOrd="0" destOrd="0" presId="urn:microsoft.com/office/officeart/2005/8/layout/vList2"/>
    <dgm:cxn modelId="{E5520A5E-A10A-4FA9-AFE4-2197BCDFAD8C}" srcId="{0AD5E3BF-252F-4C85-961A-792268669EBE}" destId="{CCC4B971-5554-4296-AA37-A66025537C6F}" srcOrd="0" destOrd="0" parTransId="{58FA4EE4-2F63-4C32-BDEA-FBD6D9F900D5}" sibTransId="{8BC87D51-F509-41DB-9996-CC3B93E2D5E2}"/>
    <dgm:cxn modelId="{BADABC87-5625-49C2-994E-6A7FE43AACD0}" type="presOf" srcId="{B508F19E-A527-4490-A6D6-78F251CF115D}" destId="{FDB84567-A7F1-4378-9F03-1D812BB21C72}" srcOrd="0" destOrd="0" presId="urn:microsoft.com/office/officeart/2005/8/layout/vList2"/>
    <dgm:cxn modelId="{06A7D5C1-1E0E-4A76-93BB-68649567ACA9}" type="presOf" srcId="{217306B9-31F4-4321-ACB3-05623539B994}" destId="{7CACD704-C277-4833-8C02-45C4A225F54D}" srcOrd="0" destOrd="0" presId="urn:microsoft.com/office/officeart/2005/8/layout/vList2"/>
    <dgm:cxn modelId="{78A8F2C2-7A46-4632-9517-A5D1A615C95C}" srcId="{0AD5E3BF-252F-4C85-961A-792268669EBE}" destId="{B508F19E-A527-4490-A6D6-78F251CF115D}" srcOrd="3" destOrd="0" parTransId="{C38CF990-DBDE-4FAB-AB9C-B72BCAA4B3BF}" sibTransId="{2A5F39A8-7167-4517-8361-259A911F6257}"/>
    <dgm:cxn modelId="{F7B50ECA-D0F4-49C1-A02D-C99242D8CD4C}" type="presOf" srcId="{CCC4B971-5554-4296-AA37-A66025537C6F}" destId="{9FB12AA6-9208-444E-A6F1-B828AD4C1E42}" srcOrd="0" destOrd="0" presId="urn:microsoft.com/office/officeart/2005/8/layout/vList2"/>
    <dgm:cxn modelId="{A5194ACE-61EB-4A83-B226-8408B7E3E3CB}" srcId="{0AD5E3BF-252F-4C85-961A-792268669EBE}" destId="{217306B9-31F4-4321-ACB3-05623539B994}" srcOrd="1" destOrd="0" parTransId="{E1DCDB97-4E04-4879-AB35-5182D2453765}" sibTransId="{BE9985A8-C84C-4E8D-B0DA-38BDD4673EDF}"/>
    <dgm:cxn modelId="{99D8E6E7-E674-4AD2-AAB3-21633EE2A64B}" type="presOf" srcId="{0AD5E3BF-252F-4C85-961A-792268669EBE}" destId="{756F2BA8-18A2-4E38-9E43-90F7168524E5}" srcOrd="0" destOrd="0" presId="urn:microsoft.com/office/officeart/2005/8/layout/vList2"/>
    <dgm:cxn modelId="{976FDEFE-56EF-4B6B-8C8A-7CEB74CC9623}" srcId="{0AD5E3BF-252F-4C85-961A-792268669EBE}" destId="{4836A1BA-62A5-44E4-BF7B-FA4870E41EFA}" srcOrd="2" destOrd="0" parTransId="{435175A2-E5DC-4513-9C79-A8D15A75D25C}" sibTransId="{1DAE0B48-FB41-409A-9332-89FE2354475F}"/>
    <dgm:cxn modelId="{AA754C5C-FBE7-4AC8-B971-F441E287D60C}" type="presParOf" srcId="{756F2BA8-18A2-4E38-9E43-90F7168524E5}" destId="{9FB12AA6-9208-444E-A6F1-B828AD4C1E42}" srcOrd="0" destOrd="0" presId="urn:microsoft.com/office/officeart/2005/8/layout/vList2"/>
    <dgm:cxn modelId="{6E19CC4A-9BBE-445A-ACD0-D8DB70576CDC}" type="presParOf" srcId="{756F2BA8-18A2-4E38-9E43-90F7168524E5}" destId="{492CB276-70D1-4C31-A07A-B28D3E4B7221}" srcOrd="1" destOrd="0" presId="urn:microsoft.com/office/officeart/2005/8/layout/vList2"/>
    <dgm:cxn modelId="{77749338-807A-450A-9923-5AC3395EA6A5}" type="presParOf" srcId="{756F2BA8-18A2-4E38-9E43-90F7168524E5}" destId="{7CACD704-C277-4833-8C02-45C4A225F54D}" srcOrd="2" destOrd="0" presId="urn:microsoft.com/office/officeart/2005/8/layout/vList2"/>
    <dgm:cxn modelId="{1D8A785A-DA8C-463E-AD1D-D7BDEF0F6590}" type="presParOf" srcId="{756F2BA8-18A2-4E38-9E43-90F7168524E5}" destId="{E3B2C3DD-A82D-4C6E-9EA5-C6C560065171}" srcOrd="3" destOrd="0" presId="urn:microsoft.com/office/officeart/2005/8/layout/vList2"/>
    <dgm:cxn modelId="{28DABA3F-4AA2-4F58-8E1F-23E716703BB5}" type="presParOf" srcId="{756F2BA8-18A2-4E38-9E43-90F7168524E5}" destId="{BC648E40-B929-4FF8-88B9-173AB672F8AF}" srcOrd="4" destOrd="0" presId="urn:microsoft.com/office/officeart/2005/8/layout/vList2"/>
    <dgm:cxn modelId="{BD5FE893-739A-487E-A183-7DE7B75EE57A}" type="presParOf" srcId="{756F2BA8-18A2-4E38-9E43-90F7168524E5}" destId="{5914C7BE-A6B4-41CD-84EF-4CA37351E868}" srcOrd="5" destOrd="0" presId="urn:microsoft.com/office/officeart/2005/8/layout/vList2"/>
    <dgm:cxn modelId="{9E8409B3-70C7-49F4-AFDA-217B42CE878E}" type="presParOf" srcId="{756F2BA8-18A2-4E38-9E43-90F7168524E5}" destId="{FDB84567-A7F1-4378-9F03-1D812BB21C72}" srcOrd="6" destOrd="0" presId="urn:microsoft.com/office/officeart/2005/8/layout/vList2"/>
    <dgm:cxn modelId="{F98887E6-1812-4A8F-9559-CA92D3009F2F}" type="presParOf" srcId="{756F2BA8-18A2-4E38-9E43-90F7168524E5}" destId="{AC1794C3-7774-4962-8D0D-5E3E30682456}" srcOrd="7" destOrd="0" presId="urn:microsoft.com/office/officeart/2005/8/layout/vList2"/>
    <dgm:cxn modelId="{A583ADB6-C92C-41D3-97F7-4F148AF768F3}" type="presParOf" srcId="{756F2BA8-18A2-4E38-9E43-90F7168524E5}" destId="{905DF2ED-3BFB-4F0F-B2B3-552F5F63528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CD704-C277-4833-8C02-45C4A225F54D}">
      <dsp:nvSpPr>
        <dsp:cNvPr id="0" name=""/>
        <dsp:cNvSpPr/>
      </dsp:nvSpPr>
      <dsp:spPr>
        <a:xfrm>
          <a:off x="0" y="142445"/>
          <a:ext cx="7336304" cy="120978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he Hand Extrablack" panose="03070A02030502020204" pitchFamily="66" charset="0"/>
            </a:rPr>
            <a:t>Soviet control of Czechoslovakia was re established and Dubcek and the other leaders were arrested and taken to Moscow. Hardline Soviet friendly leaders replaced the reformative leaders of Czechoslovakia. </a:t>
          </a:r>
          <a:endParaRPr lang="en-US" sz="2200" kern="1200" dirty="0">
            <a:latin typeface="The Hand Extrablack" panose="03070A02030502020204" pitchFamily="66" charset="0"/>
          </a:endParaRPr>
        </a:p>
      </dsp:txBody>
      <dsp:txXfrm>
        <a:off x="59057" y="201502"/>
        <a:ext cx="7218190" cy="1091666"/>
      </dsp:txXfrm>
    </dsp:sp>
    <dsp:sp modelId="{590AA111-E350-4B6E-B682-3B5E5529BD8F}">
      <dsp:nvSpPr>
        <dsp:cNvPr id="0" name=""/>
        <dsp:cNvSpPr/>
      </dsp:nvSpPr>
      <dsp:spPr>
        <a:xfrm>
          <a:off x="0" y="1415585"/>
          <a:ext cx="7336304" cy="1209780"/>
        </a:xfrm>
        <a:prstGeom prst="roundRect">
          <a:avLst/>
        </a:prstGeom>
        <a:gradFill rotWithShape="0">
          <a:gsLst>
            <a:gs pos="0">
              <a:schemeClr val="accent2">
                <a:hueOff val="-612388"/>
                <a:satOff val="-2828"/>
                <a:lumOff val="-589"/>
                <a:alphaOff val="0"/>
                <a:lumMod val="110000"/>
                <a:satMod val="105000"/>
                <a:tint val="67000"/>
              </a:schemeClr>
            </a:gs>
            <a:gs pos="50000">
              <a:schemeClr val="accent2">
                <a:hueOff val="-612388"/>
                <a:satOff val="-2828"/>
                <a:lumOff val="-589"/>
                <a:alphaOff val="0"/>
                <a:lumMod val="105000"/>
                <a:satMod val="103000"/>
                <a:tint val="73000"/>
              </a:schemeClr>
            </a:gs>
            <a:gs pos="100000">
              <a:schemeClr val="accent2">
                <a:hueOff val="-612388"/>
                <a:satOff val="-2828"/>
                <a:lumOff val="-58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latin typeface="The Hand Extrablack" panose="03070A02030502020204" pitchFamily="66" charset="0"/>
            </a:rPr>
            <a:t>As the Soviet troops entered the Czech capital Prague, petrol bombs were thrown at Soviet tanks. </a:t>
          </a:r>
          <a:endParaRPr lang="en-US" sz="2200" kern="1200">
            <a:latin typeface="The Hand Extrablack" panose="03070A02030502020204" pitchFamily="66" charset="0"/>
          </a:endParaRPr>
        </a:p>
      </dsp:txBody>
      <dsp:txXfrm>
        <a:off x="59057" y="1474642"/>
        <a:ext cx="7218190" cy="1091666"/>
      </dsp:txXfrm>
    </dsp:sp>
    <dsp:sp modelId="{4742A709-5449-42DF-958C-C03C063DDB7D}">
      <dsp:nvSpPr>
        <dsp:cNvPr id="0" name=""/>
        <dsp:cNvSpPr/>
      </dsp:nvSpPr>
      <dsp:spPr>
        <a:xfrm>
          <a:off x="0" y="2688725"/>
          <a:ext cx="7336304" cy="1209780"/>
        </a:xfrm>
        <a:prstGeom prst="roundRect">
          <a:avLst/>
        </a:prstGeom>
        <a:gradFill rotWithShape="0">
          <a:gsLst>
            <a:gs pos="0">
              <a:schemeClr val="accent2">
                <a:hueOff val="-1224775"/>
                <a:satOff val="-5657"/>
                <a:lumOff val="-1177"/>
                <a:alphaOff val="0"/>
                <a:lumMod val="110000"/>
                <a:satMod val="105000"/>
                <a:tint val="67000"/>
              </a:schemeClr>
            </a:gs>
            <a:gs pos="50000">
              <a:schemeClr val="accent2">
                <a:hueOff val="-1224775"/>
                <a:satOff val="-5657"/>
                <a:lumOff val="-1177"/>
                <a:alphaOff val="0"/>
                <a:lumMod val="105000"/>
                <a:satMod val="103000"/>
                <a:tint val="73000"/>
              </a:schemeClr>
            </a:gs>
            <a:gs pos="100000">
              <a:schemeClr val="accent2">
                <a:hueOff val="-1224775"/>
                <a:satOff val="-5657"/>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latin typeface="The Hand Extrablack" panose="03070A02030502020204" pitchFamily="66" charset="0"/>
            </a:rPr>
            <a:t>As the protest started in Wenceslas Square, anti- Soviet radio broadcasters moved from one place to another to avoid detection. There was, however, no armed resistance from the Czech army to the Soviet invasion. </a:t>
          </a:r>
          <a:endParaRPr lang="en-US" sz="2200" kern="1200">
            <a:latin typeface="The Hand Extrablack" panose="03070A02030502020204" pitchFamily="66" charset="0"/>
          </a:endParaRPr>
        </a:p>
      </dsp:txBody>
      <dsp:txXfrm>
        <a:off x="59057" y="2747782"/>
        <a:ext cx="7218190" cy="1091666"/>
      </dsp:txXfrm>
    </dsp:sp>
    <dsp:sp modelId="{1324C8D5-676E-4F86-A284-1CCC31D81DA8}">
      <dsp:nvSpPr>
        <dsp:cNvPr id="0" name=""/>
        <dsp:cNvSpPr/>
      </dsp:nvSpPr>
      <dsp:spPr>
        <a:xfrm>
          <a:off x="0" y="3961865"/>
          <a:ext cx="7336304" cy="1209780"/>
        </a:xfrm>
        <a:prstGeom prst="roundRect">
          <a:avLst/>
        </a:prstGeom>
        <a:gradFill rotWithShape="0">
          <a:gsLst>
            <a:gs pos="0">
              <a:schemeClr val="accent2">
                <a:hueOff val="-1837163"/>
                <a:satOff val="-8485"/>
                <a:lumOff val="-1766"/>
                <a:alphaOff val="0"/>
                <a:lumMod val="110000"/>
                <a:satMod val="105000"/>
                <a:tint val="67000"/>
              </a:schemeClr>
            </a:gs>
            <a:gs pos="50000">
              <a:schemeClr val="accent2">
                <a:hueOff val="-1837163"/>
                <a:satOff val="-8485"/>
                <a:lumOff val="-1766"/>
                <a:alphaOff val="0"/>
                <a:lumMod val="105000"/>
                <a:satMod val="103000"/>
                <a:tint val="73000"/>
              </a:schemeClr>
            </a:gs>
            <a:gs pos="100000">
              <a:schemeClr val="accent2">
                <a:hueOff val="-1837163"/>
                <a:satOff val="-8485"/>
                <a:lumOff val="-176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latin typeface="The Hand Extrablack" panose="03070A02030502020204" pitchFamily="66" charset="0"/>
            </a:rPr>
            <a:t>On the 21st of August 1968, Soviet troops entered Czechoslovakia backed by units from Bulgaria, East Germany, Hungary and Poland. </a:t>
          </a:r>
          <a:endParaRPr lang="en-US" sz="2200" kern="1200">
            <a:latin typeface="The Hand Extrablack" panose="03070A02030502020204" pitchFamily="66" charset="0"/>
          </a:endParaRPr>
        </a:p>
      </dsp:txBody>
      <dsp:txXfrm>
        <a:off x="59057" y="4020922"/>
        <a:ext cx="7218190" cy="1091666"/>
      </dsp:txXfrm>
    </dsp:sp>
    <dsp:sp modelId="{EFFF6D3B-DD3D-4A00-BB33-F39B69D85D27}">
      <dsp:nvSpPr>
        <dsp:cNvPr id="0" name=""/>
        <dsp:cNvSpPr/>
      </dsp:nvSpPr>
      <dsp:spPr>
        <a:xfrm>
          <a:off x="0" y="5235005"/>
          <a:ext cx="7336304" cy="1209780"/>
        </a:xfrm>
        <a:prstGeom prst="roundRect">
          <a:avLst/>
        </a:prstGeom>
        <a:gradFill rotWithShape="0">
          <a:gsLst>
            <a:gs pos="0">
              <a:schemeClr val="accent2">
                <a:hueOff val="-2449550"/>
                <a:satOff val="-11314"/>
                <a:lumOff val="-2354"/>
                <a:alphaOff val="0"/>
                <a:lumMod val="110000"/>
                <a:satMod val="105000"/>
                <a:tint val="67000"/>
              </a:schemeClr>
            </a:gs>
            <a:gs pos="50000">
              <a:schemeClr val="accent2">
                <a:hueOff val="-2449550"/>
                <a:satOff val="-11314"/>
                <a:lumOff val="-2354"/>
                <a:alphaOff val="0"/>
                <a:lumMod val="105000"/>
                <a:satMod val="103000"/>
                <a:tint val="73000"/>
              </a:schemeClr>
            </a:gs>
            <a:gs pos="100000">
              <a:schemeClr val="accent2">
                <a:hueOff val="-2449550"/>
                <a:satOff val="-11314"/>
                <a:lumOff val="-235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latin typeface="The Hand Extrablack" panose="03070A02030502020204" pitchFamily="66" charset="0"/>
            </a:rPr>
            <a:t>As well as attacking Soviet troops with petrol bombs, buildings were set on fire and protesters organised in Wenceslas Square. Czech students even climbed onto Soviet tanks and tried to argue with the Soviet soldiers. </a:t>
          </a:r>
          <a:endParaRPr lang="en-US" sz="2200" kern="1200">
            <a:latin typeface="The Hand Extrablack" panose="03070A02030502020204" pitchFamily="66" charset="0"/>
          </a:endParaRPr>
        </a:p>
      </dsp:txBody>
      <dsp:txXfrm>
        <a:off x="59057" y="5294062"/>
        <a:ext cx="7218190" cy="1091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12AA6-9208-444E-A6F1-B828AD4C1E42}">
      <dsp:nvSpPr>
        <dsp:cNvPr id="0" name=""/>
        <dsp:cNvSpPr/>
      </dsp:nvSpPr>
      <dsp:spPr>
        <a:xfrm>
          <a:off x="0" y="16029"/>
          <a:ext cx="7336304" cy="125804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The Hand Extrablack" panose="03070A02030502020204" pitchFamily="66" charset="0"/>
            </a:rPr>
            <a:t>On the 21st of August 1968, Soviet troops entered Czechoslovakia backed by units from Bulgaria, East Germany, Hungary and Poland. </a:t>
          </a:r>
          <a:endParaRPr lang="en-US" sz="2300" kern="1200" dirty="0">
            <a:latin typeface="The Hand Extrablack" panose="03070A02030502020204" pitchFamily="66" charset="0"/>
          </a:endParaRPr>
        </a:p>
      </dsp:txBody>
      <dsp:txXfrm>
        <a:off x="61413" y="77442"/>
        <a:ext cx="7213478" cy="1135216"/>
      </dsp:txXfrm>
    </dsp:sp>
    <dsp:sp modelId="{7CACD704-C277-4833-8C02-45C4A225F54D}">
      <dsp:nvSpPr>
        <dsp:cNvPr id="0" name=""/>
        <dsp:cNvSpPr/>
      </dsp:nvSpPr>
      <dsp:spPr>
        <a:xfrm>
          <a:off x="0" y="1340311"/>
          <a:ext cx="7336304" cy="1258042"/>
        </a:xfrm>
        <a:prstGeom prst="roundRect">
          <a:avLst/>
        </a:prstGeom>
        <a:gradFill rotWithShape="0">
          <a:gsLst>
            <a:gs pos="0">
              <a:schemeClr val="accent2">
                <a:hueOff val="-612388"/>
                <a:satOff val="-2828"/>
                <a:lumOff val="-589"/>
                <a:alphaOff val="0"/>
                <a:lumMod val="110000"/>
                <a:satMod val="105000"/>
                <a:tint val="67000"/>
              </a:schemeClr>
            </a:gs>
            <a:gs pos="50000">
              <a:schemeClr val="accent2">
                <a:hueOff val="-612388"/>
                <a:satOff val="-2828"/>
                <a:lumOff val="-589"/>
                <a:alphaOff val="0"/>
                <a:lumMod val="105000"/>
                <a:satMod val="103000"/>
                <a:tint val="73000"/>
              </a:schemeClr>
            </a:gs>
            <a:gs pos="100000">
              <a:schemeClr val="accent2">
                <a:hueOff val="-612388"/>
                <a:satOff val="-2828"/>
                <a:lumOff val="-58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The Hand Extrablack" panose="03070A02030502020204" pitchFamily="66" charset="0"/>
            </a:rPr>
            <a:t>As the Soviet troops entered the Czech capital Prague, petrol bombs were thrown at Soviet tanks. </a:t>
          </a:r>
          <a:endParaRPr lang="en-US" sz="2300" kern="1200" dirty="0">
            <a:latin typeface="The Hand Extrablack" panose="03070A02030502020204" pitchFamily="66" charset="0"/>
          </a:endParaRPr>
        </a:p>
      </dsp:txBody>
      <dsp:txXfrm>
        <a:off x="61413" y="1401724"/>
        <a:ext cx="7213478" cy="1135216"/>
      </dsp:txXfrm>
    </dsp:sp>
    <dsp:sp modelId="{BC648E40-B929-4FF8-88B9-173AB672F8AF}">
      <dsp:nvSpPr>
        <dsp:cNvPr id="0" name=""/>
        <dsp:cNvSpPr/>
      </dsp:nvSpPr>
      <dsp:spPr>
        <a:xfrm>
          <a:off x="0" y="2664594"/>
          <a:ext cx="7336304" cy="1258042"/>
        </a:xfrm>
        <a:prstGeom prst="roundRect">
          <a:avLst/>
        </a:prstGeom>
        <a:gradFill rotWithShape="0">
          <a:gsLst>
            <a:gs pos="0">
              <a:schemeClr val="accent2">
                <a:hueOff val="-1224775"/>
                <a:satOff val="-5657"/>
                <a:lumOff val="-1177"/>
                <a:alphaOff val="0"/>
                <a:lumMod val="110000"/>
                <a:satMod val="105000"/>
                <a:tint val="67000"/>
              </a:schemeClr>
            </a:gs>
            <a:gs pos="50000">
              <a:schemeClr val="accent2">
                <a:hueOff val="-1224775"/>
                <a:satOff val="-5657"/>
                <a:lumOff val="-1177"/>
                <a:alphaOff val="0"/>
                <a:lumMod val="105000"/>
                <a:satMod val="103000"/>
                <a:tint val="73000"/>
              </a:schemeClr>
            </a:gs>
            <a:gs pos="100000">
              <a:schemeClr val="accent2">
                <a:hueOff val="-1224775"/>
                <a:satOff val="-5657"/>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The Hand Extrablack" panose="03070A02030502020204" pitchFamily="66" charset="0"/>
            </a:rPr>
            <a:t>As well as attacking Soviet troops with petrol bombs, buildings were set on fire and protesters organised in Wenceslas Square. Czech students even climbed onto Soviet tanks and tried to argue with the Soviet soldiers. </a:t>
          </a:r>
          <a:endParaRPr lang="en-US" sz="2300" kern="1200" dirty="0">
            <a:latin typeface="The Hand Extrablack" panose="03070A02030502020204" pitchFamily="66" charset="0"/>
          </a:endParaRPr>
        </a:p>
      </dsp:txBody>
      <dsp:txXfrm>
        <a:off x="61413" y="2726007"/>
        <a:ext cx="7213478" cy="1135216"/>
      </dsp:txXfrm>
    </dsp:sp>
    <dsp:sp modelId="{FDB84567-A7F1-4378-9F03-1D812BB21C72}">
      <dsp:nvSpPr>
        <dsp:cNvPr id="0" name=""/>
        <dsp:cNvSpPr/>
      </dsp:nvSpPr>
      <dsp:spPr>
        <a:xfrm>
          <a:off x="0" y="3988876"/>
          <a:ext cx="7336304" cy="1258042"/>
        </a:xfrm>
        <a:prstGeom prst="roundRect">
          <a:avLst/>
        </a:prstGeom>
        <a:gradFill rotWithShape="0">
          <a:gsLst>
            <a:gs pos="0">
              <a:schemeClr val="accent2">
                <a:hueOff val="-1837163"/>
                <a:satOff val="-8485"/>
                <a:lumOff val="-1766"/>
                <a:alphaOff val="0"/>
                <a:lumMod val="110000"/>
                <a:satMod val="105000"/>
                <a:tint val="67000"/>
              </a:schemeClr>
            </a:gs>
            <a:gs pos="50000">
              <a:schemeClr val="accent2">
                <a:hueOff val="-1837163"/>
                <a:satOff val="-8485"/>
                <a:lumOff val="-1766"/>
                <a:alphaOff val="0"/>
                <a:lumMod val="105000"/>
                <a:satMod val="103000"/>
                <a:tint val="73000"/>
              </a:schemeClr>
            </a:gs>
            <a:gs pos="100000">
              <a:schemeClr val="accent2">
                <a:hueOff val="-1837163"/>
                <a:satOff val="-8485"/>
                <a:lumOff val="-176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The Hand Extrablack" panose="03070A02030502020204" pitchFamily="66" charset="0"/>
            </a:rPr>
            <a:t>As the protest started in Wenceslas Square, anti- Soviet radio broadcasters moved from one place to another to avoid detection. There was, however, no armed resistance from the Czech army to the Soviet invasion. </a:t>
          </a:r>
          <a:endParaRPr lang="en-US" sz="2300" kern="1200" dirty="0">
            <a:latin typeface="The Hand Extrablack" panose="03070A02030502020204" pitchFamily="66" charset="0"/>
          </a:endParaRPr>
        </a:p>
      </dsp:txBody>
      <dsp:txXfrm>
        <a:off x="61413" y="4050289"/>
        <a:ext cx="7213478" cy="1135216"/>
      </dsp:txXfrm>
    </dsp:sp>
    <dsp:sp modelId="{905DF2ED-3BFB-4F0F-B2B3-552F5F635289}">
      <dsp:nvSpPr>
        <dsp:cNvPr id="0" name=""/>
        <dsp:cNvSpPr/>
      </dsp:nvSpPr>
      <dsp:spPr>
        <a:xfrm>
          <a:off x="0" y="5313159"/>
          <a:ext cx="7336304" cy="1258042"/>
        </a:xfrm>
        <a:prstGeom prst="roundRect">
          <a:avLst/>
        </a:prstGeom>
        <a:gradFill rotWithShape="0">
          <a:gsLst>
            <a:gs pos="0">
              <a:schemeClr val="accent2">
                <a:hueOff val="-2449550"/>
                <a:satOff val="-11314"/>
                <a:lumOff val="-2354"/>
                <a:alphaOff val="0"/>
                <a:lumMod val="110000"/>
                <a:satMod val="105000"/>
                <a:tint val="67000"/>
              </a:schemeClr>
            </a:gs>
            <a:gs pos="50000">
              <a:schemeClr val="accent2">
                <a:hueOff val="-2449550"/>
                <a:satOff val="-11314"/>
                <a:lumOff val="-2354"/>
                <a:alphaOff val="0"/>
                <a:lumMod val="105000"/>
                <a:satMod val="103000"/>
                <a:tint val="73000"/>
              </a:schemeClr>
            </a:gs>
            <a:gs pos="100000">
              <a:schemeClr val="accent2">
                <a:hueOff val="-2449550"/>
                <a:satOff val="-11314"/>
                <a:lumOff val="-235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The Hand Extrablack" panose="03070A02030502020204" pitchFamily="66" charset="0"/>
            </a:rPr>
            <a:t>Soviet control of Czechoslovakia was re established and Dubcek and the other leaders were arrested and taken to Moscow. Hardline Soviet friendly leaders replaced the reformative leaders of Czechoslovakia. </a:t>
          </a:r>
          <a:endParaRPr lang="en-US" sz="2300" kern="1200" dirty="0">
            <a:latin typeface="The Hand Extrablack" panose="03070A02030502020204" pitchFamily="66" charset="0"/>
          </a:endParaRPr>
        </a:p>
      </dsp:txBody>
      <dsp:txXfrm>
        <a:off x="61413" y="5374572"/>
        <a:ext cx="7213478" cy="11352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1:14:36.817"/>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1:15:20.83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1:44:17.081"/>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1:42:07.78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15:29:05.095"/>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A37A6-5762-4430-8BB7-24520D491AAE}" type="datetimeFigureOut">
              <a:rPr lang="en-GB" smtClean="0"/>
              <a:t>17/11/2021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3C973-6EC9-4CA0-A76B-F9F376D66C2B}" type="slidenum">
              <a:rPr lang="en-GB" smtClean="0"/>
              <a:t>‹#›</a:t>
            </a:fld>
            <a:endParaRPr lang="en-GB"/>
          </a:p>
        </p:txBody>
      </p:sp>
    </p:spTree>
    <p:extLst>
      <p:ext uri="{BB962C8B-B14F-4D97-AF65-F5344CB8AC3E}">
        <p14:creationId xmlns:p14="http://schemas.microsoft.com/office/powerpoint/2010/main" val="1608499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E3C973-6EC9-4CA0-A76B-F9F376D66C2B}" type="slidenum">
              <a:rPr lang="en-GB" smtClean="0"/>
              <a:t>1</a:t>
            </a:fld>
            <a:endParaRPr lang="en-GB"/>
          </a:p>
        </p:txBody>
      </p:sp>
    </p:spTree>
    <p:extLst>
      <p:ext uri="{BB962C8B-B14F-4D97-AF65-F5344CB8AC3E}">
        <p14:creationId xmlns:p14="http://schemas.microsoft.com/office/powerpoint/2010/main" val="3167306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10</a:t>
            </a:fld>
            <a:endParaRPr lang="en-GB"/>
          </a:p>
        </p:txBody>
      </p:sp>
    </p:spTree>
    <p:extLst>
      <p:ext uri="{BB962C8B-B14F-4D97-AF65-F5344CB8AC3E}">
        <p14:creationId xmlns:p14="http://schemas.microsoft.com/office/powerpoint/2010/main" val="290862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65175"/>
            <a:ext cx="4406900" cy="2479675"/>
          </a:xfrm>
        </p:spPr>
      </p:sp>
      <p:sp>
        <p:nvSpPr>
          <p:cNvPr id="3" name="Notes Placeholder 2"/>
          <p:cNvSpPr>
            <a:spLocks noGrp="1"/>
          </p:cNvSpPr>
          <p:nvPr>
            <p:ph type="body" idx="1"/>
          </p:nvPr>
        </p:nvSpPr>
        <p:spPr>
          <a:xfrm>
            <a:off x="685800" y="3515177"/>
            <a:ext cx="5548086" cy="4380593"/>
          </a:xfrm>
        </p:spPr>
        <p:txBody>
          <a:bodyPr/>
          <a:lstStyle/>
          <a:p>
            <a:pPr marL="0" indent="0">
              <a:buFont typeface="Arial" panose="020B0604020202020204" pitchFamily="34" charset="0"/>
              <a:buNone/>
            </a:pPr>
            <a:endParaRPr lang="en-GB" sz="1100" dirty="0"/>
          </a:p>
        </p:txBody>
      </p:sp>
      <p:sp>
        <p:nvSpPr>
          <p:cNvPr id="4" name="Slide Number Placeholder 3"/>
          <p:cNvSpPr>
            <a:spLocks noGrp="1"/>
          </p:cNvSpPr>
          <p:nvPr>
            <p:ph type="sldNum" sz="quarter" idx="5"/>
          </p:nvPr>
        </p:nvSpPr>
        <p:spPr/>
        <p:txBody>
          <a:bodyPr/>
          <a:lstStyle/>
          <a:p>
            <a:fld id="{81E3C973-6EC9-4CA0-A76B-F9F376D66C2B}" type="slidenum">
              <a:rPr lang="en-GB" smtClean="0"/>
              <a:t>11</a:t>
            </a:fld>
            <a:endParaRPr lang="en-GB"/>
          </a:p>
        </p:txBody>
      </p:sp>
    </p:spTree>
    <p:extLst>
      <p:ext uri="{BB962C8B-B14F-4D97-AF65-F5344CB8AC3E}">
        <p14:creationId xmlns:p14="http://schemas.microsoft.com/office/powerpoint/2010/main" val="389621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20888" y="555625"/>
            <a:ext cx="3095625" cy="1741488"/>
          </a:xfrm>
        </p:spPr>
      </p:sp>
      <p:sp>
        <p:nvSpPr>
          <p:cNvPr id="3" name="Notes Placeholder 2"/>
          <p:cNvSpPr>
            <a:spLocks noGrp="1"/>
          </p:cNvSpPr>
          <p:nvPr>
            <p:ph type="body" idx="1"/>
          </p:nvPr>
        </p:nvSpPr>
        <p:spPr>
          <a:xfrm>
            <a:off x="533400" y="2615293"/>
            <a:ext cx="5903686" cy="5287736"/>
          </a:xfrm>
        </p:spPr>
        <p:txBody>
          <a:bodyPr/>
          <a:lstStyle/>
          <a:p>
            <a:pPr marL="0" lvl="0" indent="0">
              <a:lnSpc>
                <a:spcPct val="107000"/>
              </a:lnSpc>
              <a:buFont typeface="Arial" panose="020B0604020202020204" pitchFamily="34" charset="0"/>
              <a:buNone/>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12</a:t>
            </a:fld>
            <a:endParaRPr lang="en-GB"/>
          </a:p>
        </p:txBody>
      </p:sp>
    </p:spTree>
    <p:extLst>
      <p:ext uri="{BB962C8B-B14F-4D97-AF65-F5344CB8AC3E}">
        <p14:creationId xmlns:p14="http://schemas.microsoft.com/office/powerpoint/2010/main" val="445937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13</a:t>
            </a:fld>
            <a:endParaRPr lang="en-GB"/>
          </a:p>
        </p:txBody>
      </p:sp>
    </p:spTree>
    <p:extLst>
      <p:ext uri="{BB962C8B-B14F-4D97-AF65-F5344CB8AC3E}">
        <p14:creationId xmlns:p14="http://schemas.microsoft.com/office/powerpoint/2010/main" val="2313056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14</a:t>
            </a:fld>
            <a:endParaRPr lang="en-GB"/>
          </a:p>
        </p:txBody>
      </p:sp>
    </p:spTree>
    <p:extLst>
      <p:ext uri="{BB962C8B-B14F-4D97-AF65-F5344CB8AC3E}">
        <p14:creationId xmlns:p14="http://schemas.microsoft.com/office/powerpoint/2010/main" val="1304007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E3C973-6EC9-4CA0-A76B-F9F376D66C2B}" type="slidenum">
              <a:rPr lang="en-GB" smtClean="0"/>
              <a:t>15</a:t>
            </a:fld>
            <a:endParaRPr lang="en-GB"/>
          </a:p>
        </p:txBody>
      </p:sp>
    </p:spTree>
    <p:extLst>
      <p:ext uri="{BB962C8B-B14F-4D97-AF65-F5344CB8AC3E}">
        <p14:creationId xmlns:p14="http://schemas.microsoft.com/office/powerpoint/2010/main" val="1328404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16</a:t>
            </a:fld>
            <a:endParaRPr lang="en-GB"/>
          </a:p>
        </p:txBody>
      </p:sp>
    </p:spTree>
    <p:extLst>
      <p:ext uri="{BB962C8B-B14F-4D97-AF65-F5344CB8AC3E}">
        <p14:creationId xmlns:p14="http://schemas.microsoft.com/office/powerpoint/2010/main" val="374475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17</a:t>
            </a:fld>
            <a:endParaRPr lang="en-GB"/>
          </a:p>
        </p:txBody>
      </p:sp>
    </p:spTree>
    <p:extLst>
      <p:ext uri="{BB962C8B-B14F-4D97-AF65-F5344CB8AC3E}">
        <p14:creationId xmlns:p14="http://schemas.microsoft.com/office/powerpoint/2010/main" val="355313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18</a:t>
            </a:fld>
            <a:endParaRPr lang="en-GB"/>
          </a:p>
        </p:txBody>
      </p:sp>
    </p:spTree>
    <p:extLst>
      <p:ext uri="{BB962C8B-B14F-4D97-AF65-F5344CB8AC3E}">
        <p14:creationId xmlns:p14="http://schemas.microsoft.com/office/powerpoint/2010/main" val="1190697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19</a:t>
            </a:fld>
            <a:endParaRPr lang="en-GB"/>
          </a:p>
        </p:txBody>
      </p:sp>
    </p:spTree>
    <p:extLst>
      <p:ext uri="{BB962C8B-B14F-4D97-AF65-F5344CB8AC3E}">
        <p14:creationId xmlns:p14="http://schemas.microsoft.com/office/powerpoint/2010/main" val="257344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2</a:t>
            </a:fld>
            <a:endParaRPr lang="en-GB"/>
          </a:p>
        </p:txBody>
      </p:sp>
    </p:spTree>
    <p:extLst>
      <p:ext uri="{BB962C8B-B14F-4D97-AF65-F5344CB8AC3E}">
        <p14:creationId xmlns:p14="http://schemas.microsoft.com/office/powerpoint/2010/main" val="2930719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E3C973-6EC9-4CA0-A76B-F9F376D66C2B}" type="slidenum">
              <a:rPr lang="en-GB" smtClean="0"/>
              <a:t>20</a:t>
            </a:fld>
            <a:endParaRPr lang="en-GB"/>
          </a:p>
        </p:txBody>
      </p:sp>
    </p:spTree>
    <p:extLst>
      <p:ext uri="{BB962C8B-B14F-4D97-AF65-F5344CB8AC3E}">
        <p14:creationId xmlns:p14="http://schemas.microsoft.com/office/powerpoint/2010/main" val="1811514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21</a:t>
            </a:fld>
            <a:endParaRPr lang="en-GB"/>
          </a:p>
        </p:txBody>
      </p:sp>
    </p:spTree>
    <p:extLst>
      <p:ext uri="{BB962C8B-B14F-4D97-AF65-F5344CB8AC3E}">
        <p14:creationId xmlns:p14="http://schemas.microsoft.com/office/powerpoint/2010/main" val="4054338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E3C973-6EC9-4CA0-A76B-F9F376D66C2B}" type="slidenum">
              <a:rPr lang="en-GB" smtClean="0"/>
              <a:t>22</a:t>
            </a:fld>
            <a:endParaRPr lang="en-GB"/>
          </a:p>
        </p:txBody>
      </p:sp>
    </p:spTree>
    <p:extLst>
      <p:ext uri="{BB962C8B-B14F-4D97-AF65-F5344CB8AC3E}">
        <p14:creationId xmlns:p14="http://schemas.microsoft.com/office/powerpoint/2010/main" val="2015098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23</a:t>
            </a:fld>
            <a:endParaRPr lang="en-GB"/>
          </a:p>
        </p:txBody>
      </p:sp>
    </p:spTree>
    <p:extLst>
      <p:ext uri="{BB962C8B-B14F-4D97-AF65-F5344CB8AC3E}">
        <p14:creationId xmlns:p14="http://schemas.microsoft.com/office/powerpoint/2010/main" val="2069443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81E3C973-6EC9-4CA0-A76B-F9F376D66C2B}" type="slidenum">
              <a:rPr lang="en-GB" smtClean="0"/>
              <a:t>24</a:t>
            </a:fld>
            <a:endParaRPr lang="en-GB"/>
          </a:p>
        </p:txBody>
      </p:sp>
    </p:spTree>
    <p:extLst>
      <p:ext uri="{BB962C8B-B14F-4D97-AF65-F5344CB8AC3E}">
        <p14:creationId xmlns:p14="http://schemas.microsoft.com/office/powerpoint/2010/main" val="1357773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25</a:t>
            </a:fld>
            <a:endParaRPr lang="en-GB"/>
          </a:p>
        </p:txBody>
      </p:sp>
    </p:spTree>
    <p:extLst>
      <p:ext uri="{BB962C8B-B14F-4D97-AF65-F5344CB8AC3E}">
        <p14:creationId xmlns:p14="http://schemas.microsoft.com/office/powerpoint/2010/main" val="302239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GB" sz="1100" dirty="0"/>
          </a:p>
        </p:txBody>
      </p:sp>
      <p:sp>
        <p:nvSpPr>
          <p:cNvPr id="4" name="Slide Number Placeholder 3"/>
          <p:cNvSpPr>
            <a:spLocks noGrp="1"/>
          </p:cNvSpPr>
          <p:nvPr>
            <p:ph type="sldNum" sz="quarter" idx="5"/>
          </p:nvPr>
        </p:nvSpPr>
        <p:spPr/>
        <p:txBody>
          <a:bodyPr/>
          <a:lstStyle/>
          <a:p>
            <a:fld id="{81E3C973-6EC9-4CA0-A76B-F9F376D66C2B}" type="slidenum">
              <a:rPr lang="en-GB" smtClean="0"/>
              <a:t>26</a:t>
            </a:fld>
            <a:endParaRPr lang="en-GB"/>
          </a:p>
        </p:txBody>
      </p:sp>
    </p:spTree>
    <p:extLst>
      <p:ext uri="{BB962C8B-B14F-4D97-AF65-F5344CB8AC3E}">
        <p14:creationId xmlns:p14="http://schemas.microsoft.com/office/powerpoint/2010/main" val="1039860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27</a:t>
            </a:fld>
            <a:endParaRPr lang="en-GB"/>
          </a:p>
        </p:txBody>
      </p:sp>
    </p:spTree>
    <p:extLst>
      <p:ext uri="{BB962C8B-B14F-4D97-AF65-F5344CB8AC3E}">
        <p14:creationId xmlns:p14="http://schemas.microsoft.com/office/powerpoint/2010/main" val="808931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28</a:t>
            </a:fld>
            <a:endParaRPr lang="en-GB"/>
          </a:p>
        </p:txBody>
      </p:sp>
    </p:spTree>
    <p:extLst>
      <p:ext uri="{BB962C8B-B14F-4D97-AF65-F5344CB8AC3E}">
        <p14:creationId xmlns:p14="http://schemas.microsoft.com/office/powerpoint/2010/main" val="265894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29</a:t>
            </a:fld>
            <a:endParaRPr lang="en-GB"/>
          </a:p>
        </p:txBody>
      </p:sp>
    </p:spTree>
    <p:extLst>
      <p:ext uri="{BB962C8B-B14F-4D97-AF65-F5344CB8AC3E}">
        <p14:creationId xmlns:p14="http://schemas.microsoft.com/office/powerpoint/2010/main" val="966238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3</a:t>
            </a:fld>
            <a:endParaRPr lang="en-GB"/>
          </a:p>
        </p:txBody>
      </p:sp>
    </p:spTree>
    <p:extLst>
      <p:ext uri="{BB962C8B-B14F-4D97-AF65-F5344CB8AC3E}">
        <p14:creationId xmlns:p14="http://schemas.microsoft.com/office/powerpoint/2010/main" val="3203240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30</a:t>
            </a:fld>
            <a:endParaRPr lang="en-GB"/>
          </a:p>
        </p:txBody>
      </p:sp>
    </p:spTree>
    <p:extLst>
      <p:ext uri="{BB962C8B-B14F-4D97-AF65-F5344CB8AC3E}">
        <p14:creationId xmlns:p14="http://schemas.microsoft.com/office/powerpoint/2010/main" val="1323079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31</a:t>
            </a:fld>
            <a:endParaRPr lang="en-GB"/>
          </a:p>
        </p:txBody>
      </p:sp>
    </p:spTree>
    <p:extLst>
      <p:ext uri="{BB962C8B-B14F-4D97-AF65-F5344CB8AC3E}">
        <p14:creationId xmlns:p14="http://schemas.microsoft.com/office/powerpoint/2010/main" val="1763324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32</a:t>
            </a:fld>
            <a:endParaRPr lang="en-GB"/>
          </a:p>
        </p:txBody>
      </p:sp>
    </p:spTree>
    <p:extLst>
      <p:ext uri="{BB962C8B-B14F-4D97-AF65-F5344CB8AC3E}">
        <p14:creationId xmlns:p14="http://schemas.microsoft.com/office/powerpoint/2010/main" val="1097546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33</a:t>
            </a:fld>
            <a:endParaRPr lang="en-GB"/>
          </a:p>
        </p:txBody>
      </p:sp>
    </p:spTree>
    <p:extLst>
      <p:ext uri="{BB962C8B-B14F-4D97-AF65-F5344CB8AC3E}">
        <p14:creationId xmlns:p14="http://schemas.microsoft.com/office/powerpoint/2010/main" val="2284989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34</a:t>
            </a:fld>
            <a:endParaRPr lang="en-GB"/>
          </a:p>
        </p:txBody>
      </p:sp>
    </p:spTree>
    <p:extLst>
      <p:ext uri="{BB962C8B-B14F-4D97-AF65-F5344CB8AC3E}">
        <p14:creationId xmlns:p14="http://schemas.microsoft.com/office/powerpoint/2010/main" val="352975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35</a:t>
            </a:fld>
            <a:endParaRPr lang="en-GB"/>
          </a:p>
        </p:txBody>
      </p:sp>
    </p:spTree>
    <p:extLst>
      <p:ext uri="{BB962C8B-B14F-4D97-AF65-F5344CB8AC3E}">
        <p14:creationId xmlns:p14="http://schemas.microsoft.com/office/powerpoint/2010/main" val="2208227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E3C973-6EC9-4CA0-A76B-F9F376D66C2B}" type="slidenum">
              <a:rPr lang="en-GB" smtClean="0"/>
              <a:t>36</a:t>
            </a:fld>
            <a:endParaRPr lang="en-GB"/>
          </a:p>
        </p:txBody>
      </p:sp>
    </p:spTree>
    <p:extLst>
      <p:ext uri="{BB962C8B-B14F-4D97-AF65-F5344CB8AC3E}">
        <p14:creationId xmlns:p14="http://schemas.microsoft.com/office/powerpoint/2010/main" val="1513366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4</a:t>
            </a:fld>
            <a:endParaRPr lang="en-GB"/>
          </a:p>
        </p:txBody>
      </p:sp>
    </p:spTree>
    <p:extLst>
      <p:ext uri="{BB962C8B-B14F-4D97-AF65-F5344CB8AC3E}">
        <p14:creationId xmlns:p14="http://schemas.microsoft.com/office/powerpoint/2010/main" val="324417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E3C973-6EC9-4CA0-A76B-F9F376D66C2B}" type="slidenum">
              <a:rPr lang="en-GB" smtClean="0"/>
              <a:t>5</a:t>
            </a:fld>
            <a:endParaRPr lang="en-GB"/>
          </a:p>
        </p:txBody>
      </p:sp>
    </p:spTree>
    <p:extLst>
      <p:ext uri="{BB962C8B-B14F-4D97-AF65-F5344CB8AC3E}">
        <p14:creationId xmlns:p14="http://schemas.microsoft.com/office/powerpoint/2010/main" val="49717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6</a:t>
            </a:fld>
            <a:endParaRPr lang="en-GB"/>
          </a:p>
        </p:txBody>
      </p:sp>
    </p:spTree>
    <p:extLst>
      <p:ext uri="{BB962C8B-B14F-4D97-AF65-F5344CB8AC3E}">
        <p14:creationId xmlns:p14="http://schemas.microsoft.com/office/powerpoint/2010/main" val="25115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7</a:t>
            </a:fld>
            <a:endParaRPr lang="en-GB"/>
          </a:p>
        </p:txBody>
      </p:sp>
    </p:spTree>
    <p:extLst>
      <p:ext uri="{BB962C8B-B14F-4D97-AF65-F5344CB8AC3E}">
        <p14:creationId xmlns:p14="http://schemas.microsoft.com/office/powerpoint/2010/main" val="283535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E3C973-6EC9-4CA0-A76B-F9F376D66C2B}" type="slidenum">
              <a:rPr lang="en-GB" smtClean="0"/>
              <a:t>8</a:t>
            </a:fld>
            <a:endParaRPr lang="en-GB"/>
          </a:p>
        </p:txBody>
      </p:sp>
    </p:spTree>
    <p:extLst>
      <p:ext uri="{BB962C8B-B14F-4D97-AF65-F5344CB8AC3E}">
        <p14:creationId xmlns:p14="http://schemas.microsoft.com/office/powerpoint/2010/main" val="187794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0513" y="801688"/>
            <a:ext cx="3346450" cy="1882775"/>
          </a:xfrm>
        </p:spPr>
      </p:sp>
      <p:sp>
        <p:nvSpPr>
          <p:cNvPr id="3" name="Notes Placeholder 2"/>
          <p:cNvSpPr>
            <a:spLocks noGrp="1"/>
          </p:cNvSpPr>
          <p:nvPr>
            <p:ph type="body" idx="1"/>
          </p:nvPr>
        </p:nvSpPr>
        <p:spPr>
          <a:xfrm>
            <a:off x="618671" y="2944879"/>
            <a:ext cx="5578929" cy="4667864"/>
          </a:xfrm>
        </p:spPr>
        <p:txBody>
          <a:bodyPr/>
          <a:lstStyle/>
          <a:p>
            <a:pPr marL="0" lvl="0" indent="0">
              <a:lnSpc>
                <a:spcPct val="107000"/>
              </a:lnSpc>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8B5D884-FAE7-478D-9F34-4A98BCD1CEC6}" type="slidenum">
              <a:rPr lang="en-GB" smtClean="0"/>
              <a:t>9</a:t>
            </a:fld>
            <a:endParaRPr lang="en-GB"/>
          </a:p>
        </p:txBody>
      </p:sp>
    </p:spTree>
    <p:extLst>
      <p:ext uri="{BB962C8B-B14F-4D97-AF65-F5344CB8AC3E}">
        <p14:creationId xmlns:p14="http://schemas.microsoft.com/office/powerpoint/2010/main" val="251811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11/17/2021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2086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10176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601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169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788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2239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6062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16991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083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34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11/17/2021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43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11/17/2021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4683211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youtube.com/watch?v=54Cvqxjtr9w&amp;t=6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7" name="Rectangle 76">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80028-0B50-4CF3-820F-BB12A6B18CAB}"/>
              </a:ext>
            </a:extLst>
          </p:cNvPr>
          <p:cNvSpPr>
            <a:spLocks noGrp="1"/>
          </p:cNvSpPr>
          <p:nvPr>
            <p:ph type="title"/>
          </p:nvPr>
        </p:nvSpPr>
        <p:spPr>
          <a:xfrm>
            <a:off x="836676" y="349251"/>
            <a:ext cx="10515600" cy="1270232"/>
          </a:xfrm>
        </p:spPr>
        <p:txBody>
          <a:bodyPr vert="horz" lIns="91440" tIns="45720" rIns="91440" bIns="45720" rtlCol="0" anchor="b">
            <a:normAutofit/>
          </a:bodyPr>
          <a:lstStyle/>
          <a:p>
            <a:pPr algn="ctr">
              <a:lnSpc>
                <a:spcPct val="90000"/>
              </a:lnSpc>
            </a:pPr>
            <a:r>
              <a:rPr lang="en-US" sz="5600" dirty="0"/>
              <a:t>Three key events prior to 1964</a:t>
            </a:r>
          </a:p>
        </p:txBody>
      </p:sp>
      <p:pic>
        <p:nvPicPr>
          <p:cNvPr id="2050" name="Picture 2" descr="Day of Dissent in the DDR | History Today">
            <a:extLst>
              <a:ext uri="{FF2B5EF4-FFF2-40B4-BE49-F238E27FC236}">
                <a16:creationId xmlns:a16="http://schemas.microsoft.com/office/drawing/2014/main" id="{1756F8C1-D298-420D-8E1F-77E8D33833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6" r="21408" b="1"/>
          <a:stretch/>
        </p:blipFill>
        <p:spPr bwMode="auto">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Hungarian Revolution | 1956 | Britannica">
            <a:extLst>
              <a:ext uri="{FF2B5EF4-FFF2-40B4-BE49-F238E27FC236}">
                <a16:creationId xmlns:a16="http://schemas.microsoft.com/office/drawing/2014/main" id="{32D3FE7D-28BC-4EB9-8C1A-79452F61C3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104" b="3"/>
          <a:stretch/>
        </p:blipFill>
        <p:spPr bwMode="auto">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Poznań protests of 1956 - Wikipedia">
            <a:extLst>
              <a:ext uri="{FF2B5EF4-FFF2-40B4-BE49-F238E27FC236}">
                <a16:creationId xmlns:a16="http://schemas.microsoft.com/office/drawing/2014/main" id="{1A4C67B1-4BC5-4763-91BE-4341F575B8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98" r="-2" b="-2"/>
          <a:stretch/>
        </p:blipFill>
        <p:spPr bwMode="auto">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87F1F303-7C6D-4C87-AA6A-B3A6ACFA57FB}"/>
              </a:ext>
            </a:extLst>
          </p:cNvPr>
          <p:cNvSpPr>
            <a:spLocks noGrp="1"/>
          </p:cNvSpPr>
          <p:nvPr>
            <p:ph idx="1"/>
          </p:nvPr>
        </p:nvSpPr>
        <p:spPr>
          <a:xfrm>
            <a:off x="510366" y="1550078"/>
            <a:ext cx="11171270" cy="779291"/>
          </a:xfrm>
        </p:spPr>
        <p:txBody>
          <a:bodyPr>
            <a:normAutofit/>
          </a:bodyPr>
          <a:lstStyle/>
          <a:p>
            <a:pPr marL="0" indent="0" algn="ctr">
              <a:buNone/>
            </a:pPr>
            <a:r>
              <a:rPr lang="en-GB" sz="3800" dirty="0">
                <a:latin typeface="The Hand Extrablack" panose="03070A02030502020204" pitchFamily="66" charset="0"/>
              </a:rPr>
              <a:t>(linking to opposition to Soviet rule)</a:t>
            </a:r>
            <a:endParaRPr lang="en-GB" sz="3800" dirty="0">
              <a:solidFill>
                <a:schemeClr val="accent2">
                  <a:lumMod val="75000"/>
                </a:schemeClr>
              </a:solidFill>
              <a:latin typeface="The Hand Extrablack" panose="03070A02030502020204" pitchFamily="66" charset="0"/>
            </a:endParaRPr>
          </a:p>
        </p:txBody>
      </p:sp>
    </p:spTree>
    <p:extLst>
      <p:ext uri="{BB962C8B-B14F-4D97-AF65-F5344CB8AC3E}">
        <p14:creationId xmlns:p14="http://schemas.microsoft.com/office/powerpoint/2010/main" val="11137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lement Gottwald - Wikipedia">
            <a:extLst>
              <a:ext uri="{FF2B5EF4-FFF2-40B4-BE49-F238E27FC236}">
                <a16:creationId xmlns:a16="http://schemas.microsoft.com/office/drawing/2014/main" id="{4C8ACD8E-B3D3-411F-8906-F0FD073D5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93" r="3" b="21146"/>
          <a:stretch/>
        </p:blipFill>
        <p:spPr bwMode="auto">
          <a:xfrm>
            <a:off x="-1" y="2"/>
            <a:ext cx="4005808" cy="4213141"/>
          </a:xfrm>
          <a:custGeom>
            <a:avLst/>
            <a:gdLst/>
            <a:ahLst/>
            <a:cxnLst/>
            <a:rect l="l" t="t" r="r" b="b"/>
            <a:pathLst>
              <a:path w="4005808" h="4213141">
                <a:moveTo>
                  <a:pt x="0" y="0"/>
                </a:moveTo>
                <a:lnTo>
                  <a:pt x="3982035" y="0"/>
                </a:lnTo>
                <a:lnTo>
                  <a:pt x="3986293" y="157015"/>
                </a:lnTo>
                <a:cubicBezTo>
                  <a:pt x="3982964" y="327486"/>
                  <a:pt x="3977639" y="497453"/>
                  <a:pt x="3973645" y="667671"/>
                </a:cubicBezTo>
                <a:cubicBezTo>
                  <a:pt x="3972047" y="734070"/>
                  <a:pt x="3968585" y="800973"/>
                  <a:pt x="3980701" y="866742"/>
                </a:cubicBezTo>
                <a:cubicBezTo>
                  <a:pt x="4011056" y="1030787"/>
                  <a:pt x="4010391" y="1195462"/>
                  <a:pt x="3997077" y="1360640"/>
                </a:cubicBezTo>
                <a:cubicBezTo>
                  <a:pt x="3983763" y="1532371"/>
                  <a:pt x="3960464" y="1703472"/>
                  <a:pt x="3969384" y="1876336"/>
                </a:cubicBezTo>
                <a:cubicBezTo>
                  <a:pt x="3974577" y="1973981"/>
                  <a:pt x="3982697" y="2071375"/>
                  <a:pt x="3982697" y="2169272"/>
                </a:cubicBezTo>
                <a:cubicBezTo>
                  <a:pt x="3985494" y="2639357"/>
                  <a:pt x="3978038" y="3109946"/>
                  <a:pt x="3989488" y="3580410"/>
                </a:cubicBezTo>
                <a:cubicBezTo>
                  <a:pt x="3992550" y="3702498"/>
                  <a:pt x="3978571" y="3823958"/>
                  <a:pt x="3976174" y="3945793"/>
                </a:cubicBezTo>
                <a:lnTo>
                  <a:pt x="3979459" y="4200116"/>
                </a:lnTo>
                <a:lnTo>
                  <a:pt x="3977136" y="4200158"/>
                </a:lnTo>
                <a:cubicBezTo>
                  <a:pt x="3625504" y="4206358"/>
                  <a:pt x="3273870" y="4195350"/>
                  <a:pt x="2922364" y="4201296"/>
                </a:cubicBezTo>
                <a:cubicBezTo>
                  <a:pt x="2780495" y="4203954"/>
                  <a:pt x="2638625" y="4210280"/>
                  <a:pt x="2496882" y="4201296"/>
                </a:cubicBezTo>
                <a:cubicBezTo>
                  <a:pt x="2410874" y="4195729"/>
                  <a:pt x="2324993" y="4191934"/>
                  <a:pt x="2238731" y="4193705"/>
                </a:cubicBezTo>
                <a:cubicBezTo>
                  <a:pt x="1944099" y="4200031"/>
                  <a:pt x="1649593" y="4210913"/>
                  <a:pt x="1354708" y="4191174"/>
                </a:cubicBezTo>
                <a:cubicBezTo>
                  <a:pt x="1155584" y="4178522"/>
                  <a:pt x="955321" y="4172702"/>
                  <a:pt x="756323" y="4191174"/>
                </a:cubicBezTo>
                <a:cubicBezTo>
                  <a:pt x="600774" y="4205598"/>
                  <a:pt x="445858" y="4221794"/>
                  <a:pt x="289422" y="4207749"/>
                </a:cubicBezTo>
                <a:lnTo>
                  <a:pt x="0" y="4198891"/>
                </a:lnTo>
                <a:close/>
              </a:path>
            </a:pathLst>
          </a:custGeom>
          <a:noFill/>
          <a:extLst>
            <a:ext uri="{909E8E84-426E-40DD-AFC4-6F175D3DCCD1}">
              <a14:hiddenFill xmlns:a14="http://schemas.microsoft.com/office/drawing/2010/main">
                <a:solidFill>
                  <a:srgbClr val="FFFFFF"/>
                </a:solidFill>
              </a14:hiddenFill>
            </a:ext>
          </a:extLst>
        </p:spPr>
      </p:pic>
      <p:pic>
        <p:nvPicPr>
          <p:cNvPr id="3" name="Picture 6" descr="On this Day, in 1968: the Prague Spring began with the election of Alexander  Dubček - Kafkadesk">
            <a:extLst>
              <a:ext uri="{FF2B5EF4-FFF2-40B4-BE49-F238E27FC236}">
                <a16:creationId xmlns:a16="http://schemas.microsoft.com/office/drawing/2014/main" id="{078F94EA-B014-4918-8CA3-F29784BEAE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60" t="8833" r="39151" b="10617"/>
          <a:stretch/>
        </p:blipFill>
        <p:spPr bwMode="auto">
          <a:xfrm>
            <a:off x="7275165" y="663676"/>
            <a:ext cx="4758195" cy="6052053"/>
          </a:xfrm>
          <a:custGeom>
            <a:avLst/>
            <a:gdLst/>
            <a:ahLst/>
            <a:cxnLst/>
            <a:rect l="l" t="t" r="r" b="b"/>
            <a:pathLst>
              <a:path w="3856860" h="4207256">
                <a:moveTo>
                  <a:pt x="11944" y="0"/>
                </a:moveTo>
                <a:lnTo>
                  <a:pt x="3841634" y="0"/>
                </a:lnTo>
                <a:lnTo>
                  <a:pt x="3838090" y="150212"/>
                </a:lnTo>
                <a:cubicBezTo>
                  <a:pt x="3838613" y="322275"/>
                  <a:pt x="3850163" y="494070"/>
                  <a:pt x="3848193" y="665221"/>
                </a:cubicBezTo>
                <a:cubicBezTo>
                  <a:pt x="3847142" y="760464"/>
                  <a:pt x="3827441" y="855453"/>
                  <a:pt x="3831119" y="950950"/>
                </a:cubicBezTo>
                <a:cubicBezTo>
                  <a:pt x="3841888" y="1240362"/>
                  <a:pt x="3838342" y="1529901"/>
                  <a:pt x="3852396" y="1819186"/>
                </a:cubicBezTo>
                <a:cubicBezTo>
                  <a:pt x="3861485" y="1960183"/>
                  <a:pt x="3856690" y="2101690"/>
                  <a:pt x="3838080" y="2241811"/>
                </a:cubicBezTo>
                <a:cubicBezTo>
                  <a:pt x="3822581" y="2346832"/>
                  <a:pt x="3832169" y="2452743"/>
                  <a:pt x="3838736" y="2558272"/>
                </a:cubicBezTo>
                <a:cubicBezTo>
                  <a:pt x="3846748" y="2686025"/>
                  <a:pt x="3851082" y="2813651"/>
                  <a:pt x="3837948" y="2941658"/>
                </a:cubicBezTo>
                <a:cubicBezTo>
                  <a:pt x="3828492" y="3032709"/>
                  <a:pt x="3837291" y="3124269"/>
                  <a:pt x="3842545" y="3215576"/>
                </a:cubicBezTo>
                <a:cubicBezTo>
                  <a:pt x="3849375" y="3310870"/>
                  <a:pt x="3849375" y="3406519"/>
                  <a:pt x="3842545" y="3501813"/>
                </a:cubicBezTo>
                <a:cubicBezTo>
                  <a:pt x="3835690" y="3588929"/>
                  <a:pt x="3837318" y="3676463"/>
                  <a:pt x="3847405" y="3763287"/>
                </a:cubicBezTo>
                <a:cubicBezTo>
                  <a:pt x="3858438" y="3864880"/>
                  <a:pt x="3849900" y="3966472"/>
                  <a:pt x="3841888" y="4068065"/>
                </a:cubicBezTo>
                <a:lnTo>
                  <a:pt x="3834880" y="4200305"/>
                </a:lnTo>
                <a:lnTo>
                  <a:pt x="3583045" y="4206801"/>
                </a:lnTo>
                <a:cubicBezTo>
                  <a:pt x="3465971" y="4207845"/>
                  <a:pt x="3348803" y="4207054"/>
                  <a:pt x="3231760" y="4204839"/>
                </a:cubicBezTo>
                <a:cubicBezTo>
                  <a:pt x="2750419" y="4195476"/>
                  <a:pt x="2269076" y="4194211"/>
                  <a:pt x="1787735" y="4201043"/>
                </a:cubicBezTo>
                <a:cubicBezTo>
                  <a:pt x="1380620" y="4206864"/>
                  <a:pt x="973253" y="4207117"/>
                  <a:pt x="566138" y="4195350"/>
                </a:cubicBezTo>
                <a:cubicBezTo>
                  <a:pt x="436873" y="4191428"/>
                  <a:pt x="307702" y="4191491"/>
                  <a:pt x="178563" y="4193104"/>
                </a:cubicBezTo>
                <a:lnTo>
                  <a:pt x="0" y="4196356"/>
                </a:lnTo>
                <a:lnTo>
                  <a:pt x="1771" y="3996444"/>
                </a:lnTo>
                <a:cubicBezTo>
                  <a:pt x="5100" y="3841344"/>
                  <a:pt x="15618" y="3686371"/>
                  <a:pt x="19745" y="3531272"/>
                </a:cubicBezTo>
                <a:cubicBezTo>
                  <a:pt x="25603" y="3307759"/>
                  <a:pt x="2437" y="3084370"/>
                  <a:pt x="10293" y="2762706"/>
                </a:cubicBezTo>
                <a:cubicBezTo>
                  <a:pt x="19878" y="2584677"/>
                  <a:pt x="13487" y="2309126"/>
                  <a:pt x="14154" y="2032443"/>
                </a:cubicBezTo>
                <a:cubicBezTo>
                  <a:pt x="14952" y="1845970"/>
                  <a:pt x="4434" y="1659751"/>
                  <a:pt x="5366" y="1473405"/>
                </a:cubicBezTo>
                <a:cubicBezTo>
                  <a:pt x="6032" y="1336198"/>
                  <a:pt x="19612" y="1199620"/>
                  <a:pt x="25204" y="1062789"/>
                </a:cubicBezTo>
                <a:cubicBezTo>
                  <a:pt x="30063" y="895646"/>
                  <a:pt x="25257" y="728363"/>
                  <a:pt x="10825" y="561710"/>
                </a:cubicBezTo>
                <a:cubicBezTo>
                  <a:pt x="-2889" y="377506"/>
                  <a:pt x="14154" y="193050"/>
                  <a:pt x="14154" y="872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4" descr="Antonín Novotný - Wikipedia">
            <a:extLst>
              <a:ext uri="{FF2B5EF4-FFF2-40B4-BE49-F238E27FC236}">
                <a16:creationId xmlns:a16="http://schemas.microsoft.com/office/drawing/2014/main" id="{C5785E79-7145-41B5-8121-251E8E1005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09"/>
          <a:stretch/>
        </p:blipFill>
        <p:spPr bwMode="auto">
          <a:xfrm>
            <a:off x="4153431" y="0"/>
            <a:ext cx="2966142" cy="4207999"/>
          </a:xfrm>
          <a:custGeom>
            <a:avLst/>
            <a:gdLst/>
            <a:ahLst/>
            <a:cxnLst/>
            <a:rect l="l" t="t" r="r" b="b"/>
            <a:pathLst>
              <a:path w="3971013" h="6849056">
                <a:moveTo>
                  <a:pt x="18513" y="0"/>
                </a:moveTo>
                <a:lnTo>
                  <a:pt x="3971013" y="0"/>
                </a:lnTo>
                <a:lnTo>
                  <a:pt x="3971013" y="6849056"/>
                </a:lnTo>
                <a:lnTo>
                  <a:pt x="22624" y="6849056"/>
                </a:lnTo>
                <a:lnTo>
                  <a:pt x="39461" y="6496000"/>
                </a:lnTo>
                <a:cubicBezTo>
                  <a:pt x="42218" y="6252305"/>
                  <a:pt x="49706" y="6008102"/>
                  <a:pt x="26327" y="5765169"/>
                </a:cubicBezTo>
                <a:cubicBezTo>
                  <a:pt x="10435" y="5600589"/>
                  <a:pt x="16739" y="5436771"/>
                  <a:pt x="19628" y="5272319"/>
                </a:cubicBezTo>
                <a:cubicBezTo>
                  <a:pt x="22912" y="5087546"/>
                  <a:pt x="21336" y="4902649"/>
                  <a:pt x="21336" y="4717876"/>
                </a:cubicBezTo>
                <a:cubicBezTo>
                  <a:pt x="21073" y="4637491"/>
                  <a:pt x="25539" y="4557614"/>
                  <a:pt x="33156" y="4477610"/>
                </a:cubicBezTo>
                <a:cubicBezTo>
                  <a:pt x="44058" y="4361541"/>
                  <a:pt x="30924" y="4246106"/>
                  <a:pt x="13456" y="4131815"/>
                </a:cubicBezTo>
                <a:cubicBezTo>
                  <a:pt x="3106" y="4052179"/>
                  <a:pt x="-1280" y="3971920"/>
                  <a:pt x="322" y="3891675"/>
                </a:cubicBezTo>
                <a:cubicBezTo>
                  <a:pt x="191" y="3695601"/>
                  <a:pt x="9253" y="3499909"/>
                  <a:pt x="25670" y="3304343"/>
                </a:cubicBezTo>
                <a:cubicBezTo>
                  <a:pt x="29650" y="3232352"/>
                  <a:pt x="27851" y="3160183"/>
                  <a:pt x="20285" y="3088458"/>
                </a:cubicBezTo>
                <a:cubicBezTo>
                  <a:pt x="12720" y="3007476"/>
                  <a:pt x="15360" y="2925898"/>
                  <a:pt x="28165" y="2845525"/>
                </a:cubicBezTo>
                <a:cubicBezTo>
                  <a:pt x="44320" y="2750282"/>
                  <a:pt x="37097" y="2655039"/>
                  <a:pt x="31187" y="2559796"/>
                </a:cubicBezTo>
                <a:cubicBezTo>
                  <a:pt x="15032" y="2298322"/>
                  <a:pt x="-4669" y="2036848"/>
                  <a:pt x="8465" y="1774485"/>
                </a:cubicBezTo>
                <a:cubicBezTo>
                  <a:pt x="11223" y="1718482"/>
                  <a:pt x="23306" y="1663876"/>
                  <a:pt x="28297" y="1608255"/>
                </a:cubicBezTo>
                <a:cubicBezTo>
                  <a:pt x="42876" y="1446595"/>
                  <a:pt x="25801" y="1285571"/>
                  <a:pt x="18841" y="1124293"/>
                </a:cubicBezTo>
                <a:cubicBezTo>
                  <a:pt x="8833" y="945807"/>
                  <a:pt x="10855" y="766877"/>
                  <a:pt x="24882" y="588646"/>
                </a:cubicBezTo>
                <a:cubicBezTo>
                  <a:pt x="42481" y="395112"/>
                  <a:pt x="36834" y="201070"/>
                  <a:pt x="21862" y="7282"/>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653401A-FFA5-4CF7-90F6-96F625B50413}"/>
              </a:ext>
            </a:extLst>
          </p:cNvPr>
          <p:cNvSpPr txBox="1">
            <a:spLocks/>
          </p:cNvSpPr>
          <p:nvPr/>
        </p:nvSpPr>
        <p:spPr>
          <a:xfrm>
            <a:off x="2470747" y="5714999"/>
            <a:ext cx="3365367" cy="877529"/>
          </a:xfrm>
          <a:prstGeom prst="rect">
            <a:avLst/>
          </a:prstGeom>
        </p:spPr>
        <p:txBody>
          <a:bodyPr anchor="ctr">
            <a:norm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r>
              <a:rPr lang="en-GB" sz="4400" dirty="0">
                <a:solidFill>
                  <a:schemeClr val="accent1">
                    <a:lumMod val="75000"/>
                  </a:schemeClr>
                </a:solidFill>
              </a:rPr>
              <a:t>Key players</a:t>
            </a:r>
          </a:p>
        </p:txBody>
      </p:sp>
      <p:sp>
        <p:nvSpPr>
          <p:cNvPr id="6" name="TextBox 5">
            <a:extLst>
              <a:ext uri="{FF2B5EF4-FFF2-40B4-BE49-F238E27FC236}">
                <a16:creationId xmlns:a16="http://schemas.microsoft.com/office/drawing/2014/main" id="{3BD118B7-4DCE-42EA-A8DD-030341AFD059}"/>
              </a:ext>
            </a:extLst>
          </p:cNvPr>
          <p:cNvSpPr txBox="1"/>
          <p:nvPr/>
        </p:nvSpPr>
        <p:spPr>
          <a:xfrm>
            <a:off x="1004651" y="4207999"/>
            <a:ext cx="2148665" cy="646331"/>
          </a:xfrm>
          <a:prstGeom prst="rect">
            <a:avLst/>
          </a:prstGeom>
          <a:noFill/>
        </p:spPr>
        <p:txBody>
          <a:bodyPr wrap="none" rtlCol="0">
            <a:spAutoFit/>
          </a:bodyPr>
          <a:lstStyle/>
          <a:p>
            <a:r>
              <a:rPr lang="en-GB" sz="3600" dirty="0">
                <a:latin typeface="The Hand Extrablack" panose="03070A02030502020204" pitchFamily="66" charset="0"/>
              </a:rPr>
              <a:t>Clement Gottwald</a:t>
            </a:r>
          </a:p>
        </p:txBody>
      </p:sp>
      <p:sp>
        <p:nvSpPr>
          <p:cNvPr id="7" name="TextBox 6">
            <a:extLst>
              <a:ext uri="{FF2B5EF4-FFF2-40B4-BE49-F238E27FC236}">
                <a16:creationId xmlns:a16="http://schemas.microsoft.com/office/drawing/2014/main" id="{BE18983E-8C74-4D9D-A5C7-2ADF97E06222}"/>
              </a:ext>
            </a:extLst>
          </p:cNvPr>
          <p:cNvSpPr txBox="1"/>
          <p:nvPr/>
        </p:nvSpPr>
        <p:spPr>
          <a:xfrm>
            <a:off x="4571600" y="4207998"/>
            <a:ext cx="2091855" cy="646331"/>
          </a:xfrm>
          <a:prstGeom prst="rect">
            <a:avLst/>
          </a:prstGeom>
          <a:noFill/>
        </p:spPr>
        <p:txBody>
          <a:bodyPr wrap="none" rtlCol="0">
            <a:spAutoFit/>
          </a:bodyPr>
          <a:lstStyle/>
          <a:p>
            <a:r>
              <a:rPr lang="en-GB" sz="3600" dirty="0">
                <a:latin typeface="The Hand Extrablack" panose="03070A02030502020204" pitchFamily="66" charset="0"/>
              </a:rPr>
              <a:t>Antonin Novotny</a:t>
            </a:r>
          </a:p>
        </p:txBody>
      </p:sp>
      <p:sp>
        <p:nvSpPr>
          <p:cNvPr id="10" name="TextBox 9">
            <a:extLst>
              <a:ext uri="{FF2B5EF4-FFF2-40B4-BE49-F238E27FC236}">
                <a16:creationId xmlns:a16="http://schemas.microsoft.com/office/drawing/2014/main" id="{181036EB-A6C6-4B17-A3A3-5113C99D3EDB}"/>
              </a:ext>
            </a:extLst>
          </p:cNvPr>
          <p:cNvSpPr txBox="1"/>
          <p:nvPr/>
        </p:nvSpPr>
        <p:spPr>
          <a:xfrm>
            <a:off x="8568067" y="17345"/>
            <a:ext cx="2172390" cy="646331"/>
          </a:xfrm>
          <a:prstGeom prst="rect">
            <a:avLst/>
          </a:prstGeom>
          <a:noFill/>
        </p:spPr>
        <p:txBody>
          <a:bodyPr wrap="none" rtlCol="0">
            <a:spAutoFit/>
          </a:bodyPr>
          <a:lstStyle/>
          <a:p>
            <a:r>
              <a:rPr lang="en-GB" sz="3600" dirty="0">
                <a:latin typeface="The Hand Extrablack" panose="03070A02030502020204" pitchFamily="66" charset="0"/>
              </a:rPr>
              <a:t>Alexander Dubcek</a:t>
            </a:r>
          </a:p>
        </p:txBody>
      </p:sp>
    </p:spTree>
    <p:extLst>
      <p:ext uri="{BB962C8B-B14F-4D97-AF65-F5344CB8AC3E}">
        <p14:creationId xmlns:p14="http://schemas.microsoft.com/office/powerpoint/2010/main" val="390120971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A34B37-1F9B-48D6-B181-17B9CEB9983C}"/>
              </a:ext>
            </a:extLst>
          </p:cNvPr>
          <p:cNvSpPr>
            <a:spLocks noGrp="1"/>
          </p:cNvSpPr>
          <p:nvPr>
            <p:ph type="title"/>
          </p:nvPr>
        </p:nvSpPr>
        <p:spPr>
          <a:xfrm>
            <a:off x="640080" y="325370"/>
            <a:ext cx="6894576" cy="1784538"/>
          </a:xfrm>
        </p:spPr>
        <p:txBody>
          <a:bodyPr anchor="b">
            <a:normAutofit/>
          </a:bodyPr>
          <a:lstStyle/>
          <a:p>
            <a:pPr algn="ctr">
              <a:lnSpc>
                <a:spcPct val="90000"/>
              </a:lnSpc>
            </a:pPr>
            <a:r>
              <a:rPr lang="en-GB" sz="5600" dirty="0"/>
              <a:t>Grievances leading to 1968</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D3A59C-2990-4583-A792-BE9EBECDA8A2}"/>
              </a:ext>
            </a:extLst>
          </p:cNvPr>
          <p:cNvSpPr>
            <a:spLocks noGrp="1"/>
          </p:cNvSpPr>
          <p:nvPr>
            <p:ph idx="1"/>
          </p:nvPr>
        </p:nvSpPr>
        <p:spPr>
          <a:xfrm>
            <a:off x="640080" y="2708306"/>
            <a:ext cx="7033466" cy="3824323"/>
          </a:xfrm>
        </p:spPr>
        <p:txBody>
          <a:bodyPr>
            <a:normAutofit fontScale="92500"/>
          </a:bodyPr>
          <a:lstStyle/>
          <a:p>
            <a:pPr>
              <a:lnSpc>
                <a:spcPct val="100000"/>
              </a:lnSpc>
            </a:pPr>
            <a:r>
              <a:rPr lang="en-GB" dirty="0">
                <a:latin typeface="The Hand Extrablack" panose="03070A02030502020204" pitchFamily="66" charset="0"/>
              </a:rPr>
              <a:t>There was harsh censorship and little freedom of speech; despite Khrushchev's calls for de-Stalinisation Novotny was reluctant to release political prisoners.</a:t>
            </a:r>
          </a:p>
          <a:p>
            <a:pPr>
              <a:lnSpc>
                <a:spcPct val="100000"/>
              </a:lnSpc>
            </a:pPr>
            <a:r>
              <a:rPr lang="en-GB" dirty="0">
                <a:latin typeface="The Hand Extrablack" panose="03070A02030502020204" pitchFamily="66" charset="0"/>
              </a:rPr>
              <a:t>The USSR forced Czechoslovakian industry to produce materials (like steel) for the Soviet economy.</a:t>
            </a:r>
          </a:p>
          <a:p>
            <a:pPr>
              <a:lnSpc>
                <a:spcPct val="100000"/>
              </a:lnSpc>
            </a:pPr>
            <a:r>
              <a:rPr lang="en-GB" dirty="0">
                <a:latin typeface="The Hand Extrablack" panose="03070A02030502020204" pitchFamily="66" charset="0"/>
              </a:rPr>
              <a:t>Czechoslovakian production was geared towards the Soviet needs, rather than desperately needed consumer goods.</a:t>
            </a:r>
          </a:p>
          <a:p>
            <a:pPr>
              <a:lnSpc>
                <a:spcPct val="100000"/>
              </a:lnSpc>
            </a:pPr>
            <a:r>
              <a:rPr lang="en-GB" dirty="0">
                <a:latin typeface="The Hand Extrablack" panose="03070A02030502020204" pitchFamily="66" charset="0"/>
              </a:rPr>
              <a:t>National income fell, living standards were low and many were demanding reform.</a:t>
            </a:r>
          </a:p>
        </p:txBody>
      </p:sp>
      <p:pic>
        <p:nvPicPr>
          <p:cNvPr id="11266" name="Picture 2" descr="100 years of Czechoslovak industry 1918-2018">
            <a:extLst>
              <a:ext uri="{FF2B5EF4-FFF2-40B4-BE49-F238E27FC236}">
                <a16:creationId xmlns:a16="http://schemas.microsoft.com/office/drawing/2014/main" id="{08C4B9EF-34C0-4221-AB0B-4E03F1E83A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23" r="14936" b="2"/>
          <a:stretch/>
        </p:blipFill>
        <p:spPr bwMode="auto">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33256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1488C2-AD13-4BCF-92F2-9E570E8521F6}"/>
              </a:ext>
            </a:extLst>
          </p:cNvPr>
          <p:cNvSpPr>
            <a:spLocks noGrp="1"/>
          </p:cNvSpPr>
          <p:nvPr>
            <p:ph type="title"/>
          </p:nvPr>
        </p:nvSpPr>
        <p:spPr>
          <a:xfrm>
            <a:off x="5297762" y="329184"/>
            <a:ext cx="6251110" cy="1783080"/>
          </a:xfrm>
        </p:spPr>
        <p:txBody>
          <a:bodyPr anchor="b">
            <a:normAutofit/>
          </a:bodyPr>
          <a:lstStyle/>
          <a:p>
            <a:pPr>
              <a:lnSpc>
                <a:spcPct val="90000"/>
              </a:lnSpc>
            </a:pPr>
            <a:r>
              <a:rPr lang="en-GB" sz="5600"/>
              <a:t>Alexander Dubcek</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08D5A"/>
          </a:solidFill>
          <a:ln w="38100" cap="rnd">
            <a:solidFill>
              <a:srgbClr val="B08D5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719855-E352-430F-9FAB-95D858323A50}"/>
              </a:ext>
            </a:extLst>
          </p:cNvPr>
          <p:cNvSpPr>
            <a:spLocks noGrp="1"/>
          </p:cNvSpPr>
          <p:nvPr>
            <p:ph idx="1"/>
          </p:nvPr>
        </p:nvSpPr>
        <p:spPr>
          <a:xfrm>
            <a:off x="5059680" y="2706624"/>
            <a:ext cx="6941820" cy="3953256"/>
          </a:xfrm>
        </p:spPr>
        <p:txBody>
          <a:bodyPr>
            <a:normAutofit fontScale="92500"/>
          </a:bodyPr>
          <a:lstStyle/>
          <a:p>
            <a:r>
              <a:rPr lang="en-GB" sz="3200" dirty="0">
                <a:latin typeface="The Hand Extrablack" panose="03070A02030502020204" pitchFamily="66" charset="0"/>
              </a:rPr>
              <a:t>In January 1968 Novotny was replaced by Alexander Dubcek, a long term Slovak Communist. General Ludvik Svoboda was positioned as President (who was supportive of Dubcek’s plans to reform)</a:t>
            </a:r>
          </a:p>
          <a:p>
            <a:r>
              <a:rPr lang="en-GB" sz="3200" dirty="0">
                <a:latin typeface="The Hand Extrablack" panose="03070A02030502020204" pitchFamily="66" charset="0"/>
              </a:rPr>
              <a:t>He was a charismatic advocate of political reform and advocated for the concept of “socialism with a human face.”</a:t>
            </a:r>
          </a:p>
          <a:p>
            <a:r>
              <a:rPr lang="en-GB" sz="3200" dirty="0">
                <a:latin typeface="The Hand Extrablack" panose="03070A02030502020204" pitchFamily="66" charset="0"/>
              </a:rPr>
              <a:t>He sought change and during the spring and summer of 1968, he implemented liberalising policies.</a:t>
            </a:r>
          </a:p>
        </p:txBody>
      </p:sp>
      <p:pic>
        <p:nvPicPr>
          <p:cNvPr id="10242" name="Picture 2" descr="On this Day, in 1968: the Prague Spring began with the election of Alexander  Dubček - Kafkadesk">
            <a:extLst>
              <a:ext uri="{FF2B5EF4-FFF2-40B4-BE49-F238E27FC236}">
                <a16:creationId xmlns:a16="http://schemas.microsoft.com/office/drawing/2014/main" id="{4EDDDB40-4F28-44DC-837D-1976FE8AD4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85" r="4678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0663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4B62-D1C6-4A8B-918D-FE7AFF4BD599}"/>
              </a:ext>
            </a:extLst>
          </p:cNvPr>
          <p:cNvSpPr>
            <a:spLocks noGrp="1"/>
          </p:cNvSpPr>
          <p:nvPr>
            <p:ph type="title"/>
          </p:nvPr>
        </p:nvSpPr>
        <p:spPr/>
        <p:txBody>
          <a:bodyPr/>
          <a:lstStyle/>
          <a:p>
            <a:pPr algn="ctr"/>
            <a:r>
              <a:rPr lang="en-GB" dirty="0"/>
              <a:t>“Socialism with a human face”</a:t>
            </a:r>
          </a:p>
        </p:txBody>
      </p:sp>
      <p:sp>
        <p:nvSpPr>
          <p:cNvPr id="3" name="Content Placeholder 2">
            <a:extLst>
              <a:ext uri="{FF2B5EF4-FFF2-40B4-BE49-F238E27FC236}">
                <a16:creationId xmlns:a16="http://schemas.microsoft.com/office/drawing/2014/main" id="{463C41EF-398B-4EC7-8A24-3791972E3760}"/>
              </a:ext>
            </a:extLst>
          </p:cNvPr>
          <p:cNvSpPr>
            <a:spLocks noGrp="1"/>
          </p:cNvSpPr>
          <p:nvPr>
            <p:ph idx="1"/>
          </p:nvPr>
        </p:nvSpPr>
        <p:spPr>
          <a:xfrm>
            <a:off x="838200" y="1929384"/>
            <a:ext cx="10515600" cy="1345157"/>
          </a:xfrm>
        </p:spPr>
        <p:txBody>
          <a:bodyPr>
            <a:normAutofit fontScale="92500"/>
          </a:bodyPr>
          <a:lstStyle/>
          <a:p>
            <a:r>
              <a:rPr lang="en-GB" sz="3200" dirty="0">
                <a:latin typeface="The Hand Extrablack" panose="03070A02030502020204" pitchFamily="66" charset="0"/>
              </a:rPr>
              <a:t>The shift was announced in a speech commemorating the 20</a:t>
            </a:r>
            <a:r>
              <a:rPr lang="en-GB" sz="3200" baseline="30000" dirty="0">
                <a:latin typeface="The Hand Extrablack" panose="03070A02030502020204" pitchFamily="66" charset="0"/>
              </a:rPr>
              <a:t>th</a:t>
            </a:r>
            <a:r>
              <a:rPr lang="en-GB" sz="3200" dirty="0">
                <a:latin typeface="The Hand Extrablack" panose="03070A02030502020204" pitchFamily="66" charset="0"/>
              </a:rPr>
              <a:t> anniversary of the 1948 communist coup..</a:t>
            </a:r>
          </a:p>
          <a:p>
            <a:r>
              <a:rPr lang="en-GB" sz="3200" dirty="0">
                <a:latin typeface="The Hand Extrablack" panose="03070A02030502020204" pitchFamily="66" charset="0"/>
              </a:rPr>
              <a:t>In April his intentions were explained through the Action Programme which would allow for:</a:t>
            </a:r>
          </a:p>
        </p:txBody>
      </p:sp>
      <p:sp>
        <p:nvSpPr>
          <p:cNvPr id="4" name="Rectangle 3">
            <a:extLst>
              <a:ext uri="{FF2B5EF4-FFF2-40B4-BE49-F238E27FC236}">
                <a16:creationId xmlns:a16="http://schemas.microsoft.com/office/drawing/2014/main" id="{68BC0985-FF8A-4C25-BD3C-90AA17FC10DD}"/>
              </a:ext>
            </a:extLst>
          </p:cNvPr>
          <p:cNvSpPr/>
          <p:nvPr/>
        </p:nvSpPr>
        <p:spPr>
          <a:xfrm>
            <a:off x="1573427" y="3583460"/>
            <a:ext cx="9045146" cy="2597885"/>
          </a:xfrm>
          <a:custGeom>
            <a:avLst/>
            <a:gdLst>
              <a:gd name="connsiteX0" fmla="*/ 0 w 9045146"/>
              <a:gd name="connsiteY0" fmla="*/ 0 h 2597885"/>
              <a:gd name="connsiteX1" fmla="*/ 746225 w 9045146"/>
              <a:gd name="connsiteY1" fmla="*/ 0 h 2597885"/>
              <a:gd name="connsiteX2" fmla="*/ 1311546 w 9045146"/>
              <a:gd name="connsiteY2" fmla="*/ 0 h 2597885"/>
              <a:gd name="connsiteX3" fmla="*/ 2057771 w 9045146"/>
              <a:gd name="connsiteY3" fmla="*/ 0 h 2597885"/>
              <a:gd name="connsiteX4" fmla="*/ 2532641 w 9045146"/>
              <a:gd name="connsiteY4" fmla="*/ 0 h 2597885"/>
              <a:gd name="connsiteX5" fmla="*/ 2826608 w 9045146"/>
              <a:gd name="connsiteY5" fmla="*/ 0 h 2597885"/>
              <a:gd name="connsiteX6" fmla="*/ 3120575 w 9045146"/>
              <a:gd name="connsiteY6" fmla="*/ 0 h 2597885"/>
              <a:gd name="connsiteX7" fmla="*/ 3595446 w 9045146"/>
              <a:gd name="connsiteY7" fmla="*/ 0 h 2597885"/>
              <a:gd name="connsiteX8" fmla="*/ 4160767 w 9045146"/>
              <a:gd name="connsiteY8" fmla="*/ 0 h 2597885"/>
              <a:gd name="connsiteX9" fmla="*/ 4906992 w 9045146"/>
              <a:gd name="connsiteY9" fmla="*/ 0 h 2597885"/>
              <a:gd name="connsiteX10" fmla="*/ 5562765 w 9045146"/>
              <a:gd name="connsiteY10" fmla="*/ 0 h 2597885"/>
              <a:gd name="connsiteX11" fmla="*/ 5947183 w 9045146"/>
              <a:gd name="connsiteY11" fmla="*/ 0 h 2597885"/>
              <a:gd name="connsiteX12" fmla="*/ 6422054 w 9045146"/>
              <a:gd name="connsiteY12" fmla="*/ 0 h 2597885"/>
              <a:gd name="connsiteX13" fmla="*/ 6806472 w 9045146"/>
              <a:gd name="connsiteY13" fmla="*/ 0 h 2597885"/>
              <a:gd name="connsiteX14" fmla="*/ 7190891 w 9045146"/>
              <a:gd name="connsiteY14" fmla="*/ 0 h 2597885"/>
              <a:gd name="connsiteX15" fmla="*/ 7937116 w 9045146"/>
              <a:gd name="connsiteY15" fmla="*/ 0 h 2597885"/>
              <a:gd name="connsiteX16" fmla="*/ 8411986 w 9045146"/>
              <a:gd name="connsiteY16" fmla="*/ 0 h 2597885"/>
              <a:gd name="connsiteX17" fmla="*/ 9045146 w 9045146"/>
              <a:gd name="connsiteY17" fmla="*/ 0 h 2597885"/>
              <a:gd name="connsiteX18" fmla="*/ 9045146 w 9045146"/>
              <a:gd name="connsiteY18" fmla="*/ 467619 h 2597885"/>
              <a:gd name="connsiteX19" fmla="*/ 9045146 w 9045146"/>
              <a:gd name="connsiteY19" fmla="*/ 909260 h 2597885"/>
              <a:gd name="connsiteX20" fmla="*/ 9045146 w 9045146"/>
              <a:gd name="connsiteY20" fmla="*/ 1350900 h 2597885"/>
              <a:gd name="connsiteX21" fmla="*/ 9045146 w 9045146"/>
              <a:gd name="connsiteY21" fmla="*/ 1896456 h 2597885"/>
              <a:gd name="connsiteX22" fmla="*/ 9045146 w 9045146"/>
              <a:gd name="connsiteY22" fmla="*/ 2597885 h 2597885"/>
              <a:gd name="connsiteX23" fmla="*/ 8570276 w 9045146"/>
              <a:gd name="connsiteY23" fmla="*/ 2597885 h 2597885"/>
              <a:gd name="connsiteX24" fmla="*/ 7914503 w 9045146"/>
              <a:gd name="connsiteY24" fmla="*/ 2597885 h 2597885"/>
              <a:gd name="connsiteX25" fmla="*/ 7349181 w 9045146"/>
              <a:gd name="connsiteY25" fmla="*/ 2597885 h 2597885"/>
              <a:gd name="connsiteX26" fmla="*/ 6693408 w 9045146"/>
              <a:gd name="connsiteY26" fmla="*/ 2597885 h 2597885"/>
              <a:gd name="connsiteX27" fmla="*/ 6128086 w 9045146"/>
              <a:gd name="connsiteY27" fmla="*/ 2597885 h 2597885"/>
              <a:gd name="connsiteX28" fmla="*/ 5562765 w 9045146"/>
              <a:gd name="connsiteY28" fmla="*/ 2597885 h 2597885"/>
              <a:gd name="connsiteX29" fmla="*/ 5087895 w 9045146"/>
              <a:gd name="connsiteY29" fmla="*/ 2597885 h 2597885"/>
              <a:gd name="connsiteX30" fmla="*/ 4432122 w 9045146"/>
              <a:gd name="connsiteY30" fmla="*/ 2597885 h 2597885"/>
              <a:gd name="connsiteX31" fmla="*/ 4047703 w 9045146"/>
              <a:gd name="connsiteY31" fmla="*/ 2597885 h 2597885"/>
              <a:gd name="connsiteX32" fmla="*/ 3391930 w 9045146"/>
              <a:gd name="connsiteY32" fmla="*/ 2597885 h 2597885"/>
              <a:gd name="connsiteX33" fmla="*/ 2736157 w 9045146"/>
              <a:gd name="connsiteY33" fmla="*/ 2597885 h 2597885"/>
              <a:gd name="connsiteX34" fmla="*/ 2442189 w 9045146"/>
              <a:gd name="connsiteY34" fmla="*/ 2597885 h 2597885"/>
              <a:gd name="connsiteX35" fmla="*/ 1695965 w 9045146"/>
              <a:gd name="connsiteY35" fmla="*/ 2597885 h 2597885"/>
              <a:gd name="connsiteX36" fmla="*/ 949740 w 9045146"/>
              <a:gd name="connsiteY36" fmla="*/ 2597885 h 2597885"/>
              <a:gd name="connsiteX37" fmla="*/ 565322 w 9045146"/>
              <a:gd name="connsiteY37" fmla="*/ 2597885 h 2597885"/>
              <a:gd name="connsiteX38" fmla="*/ 0 w 9045146"/>
              <a:gd name="connsiteY38" fmla="*/ 2597885 h 2597885"/>
              <a:gd name="connsiteX39" fmla="*/ 0 w 9045146"/>
              <a:gd name="connsiteY39" fmla="*/ 2156245 h 2597885"/>
              <a:gd name="connsiteX40" fmla="*/ 0 w 9045146"/>
              <a:gd name="connsiteY40" fmla="*/ 1662646 h 2597885"/>
              <a:gd name="connsiteX41" fmla="*/ 0 w 9045146"/>
              <a:gd name="connsiteY41" fmla="*/ 1221006 h 2597885"/>
              <a:gd name="connsiteX42" fmla="*/ 0 w 9045146"/>
              <a:gd name="connsiteY42" fmla="*/ 675450 h 2597885"/>
              <a:gd name="connsiteX43" fmla="*/ 0 w 9045146"/>
              <a:gd name="connsiteY43" fmla="*/ 0 h 259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045146" h="2597885" fill="none" extrusionOk="0">
                <a:moveTo>
                  <a:pt x="0" y="0"/>
                </a:moveTo>
                <a:cubicBezTo>
                  <a:pt x="237585" y="-615"/>
                  <a:pt x="470153" y="8963"/>
                  <a:pt x="746225" y="0"/>
                </a:cubicBezTo>
                <a:cubicBezTo>
                  <a:pt x="1022297" y="-8963"/>
                  <a:pt x="1193091" y="20870"/>
                  <a:pt x="1311546" y="0"/>
                </a:cubicBezTo>
                <a:cubicBezTo>
                  <a:pt x="1430001" y="-20870"/>
                  <a:pt x="1769952" y="67437"/>
                  <a:pt x="2057771" y="0"/>
                </a:cubicBezTo>
                <a:cubicBezTo>
                  <a:pt x="2345591" y="-67437"/>
                  <a:pt x="2340768" y="47996"/>
                  <a:pt x="2532641" y="0"/>
                </a:cubicBezTo>
                <a:cubicBezTo>
                  <a:pt x="2724514" y="-47996"/>
                  <a:pt x="2766218" y="26392"/>
                  <a:pt x="2826608" y="0"/>
                </a:cubicBezTo>
                <a:cubicBezTo>
                  <a:pt x="2886998" y="-26392"/>
                  <a:pt x="3003704" y="14541"/>
                  <a:pt x="3120575" y="0"/>
                </a:cubicBezTo>
                <a:cubicBezTo>
                  <a:pt x="3237446" y="-14541"/>
                  <a:pt x="3367973" y="26800"/>
                  <a:pt x="3595446" y="0"/>
                </a:cubicBezTo>
                <a:cubicBezTo>
                  <a:pt x="3822919" y="-26800"/>
                  <a:pt x="4030728" y="36916"/>
                  <a:pt x="4160767" y="0"/>
                </a:cubicBezTo>
                <a:cubicBezTo>
                  <a:pt x="4290806" y="-36916"/>
                  <a:pt x="4587479" y="79981"/>
                  <a:pt x="4906992" y="0"/>
                </a:cubicBezTo>
                <a:cubicBezTo>
                  <a:pt x="5226505" y="-79981"/>
                  <a:pt x="5239660" y="53933"/>
                  <a:pt x="5562765" y="0"/>
                </a:cubicBezTo>
                <a:cubicBezTo>
                  <a:pt x="5885870" y="-53933"/>
                  <a:pt x="5757122" y="19404"/>
                  <a:pt x="5947183" y="0"/>
                </a:cubicBezTo>
                <a:cubicBezTo>
                  <a:pt x="6137244" y="-19404"/>
                  <a:pt x="6228525" y="16229"/>
                  <a:pt x="6422054" y="0"/>
                </a:cubicBezTo>
                <a:cubicBezTo>
                  <a:pt x="6615583" y="-16229"/>
                  <a:pt x="6657718" y="18830"/>
                  <a:pt x="6806472" y="0"/>
                </a:cubicBezTo>
                <a:cubicBezTo>
                  <a:pt x="6955226" y="-18830"/>
                  <a:pt x="7101653" y="38276"/>
                  <a:pt x="7190891" y="0"/>
                </a:cubicBezTo>
                <a:cubicBezTo>
                  <a:pt x="7280129" y="-38276"/>
                  <a:pt x="7581525" y="30888"/>
                  <a:pt x="7937116" y="0"/>
                </a:cubicBezTo>
                <a:cubicBezTo>
                  <a:pt x="8292707" y="-30888"/>
                  <a:pt x="8182845" y="52441"/>
                  <a:pt x="8411986" y="0"/>
                </a:cubicBezTo>
                <a:cubicBezTo>
                  <a:pt x="8641127" y="-52441"/>
                  <a:pt x="8787170" y="49653"/>
                  <a:pt x="9045146" y="0"/>
                </a:cubicBezTo>
                <a:cubicBezTo>
                  <a:pt x="9064893" y="175681"/>
                  <a:pt x="9042616" y="324470"/>
                  <a:pt x="9045146" y="467619"/>
                </a:cubicBezTo>
                <a:cubicBezTo>
                  <a:pt x="9047676" y="610768"/>
                  <a:pt x="9043538" y="797449"/>
                  <a:pt x="9045146" y="909260"/>
                </a:cubicBezTo>
                <a:cubicBezTo>
                  <a:pt x="9046754" y="1021071"/>
                  <a:pt x="9004286" y="1214380"/>
                  <a:pt x="9045146" y="1350900"/>
                </a:cubicBezTo>
                <a:cubicBezTo>
                  <a:pt x="9086006" y="1487420"/>
                  <a:pt x="8988766" y="1712289"/>
                  <a:pt x="9045146" y="1896456"/>
                </a:cubicBezTo>
                <a:cubicBezTo>
                  <a:pt x="9101526" y="2080623"/>
                  <a:pt x="9030238" y="2301393"/>
                  <a:pt x="9045146" y="2597885"/>
                </a:cubicBezTo>
                <a:cubicBezTo>
                  <a:pt x="8885658" y="2620235"/>
                  <a:pt x="8742899" y="2543027"/>
                  <a:pt x="8570276" y="2597885"/>
                </a:cubicBezTo>
                <a:cubicBezTo>
                  <a:pt x="8397653" y="2652743"/>
                  <a:pt x="8106836" y="2582789"/>
                  <a:pt x="7914503" y="2597885"/>
                </a:cubicBezTo>
                <a:cubicBezTo>
                  <a:pt x="7722170" y="2612981"/>
                  <a:pt x="7482148" y="2581730"/>
                  <a:pt x="7349181" y="2597885"/>
                </a:cubicBezTo>
                <a:cubicBezTo>
                  <a:pt x="7216214" y="2614040"/>
                  <a:pt x="6968133" y="2597317"/>
                  <a:pt x="6693408" y="2597885"/>
                </a:cubicBezTo>
                <a:cubicBezTo>
                  <a:pt x="6418683" y="2598453"/>
                  <a:pt x="6297337" y="2597872"/>
                  <a:pt x="6128086" y="2597885"/>
                </a:cubicBezTo>
                <a:cubicBezTo>
                  <a:pt x="5958835" y="2597898"/>
                  <a:pt x="5762129" y="2589457"/>
                  <a:pt x="5562765" y="2597885"/>
                </a:cubicBezTo>
                <a:cubicBezTo>
                  <a:pt x="5363401" y="2606313"/>
                  <a:pt x="5194169" y="2582342"/>
                  <a:pt x="5087895" y="2597885"/>
                </a:cubicBezTo>
                <a:cubicBezTo>
                  <a:pt x="4981621" y="2613428"/>
                  <a:pt x="4586913" y="2573787"/>
                  <a:pt x="4432122" y="2597885"/>
                </a:cubicBezTo>
                <a:cubicBezTo>
                  <a:pt x="4277331" y="2621983"/>
                  <a:pt x="4186113" y="2566606"/>
                  <a:pt x="4047703" y="2597885"/>
                </a:cubicBezTo>
                <a:cubicBezTo>
                  <a:pt x="3909293" y="2629164"/>
                  <a:pt x="3555252" y="2575130"/>
                  <a:pt x="3391930" y="2597885"/>
                </a:cubicBezTo>
                <a:cubicBezTo>
                  <a:pt x="3228608" y="2620640"/>
                  <a:pt x="3052597" y="2567117"/>
                  <a:pt x="2736157" y="2597885"/>
                </a:cubicBezTo>
                <a:cubicBezTo>
                  <a:pt x="2419717" y="2628653"/>
                  <a:pt x="2578460" y="2594339"/>
                  <a:pt x="2442189" y="2597885"/>
                </a:cubicBezTo>
                <a:cubicBezTo>
                  <a:pt x="2305918" y="2601431"/>
                  <a:pt x="1943319" y="2582887"/>
                  <a:pt x="1695965" y="2597885"/>
                </a:cubicBezTo>
                <a:cubicBezTo>
                  <a:pt x="1448611" y="2612883"/>
                  <a:pt x="1173261" y="2515695"/>
                  <a:pt x="949740" y="2597885"/>
                </a:cubicBezTo>
                <a:cubicBezTo>
                  <a:pt x="726219" y="2680075"/>
                  <a:pt x="701158" y="2588263"/>
                  <a:pt x="565322" y="2597885"/>
                </a:cubicBezTo>
                <a:cubicBezTo>
                  <a:pt x="429486" y="2607507"/>
                  <a:pt x="223094" y="2589322"/>
                  <a:pt x="0" y="2597885"/>
                </a:cubicBezTo>
                <a:cubicBezTo>
                  <a:pt x="-9291" y="2469155"/>
                  <a:pt x="2821" y="2250427"/>
                  <a:pt x="0" y="2156245"/>
                </a:cubicBezTo>
                <a:cubicBezTo>
                  <a:pt x="-2821" y="2062063"/>
                  <a:pt x="31535" y="1861659"/>
                  <a:pt x="0" y="1662646"/>
                </a:cubicBezTo>
                <a:cubicBezTo>
                  <a:pt x="-31535" y="1463633"/>
                  <a:pt x="45649" y="1433799"/>
                  <a:pt x="0" y="1221006"/>
                </a:cubicBezTo>
                <a:cubicBezTo>
                  <a:pt x="-45649" y="1008213"/>
                  <a:pt x="25684" y="944477"/>
                  <a:pt x="0" y="675450"/>
                </a:cubicBezTo>
                <a:cubicBezTo>
                  <a:pt x="-25684" y="406423"/>
                  <a:pt x="65699" y="307906"/>
                  <a:pt x="0" y="0"/>
                </a:cubicBezTo>
                <a:close/>
              </a:path>
              <a:path w="9045146" h="2597885" stroke="0" extrusionOk="0">
                <a:moveTo>
                  <a:pt x="0" y="0"/>
                </a:moveTo>
                <a:cubicBezTo>
                  <a:pt x="172205" y="-64466"/>
                  <a:pt x="403328" y="53977"/>
                  <a:pt x="655773" y="0"/>
                </a:cubicBezTo>
                <a:cubicBezTo>
                  <a:pt x="908218" y="-53977"/>
                  <a:pt x="1039993" y="51879"/>
                  <a:pt x="1401998" y="0"/>
                </a:cubicBezTo>
                <a:cubicBezTo>
                  <a:pt x="1764004" y="-51879"/>
                  <a:pt x="1747586" y="54669"/>
                  <a:pt x="1876868" y="0"/>
                </a:cubicBezTo>
                <a:cubicBezTo>
                  <a:pt x="2006150" y="-54669"/>
                  <a:pt x="2312964" y="37619"/>
                  <a:pt x="2532641" y="0"/>
                </a:cubicBezTo>
                <a:cubicBezTo>
                  <a:pt x="2752318" y="-37619"/>
                  <a:pt x="2897515" y="69389"/>
                  <a:pt x="3188414" y="0"/>
                </a:cubicBezTo>
                <a:cubicBezTo>
                  <a:pt x="3479313" y="-69389"/>
                  <a:pt x="3623174" y="59721"/>
                  <a:pt x="3844187" y="0"/>
                </a:cubicBezTo>
                <a:cubicBezTo>
                  <a:pt x="4065200" y="-59721"/>
                  <a:pt x="4392131" y="59817"/>
                  <a:pt x="4590412" y="0"/>
                </a:cubicBezTo>
                <a:cubicBezTo>
                  <a:pt x="4788694" y="-59817"/>
                  <a:pt x="4796975" y="24789"/>
                  <a:pt x="4884379" y="0"/>
                </a:cubicBezTo>
                <a:cubicBezTo>
                  <a:pt x="4971783" y="-24789"/>
                  <a:pt x="5223135" y="7005"/>
                  <a:pt x="5449700" y="0"/>
                </a:cubicBezTo>
                <a:cubicBezTo>
                  <a:pt x="5676265" y="-7005"/>
                  <a:pt x="6022867" y="76121"/>
                  <a:pt x="6195925" y="0"/>
                </a:cubicBezTo>
                <a:cubicBezTo>
                  <a:pt x="6368984" y="-76121"/>
                  <a:pt x="6412471" y="33353"/>
                  <a:pt x="6489892" y="0"/>
                </a:cubicBezTo>
                <a:cubicBezTo>
                  <a:pt x="6567313" y="-33353"/>
                  <a:pt x="6758446" y="18327"/>
                  <a:pt x="6874311" y="0"/>
                </a:cubicBezTo>
                <a:cubicBezTo>
                  <a:pt x="6990176" y="-18327"/>
                  <a:pt x="7307057" y="46637"/>
                  <a:pt x="7620536" y="0"/>
                </a:cubicBezTo>
                <a:cubicBezTo>
                  <a:pt x="7934015" y="-46637"/>
                  <a:pt x="7958551" y="27068"/>
                  <a:pt x="8095406" y="0"/>
                </a:cubicBezTo>
                <a:cubicBezTo>
                  <a:pt x="8232261" y="-27068"/>
                  <a:pt x="8693570" y="15392"/>
                  <a:pt x="9045146" y="0"/>
                </a:cubicBezTo>
                <a:cubicBezTo>
                  <a:pt x="9094970" y="181450"/>
                  <a:pt x="9025268" y="359384"/>
                  <a:pt x="9045146" y="467619"/>
                </a:cubicBezTo>
                <a:cubicBezTo>
                  <a:pt x="9065024" y="575854"/>
                  <a:pt x="9008650" y="878190"/>
                  <a:pt x="9045146" y="1039154"/>
                </a:cubicBezTo>
                <a:cubicBezTo>
                  <a:pt x="9081642" y="1200118"/>
                  <a:pt x="9016555" y="1392291"/>
                  <a:pt x="9045146" y="1532752"/>
                </a:cubicBezTo>
                <a:cubicBezTo>
                  <a:pt x="9073737" y="1673213"/>
                  <a:pt x="8997595" y="1845077"/>
                  <a:pt x="9045146" y="2078308"/>
                </a:cubicBezTo>
                <a:cubicBezTo>
                  <a:pt x="9092697" y="2311539"/>
                  <a:pt x="9006407" y="2428207"/>
                  <a:pt x="9045146" y="2597885"/>
                </a:cubicBezTo>
                <a:cubicBezTo>
                  <a:pt x="8880859" y="2609461"/>
                  <a:pt x="8581444" y="2562147"/>
                  <a:pt x="8389373" y="2597885"/>
                </a:cubicBezTo>
                <a:cubicBezTo>
                  <a:pt x="8197302" y="2633623"/>
                  <a:pt x="7804320" y="2580594"/>
                  <a:pt x="7643148" y="2597885"/>
                </a:cubicBezTo>
                <a:cubicBezTo>
                  <a:pt x="7481976" y="2615176"/>
                  <a:pt x="7390459" y="2552423"/>
                  <a:pt x="7258730" y="2597885"/>
                </a:cubicBezTo>
                <a:cubicBezTo>
                  <a:pt x="7127001" y="2643347"/>
                  <a:pt x="6922544" y="2537412"/>
                  <a:pt x="6693408" y="2597885"/>
                </a:cubicBezTo>
                <a:cubicBezTo>
                  <a:pt x="6464272" y="2658358"/>
                  <a:pt x="6391830" y="2597545"/>
                  <a:pt x="6128086" y="2597885"/>
                </a:cubicBezTo>
                <a:cubicBezTo>
                  <a:pt x="5864342" y="2598225"/>
                  <a:pt x="5939802" y="2583524"/>
                  <a:pt x="5834119" y="2597885"/>
                </a:cubicBezTo>
                <a:cubicBezTo>
                  <a:pt x="5728436" y="2612246"/>
                  <a:pt x="5278565" y="2552293"/>
                  <a:pt x="5087895" y="2597885"/>
                </a:cubicBezTo>
                <a:cubicBezTo>
                  <a:pt x="4897225" y="2643477"/>
                  <a:pt x="4518419" y="2524745"/>
                  <a:pt x="4341670" y="2597885"/>
                </a:cubicBezTo>
                <a:cubicBezTo>
                  <a:pt x="4164922" y="2671025"/>
                  <a:pt x="3898433" y="2588715"/>
                  <a:pt x="3776348" y="2597885"/>
                </a:cubicBezTo>
                <a:cubicBezTo>
                  <a:pt x="3654263" y="2607055"/>
                  <a:pt x="3483023" y="2548089"/>
                  <a:pt x="3301478" y="2597885"/>
                </a:cubicBezTo>
                <a:cubicBezTo>
                  <a:pt x="3119933" y="2647681"/>
                  <a:pt x="2990232" y="2577893"/>
                  <a:pt x="2826608" y="2597885"/>
                </a:cubicBezTo>
                <a:cubicBezTo>
                  <a:pt x="2662984" y="2617877"/>
                  <a:pt x="2639218" y="2588739"/>
                  <a:pt x="2532641" y="2597885"/>
                </a:cubicBezTo>
                <a:cubicBezTo>
                  <a:pt x="2426064" y="2607031"/>
                  <a:pt x="2274343" y="2587528"/>
                  <a:pt x="2148222" y="2597885"/>
                </a:cubicBezTo>
                <a:cubicBezTo>
                  <a:pt x="2022101" y="2608242"/>
                  <a:pt x="1810751" y="2594119"/>
                  <a:pt x="1582901" y="2597885"/>
                </a:cubicBezTo>
                <a:cubicBezTo>
                  <a:pt x="1355051" y="2601651"/>
                  <a:pt x="1358569" y="2586137"/>
                  <a:pt x="1288933" y="2597885"/>
                </a:cubicBezTo>
                <a:cubicBezTo>
                  <a:pt x="1219297" y="2609633"/>
                  <a:pt x="1138411" y="2570058"/>
                  <a:pt x="994966" y="2597885"/>
                </a:cubicBezTo>
                <a:cubicBezTo>
                  <a:pt x="851521" y="2625712"/>
                  <a:pt x="480803" y="2561961"/>
                  <a:pt x="0" y="2597885"/>
                </a:cubicBezTo>
                <a:cubicBezTo>
                  <a:pt x="-11769" y="2457608"/>
                  <a:pt x="26361" y="2289876"/>
                  <a:pt x="0" y="2130266"/>
                </a:cubicBezTo>
                <a:cubicBezTo>
                  <a:pt x="-26361" y="1970656"/>
                  <a:pt x="15605" y="1848295"/>
                  <a:pt x="0" y="1688625"/>
                </a:cubicBezTo>
                <a:cubicBezTo>
                  <a:pt x="-15605" y="1528955"/>
                  <a:pt x="12294" y="1338300"/>
                  <a:pt x="0" y="1117091"/>
                </a:cubicBezTo>
                <a:cubicBezTo>
                  <a:pt x="-12294" y="895882"/>
                  <a:pt x="27862" y="755834"/>
                  <a:pt x="0" y="545556"/>
                </a:cubicBezTo>
                <a:cubicBezTo>
                  <a:pt x="-27862" y="335278"/>
                  <a:pt x="60627" y="133547"/>
                  <a:pt x="0" y="0"/>
                </a:cubicBezTo>
                <a:close/>
              </a:path>
            </a:pathLst>
          </a:custGeom>
          <a:solidFill>
            <a:schemeClr val="bg1"/>
          </a:solidFill>
          <a:ln>
            <a:solidFill>
              <a:schemeClr val="accent2">
                <a:lumMod val="75000"/>
              </a:schemeClr>
            </a:solidFill>
            <a:extLst>
              <a:ext uri="{C807C97D-BFC1-408E-A445-0C87EB9F89A2}">
                <ask:lineSketchStyleProps xmlns:ask="http://schemas.microsoft.com/office/drawing/2018/sketchyshapes" sd="236405995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3200" dirty="0">
                <a:solidFill>
                  <a:schemeClr val="accent2">
                    <a:lumMod val="75000"/>
                  </a:schemeClr>
                </a:solidFill>
                <a:latin typeface="The Hand Extrablack" panose="03070A02030502020204" pitchFamily="66" charset="0"/>
              </a:rPr>
              <a:t>Freedom of speech, press and movement</a:t>
            </a:r>
          </a:p>
          <a:p>
            <a:pPr marL="285750" indent="-285750">
              <a:buFont typeface="Arial" panose="020B0604020202020204" pitchFamily="34" charset="0"/>
              <a:buChar char="•"/>
            </a:pPr>
            <a:r>
              <a:rPr lang="en-GB" sz="3200" dirty="0">
                <a:solidFill>
                  <a:schemeClr val="accent2">
                    <a:lumMod val="75000"/>
                  </a:schemeClr>
                </a:solidFill>
                <a:latin typeface="The Hand Extrablack" panose="03070A02030502020204" pitchFamily="66" charset="0"/>
              </a:rPr>
              <a:t>Travel to western countries</a:t>
            </a:r>
          </a:p>
          <a:p>
            <a:pPr marL="285750" indent="-285750">
              <a:buFont typeface="Arial" panose="020B0604020202020204" pitchFamily="34" charset="0"/>
              <a:buChar char="•"/>
            </a:pPr>
            <a:r>
              <a:rPr lang="en-GB" sz="3200" dirty="0">
                <a:solidFill>
                  <a:schemeClr val="accent2">
                    <a:lumMod val="75000"/>
                  </a:schemeClr>
                </a:solidFill>
                <a:latin typeface="The Hand Extrablack" panose="03070A02030502020204" pitchFamily="66" charset="0"/>
              </a:rPr>
              <a:t>Freedom of economic enterprise (making decisions based on consumer demand)</a:t>
            </a:r>
          </a:p>
          <a:p>
            <a:pPr marL="285750" indent="-285750">
              <a:buFont typeface="Arial" panose="020B0604020202020204" pitchFamily="34" charset="0"/>
              <a:buChar char="•"/>
            </a:pPr>
            <a:r>
              <a:rPr lang="en-GB" sz="3200" dirty="0">
                <a:solidFill>
                  <a:schemeClr val="accent2">
                    <a:lumMod val="75000"/>
                  </a:schemeClr>
                </a:solidFill>
                <a:latin typeface="The Hand Extrablack" panose="03070A02030502020204" pitchFamily="66" charset="0"/>
              </a:rPr>
              <a:t>Rights of autonomy for the politically repressed and under represented</a:t>
            </a:r>
          </a:p>
        </p:txBody>
      </p:sp>
    </p:spTree>
    <p:extLst>
      <p:ext uri="{BB962C8B-B14F-4D97-AF65-F5344CB8AC3E}">
        <p14:creationId xmlns:p14="http://schemas.microsoft.com/office/powerpoint/2010/main" val="241312479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9FFFD-53FA-47F5-AF97-BDEE5B0E8341}"/>
              </a:ext>
            </a:extLst>
          </p:cNvPr>
          <p:cNvSpPr>
            <a:spLocks noGrp="1"/>
          </p:cNvSpPr>
          <p:nvPr>
            <p:ph type="title"/>
          </p:nvPr>
        </p:nvSpPr>
        <p:spPr>
          <a:xfrm>
            <a:off x="630936" y="640080"/>
            <a:ext cx="4818888" cy="1481328"/>
          </a:xfrm>
        </p:spPr>
        <p:txBody>
          <a:bodyPr anchor="b">
            <a:normAutofit fontScale="90000"/>
          </a:bodyPr>
          <a:lstStyle/>
          <a:p>
            <a:pPr algn="ctr"/>
            <a:r>
              <a:rPr lang="en-GB" sz="5200" dirty="0"/>
              <a:t>The Prague Spring</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8B9E71-29EE-4516-8BDF-DD9A727EDE8F}"/>
              </a:ext>
            </a:extLst>
          </p:cNvPr>
          <p:cNvSpPr>
            <a:spLocks noGrp="1"/>
          </p:cNvSpPr>
          <p:nvPr>
            <p:ph idx="1"/>
          </p:nvPr>
        </p:nvSpPr>
        <p:spPr>
          <a:xfrm>
            <a:off x="630936" y="2660904"/>
            <a:ext cx="4818888" cy="3547872"/>
          </a:xfrm>
        </p:spPr>
        <p:txBody>
          <a:bodyPr anchor="t">
            <a:normAutofit/>
          </a:bodyPr>
          <a:lstStyle/>
          <a:p>
            <a:r>
              <a:rPr lang="en-GB" dirty="0">
                <a:latin typeface="The Hand Extrablack" panose="03070A02030502020204" pitchFamily="66" charset="0"/>
              </a:rPr>
              <a:t>The CPCS ended press censorship, planned to open borders with the West, began discussions on trade agreement with West Germany and the possibility of democratic elections.</a:t>
            </a:r>
          </a:p>
          <a:p>
            <a:r>
              <a:rPr lang="en-GB" dirty="0">
                <a:latin typeface="The Hand Extrablack" panose="03070A02030502020204" pitchFamily="66" charset="0"/>
              </a:rPr>
              <a:t>They asserted they were a loyal member of the socialist order and wished to liberalise in the framework of Marxism Leninism.</a:t>
            </a:r>
          </a:p>
        </p:txBody>
      </p:sp>
      <mc:AlternateContent xmlns:mc="http://schemas.openxmlformats.org/markup-compatibility/2006" xmlns:p14="http://schemas.microsoft.com/office/powerpoint/2010/main">
        <mc:Choice Requires="p14">
          <p:contentPart p14:bwMode="auto" r:id="rId3">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13314" name="Picture 2" descr="Superpower Relations: The Cold War Crises | Baamboozle">
            <a:extLst>
              <a:ext uri="{FF2B5EF4-FFF2-40B4-BE49-F238E27FC236}">
                <a16:creationId xmlns:a16="http://schemas.microsoft.com/office/drawing/2014/main" id="{D23495FB-ADA5-4701-ADF1-54D599AA1B1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64731" y="640080"/>
            <a:ext cx="4127601"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049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3" name="Rectangle 7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CC2E3-CEFE-4301-8062-3E3678EE9DE0}"/>
              </a:ext>
            </a:extLst>
          </p:cNvPr>
          <p:cNvSpPr>
            <a:spLocks noGrp="1"/>
          </p:cNvSpPr>
          <p:nvPr>
            <p:ph type="title"/>
          </p:nvPr>
        </p:nvSpPr>
        <p:spPr>
          <a:xfrm>
            <a:off x="7085532" y="640080"/>
            <a:ext cx="4196932" cy="3566160"/>
          </a:xfrm>
        </p:spPr>
        <p:txBody>
          <a:bodyPr vert="horz" lIns="91440" tIns="45720" rIns="91440" bIns="45720" rtlCol="0" anchor="b">
            <a:normAutofit/>
          </a:bodyPr>
          <a:lstStyle/>
          <a:p>
            <a:pPr algn="l">
              <a:lnSpc>
                <a:spcPct val="90000"/>
              </a:lnSpc>
            </a:pPr>
            <a:r>
              <a:rPr lang="en-US" sz="4400" dirty="0"/>
              <a:t>You can crush the flowers, but you can't stop the spring</a:t>
            </a:r>
          </a:p>
        </p:txBody>
      </p:sp>
      <p:sp>
        <p:nvSpPr>
          <p:cNvPr id="75"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4326382"/>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Red rose cartoon style on a white background 2410224 Vector Art at Vecteezy">
            <a:extLst>
              <a:ext uri="{FF2B5EF4-FFF2-40B4-BE49-F238E27FC236}">
                <a16:creationId xmlns:a16="http://schemas.microsoft.com/office/drawing/2014/main" id="{346C6C27-EA51-4DB0-BBC9-4B0E2F498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516" y="4520980"/>
            <a:ext cx="2169854" cy="216985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Dubček, a rather stodgy memory">
            <a:extLst>
              <a:ext uri="{FF2B5EF4-FFF2-40B4-BE49-F238E27FC236}">
                <a16:creationId xmlns:a16="http://schemas.microsoft.com/office/drawing/2014/main" id="{B397818F-980C-45DF-8B4A-096FCA9088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180" b="1"/>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78467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F25FB-F06D-459D-93ED-EA9AD0F06826}"/>
              </a:ext>
            </a:extLst>
          </p:cNvPr>
          <p:cNvPicPr>
            <a:picLocks noChangeAspect="1"/>
          </p:cNvPicPr>
          <p:nvPr/>
        </p:nvPicPr>
        <p:blipFill>
          <a:blip r:embed="rId3"/>
          <a:stretch>
            <a:fillRect/>
          </a:stretch>
        </p:blipFill>
        <p:spPr>
          <a:xfrm>
            <a:off x="128774" y="0"/>
            <a:ext cx="11934452" cy="6858000"/>
          </a:xfrm>
          <a:prstGeom prst="rect">
            <a:avLst/>
          </a:prstGeom>
        </p:spPr>
      </p:pic>
    </p:spTree>
    <p:extLst>
      <p:ext uri="{BB962C8B-B14F-4D97-AF65-F5344CB8AC3E}">
        <p14:creationId xmlns:p14="http://schemas.microsoft.com/office/powerpoint/2010/main" val="244646524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9FFFD-53FA-47F5-AF97-BDEE5B0E8341}"/>
              </a:ext>
            </a:extLst>
          </p:cNvPr>
          <p:cNvSpPr>
            <a:spLocks noGrp="1"/>
          </p:cNvSpPr>
          <p:nvPr>
            <p:ph type="title"/>
          </p:nvPr>
        </p:nvSpPr>
        <p:spPr>
          <a:xfrm>
            <a:off x="630936" y="640080"/>
            <a:ext cx="4818888" cy="1481328"/>
          </a:xfrm>
        </p:spPr>
        <p:txBody>
          <a:bodyPr anchor="b">
            <a:normAutofit/>
          </a:bodyPr>
          <a:lstStyle/>
          <a:p>
            <a:r>
              <a:rPr lang="en-GB" sz="5600"/>
              <a:t>Concerns</a:t>
            </a:r>
          </a:p>
        </p:txBody>
      </p:sp>
      <p:sp>
        <p:nvSpPr>
          <p:cNvPr id="13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AE7369"/>
          </a:solidFill>
          <a:ln w="38100" cap="rnd">
            <a:solidFill>
              <a:srgbClr val="AE736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8B9E71-29EE-4516-8BDF-DD9A727EDE8F}"/>
              </a:ext>
            </a:extLst>
          </p:cNvPr>
          <p:cNvSpPr>
            <a:spLocks noGrp="1"/>
          </p:cNvSpPr>
          <p:nvPr>
            <p:ph idx="1"/>
          </p:nvPr>
        </p:nvSpPr>
        <p:spPr>
          <a:xfrm>
            <a:off x="630936" y="2660904"/>
            <a:ext cx="7009384" cy="3547872"/>
          </a:xfrm>
        </p:spPr>
        <p:txBody>
          <a:bodyPr anchor="t">
            <a:normAutofit fontScale="92500"/>
          </a:bodyPr>
          <a:lstStyle/>
          <a:p>
            <a:pPr>
              <a:lnSpc>
                <a:spcPct val="100000"/>
              </a:lnSpc>
            </a:pPr>
            <a:r>
              <a:rPr lang="en-GB" sz="3200" dirty="0">
                <a:latin typeface="The Hand Extrablack" panose="03070A02030502020204" pitchFamily="66" charset="0"/>
              </a:rPr>
              <a:t>WP countries conducted military exercises in Czechoslovakia in late June (nearly 75,000 troops remained close to the border).</a:t>
            </a:r>
          </a:p>
          <a:p>
            <a:pPr>
              <a:lnSpc>
                <a:spcPct val="100000"/>
              </a:lnSpc>
            </a:pPr>
            <a:r>
              <a:rPr lang="en-GB" sz="3200" dirty="0">
                <a:latin typeface="The Hand Extrablack" panose="03070A02030502020204" pitchFamily="66" charset="0"/>
              </a:rPr>
              <a:t>A meeting of the leaders of the USSR, Bulgaria, East Germany, Hungary and Poland took place on the 14</a:t>
            </a:r>
            <a:r>
              <a:rPr lang="en-GB" sz="3200" baseline="30000" dirty="0">
                <a:latin typeface="The Hand Extrablack" panose="03070A02030502020204" pitchFamily="66" charset="0"/>
              </a:rPr>
              <a:t>th</a:t>
            </a:r>
            <a:r>
              <a:rPr lang="en-GB" sz="3200" dirty="0">
                <a:latin typeface="The Hand Extrablack" panose="03070A02030502020204" pitchFamily="66" charset="0"/>
              </a:rPr>
              <a:t>/15</a:t>
            </a:r>
            <a:r>
              <a:rPr lang="en-GB" sz="3200" baseline="30000" dirty="0">
                <a:latin typeface="The Hand Extrablack" panose="03070A02030502020204" pitchFamily="66" charset="0"/>
              </a:rPr>
              <a:t>th</a:t>
            </a:r>
            <a:r>
              <a:rPr lang="en-GB" sz="3200" dirty="0">
                <a:latin typeface="The Hand Extrablack" panose="03070A02030502020204" pitchFamily="66" charset="0"/>
              </a:rPr>
              <a:t> July expressed concerns.</a:t>
            </a:r>
          </a:p>
          <a:p>
            <a:pPr>
              <a:lnSpc>
                <a:spcPct val="100000"/>
              </a:lnSpc>
            </a:pPr>
            <a:r>
              <a:rPr lang="en-GB" sz="3200" dirty="0">
                <a:latin typeface="The Hand Extrablack" panose="03070A02030502020204" pitchFamily="66" charset="0"/>
              </a:rPr>
              <a:t>The Warsaw Letter (18 July) outlined that a potential split in socialist unity would not be tolerated, calling on Dubcek to reign in “counterrevolutionary” groups.</a:t>
            </a:r>
          </a:p>
        </p:txBody>
      </p:sp>
      <mc:AlternateContent xmlns:mc="http://schemas.openxmlformats.org/markup-compatibility/2006" xmlns:p14="http://schemas.microsoft.com/office/powerpoint/2010/main">
        <mc:Choice Requires="p14">
          <p:contentPart p14:bwMode="auto" r:id="rId3">
            <p14:nvContentPartPr>
              <p14:cNvPr id="139" name="Ink 1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9" name="Ink 1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12290" name="Picture 2" descr="Eastern bloc support Czechoslovakia - The National Archives">
            <a:extLst>
              <a:ext uri="{FF2B5EF4-FFF2-40B4-BE49-F238E27FC236}">
                <a16:creationId xmlns:a16="http://schemas.microsoft.com/office/drawing/2014/main" id="{03878BD1-9CFF-434B-B384-8F0C1AD6B2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7" t="165" r="50326" b="-164"/>
          <a:stretch/>
        </p:blipFill>
        <p:spPr bwMode="auto">
          <a:xfrm>
            <a:off x="8067400" y="254000"/>
            <a:ext cx="3849920" cy="626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7490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27E22-21D3-4A8A-94FC-65DFC0CEBC4A}"/>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nSpc>
                <a:spcPct val="90000"/>
              </a:lnSpc>
            </a:pPr>
            <a:r>
              <a:rPr lang="en-US" sz="8500"/>
              <a:t>Task: Warsaw letter</a:t>
            </a:r>
          </a:p>
        </p:txBody>
      </p:sp>
      <p:pic>
        <p:nvPicPr>
          <p:cNvPr id="6" name="Graphic 5" descr="Pencil">
            <a:extLst>
              <a:ext uri="{FF2B5EF4-FFF2-40B4-BE49-F238E27FC236}">
                <a16:creationId xmlns:a16="http://schemas.microsoft.com/office/drawing/2014/main" id="{1CB90356-BE1D-4DAB-9F14-2DC5DAE4CC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9265" y="591670"/>
            <a:ext cx="2688873" cy="2688873"/>
          </a:xfrm>
          <a:prstGeom prst="rect">
            <a:avLst/>
          </a:prstGeom>
        </p:spPr>
      </p:pic>
      <p:sp>
        <p:nvSpPr>
          <p:cNvPr id="13" name="Rectangle 6">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26">
            <a:extLst>
              <a:ext uri="{FF2B5EF4-FFF2-40B4-BE49-F238E27FC236}">
                <a16:creationId xmlns:a16="http://schemas.microsoft.com/office/drawing/2014/main" id="{F28B82B1-E269-4325-A665-6CFE5DEE5DE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7" name="Footer Placeholder 27">
            <a:extLst>
              <a:ext uri="{FF2B5EF4-FFF2-40B4-BE49-F238E27FC236}">
                <a16:creationId xmlns:a16="http://schemas.microsoft.com/office/drawing/2014/main" id="{7C700527-76FD-4DF4-A597-6F5E089CA0C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9" name="Slide Number Placeholder 28">
            <a:extLst>
              <a:ext uri="{FF2B5EF4-FFF2-40B4-BE49-F238E27FC236}">
                <a16:creationId xmlns:a16="http://schemas.microsoft.com/office/drawing/2014/main" id="{B5EA49A9-01EB-4D60-A392-7DC9B625D67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97081346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2DC78-C532-49DC-A5D4-8749857CB70D}"/>
              </a:ext>
            </a:extLst>
          </p:cNvPr>
          <p:cNvSpPr>
            <a:spLocks noGrp="1"/>
          </p:cNvSpPr>
          <p:nvPr>
            <p:ph type="title"/>
          </p:nvPr>
        </p:nvSpPr>
        <p:spPr>
          <a:xfrm>
            <a:off x="630936" y="640080"/>
            <a:ext cx="4818888" cy="1481328"/>
          </a:xfrm>
        </p:spPr>
        <p:txBody>
          <a:bodyPr anchor="b">
            <a:normAutofit/>
          </a:bodyPr>
          <a:lstStyle/>
          <a:p>
            <a:pPr algn="ctr">
              <a:lnSpc>
                <a:spcPct val="90000"/>
              </a:lnSpc>
            </a:pPr>
            <a:r>
              <a:rPr lang="en-GB" dirty="0"/>
              <a:t>Pressure on Dubcek</a:t>
            </a:r>
          </a:p>
        </p:txBody>
      </p:sp>
      <p:sp>
        <p:nvSpPr>
          <p:cNvPr id="102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92300C-EC83-47A1-9607-76133810B54D}"/>
              </a:ext>
            </a:extLst>
          </p:cNvPr>
          <p:cNvSpPr>
            <a:spLocks noGrp="1"/>
          </p:cNvSpPr>
          <p:nvPr>
            <p:ph idx="1"/>
          </p:nvPr>
        </p:nvSpPr>
        <p:spPr>
          <a:xfrm>
            <a:off x="436879" y="2660904"/>
            <a:ext cx="5318523" cy="3916680"/>
          </a:xfrm>
        </p:spPr>
        <p:txBody>
          <a:bodyPr anchor="t">
            <a:normAutofit fontScale="92500" lnSpcReduction="10000"/>
          </a:bodyPr>
          <a:lstStyle/>
          <a:p>
            <a:pPr>
              <a:lnSpc>
                <a:spcPct val="100000"/>
              </a:lnSpc>
            </a:pPr>
            <a:r>
              <a:rPr lang="en-GB" sz="3200" dirty="0">
                <a:latin typeface="The Hand Extrablack" panose="03070A02030502020204" pitchFamily="66" charset="0"/>
              </a:rPr>
              <a:t>Brezhnev and Dubcek met across six meetings at the end of July.</a:t>
            </a:r>
          </a:p>
          <a:p>
            <a:pPr>
              <a:lnSpc>
                <a:spcPct val="100000"/>
              </a:lnSpc>
            </a:pPr>
            <a:r>
              <a:rPr lang="en-GB" sz="3200" dirty="0">
                <a:latin typeface="The Hand Extrablack" panose="03070A02030502020204" pitchFamily="66" charset="0"/>
              </a:rPr>
              <a:t>Brezhnev hoped a pro-Soviet group would emerge from the CPCS and ask for military assistance from the WP.</a:t>
            </a:r>
          </a:p>
          <a:p>
            <a:pPr>
              <a:lnSpc>
                <a:spcPct val="100000"/>
              </a:lnSpc>
            </a:pPr>
            <a:r>
              <a:rPr lang="en-GB" sz="3200" dirty="0">
                <a:latin typeface="The Hand Extrablack" panose="03070A02030502020204" pitchFamily="66" charset="0"/>
              </a:rPr>
              <a:t>The Soviets fear CZ leaving the WP.</a:t>
            </a:r>
          </a:p>
          <a:p>
            <a:pPr>
              <a:lnSpc>
                <a:spcPct val="100000"/>
              </a:lnSpc>
            </a:pPr>
            <a:r>
              <a:rPr lang="en-GB" sz="3200" dirty="0">
                <a:latin typeface="The Hand Extrablack" panose="03070A02030502020204" pitchFamily="66" charset="0"/>
              </a:rPr>
              <a:t>Despite pressure, Dubcek continued on his liberalising path.</a:t>
            </a:r>
          </a:p>
        </p:txBody>
      </p:sp>
      <mc:AlternateContent xmlns:mc="http://schemas.openxmlformats.org/markup-compatibility/2006" xmlns:p14="http://schemas.microsoft.com/office/powerpoint/2010/main">
        <mc:Choice Requires="p14">
          <p:contentPart p14:bwMode="auto" r:id="rId3">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1026" name="Picture 2" descr="Photograph of Leonid Brezhnev the General Secretary of the Central... News  Photo - Getty Images">
            <a:extLst>
              <a:ext uri="{FF2B5EF4-FFF2-40B4-BE49-F238E27FC236}">
                <a16:creationId xmlns:a16="http://schemas.microsoft.com/office/drawing/2014/main" id="{E235DCA8-7A46-4424-978D-0159A26F59C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9048" y="1190823"/>
            <a:ext cx="5458968" cy="447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587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4B7F1-2BDF-4405-A613-C95D81D0D839}"/>
              </a:ext>
            </a:extLst>
          </p:cNvPr>
          <p:cNvSpPr txBox="1">
            <a:spLocks/>
          </p:cNvSpPr>
          <p:nvPr/>
        </p:nvSpPr>
        <p:spPr>
          <a:xfrm>
            <a:off x="838200" y="90337"/>
            <a:ext cx="4249994" cy="1270232"/>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lnSpc>
                <a:spcPct val="90000"/>
              </a:lnSpc>
            </a:pPr>
            <a:r>
              <a:rPr lang="en-US" sz="5600" dirty="0">
                <a:solidFill>
                  <a:schemeClr val="accent2">
                    <a:lumMod val="75000"/>
                  </a:schemeClr>
                </a:solidFill>
              </a:rPr>
              <a:t>Poland</a:t>
            </a:r>
          </a:p>
        </p:txBody>
      </p:sp>
      <p:sp>
        <p:nvSpPr>
          <p:cNvPr id="3" name="Title 1">
            <a:extLst>
              <a:ext uri="{FF2B5EF4-FFF2-40B4-BE49-F238E27FC236}">
                <a16:creationId xmlns:a16="http://schemas.microsoft.com/office/drawing/2014/main" id="{2AE4B94C-927A-4426-AAD6-6B111CCB593C}"/>
              </a:ext>
            </a:extLst>
          </p:cNvPr>
          <p:cNvSpPr txBox="1">
            <a:spLocks/>
          </p:cNvSpPr>
          <p:nvPr/>
        </p:nvSpPr>
        <p:spPr>
          <a:xfrm>
            <a:off x="6875206" y="90337"/>
            <a:ext cx="4249994" cy="1270232"/>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lnSpc>
                <a:spcPct val="90000"/>
              </a:lnSpc>
            </a:pPr>
            <a:r>
              <a:rPr lang="en-US" sz="5600" dirty="0">
                <a:solidFill>
                  <a:schemeClr val="accent6">
                    <a:lumMod val="75000"/>
                  </a:schemeClr>
                </a:solidFill>
              </a:rPr>
              <a:t>Hungary</a:t>
            </a:r>
          </a:p>
        </p:txBody>
      </p:sp>
      <p:sp>
        <p:nvSpPr>
          <p:cNvPr id="4" name="Rectangle 3">
            <a:extLst>
              <a:ext uri="{FF2B5EF4-FFF2-40B4-BE49-F238E27FC236}">
                <a16:creationId xmlns:a16="http://schemas.microsoft.com/office/drawing/2014/main" id="{F3089825-09F7-4095-A3AF-4B66B0B41C10}"/>
              </a:ext>
            </a:extLst>
          </p:cNvPr>
          <p:cNvSpPr/>
          <p:nvPr/>
        </p:nvSpPr>
        <p:spPr>
          <a:xfrm>
            <a:off x="398299" y="1485930"/>
            <a:ext cx="4918495" cy="4893647"/>
          </a:xfrm>
          <a:custGeom>
            <a:avLst/>
            <a:gdLst>
              <a:gd name="connsiteX0" fmla="*/ 0 w 4918495"/>
              <a:gd name="connsiteY0" fmla="*/ 0 h 4893647"/>
              <a:gd name="connsiteX1" fmla="*/ 398945 w 4918495"/>
              <a:gd name="connsiteY1" fmla="*/ 0 h 4893647"/>
              <a:gd name="connsiteX2" fmla="*/ 847074 w 4918495"/>
              <a:gd name="connsiteY2" fmla="*/ 0 h 4893647"/>
              <a:gd name="connsiteX3" fmla="*/ 1344389 w 4918495"/>
              <a:gd name="connsiteY3" fmla="*/ 0 h 4893647"/>
              <a:gd name="connsiteX4" fmla="*/ 1792518 w 4918495"/>
              <a:gd name="connsiteY4" fmla="*/ 0 h 4893647"/>
              <a:gd name="connsiteX5" fmla="*/ 2191463 w 4918495"/>
              <a:gd name="connsiteY5" fmla="*/ 0 h 4893647"/>
              <a:gd name="connsiteX6" fmla="*/ 2787147 w 4918495"/>
              <a:gd name="connsiteY6" fmla="*/ 0 h 4893647"/>
              <a:gd name="connsiteX7" fmla="*/ 3432017 w 4918495"/>
              <a:gd name="connsiteY7" fmla="*/ 0 h 4893647"/>
              <a:gd name="connsiteX8" fmla="*/ 4076886 w 4918495"/>
              <a:gd name="connsiteY8" fmla="*/ 0 h 4893647"/>
              <a:gd name="connsiteX9" fmla="*/ 4918495 w 4918495"/>
              <a:gd name="connsiteY9" fmla="*/ 0 h 4893647"/>
              <a:gd name="connsiteX10" fmla="*/ 4918495 w 4918495"/>
              <a:gd name="connsiteY10" fmla="*/ 396929 h 4893647"/>
              <a:gd name="connsiteX11" fmla="*/ 4918495 w 4918495"/>
              <a:gd name="connsiteY11" fmla="*/ 891731 h 4893647"/>
              <a:gd name="connsiteX12" fmla="*/ 4918495 w 4918495"/>
              <a:gd name="connsiteY12" fmla="*/ 1337597 h 4893647"/>
              <a:gd name="connsiteX13" fmla="*/ 4918495 w 4918495"/>
              <a:gd name="connsiteY13" fmla="*/ 1930272 h 4893647"/>
              <a:gd name="connsiteX14" fmla="*/ 4918495 w 4918495"/>
              <a:gd name="connsiteY14" fmla="*/ 2474010 h 4893647"/>
              <a:gd name="connsiteX15" fmla="*/ 4918495 w 4918495"/>
              <a:gd name="connsiteY15" fmla="*/ 2919876 h 4893647"/>
              <a:gd name="connsiteX16" fmla="*/ 4918495 w 4918495"/>
              <a:gd name="connsiteY16" fmla="*/ 3512551 h 4893647"/>
              <a:gd name="connsiteX17" fmla="*/ 4918495 w 4918495"/>
              <a:gd name="connsiteY17" fmla="*/ 4056290 h 4893647"/>
              <a:gd name="connsiteX18" fmla="*/ 4918495 w 4918495"/>
              <a:gd name="connsiteY18" fmla="*/ 4893647 h 4893647"/>
              <a:gd name="connsiteX19" fmla="*/ 4371996 w 4918495"/>
              <a:gd name="connsiteY19" fmla="*/ 4893647 h 4893647"/>
              <a:gd name="connsiteX20" fmla="*/ 3874681 w 4918495"/>
              <a:gd name="connsiteY20" fmla="*/ 4893647 h 4893647"/>
              <a:gd name="connsiteX21" fmla="*/ 3426552 w 4918495"/>
              <a:gd name="connsiteY21" fmla="*/ 4893647 h 4893647"/>
              <a:gd name="connsiteX22" fmla="*/ 3027607 w 4918495"/>
              <a:gd name="connsiteY22" fmla="*/ 4893647 h 4893647"/>
              <a:gd name="connsiteX23" fmla="*/ 2628662 w 4918495"/>
              <a:gd name="connsiteY23" fmla="*/ 4893647 h 4893647"/>
              <a:gd name="connsiteX24" fmla="*/ 1983793 w 4918495"/>
              <a:gd name="connsiteY24" fmla="*/ 4893647 h 4893647"/>
              <a:gd name="connsiteX25" fmla="*/ 1338924 w 4918495"/>
              <a:gd name="connsiteY25" fmla="*/ 4893647 h 4893647"/>
              <a:gd name="connsiteX26" fmla="*/ 792424 w 4918495"/>
              <a:gd name="connsiteY26" fmla="*/ 4893647 h 4893647"/>
              <a:gd name="connsiteX27" fmla="*/ 0 w 4918495"/>
              <a:gd name="connsiteY27" fmla="*/ 4893647 h 4893647"/>
              <a:gd name="connsiteX28" fmla="*/ 0 w 4918495"/>
              <a:gd name="connsiteY28" fmla="*/ 4349908 h 4893647"/>
              <a:gd name="connsiteX29" fmla="*/ 0 w 4918495"/>
              <a:gd name="connsiteY29" fmla="*/ 3806170 h 4893647"/>
              <a:gd name="connsiteX30" fmla="*/ 0 w 4918495"/>
              <a:gd name="connsiteY30" fmla="*/ 3262431 h 4893647"/>
              <a:gd name="connsiteX31" fmla="*/ 0 w 4918495"/>
              <a:gd name="connsiteY31" fmla="*/ 2718693 h 4893647"/>
              <a:gd name="connsiteX32" fmla="*/ 0 w 4918495"/>
              <a:gd name="connsiteY32" fmla="*/ 2321764 h 4893647"/>
              <a:gd name="connsiteX33" fmla="*/ 0 w 4918495"/>
              <a:gd name="connsiteY33" fmla="*/ 1875898 h 4893647"/>
              <a:gd name="connsiteX34" fmla="*/ 0 w 4918495"/>
              <a:gd name="connsiteY34" fmla="*/ 1381096 h 4893647"/>
              <a:gd name="connsiteX35" fmla="*/ 0 w 4918495"/>
              <a:gd name="connsiteY35" fmla="*/ 984167 h 4893647"/>
              <a:gd name="connsiteX36" fmla="*/ 0 w 4918495"/>
              <a:gd name="connsiteY36" fmla="*/ 587238 h 4893647"/>
              <a:gd name="connsiteX37" fmla="*/ 0 w 4918495"/>
              <a:gd name="connsiteY37" fmla="*/ 0 h 48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18495" h="4893647" fill="none" extrusionOk="0">
                <a:moveTo>
                  <a:pt x="0" y="0"/>
                </a:moveTo>
                <a:cubicBezTo>
                  <a:pt x="136458" y="-29246"/>
                  <a:pt x="247387" y="13533"/>
                  <a:pt x="398945" y="0"/>
                </a:cubicBezTo>
                <a:cubicBezTo>
                  <a:pt x="550504" y="-13533"/>
                  <a:pt x="727823" y="4921"/>
                  <a:pt x="847074" y="0"/>
                </a:cubicBezTo>
                <a:cubicBezTo>
                  <a:pt x="966325" y="-4921"/>
                  <a:pt x="1102803" y="52087"/>
                  <a:pt x="1344389" y="0"/>
                </a:cubicBezTo>
                <a:cubicBezTo>
                  <a:pt x="1585976" y="-52087"/>
                  <a:pt x="1617916" y="51901"/>
                  <a:pt x="1792518" y="0"/>
                </a:cubicBezTo>
                <a:cubicBezTo>
                  <a:pt x="1967120" y="-51901"/>
                  <a:pt x="2082236" y="14087"/>
                  <a:pt x="2191463" y="0"/>
                </a:cubicBezTo>
                <a:cubicBezTo>
                  <a:pt x="2300690" y="-14087"/>
                  <a:pt x="2505591" y="33808"/>
                  <a:pt x="2787147" y="0"/>
                </a:cubicBezTo>
                <a:cubicBezTo>
                  <a:pt x="3068703" y="-33808"/>
                  <a:pt x="3201560" y="23254"/>
                  <a:pt x="3432017" y="0"/>
                </a:cubicBezTo>
                <a:cubicBezTo>
                  <a:pt x="3662474" y="-23254"/>
                  <a:pt x="3930455" y="20933"/>
                  <a:pt x="4076886" y="0"/>
                </a:cubicBezTo>
                <a:cubicBezTo>
                  <a:pt x="4223317" y="-20933"/>
                  <a:pt x="4524724" y="88683"/>
                  <a:pt x="4918495" y="0"/>
                </a:cubicBezTo>
                <a:cubicBezTo>
                  <a:pt x="4923868" y="81953"/>
                  <a:pt x="4872664" y="298478"/>
                  <a:pt x="4918495" y="396929"/>
                </a:cubicBezTo>
                <a:cubicBezTo>
                  <a:pt x="4964326" y="495380"/>
                  <a:pt x="4912771" y="729586"/>
                  <a:pt x="4918495" y="891731"/>
                </a:cubicBezTo>
                <a:cubicBezTo>
                  <a:pt x="4924219" y="1053876"/>
                  <a:pt x="4896410" y="1169500"/>
                  <a:pt x="4918495" y="1337597"/>
                </a:cubicBezTo>
                <a:cubicBezTo>
                  <a:pt x="4940580" y="1505694"/>
                  <a:pt x="4915084" y="1766010"/>
                  <a:pt x="4918495" y="1930272"/>
                </a:cubicBezTo>
                <a:cubicBezTo>
                  <a:pt x="4921906" y="2094535"/>
                  <a:pt x="4913858" y="2327180"/>
                  <a:pt x="4918495" y="2474010"/>
                </a:cubicBezTo>
                <a:cubicBezTo>
                  <a:pt x="4923132" y="2620840"/>
                  <a:pt x="4874298" y="2830692"/>
                  <a:pt x="4918495" y="2919876"/>
                </a:cubicBezTo>
                <a:cubicBezTo>
                  <a:pt x="4962692" y="3009060"/>
                  <a:pt x="4904565" y="3241978"/>
                  <a:pt x="4918495" y="3512551"/>
                </a:cubicBezTo>
                <a:cubicBezTo>
                  <a:pt x="4932425" y="3783125"/>
                  <a:pt x="4910233" y="3851082"/>
                  <a:pt x="4918495" y="4056290"/>
                </a:cubicBezTo>
                <a:cubicBezTo>
                  <a:pt x="4926757" y="4261498"/>
                  <a:pt x="4841660" y="4646290"/>
                  <a:pt x="4918495" y="4893647"/>
                </a:cubicBezTo>
                <a:cubicBezTo>
                  <a:pt x="4681642" y="4908707"/>
                  <a:pt x="4504951" y="4874885"/>
                  <a:pt x="4371996" y="4893647"/>
                </a:cubicBezTo>
                <a:cubicBezTo>
                  <a:pt x="4239041" y="4912409"/>
                  <a:pt x="4063196" y="4878956"/>
                  <a:pt x="3874681" y="4893647"/>
                </a:cubicBezTo>
                <a:cubicBezTo>
                  <a:pt x="3686166" y="4908338"/>
                  <a:pt x="3601911" y="4873675"/>
                  <a:pt x="3426552" y="4893647"/>
                </a:cubicBezTo>
                <a:cubicBezTo>
                  <a:pt x="3251193" y="4913619"/>
                  <a:pt x="3224271" y="4860252"/>
                  <a:pt x="3027607" y="4893647"/>
                </a:cubicBezTo>
                <a:cubicBezTo>
                  <a:pt x="2830944" y="4927042"/>
                  <a:pt x="2778082" y="4858261"/>
                  <a:pt x="2628662" y="4893647"/>
                </a:cubicBezTo>
                <a:cubicBezTo>
                  <a:pt x="2479242" y="4929033"/>
                  <a:pt x="2129621" y="4860833"/>
                  <a:pt x="1983793" y="4893647"/>
                </a:cubicBezTo>
                <a:cubicBezTo>
                  <a:pt x="1837965" y="4926461"/>
                  <a:pt x="1515171" y="4841611"/>
                  <a:pt x="1338924" y="4893647"/>
                </a:cubicBezTo>
                <a:cubicBezTo>
                  <a:pt x="1162677" y="4945683"/>
                  <a:pt x="945905" y="4855528"/>
                  <a:pt x="792424" y="4893647"/>
                </a:cubicBezTo>
                <a:cubicBezTo>
                  <a:pt x="638943" y="4931766"/>
                  <a:pt x="280629" y="4804084"/>
                  <a:pt x="0" y="4893647"/>
                </a:cubicBezTo>
                <a:cubicBezTo>
                  <a:pt x="-22214" y="4691081"/>
                  <a:pt x="59354" y="4604723"/>
                  <a:pt x="0" y="4349908"/>
                </a:cubicBezTo>
                <a:cubicBezTo>
                  <a:pt x="-59354" y="4095093"/>
                  <a:pt x="2526" y="3993691"/>
                  <a:pt x="0" y="3806170"/>
                </a:cubicBezTo>
                <a:cubicBezTo>
                  <a:pt x="-2526" y="3618649"/>
                  <a:pt x="51968" y="3399057"/>
                  <a:pt x="0" y="3262431"/>
                </a:cubicBezTo>
                <a:cubicBezTo>
                  <a:pt x="-51968" y="3125805"/>
                  <a:pt x="34450" y="2941469"/>
                  <a:pt x="0" y="2718693"/>
                </a:cubicBezTo>
                <a:cubicBezTo>
                  <a:pt x="-34450" y="2495917"/>
                  <a:pt x="11457" y="2466569"/>
                  <a:pt x="0" y="2321764"/>
                </a:cubicBezTo>
                <a:cubicBezTo>
                  <a:pt x="-11457" y="2176959"/>
                  <a:pt x="34644" y="2068991"/>
                  <a:pt x="0" y="1875898"/>
                </a:cubicBezTo>
                <a:cubicBezTo>
                  <a:pt x="-34644" y="1682805"/>
                  <a:pt x="51059" y="1518036"/>
                  <a:pt x="0" y="1381096"/>
                </a:cubicBezTo>
                <a:cubicBezTo>
                  <a:pt x="-51059" y="1244156"/>
                  <a:pt x="683" y="1064569"/>
                  <a:pt x="0" y="984167"/>
                </a:cubicBezTo>
                <a:cubicBezTo>
                  <a:pt x="-683" y="903765"/>
                  <a:pt x="22586" y="727648"/>
                  <a:pt x="0" y="587238"/>
                </a:cubicBezTo>
                <a:cubicBezTo>
                  <a:pt x="-22586" y="446828"/>
                  <a:pt x="52203" y="141916"/>
                  <a:pt x="0" y="0"/>
                </a:cubicBezTo>
                <a:close/>
              </a:path>
              <a:path w="4918495" h="4893647" stroke="0" extrusionOk="0">
                <a:moveTo>
                  <a:pt x="0" y="0"/>
                </a:moveTo>
                <a:cubicBezTo>
                  <a:pt x="165420" y="-66614"/>
                  <a:pt x="318659" y="42446"/>
                  <a:pt x="595684" y="0"/>
                </a:cubicBezTo>
                <a:cubicBezTo>
                  <a:pt x="872709" y="-42446"/>
                  <a:pt x="917747" y="36352"/>
                  <a:pt x="1191369" y="0"/>
                </a:cubicBezTo>
                <a:cubicBezTo>
                  <a:pt x="1464992" y="-36352"/>
                  <a:pt x="1447228" y="39206"/>
                  <a:pt x="1688683" y="0"/>
                </a:cubicBezTo>
                <a:cubicBezTo>
                  <a:pt x="1930138" y="-39206"/>
                  <a:pt x="1982018" y="34860"/>
                  <a:pt x="2185998" y="0"/>
                </a:cubicBezTo>
                <a:cubicBezTo>
                  <a:pt x="2389978" y="-34860"/>
                  <a:pt x="2445230" y="56142"/>
                  <a:pt x="2683312" y="0"/>
                </a:cubicBezTo>
                <a:cubicBezTo>
                  <a:pt x="2921394" y="-56142"/>
                  <a:pt x="3006780" y="35972"/>
                  <a:pt x="3131442" y="0"/>
                </a:cubicBezTo>
                <a:cubicBezTo>
                  <a:pt x="3256104" y="-35972"/>
                  <a:pt x="3513813" y="27287"/>
                  <a:pt x="3727126" y="0"/>
                </a:cubicBezTo>
                <a:cubicBezTo>
                  <a:pt x="3940439" y="-27287"/>
                  <a:pt x="4043360" y="5181"/>
                  <a:pt x="4273626" y="0"/>
                </a:cubicBezTo>
                <a:cubicBezTo>
                  <a:pt x="4503892" y="-5181"/>
                  <a:pt x="4652160" y="58809"/>
                  <a:pt x="4918495" y="0"/>
                </a:cubicBezTo>
                <a:cubicBezTo>
                  <a:pt x="4941729" y="103964"/>
                  <a:pt x="4917093" y="277185"/>
                  <a:pt x="4918495" y="494802"/>
                </a:cubicBezTo>
                <a:cubicBezTo>
                  <a:pt x="4919897" y="712419"/>
                  <a:pt x="4879877" y="859271"/>
                  <a:pt x="4918495" y="989604"/>
                </a:cubicBezTo>
                <a:cubicBezTo>
                  <a:pt x="4957113" y="1119937"/>
                  <a:pt x="4859513" y="1443373"/>
                  <a:pt x="4918495" y="1631216"/>
                </a:cubicBezTo>
                <a:cubicBezTo>
                  <a:pt x="4977477" y="1819059"/>
                  <a:pt x="4910651" y="1992786"/>
                  <a:pt x="4918495" y="2174954"/>
                </a:cubicBezTo>
                <a:cubicBezTo>
                  <a:pt x="4926339" y="2357122"/>
                  <a:pt x="4847709" y="2631189"/>
                  <a:pt x="4918495" y="2816566"/>
                </a:cubicBezTo>
                <a:cubicBezTo>
                  <a:pt x="4989281" y="3001943"/>
                  <a:pt x="4898285" y="3061755"/>
                  <a:pt x="4918495" y="3213495"/>
                </a:cubicBezTo>
                <a:cubicBezTo>
                  <a:pt x="4938705" y="3365235"/>
                  <a:pt x="4875543" y="3539565"/>
                  <a:pt x="4918495" y="3708297"/>
                </a:cubicBezTo>
                <a:cubicBezTo>
                  <a:pt x="4961447" y="3877029"/>
                  <a:pt x="4855729" y="4095888"/>
                  <a:pt x="4918495" y="4252036"/>
                </a:cubicBezTo>
                <a:cubicBezTo>
                  <a:pt x="4981261" y="4408184"/>
                  <a:pt x="4886652" y="4686904"/>
                  <a:pt x="4918495" y="4893647"/>
                </a:cubicBezTo>
                <a:cubicBezTo>
                  <a:pt x="4749188" y="4931279"/>
                  <a:pt x="4509888" y="4855922"/>
                  <a:pt x="4273626" y="4893647"/>
                </a:cubicBezTo>
                <a:cubicBezTo>
                  <a:pt x="4037364" y="4931372"/>
                  <a:pt x="4043583" y="4866994"/>
                  <a:pt x="3825496" y="4893647"/>
                </a:cubicBezTo>
                <a:cubicBezTo>
                  <a:pt x="3607409" y="4920300"/>
                  <a:pt x="3434203" y="4881298"/>
                  <a:pt x="3328182" y="4893647"/>
                </a:cubicBezTo>
                <a:cubicBezTo>
                  <a:pt x="3222161" y="4905996"/>
                  <a:pt x="2954580" y="4868694"/>
                  <a:pt x="2830867" y="4893647"/>
                </a:cubicBezTo>
                <a:cubicBezTo>
                  <a:pt x="2707155" y="4918600"/>
                  <a:pt x="2556916" y="4834969"/>
                  <a:pt x="2333553" y="4893647"/>
                </a:cubicBezTo>
                <a:cubicBezTo>
                  <a:pt x="2110190" y="4952325"/>
                  <a:pt x="1905548" y="4820020"/>
                  <a:pt x="1688683" y="4893647"/>
                </a:cubicBezTo>
                <a:cubicBezTo>
                  <a:pt x="1471818" y="4967274"/>
                  <a:pt x="1325521" y="4872037"/>
                  <a:pt x="1191369" y="4893647"/>
                </a:cubicBezTo>
                <a:cubicBezTo>
                  <a:pt x="1057217" y="4915257"/>
                  <a:pt x="777001" y="4866176"/>
                  <a:pt x="546499" y="4893647"/>
                </a:cubicBezTo>
                <a:cubicBezTo>
                  <a:pt x="315997" y="4921118"/>
                  <a:pt x="235859" y="4833056"/>
                  <a:pt x="0" y="4893647"/>
                </a:cubicBezTo>
                <a:cubicBezTo>
                  <a:pt x="-49906" y="4727993"/>
                  <a:pt x="41251" y="4625027"/>
                  <a:pt x="0" y="4398845"/>
                </a:cubicBezTo>
                <a:cubicBezTo>
                  <a:pt x="-41251" y="4172663"/>
                  <a:pt x="46100" y="3989380"/>
                  <a:pt x="0" y="3855106"/>
                </a:cubicBezTo>
                <a:cubicBezTo>
                  <a:pt x="-46100" y="3720832"/>
                  <a:pt x="38840" y="3599840"/>
                  <a:pt x="0" y="3360304"/>
                </a:cubicBezTo>
                <a:cubicBezTo>
                  <a:pt x="-38840" y="3120768"/>
                  <a:pt x="34729" y="2942320"/>
                  <a:pt x="0" y="2816566"/>
                </a:cubicBezTo>
                <a:cubicBezTo>
                  <a:pt x="-34729" y="2690812"/>
                  <a:pt x="50357" y="2405435"/>
                  <a:pt x="0" y="2272827"/>
                </a:cubicBezTo>
                <a:cubicBezTo>
                  <a:pt x="-50357" y="2140219"/>
                  <a:pt x="19832" y="1991548"/>
                  <a:pt x="0" y="1826962"/>
                </a:cubicBezTo>
                <a:cubicBezTo>
                  <a:pt x="-19832" y="1662377"/>
                  <a:pt x="26093" y="1569212"/>
                  <a:pt x="0" y="1332159"/>
                </a:cubicBezTo>
                <a:cubicBezTo>
                  <a:pt x="-26093" y="1095106"/>
                  <a:pt x="69091" y="954222"/>
                  <a:pt x="0" y="690548"/>
                </a:cubicBezTo>
                <a:cubicBezTo>
                  <a:pt x="-69091" y="426874"/>
                  <a:pt x="34993" y="345161"/>
                  <a:pt x="0" y="0"/>
                </a:cubicBezTo>
                <a:close/>
              </a:path>
            </a:pathLst>
          </a:custGeom>
          <a:solidFill>
            <a:schemeClr val="bg1"/>
          </a:solidFill>
          <a:ln>
            <a:solidFill>
              <a:schemeClr val="tx1"/>
            </a:solidFill>
            <a:extLst>
              <a:ext uri="{C807C97D-BFC1-408E-A445-0C87EB9F89A2}">
                <ask:lineSketchStyleProps xmlns:ask="http://schemas.microsoft.com/office/drawing/2018/sketchyshapes" sd="2599978664">
                  <a:prstGeom prst="rect">
                    <a:avLst/>
                  </a:prstGeom>
                  <ask:type>
                    <ask:lineSketchScribble/>
                  </ask:type>
                </ask:lineSketchStyleProps>
              </a:ext>
            </a:extLst>
          </a:ln>
        </p:spPr>
        <p:txBody>
          <a:bodyPr wrap="square">
            <a:spAutoFit/>
          </a:bodyPr>
          <a:lstStyle/>
          <a:p>
            <a:r>
              <a:rPr lang="en-GB"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Causes:</a:t>
            </a:r>
            <a:endParaRPr lang="en-GB" sz="2800" dirty="0">
              <a:solidFill>
                <a:schemeClr val="accent2">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The Poles were still harbouring resentment towards the Russians on their historical relationship.</a:t>
            </a:r>
            <a:endParaRPr lang="en-GB" sz="2800" dirty="0">
              <a:solidFill>
                <a:schemeClr val="accent2">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Since 1948, the USSR had taken a heavy-handed approach to aspects of Polish life. </a:t>
            </a:r>
          </a:p>
          <a:p>
            <a:pPr marL="342900" lvl="0" indent="-342900">
              <a:buFont typeface="+mj-lt"/>
              <a:buAutoNum type="arabicPeriod"/>
            </a:pPr>
            <a:r>
              <a:rPr lang="en-GB"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Poles faced continuing economic austerity as the country struggled to recover from the devastating effects of the war. In 1951, rationing was introduced, followed by large price increases in 1953 and a drop in real earnings by 1955.</a:t>
            </a:r>
            <a:endParaRPr lang="en-GB" sz="2800" dirty="0">
              <a:solidFill>
                <a:schemeClr val="accent2">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Intellectuals began to discuss the future form of socialism. Clubs such as the Crooked Circle encouraged open discussion of issues affecting Polish citizens.</a:t>
            </a:r>
            <a:endParaRPr lang="en-GB" sz="2800" dirty="0">
              <a:solidFill>
                <a:schemeClr val="accent2">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6AB58413-BC3A-419D-85CE-F8B185F745F7}"/>
              </a:ext>
            </a:extLst>
          </p:cNvPr>
          <p:cNvSpPr/>
          <p:nvPr/>
        </p:nvSpPr>
        <p:spPr>
          <a:xfrm>
            <a:off x="6540956" y="1855261"/>
            <a:ext cx="4918495" cy="4154984"/>
          </a:xfrm>
          <a:custGeom>
            <a:avLst/>
            <a:gdLst>
              <a:gd name="connsiteX0" fmla="*/ 0 w 4918495"/>
              <a:gd name="connsiteY0" fmla="*/ 0 h 4154984"/>
              <a:gd name="connsiteX1" fmla="*/ 448130 w 4918495"/>
              <a:gd name="connsiteY1" fmla="*/ 0 h 4154984"/>
              <a:gd name="connsiteX2" fmla="*/ 1043814 w 4918495"/>
              <a:gd name="connsiteY2" fmla="*/ 0 h 4154984"/>
              <a:gd name="connsiteX3" fmla="*/ 1639498 w 4918495"/>
              <a:gd name="connsiteY3" fmla="*/ 0 h 4154984"/>
              <a:gd name="connsiteX4" fmla="*/ 2087628 w 4918495"/>
              <a:gd name="connsiteY4" fmla="*/ 0 h 4154984"/>
              <a:gd name="connsiteX5" fmla="*/ 2634127 w 4918495"/>
              <a:gd name="connsiteY5" fmla="*/ 0 h 4154984"/>
              <a:gd name="connsiteX6" fmla="*/ 3229812 w 4918495"/>
              <a:gd name="connsiteY6" fmla="*/ 0 h 4154984"/>
              <a:gd name="connsiteX7" fmla="*/ 3825496 w 4918495"/>
              <a:gd name="connsiteY7" fmla="*/ 0 h 4154984"/>
              <a:gd name="connsiteX8" fmla="*/ 4224441 w 4918495"/>
              <a:gd name="connsiteY8" fmla="*/ 0 h 4154984"/>
              <a:gd name="connsiteX9" fmla="*/ 4918495 w 4918495"/>
              <a:gd name="connsiteY9" fmla="*/ 0 h 4154984"/>
              <a:gd name="connsiteX10" fmla="*/ 4918495 w 4918495"/>
              <a:gd name="connsiteY10" fmla="*/ 510469 h 4154984"/>
              <a:gd name="connsiteX11" fmla="*/ 4918495 w 4918495"/>
              <a:gd name="connsiteY11" fmla="*/ 1145588 h 4154984"/>
              <a:gd name="connsiteX12" fmla="*/ 4918495 w 4918495"/>
              <a:gd name="connsiteY12" fmla="*/ 1739158 h 4154984"/>
              <a:gd name="connsiteX13" fmla="*/ 4918495 w 4918495"/>
              <a:gd name="connsiteY13" fmla="*/ 2249627 h 4154984"/>
              <a:gd name="connsiteX14" fmla="*/ 4918495 w 4918495"/>
              <a:gd name="connsiteY14" fmla="*/ 2843196 h 4154984"/>
              <a:gd name="connsiteX15" fmla="*/ 4918495 w 4918495"/>
              <a:gd name="connsiteY15" fmla="*/ 3478315 h 4154984"/>
              <a:gd name="connsiteX16" fmla="*/ 4918495 w 4918495"/>
              <a:gd name="connsiteY16" fmla="*/ 4154984 h 4154984"/>
              <a:gd name="connsiteX17" fmla="*/ 4470365 w 4918495"/>
              <a:gd name="connsiteY17" fmla="*/ 4154984 h 4154984"/>
              <a:gd name="connsiteX18" fmla="*/ 3923866 w 4918495"/>
              <a:gd name="connsiteY18" fmla="*/ 4154984 h 4154984"/>
              <a:gd name="connsiteX19" fmla="*/ 3524921 w 4918495"/>
              <a:gd name="connsiteY19" fmla="*/ 4154984 h 4154984"/>
              <a:gd name="connsiteX20" fmla="*/ 2880052 w 4918495"/>
              <a:gd name="connsiteY20" fmla="*/ 4154984 h 4154984"/>
              <a:gd name="connsiteX21" fmla="*/ 2235183 w 4918495"/>
              <a:gd name="connsiteY21" fmla="*/ 4154984 h 4154984"/>
              <a:gd name="connsiteX22" fmla="*/ 1590313 w 4918495"/>
              <a:gd name="connsiteY22" fmla="*/ 4154984 h 4154984"/>
              <a:gd name="connsiteX23" fmla="*/ 1142184 w 4918495"/>
              <a:gd name="connsiteY23" fmla="*/ 4154984 h 4154984"/>
              <a:gd name="connsiteX24" fmla="*/ 743239 w 4918495"/>
              <a:gd name="connsiteY24" fmla="*/ 4154984 h 4154984"/>
              <a:gd name="connsiteX25" fmla="*/ 0 w 4918495"/>
              <a:gd name="connsiteY25" fmla="*/ 4154984 h 4154984"/>
              <a:gd name="connsiteX26" fmla="*/ 0 w 4918495"/>
              <a:gd name="connsiteY26" fmla="*/ 3478315 h 4154984"/>
              <a:gd name="connsiteX27" fmla="*/ 0 w 4918495"/>
              <a:gd name="connsiteY27" fmla="*/ 2926296 h 4154984"/>
              <a:gd name="connsiteX28" fmla="*/ 0 w 4918495"/>
              <a:gd name="connsiteY28" fmla="*/ 2249627 h 4154984"/>
              <a:gd name="connsiteX29" fmla="*/ 0 w 4918495"/>
              <a:gd name="connsiteY29" fmla="*/ 1572958 h 4154984"/>
              <a:gd name="connsiteX30" fmla="*/ 0 w 4918495"/>
              <a:gd name="connsiteY30" fmla="*/ 1104039 h 4154984"/>
              <a:gd name="connsiteX31" fmla="*/ 0 w 4918495"/>
              <a:gd name="connsiteY31"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18495" h="4154984" fill="none" extrusionOk="0">
                <a:moveTo>
                  <a:pt x="0" y="0"/>
                </a:moveTo>
                <a:cubicBezTo>
                  <a:pt x="122670" y="-36802"/>
                  <a:pt x="261934" y="21990"/>
                  <a:pt x="448130" y="0"/>
                </a:cubicBezTo>
                <a:cubicBezTo>
                  <a:pt x="634326" y="-21990"/>
                  <a:pt x="822226" y="25505"/>
                  <a:pt x="1043814" y="0"/>
                </a:cubicBezTo>
                <a:cubicBezTo>
                  <a:pt x="1265402" y="-25505"/>
                  <a:pt x="1494817" y="60457"/>
                  <a:pt x="1639498" y="0"/>
                </a:cubicBezTo>
                <a:cubicBezTo>
                  <a:pt x="1784179" y="-60457"/>
                  <a:pt x="1949390" y="34308"/>
                  <a:pt x="2087628" y="0"/>
                </a:cubicBezTo>
                <a:cubicBezTo>
                  <a:pt x="2225866" y="-34308"/>
                  <a:pt x="2471262" y="44607"/>
                  <a:pt x="2634127" y="0"/>
                </a:cubicBezTo>
                <a:cubicBezTo>
                  <a:pt x="2796992" y="-44607"/>
                  <a:pt x="3004120" y="31675"/>
                  <a:pt x="3229812" y="0"/>
                </a:cubicBezTo>
                <a:cubicBezTo>
                  <a:pt x="3455505" y="-31675"/>
                  <a:pt x="3686156" y="59945"/>
                  <a:pt x="3825496" y="0"/>
                </a:cubicBezTo>
                <a:cubicBezTo>
                  <a:pt x="3964836" y="-59945"/>
                  <a:pt x="4109400" y="34761"/>
                  <a:pt x="4224441" y="0"/>
                </a:cubicBezTo>
                <a:cubicBezTo>
                  <a:pt x="4339483" y="-34761"/>
                  <a:pt x="4711618" y="57044"/>
                  <a:pt x="4918495" y="0"/>
                </a:cubicBezTo>
                <a:cubicBezTo>
                  <a:pt x="4941042" y="197737"/>
                  <a:pt x="4905143" y="274980"/>
                  <a:pt x="4918495" y="510469"/>
                </a:cubicBezTo>
                <a:cubicBezTo>
                  <a:pt x="4931847" y="745958"/>
                  <a:pt x="4913914" y="984795"/>
                  <a:pt x="4918495" y="1145588"/>
                </a:cubicBezTo>
                <a:cubicBezTo>
                  <a:pt x="4923076" y="1306381"/>
                  <a:pt x="4861132" y="1589547"/>
                  <a:pt x="4918495" y="1739158"/>
                </a:cubicBezTo>
                <a:cubicBezTo>
                  <a:pt x="4975858" y="1888769"/>
                  <a:pt x="4907911" y="2007537"/>
                  <a:pt x="4918495" y="2249627"/>
                </a:cubicBezTo>
                <a:cubicBezTo>
                  <a:pt x="4929079" y="2491717"/>
                  <a:pt x="4898576" y="2669359"/>
                  <a:pt x="4918495" y="2843196"/>
                </a:cubicBezTo>
                <a:cubicBezTo>
                  <a:pt x="4938414" y="3017033"/>
                  <a:pt x="4870401" y="3267276"/>
                  <a:pt x="4918495" y="3478315"/>
                </a:cubicBezTo>
                <a:cubicBezTo>
                  <a:pt x="4966589" y="3689354"/>
                  <a:pt x="4848003" y="3906672"/>
                  <a:pt x="4918495" y="4154984"/>
                </a:cubicBezTo>
                <a:cubicBezTo>
                  <a:pt x="4772769" y="4167188"/>
                  <a:pt x="4652183" y="4127235"/>
                  <a:pt x="4470365" y="4154984"/>
                </a:cubicBezTo>
                <a:cubicBezTo>
                  <a:pt x="4288547" y="4182733"/>
                  <a:pt x="4068220" y="4128470"/>
                  <a:pt x="3923866" y="4154984"/>
                </a:cubicBezTo>
                <a:cubicBezTo>
                  <a:pt x="3779512" y="4181498"/>
                  <a:pt x="3655913" y="4120099"/>
                  <a:pt x="3524921" y="4154984"/>
                </a:cubicBezTo>
                <a:cubicBezTo>
                  <a:pt x="3393929" y="4189869"/>
                  <a:pt x="3150433" y="4153052"/>
                  <a:pt x="2880052" y="4154984"/>
                </a:cubicBezTo>
                <a:cubicBezTo>
                  <a:pt x="2609671" y="4156916"/>
                  <a:pt x="2439132" y="4142994"/>
                  <a:pt x="2235183" y="4154984"/>
                </a:cubicBezTo>
                <a:cubicBezTo>
                  <a:pt x="2031234" y="4166974"/>
                  <a:pt x="1793655" y="4139087"/>
                  <a:pt x="1590313" y="4154984"/>
                </a:cubicBezTo>
                <a:cubicBezTo>
                  <a:pt x="1386971" y="4170881"/>
                  <a:pt x="1236712" y="4130576"/>
                  <a:pt x="1142184" y="4154984"/>
                </a:cubicBezTo>
                <a:cubicBezTo>
                  <a:pt x="1047656" y="4179392"/>
                  <a:pt x="919845" y="4144768"/>
                  <a:pt x="743239" y="4154984"/>
                </a:cubicBezTo>
                <a:cubicBezTo>
                  <a:pt x="566634" y="4165200"/>
                  <a:pt x="273824" y="4116613"/>
                  <a:pt x="0" y="4154984"/>
                </a:cubicBezTo>
                <a:cubicBezTo>
                  <a:pt x="-71516" y="3900978"/>
                  <a:pt x="22584" y="3720168"/>
                  <a:pt x="0" y="3478315"/>
                </a:cubicBezTo>
                <a:cubicBezTo>
                  <a:pt x="-22584" y="3236462"/>
                  <a:pt x="47730" y="3086697"/>
                  <a:pt x="0" y="2926296"/>
                </a:cubicBezTo>
                <a:cubicBezTo>
                  <a:pt x="-47730" y="2765895"/>
                  <a:pt x="7287" y="2569721"/>
                  <a:pt x="0" y="2249627"/>
                </a:cubicBezTo>
                <a:cubicBezTo>
                  <a:pt x="-7287" y="1929533"/>
                  <a:pt x="73914" y="1809195"/>
                  <a:pt x="0" y="1572958"/>
                </a:cubicBezTo>
                <a:cubicBezTo>
                  <a:pt x="-73914" y="1336721"/>
                  <a:pt x="52074" y="1245529"/>
                  <a:pt x="0" y="1104039"/>
                </a:cubicBezTo>
                <a:cubicBezTo>
                  <a:pt x="-52074" y="962549"/>
                  <a:pt x="107945" y="281833"/>
                  <a:pt x="0" y="0"/>
                </a:cubicBezTo>
                <a:close/>
              </a:path>
              <a:path w="4918495" h="4154984" stroke="0" extrusionOk="0">
                <a:moveTo>
                  <a:pt x="0" y="0"/>
                </a:moveTo>
                <a:cubicBezTo>
                  <a:pt x="239283" y="-39396"/>
                  <a:pt x="395191" y="26640"/>
                  <a:pt x="644869" y="0"/>
                </a:cubicBezTo>
                <a:cubicBezTo>
                  <a:pt x="894547" y="-26640"/>
                  <a:pt x="944899" y="43134"/>
                  <a:pt x="1043814" y="0"/>
                </a:cubicBezTo>
                <a:cubicBezTo>
                  <a:pt x="1142729" y="-43134"/>
                  <a:pt x="1377334" y="21017"/>
                  <a:pt x="1541128" y="0"/>
                </a:cubicBezTo>
                <a:cubicBezTo>
                  <a:pt x="1704922" y="-21017"/>
                  <a:pt x="1797615" y="3438"/>
                  <a:pt x="1989258" y="0"/>
                </a:cubicBezTo>
                <a:cubicBezTo>
                  <a:pt x="2180901" y="-3438"/>
                  <a:pt x="2378098" y="20386"/>
                  <a:pt x="2535757" y="0"/>
                </a:cubicBezTo>
                <a:cubicBezTo>
                  <a:pt x="2693416" y="-20386"/>
                  <a:pt x="2800714" y="3283"/>
                  <a:pt x="2934702" y="0"/>
                </a:cubicBezTo>
                <a:cubicBezTo>
                  <a:pt x="3068690" y="-3283"/>
                  <a:pt x="3216599" y="17532"/>
                  <a:pt x="3432017" y="0"/>
                </a:cubicBezTo>
                <a:cubicBezTo>
                  <a:pt x="3647436" y="-17532"/>
                  <a:pt x="3813049" y="63164"/>
                  <a:pt x="3978516" y="0"/>
                </a:cubicBezTo>
                <a:cubicBezTo>
                  <a:pt x="4143983" y="-63164"/>
                  <a:pt x="4543875" y="105429"/>
                  <a:pt x="4918495" y="0"/>
                </a:cubicBezTo>
                <a:cubicBezTo>
                  <a:pt x="4978058" y="268854"/>
                  <a:pt x="4907476" y="395375"/>
                  <a:pt x="4918495" y="593569"/>
                </a:cubicBezTo>
                <a:cubicBezTo>
                  <a:pt x="4929514" y="791763"/>
                  <a:pt x="4860977" y="1047198"/>
                  <a:pt x="4918495" y="1270238"/>
                </a:cubicBezTo>
                <a:cubicBezTo>
                  <a:pt x="4976013" y="1493278"/>
                  <a:pt x="4910209" y="1548641"/>
                  <a:pt x="4918495" y="1780707"/>
                </a:cubicBezTo>
                <a:cubicBezTo>
                  <a:pt x="4926781" y="2012773"/>
                  <a:pt x="4894212" y="2290253"/>
                  <a:pt x="4918495" y="2457376"/>
                </a:cubicBezTo>
                <a:cubicBezTo>
                  <a:pt x="4942778" y="2624499"/>
                  <a:pt x="4901162" y="2786997"/>
                  <a:pt x="4918495" y="2967846"/>
                </a:cubicBezTo>
                <a:cubicBezTo>
                  <a:pt x="4935828" y="3148695"/>
                  <a:pt x="4901139" y="3404681"/>
                  <a:pt x="4918495" y="3519865"/>
                </a:cubicBezTo>
                <a:cubicBezTo>
                  <a:pt x="4935851" y="3635049"/>
                  <a:pt x="4887800" y="3850592"/>
                  <a:pt x="4918495" y="4154984"/>
                </a:cubicBezTo>
                <a:cubicBezTo>
                  <a:pt x="4736203" y="4213126"/>
                  <a:pt x="4410074" y="4152460"/>
                  <a:pt x="4273626" y="4154984"/>
                </a:cubicBezTo>
                <a:cubicBezTo>
                  <a:pt x="4137178" y="4157508"/>
                  <a:pt x="3909632" y="4128218"/>
                  <a:pt x="3677941" y="4154984"/>
                </a:cubicBezTo>
                <a:cubicBezTo>
                  <a:pt x="3446251" y="4181750"/>
                  <a:pt x="3319966" y="4140121"/>
                  <a:pt x="3229812" y="4154984"/>
                </a:cubicBezTo>
                <a:cubicBezTo>
                  <a:pt x="3139658" y="4169847"/>
                  <a:pt x="2869001" y="4082660"/>
                  <a:pt x="2584942" y="4154984"/>
                </a:cubicBezTo>
                <a:cubicBezTo>
                  <a:pt x="2300883" y="4227308"/>
                  <a:pt x="2267509" y="4128095"/>
                  <a:pt x="2185998" y="4154984"/>
                </a:cubicBezTo>
                <a:cubicBezTo>
                  <a:pt x="2104487" y="4181873"/>
                  <a:pt x="1797462" y="4111024"/>
                  <a:pt x="1541128" y="4154984"/>
                </a:cubicBezTo>
                <a:cubicBezTo>
                  <a:pt x="1284794" y="4198944"/>
                  <a:pt x="1293141" y="4146422"/>
                  <a:pt x="1092999" y="4154984"/>
                </a:cubicBezTo>
                <a:cubicBezTo>
                  <a:pt x="892857" y="4163546"/>
                  <a:pt x="806259" y="4131501"/>
                  <a:pt x="644869" y="4154984"/>
                </a:cubicBezTo>
                <a:cubicBezTo>
                  <a:pt x="483479" y="4178467"/>
                  <a:pt x="281988" y="4144312"/>
                  <a:pt x="0" y="4154984"/>
                </a:cubicBezTo>
                <a:cubicBezTo>
                  <a:pt x="-18589" y="3910708"/>
                  <a:pt x="40416" y="3805685"/>
                  <a:pt x="0" y="3561415"/>
                </a:cubicBezTo>
                <a:cubicBezTo>
                  <a:pt x="-40416" y="3317145"/>
                  <a:pt x="24359" y="3208544"/>
                  <a:pt x="0" y="2967846"/>
                </a:cubicBezTo>
                <a:cubicBezTo>
                  <a:pt x="-24359" y="2727148"/>
                  <a:pt x="59137" y="2603212"/>
                  <a:pt x="0" y="2415826"/>
                </a:cubicBezTo>
                <a:cubicBezTo>
                  <a:pt x="-59137" y="2228440"/>
                  <a:pt x="61338" y="1906552"/>
                  <a:pt x="0" y="1739158"/>
                </a:cubicBezTo>
                <a:cubicBezTo>
                  <a:pt x="-61338" y="1571764"/>
                  <a:pt x="15749" y="1385119"/>
                  <a:pt x="0" y="1062489"/>
                </a:cubicBezTo>
                <a:cubicBezTo>
                  <a:pt x="-15749" y="739859"/>
                  <a:pt x="2673" y="711134"/>
                  <a:pt x="0" y="593569"/>
                </a:cubicBezTo>
                <a:cubicBezTo>
                  <a:pt x="-2673" y="476004"/>
                  <a:pt x="68322" y="232394"/>
                  <a:pt x="0" y="0"/>
                </a:cubicBezTo>
                <a:close/>
              </a:path>
            </a:pathLst>
          </a:custGeom>
          <a:solidFill>
            <a:schemeClr val="bg1"/>
          </a:solidFill>
          <a:ln>
            <a:solidFill>
              <a:schemeClr val="tx1"/>
            </a:solidFill>
            <a:extLst>
              <a:ext uri="{C807C97D-BFC1-408E-A445-0C87EB9F89A2}">
                <ask:lineSketchStyleProps xmlns:ask="http://schemas.microsoft.com/office/drawing/2018/sketchyshapes" sd="1624506579">
                  <a:prstGeom prst="rect">
                    <a:avLst/>
                  </a:prstGeom>
                  <ask:type>
                    <ask:lineSketchScribble/>
                  </ask:type>
                </ask:lineSketchStyleProps>
              </a:ext>
            </a:extLst>
          </a:ln>
        </p:spPr>
        <p:txBody>
          <a:bodyPr wrap="square">
            <a:spAutoFit/>
          </a:bodyPr>
          <a:lstStyle/>
          <a:p>
            <a:r>
              <a:rPr lang="en-GB" sz="2400" dirty="0">
                <a:solidFill>
                  <a:schemeClr val="accent6">
                    <a:lumMod val="75000"/>
                  </a:schemeClr>
                </a:solidFill>
                <a:latin typeface="The Hand Extrablack" panose="03070A02030502020204" pitchFamily="66" charset="0"/>
              </a:rPr>
              <a:t>Causes: </a:t>
            </a:r>
          </a:p>
          <a:p>
            <a:pPr marL="457200" lvl="0" indent="-457200">
              <a:buFont typeface="+mj-lt"/>
              <a:buAutoNum type="arabicPeriod"/>
            </a:pPr>
            <a:r>
              <a:rPr lang="en-GB" sz="2400" dirty="0">
                <a:solidFill>
                  <a:schemeClr val="accent6">
                    <a:lumMod val="75000"/>
                  </a:schemeClr>
                </a:solidFill>
                <a:latin typeface="The Hand Extrablack" panose="03070A02030502020204" pitchFamily="66" charset="0"/>
              </a:rPr>
              <a:t>Hungary was led by a hard-line Communist leader Rákosi.</a:t>
            </a:r>
          </a:p>
          <a:p>
            <a:pPr marL="457200" lvl="0" indent="-457200">
              <a:buFont typeface="+mj-lt"/>
              <a:buAutoNum type="arabicPeriod"/>
            </a:pPr>
            <a:r>
              <a:rPr lang="en-GB" sz="2400" dirty="0">
                <a:solidFill>
                  <a:schemeClr val="accent6">
                    <a:lumMod val="75000"/>
                  </a:schemeClr>
                </a:solidFill>
                <a:latin typeface="The Hand Extrablack" panose="03070A02030502020204" pitchFamily="66" charset="0"/>
              </a:rPr>
              <a:t>The people hated the restrictions on their freedoms put on them by their government – in particular the lack of freedom of speech.</a:t>
            </a:r>
          </a:p>
          <a:p>
            <a:pPr marL="457200" lvl="0" indent="-457200">
              <a:buFont typeface="+mj-lt"/>
              <a:buAutoNum type="arabicPeriod"/>
            </a:pPr>
            <a:r>
              <a:rPr lang="en-GB" sz="2400" dirty="0">
                <a:solidFill>
                  <a:schemeClr val="accent6">
                    <a:lumMod val="75000"/>
                  </a:schemeClr>
                </a:solidFill>
                <a:latin typeface="The Hand Extrablack" panose="03070A02030502020204" pitchFamily="66" charset="0"/>
              </a:rPr>
              <a:t>They resented the presence of thousands of Soviet troops in their country as they had to pay for Soviet forces to be in Hungary.</a:t>
            </a:r>
          </a:p>
          <a:p>
            <a:pPr marL="457200" lvl="0" indent="-457200">
              <a:buFont typeface="+mj-lt"/>
              <a:buAutoNum type="arabicPeriod"/>
            </a:pPr>
            <a:r>
              <a:rPr lang="en-GB" sz="2400" dirty="0">
                <a:solidFill>
                  <a:schemeClr val="accent6">
                    <a:lumMod val="75000"/>
                  </a:schemeClr>
                </a:solidFill>
                <a:latin typeface="The Hand Extrablack" panose="03070A02030502020204" pitchFamily="66" charset="0"/>
              </a:rPr>
              <a:t>Russification permeated Hungary (e.g. Russia street signs, schools and shops).</a:t>
            </a:r>
          </a:p>
        </p:txBody>
      </p:sp>
    </p:spTree>
    <p:extLst>
      <p:ext uri="{BB962C8B-B14F-4D97-AF65-F5344CB8AC3E}">
        <p14:creationId xmlns:p14="http://schemas.microsoft.com/office/powerpoint/2010/main" val="1978837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49340-8D28-4E33-9FB9-CD37673A0D8B}"/>
              </a:ext>
            </a:extLst>
          </p:cNvPr>
          <p:cNvSpPr>
            <a:spLocks noGrp="1"/>
          </p:cNvSpPr>
          <p:nvPr>
            <p:ph type="title"/>
          </p:nvPr>
        </p:nvSpPr>
        <p:spPr>
          <a:xfrm>
            <a:off x="635000" y="640823"/>
            <a:ext cx="3418659" cy="5583148"/>
          </a:xfrm>
        </p:spPr>
        <p:txBody>
          <a:bodyPr anchor="ctr">
            <a:normAutofit/>
          </a:bodyPr>
          <a:lstStyle/>
          <a:p>
            <a:pPr algn="ctr"/>
            <a:r>
              <a:rPr lang="en-GB" sz="6000" dirty="0"/>
              <a:t>Events of the invasion (mixed up!)</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5EF5AA-727E-4D76-AEF1-01EE3E680CC7}"/>
              </a:ext>
            </a:extLst>
          </p:cNvPr>
          <p:cNvGraphicFramePr>
            <a:graphicFrameLocks noGrp="1"/>
          </p:cNvGraphicFramePr>
          <p:nvPr>
            <p:ph idx="1"/>
            <p:extLst>
              <p:ext uri="{D42A27DB-BD31-4B8C-83A1-F6EECF244321}">
                <p14:modId xmlns:p14="http://schemas.microsoft.com/office/powerpoint/2010/main" val="2526554754"/>
              </p:ext>
            </p:extLst>
          </p:nvPr>
        </p:nvGraphicFramePr>
        <p:xfrm>
          <a:off x="4648018" y="186431"/>
          <a:ext cx="7336304" cy="6587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56508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50 Years After Prague Spring, Lessons on Freedom (and a Broken Spirit) -  The New York Times">
            <a:extLst>
              <a:ext uri="{FF2B5EF4-FFF2-40B4-BE49-F238E27FC236}">
                <a16:creationId xmlns:a16="http://schemas.microsoft.com/office/drawing/2014/main" id="{95DDFEC5-AAE5-4B8A-89DC-3AF754792F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93" r="1" b="5965"/>
          <a:stretch/>
        </p:blipFill>
        <p:spPr bwMode="auto">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236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49340-8D28-4E33-9FB9-CD37673A0D8B}"/>
              </a:ext>
            </a:extLst>
          </p:cNvPr>
          <p:cNvSpPr>
            <a:spLocks noGrp="1"/>
          </p:cNvSpPr>
          <p:nvPr>
            <p:ph type="title"/>
          </p:nvPr>
        </p:nvSpPr>
        <p:spPr>
          <a:xfrm>
            <a:off x="635000" y="640823"/>
            <a:ext cx="3418659" cy="5583148"/>
          </a:xfrm>
        </p:spPr>
        <p:txBody>
          <a:bodyPr anchor="ctr">
            <a:normAutofit/>
          </a:bodyPr>
          <a:lstStyle/>
          <a:p>
            <a:pPr algn="ctr"/>
            <a:r>
              <a:rPr lang="en-GB" sz="6000" dirty="0"/>
              <a:t>Events of the invasion</a:t>
            </a:r>
            <a:br>
              <a:rPr lang="en-GB" sz="6000" dirty="0"/>
            </a:br>
            <a:r>
              <a:rPr lang="en-GB" sz="6000" dirty="0"/>
              <a:t>(in order!)</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5EF5AA-727E-4D76-AEF1-01EE3E680CC7}"/>
              </a:ext>
            </a:extLst>
          </p:cNvPr>
          <p:cNvGraphicFramePr>
            <a:graphicFrameLocks noGrp="1"/>
          </p:cNvGraphicFramePr>
          <p:nvPr>
            <p:ph idx="1"/>
            <p:extLst>
              <p:ext uri="{D42A27DB-BD31-4B8C-83A1-F6EECF244321}">
                <p14:modId xmlns:p14="http://schemas.microsoft.com/office/powerpoint/2010/main" val="30174467"/>
              </p:ext>
            </p:extLst>
          </p:nvPr>
        </p:nvGraphicFramePr>
        <p:xfrm>
          <a:off x="4648018" y="186431"/>
          <a:ext cx="7336304" cy="6587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036109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27C589-51BD-4DB6-8689-4B16D7F19412}"/>
              </a:ext>
            </a:extLst>
          </p:cNvPr>
          <p:cNvSpPr>
            <a:spLocks noGrp="1"/>
          </p:cNvSpPr>
          <p:nvPr>
            <p:ph type="title"/>
          </p:nvPr>
        </p:nvSpPr>
        <p:spPr>
          <a:xfrm>
            <a:off x="572493" y="238539"/>
            <a:ext cx="11047013" cy="1434415"/>
          </a:xfrm>
        </p:spPr>
        <p:txBody>
          <a:bodyPr anchor="b">
            <a:normAutofit/>
          </a:bodyPr>
          <a:lstStyle/>
          <a:p>
            <a:pPr algn="ctr"/>
            <a:r>
              <a:rPr lang="en-GB" sz="7200" dirty="0"/>
              <a:t>Invasion</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50 Years After Prague Spring, Lessons on Freedom (and a Broken Spirit) -  The New York Times">
            <a:extLst>
              <a:ext uri="{FF2B5EF4-FFF2-40B4-BE49-F238E27FC236}">
                <a16:creationId xmlns:a16="http://schemas.microsoft.com/office/drawing/2014/main" id="{BF83A0BA-7895-4CE3-8821-227B3EBA41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94" r="15360" b="3"/>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C4D569F-EFB1-4EDB-A029-BCE8DD47D0C7}"/>
              </a:ext>
            </a:extLst>
          </p:cNvPr>
          <p:cNvSpPr>
            <a:spLocks noGrp="1"/>
          </p:cNvSpPr>
          <p:nvPr>
            <p:ph idx="1"/>
          </p:nvPr>
        </p:nvSpPr>
        <p:spPr>
          <a:xfrm>
            <a:off x="4905954" y="2071316"/>
            <a:ext cx="6971086" cy="4529856"/>
          </a:xfrm>
        </p:spPr>
        <p:txBody>
          <a:bodyPr anchor="t">
            <a:normAutofit lnSpcReduction="10000"/>
          </a:bodyPr>
          <a:lstStyle/>
          <a:p>
            <a:r>
              <a:rPr lang="en-GB" sz="3200" dirty="0">
                <a:latin typeface="The Hand Extrablack" panose="03070A02030502020204" pitchFamily="66" charset="0"/>
              </a:rPr>
              <a:t>On the night of the 20</a:t>
            </a:r>
            <a:r>
              <a:rPr lang="en-GB" sz="3200" baseline="30000" dirty="0">
                <a:latin typeface="The Hand Extrablack" panose="03070A02030502020204" pitchFamily="66" charset="0"/>
              </a:rPr>
              <a:t>th</a:t>
            </a:r>
            <a:r>
              <a:rPr lang="en-GB" sz="3200" dirty="0">
                <a:latin typeface="The Hand Extrablack" panose="03070A02030502020204" pitchFamily="66" charset="0"/>
              </a:rPr>
              <a:t> August, tanks entered Czechoslovakia and took Prague.</a:t>
            </a:r>
          </a:p>
          <a:p>
            <a:r>
              <a:rPr lang="en-GB" sz="3200" dirty="0">
                <a:latin typeface="The Hand Extrablack" panose="03070A02030502020204" pitchFamily="66" charset="0"/>
              </a:rPr>
              <a:t>An invasion force of 500,000 troops from WP countries converged on </a:t>
            </a:r>
            <a:r>
              <a:rPr lang="en-GB" sz="3200" dirty="0" err="1">
                <a:latin typeface="The Hand Extrablack" panose="03070A02030502020204" pitchFamily="66" charset="0"/>
              </a:rPr>
              <a:t>Cz</a:t>
            </a:r>
            <a:r>
              <a:rPr lang="en-GB" sz="3200" dirty="0">
                <a:latin typeface="The Hand Extrablack" panose="03070A02030502020204" pitchFamily="66" charset="0"/>
              </a:rPr>
              <a:t>.</a:t>
            </a:r>
          </a:p>
          <a:p>
            <a:r>
              <a:rPr lang="en-GB" sz="3200" dirty="0">
                <a:latin typeface="The Hand Extrablack" panose="03070A02030502020204" pitchFamily="66" charset="0"/>
              </a:rPr>
              <a:t>Dubcek ordered the army to avoid confrontation though some members of the public fought back.</a:t>
            </a:r>
          </a:p>
          <a:p>
            <a:r>
              <a:rPr lang="en-GB" sz="3200" dirty="0">
                <a:latin typeface="The Hand Extrablack" panose="03070A02030502020204" pitchFamily="66" charset="0"/>
              </a:rPr>
              <a:t>The radio station alerted the world to their position; Dubcek was arrested and forced to repeal the 1968 reforms.</a:t>
            </a:r>
          </a:p>
        </p:txBody>
      </p:sp>
    </p:spTree>
    <p:extLst>
      <p:ext uri="{BB962C8B-B14F-4D97-AF65-F5344CB8AC3E}">
        <p14:creationId xmlns:p14="http://schemas.microsoft.com/office/powerpoint/2010/main" val="225064602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CFA60-CCA4-4570-80EC-F1167C4ADDAC}"/>
              </a:ext>
            </a:extLst>
          </p:cNvPr>
          <p:cNvSpPr>
            <a:spLocks noGrp="1"/>
          </p:cNvSpPr>
          <p:nvPr>
            <p:ph type="title"/>
          </p:nvPr>
        </p:nvSpPr>
        <p:spPr>
          <a:xfrm>
            <a:off x="838200" y="365125"/>
            <a:ext cx="10515600" cy="1325563"/>
          </a:xfrm>
        </p:spPr>
        <p:txBody>
          <a:bodyPr>
            <a:normAutofit/>
          </a:bodyPr>
          <a:lstStyle/>
          <a:p>
            <a:r>
              <a:rPr lang="en-GB" sz="6600"/>
              <a:t>Reaction</a:t>
            </a:r>
          </a:p>
        </p:txBody>
      </p:sp>
      <p:sp>
        <p:nvSpPr>
          <p:cNvPr id="3" name="Content Placeholder 2">
            <a:extLst>
              <a:ext uri="{FF2B5EF4-FFF2-40B4-BE49-F238E27FC236}">
                <a16:creationId xmlns:a16="http://schemas.microsoft.com/office/drawing/2014/main" id="{DBBCD555-D1F7-4FB8-BC25-BA145500D9B3}"/>
              </a:ext>
            </a:extLst>
          </p:cNvPr>
          <p:cNvSpPr>
            <a:spLocks noGrp="1"/>
          </p:cNvSpPr>
          <p:nvPr>
            <p:ph idx="1"/>
          </p:nvPr>
        </p:nvSpPr>
        <p:spPr>
          <a:xfrm>
            <a:off x="499872" y="1929384"/>
            <a:ext cx="11378450" cy="4251960"/>
          </a:xfrm>
        </p:spPr>
        <p:txBody>
          <a:bodyPr>
            <a:normAutofit/>
          </a:bodyPr>
          <a:lstStyle/>
          <a:p>
            <a:r>
              <a:rPr lang="en-GB" sz="3200" dirty="0">
                <a:latin typeface="The Hand Extrablack" panose="03070A02030502020204" pitchFamily="66" charset="0"/>
              </a:rPr>
              <a:t>The US condemned the invasion and cancelled a planned summit between Johnson and Brezhnev.</a:t>
            </a:r>
          </a:p>
          <a:p>
            <a:r>
              <a:rPr lang="en-GB" sz="3200" dirty="0">
                <a:latin typeface="The Hand Extrablack" panose="03070A02030502020204" pitchFamily="66" charset="0"/>
              </a:rPr>
              <a:t>The UNSC failed to ass a resolution condemning the act.</a:t>
            </a:r>
          </a:p>
          <a:p>
            <a:r>
              <a:rPr lang="en-GB" sz="3200" dirty="0">
                <a:latin typeface="The Hand Extrablack" panose="03070A02030502020204" pitchFamily="66" charset="0"/>
              </a:rPr>
              <a:t>There were specific protests against the invasion in China, Romania, Yugoslavia and even a small remonstration in Moscow.</a:t>
            </a:r>
          </a:p>
        </p:txBody>
      </p:sp>
      <p:pic>
        <p:nvPicPr>
          <p:cNvPr id="21" name="Picture 2">
            <a:extLst>
              <a:ext uri="{FF2B5EF4-FFF2-40B4-BE49-F238E27FC236}">
                <a16:creationId xmlns:a16="http://schemas.microsoft.com/office/drawing/2014/main" id="{A4865A92-2650-483F-B9F9-3C0B899A09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 r="1" b="1"/>
          <a:stretch/>
        </p:blipFill>
        <p:spPr bwMode="auto">
          <a:xfrm>
            <a:off x="3994720" y="3961648"/>
            <a:ext cx="7528244" cy="2722043"/>
          </a:xfrm>
          <a:custGeom>
            <a:avLst/>
            <a:gdLst/>
            <a:ahLst/>
            <a:cxnLst/>
            <a:rect l="l" t="t" r="r" b="b"/>
            <a:pathLst>
              <a:path w="12192000" h="4408344">
                <a:moveTo>
                  <a:pt x="0" y="0"/>
                </a:moveTo>
                <a:lnTo>
                  <a:pt x="12192000" y="0"/>
                </a:lnTo>
                <a:lnTo>
                  <a:pt x="12192000" y="4381821"/>
                </a:lnTo>
                <a:lnTo>
                  <a:pt x="11986461" y="4386473"/>
                </a:lnTo>
                <a:cubicBezTo>
                  <a:pt x="11912297" y="4385498"/>
                  <a:pt x="11838168" y="4381870"/>
                  <a:pt x="11764214" y="4375593"/>
                </a:cubicBezTo>
                <a:cubicBezTo>
                  <a:pt x="11656850" y="4367589"/>
                  <a:pt x="11548596" y="4356535"/>
                  <a:pt x="11441995" y="4376864"/>
                </a:cubicBezTo>
                <a:cubicBezTo>
                  <a:pt x="11324975" y="4399353"/>
                  <a:pt x="11208081" y="4399480"/>
                  <a:pt x="11090044" y="4393763"/>
                </a:cubicBezTo>
                <a:cubicBezTo>
                  <a:pt x="10989160" y="4388935"/>
                  <a:pt x="10888657" y="4363523"/>
                  <a:pt x="10787011" y="4390332"/>
                </a:cubicBezTo>
                <a:cubicBezTo>
                  <a:pt x="10776897" y="4391806"/>
                  <a:pt x="10766592" y="4391374"/>
                  <a:pt x="10756643" y="4389062"/>
                </a:cubicBezTo>
                <a:cubicBezTo>
                  <a:pt x="10645468" y="4373688"/>
                  <a:pt x="10533530" y="4386266"/>
                  <a:pt x="10421973" y="4381946"/>
                </a:cubicBezTo>
                <a:cubicBezTo>
                  <a:pt x="10370515" y="4379913"/>
                  <a:pt x="10318040" y="4381057"/>
                  <a:pt x="10267216" y="4375593"/>
                </a:cubicBezTo>
                <a:cubicBezTo>
                  <a:pt x="10150577" y="4363142"/>
                  <a:pt x="10034192" y="4356535"/>
                  <a:pt x="9918824" y="4385885"/>
                </a:cubicBezTo>
                <a:cubicBezTo>
                  <a:pt x="9885153" y="4393801"/>
                  <a:pt x="9850745" y="4398057"/>
                  <a:pt x="9816160" y="4398591"/>
                </a:cubicBezTo>
                <a:cubicBezTo>
                  <a:pt x="9703206" y="4402657"/>
                  <a:pt x="9590632" y="4394906"/>
                  <a:pt x="9478059" y="4388553"/>
                </a:cubicBezTo>
                <a:cubicBezTo>
                  <a:pt x="9399918" y="4384106"/>
                  <a:pt x="9321904" y="4374450"/>
                  <a:pt x="9243637" y="4382582"/>
                </a:cubicBezTo>
                <a:cubicBezTo>
                  <a:pt x="9198150" y="4387283"/>
                  <a:pt x="9152282" y="4387283"/>
                  <a:pt x="9106795" y="4382582"/>
                </a:cubicBezTo>
                <a:cubicBezTo>
                  <a:pt x="9022962" y="4372760"/>
                  <a:pt x="8938380" y="4370930"/>
                  <a:pt x="8854204" y="4377118"/>
                </a:cubicBezTo>
                <a:cubicBezTo>
                  <a:pt x="8728543" y="4387918"/>
                  <a:pt x="8603010" y="4396939"/>
                  <a:pt x="8476969" y="4379786"/>
                </a:cubicBezTo>
                <a:cubicBezTo>
                  <a:pt x="8405486" y="4368554"/>
                  <a:pt x="8332808" y="4367233"/>
                  <a:pt x="8260970" y="4375848"/>
                </a:cubicBezTo>
                <a:cubicBezTo>
                  <a:pt x="8089823" y="4399862"/>
                  <a:pt x="7918295" y="4392111"/>
                  <a:pt x="7746767" y="4382201"/>
                </a:cubicBezTo>
                <a:cubicBezTo>
                  <a:pt x="7632160" y="4375466"/>
                  <a:pt x="7517046" y="4363142"/>
                  <a:pt x="7402693" y="4379405"/>
                </a:cubicBezTo>
                <a:cubicBezTo>
                  <a:pt x="7256831" y="4399734"/>
                  <a:pt x="7110841" y="4393000"/>
                  <a:pt x="6964597" y="4387029"/>
                </a:cubicBezTo>
                <a:cubicBezTo>
                  <a:pt x="6857233" y="4382582"/>
                  <a:pt x="6749742" y="4369113"/>
                  <a:pt x="6642124" y="4385758"/>
                </a:cubicBezTo>
                <a:cubicBezTo>
                  <a:pt x="6631045" y="4387270"/>
                  <a:pt x="6619775" y="4386139"/>
                  <a:pt x="6609216" y="4382455"/>
                </a:cubicBezTo>
                <a:cubicBezTo>
                  <a:pt x="6568379" y="4369012"/>
                  <a:pt x="6524595" y="4367208"/>
                  <a:pt x="6482793" y="4377245"/>
                </a:cubicBezTo>
                <a:cubicBezTo>
                  <a:pt x="6405669" y="4394144"/>
                  <a:pt x="6328672" y="4401513"/>
                  <a:pt x="6250150" y="4386139"/>
                </a:cubicBezTo>
                <a:cubicBezTo>
                  <a:pt x="6217254" y="4379253"/>
                  <a:pt x="6183521" y="4377245"/>
                  <a:pt x="6150028" y="4380168"/>
                </a:cubicBezTo>
                <a:cubicBezTo>
                  <a:pt x="6020175" y="4393128"/>
                  <a:pt x="5890068" y="4388045"/>
                  <a:pt x="5760087" y="4385504"/>
                </a:cubicBezTo>
                <a:cubicBezTo>
                  <a:pt x="5521345" y="4381057"/>
                  <a:pt x="5282477" y="4385504"/>
                  <a:pt x="5044242" y="4362761"/>
                </a:cubicBezTo>
                <a:cubicBezTo>
                  <a:pt x="4979506" y="4356599"/>
                  <a:pt x="4914326" y="4352659"/>
                  <a:pt x="4849272" y="4353438"/>
                </a:cubicBezTo>
                <a:cubicBezTo>
                  <a:pt x="4784218" y="4354216"/>
                  <a:pt x="4719291" y="4359711"/>
                  <a:pt x="4655063" y="4372417"/>
                </a:cubicBezTo>
                <a:cubicBezTo>
                  <a:pt x="4447578" y="4412694"/>
                  <a:pt x="4239457" y="4415236"/>
                  <a:pt x="4029811" y="4398972"/>
                </a:cubicBezTo>
                <a:cubicBezTo>
                  <a:pt x="3943792" y="4392238"/>
                  <a:pt x="3857774" y="4381057"/>
                  <a:pt x="3771375" y="4383217"/>
                </a:cubicBezTo>
                <a:cubicBezTo>
                  <a:pt x="3623225" y="4387156"/>
                  <a:pt x="3474948" y="4379151"/>
                  <a:pt x="3326672" y="4381184"/>
                </a:cubicBezTo>
                <a:cubicBezTo>
                  <a:pt x="3322669" y="4381756"/>
                  <a:pt x="3318578" y="4381222"/>
                  <a:pt x="3314855" y="4379659"/>
                </a:cubicBezTo>
                <a:cubicBezTo>
                  <a:pt x="3278008" y="4354375"/>
                  <a:pt x="3237604" y="4364158"/>
                  <a:pt x="3199487" y="4370765"/>
                </a:cubicBezTo>
                <a:cubicBezTo>
                  <a:pt x="3072810" y="4392746"/>
                  <a:pt x="2946260" y="4403546"/>
                  <a:pt x="2817550" y="4386520"/>
                </a:cubicBezTo>
                <a:cubicBezTo>
                  <a:pt x="2694647" y="4368694"/>
                  <a:pt x="2569990" y="4366471"/>
                  <a:pt x="2446541" y="4379913"/>
                </a:cubicBezTo>
                <a:cubicBezTo>
                  <a:pt x="2276791" y="4399734"/>
                  <a:pt x="2107677" y="4395541"/>
                  <a:pt x="1938308" y="4379913"/>
                </a:cubicBezTo>
                <a:cubicBezTo>
                  <a:pt x="1869570" y="4373561"/>
                  <a:pt x="1799815" y="4362761"/>
                  <a:pt x="1731712" y="4378643"/>
                </a:cubicBezTo>
                <a:cubicBezTo>
                  <a:pt x="1647854" y="4398083"/>
                  <a:pt x="1564250" y="4391730"/>
                  <a:pt x="1480137" y="4387410"/>
                </a:cubicBezTo>
                <a:cubicBezTo>
                  <a:pt x="1373663" y="4381819"/>
                  <a:pt x="1267442" y="4365683"/>
                  <a:pt x="1160586" y="4378389"/>
                </a:cubicBezTo>
                <a:cubicBezTo>
                  <a:pt x="1111161" y="4384233"/>
                  <a:pt x="1062116" y="4393509"/>
                  <a:pt x="1012055" y="4391095"/>
                </a:cubicBezTo>
                <a:cubicBezTo>
                  <a:pt x="873562" y="4384742"/>
                  <a:pt x="735196" y="4377245"/>
                  <a:pt x="596449" y="4378389"/>
                </a:cubicBezTo>
                <a:cubicBezTo>
                  <a:pt x="538383" y="4378770"/>
                  <a:pt x="480699" y="4380676"/>
                  <a:pt x="422887" y="4384869"/>
                </a:cubicBezTo>
                <a:cubicBezTo>
                  <a:pt x="315015" y="4392746"/>
                  <a:pt x="207524" y="4382073"/>
                  <a:pt x="100033" y="4378262"/>
                </a:cubicBezTo>
                <a:lnTo>
                  <a:pt x="0" y="4382743"/>
                </a:lnTo>
                <a:close/>
              </a:path>
            </a:pathLst>
          </a:cu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424EB88-F839-4191-ABA2-DAD409024883}"/>
              </a:ext>
            </a:extLst>
          </p:cNvPr>
          <p:cNvSpPr txBox="1"/>
          <p:nvPr/>
        </p:nvSpPr>
        <p:spPr>
          <a:xfrm>
            <a:off x="401119" y="4505997"/>
            <a:ext cx="3343665" cy="1569660"/>
          </a:xfrm>
          <a:prstGeom prst="rect">
            <a:avLst/>
          </a:prstGeom>
          <a:noFill/>
        </p:spPr>
        <p:txBody>
          <a:bodyPr wrap="square">
            <a:spAutoFit/>
          </a:bodyPr>
          <a:lstStyle/>
          <a:p>
            <a:pPr marL="285750" indent="-285750">
              <a:buFont typeface="Arial" panose="020B0604020202020204" pitchFamily="34" charset="0"/>
              <a:buChar char="•"/>
            </a:pPr>
            <a:r>
              <a:rPr lang="en-GB" sz="3200" dirty="0">
                <a:latin typeface="The Hand Extrablack" panose="03070A02030502020204" pitchFamily="66" charset="0"/>
              </a:rPr>
              <a:t>It indicated a level of discontent in the Soviet sphere.</a:t>
            </a:r>
          </a:p>
        </p:txBody>
      </p:sp>
    </p:spTree>
    <p:extLst>
      <p:ext uri="{BB962C8B-B14F-4D97-AF65-F5344CB8AC3E}">
        <p14:creationId xmlns:p14="http://schemas.microsoft.com/office/powerpoint/2010/main" val="6045250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2F371-7CCD-4D84-825F-266DB86ED107}"/>
              </a:ext>
            </a:extLst>
          </p:cNvPr>
          <p:cNvSpPr>
            <a:spLocks noGrp="1"/>
          </p:cNvSpPr>
          <p:nvPr>
            <p:ph type="title"/>
          </p:nvPr>
        </p:nvSpPr>
        <p:spPr>
          <a:xfrm>
            <a:off x="4654296" y="329184"/>
            <a:ext cx="6894576" cy="1783080"/>
          </a:xfrm>
        </p:spPr>
        <p:txBody>
          <a:bodyPr anchor="b">
            <a:normAutofit/>
          </a:bodyPr>
          <a:lstStyle/>
          <a:p>
            <a:r>
              <a:rPr lang="en-GB" sz="7200"/>
              <a:t>Reaction</a:t>
            </a:r>
          </a:p>
        </p:txBody>
      </p:sp>
      <p:pic>
        <p:nvPicPr>
          <p:cNvPr id="3076" name="Picture 4" descr="Prague tank flowers 1968 | Propagandum">
            <a:extLst>
              <a:ext uri="{FF2B5EF4-FFF2-40B4-BE49-F238E27FC236}">
                <a16:creationId xmlns:a16="http://schemas.microsoft.com/office/drawing/2014/main" id="{F80F24BF-A8C3-40F4-A4AA-EF014C560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99" r="-2" b="-2"/>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7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rc Riboud, Photographer of One of History&amp;#39;s Most Iconic Anti-War Images,  Dead at 93 - Artsy">
            <a:extLst>
              <a:ext uri="{FF2B5EF4-FFF2-40B4-BE49-F238E27FC236}">
                <a16:creationId xmlns:a16="http://schemas.microsoft.com/office/drawing/2014/main" id="{69097C34-B366-4C0D-838D-016B18F295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6648"/>
          <a:stretch/>
        </p:blipFill>
        <p:spPr bwMode="auto">
          <a:xfrm>
            <a:off x="1" y="4361970"/>
            <a:ext cx="4051081" cy="249603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EF0C3B7-79A4-477A-9C45-CDF3E81A67E4}"/>
              </a:ext>
            </a:extLst>
          </p:cNvPr>
          <p:cNvSpPr>
            <a:spLocks noGrp="1"/>
          </p:cNvSpPr>
          <p:nvPr>
            <p:ph idx="1"/>
          </p:nvPr>
        </p:nvSpPr>
        <p:spPr>
          <a:xfrm>
            <a:off x="4412202" y="2706624"/>
            <a:ext cx="7590408" cy="3896764"/>
          </a:xfrm>
        </p:spPr>
        <p:txBody>
          <a:bodyPr>
            <a:normAutofit fontScale="92500"/>
          </a:bodyPr>
          <a:lstStyle/>
          <a:p>
            <a:r>
              <a:rPr lang="en-GB" sz="3200" dirty="0">
                <a:latin typeface="The Hand Extrablack" panose="03070A02030502020204" pitchFamily="66" charset="0"/>
              </a:rPr>
              <a:t>As well as revealing supportive governments as stagnant, the Soviets nearly lost control of the Red Army.</a:t>
            </a:r>
          </a:p>
          <a:p>
            <a:r>
              <a:rPr lang="en-GB" sz="3200" dirty="0">
                <a:latin typeface="The Hand Extrablack" panose="03070A02030502020204" pitchFamily="66" charset="0"/>
              </a:rPr>
              <a:t>Having been told that their presence had been request by the Czechoslovak people, the resistance they faced proved they had been lied to.</a:t>
            </a:r>
          </a:p>
          <a:p>
            <a:r>
              <a:rPr lang="en-GB" sz="3200" dirty="0">
                <a:latin typeface="The Hand Extrablack" panose="03070A02030502020204" pitchFamily="66" charset="0"/>
              </a:rPr>
              <a:t>Some were hesitant to take action, particularly when responses were peaceful. This soldiers returned to the Soviet Union with their accounts of the invasion.</a:t>
            </a:r>
          </a:p>
        </p:txBody>
      </p:sp>
    </p:spTree>
    <p:extLst>
      <p:ext uri="{BB962C8B-B14F-4D97-AF65-F5344CB8AC3E}">
        <p14:creationId xmlns:p14="http://schemas.microsoft.com/office/powerpoint/2010/main" val="263915760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5" name="Rectangle 74">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31462C-95F0-4442-BFE6-58B4B3994634}"/>
              </a:ext>
            </a:extLst>
          </p:cNvPr>
          <p:cNvSpPr>
            <a:spLocks noGrp="1"/>
          </p:cNvSpPr>
          <p:nvPr>
            <p:ph type="title"/>
          </p:nvPr>
        </p:nvSpPr>
        <p:spPr>
          <a:xfrm>
            <a:off x="640080" y="795528"/>
            <a:ext cx="10908792" cy="1069848"/>
          </a:xfrm>
        </p:spPr>
        <p:txBody>
          <a:bodyPr vert="horz" lIns="91440" tIns="45720" rIns="91440" bIns="45720" rtlCol="0" anchor="ctr">
            <a:normAutofit/>
          </a:bodyPr>
          <a:lstStyle/>
          <a:p>
            <a:r>
              <a:rPr lang="en-US" sz="6000" dirty="0"/>
              <a:t>Jan </a:t>
            </a:r>
            <a:r>
              <a:rPr lang="en-US" sz="6000" dirty="0" err="1"/>
              <a:t>Palach</a:t>
            </a:r>
            <a:endParaRPr lang="en-US" sz="6000" dirty="0"/>
          </a:p>
        </p:txBody>
      </p:sp>
      <p:pic>
        <p:nvPicPr>
          <p:cNvPr id="7170" name="Picture 2" descr="Czech Republic opens museum dedicated to Jan Palach - Emerging Europe">
            <a:extLst>
              <a:ext uri="{FF2B5EF4-FFF2-40B4-BE49-F238E27FC236}">
                <a16:creationId xmlns:a16="http://schemas.microsoft.com/office/drawing/2014/main" id="{E8544C2B-C5E1-4378-97C7-A40B057FB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0"/>
          <a:stretch/>
        </p:blipFill>
        <p:spPr bwMode="auto">
          <a:xfrm>
            <a:off x="6186645" y="2660904"/>
            <a:ext cx="6005355"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a:noFill/>
          <a:extLst>
            <a:ext uri="{909E8E84-426E-40DD-AFC4-6F175D3DCCD1}">
              <a14:hiddenFill xmlns:a14="http://schemas.microsoft.com/office/drawing/2010/main">
                <a:solidFill>
                  <a:srgbClr val="FFFFFF"/>
                </a:solidFill>
              </a14:hiddenFill>
            </a:ext>
          </a:extLst>
        </p:spPr>
      </p:pic>
      <p:pic>
        <p:nvPicPr>
          <p:cNvPr id="7172" name="Picture 4" descr="Fifty Years After His Self-Immolation, Czech Student Jan Palach Remains A  Symbol Of Defiance">
            <a:extLst>
              <a:ext uri="{FF2B5EF4-FFF2-40B4-BE49-F238E27FC236}">
                <a16:creationId xmlns:a16="http://schemas.microsoft.com/office/drawing/2014/main" id="{C92FB3C9-E3D1-41E2-97C9-054CC4182D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96" b="49491"/>
          <a:stretch/>
        </p:blipFill>
        <p:spPr bwMode="auto">
          <a:xfrm>
            <a:off x="-3048" y="2635039"/>
            <a:ext cx="6006951"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7603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0053C-227A-4093-96DD-CB477F600CA9}"/>
              </a:ext>
            </a:extLst>
          </p:cNvPr>
          <p:cNvSpPr>
            <a:spLocks noGrp="1"/>
          </p:cNvSpPr>
          <p:nvPr>
            <p:ph type="title"/>
          </p:nvPr>
        </p:nvSpPr>
        <p:spPr>
          <a:xfrm>
            <a:off x="572493" y="238539"/>
            <a:ext cx="11047013" cy="1434415"/>
          </a:xfrm>
        </p:spPr>
        <p:txBody>
          <a:bodyPr anchor="b">
            <a:normAutofit/>
          </a:bodyPr>
          <a:lstStyle/>
          <a:p>
            <a:r>
              <a:rPr lang="en-GB" sz="7200"/>
              <a:t>Gustav Husak</a:t>
            </a:r>
          </a:p>
        </p:txBody>
      </p:sp>
      <p:sp>
        <p:nvSpPr>
          <p:cNvPr id="410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ustav Husak And Alexandre Dubcek, Secretary General Of The... News Photo -  Getty Images">
            <a:extLst>
              <a:ext uri="{FF2B5EF4-FFF2-40B4-BE49-F238E27FC236}">
                <a16:creationId xmlns:a16="http://schemas.microsoft.com/office/drawing/2014/main" id="{4DFC5320-311C-4465-975A-2C117E56C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7" t="12859" r="15079" b="38792"/>
          <a:stretch/>
        </p:blipFill>
        <p:spPr bwMode="auto">
          <a:xfrm>
            <a:off x="421572" y="1989917"/>
            <a:ext cx="6139026" cy="355433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3A0626F-B536-4852-9004-10776F2E56B5}"/>
              </a:ext>
            </a:extLst>
          </p:cNvPr>
          <p:cNvSpPr>
            <a:spLocks noGrp="1"/>
          </p:cNvSpPr>
          <p:nvPr>
            <p:ph idx="1"/>
          </p:nvPr>
        </p:nvSpPr>
        <p:spPr>
          <a:xfrm>
            <a:off x="6835805" y="2071316"/>
            <a:ext cx="4934623" cy="3594238"/>
          </a:xfrm>
        </p:spPr>
        <p:txBody>
          <a:bodyPr anchor="t">
            <a:normAutofit/>
          </a:bodyPr>
          <a:lstStyle/>
          <a:p>
            <a:r>
              <a:rPr lang="en-GB" sz="3200" dirty="0">
                <a:latin typeface="The Hand Extrablack" panose="03070A02030502020204" pitchFamily="66" charset="0"/>
              </a:rPr>
              <a:t>Dubcek remained in power until April 1969, when a new government led by </a:t>
            </a:r>
            <a:r>
              <a:rPr lang="en-GB" sz="3200" dirty="0" err="1">
                <a:latin typeface="The Hand Extrablack" panose="03070A02030502020204" pitchFamily="66" charset="0"/>
              </a:rPr>
              <a:t>Husak</a:t>
            </a:r>
            <a:r>
              <a:rPr lang="en-GB" sz="3200" dirty="0">
                <a:latin typeface="The Hand Extrablack" panose="03070A02030502020204" pitchFamily="66" charset="0"/>
              </a:rPr>
              <a:t> took over (conforming to the Soviet line).</a:t>
            </a:r>
          </a:p>
          <a:p>
            <a:r>
              <a:rPr lang="en-GB" sz="3200" dirty="0">
                <a:latin typeface="The Hand Extrablack" panose="03070A02030502020204" pitchFamily="66" charset="0"/>
              </a:rPr>
              <a:t>It was dependent on continued Soviet military presence. Brezhnev was willing to pay for this loyalty.</a:t>
            </a:r>
          </a:p>
        </p:txBody>
      </p:sp>
      <p:sp>
        <p:nvSpPr>
          <p:cNvPr id="11" name="TextBox 10">
            <a:extLst>
              <a:ext uri="{FF2B5EF4-FFF2-40B4-BE49-F238E27FC236}">
                <a16:creationId xmlns:a16="http://schemas.microsoft.com/office/drawing/2014/main" id="{75A1631B-662A-4AA5-BA39-8A5B702CB158}"/>
              </a:ext>
            </a:extLst>
          </p:cNvPr>
          <p:cNvSpPr txBox="1"/>
          <p:nvPr/>
        </p:nvSpPr>
        <p:spPr>
          <a:xfrm>
            <a:off x="258518" y="5650707"/>
            <a:ext cx="11671916" cy="1077218"/>
          </a:xfrm>
          <a:prstGeom prst="rect">
            <a:avLst/>
          </a:prstGeom>
          <a:noFill/>
        </p:spPr>
        <p:txBody>
          <a:bodyPr wrap="square">
            <a:spAutoFit/>
          </a:bodyPr>
          <a:lstStyle/>
          <a:p>
            <a:pPr marL="285750" indent="-285750">
              <a:buFont typeface="Arial" panose="020B0604020202020204" pitchFamily="34" charset="0"/>
              <a:buChar char="•"/>
            </a:pPr>
            <a:r>
              <a:rPr lang="en-GB" sz="3200" dirty="0">
                <a:latin typeface="The Hand Extrablack" panose="03070A02030502020204" pitchFamily="66" charset="0"/>
              </a:rPr>
              <a:t>Husak’s policies were enough to prevent a general revolt, though there was a degree of dissidence activity in 1977 (Charter 77).</a:t>
            </a:r>
          </a:p>
        </p:txBody>
      </p:sp>
    </p:spTree>
    <p:extLst>
      <p:ext uri="{BB962C8B-B14F-4D97-AF65-F5344CB8AC3E}">
        <p14:creationId xmlns:p14="http://schemas.microsoft.com/office/powerpoint/2010/main" val="348417363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87AC444-2043-45F4-9478-2A381D70C3C1}"/>
              </a:ext>
            </a:extLst>
          </p:cNvPr>
          <p:cNvSpPr>
            <a:spLocks noGrp="1"/>
          </p:cNvSpPr>
          <p:nvPr>
            <p:ph type="title"/>
          </p:nvPr>
        </p:nvSpPr>
        <p:spPr>
          <a:xfrm>
            <a:off x="640080" y="4553712"/>
            <a:ext cx="10908792" cy="1069848"/>
          </a:xfrm>
        </p:spPr>
        <p:txBody>
          <a:bodyPr vert="horz" lIns="91440" tIns="45720" rIns="91440" bIns="45720" rtlCol="0" anchor="ctr">
            <a:normAutofit/>
          </a:bodyPr>
          <a:lstStyle/>
          <a:p>
            <a:r>
              <a:rPr lang="en-US" sz="6000" dirty="0"/>
              <a:t>Spot the difference</a:t>
            </a:r>
          </a:p>
        </p:txBody>
      </p:sp>
      <p:pic>
        <p:nvPicPr>
          <p:cNvPr id="3" name="Picture 2" descr="Dubcek 2">
            <a:extLst>
              <a:ext uri="{FF2B5EF4-FFF2-40B4-BE49-F238E27FC236}">
                <a16:creationId xmlns:a16="http://schemas.microsoft.com/office/drawing/2014/main" id="{DA90C8DE-DE99-4CDF-B03F-BB077DB81F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20" b="-1"/>
          <a:stretch/>
        </p:blipFill>
        <p:spPr bwMode="auto">
          <a:xfrm>
            <a:off x="5" y="-4"/>
            <a:ext cx="6002835"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a:extLst>
            <a:ext uri="{909E8E84-426E-40dd-AFC4-6F175D3DCCD1}">
              <a14:hiddenFill xmlns:a14="http://schemas.microsoft.com/office/drawing/2010/main" xmlns="">
                <a:solidFill>
                  <a:srgbClr val="FFFFFF"/>
                </a:solidFill>
              </a14:hiddenFill>
            </a:ext>
          </a:extLst>
        </p:spPr>
      </p:pic>
      <p:pic>
        <p:nvPicPr>
          <p:cNvPr id="2" name="Picture 1" descr="Dubcek 1">
            <a:extLst>
              <a:ext uri="{FF2B5EF4-FFF2-40B4-BE49-F238E27FC236}">
                <a16:creationId xmlns:a16="http://schemas.microsoft.com/office/drawing/2014/main" id="{2282C352-ADE4-4875-BA26-09C77CF10D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227"/>
          <a:stretch/>
        </p:blipFill>
        <p:spPr bwMode="auto">
          <a:xfrm>
            <a:off x="6182506" y="5"/>
            <a:ext cx="6009490"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7646442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3F98A-6D78-46F9-9071-231BB53B9775}"/>
              </a:ext>
            </a:extLst>
          </p:cNvPr>
          <p:cNvPicPr>
            <a:picLocks noChangeAspect="1"/>
          </p:cNvPicPr>
          <p:nvPr/>
        </p:nvPicPr>
        <p:blipFill>
          <a:blip r:embed="rId3"/>
          <a:stretch>
            <a:fillRect/>
          </a:stretch>
        </p:blipFill>
        <p:spPr>
          <a:xfrm>
            <a:off x="474170" y="0"/>
            <a:ext cx="11158879" cy="6858000"/>
          </a:xfrm>
          <a:prstGeom prst="rect">
            <a:avLst/>
          </a:prstGeom>
        </p:spPr>
      </p:pic>
    </p:spTree>
    <p:extLst>
      <p:ext uri="{BB962C8B-B14F-4D97-AF65-F5344CB8AC3E}">
        <p14:creationId xmlns:p14="http://schemas.microsoft.com/office/powerpoint/2010/main" val="243597288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4B7F1-2BDF-4405-A613-C95D81D0D839}"/>
              </a:ext>
            </a:extLst>
          </p:cNvPr>
          <p:cNvSpPr txBox="1">
            <a:spLocks/>
          </p:cNvSpPr>
          <p:nvPr/>
        </p:nvSpPr>
        <p:spPr>
          <a:xfrm>
            <a:off x="838200" y="90337"/>
            <a:ext cx="4249994" cy="1270232"/>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lnSpc>
                <a:spcPct val="90000"/>
              </a:lnSpc>
            </a:pPr>
            <a:r>
              <a:rPr lang="en-US" sz="5600" dirty="0">
                <a:solidFill>
                  <a:schemeClr val="accent2">
                    <a:lumMod val="75000"/>
                  </a:schemeClr>
                </a:solidFill>
              </a:rPr>
              <a:t>Poland</a:t>
            </a:r>
          </a:p>
        </p:txBody>
      </p:sp>
      <p:sp>
        <p:nvSpPr>
          <p:cNvPr id="3" name="Title 1">
            <a:extLst>
              <a:ext uri="{FF2B5EF4-FFF2-40B4-BE49-F238E27FC236}">
                <a16:creationId xmlns:a16="http://schemas.microsoft.com/office/drawing/2014/main" id="{2AE4B94C-927A-4426-AAD6-6B111CCB593C}"/>
              </a:ext>
            </a:extLst>
          </p:cNvPr>
          <p:cNvSpPr txBox="1">
            <a:spLocks/>
          </p:cNvSpPr>
          <p:nvPr/>
        </p:nvSpPr>
        <p:spPr>
          <a:xfrm>
            <a:off x="6875206" y="90337"/>
            <a:ext cx="4249994" cy="1270232"/>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lnSpc>
                <a:spcPct val="90000"/>
              </a:lnSpc>
            </a:pPr>
            <a:r>
              <a:rPr lang="en-US" sz="5600" dirty="0">
                <a:solidFill>
                  <a:schemeClr val="accent6">
                    <a:lumMod val="75000"/>
                  </a:schemeClr>
                </a:solidFill>
              </a:rPr>
              <a:t>Hungary</a:t>
            </a:r>
          </a:p>
        </p:txBody>
      </p:sp>
      <p:sp>
        <p:nvSpPr>
          <p:cNvPr id="4" name="Rectangle 3">
            <a:extLst>
              <a:ext uri="{FF2B5EF4-FFF2-40B4-BE49-F238E27FC236}">
                <a16:creationId xmlns:a16="http://schemas.microsoft.com/office/drawing/2014/main" id="{F3089825-09F7-4095-A3AF-4B66B0B41C10}"/>
              </a:ext>
            </a:extLst>
          </p:cNvPr>
          <p:cNvSpPr/>
          <p:nvPr/>
        </p:nvSpPr>
        <p:spPr>
          <a:xfrm>
            <a:off x="503949" y="2549369"/>
            <a:ext cx="4918495" cy="3046988"/>
          </a:xfrm>
          <a:custGeom>
            <a:avLst/>
            <a:gdLst>
              <a:gd name="connsiteX0" fmla="*/ 0 w 4918495"/>
              <a:gd name="connsiteY0" fmla="*/ 0 h 3046988"/>
              <a:gd name="connsiteX1" fmla="*/ 546499 w 4918495"/>
              <a:gd name="connsiteY1" fmla="*/ 0 h 3046988"/>
              <a:gd name="connsiteX2" fmla="*/ 945444 w 4918495"/>
              <a:gd name="connsiteY2" fmla="*/ 0 h 3046988"/>
              <a:gd name="connsiteX3" fmla="*/ 1442759 w 4918495"/>
              <a:gd name="connsiteY3" fmla="*/ 0 h 3046988"/>
              <a:gd name="connsiteX4" fmla="*/ 1940073 w 4918495"/>
              <a:gd name="connsiteY4" fmla="*/ 0 h 3046988"/>
              <a:gd name="connsiteX5" fmla="*/ 2388203 w 4918495"/>
              <a:gd name="connsiteY5" fmla="*/ 0 h 3046988"/>
              <a:gd name="connsiteX6" fmla="*/ 2934702 w 4918495"/>
              <a:gd name="connsiteY6" fmla="*/ 0 h 3046988"/>
              <a:gd name="connsiteX7" fmla="*/ 3579571 w 4918495"/>
              <a:gd name="connsiteY7" fmla="*/ 0 h 3046988"/>
              <a:gd name="connsiteX8" fmla="*/ 4027701 w 4918495"/>
              <a:gd name="connsiteY8" fmla="*/ 0 h 3046988"/>
              <a:gd name="connsiteX9" fmla="*/ 4918495 w 4918495"/>
              <a:gd name="connsiteY9" fmla="*/ 0 h 3046988"/>
              <a:gd name="connsiteX10" fmla="*/ 4918495 w 4918495"/>
              <a:gd name="connsiteY10" fmla="*/ 446892 h 3046988"/>
              <a:gd name="connsiteX11" fmla="*/ 4918495 w 4918495"/>
              <a:gd name="connsiteY11" fmla="*/ 863313 h 3046988"/>
              <a:gd name="connsiteX12" fmla="*/ 4918495 w 4918495"/>
              <a:gd name="connsiteY12" fmla="*/ 1340675 h 3046988"/>
              <a:gd name="connsiteX13" fmla="*/ 4918495 w 4918495"/>
              <a:gd name="connsiteY13" fmla="*/ 1909446 h 3046988"/>
              <a:gd name="connsiteX14" fmla="*/ 4918495 w 4918495"/>
              <a:gd name="connsiteY14" fmla="*/ 2447747 h 3046988"/>
              <a:gd name="connsiteX15" fmla="*/ 4918495 w 4918495"/>
              <a:gd name="connsiteY15" fmla="*/ 3046988 h 3046988"/>
              <a:gd name="connsiteX16" fmla="*/ 4470365 w 4918495"/>
              <a:gd name="connsiteY16" fmla="*/ 3046988 h 3046988"/>
              <a:gd name="connsiteX17" fmla="*/ 3973051 w 4918495"/>
              <a:gd name="connsiteY17" fmla="*/ 3046988 h 3046988"/>
              <a:gd name="connsiteX18" fmla="*/ 3574106 w 4918495"/>
              <a:gd name="connsiteY18" fmla="*/ 3046988 h 3046988"/>
              <a:gd name="connsiteX19" fmla="*/ 3027607 w 4918495"/>
              <a:gd name="connsiteY19" fmla="*/ 3046988 h 3046988"/>
              <a:gd name="connsiteX20" fmla="*/ 2431923 w 4918495"/>
              <a:gd name="connsiteY20" fmla="*/ 3046988 h 3046988"/>
              <a:gd name="connsiteX21" fmla="*/ 1934608 w 4918495"/>
              <a:gd name="connsiteY21" fmla="*/ 3046988 h 3046988"/>
              <a:gd name="connsiteX22" fmla="*/ 1338924 w 4918495"/>
              <a:gd name="connsiteY22" fmla="*/ 3046988 h 3046988"/>
              <a:gd name="connsiteX23" fmla="*/ 743239 w 4918495"/>
              <a:gd name="connsiteY23" fmla="*/ 3046988 h 3046988"/>
              <a:gd name="connsiteX24" fmla="*/ 0 w 4918495"/>
              <a:gd name="connsiteY24" fmla="*/ 3046988 h 3046988"/>
              <a:gd name="connsiteX25" fmla="*/ 0 w 4918495"/>
              <a:gd name="connsiteY25" fmla="*/ 2569627 h 3046988"/>
              <a:gd name="connsiteX26" fmla="*/ 0 w 4918495"/>
              <a:gd name="connsiteY26" fmla="*/ 2122735 h 3046988"/>
              <a:gd name="connsiteX27" fmla="*/ 0 w 4918495"/>
              <a:gd name="connsiteY27" fmla="*/ 1645374 h 3046988"/>
              <a:gd name="connsiteX28" fmla="*/ 0 w 4918495"/>
              <a:gd name="connsiteY28" fmla="*/ 1137542 h 3046988"/>
              <a:gd name="connsiteX29" fmla="*/ 0 w 4918495"/>
              <a:gd name="connsiteY29" fmla="*/ 629711 h 3046988"/>
              <a:gd name="connsiteX30" fmla="*/ 0 w 4918495"/>
              <a:gd name="connsiteY3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8495" h="3046988" fill="none" extrusionOk="0">
                <a:moveTo>
                  <a:pt x="0" y="0"/>
                </a:moveTo>
                <a:cubicBezTo>
                  <a:pt x="265958" y="-46693"/>
                  <a:pt x="325924" y="18970"/>
                  <a:pt x="546499" y="0"/>
                </a:cubicBezTo>
                <a:cubicBezTo>
                  <a:pt x="767074" y="-18970"/>
                  <a:pt x="832242" y="28203"/>
                  <a:pt x="945444" y="0"/>
                </a:cubicBezTo>
                <a:cubicBezTo>
                  <a:pt x="1058647" y="-28203"/>
                  <a:pt x="1226407" y="20995"/>
                  <a:pt x="1442759" y="0"/>
                </a:cubicBezTo>
                <a:cubicBezTo>
                  <a:pt x="1659112" y="-20995"/>
                  <a:pt x="1728115" y="21728"/>
                  <a:pt x="1940073" y="0"/>
                </a:cubicBezTo>
                <a:cubicBezTo>
                  <a:pt x="2152031" y="-21728"/>
                  <a:pt x="2255061" y="33050"/>
                  <a:pt x="2388203" y="0"/>
                </a:cubicBezTo>
                <a:cubicBezTo>
                  <a:pt x="2521345" y="-33050"/>
                  <a:pt x="2691995" y="43780"/>
                  <a:pt x="2934702" y="0"/>
                </a:cubicBezTo>
                <a:cubicBezTo>
                  <a:pt x="3177409" y="-43780"/>
                  <a:pt x="3284674" y="35907"/>
                  <a:pt x="3579571" y="0"/>
                </a:cubicBezTo>
                <a:cubicBezTo>
                  <a:pt x="3874468" y="-35907"/>
                  <a:pt x="3906640" y="1029"/>
                  <a:pt x="4027701" y="0"/>
                </a:cubicBezTo>
                <a:cubicBezTo>
                  <a:pt x="4148762" y="-1029"/>
                  <a:pt x="4548805" y="30915"/>
                  <a:pt x="4918495" y="0"/>
                </a:cubicBezTo>
                <a:cubicBezTo>
                  <a:pt x="4927263" y="109860"/>
                  <a:pt x="4869209" y="295674"/>
                  <a:pt x="4918495" y="446892"/>
                </a:cubicBezTo>
                <a:cubicBezTo>
                  <a:pt x="4967781" y="598110"/>
                  <a:pt x="4889348" y="703240"/>
                  <a:pt x="4918495" y="863313"/>
                </a:cubicBezTo>
                <a:cubicBezTo>
                  <a:pt x="4947642" y="1023386"/>
                  <a:pt x="4863085" y="1231144"/>
                  <a:pt x="4918495" y="1340675"/>
                </a:cubicBezTo>
                <a:cubicBezTo>
                  <a:pt x="4973905" y="1450206"/>
                  <a:pt x="4850712" y="1696816"/>
                  <a:pt x="4918495" y="1909446"/>
                </a:cubicBezTo>
                <a:cubicBezTo>
                  <a:pt x="4986278" y="2122076"/>
                  <a:pt x="4868924" y="2302791"/>
                  <a:pt x="4918495" y="2447747"/>
                </a:cubicBezTo>
                <a:cubicBezTo>
                  <a:pt x="4968066" y="2592703"/>
                  <a:pt x="4853667" y="2877514"/>
                  <a:pt x="4918495" y="3046988"/>
                </a:cubicBezTo>
                <a:cubicBezTo>
                  <a:pt x="4756759" y="3061624"/>
                  <a:pt x="4612112" y="3018528"/>
                  <a:pt x="4470365" y="3046988"/>
                </a:cubicBezTo>
                <a:cubicBezTo>
                  <a:pt x="4328618" y="3075448"/>
                  <a:pt x="4194966" y="2996408"/>
                  <a:pt x="3973051" y="3046988"/>
                </a:cubicBezTo>
                <a:cubicBezTo>
                  <a:pt x="3751136" y="3097568"/>
                  <a:pt x="3666566" y="2999566"/>
                  <a:pt x="3574106" y="3046988"/>
                </a:cubicBezTo>
                <a:cubicBezTo>
                  <a:pt x="3481647" y="3094410"/>
                  <a:pt x="3165878" y="3026456"/>
                  <a:pt x="3027607" y="3046988"/>
                </a:cubicBezTo>
                <a:cubicBezTo>
                  <a:pt x="2889336" y="3067520"/>
                  <a:pt x="2595089" y="3028692"/>
                  <a:pt x="2431923" y="3046988"/>
                </a:cubicBezTo>
                <a:cubicBezTo>
                  <a:pt x="2268757" y="3065284"/>
                  <a:pt x="2049971" y="3033729"/>
                  <a:pt x="1934608" y="3046988"/>
                </a:cubicBezTo>
                <a:cubicBezTo>
                  <a:pt x="1819245" y="3060247"/>
                  <a:pt x="1506106" y="2988445"/>
                  <a:pt x="1338924" y="3046988"/>
                </a:cubicBezTo>
                <a:cubicBezTo>
                  <a:pt x="1171742" y="3105531"/>
                  <a:pt x="1017164" y="3040838"/>
                  <a:pt x="743239" y="3046988"/>
                </a:cubicBezTo>
                <a:cubicBezTo>
                  <a:pt x="469315" y="3053138"/>
                  <a:pt x="151166" y="2995539"/>
                  <a:pt x="0" y="3046988"/>
                </a:cubicBezTo>
                <a:cubicBezTo>
                  <a:pt x="-50467" y="2904509"/>
                  <a:pt x="5689" y="2797034"/>
                  <a:pt x="0" y="2569627"/>
                </a:cubicBezTo>
                <a:cubicBezTo>
                  <a:pt x="-5689" y="2342220"/>
                  <a:pt x="43834" y="2318208"/>
                  <a:pt x="0" y="2122735"/>
                </a:cubicBezTo>
                <a:cubicBezTo>
                  <a:pt x="-43834" y="1927262"/>
                  <a:pt x="44099" y="1814543"/>
                  <a:pt x="0" y="1645374"/>
                </a:cubicBezTo>
                <a:cubicBezTo>
                  <a:pt x="-44099" y="1476205"/>
                  <a:pt x="5235" y="1331407"/>
                  <a:pt x="0" y="1137542"/>
                </a:cubicBezTo>
                <a:cubicBezTo>
                  <a:pt x="-5235" y="943677"/>
                  <a:pt x="2125" y="809543"/>
                  <a:pt x="0" y="629711"/>
                </a:cubicBezTo>
                <a:cubicBezTo>
                  <a:pt x="-2125" y="449879"/>
                  <a:pt x="21303" y="138628"/>
                  <a:pt x="0" y="0"/>
                </a:cubicBezTo>
                <a:close/>
              </a:path>
              <a:path w="4918495" h="3046988" stroke="0" extrusionOk="0">
                <a:moveTo>
                  <a:pt x="0" y="0"/>
                </a:moveTo>
                <a:cubicBezTo>
                  <a:pt x="165420" y="-66614"/>
                  <a:pt x="318659" y="42446"/>
                  <a:pt x="595684" y="0"/>
                </a:cubicBezTo>
                <a:cubicBezTo>
                  <a:pt x="872709" y="-42446"/>
                  <a:pt x="917747" y="36352"/>
                  <a:pt x="1191369" y="0"/>
                </a:cubicBezTo>
                <a:cubicBezTo>
                  <a:pt x="1464992" y="-36352"/>
                  <a:pt x="1447228" y="39206"/>
                  <a:pt x="1688683" y="0"/>
                </a:cubicBezTo>
                <a:cubicBezTo>
                  <a:pt x="1930138" y="-39206"/>
                  <a:pt x="1982018" y="34860"/>
                  <a:pt x="2185998" y="0"/>
                </a:cubicBezTo>
                <a:cubicBezTo>
                  <a:pt x="2389978" y="-34860"/>
                  <a:pt x="2445230" y="56142"/>
                  <a:pt x="2683312" y="0"/>
                </a:cubicBezTo>
                <a:cubicBezTo>
                  <a:pt x="2921394" y="-56142"/>
                  <a:pt x="3006780" y="35972"/>
                  <a:pt x="3131442" y="0"/>
                </a:cubicBezTo>
                <a:cubicBezTo>
                  <a:pt x="3256104" y="-35972"/>
                  <a:pt x="3513813" y="27287"/>
                  <a:pt x="3727126" y="0"/>
                </a:cubicBezTo>
                <a:cubicBezTo>
                  <a:pt x="3940439" y="-27287"/>
                  <a:pt x="4043360" y="5181"/>
                  <a:pt x="4273626" y="0"/>
                </a:cubicBezTo>
                <a:cubicBezTo>
                  <a:pt x="4503892" y="-5181"/>
                  <a:pt x="4652160" y="58809"/>
                  <a:pt x="4918495" y="0"/>
                </a:cubicBezTo>
                <a:cubicBezTo>
                  <a:pt x="4950841" y="152342"/>
                  <a:pt x="4873324" y="347961"/>
                  <a:pt x="4918495" y="477361"/>
                </a:cubicBezTo>
                <a:cubicBezTo>
                  <a:pt x="4963666" y="606761"/>
                  <a:pt x="4908500" y="729830"/>
                  <a:pt x="4918495" y="954723"/>
                </a:cubicBezTo>
                <a:cubicBezTo>
                  <a:pt x="4928490" y="1179616"/>
                  <a:pt x="4905380" y="1271229"/>
                  <a:pt x="4918495" y="1523494"/>
                </a:cubicBezTo>
                <a:cubicBezTo>
                  <a:pt x="4931610" y="1775759"/>
                  <a:pt x="4900879" y="1865200"/>
                  <a:pt x="4918495" y="2031325"/>
                </a:cubicBezTo>
                <a:cubicBezTo>
                  <a:pt x="4936111" y="2197450"/>
                  <a:pt x="4882152" y="2327933"/>
                  <a:pt x="4918495" y="2600096"/>
                </a:cubicBezTo>
                <a:cubicBezTo>
                  <a:pt x="4954838" y="2872259"/>
                  <a:pt x="4907977" y="2850486"/>
                  <a:pt x="4918495" y="3046988"/>
                </a:cubicBezTo>
                <a:cubicBezTo>
                  <a:pt x="4694977" y="3105036"/>
                  <a:pt x="4523971" y="3041105"/>
                  <a:pt x="4421181" y="3046988"/>
                </a:cubicBezTo>
                <a:cubicBezTo>
                  <a:pt x="4318391" y="3052871"/>
                  <a:pt x="4084921" y="3000821"/>
                  <a:pt x="3973051" y="3046988"/>
                </a:cubicBezTo>
                <a:cubicBezTo>
                  <a:pt x="3861181" y="3093155"/>
                  <a:pt x="3704367" y="3020745"/>
                  <a:pt x="3524921" y="3046988"/>
                </a:cubicBezTo>
                <a:cubicBezTo>
                  <a:pt x="3345475" y="3073231"/>
                  <a:pt x="3073834" y="3021378"/>
                  <a:pt x="2929237" y="3046988"/>
                </a:cubicBezTo>
                <a:cubicBezTo>
                  <a:pt x="2784640" y="3072598"/>
                  <a:pt x="2699194" y="3020335"/>
                  <a:pt x="2481107" y="3046988"/>
                </a:cubicBezTo>
                <a:cubicBezTo>
                  <a:pt x="2263020" y="3073641"/>
                  <a:pt x="2089814" y="3034639"/>
                  <a:pt x="1983793" y="3046988"/>
                </a:cubicBezTo>
                <a:cubicBezTo>
                  <a:pt x="1877772" y="3059337"/>
                  <a:pt x="1610191" y="3022035"/>
                  <a:pt x="1486478" y="3046988"/>
                </a:cubicBezTo>
                <a:cubicBezTo>
                  <a:pt x="1362766" y="3071941"/>
                  <a:pt x="1212527" y="2988310"/>
                  <a:pt x="989164" y="3046988"/>
                </a:cubicBezTo>
                <a:cubicBezTo>
                  <a:pt x="765801" y="3105666"/>
                  <a:pt x="289083" y="3035393"/>
                  <a:pt x="0" y="3046988"/>
                </a:cubicBezTo>
                <a:cubicBezTo>
                  <a:pt x="-45191" y="2948170"/>
                  <a:pt x="23617" y="2771118"/>
                  <a:pt x="0" y="2569627"/>
                </a:cubicBezTo>
                <a:cubicBezTo>
                  <a:pt x="-23617" y="2368136"/>
                  <a:pt x="42877" y="2206203"/>
                  <a:pt x="0" y="2031325"/>
                </a:cubicBezTo>
                <a:cubicBezTo>
                  <a:pt x="-42877" y="1856447"/>
                  <a:pt x="44275" y="1694288"/>
                  <a:pt x="0" y="1523494"/>
                </a:cubicBezTo>
                <a:cubicBezTo>
                  <a:pt x="-44275" y="1352700"/>
                  <a:pt x="18917" y="1212555"/>
                  <a:pt x="0" y="954723"/>
                </a:cubicBezTo>
                <a:cubicBezTo>
                  <a:pt x="-18917" y="696891"/>
                  <a:pt x="55015" y="626109"/>
                  <a:pt x="0" y="446892"/>
                </a:cubicBezTo>
                <a:cubicBezTo>
                  <a:pt x="-55015" y="267675"/>
                  <a:pt x="4312" y="118867"/>
                  <a:pt x="0" y="0"/>
                </a:cubicBezTo>
                <a:close/>
              </a:path>
            </a:pathLst>
          </a:custGeom>
          <a:solidFill>
            <a:schemeClr val="bg1"/>
          </a:solidFill>
          <a:ln>
            <a:solidFill>
              <a:schemeClr val="tx1"/>
            </a:solidFill>
            <a:extLst>
              <a:ext uri="{C807C97D-BFC1-408E-A445-0C87EB9F89A2}">
                <ask:lineSketchStyleProps xmlns:ask="http://schemas.microsoft.com/office/drawing/2018/sketchyshapes" sd="2599978664">
                  <a:prstGeom prst="rect">
                    <a:avLst/>
                  </a:prstGeom>
                  <ask:type>
                    <ask:lineSketchScribble/>
                  </ask:type>
                </ask:lineSketchStyleProps>
              </a:ext>
            </a:extLst>
          </a:ln>
        </p:spPr>
        <p:txBody>
          <a:bodyPr wrap="square">
            <a:spAutoFit/>
          </a:bodyPr>
          <a:lstStyle/>
          <a:p>
            <a:r>
              <a:rPr lang="en-GB"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Outcomes:</a:t>
            </a:r>
            <a:endParaRPr lang="en-GB" sz="2400" dirty="0">
              <a:solidFill>
                <a:schemeClr val="accent2">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a:p>
            <a:pPr marL="342900" lvl="0" indent="-342900">
              <a:buFont typeface="Symbol" panose="05050102010706020507" pitchFamily="18" charset="2"/>
              <a:buChar char=""/>
            </a:pPr>
            <a:r>
              <a:rPr lang="en-US"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Gomulka gained massive support across Poland. On 24</a:t>
            </a:r>
            <a:r>
              <a:rPr lang="en-US" sz="2400" baseline="300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th</a:t>
            </a:r>
            <a:r>
              <a:rPr lang="en-US"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 October 1956, the support was made manifest through a huge street demonstration in Warsaw. </a:t>
            </a:r>
            <a:endParaRPr lang="en-GB" sz="2400" dirty="0">
              <a:solidFill>
                <a:schemeClr val="accent2">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a:p>
            <a:pPr marL="342900" lvl="0" indent="-342900">
              <a:buFont typeface="Symbol" panose="05050102010706020507" pitchFamily="18" charset="2"/>
              <a:buChar char=""/>
            </a:pPr>
            <a:r>
              <a:rPr lang="en-US" sz="2400"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Gomulka’s popularity and political views, particularly with wanting to maintain Poland’s alliance with the Soviet Union, earned him leadership status, which was granted by Soviet leader Nikita Khrushchev.</a:t>
            </a:r>
            <a:endParaRPr lang="en-GB" sz="2400" dirty="0">
              <a:solidFill>
                <a:schemeClr val="accent2">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6AB58413-BC3A-419D-85CE-F8B185F745F7}"/>
              </a:ext>
            </a:extLst>
          </p:cNvPr>
          <p:cNvSpPr/>
          <p:nvPr/>
        </p:nvSpPr>
        <p:spPr>
          <a:xfrm>
            <a:off x="6318478" y="1626040"/>
            <a:ext cx="5363450" cy="4893647"/>
          </a:xfrm>
          <a:custGeom>
            <a:avLst/>
            <a:gdLst>
              <a:gd name="connsiteX0" fmla="*/ 0 w 5363450"/>
              <a:gd name="connsiteY0" fmla="*/ 0 h 4893647"/>
              <a:gd name="connsiteX1" fmla="*/ 703208 w 5363450"/>
              <a:gd name="connsiteY1" fmla="*/ 0 h 4893647"/>
              <a:gd name="connsiteX2" fmla="*/ 1299147 w 5363450"/>
              <a:gd name="connsiteY2" fmla="*/ 0 h 4893647"/>
              <a:gd name="connsiteX3" fmla="*/ 1948720 w 5363450"/>
              <a:gd name="connsiteY3" fmla="*/ 0 h 4893647"/>
              <a:gd name="connsiteX4" fmla="*/ 2598294 w 5363450"/>
              <a:gd name="connsiteY4" fmla="*/ 0 h 4893647"/>
              <a:gd name="connsiteX5" fmla="*/ 3033329 w 5363450"/>
              <a:gd name="connsiteY5" fmla="*/ 0 h 4893647"/>
              <a:gd name="connsiteX6" fmla="*/ 3736537 w 5363450"/>
              <a:gd name="connsiteY6" fmla="*/ 0 h 4893647"/>
              <a:gd name="connsiteX7" fmla="*/ 4225207 w 5363450"/>
              <a:gd name="connsiteY7" fmla="*/ 0 h 4893647"/>
              <a:gd name="connsiteX8" fmla="*/ 4821146 w 5363450"/>
              <a:gd name="connsiteY8" fmla="*/ 0 h 4893647"/>
              <a:gd name="connsiteX9" fmla="*/ 5363450 w 5363450"/>
              <a:gd name="connsiteY9" fmla="*/ 0 h 4893647"/>
              <a:gd name="connsiteX10" fmla="*/ 5363450 w 5363450"/>
              <a:gd name="connsiteY10" fmla="*/ 494802 h 4893647"/>
              <a:gd name="connsiteX11" fmla="*/ 5363450 w 5363450"/>
              <a:gd name="connsiteY11" fmla="*/ 1038541 h 4893647"/>
              <a:gd name="connsiteX12" fmla="*/ 5363450 w 5363450"/>
              <a:gd name="connsiteY12" fmla="*/ 1631216 h 4893647"/>
              <a:gd name="connsiteX13" fmla="*/ 5363450 w 5363450"/>
              <a:gd name="connsiteY13" fmla="*/ 2272827 h 4893647"/>
              <a:gd name="connsiteX14" fmla="*/ 5363450 w 5363450"/>
              <a:gd name="connsiteY14" fmla="*/ 2718693 h 4893647"/>
              <a:gd name="connsiteX15" fmla="*/ 5363450 w 5363450"/>
              <a:gd name="connsiteY15" fmla="*/ 3164558 h 4893647"/>
              <a:gd name="connsiteX16" fmla="*/ 5363450 w 5363450"/>
              <a:gd name="connsiteY16" fmla="*/ 3806170 h 4893647"/>
              <a:gd name="connsiteX17" fmla="*/ 5363450 w 5363450"/>
              <a:gd name="connsiteY17" fmla="*/ 4893647 h 4893647"/>
              <a:gd name="connsiteX18" fmla="*/ 4660242 w 5363450"/>
              <a:gd name="connsiteY18" fmla="*/ 4893647 h 4893647"/>
              <a:gd name="connsiteX19" fmla="*/ 3957034 w 5363450"/>
              <a:gd name="connsiteY19" fmla="*/ 4893647 h 4893647"/>
              <a:gd name="connsiteX20" fmla="*/ 3468364 w 5363450"/>
              <a:gd name="connsiteY20" fmla="*/ 4893647 h 4893647"/>
              <a:gd name="connsiteX21" fmla="*/ 3033329 w 5363450"/>
              <a:gd name="connsiteY21" fmla="*/ 4893647 h 4893647"/>
              <a:gd name="connsiteX22" fmla="*/ 2544659 w 5363450"/>
              <a:gd name="connsiteY22" fmla="*/ 4893647 h 4893647"/>
              <a:gd name="connsiteX23" fmla="*/ 1841451 w 5363450"/>
              <a:gd name="connsiteY23" fmla="*/ 4893647 h 4893647"/>
              <a:gd name="connsiteX24" fmla="*/ 1245512 w 5363450"/>
              <a:gd name="connsiteY24" fmla="*/ 4893647 h 4893647"/>
              <a:gd name="connsiteX25" fmla="*/ 703208 w 5363450"/>
              <a:gd name="connsiteY25" fmla="*/ 4893647 h 4893647"/>
              <a:gd name="connsiteX26" fmla="*/ 0 w 5363450"/>
              <a:gd name="connsiteY26" fmla="*/ 4893647 h 4893647"/>
              <a:gd name="connsiteX27" fmla="*/ 0 w 5363450"/>
              <a:gd name="connsiteY27" fmla="*/ 4398845 h 4893647"/>
              <a:gd name="connsiteX28" fmla="*/ 0 w 5363450"/>
              <a:gd name="connsiteY28" fmla="*/ 3806170 h 4893647"/>
              <a:gd name="connsiteX29" fmla="*/ 0 w 5363450"/>
              <a:gd name="connsiteY29" fmla="*/ 3213495 h 4893647"/>
              <a:gd name="connsiteX30" fmla="*/ 0 w 5363450"/>
              <a:gd name="connsiteY30" fmla="*/ 2767629 h 4893647"/>
              <a:gd name="connsiteX31" fmla="*/ 0 w 5363450"/>
              <a:gd name="connsiteY31" fmla="*/ 2223891 h 4893647"/>
              <a:gd name="connsiteX32" fmla="*/ 0 w 5363450"/>
              <a:gd name="connsiteY32" fmla="*/ 1631216 h 4893647"/>
              <a:gd name="connsiteX33" fmla="*/ 0 w 5363450"/>
              <a:gd name="connsiteY33" fmla="*/ 1234287 h 4893647"/>
              <a:gd name="connsiteX34" fmla="*/ 0 w 5363450"/>
              <a:gd name="connsiteY34" fmla="*/ 592675 h 4893647"/>
              <a:gd name="connsiteX35" fmla="*/ 0 w 5363450"/>
              <a:gd name="connsiteY35" fmla="*/ 0 h 48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63450" h="4893647" fill="none" extrusionOk="0">
                <a:moveTo>
                  <a:pt x="0" y="0"/>
                </a:moveTo>
                <a:cubicBezTo>
                  <a:pt x="350516" y="-80089"/>
                  <a:pt x="438695" y="45586"/>
                  <a:pt x="703208" y="0"/>
                </a:cubicBezTo>
                <a:cubicBezTo>
                  <a:pt x="967721" y="-45586"/>
                  <a:pt x="1105179" y="49586"/>
                  <a:pt x="1299147" y="0"/>
                </a:cubicBezTo>
                <a:cubicBezTo>
                  <a:pt x="1493115" y="-49586"/>
                  <a:pt x="1750628" y="63416"/>
                  <a:pt x="1948720" y="0"/>
                </a:cubicBezTo>
                <a:cubicBezTo>
                  <a:pt x="2146812" y="-63416"/>
                  <a:pt x="2324752" y="14829"/>
                  <a:pt x="2598294" y="0"/>
                </a:cubicBezTo>
                <a:cubicBezTo>
                  <a:pt x="2871836" y="-14829"/>
                  <a:pt x="2902822" y="2180"/>
                  <a:pt x="3033329" y="0"/>
                </a:cubicBezTo>
                <a:cubicBezTo>
                  <a:pt x="3163836" y="-2180"/>
                  <a:pt x="3502858" y="14727"/>
                  <a:pt x="3736537" y="0"/>
                </a:cubicBezTo>
                <a:cubicBezTo>
                  <a:pt x="3970216" y="-14727"/>
                  <a:pt x="4117170" y="35542"/>
                  <a:pt x="4225207" y="0"/>
                </a:cubicBezTo>
                <a:cubicBezTo>
                  <a:pt x="4333244" y="-35542"/>
                  <a:pt x="4681084" y="49058"/>
                  <a:pt x="4821146" y="0"/>
                </a:cubicBezTo>
                <a:cubicBezTo>
                  <a:pt x="4961208" y="-49058"/>
                  <a:pt x="5171318" y="2057"/>
                  <a:pt x="5363450" y="0"/>
                </a:cubicBezTo>
                <a:cubicBezTo>
                  <a:pt x="5372468" y="225146"/>
                  <a:pt x="5362083" y="314863"/>
                  <a:pt x="5363450" y="494802"/>
                </a:cubicBezTo>
                <a:cubicBezTo>
                  <a:pt x="5364817" y="674741"/>
                  <a:pt x="5330414" y="869990"/>
                  <a:pt x="5363450" y="1038541"/>
                </a:cubicBezTo>
                <a:cubicBezTo>
                  <a:pt x="5396486" y="1207092"/>
                  <a:pt x="5317131" y="1399306"/>
                  <a:pt x="5363450" y="1631216"/>
                </a:cubicBezTo>
                <a:cubicBezTo>
                  <a:pt x="5409769" y="1863126"/>
                  <a:pt x="5306853" y="2025641"/>
                  <a:pt x="5363450" y="2272827"/>
                </a:cubicBezTo>
                <a:cubicBezTo>
                  <a:pt x="5420047" y="2520013"/>
                  <a:pt x="5357429" y="2581761"/>
                  <a:pt x="5363450" y="2718693"/>
                </a:cubicBezTo>
                <a:cubicBezTo>
                  <a:pt x="5369471" y="2855625"/>
                  <a:pt x="5350660" y="3048530"/>
                  <a:pt x="5363450" y="3164558"/>
                </a:cubicBezTo>
                <a:cubicBezTo>
                  <a:pt x="5376240" y="3280587"/>
                  <a:pt x="5295377" y="3543966"/>
                  <a:pt x="5363450" y="3806170"/>
                </a:cubicBezTo>
                <a:cubicBezTo>
                  <a:pt x="5431523" y="4068374"/>
                  <a:pt x="5300862" y="4452697"/>
                  <a:pt x="5363450" y="4893647"/>
                </a:cubicBezTo>
                <a:cubicBezTo>
                  <a:pt x="5172570" y="4941195"/>
                  <a:pt x="4871081" y="4880997"/>
                  <a:pt x="4660242" y="4893647"/>
                </a:cubicBezTo>
                <a:cubicBezTo>
                  <a:pt x="4449403" y="4906297"/>
                  <a:pt x="4177338" y="4884970"/>
                  <a:pt x="3957034" y="4893647"/>
                </a:cubicBezTo>
                <a:cubicBezTo>
                  <a:pt x="3736730" y="4902324"/>
                  <a:pt x="3676585" y="4836258"/>
                  <a:pt x="3468364" y="4893647"/>
                </a:cubicBezTo>
                <a:cubicBezTo>
                  <a:pt x="3260143" y="4951036"/>
                  <a:pt x="3163975" y="4861044"/>
                  <a:pt x="3033329" y="4893647"/>
                </a:cubicBezTo>
                <a:cubicBezTo>
                  <a:pt x="2902683" y="4926250"/>
                  <a:pt x="2661530" y="4836533"/>
                  <a:pt x="2544659" y="4893647"/>
                </a:cubicBezTo>
                <a:cubicBezTo>
                  <a:pt x="2427788" y="4950761"/>
                  <a:pt x="2094853" y="4819895"/>
                  <a:pt x="1841451" y="4893647"/>
                </a:cubicBezTo>
                <a:cubicBezTo>
                  <a:pt x="1588049" y="4967399"/>
                  <a:pt x="1410153" y="4878915"/>
                  <a:pt x="1245512" y="4893647"/>
                </a:cubicBezTo>
                <a:cubicBezTo>
                  <a:pt x="1080871" y="4908379"/>
                  <a:pt x="920840" y="4892570"/>
                  <a:pt x="703208" y="4893647"/>
                </a:cubicBezTo>
                <a:cubicBezTo>
                  <a:pt x="485576" y="4894724"/>
                  <a:pt x="197246" y="4873517"/>
                  <a:pt x="0" y="4893647"/>
                </a:cubicBezTo>
                <a:cubicBezTo>
                  <a:pt x="-14571" y="4789524"/>
                  <a:pt x="10844" y="4549877"/>
                  <a:pt x="0" y="4398845"/>
                </a:cubicBezTo>
                <a:cubicBezTo>
                  <a:pt x="-10844" y="4247813"/>
                  <a:pt x="65194" y="4065117"/>
                  <a:pt x="0" y="3806170"/>
                </a:cubicBezTo>
                <a:cubicBezTo>
                  <a:pt x="-65194" y="3547223"/>
                  <a:pt x="62049" y="3439282"/>
                  <a:pt x="0" y="3213495"/>
                </a:cubicBezTo>
                <a:cubicBezTo>
                  <a:pt x="-62049" y="2987709"/>
                  <a:pt x="33964" y="2908870"/>
                  <a:pt x="0" y="2767629"/>
                </a:cubicBezTo>
                <a:cubicBezTo>
                  <a:pt x="-33964" y="2626388"/>
                  <a:pt x="40227" y="2493380"/>
                  <a:pt x="0" y="2223891"/>
                </a:cubicBezTo>
                <a:cubicBezTo>
                  <a:pt x="-40227" y="1954402"/>
                  <a:pt x="70128" y="1880944"/>
                  <a:pt x="0" y="1631216"/>
                </a:cubicBezTo>
                <a:cubicBezTo>
                  <a:pt x="-70128" y="1381488"/>
                  <a:pt x="9931" y="1385735"/>
                  <a:pt x="0" y="1234287"/>
                </a:cubicBezTo>
                <a:cubicBezTo>
                  <a:pt x="-9931" y="1082839"/>
                  <a:pt x="53646" y="839929"/>
                  <a:pt x="0" y="592675"/>
                </a:cubicBezTo>
                <a:cubicBezTo>
                  <a:pt x="-53646" y="345421"/>
                  <a:pt x="64329" y="163481"/>
                  <a:pt x="0" y="0"/>
                </a:cubicBezTo>
                <a:close/>
              </a:path>
              <a:path w="5363450" h="4893647" stroke="0" extrusionOk="0">
                <a:moveTo>
                  <a:pt x="0" y="0"/>
                </a:moveTo>
                <a:cubicBezTo>
                  <a:pt x="307394" y="-69873"/>
                  <a:pt x="504344" y="64596"/>
                  <a:pt x="703208" y="0"/>
                </a:cubicBezTo>
                <a:cubicBezTo>
                  <a:pt x="902072" y="-64596"/>
                  <a:pt x="933124" y="19219"/>
                  <a:pt x="1138243" y="0"/>
                </a:cubicBezTo>
                <a:cubicBezTo>
                  <a:pt x="1343363" y="-19219"/>
                  <a:pt x="1534153" y="4769"/>
                  <a:pt x="1680548" y="0"/>
                </a:cubicBezTo>
                <a:cubicBezTo>
                  <a:pt x="1826944" y="-4769"/>
                  <a:pt x="1992389" y="35544"/>
                  <a:pt x="2169218" y="0"/>
                </a:cubicBezTo>
                <a:cubicBezTo>
                  <a:pt x="2346047" y="-35544"/>
                  <a:pt x="2540954" y="21274"/>
                  <a:pt x="2765156" y="0"/>
                </a:cubicBezTo>
                <a:cubicBezTo>
                  <a:pt x="2989358" y="-21274"/>
                  <a:pt x="2987232" y="36582"/>
                  <a:pt x="3200192" y="0"/>
                </a:cubicBezTo>
                <a:cubicBezTo>
                  <a:pt x="3413152" y="-36582"/>
                  <a:pt x="3610478" y="61195"/>
                  <a:pt x="3742496" y="0"/>
                </a:cubicBezTo>
                <a:cubicBezTo>
                  <a:pt x="3874514" y="-61195"/>
                  <a:pt x="4201075" y="35228"/>
                  <a:pt x="4338435" y="0"/>
                </a:cubicBezTo>
                <a:cubicBezTo>
                  <a:pt x="4475795" y="-35228"/>
                  <a:pt x="4877938" y="53619"/>
                  <a:pt x="5363450" y="0"/>
                </a:cubicBezTo>
                <a:cubicBezTo>
                  <a:pt x="5378977" y="244936"/>
                  <a:pt x="5328075" y="332988"/>
                  <a:pt x="5363450" y="543739"/>
                </a:cubicBezTo>
                <a:cubicBezTo>
                  <a:pt x="5398825" y="754490"/>
                  <a:pt x="5324607" y="1017098"/>
                  <a:pt x="5363450" y="1185350"/>
                </a:cubicBezTo>
                <a:cubicBezTo>
                  <a:pt x="5402293" y="1353602"/>
                  <a:pt x="5355456" y="1453076"/>
                  <a:pt x="5363450" y="1631216"/>
                </a:cubicBezTo>
                <a:cubicBezTo>
                  <a:pt x="5371444" y="1809356"/>
                  <a:pt x="5315978" y="2056318"/>
                  <a:pt x="5363450" y="2272827"/>
                </a:cubicBezTo>
                <a:cubicBezTo>
                  <a:pt x="5410922" y="2489336"/>
                  <a:pt x="5312725" y="2575870"/>
                  <a:pt x="5363450" y="2718693"/>
                </a:cubicBezTo>
                <a:cubicBezTo>
                  <a:pt x="5414175" y="2861516"/>
                  <a:pt x="5309777" y="2998611"/>
                  <a:pt x="5363450" y="3213495"/>
                </a:cubicBezTo>
                <a:cubicBezTo>
                  <a:pt x="5417123" y="3428379"/>
                  <a:pt x="5321379" y="3651263"/>
                  <a:pt x="5363450" y="3855106"/>
                </a:cubicBezTo>
                <a:cubicBezTo>
                  <a:pt x="5405521" y="4058949"/>
                  <a:pt x="5255710" y="4619091"/>
                  <a:pt x="5363450" y="4893647"/>
                </a:cubicBezTo>
                <a:cubicBezTo>
                  <a:pt x="5188949" y="4904759"/>
                  <a:pt x="4970735" y="4887443"/>
                  <a:pt x="4713877" y="4893647"/>
                </a:cubicBezTo>
                <a:cubicBezTo>
                  <a:pt x="4457019" y="4899851"/>
                  <a:pt x="4450840" y="4886760"/>
                  <a:pt x="4225207" y="4893647"/>
                </a:cubicBezTo>
                <a:cubicBezTo>
                  <a:pt x="3999574" y="4900534"/>
                  <a:pt x="3859025" y="4851590"/>
                  <a:pt x="3521999" y="4893647"/>
                </a:cubicBezTo>
                <a:cubicBezTo>
                  <a:pt x="3184973" y="4935704"/>
                  <a:pt x="3245791" y="4868388"/>
                  <a:pt x="3086963" y="4893647"/>
                </a:cubicBezTo>
                <a:cubicBezTo>
                  <a:pt x="2928135" y="4918906"/>
                  <a:pt x="2551815" y="4859467"/>
                  <a:pt x="2383756" y="4893647"/>
                </a:cubicBezTo>
                <a:cubicBezTo>
                  <a:pt x="2215697" y="4927827"/>
                  <a:pt x="2112006" y="4842902"/>
                  <a:pt x="1895086" y="4893647"/>
                </a:cubicBezTo>
                <a:cubicBezTo>
                  <a:pt x="1678166" y="4944392"/>
                  <a:pt x="1527308" y="4877442"/>
                  <a:pt x="1406416" y="4893647"/>
                </a:cubicBezTo>
                <a:cubicBezTo>
                  <a:pt x="1285524" y="4909852"/>
                  <a:pt x="1112347" y="4868570"/>
                  <a:pt x="971380" y="4893647"/>
                </a:cubicBezTo>
                <a:cubicBezTo>
                  <a:pt x="830413" y="4918724"/>
                  <a:pt x="455633" y="4876603"/>
                  <a:pt x="0" y="4893647"/>
                </a:cubicBezTo>
                <a:cubicBezTo>
                  <a:pt x="-48067" y="4724012"/>
                  <a:pt x="4595" y="4567756"/>
                  <a:pt x="0" y="4447781"/>
                </a:cubicBezTo>
                <a:cubicBezTo>
                  <a:pt x="-4595" y="4327806"/>
                  <a:pt x="12559" y="4110540"/>
                  <a:pt x="0" y="3952979"/>
                </a:cubicBezTo>
                <a:cubicBezTo>
                  <a:pt x="-12559" y="3795418"/>
                  <a:pt x="29750" y="3495171"/>
                  <a:pt x="0" y="3311368"/>
                </a:cubicBezTo>
                <a:cubicBezTo>
                  <a:pt x="-29750" y="3127565"/>
                  <a:pt x="68921" y="2870249"/>
                  <a:pt x="0" y="2669756"/>
                </a:cubicBezTo>
                <a:cubicBezTo>
                  <a:pt x="-68921" y="2469263"/>
                  <a:pt x="23196" y="2445752"/>
                  <a:pt x="0" y="2272827"/>
                </a:cubicBezTo>
                <a:cubicBezTo>
                  <a:pt x="-23196" y="2099902"/>
                  <a:pt x="32899" y="2016812"/>
                  <a:pt x="0" y="1875898"/>
                </a:cubicBezTo>
                <a:cubicBezTo>
                  <a:pt x="-32899" y="1734984"/>
                  <a:pt x="29694" y="1563089"/>
                  <a:pt x="0" y="1430032"/>
                </a:cubicBezTo>
                <a:cubicBezTo>
                  <a:pt x="-29694" y="1296975"/>
                  <a:pt x="23153" y="1082795"/>
                  <a:pt x="0" y="788421"/>
                </a:cubicBezTo>
                <a:cubicBezTo>
                  <a:pt x="-23153" y="494047"/>
                  <a:pt x="62081" y="350606"/>
                  <a:pt x="0" y="0"/>
                </a:cubicBezTo>
                <a:close/>
              </a:path>
            </a:pathLst>
          </a:custGeom>
          <a:solidFill>
            <a:schemeClr val="bg1"/>
          </a:solidFill>
          <a:ln>
            <a:solidFill>
              <a:schemeClr val="tx1"/>
            </a:solidFill>
            <a:extLst>
              <a:ext uri="{C807C97D-BFC1-408E-A445-0C87EB9F89A2}">
                <ask:lineSketchStyleProps xmlns:ask="http://schemas.microsoft.com/office/drawing/2018/sketchyshapes" sd="1624506579">
                  <a:prstGeom prst="rect">
                    <a:avLst/>
                  </a:prstGeom>
                  <ask:type>
                    <ask:lineSketchScribble/>
                  </ask:type>
                </ask:lineSketchStyleProps>
              </a:ext>
            </a:extLst>
          </a:ln>
        </p:spPr>
        <p:txBody>
          <a:bodyPr wrap="square">
            <a:spAutoFit/>
          </a:bodyPr>
          <a:lstStyle/>
          <a:p>
            <a:pPr lvl="0"/>
            <a:r>
              <a:rPr lang="en-GB" sz="2400" dirty="0">
                <a:solidFill>
                  <a:schemeClr val="accent6">
                    <a:lumMod val="75000"/>
                  </a:schemeClr>
                </a:solidFill>
                <a:latin typeface="The Hand Extrablack" panose="03070A02030502020204" pitchFamily="66" charset="0"/>
              </a:rPr>
              <a:t>Outcomes</a:t>
            </a:r>
          </a:p>
          <a:p>
            <a:pPr marL="342900" lvl="0" indent="-342900">
              <a:buFont typeface="Arial" panose="020B0604020202020204" pitchFamily="34" charset="0"/>
              <a:buChar char="•"/>
            </a:pPr>
            <a:r>
              <a:rPr lang="en-GB" sz="2400" dirty="0">
                <a:solidFill>
                  <a:schemeClr val="accent6">
                    <a:lumMod val="75000"/>
                  </a:schemeClr>
                </a:solidFill>
                <a:latin typeface="The Hand Extrablack" panose="03070A02030502020204" pitchFamily="66" charset="0"/>
              </a:rPr>
              <a:t>Khrushchev could not accept Hungary leaving the Warsaw Pact.</a:t>
            </a:r>
          </a:p>
          <a:p>
            <a:pPr marL="342900" lvl="0" indent="-342900">
              <a:buFont typeface="Arial" panose="020B0604020202020204" pitchFamily="34" charset="0"/>
              <a:buChar char="•"/>
            </a:pPr>
            <a:r>
              <a:rPr lang="en-GB" sz="2400" dirty="0">
                <a:solidFill>
                  <a:schemeClr val="accent6">
                    <a:lumMod val="75000"/>
                  </a:schemeClr>
                </a:solidFill>
                <a:latin typeface="The Hand Extrablack" panose="03070A02030502020204" pitchFamily="66" charset="0"/>
              </a:rPr>
              <a:t>November 1956 thousands of Soviet troops and tanks moved into Budapest and two weeks of fighting followed.</a:t>
            </a:r>
          </a:p>
          <a:p>
            <a:pPr marL="342900" indent="-342900">
              <a:buFont typeface="Arial" panose="020B0604020202020204" pitchFamily="34" charset="0"/>
              <a:buChar char="•"/>
            </a:pPr>
            <a:r>
              <a:rPr lang="en-GB" sz="2400" dirty="0">
                <a:solidFill>
                  <a:schemeClr val="accent6">
                    <a:lumMod val="75000"/>
                  </a:schemeClr>
                </a:solidFill>
                <a:latin typeface="The Hand Extrablack"/>
              </a:rPr>
              <a:t>2,000 – 4,000 Hungarians are killed.</a:t>
            </a:r>
            <a:endParaRPr lang="en-GB" sz="2400" dirty="0">
              <a:solidFill>
                <a:schemeClr val="accent6">
                  <a:lumMod val="75000"/>
                </a:schemeClr>
              </a:solidFill>
              <a:latin typeface="The Hand Extrablack" panose="03070A02030502020204" pitchFamily="66" charset="0"/>
            </a:endParaRPr>
          </a:p>
          <a:p>
            <a:pPr marL="342900" lvl="0" indent="-342900">
              <a:buFont typeface="Arial" panose="020B0604020202020204" pitchFamily="34" charset="0"/>
              <a:buChar char="•"/>
            </a:pPr>
            <a:r>
              <a:rPr lang="en-GB" sz="2400" dirty="0">
                <a:solidFill>
                  <a:schemeClr val="accent6">
                    <a:lumMod val="75000"/>
                  </a:schemeClr>
                </a:solidFill>
                <a:latin typeface="The Hand Extrablack" panose="03070A02030502020204" pitchFamily="66" charset="0"/>
              </a:rPr>
              <a:t>200,000 Hungarians fled into Austria to escape the Communist forces.</a:t>
            </a:r>
          </a:p>
          <a:p>
            <a:pPr marL="342900" lvl="0" indent="-342900">
              <a:buFont typeface="Arial" panose="020B0604020202020204" pitchFamily="34" charset="0"/>
              <a:buChar char="•"/>
            </a:pPr>
            <a:r>
              <a:rPr lang="en-GB" sz="2400" dirty="0">
                <a:solidFill>
                  <a:schemeClr val="accent6">
                    <a:lumMod val="75000"/>
                  </a:schemeClr>
                </a:solidFill>
                <a:latin typeface="The Hand Extrablack" panose="03070A02030502020204" pitchFamily="66" charset="0"/>
              </a:rPr>
              <a:t>Imre Nagy and his fellow leaders were imprisoned and then executed.</a:t>
            </a:r>
          </a:p>
          <a:p>
            <a:pPr marL="342900" lvl="0" indent="-342900">
              <a:buFont typeface="Arial" panose="020B0604020202020204" pitchFamily="34" charset="0"/>
              <a:buChar char="•"/>
            </a:pPr>
            <a:r>
              <a:rPr lang="en-GB" sz="2400" dirty="0">
                <a:solidFill>
                  <a:schemeClr val="accent6">
                    <a:lumMod val="75000"/>
                  </a:schemeClr>
                </a:solidFill>
                <a:latin typeface="The Hand Extrablack" panose="03070A02030502020204" pitchFamily="66" charset="0"/>
              </a:rPr>
              <a:t>Western powers sent no help as they were involved in their own crisis.</a:t>
            </a:r>
          </a:p>
          <a:p>
            <a:pPr marL="342900" lvl="0" indent="-342900">
              <a:buFont typeface="Arial" panose="020B0604020202020204" pitchFamily="34" charset="0"/>
              <a:buChar char="•"/>
            </a:pPr>
            <a:r>
              <a:rPr lang="en-GB" sz="2400" dirty="0">
                <a:solidFill>
                  <a:schemeClr val="accent6">
                    <a:lumMod val="75000"/>
                  </a:schemeClr>
                </a:solidFill>
                <a:latin typeface="The Hand Extrablack" panose="03070A02030502020204" pitchFamily="66" charset="0"/>
              </a:rPr>
              <a:t>Janos Kadar was made leader of Hungary and he arrested 35,000 anti Communists</a:t>
            </a:r>
          </a:p>
        </p:txBody>
      </p:sp>
    </p:spTree>
    <p:extLst>
      <p:ext uri="{BB962C8B-B14F-4D97-AF65-F5344CB8AC3E}">
        <p14:creationId xmlns:p14="http://schemas.microsoft.com/office/powerpoint/2010/main" val="71097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A6EEA-3048-4CBD-BE15-4D73DB789DE7}"/>
              </a:ext>
            </a:extLst>
          </p:cNvPr>
          <p:cNvSpPr>
            <a:spLocks noGrp="1"/>
          </p:cNvSpPr>
          <p:nvPr>
            <p:ph type="title"/>
          </p:nvPr>
        </p:nvSpPr>
        <p:spPr>
          <a:xfrm>
            <a:off x="640080" y="325369"/>
            <a:ext cx="4368602" cy="1956841"/>
          </a:xfrm>
        </p:spPr>
        <p:txBody>
          <a:bodyPr anchor="b">
            <a:normAutofit/>
          </a:bodyPr>
          <a:lstStyle/>
          <a:p>
            <a:pPr algn="ctr">
              <a:lnSpc>
                <a:spcPct val="90000"/>
              </a:lnSpc>
            </a:pPr>
            <a:r>
              <a:rPr lang="en-GB" sz="6600" dirty="0"/>
              <a:t>Brezhnev Doctrine</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59E47"/>
          </a:solidFill>
          <a:ln w="38100" cap="rnd">
            <a:solidFill>
              <a:srgbClr val="D59E4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25EC4F-49EF-4CD7-95D6-CDC6B58B8B5B}"/>
              </a:ext>
            </a:extLst>
          </p:cNvPr>
          <p:cNvSpPr>
            <a:spLocks noGrp="1"/>
          </p:cNvSpPr>
          <p:nvPr>
            <p:ph idx="1"/>
          </p:nvPr>
        </p:nvSpPr>
        <p:spPr>
          <a:xfrm>
            <a:off x="443884" y="2872899"/>
            <a:ext cx="4564798" cy="3792632"/>
          </a:xfrm>
        </p:spPr>
        <p:txBody>
          <a:bodyPr>
            <a:normAutofit fontScale="92500"/>
          </a:bodyPr>
          <a:lstStyle/>
          <a:p>
            <a:pPr>
              <a:lnSpc>
                <a:spcPct val="100000"/>
              </a:lnSpc>
            </a:pPr>
            <a:r>
              <a:rPr lang="en-GB" sz="3200" dirty="0">
                <a:latin typeface="The Hand Extrablack" panose="03070A02030502020204" pitchFamily="66" charset="0"/>
              </a:rPr>
              <a:t>A hugely significant event resultant of the Soviet invasion was the articulation of the Brezhnev Doctrine in November 1968.</a:t>
            </a:r>
          </a:p>
          <a:p>
            <a:pPr>
              <a:lnSpc>
                <a:spcPct val="100000"/>
              </a:lnSpc>
            </a:pPr>
            <a:r>
              <a:rPr lang="en-GB" sz="3200" dirty="0">
                <a:latin typeface="The Hand Extrablack" panose="03070A02030502020204" pitchFamily="66" charset="0"/>
              </a:rPr>
              <a:t>This made it clear that the Soviet Union would not allow communist regimes to be overthrown internally or externally.</a:t>
            </a:r>
          </a:p>
          <a:p>
            <a:pPr>
              <a:lnSpc>
                <a:spcPct val="100000"/>
              </a:lnSpc>
            </a:pPr>
            <a:r>
              <a:rPr lang="en-GB" sz="3200" dirty="0">
                <a:latin typeface="The Hand Extrablack" panose="03070A02030502020204" pitchFamily="66" charset="0"/>
              </a:rPr>
              <a:t>This, in turn, cemented the Sino Soviet split.</a:t>
            </a:r>
          </a:p>
        </p:txBody>
      </p:sp>
      <p:pic>
        <p:nvPicPr>
          <p:cNvPr id="5122" name="Picture 2" descr="Brezhnev Doctrine | Definition, Significance, &amp;amp; Facts | Britannica">
            <a:extLst>
              <a:ext uri="{FF2B5EF4-FFF2-40B4-BE49-F238E27FC236}">
                <a16:creationId xmlns:a16="http://schemas.microsoft.com/office/drawing/2014/main" id="{93277D70-BF23-40D1-97FA-C61B292FFD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223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youtube-icon - Fusion 360 Blog">
            <a:hlinkClick r:id="rId4"/>
            <a:extLst>
              <a:ext uri="{FF2B5EF4-FFF2-40B4-BE49-F238E27FC236}">
                <a16:creationId xmlns:a16="http://schemas.microsoft.com/office/drawing/2014/main" id="{945AB1FC-F990-41D0-8007-3E724A0DCD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3104" y="5590516"/>
            <a:ext cx="1351082" cy="135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717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207A14F-6B99-4F02-9178-77214A33E446}"/>
              </a:ext>
            </a:extLst>
          </p:cNvPr>
          <p:cNvPicPr>
            <a:picLocks noChangeAspect="1"/>
          </p:cNvPicPr>
          <p:nvPr/>
        </p:nvPicPr>
        <p:blipFill rotWithShape="1">
          <a:blip r:embed="rId3"/>
          <a:srcRect r="-1" b="2148"/>
          <a:stretch/>
        </p:blipFill>
        <p:spPr>
          <a:xfrm>
            <a:off x="-1" y="-1"/>
            <a:ext cx="12188952" cy="6858000"/>
          </a:xfrm>
          <a:prstGeom prst="rect">
            <a:avLst/>
          </a:prstGeom>
        </p:spPr>
      </p:pic>
      <p:sp>
        <p:nvSpPr>
          <p:cNvPr id="12" name="Rectangle 11">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287B6-DBC8-487A-8948-E8892850719C}"/>
              </a:ext>
            </a:extLst>
          </p:cNvPr>
          <p:cNvSpPr>
            <a:spLocks noGrp="1"/>
          </p:cNvSpPr>
          <p:nvPr>
            <p:ph type="title"/>
          </p:nvPr>
        </p:nvSpPr>
        <p:spPr>
          <a:xfrm>
            <a:off x="641604" y="4553712"/>
            <a:ext cx="10908792" cy="1069848"/>
          </a:xfrm>
        </p:spPr>
        <p:txBody>
          <a:bodyPr vert="horz" lIns="91440" tIns="45720" rIns="91440" bIns="45720" rtlCol="0" anchor="ctr">
            <a:normAutofit fontScale="90000"/>
          </a:bodyPr>
          <a:lstStyle/>
          <a:p>
            <a:r>
              <a:rPr lang="en-US" sz="6000" dirty="0">
                <a:solidFill>
                  <a:schemeClr val="accent2">
                    <a:lumMod val="50000"/>
                  </a:schemeClr>
                </a:solidFill>
              </a:rPr>
              <a:t>How did these key events differ?</a:t>
            </a:r>
          </a:p>
        </p:txBody>
      </p:sp>
    </p:spTree>
    <p:extLst>
      <p:ext uri="{BB962C8B-B14F-4D97-AF65-F5344CB8AC3E}">
        <p14:creationId xmlns:p14="http://schemas.microsoft.com/office/powerpoint/2010/main" val="422250696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EE95-6A49-4BFE-9285-B7EAF958B87B}"/>
              </a:ext>
            </a:extLst>
          </p:cNvPr>
          <p:cNvSpPr>
            <a:spLocks noGrp="1"/>
          </p:cNvSpPr>
          <p:nvPr>
            <p:ph type="title"/>
          </p:nvPr>
        </p:nvSpPr>
        <p:spPr/>
        <p:txBody>
          <a:bodyPr/>
          <a:lstStyle/>
          <a:p>
            <a:pPr algn="ctr"/>
            <a:r>
              <a:rPr lang="en-GB" dirty="0"/>
              <a:t>Stretch and challenge</a:t>
            </a:r>
          </a:p>
        </p:txBody>
      </p:sp>
      <p:sp>
        <p:nvSpPr>
          <p:cNvPr id="3" name="Content Placeholder 2">
            <a:extLst>
              <a:ext uri="{FF2B5EF4-FFF2-40B4-BE49-F238E27FC236}">
                <a16:creationId xmlns:a16="http://schemas.microsoft.com/office/drawing/2014/main" id="{E1FA7C7F-3367-410D-8227-C5AB23FA3DB7}"/>
              </a:ext>
            </a:extLst>
          </p:cNvPr>
          <p:cNvSpPr>
            <a:spLocks noGrp="1"/>
          </p:cNvSpPr>
          <p:nvPr>
            <p:ph idx="1"/>
          </p:nvPr>
        </p:nvSpPr>
        <p:spPr/>
        <p:txBody>
          <a:bodyPr/>
          <a:lstStyle/>
          <a:p>
            <a:pPr marL="457200" indent="-457200">
              <a:buFontTx/>
              <a:buAutoNum type="arabicPeriod"/>
            </a:pPr>
            <a:r>
              <a:rPr lang="en-GB" dirty="0">
                <a:latin typeface="The Hand Extrablack" panose="03070A02030502020204" pitchFamily="66" charset="0"/>
              </a:rPr>
              <a:t>Why do you think the Soviet Union used troops from other communist states in the invasion?</a:t>
            </a:r>
          </a:p>
          <a:p>
            <a:pPr marL="457200" indent="-457200">
              <a:buFontTx/>
              <a:buAutoNum type="arabicPeriod"/>
            </a:pPr>
            <a:r>
              <a:rPr lang="en-GB" dirty="0">
                <a:latin typeface="The Hand Extrablack" panose="03070A02030502020204" pitchFamily="66" charset="0"/>
              </a:rPr>
              <a:t>What evidence is there that the Czechs had learnt two lessons from the events in Hungary?</a:t>
            </a:r>
          </a:p>
          <a:p>
            <a:pPr marL="457200" indent="-457200">
              <a:buFontTx/>
              <a:buAutoNum type="arabicPeriod"/>
            </a:pPr>
            <a:r>
              <a:rPr lang="en-GB" dirty="0">
                <a:latin typeface="The Hand Extrablack" panose="03070A02030502020204" pitchFamily="66" charset="0"/>
              </a:rPr>
              <a:t>What evidence is there that the Soviet reaction was not as repressive as it was in 1956?</a:t>
            </a:r>
          </a:p>
          <a:p>
            <a:pPr marL="457200" indent="-457200">
              <a:buFontTx/>
              <a:buAutoNum type="arabicPeriod"/>
            </a:pPr>
            <a:r>
              <a:rPr lang="en-GB" dirty="0">
                <a:latin typeface="The Hand Extrablack" panose="03070A02030502020204" pitchFamily="66" charset="0"/>
              </a:rPr>
              <a:t>In 1968 Albania left the Warsaw Pact because it claimed that the USSR was </a:t>
            </a:r>
            <a:r>
              <a:rPr lang="ja-JP" altLang="en-GB" dirty="0">
                <a:latin typeface="The Hand Extrablack" panose="03070A02030502020204" pitchFamily="66" charset="0"/>
              </a:rPr>
              <a:t>‘</a:t>
            </a:r>
            <a:r>
              <a:rPr lang="en-GB" dirty="0">
                <a:latin typeface="The Hand Extrablack" panose="03070A02030502020204" pitchFamily="66" charset="0"/>
              </a:rPr>
              <a:t>not communist enough</a:t>
            </a:r>
            <a:r>
              <a:rPr lang="ja-JP" altLang="en-GB" dirty="0">
                <a:latin typeface="The Hand Extrablack" panose="03070A02030502020204" pitchFamily="66" charset="0"/>
              </a:rPr>
              <a:t>’</a:t>
            </a:r>
            <a:r>
              <a:rPr lang="en-GB" dirty="0">
                <a:latin typeface="The Hand Extrablack" panose="03070A02030502020204" pitchFamily="66" charset="0"/>
              </a:rPr>
              <a:t> but Brezhnev did nothing.  Can you suggest why?</a:t>
            </a:r>
          </a:p>
          <a:p>
            <a:pPr marL="0" indent="0">
              <a:buNone/>
            </a:pPr>
            <a:endParaRPr lang="en-GB" dirty="0"/>
          </a:p>
        </p:txBody>
      </p:sp>
    </p:spTree>
    <p:extLst>
      <p:ext uri="{BB962C8B-B14F-4D97-AF65-F5344CB8AC3E}">
        <p14:creationId xmlns:p14="http://schemas.microsoft.com/office/powerpoint/2010/main" val="293060950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 name="Rectangle 8">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1"/>
          </a:solidFill>
          <a:ln w="57150">
            <a:solidFill>
              <a:schemeClr val="accent1"/>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55D9C0-4806-4488-B2FB-1C827BCEC357}"/>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nSpc>
                <a:spcPct val="90000"/>
              </a:lnSpc>
            </a:pPr>
            <a:r>
              <a:rPr lang="en-US" sz="6800">
                <a:solidFill>
                  <a:srgbClr val="FFFFFF"/>
                </a:solidFill>
              </a:rPr>
              <a:t>Group source analysis</a:t>
            </a:r>
          </a:p>
        </p:txBody>
      </p:sp>
      <p:sp>
        <p:nvSpPr>
          <p:cNvPr id="13" name="Rectangle 6">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4921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279E-4927-4093-8624-4BB683907CE2}"/>
              </a:ext>
            </a:extLst>
          </p:cNvPr>
          <p:cNvSpPr>
            <a:spLocks noGrp="1"/>
          </p:cNvSpPr>
          <p:nvPr>
            <p:ph type="title"/>
          </p:nvPr>
        </p:nvSpPr>
        <p:spPr/>
        <p:txBody>
          <a:bodyPr>
            <a:normAutofit/>
          </a:bodyPr>
          <a:lstStyle/>
          <a:p>
            <a:pPr algn="ctr"/>
            <a:r>
              <a:rPr lang="en-GB" sz="2800" dirty="0">
                <a:ea typeface="MS Mincho" panose="02020609040205080304" pitchFamily="49" charset="-128"/>
                <a:cs typeface="Times New Roman" panose="02020603050405020304" pitchFamily="18" charset="0"/>
              </a:rPr>
              <a:t>A</a:t>
            </a:r>
            <a:r>
              <a:rPr lang="en-GB" sz="2800" dirty="0">
                <a:effectLst/>
                <a:ea typeface="MS Mincho" panose="02020609040205080304" pitchFamily="49" charset="-128"/>
                <a:cs typeface="Times New Roman" panose="02020603050405020304" pitchFamily="18" charset="0"/>
              </a:rPr>
              <a:t>ssess the value of this source to an historian studying the reasons for Soviet intervention in Czechoslovakia in 1968.</a:t>
            </a:r>
            <a:endParaRPr lang="en-GB" sz="6600" dirty="0"/>
          </a:p>
        </p:txBody>
      </p:sp>
      <p:sp>
        <p:nvSpPr>
          <p:cNvPr id="3" name="Content Placeholder 2">
            <a:extLst>
              <a:ext uri="{FF2B5EF4-FFF2-40B4-BE49-F238E27FC236}">
                <a16:creationId xmlns:a16="http://schemas.microsoft.com/office/drawing/2014/main" id="{36C9625F-8E42-40E1-ADF4-FA3225AC04E5}"/>
              </a:ext>
            </a:extLst>
          </p:cNvPr>
          <p:cNvSpPr>
            <a:spLocks noGrp="1"/>
          </p:cNvSpPr>
          <p:nvPr>
            <p:ph idx="1"/>
          </p:nvPr>
        </p:nvSpPr>
        <p:spPr>
          <a:xfrm>
            <a:off x="838201" y="1947140"/>
            <a:ext cx="10515600" cy="4622336"/>
          </a:xfrm>
        </p:spPr>
        <p:txBody>
          <a:bodyPr>
            <a:normAutofit fontScale="92500" lnSpcReduction="10000"/>
          </a:bodyPr>
          <a:lstStyle/>
          <a:p>
            <a:pPr marL="0" indent="0">
              <a:buNone/>
            </a:pPr>
            <a:r>
              <a:rPr lang="en-GB" sz="2400" b="1" dirty="0">
                <a:effectLst/>
                <a:latin typeface="The Hand Extrablack" panose="03070A02030502020204" pitchFamily="66" charset="0"/>
                <a:ea typeface="MS Mincho" panose="02020609040205080304" pitchFamily="49" charset="-128"/>
                <a:cs typeface="Times New Roman" panose="02020603050405020304" pitchFamily="18" charset="0"/>
              </a:rPr>
              <a:t>Source A</a:t>
            </a: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 </a:t>
            </a:r>
          </a:p>
          <a:p>
            <a:pPr marL="0" indent="0">
              <a:buNone/>
            </a:pP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From a memorandum from the Soviet government to President Johnson. This was handed to Johnson by the Soviet ambassador the evening before the invasion of Czechoslovakia, 20 August 1968. </a:t>
            </a:r>
          </a:p>
          <a:p>
            <a:pPr marL="0" indent="0">
              <a:buNone/>
            </a:pPr>
            <a:endParaRPr lang="en-GB" sz="2400" dirty="0">
              <a:effectLst/>
              <a:latin typeface="The Hand Extrablack" panose="03070A02030502020204" pitchFamily="66" charset="0"/>
              <a:ea typeface="MS Mincho" panose="02020609040205080304" pitchFamily="49" charset="-128"/>
              <a:cs typeface="Times New Roman" panose="02020603050405020304" pitchFamily="18" charset="0"/>
            </a:endParaRPr>
          </a:p>
          <a:p>
            <a:pPr marL="0" indent="0">
              <a:buNone/>
            </a:pP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The government of the Soviet Union considers it necessary to inform President Johnson personally about the following. Because of a conspiracy organised by the external and internal forces of aggression against the existing social order in Czechoslovakia, the Czechoslovak government approached the Soviet Union with a request for military assistance. The events in Czechoslovakia involve the vital interests of the Soviet Union and a number of other states tied together by treaty obligations. These allied states have taken a joint decision to satisfy the request of the Czechoslovak government and to give necessary military assistance. Of course, troops will be withdrawn without delay as soon as the present threat to security is eliminated. We would like President Johnson to know that our steps are dictated fully by the concern to strengthen peace and in no degree do they involve interests of the United States or any other countries. The current events should not harm Soviet-American relations, to the development of which the Soviet government attaches great importance.</a:t>
            </a:r>
          </a:p>
        </p:txBody>
      </p:sp>
    </p:spTree>
    <p:extLst>
      <p:ext uri="{BB962C8B-B14F-4D97-AF65-F5344CB8AC3E}">
        <p14:creationId xmlns:p14="http://schemas.microsoft.com/office/powerpoint/2010/main" val="93698425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279E-4927-4093-8624-4BB683907CE2}"/>
              </a:ext>
            </a:extLst>
          </p:cNvPr>
          <p:cNvSpPr>
            <a:spLocks noGrp="1"/>
          </p:cNvSpPr>
          <p:nvPr>
            <p:ph type="title"/>
          </p:nvPr>
        </p:nvSpPr>
        <p:spPr/>
        <p:txBody>
          <a:bodyPr>
            <a:normAutofit/>
          </a:bodyPr>
          <a:lstStyle/>
          <a:p>
            <a:pPr algn="ctr"/>
            <a:r>
              <a:rPr lang="en-GB" sz="2800" dirty="0">
                <a:ea typeface="MS Mincho" panose="02020609040205080304" pitchFamily="49" charset="-128"/>
                <a:cs typeface="Times New Roman" panose="02020603050405020304" pitchFamily="18" charset="0"/>
              </a:rPr>
              <a:t>A</a:t>
            </a:r>
            <a:r>
              <a:rPr lang="en-GB" sz="2800" dirty="0">
                <a:effectLst/>
                <a:ea typeface="MS Mincho" panose="02020609040205080304" pitchFamily="49" charset="-128"/>
                <a:cs typeface="Times New Roman" panose="02020603050405020304" pitchFamily="18" charset="0"/>
              </a:rPr>
              <a:t>ssess the value of this source to an historian studying the reasons for Soviet intervention in Czechoslovakia in 1968.</a:t>
            </a:r>
            <a:endParaRPr lang="en-GB" sz="6600" dirty="0"/>
          </a:p>
        </p:txBody>
      </p:sp>
      <p:sp>
        <p:nvSpPr>
          <p:cNvPr id="3" name="Content Placeholder 2">
            <a:extLst>
              <a:ext uri="{FF2B5EF4-FFF2-40B4-BE49-F238E27FC236}">
                <a16:creationId xmlns:a16="http://schemas.microsoft.com/office/drawing/2014/main" id="{36C9625F-8E42-40E1-ADF4-FA3225AC04E5}"/>
              </a:ext>
            </a:extLst>
          </p:cNvPr>
          <p:cNvSpPr>
            <a:spLocks noGrp="1"/>
          </p:cNvSpPr>
          <p:nvPr>
            <p:ph idx="1"/>
          </p:nvPr>
        </p:nvSpPr>
        <p:spPr>
          <a:xfrm>
            <a:off x="838201" y="1947140"/>
            <a:ext cx="10515600" cy="4622336"/>
          </a:xfrm>
        </p:spPr>
        <p:txBody>
          <a:bodyPr>
            <a:normAutofit fontScale="92500"/>
          </a:bodyPr>
          <a:lstStyle/>
          <a:p>
            <a:pPr marL="0" indent="0">
              <a:buNone/>
            </a:pPr>
            <a:r>
              <a:rPr lang="en-GB" sz="2400" b="1" dirty="0">
                <a:effectLst/>
                <a:latin typeface="The Hand Extrablack" panose="03070A02030502020204" pitchFamily="66" charset="0"/>
                <a:ea typeface="MS Mincho" panose="02020609040205080304" pitchFamily="49" charset="-128"/>
                <a:cs typeface="Times New Roman" panose="02020603050405020304" pitchFamily="18" charset="0"/>
              </a:rPr>
              <a:t>Source B</a:t>
            </a: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 </a:t>
            </a:r>
          </a:p>
          <a:p>
            <a:pPr marL="0" indent="0">
              <a:buNone/>
            </a:pP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From a speech by Marshal Lin Biao, a high ranking Chinese official, at the Ninth Party Congress of the Chinese Communist Party in Beijing, 1 April 1969. </a:t>
            </a:r>
          </a:p>
          <a:p>
            <a:pPr marL="0" indent="0">
              <a:buNone/>
            </a:pPr>
            <a:endParaRPr lang="en-GB" sz="2400" dirty="0">
              <a:effectLst/>
              <a:latin typeface="The Hand Extrablack" panose="03070A02030502020204" pitchFamily="66" charset="0"/>
              <a:ea typeface="MS Mincho" panose="02020609040205080304" pitchFamily="49" charset="-128"/>
              <a:cs typeface="Times New Roman" panose="02020603050405020304" pitchFamily="18" charset="0"/>
            </a:endParaRPr>
          </a:p>
          <a:p>
            <a:pPr marL="0" indent="0">
              <a:buNone/>
            </a:pP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Since Brezhnev came to power, and with Soviet influence becoming less effective and its difficulties at home and abroad growing more and more serious, the Soviet government has been practising dangerous policies. It has stepped up its collaboration with US imperialism and its suppression of the revolutionary struggles of the people of various countries. Its despatch of hundreds of thousands of troops to occupy Czechoslovakia, and its armed provocations against China are two foul performances staged recently by the Soviet government. The Soviets justify their actions of aggression and plunder by talking about the ‘socialist community’. What does all this mean? It means that your power is limited while theirs is unlimited. It means that when any party or any country in their so-called ‘socialist community’ holds a slightly different view, they act ferociously and stop at nothing in suppression, sabotage and subversion, even sending in troops to invade and occupy their so-called ‘brother states’.</a:t>
            </a:r>
          </a:p>
        </p:txBody>
      </p:sp>
    </p:spTree>
    <p:extLst>
      <p:ext uri="{BB962C8B-B14F-4D97-AF65-F5344CB8AC3E}">
        <p14:creationId xmlns:p14="http://schemas.microsoft.com/office/powerpoint/2010/main" val="22193885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279E-4927-4093-8624-4BB683907CE2}"/>
              </a:ext>
            </a:extLst>
          </p:cNvPr>
          <p:cNvSpPr>
            <a:spLocks noGrp="1"/>
          </p:cNvSpPr>
          <p:nvPr>
            <p:ph type="title"/>
          </p:nvPr>
        </p:nvSpPr>
        <p:spPr/>
        <p:txBody>
          <a:bodyPr>
            <a:normAutofit/>
          </a:bodyPr>
          <a:lstStyle/>
          <a:p>
            <a:pPr algn="ctr"/>
            <a:r>
              <a:rPr lang="en-GB" sz="2800" dirty="0">
                <a:ea typeface="MS Mincho" panose="02020609040205080304" pitchFamily="49" charset="-128"/>
                <a:cs typeface="Times New Roman" panose="02020603050405020304" pitchFamily="18" charset="0"/>
              </a:rPr>
              <a:t>A</a:t>
            </a:r>
            <a:r>
              <a:rPr lang="en-GB" sz="2800" dirty="0">
                <a:effectLst/>
                <a:ea typeface="MS Mincho" panose="02020609040205080304" pitchFamily="49" charset="-128"/>
                <a:cs typeface="Times New Roman" panose="02020603050405020304" pitchFamily="18" charset="0"/>
              </a:rPr>
              <a:t>ssess the value of this source to an historian studying the reasons for Soviet intervention in Czechoslovakia in 1968.</a:t>
            </a:r>
            <a:endParaRPr lang="en-GB" sz="6600" dirty="0"/>
          </a:p>
        </p:txBody>
      </p:sp>
      <p:sp>
        <p:nvSpPr>
          <p:cNvPr id="3" name="Content Placeholder 2">
            <a:extLst>
              <a:ext uri="{FF2B5EF4-FFF2-40B4-BE49-F238E27FC236}">
                <a16:creationId xmlns:a16="http://schemas.microsoft.com/office/drawing/2014/main" id="{36C9625F-8E42-40E1-ADF4-FA3225AC04E5}"/>
              </a:ext>
            </a:extLst>
          </p:cNvPr>
          <p:cNvSpPr>
            <a:spLocks noGrp="1"/>
          </p:cNvSpPr>
          <p:nvPr>
            <p:ph idx="1"/>
          </p:nvPr>
        </p:nvSpPr>
        <p:spPr>
          <a:xfrm>
            <a:off x="838201" y="1947140"/>
            <a:ext cx="10515600" cy="4622336"/>
          </a:xfrm>
        </p:spPr>
        <p:txBody>
          <a:bodyPr>
            <a:normAutofit lnSpcReduction="10000"/>
          </a:bodyPr>
          <a:lstStyle/>
          <a:p>
            <a:pPr marL="0" indent="0">
              <a:buNone/>
            </a:pPr>
            <a:r>
              <a:rPr lang="en-GB" sz="2400" b="1" dirty="0">
                <a:effectLst/>
                <a:latin typeface="The Hand Extrablack" panose="03070A02030502020204" pitchFamily="66" charset="0"/>
                <a:ea typeface="MS Mincho" panose="02020609040205080304" pitchFamily="49" charset="-128"/>
                <a:cs typeface="Times New Roman" panose="02020603050405020304" pitchFamily="18" charset="0"/>
              </a:rPr>
              <a:t>Source C</a:t>
            </a: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 </a:t>
            </a:r>
          </a:p>
          <a:p>
            <a:pPr marL="0" indent="0">
              <a:buNone/>
            </a:pP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From a speech by Leonid Brezhnev to the Communist Party at the Lenin Centenary Celebrations in the Kremlin, 21 April 1970. </a:t>
            </a:r>
          </a:p>
          <a:p>
            <a:pPr marL="0" indent="0">
              <a:buNone/>
            </a:pP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 </a:t>
            </a:r>
          </a:p>
          <a:p>
            <a:pPr marL="0" indent="0">
              <a:buNone/>
            </a:pPr>
            <a:r>
              <a:rPr lang="en-GB" sz="2400" dirty="0">
                <a:effectLst/>
                <a:latin typeface="The Hand Extrablack" panose="03070A02030502020204" pitchFamily="66" charset="0"/>
                <a:ea typeface="MS Mincho" panose="02020609040205080304" pitchFamily="49" charset="-128"/>
                <a:cs typeface="Times New Roman" panose="02020603050405020304" pitchFamily="18" charset="0"/>
              </a:rPr>
              <a:t>The anti-socialist conspiracy in Czechoslovakia was a long-premeditated attempt by the remnants of the former exploiting classes, in alliance with the right-wing opportunists and with the support of world imperialism, to destroy the foundations of the socialist system of Czechoslovakia. This conspiracy aimed to isolate Czechoslovakia from her allies, and thereby to strike a heavy blow against the position of socialism in Europe. But the Marxist-Leninist core of the Czechoslovak Communist Party, and the determined action by those loyal to the principles of socialist internationalism, frustrated the dangerous enemy plans directed against the common interests of socialism and, in the long run, against peace on the continent of Europe. The Soviet Union takes a firm stand in favour of socialist internationalism and the restoration of good relations between socialist countries wherever they have been broken. The Central Committee of the Communist Party of the Soviet Union (CPSU) and the Soviet government will continue to work actively and consistently in this direction.</a:t>
            </a:r>
          </a:p>
        </p:txBody>
      </p:sp>
    </p:spTree>
    <p:extLst>
      <p:ext uri="{BB962C8B-B14F-4D97-AF65-F5344CB8AC3E}">
        <p14:creationId xmlns:p14="http://schemas.microsoft.com/office/powerpoint/2010/main" val="271448537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45" name="Rectangle 7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ague Spring | Czechoslovak history | Britannica">
            <a:extLst>
              <a:ext uri="{FF2B5EF4-FFF2-40B4-BE49-F238E27FC236}">
                <a16:creationId xmlns:a16="http://schemas.microsoft.com/office/drawing/2014/main" id="{858F4F9C-1396-4761-84D0-720B2948627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6024" r="-1" b="-1"/>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7EF3E9-10F8-42DB-9216-5BF731594443}"/>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nSpc>
                <a:spcPct val="90000"/>
              </a:lnSpc>
            </a:pPr>
            <a:r>
              <a:rPr lang="en-US" sz="4600" dirty="0"/>
              <a:t>How did the Soviet Union’s actions in Czechoslovakia in 1968 differ from its actions in eastern Europe prior to 1964?</a:t>
            </a:r>
          </a:p>
        </p:txBody>
      </p:sp>
      <p:sp>
        <p:nvSpPr>
          <p:cNvPr id="1046"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385702"/>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3770D-C07B-4A11-9304-6A575A4C65F8}"/>
              </a:ext>
            </a:extLst>
          </p:cNvPr>
          <p:cNvSpPr>
            <a:spLocks noGrp="1"/>
          </p:cNvSpPr>
          <p:nvPr>
            <p:ph type="title"/>
          </p:nvPr>
        </p:nvSpPr>
        <p:spPr/>
        <p:txBody>
          <a:bodyPr/>
          <a:lstStyle/>
          <a:p>
            <a:r>
              <a:rPr lang="en-GB" dirty="0"/>
              <a:t>Warsaw Pact</a:t>
            </a:r>
          </a:p>
        </p:txBody>
      </p:sp>
      <p:sp>
        <p:nvSpPr>
          <p:cNvPr id="3" name="Content Placeholder 2">
            <a:extLst>
              <a:ext uri="{FF2B5EF4-FFF2-40B4-BE49-F238E27FC236}">
                <a16:creationId xmlns:a16="http://schemas.microsoft.com/office/drawing/2014/main" id="{EE27CA2C-D319-4C04-8D47-97B6727D436C}"/>
              </a:ext>
            </a:extLst>
          </p:cNvPr>
          <p:cNvSpPr>
            <a:spLocks noGrp="1"/>
          </p:cNvSpPr>
          <p:nvPr>
            <p:ph idx="1"/>
          </p:nvPr>
        </p:nvSpPr>
        <p:spPr>
          <a:xfrm>
            <a:off x="641555" y="1929383"/>
            <a:ext cx="11046542" cy="4419797"/>
          </a:xfrm>
        </p:spPr>
        <p:txBody>
          <a:bodyPr>
            <a:normAutofit lnSpcReduction="10000"/>
          </a:bodyPr>
          <a:lstStyle/>
          <a:p>
            <a:pPr marL="0" indent="0">
              <a:buNone/>
            </a:pPr>
            <a:r>
              <a:rPr lang="en-GB" sz="3800" dirty="0">
                <a:latin typeface="The Hand Extrablack" panose="03070A02030502020204" pitchFamily="66" charset="0"/>
              </a:rPr>
              <a:t>1. When was the Warsaw Pact formed and what was it in response to?</a:t>
            </a:r>
          </a:p>
          <a:p>
            <a:pPr marL="0" indent="0">
              <a:buNone/>
            </a:pPr>
            <a:r>
              <a:rPr lang="en-GB" sz="3800" dirty="0">
                <a:solidFill>
                  <a:schemeClr val="accent2">
                    <a:lumMod val="75000"/>
                  </a:schemeClr>
                </a:solidFill>
                <a:latin typeface="The Hand Extrablack" panose="03070A02030502020204" pitchFamily="66" charset="0"/>
              </a:rPr>
              <a:t>1955, West Germany joined NATO</a:t>
            </a:r>
          </a:p>
          <a:p>
            <a:pPr marL="0" indent="0">
              <a:buNone/>
            </a:pPr>
            <a:r>
              <a:rPr lang="en-GB" sz="3800" dirty="0">
                <a:latin typeface="The Hand Extrablack" panose="03070A02030502020204" pitchFamily="66" charset="0"/>
              </a:rPr>
              <a:t>2. What was the pact? (What was its expected role?)</a:t>
            </a:r>
          </a:p>
          <a:p>
            <a:pPr marL="0" indent="0">
              <a:buNone/>
            </a:pPr>
            <a:r>
              <a:rPr lang="en-GB" sz="3800" dirty="0">
                <a:solidFill>
                  <a:schemeClr val="accent2">
                    <a:lumMod val="75000"/>
                  </a:schemeClr>
                </a:solidFill>
                <a:latin typeface="The Hand Extrablack" panose="03070A02030502020204" pitchFamily="66" charset="0"/>
              </a:rPr>
              <a:t>It was a defensive alliance, controlled by the USSR</a:t>
            </a:r>
          </a:p>
          <a:p>
            <a:pPr marL="0" indent="0">
              <a:buNone/>
            </a:pPr>
            <a:r>
              <a:rPr lang="en-GB" sz="3800" dirty="0">
                <a:latin typeface="The Hand Extrablack" panose="03070A02030502020204" pitchFamily="66" charset="0"/>
              </a:rPr>
              <a:t>3. Who were the original members in the year it was formed?</a:t>
            </a:r>
          </a:p>
          <a:p>
            <a:pPr marL="0" indent="0">
              <a:buNone/>
            </a:pPr>
            <a:r>
              <a:rPr lang="en-GB" sz="3800" dirty="0">
                <a:solidFill>
                  <a:schemeClr val="accent2">
                    <a:lumMod val="75000"/>
                  </a:schemeClr>
                </a:solidFill>
                <a:latin typeface="The Hand Extrablack" panose="03070A02030502020204" pitchFamily="66" charset="0"/>
              </a:rPr>
              <a:t>Albania (until 1968), Bulgaria, Czechoslovakia, East Germany, Hungary, Poland, Romania, USSR.</a:t>
            </a:r>
          </a:p>
        </p:txBody>
      </p:sp>
    </p:spTree>
    <p:extLst>
      <p:ext uri="{BB962C8B-B14F-4D97-AF65-F5344CB8AC3E}">
        <p14:creationId xmlns:p14="http://schemas.microsoft.com/office/powerpoint/2010/main" val="400476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CE3F5-1E4A-4E10-8953-8F4A15DA1015}"/>
              </a:ext>
            </a:extLst>
          </p:cNvPr>
          <p:cNvSpPr>
            <a:spLocks noGrp="1"/>
          </p:cNvSpPr>
          <p:nvPr>
            <p:ph type="title"/>
          </p:nvPr>
        </p:nvSpPr>
        <p:spPr>
          <a:xfrm>
            <a:off x="5297762" y="329184"/>
            <a:ext cx="6251110" cy="1783080"/>
          </a:xfrm>
        </p:spPr>
        <p:txBody>
          <a:bodyPr anchor="b">
            <a:normAutofit/>
          </a:bodyPr>
          <a:lstStyle/>
          <a:p>
            <a:pPr algn="ctr">
              <a:lnSpc>
                <a:spcPct val="90000"/>
              </a:lnSpc>
            </a:pPr>
            <a:r>
              <a:rPr lang="en-GB" sz="4500" dirty="0"/>
              <a:t>Changes in superpower leadership</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C4625"/>
          </a:solidFill>
          <a:ln w="38100" cap="rnd">
            <a:solidFill>
              <a:srgbClr val="CC462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AA8314-EF38-4411-ABB6-7D6DFAB42A61}"/>
              </a:ext>
            </a:extLst>
          </p:cNvPr>
          <p:cNvSpPr>
            <a:spLocks noGrp="1"/>
          </p:cNvSpPr>
          <p:nvPr>
            <p:ph idx="1"/>
          </p:nvPr>
        </p:nvSpPr>
        <p:spPr>
          <a:xfrm>
            <a:off x="5297762" y="2706624"/>
            <a:ext cx="6251110" cy="3483864"/>
          </a:xfrm>
        </p:spPr>
        <p:txBody>
          <a:bodyPr>
            <a:normAutofit fontScale="92500"/>
          </a:bodyPr>
          <a:lstStyle/>
          <a:p>
            <a:r>
              <a:rPr lang="en-GB" sz="3200" dirty="0">
                <a:latin typeface="The Hand Extrablack" panose="03070A02030502020204" pitchFamily="66" charset="0"/>
              </a:rPr>
              <a:t>November 1963 Kennedy is assassinated and LBJ assumes power.</a:t>
            </a:r>
          </a:p>
          <a:p>
            <a:r>
              <a:rPr lang="en-GB" sz="3200" dirty="0">
                <a:latin typeface="The Hand Extrablack" panose="03070A02030502020204" pitchFamily="66" charset="0"/>
              </a:rPr>
              <a:t>His administration was overshadowed by the escalation of conflict in Vietnam.</a:t>
            </a:r>
          </a:p>
          <a:p>
            <a:r>
              <a:rPr lang="en-GB" sz="3200" dirty="0">
                <a:latin typeface="The Hand Extrablack" panose="03070A02030502020204" pitchFamily="66" charset="0"/>
              </a:rPr>
              <a:t>Khrushchev fell from power in 1964 owing to a combined result of the CMC, Berlin Crisis and failing domestic policies.</a:t>
            </a:r>
          </a:p>
        </p:txBody>
      </p:sp>
      <p:pic>
        <p:nvPicPr>
          <p:cNvPr id="3074" name="Picture 2" descr="Processing tragedy as a little girl: My case for JFK &amp;quot;griefporn&amp;quot; | Salon.com">
            <a:extLst>
              <a:ext uri="{FF2B5EF4-FFF2-40B4-BE49-F238E27FC236}">
                <a16:creationId xmlns:a16="http://schemas.microsoft.com/office/drawing/2014/main" id="{98DAC541-FBED-42DE-9F9C-4272183D4D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193" r="1947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27867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F5459-8189-43EE-A74B-398B0D96C125}"/>
              </a:ext>
            </a:extLst>
          </p:cNvPr>
          <p:cNvSpPr>
            <a:spLocks noGrp="1"/>
          </p:cNvSpPr>
          <p:nvPr>
            <p:ph type="title"/>
          </p:nvPr>
        </p:nvSpPr>
        <p:spPr>
          <a:xfrm>
            <a:off x="640080" y="325369"/>
            <a:ext cx="4368602" cy="1956841"/>
          </a:xfrm>
        </p:spPr>
        <p:txBody>
          <a:bodyPr anchor="b">
            <a:normAutofit/>
          </a:bodyPr>
          <a:lstStyle/>
          <a:p>
            <a:pPr algn="ctr">
              <a:lnSpc>
                <a:spcPct val="90000"/>
              </a:lnSpc>
            </a:pPr>
            <a:r>
              <a:rPr lang="en-GB" sz="4100" dirty="0"/>
              <a:t>Changes in superpower leadership</a:t>
            </a:r>
          </a:p>
        </p:txBody>
      </p:sp>
      <p:sp>
        <p:nvSpPr>
          <p:cNvPr id="512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909EEA-D3A4-4255-A292-DD3CA8BF1F42}"/>
              </a:ext>
            </a:extLst>
          </p:cNvPr>
          <p:cNvSpPr>
            <a:spLocks noGrp="1"/>
          </p:cNvSpPr>
          <p:nvPr>
            <p:ph idx="1"/>
          </p:nvPr>
        </p:nvSpPr>
        <p:spPr>
          <a:xfrm>
            <a:off x="341814" y="2919418"/>
            <a:ext cx="4778477" cy="3320668"/>
          </a:xfrm>
        </p:spPr>
        <p:txBody>
          <a:bodyPr>
            <a:noAutofit/>
          </a:bodyPr>
          <a:lstStyle/>
          <a:p>
            <a:pPr>
              <a:lnSpc>
                <a:spcPct val="100000"/>
              </a:lnSpc>
            </a:pPr>
            <a:r>
              <a:rPr lang="en-GB" sz="2600" dirty="0">
                <a:latin typeface="The Hand Extrablack" panose="03070A02030502020204" pitchFamily="66" charset="0"/>
              </a:rPr>
              <a:t>Leonid Brezhnev (Secretary of the Central Committee, deputy Party Leader) led a plan to oust Khrushchev.</a:t>
            </a:r>
          </a:p>
          <a:p>
            <a:pPr>
              <a:lnSpc>
                <a:spcPct val="100000"/>
              </a:lnSpc>
            </a:pPr>
            <a:r>
              <a:rPr lang="en-GB" sz="2600" dirty="0">
                <a:latin typeface="The Hand Extrablack" panose="03070A02030502020204" pitchFamily="66" charset="0"/>
              </a:rPr>
              <a:t>Following five months absence, he accepted the ouster citing poor health and age as the reason for retirement.</a:t>
            </a:r>
          </a:p>
          <a:p>
            <a:pPr>
              <a:lnSpc>
                <a:spcPct val="100000"/>
              </a:lnSpc>
            </a:pPr>
            <a:r>
              <a:rPr lang="en-GB" sz="2600" dirty="0">
                <a:latin typeface="The Hand Extrablack" panose="03070A02030502020204" pitchFamily="66" charset="0"/>
              </a:rPr>
              <a:t>Khrushchev’s policies were reversed and discontent rose in eastern Europe, particularly in Czechoslovakia.</a:t>
            </a:r>
          </a:p>
        </p:txBody>
      </p:sp>
      <p:pic>
        <p:nvPicPr>
          <p:cNvPr id="5122" name="Picture 2" descr="The Brezhnev Era and Beyond">
            <a:extLst>
              <a:ext uri="{FF2B5EF4-FFF2-40B4-BE49-F238E27FC236}">
                <a16:creationId xmlns:a16="http://schemas.microsoft.com/office/drawing/2014/main" id="{137A0AAA-87E9-4AE9-A47D-3D712E8F7D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34" r="1981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1857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DD242C-06CA-44F6-BBF0-F581C875F489}"/>
              </a:ext>
            </a:extLst>
          </p:cNvPr>
          <p:cNvSpPr>
            <a:spLocks noGrp="1"/>
          </p:cNvSpPr>
          <p:nvPr>
            <p:ph type="title"/>
          </p:nvPr>
        </p:nvSpPr>
        <p:spPr>
          <a:xfrm>
            <a:off x="630936" y="640080"/>
            <a:ext cx="4818888" cy="1481328"/>
          </a:xfrm>
        </p:spPr>
        <p:txBody>
          <a:bodyPr anchor="b">
            <a:normAutofit/>
          </a:bodyPr>
          <a:lstStyle/>
          <a:p>
            <a:pPr algn="ctr">
              <a:lnSpc>
                <a:spcPct val="90000"/>
              </a:lnSpc>
            </a:pPr>
            <a:r>
              <a:rPr lang="en-GB" dirty="0"/>
              <a:t>Pre-1968 Czechoslovakia</a:t>
            </a: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17EF7F-0951-47B7-A780-680312852769}"/>
              </a:ext>
            </a:extLst>
          </p:cNvPr>
          <p:cNvSpPr>
            <a:spLocks noGrp="1"/>
          </p:cNvSpPr>
          <p:nvPr>
            <p:ph idx="1"/>
          </p:nvPr>
        </p:nvSpPr>
        <p:spPr>
          <a:xfrm>
            <a:off x="442451" y="2660903"/>
            <a:ext cx="5250425" cy="3836055"/>
          </a:xfrm>
        </p:spPr>
        <p:txBody>
          <a:bodyPr anchor="t">
            <a:normAutofit/>
          </a:bodyPr>
          <a:lstStyle/>
          <a:p>
            <a:r>
              <a:rPr lang="en-GB" dirty="0">
                <a:latin typeface="The Hand Extrablack" panose="03070A02030502020204" pitchFamily="66" charset="0"/>
              </a:rPr>
              <a:t>There was popular support for the Communist Party of Czechoslovakia (KSC).</a:t>
            </a:r>
          </a:p>
          <a:p>
            <a:r>
              <a:rPr lang="en-GB" sz="2800" dirty="0">
                <a:latin typeface="The Hand Extrablack" panose="03070A02030502020204" pitchFamily="66" charset="0"/>
              </a:rPr>
              <a:t>Stalin’s fears of US ‘economic imperialism’ were confirmed when Czechoslovakia expressed interest in taking up the aid.</a:t>
            </a:r>
          </a:p>
          <a:p>
            <a:r>
              <a:rPr lang="en-GB" sz="2800" dirty="0">
                <a:latin typeface="The Hand Extrablack" panose="03070A02030502020204" pitchFamily="66" charset="0"/>
              </a:rPr>
              <a:t>As we know, Czechoslovak officials were summoned to Moscow and instructed to reject Marshall Aid.</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4" name="Picture 2" descr="Talking outside are Jan Masaryk, Czechoslovak Foreign Minister, with Laurence Steinhardt, US Ambassador to Czechoslovakia, in 1947">
            <a:extLst>
              <a:ext uri="{FF2B5EF4-FFF2-40B4-BE49-F238E27FC236}">
                <a16:creationId xmlns:a16="http://schemas.microsoft.com/office/drawing/2014/main" id="{513A94CE-79E5-421C-A268-50A77E41AE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86" r="13300" b="-1"/>
          <a:stretch/>
        </p:blipFill>
        <p:spPr bwMode="auto">
          <a:xfrm>
            <a:off x="6099048" y="730377"/>
            <a:ext cx="5458968" cy="539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4785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AE6A207B-97BE-4DE3-B7BA-6EB713664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CF0BCC-FF06-4791-B047-CE8F2844BD96}"/>
              </a:ext>
            </a:extLst>
          </p:cNvPr>
          <p:cNvSpPr>
            <a:spLocks noGrp="1"/>
          </p:cNvSpPr>
          <p:nvPr>
            <p:ph type="title"/>
          </p:nvPr>
        </p:nvSpPr>
        <p:spPr>
          <a:xfrm>
            <a:off x="7795380" y="640080"/>
            <a:ext cx="3900948" cy="1714065"/>
          </a:xfrm>
        </p:spPr>
        <p:txBody>
          <a:bodyPr anchor="b">
            <a:normAutofit fontScale="90000"/>
          </a:bodyPr>
          <a:lstStyle/>
          <a:p>
            <a:pPr algn="ctr"/>
            <a:r>
              <a:rPr lang="en-GB" dirty="0"/>
              <a:t>Coup in Czechoslovakia</a:t>
            </a:r>
          </a:p>
        </p:txBody>
      </p:sp>
      <p:sp>
        <p:nvSpPr>
          <p:cNvPr id="922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016" y="2529151"/>
            <a:ext cx="3376602" cy="18288"/>
          </a:xfrm>
          <a:custGeom>
            <a:avLst/>
            <a:gdLst>
              <a:gd name="connsiteX0" fmla="*/ 0 w 3376602"/>
              <a:gd name="connsiteY0" fmla="*/ 0 h 18288"/>
              <a:gd name="connsiteX1" fmla="*/ 641554 w 3376602"/>
              <a:gd name="connsiteY1" fmla="*/ 0 h 18288"/>
              <a:gd name="connsiteX2" fmla="*/ 1316875 w 3376602"/>
              <a:gd name="connsiteY2" fmla="*/ 0 h 18288"/>
              <a:gd name="connsiteX3" fmla="*/ 2025961 w 3376602"/>
              <a:gd name="connsiteY3" fmla="*/ 0 h 18288"/>
              <a:gd name="connsiteX4" fmla="*/ 2735048 w 3376602"/>
              <a:gd name="connsiteY4" fmla="*/ 0 h 18288"/>
              <a:gd name="connsiteX5" fmla="*/ 3376602 w 3376602"/>
              <a:gd name="connsiteY5" fmla="*/ 0 h 18288"/>
              <a:gd name="connsiteX6" fmla="*/ 3376602 w 3376602"/>
              <a:gd name="connsiteY6" fmla="*/ 18288 h 18288"/>
              <a:gd name="connsiteX7" fmla="*/ 2633750 w 3376602"/>
              <a:gd name="connsiteY7" fmla="*/ 18288 h 18288"/>
              <a:gd name="connsiteX8" fmla="*/ 1890897 w 3376602"/>
              <a:gd name="connsiteY8" fmla="*/ 18288 h 18288"/>
              <a:gd name="connsiteX9" fmla="*/ 1215577 w 3376602"/>
              <a:gd name="connsiteY9" fmla="*/ 18288 h 18288"/>
              <a:gd name="connsiteX10" fmla="*/ 0 w 3376602"/>
              <a:gd name="connsiteY10" fmla="*/ 18288 h 18288"/>
              <a:gd name="connsiteX11" fmla="*/ 0 w 337660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6602" h="18288" fill="none" extrusionOk="0">
                <a:moveTo>
                  <a:pt x="0" y="0"/>
                </a:moveTo>
                <a:cubicBezTo>
                  <a:pt x="154337" y="-26787"/>
                  <a:pt x="393692" y="25344"/>
                  <a:pt x="641554" y="0"/>
                </a:cubicBezTo>
                <a:cubicBezTo>
                  <a:pt x="889416" y="-25344"/>
                  <a:pt x="1078313" y="12271"/>
                  <a:pt x="1316875" y="0"/>
                </a:cubicBezTo>
                <a:cubicBezTo>
                  <a:pt x="1555437" y="-12271"/>
                  <a:pt x="1698513" y="30110"/>
                  <a:pt x="2025961" y="0"/>
                </a:cubicBezTo>
                <a:cubicBezTo>
                  <a:pt x="2353409" y="-30110"/>
                  <a:pt x="2474986" y="1722"/>
                  <a:pt x="2735048" y="0"/>
                </a:cubicBezTo>
                <a:cubicBezTo>
                  <a:pt x="2995110" y="-1722"/>
                  <a:pt x="3097437" y="28961"/>
                  <a:pt x="3376602" y="0"/>
                </a:cubicBezTo>
                <a:cubicBezTo>
                  <a:pt x="3375893" y="8157"/>
                  <a:pt x="3376189" y="12125"/>
                  <a:pt x="3376602" y="18288"/>
                </a:cubicBezTo>
                <a:cubicBezTo>
                  <a:pt x="3037458" y="40377"/>
                  <a:pt x="2857195" y="34928"/>
                  <a:pt x="2633750" y="18288"/>
                </a:cubicBezTo>
                <a:cubicBezTo>
                  <a:pt x="2410305" y="1648"/>
                  <a:pt x="2066994" y="17360"/>
                  <a:pt x="1890897" y="18288"/>
                </a:cubicBezTo>
                <a:cubicBezTo>
                  <a:pt x="1714800" y="19216"/>
                  <a:pt x="1521080" y="47858"/>
                  <a:pt x="1215577" y="18288"/>
                </a:cubicBezTo>
                <a:cubicBezTo>
                  <a:pt x="910074" y="-11282"/>
                  <a:pt x="278912" y="61767"/>
                  <a:pt x="0" y="18288"/>
                </a:cubicBezTo>
                <a:cubicBezTo>
                  <a:pt x="-46" y="12483"/>
                  <a:pt x="-203" y="6491"/>
                  <a:pt x="0" y="0"/>
                </a:cubicBezTo>
                <a:close/>
              </a:path>
              <a:path w="3376602" h="18288" stroke="0" extrusionOk="0">
                <a:moveTo>
                  <a:pt x="0" y="0"/>
                </a:moveTo>
                <a:cubicBezTo>
                  <a:pt x="304565" y="-9016"/>
                  <a:pt x="402571" y="29762"/>
                  <a:pt x="641554" y="0"/>
                </a:cubicBezTo>
                <a:cubicBezTo>
                  <a:pt x="880537" y="-29762"/>
                  <a:pt x="963871" y="-12492"/>
                  <a:pt x="1215577" y="0"/>
                </a:cubicBezTo>
                <a:cubicBezTo>
                  <a:pt x="1467283" y="12492"/>
                  <a:pt x="1723274" y="15353"/>
                  <a:pt x="1958429" y="0"/>
                </a:cubicBezTo>
                <a:cubicBezTo>
                  <a:pt x="2193584" y="-15353"/>
                  <a:pt x="2347125" y="7922"/>
                  <a:pt x="2599984" y="0"/>
                </a:cubicBezTo>
                <a:cubicBezTo>
                  <a:pt x="2852843" y="-7922"/>
                  <a:pt x="3186422" y="-30763"/>
                  <a:pt x="3376602" y="0"/>
                </a:cubicBezTo>
                <a:cubicBezTo>
                  <a:pt x="3376338" y="4493"/>
                  <a:pt x="3376986" y="9472"/>
                  <a:pt x="3376602" y="18288"/>
                </a:cubicBezTo>
                <a:cubicBezTo>
                  <a:pt x="3080522" y="-5475"/>
                  <a:pt x="3038559" y="47323"/>
                  <a:pt x="2701282" y="18288"/>
                </a:cubicBezTo>
                <a:cubicBezTo>
                  <a:pt x="2364005" y="-10747"/>
                  <a:pt x="2245031" y="49099"/>
                  <a:pt x="1958429" y="18288"/>
                </a:cubicBezTo>
                <a:cubicBezTo>
                  <a:pt x="1671827" y="-12523"/>
                  <a:pt x="1619741" y="31109"/>
                  <a:pt x="1384407" y="18288"/>
                </a:cubicBezTo>
                <a:cubicBezTo>
                  <a:pt x="1149073" y="5467"/>
                  <a:pt x="947712" y="-11758"/>
                  <a:pt x="709086" y="18288"/>
                </a:cubicBezTo>
                <a:cubicBezTo>
                  <a:pt x="470460" y="48334"/>
                  <a:pt x="186882" y="50183"/>
                  <a:pt x="0" y="18288"/>
                </a:cubicBezTo>
                <a:cubicBezTo>
                  <a:pt x="843" y="9577"/>
                  <a:pt x="371" y="690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ECBD26-4BB5-43A1-A02D-9388FA965470}"/>
              </a:ext>
            </a:extLst>
          </p:cNvPr>
          <p:cNvSpPr>
            <a:spLocks noGrp="1"/>
          </p:cNvSpPr>
          <p:nvPr>
            <p:ph idx="1"/>
          </p:nvPr>
        </p:nvSpPr>
        <p:spPr>
          <a:xfrm>
            <a:off x="7875639" y="2803470"/>
            <a:ext cx="3900948" cy="3527422"/>
          </a:xfrm>
        </p:spPr>
        <p:txBody>
          <a:bodyPr anchor="t">
            <a:normAutofit fontScale="92500" lnSpcReduction="10000"/>
          </a:bodyPr>
          <a:lstStyle/>
          <a:p>
            <a:r>
              <a:rPr lang="en-GB" sz="3200" dirty="0">
                <a:latin typeface="The Hand Extrablack" panose="03070A02030502020204" pitchFamily="66" charset="0"/>
              </a:rPr>
              <a:t>In February 1948, the Czechoslovakian communists with the backing of the Soviets, overthrew the government.</a:t>
            </a:r>
          </a:p>
          <a:p>
            <a:r>
              <a:rPr lang="en-GB" sz="3200" dirty="0">
                <a:latin typeface="The Hand Extrablack" panose="03070A02030502020204" pitchFamily="66" charset="0"/>
              </a:rPr>
              <a:t>This stunned western Europe. It led hesitant US politicians to grant aid and implement the Marshall Plan.</a:t>
            </a:r>
          </a:p>
        </p:txBody>
      </p:sp>
      <mc:AlternateContent xmlns:mc="http://schemas.openxmlformats.org/markup-compatibility/2006" xmlns:p14="http://schemas.microsoft.com/office/powerpoint/2010/main">
        <mc:Choice Requires="p14">
          <p:contentPart p14:bwMode="auto" r:id="rId3">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6418237" y="1956150"/>
                <a:ext cx="36000" cy="32709"/>
              </a:xfrm>
              <a:prstGeom prst="rect">
                <a:avLst/>
              </a:prstGeom>
            </p:spPr>
          </p:pic>
        </mc:Fallback>
      </mc:AlternateContent>
      <p:pic>
        <p:nvPicPr>
          <p:cNvPr id="9218" name="Picture 2" descr="Czechoslovakia 1948">
            <a:extLst>
              <a:ext uri="{FF2B5EF4-FFF2-40B4-BE49-F238E27FC236}">
                <a16:creationId xmlns:a16="http://schemas.microsoft.com/office/drawing/2014/main" id="{1EC18FE2-2ACB-4201-99F5-ECA1397D18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3" r="3719" b="-1"/>
          <a:stretch/>
        </p:blipFill>
        <p:spPr bwMode="auto">
          <a:xfrm>
            <a:off x="630936" y="980861"/>
            <a:ext cx="6903720" cy="489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317933"/>
      </p:ext>
    </p:extLst>
  </p:cSld>
  <p:clrMapOvr>
    <a:masterClrMapping/>
  </p:clrMapOvr>
  <p:transition spd="slow">
    <p:push dir="u"/>
  </p:transition>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2518</Words>
  <Application>Microsoft Office PowerPoint</Application>
  <PresentationFormat>Widescreen</PresentationFormat>
  <Paragraphs>178</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Modern Love</vt:lpstr>
      <vt:lpstr>Symbol</vt:lpstr>
      <vt:lpstr>The Hand</vt:lpstr>
      <vt:lpstr>The Hand Extrablack</vt:lpstr>
      <vt:lpstr>SketchyVTI</vt:lpstr>
      <vt:lpstr>Three key events prior to 1964</vt:lpstr>
      <vt:lpstr>PowerPoint Presentation</vt:lpstr>
      <vt:lpstr>PowerPoint Presentation</vt:lpstr>
      <vt:lpstr>How did the Soviet Union’s actions in Czechoslovakia in 1968 differ from its actions in eastern Europe prior to 1964?</vt:lpstr>
      <vt:lpstr>Warsaw Pact</vt:lpstr>
      <vt:lpstr>Changes in superpower leadership</vt:lpstr>
      <vt:lpstr>Changes in superpower leadership</vt:lpstr>
      <vt:lpstr>Pre-1968 Czechoslovakia</vt:lpstr>
      <vt:lpstr>Coup in Czechoslovakia</vt:lpstr>
      <vt:lpstr>PowerPoint Presentation</vt:lpstr>
      <vt:lpstr>Grievances leading to 1968</vt:lpstr>
      <vt:lpstr>Alexander Dubcek</vt:lpstr>
      <vt:lpstr>“Socialism with a human face”</vt:lpstr>
      <vt:lpstr>The Prague Spring</vt:lpstr>
      <vt:lpstr>You can crush the flowers, but you can't stop the spring</vt:lpstr>
      <vt:lpstr>PowerPoint Presentation</vt:lpstr>
      <vt:lpstr>Concerns</vt:lpstr>
      <vt:lpstr>Task: Warsaw letter</vt:lpstr>
      <vt:lpstr>Pressure on Dubcek</vt:lpstr>
      <vt:lpstr>Events of the invasion (mixed up!)</vt:lpstr>
      <vt:lpstr>PowerPoint Presentation</vt:lpstr>
      <vt:lpstr>Events of the invasion (in order!)</vt:lpstr>
      <vt:lpstr>Invasion</vt:lpstr>
      <vt:lpstr>Reaction</vt:lpstr>
      <vt:lpstr>Reaction</vt:lpstr>
      <vt:lpstr>Jan Palach</vt:lpstr>
      <vt:lpstr>Gustav Husak</vt:lpstr>
      <vt:lpstr>Spot the difference</vt:lpstr>
      <vt:lpstr>PowerPoint Presentation</vt:lpstr>
      <vt:lpstr>Brezhnev Doctrine</vt:lpstr>
      <vt:lpstr>How did these key events differ?</vt:lpstr>
      <vt:lpstr>Stretch and challenge</vt:lpstr>
      <vt:lpstr>Group source analysis</vt:lpstr>
      <vt:lpstr>Assess the value of this source to an historian studying the reasons for Soviet intervention in Czechoslovakia in 1968.</vt:lpstr>
      <vt:lpstr>Assess the value of this source to an historian studying the reasons for Soviet intervention in Czechoslovakia in 1968.</vt:lpstr>
      <vt:lpstr>Assess the value of this source to an historian studying the reasons for Soviet intervention in Czechoslovakia in 1968.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did the Soviet Union’s actions in Czechoslovakia in 1968 differ from its actions in eastern Europe prior to 1964?</dc:title>
  <dc:creator>Anastasia Galvin</dc:creator>
  <cp:lastModifiedBy>Anastasia Galvin</cp:lastModifiedBy>
  <cp:revision>1</cp:revision>
  <dcterms:created xsi:type="dcterms:W3CDTF">2021-11-12T10:09:17Z</dcterms:created>
  <dcterms:modified xsi:type="dcterms:W3CDTF">2021-11-17T16:42:24Z</dcterms:modified>
</cp:coreProperties>
</file>